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74" r:id="rId5"/>
  </p:sldMasterIdLst>
  <p:notesMasterIdLst>
    <p:notesMasterId r:id="rId45"/>
  </p:notesMasterIdLst>
  <p:sldIdLst>
    <p:sldId id="403" r:id="rId6"/>
    <p:sldId id="396" r:id="rId7"/>
    <p:sldId id="337" r:id="rId8"/>
    <p:sldId id="351" r:id="rId9"/>
    <p:sldId id="361" r:id="rId10"/>
    <p:sldId id="360" r:id="rId11"/>
    <p:sldId id="362" r:id="rId12"/>
    <p:sldId id="352" r:id="rId13"/>
    <p:sldId id="374" r:id="rId14"/>
    <p:sldId id="373" r:id="rId15"/>
    <p:sldId id="357" r:id="rId16"/>
    <p:sldId id="356" r:id="rId17"/>
    <p:sldId id="375" r:id="rId18"/>
    <p:sldId id="376" r:id="rId19"/>
    <p:sldId id="371" r:id="rId20"/>
    <p:sldId id="379" r:id="rId21"/>
    <p:sldId id="378" r:id="rId22"/>
    <p:sldId id="377" r:id="rId23"/>
    <p:sldId id="406" r:id="rId24"/>
    <p:sldId id="353" r:id="rId25"/>
    <p:sldId id="339" r:id="rId26"/>
    <p:sldId id="380" r:id="rId27"/>
    <p:sldId id="381" r:id="rId28"/>
    <p:sldId id="366" r:id="rId29"/>
    <p:sldId id="340" r:id="rId30"/>
    <p:sldId id="410" r:id="rId31"/>
    <p:sldId id="407" r:id="rId32"/>
    <p:sldId id="383" r:id="rId33"/>
    <p:sldId id="408" r:id="rId34"/>
    <p:sldId id="409" r:id="rId35"/>
    <p:sldId id="355" r:id="rId36"/>
    <p:sldId id="345" r:id="rId37"/>
    <p:sldId id="367" r:id="rId38"/>
    <p:sldId id="348" r:id="rId39"/>
    <p:sldId id="359" r:id="rId40"/>
    <p:sldId id="395" r:id="rId41"/>
    <p:sldId id="350" r:id="rId42"/>
    <p:sldId id="405" r:id="rId43"/>
    <p:sldId id="411" r:id="rId4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F724F-1792-6C4E-99EE-2F55F4712A73}">
          <p14:sldIdLst>
            <p14:sldId id="403"/>
            <p14:sldId id="396"/>
            <p14:sldId id="337"/>
            <p14:sldId id="351"/>
            <p14:sldId id="361"/>
            <p14:sldId id="360"/>
            <p14:sldId id="362"/>
            <p14:sldId id="352"/>
            <p14:sldId id="374"/>
            <p14:sldId id="373"/>
            <p14:sldId id="357"/>
            <p14:sldId id="356"/>
            <p14:sldId id="375"/>
            <p14:sldId id="376"/>
            <p14:sldId id="371"/>
            <p14:sldId id="379"/>
            <p14:sldId id="378"/>
            <p14:sldId id="377"/>
            <p14:sldId id="406"/>
            <p14:sldId id="353"/>
            <p14:sldId id="339"/>
            <p14:sldId id="380"/>
            <p14:sldId id="381"/>
            <p14:sldId id="366"/>
            <p14:sldId id="340"/>
            <p14:sldId id="410"/>
            <p14:sldId id="407"/>
            <p14:sldId id="383"/>
            <p14:sldId id="408"/>
            <p14:sldId id="409"/>
            <p14:sldId id="355"/>
            <p14:sldId id="345"/>
            <p14:sldId id="367"/>
            <p14:sldId id="348"/>
            <p14:sldId id="359"/>
            <p14:sldId id="395"/>
            <p14:sldId id="350"/>
            <p14:sldId id="405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0AF"/>
    <a:srgbClr val="080808"/>
    <a:srgbClr val="FFFFFF"/>
    <a:srgbClr val="313C40"/>
    <a:srgbClr val="004A87"/>
    <a:srgbClr val="F9F9F9"/>
    <a:srgbClr val="265888"/>
    <a:srgbClr val="F4848C"/>
    <a:srgbClr val="43E8D8"/>
    <a:srgbClr val="B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1FC69-DCF4-4ACD-A6E6-5704470D0B35}" v="19" dt="2022-05-13T15:20:1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3" autoAdjust="0"/>
    <p:restoredTop sz="79461" autoAdjust="0"/>
  </p:normalViewPr>
  <p:slideViewPr>
    <p:cSldViewPr snapToGrid="0" snapToObjects="1">
      <p:cViewPr varScale="1">
        <p:scale>
          <a:sx n="104" d="100"/>
          <a:sy n="104" d="100"/>
        </p:scale>
        <p:origin x="108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thor Magnusson" userId="ff9982c7-4159-4004-9c7a-05a510401a38" providerId="ADAL" clId="{A041FC69-DCF4-4ACD-A6E6-5704470D0B35}"/>
    <pc:docChg chg="undo custSel addSld modSld modSection">
      <pc:chgData name="Arnthor Magnusson" userId="ff9982c7-4159-4004-9c7a-05a510401a38" providerId="ADAL" clId="{A041FC69-DCF4-4ACD-A6E6-5704470D0B35}" dt="2022-05-13T15:20:45.837" v="309" actId="1076"/>
      <pc:docMkLst>
        <pc:docMk/>
      </pc:docMkLst>
      <pc:sldChg chg="modSp mod modNotesTx">
        <pc:chgData name="Arnthor Magnusson" userId="ff9982c7-4159-4004-9c7a-05a510401a38" providerId="ADAL" clId="{A041FC69-DCF4-4ACD-A6E6-5704470D0B35}" dt="2022-05-13T15:09:59.636" v="256"/>
        <pc:sldMkLst>
          <pc:docMk/>
          <pc:sldMk cId="3406710362" sldId="337"/>
        </pc:sldMkLst>
        <pc:spChg chg="mod">
          <ac:chgData name="Arnthor Magnusson" userId="ff9982c7-4159-4004-9c7a-05a510401a38" providerId="ADAL" clId="{A041FC69-DCF4-4ACD-A6E6-5704470D0B35}" dt="2022-04-27T13:36:26.325" v="141" actId="207"/>
          <ac:spMkLst>
            <pc:docMk/>
            <pc:sldMk cId="3406710362" sldId="337"/>
            <ac:spMk id="9" creationId="{E83E1F81-AD07-49F7-81D3-8B2BDFA3E997}"/>
          </ac:spMkLst>
        </pc:spChg>
      </pc:sldChg>
      <pc:sldChg chg="modSp mod modNotesTx">
        <pc:chgData name="Arnthor Magnusson" userId="ff9982c7-4159-4004-9c7a-05a510401a38" providerId="ADAL" clId="{A041FC69-DCF4-4ACD-A6E6-5704470D0B35}" dt="2022-05-13T15:14:02.696" v="272"/>
        <pc:sldMkLst>
          <pc:docMk/>
          <pc:sldMk cId="889161974" sldId="339"/>
        </pc:sldMkLst>
        <pc:spChg chg="mod">
          <ac:chgData name="Arnthor Magnusson" userId="ff9982c7-4159-4004-9c7a-05a510401a38" providerId="ADAL" clId="{A041FC69-DCF4-4ACD-A6E6-5704470D0B35}" dt="2022-04-26T15:57:04.750" v="119" actId="20577"/>
          <ac:spMkLst>
            <pc:docMk/>
            <pc:sldMk cId="889161974" sldId="339"/>
            <ac:spMk id="4" creationId="{93EA2945-0B01-42BC-935E-DE10E2E3EA91}"/>
          </ac:spMkLst>
        </pc:spChg>
      </pc:sldChg>
      <pc:sldChg chg="addSp delSp modSp mod modNotesTx">
        <pc:chgData name="Arnthor Magnusson" userId="ff9982c7-4159-4004-9c7a-05a510401a38" providerId="ADAL" clId="{A041FC69-DCF4-4ACD-A6E6-5704470D0B35}" dt="2022-05-13T15:14:50.648" v="277"/>
        <pc:sldMkLst>
          <pc:docMk/>
          <pc:sldMk cId="4025481344" sldId="340"/>
        </pc:sldMkLst>
        <pc:spChg chg="add del mod">
          <ac:chgData name="Arnthor Magnusson" userId="ff9982c7-4159-4004-9c7a-05a510401a38" providerId="ADAL" clId="{A041FC69-DCF4-4ACD-A6E6-5704470D0B35}" dt="2022-05-02T15:43:19.749" v="200" actId="478"/>
          <ac:spMkLst>
            <pc:docMk/>
            <pc:sldMk cId="4025481344" sldId="340"/>
            <ac:spMk id="2" creationId="{5754D3BB-9245-D836-4186-CDCB76CF9B20}"/>
          </ac:spMkLst>
        </pc:spChg>
        <pc:spChg chg="add del mod">
          <ac:chgData name="Arnthor Magnusson" userId="ff9982c7-4159-4004-9c7a-05a510401a38" providerId="ADAL" clId="{A041FC69-DCF4-4ACD-A6E6-5704470D0B35}" dt="2022-05-04T11:37:38.010" v="253" actId="478"/>
          <ac:spMkLst>
            <pc:docMk/>
            <pc:sldMk cId="4025481344" sldId="340"/>
            <ac:spMk id="4" creationId="{C8CA2441-28C9-F156-6ABD-5F8D6B94E142}"/>
          </ac:spMkLst>
        </pc:spChg>
      </pc:sldChg>
      <pc:sldChg chg="addSp delSp modSp mod modNotesTx">
        <pc:chgData name="Arnthor Magnusson" userId="ff9982c7-4159-4004-9c7a-05a510401a38" providerId="ADAL" clId="{A041FC69-DCF4-4ACD-A6E6-5704470D0B35}" dt="2022-05-13T15:15:53.093" v="284"/>
        <pc:sldMkLst>
          <pc:docMk/>
          <pc:sldMk cId="3813522051" sldId="345"/>
        </pc:sldMkLst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" creationId="{CE60C8EE-D3DE-7D28-CB2F-CA4723EED56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" creationId="{78005BCF-AA92-5642-9FEC-9D278E53D9D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" creationId="{8DD7C80C-5BA0-FCEA-36E4-471C7CFAEF7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" creationId="{5A556516-431F-C626-41DA-2AAA5DC8EC8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" creationId="{2A8BBFD6-C638-EAC3-40BE-ED50A1FFB4A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" creationId="{7B4159F5-3908-74C0-AD18-64631B2B6BB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" creationId="{635A2D44-FFCD-D0BD-DA80-67FB9A7039E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7" creationId="{616A2F63-2897-39CF-8C01-63B8813927CF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0" creationId="{879C5948-6496-AF8E-D395-7F22CE142389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1" creationId="{76054CD8-8290-BA5F-4E14-65607C81239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2" creationId="{5C734A8D-5D77-7F18-D608-8E61D9DEFD19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3" creationId="{E423F105-3EE6-79E7-7193-EDAA2AF8562D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4" creationId="{A2EAD515-4361-E01D-8452-AFBE1436A80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7" creationId="{EC2B1CF2-0FA7-DD9B-9BBF-F53B293B80E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8" creationId="{2A6F4C43-D51A-E366-027A-1CB84CF7342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29" creationId="{142AE2F0-A159-95BA-10D9-93DD0A32C52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0" creationId="{91A6068C-744C-763B-73DC-D37ECE7B10F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1" creationId="{3BA83C73-EA09-7C74-74F8-C6DCBDCE628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4" creationId="{5EC9C99F-1F2A-9F65-8DF5-196B1D7C161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5" creationId="{C8E888DC-7573-1CC0-EEB2-31DF2B29824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6" creationId="{08D65735-AF9B-8B66-5022-CEABA24F732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7" creationId="{527B8656-FC70-8245-E32B-1E085309C29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8" creationId="{3FF0DBAC-2448-C5D6-B3C7-8552F520056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39" creationId="{DC5D4D3E-9107-4393-611C-944D0E20194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0" creationId="{61FC4841-934D-5C70-510B-DE5DBA9533C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2" creationId="{8AC26954-EE47-583B-B9CF-B341E339DF8F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5" creationId="{79555108-66FB-E4F6-230E-16A7450AEC2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6" creationId="{DE20095C-BA7F-7625-9F29-EA6CEE3652A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7" creationId="{FA228E45-ECDC-18F0-4716-0B66D014898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8" creationId="{F3535095-02F4-55D5-DE3B-A8B80EED8D0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49" creationId="{68809CAE-D1C7-64B6-B365-CD0381E0375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2" creationId="{00578A73-BF7D-9EF4-2BBB-834A5618D70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3" creationId="{716DE9A8-6DD9-F28F-4823-11C329CB5B3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4" creationId="{25E005BC-B548-E5EB-C0A1-702F05D0080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5" creationId="{A48CE890-4EAB-D900-D735-1C29C20D2BD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6" creationId="{36B03D24-8185-F9C0-FD3E-B24E2BADD17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8" creationId="{70B68C9E-8031-B30D-AFF5-4A7D2D885C7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59" creationId="{18A0CFDC-3B68-331A-FE32-F432D42700B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0" creationId="{53CBC6FA-E4A7-F5D9-D905-134EC5DF24C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1" creationId="{F4DE3DA3-EC36-E3E3-C477-57A592CF6E0B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3" creationId="{D4694BE5-4732-25B4-89F3-2AED8BF8FB5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4" creationId="{3205CBBE-3557-7B84-9BF7-7CA528B2539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5" creationId="{1FE7C0E3-E4C7-C0AF-F3BB-22077207D6A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69" creationId="{717891D9-1881-1C6B-0D88-0877DC64D5B8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0" creationId="{E50B88DD-57B7-78BD-05C1-366DD8FC197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1" creationId="{94CAB748-8FBD-08A2-E248-57F2DC0F16D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2" creationId="{A1059DE0-5E0D-2EEE-9C9C-25191349E22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4" creationId="{C6A1CEF8-0CF0-79B5-D2FE-17ED4D50ED7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5" creationId="{AF5D212C-7AA3-566A-0DD0-17A520DE54E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6" creationId="{B77EE59A-773C-7B1F-14A8-E3A6736D086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7" creationId="{22AA7EDD-92A7-76F3-1C95-65890FCD38D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79" creationId="{E5648218-16E6-BE89-2ABD-D707A535EE9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0" creationId="{17C8D2B5-E22E-A8FE-DA1C-6E32B76C196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1" creationId="{D12EB48C-8BC1-1382-B43D-984B0BD9EAB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2" creationId="{18466EB8-B581-6253-DFF2-170FB018875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3" creationId="{ED2E9977-D55A-84E5-17D8-B94B0994AE68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7" creationId="{7146A4A3-30B9-60AC-D3D3-461A21F0789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8" creationId="{68740D7A-0C8E-7D68-933A-924EB5ECAF0B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89" creationId="{F900454E-E662-7BB7-3C14-D50AC67495A9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0" creationId="{4D6F5FF2-6F8A-1EA9-3E1A-4CE63B891EC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2" creationId="{1EC67BC7-9774-3647-2487-4008FE34816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3" creationId="{A175F7AB-CB22-668F-5FEE-59A88946BCE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4" creationId="{AE2C3A56-2DD7-DF98-1190-0E5FD7C8EBE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5" creationId="{9B7BBA43-EA7A-5177-7157-E06939480E7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7" creationId="{E83D9A2F-500E-B599-33DA-42A2F476A53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8" creationId="{F9806539-688C-ED61-4D2B-E94F9F9D5C9B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99" creationId="{C60BADAD-B568-AB61-A40A-29F515DED18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0" creationId="{7028BC22-71B8-B291-701D-FE31C2C1909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1" creationId="{41022EAB-0324-E87E-FE12-A1703D587C3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2" creationId="{E504CAA5-3366-D2B4-9A0B-124E2E3AB25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3" creationId="{D36D66B0-2917-AB7B-435C-9D117BE1599B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5" creationId="{98EB5A39-3C53-DC28-4AF2-BFB04C4A694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8" creationId="{06336403-0A7B-AAC6-5DBC-82482EED58E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09" creationId="{6A94B3F4-987B-FED5-7C02-01587D2EDE9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0" creationId="{DAC137FA-8A06-85C7-F29D-A8DC2D0E8D8B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1" creationId="{7F4B8358-5BE8-34A5-A422-F6C05961CB0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2" creationId="{C32E5ED6-D008-A248-FF63-2DB46373EC2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5" creationId="{78D73601-4863-38FE-61E3-40B16EFC95D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6" creationId="{B992393D-F5DD-8D74-A891-21807CA412D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7" creationId="{3BADCD42-66B7-C300-664C-DDE85C12134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8" creationId="{79642D08-2095-F1DF-0C5D-FB2EBA5A1839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19" creationId="{7988277B-A3ED-3E75-7037-DBCBE4399876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1" creationId="{BB162C3C-07FC-8235-F486-945C2D66B24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2" creationId="{66548204-36A8-8D63-974D-463A1B8F265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3" creationId="{515758CC-26DD-0409-69C9-5C04E8CDD34D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4" creationId="{3A0FD2C9-7AC7-6666-A591-38DB3986344D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6" creationId="{13C24D73-2458-3739-F052-9DD619D69C8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7" creationId="{91C6925C-9388-7032-F3FA-60CF6681B67D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28" creationId="{2A05E6E9-412E-B4D7-E50A-0FFF36725EF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2" creationId="{59886CA1-D15F-1295-DDD6-FCC6D01FE77F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3" creationId="{98ACCAEA-EC04-AA36-99A8-87BA22B4C478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4" creationId="{B1383AEE-AAD6-C4E7-B731-3DEA74491DB0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5" creationId="{2954BF1D-E430-79DB-11D1-53630A1BBAC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7" creationId="{DD8B7D14-427D-1D5D-2023-88A1033B1DF8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8" creationId="{206441D0-E1E8-7770-9712-97A1A89BEBFF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39" creationId="{865B1CFF-35DC-8ADE-169D-607A4BFB6E9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0" creationId="{9E72302F-2C97-09E6-2703-E9ADD7D4EC71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2" creationId="{D25A6B98-B5BC-50EB-D479-132ABFAEB32C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3" creationId="{FC6B5A14-A1D4-F4CD-0E4C-B02EA3B97F59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4" creationId="{2CA7E9B4-3C56-93C1-AF51-88FE9841905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5" creationId="{4DAA9712-539C-55F6-2215-6166E95B37A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46" creationId="{67683D03-CFBA-8264-5801-B31D752AC44C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0" creationId="{D534E803-E521-BF15-6FB8-600AAC294EE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1" creationId="{1A3AA46C-CC1F-4485-0909-B2823ABF484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2" creationId="{FF8B318C-3270-03B1-304F-9D4E145385F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3" creationId="{95685F87-1B55-6240-D9EA-139E77212D4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5" creationId="{50176A2B-210F-C9F7-2219-AC5A6408D09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6" creationId="{11081F87-DF76-01C8-2DEA-608F0D09A497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7" creationId="{41BCB88D-115F-4DA0-C057-381CFECDC828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58" creationId="{5A970B07-F5A5-9DC8-3F45-26E4D0D51835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0" creationId="{D4EE5B43-9AB7-55B8-9F0B-00AC8100637E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1" creationId="{3C187060-AB47-5FFF-9C26-3B020041FC5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2" creationId="{DE988761-C9A8-565A-F2C2-85CB7DBD5B9A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3" creationId="{A7CA4D1D-A12E-245D-3BF2-134952DF2AD2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4" creationId="{F689D8DE-363B-B867-240C-0BA60680F523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5" creationId="{F2543496-97E1-E047-9D0F-B83EB88D19F4}"/>
          </ac:spMkLst>
        </pc:spChg>
        <pc:spChg chg="mod">
          <ac:chgData name="Arnthor Magnusson" userId="ff9982c7-4159-4004-9c7a-05a510401a38" providerId="ADAL" clId="{A041FC69-DCF4-4ACD-A6E6-5704470D0B35}" dt="2022-05-02T15:46:44.676" v="237" actId="27803"/>
          <ac:spMkLst>
            <pc:docMk/>
            <pc:sldMk cId="3813522051" sldId="345"/>
            <ac:spMk id="166" creationId="{BCBE43EE-3231-4143-3767-BAB441C24B26}"/>
          </ac:spMkLst>
        </pc:s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4" creationId="{AF112DD8-B5EA-FD98-4952-F644595CC7CE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6" creationId="{C61E653B-439E-57F8-FCAC-267BCDC7590D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9" creationId="{BB51C8F0-4F88-73C3-5D04-D43FD6810C87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4" creationId="{40CE3E04-C7C4-B0BE-CB3B-8FEA09E4FF01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8" creationId="{DBF61DB8-394A-CDA2-A01E-7D402D9FC0F7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9" creationId="{B394E727-4A89-5552-3F38-CBD88C5F5950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25" creationId="{25E35E1A-C8BA-7719-32C9-22C50FA8C9DC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26" creationId="{CBB21379-B0A6-BB29-22D3-C49ECA670EB1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32" creationId="{41943421-AA3B-CA99-D372-417505132571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33" creationId="{050602DF-1D40-5EBF-2C63-800F825C99C8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41" creationId="{8847DC61-4DBF-08DE-05EF-1D164E05C4C6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43" creationId="{8DAE636B-FA3A-31F3-5E00-25F4D105F0B9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44" creationId="{4CCD0E9A-C770-7F1D-0FCB-44A1732CC932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50" creationId="{0A29670B-57AC-333D-158F-DC77F0730A4E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51" creationId="{6013DFAC-42DB-AD0E-A5DD-7F4C87D16E92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57" creationId="{FDAA4240-EE9D-12AA-B7A8-8AD2FD4CD50F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62" creationId="{575BF834-FB38-A2DE-3C38-A4216BE40A67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66" creationId="{BD13029F-6598-8BE5-432D-98AFACC5D8BB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67" creationId="{09600DE3-21E1-4E03-E0D6-7043ADF5E975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68" creationId="{C2B2B20E-1D39-D5F4-FD6E-AFE632D1FA33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73" creationId="{F42589EC-B20A-5FC0-ECD7-BE60388549FD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78" creationId="{DC5E40DA-CC15-11EB-AEE6-C021581A3F47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84" creationId="{8A6EB0AB-FC57-6A1E-08D4-63D1830590D0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85" creationId="{5AA21008-41AC-1C0A-B1AF-1B0C57E647D4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86" creationId="{5C416A19-15C6-DB61-5F80-0FF2E3830B39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91" creationId="{4688A5D1-5B82-C6F4-5752-D5769B8A1454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96" creationId="{F4F81FE1-3023-0303-54D9-101DCA7C6682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04" creationId="{624F4262-0AA4-85DC-61C1-A7FF6C489F98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06" creationId="{689ABEC0-1361-7E75-E825-0381CBD3856C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07" creationId="{F1FB2B43-2E37-8B84-5B4A-F0875DD24BAB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13" creationId="{1DCE4B10-B3F9-DB53-BAAD-51BC9447B32C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14" creationId="{111A3BEF-7541-9D37-0F4B-96EB8E3CD332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20" creationId="{6DB9EEB3-F2DA-A087-6BDD-27DF9840574E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25" creationId="{5FB6B1D6-8C87-EA85-5FB1-25B917154A22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29" creationId="{73078AF0-E0F6-080A-6F6D-2F50D3B5A67B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30" creationId="{12F09156-7730-EE08-0FD8-5BB97F858F5E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31" creationId="{BF3CBFF6-4C0F-8367-AAFF-D995E2F158C6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36" creationId="{19B72CCA-69F0-0092-9653-607C30F63456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41" creationId="{74D872DD-DA70-52EA-2985-6080ABFEED28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47" creationId="{0E3F7EE7-69A6-D1EC-6914-19C0EEDF96EF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48" creationId="{6BDF75CB-9FE6-38BC-BF29-80D7F33322E0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49" creationId="{ACE3C3F9-1191-7650-FBA3-6F4BCBC55D04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54" creationId="{7DCE32BC-74EC-2D9E-B876-D94FA91C7F30}"/>
          </ac:grpSpMkLst>
        </pc:grpChg>
        <pc:grpChg chg="mod">
          <ac:chgData name="Arnthor Magnusson" userId="ff9982c7-4159-4004-9c7a-05a510401a38" providerId="ADAL" clId="{A041FC69-DCF4-4ACD-A6E6-5704470D0B35}" dt="2022-05-02T15:46:44.676" v="237" actId="27803"/>
          <ac:grpSpMkLst>
            <pc:docMk/>
            <pc:sldMk cId="3813522051" sldId="345"/>
            <ac:grpSpMk id="159" creationId="{CEBB47F5-CCC6-6CD8-D725-8B3D8319A111}"/>
          </ac:grpSpMkLst>
        </pc:grpChg>
        <pc:picChg chg="add del">
          <ac:chgData name="Arnthor Magnusson" userId="ff9982c7-4159-4004-9c7a-05a510401a38" providerId="ADAL" clId="{A041FC69-DCF4-4ACD-A6E6-5704470D0B35}" dt="2022-05-02T15:46:50.042" v="238" actId="27803"/>
          <ac:picMkLst>
            <pc:docMk/>
            <pc:sldMk cId="3813522051" sldId="345"/>
            <ac:picMk id="7" creationId="{25DA9BBE-9EFA-4976-A688-25E15DE2CEE2}"/>
          </ac:picMkLst>
        </pc:picChg>
        <pc:inkChg chg="add del">
          <ac:chgData name="Arnthor Magnusson" userId="ff9982c7-4159-4004-9c7a-05a510401a38" providerId="ADAL" clId="{A041FC69-DCF4-4ACD-A6E6-5704470D0B35}" dt="2022-05-02T15:46:28.182" v="236" actId="9405"/>
          <ac:inkMkLst>
            <pc:docMk/>
            <pc:sldMk cId="3813522051" sldId="345"/>
            <ac:inkMk id="2" creationId="{7CA830F8-FEC5-A791-519B-096B0171CFD7}"/>
          </ac:inkMkLst>
        </pc:inkChg>
      </pc:sldChg>
      <pc:sldChg chg="modNotesTx">
        <pc:chgData name="Arnthor Magnusson" userId="ff9982c7-4159-4004-9c7a-05a510401a38" providerId="ADAL" clId="{A041FC69-DCF4-4ACD-A6E6-5704470D0B35}" dt="2022-05-13T15:16:18.971" v="286"/>
        <pc:sldMkLst>
          <pc:docMk/>
          <pc:sldMk cId="1459687943" sldId="348"/>
        </pc:sldMkLst>
      </pc:sldChg>
      <pc:sldChg chg="modNotesTx">
        <pc:chgData name="Arnthor Magnusson" userId="ff9982c7-4159-4004-9c7a-05a510401a38" providerId="ADAL" clId="{A041FC69-DCF4-4ACD-A6E6-5704470D0B35}" dt="2022-05-13T15:17:16.835" v="289"/>
        <pc:sldMkLst>
          <pc:docMk/>
          <pc:sldMk cId="3203953468" sldId="350"/>
        </pc:sldMkLst>
      </pc:sldChg>
      <pc:sldChg chg="modSp mod modNotesTx">
        <pc:chgData name="Arnthor Magnusson" userId="ff9982c7-4159-4004-9c7a-05a510401a38" providerId="ADAL" clId="{A041FC69-DCF4-4ACD-A6E6-5704470D0B35}" dt="2022-05-13T15:10:05.196" v="257"/>
        <pc:sldMkLst>
          <pc:docMk/>
          <pc:sldMk cId="20311446" sldId="351"/>
        </pc:sldMkLst>
        <pc:spChg chg="mod">
          <ac:chgData name="Arnthor Magnusson" userId="ff9982c7-4159-4004-9c7a-05a510401a38" providerId="ADAL" clId="{A041FC69-DCF4-4ACD-A6E6-5704470D0B35}" dt="2022-04-26T12:55:28.895" v="70" actId="20577"/>
          <ac:spMkLst>
            <pc:docMk/>
            <pc:sldMk cId="20311446" sldId="351"/>
            <ac:spMk id="4" creationId="{2724827F-84DE-48B4-AB42-55C21576C096}"/>
          </ac:spMkLst>
        </pc:spChg>
      </pc:sldChg>
      <pc:sldChg chg="modNotesTx">
        <pc:chgData name="Arnthor Magnusson" userId="ff9982c7-4159-4004-9c7a-05a510401a38" providerId="ADAL" clId="{A041FC69-DCF4-4ACD-A6E6-5704470D0B35}" dt="2022-05-13T15:10:43.605" v="261"/>
        <pc:sldMkLst>
          <pc:docMk/>
          <pc:sldMk cId="1263467678" sldId="352"/>
        </pc:sldMkLst>
      </pc:sldChg>
      <pc:sldChg chg="modSp mod modNotesTx">
        <pc:chgData name="Arnthor Magnusson" userId="ff9982c7-4159-4004-9c7a-05a510401a38" providerId="ADAL" clId="{A041FC69-DCF4-4ACD-A6E6-5704470D0B35}" dt="2022-05-13T15:13:43.721" v="271"/>
        <pc:sldMkLst>
          <pc:docMk/>
          <pc:sldMk cId="3168368283" sldId="353"/>
        </pc:sldMkLst>
        <pc:spChg chg="mod">
          <ac:chgData name="Arnthor Magnusson" userId="ff9982c7-4159-4004-9c7a-05a510401a38" providerId="ADAL" clId="{A041FC69-DCF4-4ACD-A6E6-5704470D0B35}" dt="2022-05-04T09:01:16.033" v="251" actId="20577"/>
          <ac:spMkLst>
            <pc:docMk/>
            <pc:sldMk cId="3168368283" sldId="353"/>
            <ac:spMk id="4" creationId="{A4F3C5CA-5516-48FA-88C3-7DF3400F1B1F}"/>
          </ac:spMkLst>
        </pc:spChg>
      </pc:sldChg>
      <pc:sldChg chg="modNotesTx">
        <pc:chgData name="Arnthor Magnusson" userId="ff9982c7-4159-4004-9c7a-05a510401a38" providerId="ADAL" clId="{A041FC69-DCF4-4ACD-A6E6-5704470D0B35}" dt="2022-05-13T15:15:37.297" v="283"/>
        <pc:sldMkLst>
          <pc:docMk/>
          <pc:sldMk cId="990559763" sldId="355"/>
        </pc:sldMkLst>
      </pc:sldChg>
      <pc:sldChg chg="modNotesTx">
        <pc:chgData name="Arnthor Magnusson" userId="ff9982c7-4159-4004-9c7a-05a510401a38" providerId="ADAL" clId="{A041FC69-DCF4-4ACD-A6E6-5704470D0B35}" dt="2022-05-13T15:11:50.118" v="265"/>
        <pc:sldMkLst>
          <pc:docMk/>
          <pc:sldMk cId="2634534590" sldId="356"/>
        </pc:sldMkLst>
      </pc:sldChg>
      <pc:sldChg chg="modNotesTx">
        <pc:chgData name="Arnthor Magnusson" userId="ff9982c7-4159-4004-9c7a-05a510401a38" providerId="ADAL" clId="{A041FC69-DCF4-4ACD-A6E6-5704470D0B35}" dt="2022-05-13T15:11:32.093" v="264"/>
        <pc:sldMkLst>
          <pc:docMk/>
          <pc:sldMk cId="1154692973" sldId="357"/>
        </pc:sldMkLst>
      </pc:sldChg>
      <pc:sldChg chg="mod modShow">
        <pc:chgData name="Arnthor Magnusson" userId="ff9982c7-4159-4004-9c7a-05a510401a38" providerId="ADAL" clId="{A041FC69-DCF4-4ACD-A6E6-5704470D0B35}" dt="2022-04-26T20:29:59.852" v="124" actId="729"/>
        <pc:sldMkLst>
          <pc:docMk/>
          <pc:sldMk cId="597698418" sldId="358"/>
        </pc:sldMkLst>
      </pc:sldChg>
      <pc:sldChg chg="modNotesTx">
        <pc:chgData name="Arnthor Magnusson" userId="ff9982c7-4159-4004-9c7a-05a510401a38" providerId="ADAL" clId="{A041FC69-DCF4-4ACD-A6E6-5704470D0B35}" dt="2022-05-13T15:16:27.386" v="287"/>
        <pc:sldMkLst>
          <pc:docMk/>
          <pc:sldMk cId="1458129411" sldId="359"/>
        </pc:sldMkLst>
      </pc:sldChg>
      <pc:sldChg chg="modNotesTx">
        <pc:chgData name="Arnthor Magnusson" userId="ff9982c7-4159-4004-9c7a-05a510401a38" providerId="ADAL" clId="{A041FC69-DCF4-4ACD-A6E6-5704470D0B35}" dt="2022-05-13T15:10:28.446" v="259"/>
        <pc:sldMkLst>
          <pc:docMk/>
          <pc:sldMk cId="2885932314" sldId="360"/>
        </pc:sldMkLst>
      </pc:sldChg>
      <pc:sldChg chg="modSp mod modNotesTx">
        <pc:chgData name="Arnthor Magnusson" userId="ff9982c7-4159-4004-9c7a-05a510401a38" providerId="ADAL" clId="{A041FC69-DCF4-4ACD-A6E6-5704470D0B35}" dt="2022-05-13T15:10:21.157" v="258"/>
        <pc:sldMkLst>
          <pc:docMk/>
          <pc:sldMk cId="3554638322" sldId="361"/>
        </pc:sldMkLst>
        <pc:spChg chg="mod">
          <ac:chgData name="Arnthor Magnusson" userId="ff9982c7-4159-4004-9c7a-05a510401a38" providerId="ADAL" clId="{A041FC69-DCF4-4ACD-A6E6-5704470D0B35}" dt="2022-05-04T08:50:24.885" v="250"/>
          <ac:spMkLst>
            <pc:docMk/>
            <pc:sldMk cId="3554638322" sldId="361"/>
            <ac:spMk id="4" creationId="{601BB920-3529-47EC-AD7E-B7FAA874541B}"/>
          </ac:spMkLst>
        </pc:spChg>
      </pc:sldChg>
      <pc:sldChg chg="modNotesTx">
        <pc:chgData name="Arnthor Magnusson" userId="ff9982c7-4159-4004-9c7a-05a510401a38" providerId="ADAL" clId="{A041FC69-DCF4-4ACD-A6E6-5704470D0B35}" dt="2022-05-13T15:10:36.487" v="260"/>
        <pc:sldMkLst>
          <pc:docMk/>
          <pc:sldMk cId="2053905119" sldId="362"/>
        </pc:sldMkLst>
      </pc:sldChg>
      <pc:sldChg chg="mod modShow">
        <pc:chgData name="Arnthor Magnusson" userId="ff9982c7-4159-4004-9c7a-05a510401a38" providerId="ADAL" clId="{A041FC69-DCF4-4ACD-A6E6-5704470D0B35}" dt="2022-04-26T19:12:16.537" v="120" actId="729"/>
        <pc:sldMkLst>
          <pc:docMk/>
          <pc:sldMk cId="606241777" sldId="365"/>
        </pc:sldMkLst>
      </pc:sldChg>
      <pc:sldChg chg="addSp delSp modSp mod modNotesTx">
        <pc:chgData name="Arnthor Magnusson" userId="ff9982c7-4159-4004-9c7a-05a510401a38" providerId="ADAL" clId="{A041FC69-DCF4-4ACD-A6E6-5704470D0B35}" dt="2022-05-13T15:20:45.837" v="309" actId="1076"/>
        <pc:sldMkLst>
          <pc:docMk/>
          <pc:sldMk cId="3952878060" sldId="366"/>
        </pc:sldMkLst>
        <pc:picChg chg="add del mod">
          <ac:chgData name="Arnthor Magnusson" userId="ff9982c7-4159-4004-9c7a-05a510401a38" providerId="ADAL" clId="{A041FC69-DCF4-4ACD-A6E6-5704470D0B35}" dt="2022-05-13T15:20:01.003" v="302"/>
          <ac:picMkLst>
            <pc:docMk/>
            <pc:sldMk cId="3952878060" sldId="366"/>
            <ac:picMk id="4" creationId="{CBF734B6-AD23-5F64-D513-ABE83E07478C}"/>
          </ac:picMkLst>
        </pc:picChg>
        <pc:picChg chg="add mod">
          <ac:chgData name="Arnthor Magnusson" userId="ff9982c7-4159-4004-9c7a-05a510401a38" providerId="ADAL" clId="{A041FC69-DCF4-4ACD-A6E6-5704470D0B35}" dt="2022-05-13T15:20:45.837" v="309" actId="1076"/>
          <ac:picMkLst>
            <pc:docMk/>
            <pc:sldMk cId="3952878060" sldId="366"/>
            <ac:picMk id="5" creationId="{AAC3EFAF-73F7-96BA-66B9-81F0D74B04B7}"/>
          </ac:picMkLst>
        </pc:picChg>
        <pc:picChg chg="del">
          <ac:chgData name="Arnthor Magnusson" userId="ff9982c7-4159-4004-9c7a-05a510401a38" providerId="ADAL" clId="{A041FC69-DCF4-4ACD-A6E6-5704470D0B35}" dt="2022-05-13T15:20:40.612" v="308" actId="478"/>
          <ac:picMkLst>
            <pc:docMk/>
            <pc:sldMk cId="3952878060" sldId="366"/>
            <ac:picMk id="6" creationId="{50154472-8CEF-4907-A084-5A4308EDFE02}"/>
          </ac:picMkLst>
        </pc:picChg>
      </pc:sldChg>
      <pc:sldChg chg="modNotesTx">
        <pc:chgData name="Arnthor Magnusson" userId="ff9982c7-4159-4004-9c7a-05a510401a38" providerId="ADAL" clId="{A041FC69-DCF4-4ACD-A6E6-5704470D0B35}" dt="2022-05-13T15:15:59.363" v="285"/>
        <pc:sldMkLst>
          <pc:docMk/>
          <pc:sldMk cId="1382503665" sldId="367"/>
        </pc:sldMkLst>
      </pc:sldChg>
      <pc:sldChg chg="mod modShow">
        <pc:chgData name="Arnthor Magnusson" userId="ff9982c7-4159-4004-9c7a-05a510401a38" providerId="ADAL" clId="{A041FC69-DCF4-4ACD-A6E6-5704470D0B35}" dt="2022-04-26T14:48:52.383" v="71" actId="729"/>
        <pc:sldMkLst>
          <pc:docMk/>
          <pc:sldMk cId="3777018628" sldId="369"/>
        </pc:sldMkLst>
      </pc:sldChg>
      <pc:sldChg chg="modNotesTx">
        <pc:chgData name="Arnthor Magnusson" userId="ff9982c7-4159-4004-9c7a-05a510401a38" providerId="ADAL" clId="{A041FC69-DCF4-4ACD-A6E6-5704470D0B35}" dt="2022-05-13T15:13:00.599" v="269"/>
        <pc:sldMkLst>
          <pc:docMk/>
          <pc:sldMk cId="1729625678" sldId="371"/>
        </pc:sldMkLst>
      </pc:sldChg>
      <pc:sldChg chg="modNotesTx">
        <pc:chgData name="Arnthor Magnusson" userId="ff9982c7-4159-4004-9c7a-05a510401a38" providerId="ADAL" clId="{A041FC69-DCF4-4ACD-A6E6-5704470D0B35}" dt="2022-05-13T15:11:05.332" v="263"/>
        <pc:sldMkLst>
          <pc:docMk/>
          <pc:sldMk cId="3649150239" sldId="373"/>
        </pc:sldMkLst>
      </pc:sldChg>
      <pc:sldChg chg="modNotesTx">
        <pc:chgData name="Arnthor Magnusson" userId="ff9982c7-4159-4004-9c7a-05a510401a38" providerId="ADAL" clId="{A041FC69-DCF4-4ACD-A6E6-5704470D0B35}" dt="2022-05-13T15:10:56.846" v="262"/>
        <pc:sldMkLst>
          <pc:docMk/>
          <pc:sldMk cId="3200544056" sldId="374"/>
        </pc:sldMkLst>
      </pc:sldChg>
      <pc:sldChg chg="modNotesTx">
        <pc:chgData name="Arnthor Magnusson" userId="ff9982c7-4159-4004-9c7a-05a510401a38" providerId="ADAL" clId="{A041FC69-DCF4-4ACD-A6E6-5704470D0B35}" dt="2022-05-13T15:12:38.373" v="268"/>
        <pc:sldMkLst>
          <pc:docMk/>
          <pc:sldMk cId="114007516" sldId="375"/>
        </pc:sldMkLst>
      </pc:sldChg>
      <pc:sldChg chg="modNotesTx">
        <pc:chgData name="Arnthor Magnusson" userId="ff9982c7-4159-4004-9c7a-05a510401a38" providerId="ADAL" clId="{A041FC69-DCF4-4ACD-A6E6-5704470D0B35}" dt="2022-05-13T15:12:34.182" v="267"/>
        <pc:sldMkLst>
          <pc:docMk/>
          <pc:sldMk cId="3759929739" sldId="376"/>
        </pc:sldMkLst>
      </pc:sldChg>
      <pc:sldChg chg="modNotesTx">
        <pc:chgData name="Arnthor Magnusson" userId="ff9982c7-4159-4004-9c7a-05a510401a38" providerId="ADAL" clId="{A041FC69-DCF4-4ACD-A6E6-5704470D0B35}" dt="2022-05-13T15:14:18.681" v="274" actId="33524"/>
        <pc:sldMkLst>
          <pc:docMk/>
          <pc:sldMk cId="1149938033" sldId="380"/>
        </pc:sldMkLst>
      </pc:sldChg>
      <pc:sldChg chg="modNotesTx">
        <pc:chgData name="Arnthor Magnusson" userId="ff9982c7-4159-4004-9c7a-05a510401a38" providerId="ADAL" clId="{A041FC69-DCF4-4ACD-A6E6-5704470D0B35}" dt="2022-05-13T15:14:34.857" v="275"/>
        <pc:sldMkLst>
          <pc:docMk/>
          <pc:sldMk cId="839595569" sldId="381"/>
        </pc:sldMkLst>
      </pc:sldChg>
      <pc:sldChg chg="mod modShow">
        <pc:chgData name="Arnthor Magnusson" userId="ff9982c7-4159-4004-9c7a-05a510401a38" providerId="ADAL" clId="{A041FC69-DCF4-4ACD-A6E6-5704470D0B35}" dt="2022-04-26T19:12:22.146" v="122" actId="729"/>
        <pc:sldMkLst>
          <pc:docMk/>
          <pc:sldMk cId="1824628702" sldId="382"/>
        </pc:sldMkLst>
      </pc:sldChg>
      <pc:sldChg chg="addSp delSp modSp mod modNotesTx">
        <pc:chgData name="Arnthor Magnusson" userId="ff9982c7-4159-4004-9c7a-05a510401a38" providerId="ADAL" clId="{A041FC69-DCF4-4ACD-A6E6-5704470D0B35}" dt="2022-05-13T15:15:17.649" v="280"/>
        <pc:sldMkLst>
          <pc:docMk/>
          <pc:sldMk cId="4168888859" sldId="383"/>
        </pc:sldMkLst>
        <pc:spChg chg="add del mod">
          <ac:chgData name="Arnthor Magnusson" userId="ff9982c7-4159-4004-9c7a-05a510401a38" providerId="ADAL" clId="{A041FC69-DCF4-4ACD-A6E6-5704470D0B35}" dt="2022-05-02T15:45:55.874" v="233" actId="478"/>
          <ac:spMkLst>
            <pc:docMk/>
            <pc:sldMk cId="4168888859" sldId="383"/>
            <ac:spMk id="6" creationId="{41D373D6-5954-1113-4F5C-9EE3BAFA1EC9}"/>
          </ac:spMkLst>
        </pc:spChg>
        <pc:inkChg chg="add">
          <ac:chgData name="Arnthor Magnusson" userId="ff9982c7-4159-4004-9c7a-05a510401a38" providerId="ADAL" clId="{A041FC69-DCF4-4ACD-A6E6-5704470D0B35}" dt="2022-05-02T15:46:00.839" v="234" actId="9405"/>
          <ac:inkMkLst>
            <pc:docMk/>
            <pc:sldMk cId="4168888859" sldId="383"/>
            <ac:inkMk id="2" creationId="{9B76CA71-92D5-5CA2-F463-34DF5007D478}"/>
          </ac:inkMkLst>
        </pc:inkChg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2202998862" sldId="384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147429251" sldId="387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462941290" sldId="388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4102120828" sldId="389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1816292478" sldId="392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3641583197" sldId="393"/>
        </pc:sldMkLst>
      </pc:sldChg>
      <pc:sldChg chg="mod modShow">
        <pc:chgData name="Arnthor Magnusson" userId="ff9982c7-4159-4004-9c7a-05a510401a38" providerId="ADAL" clId="{A041FC69-DCF4-4ACD-A6E6-5704470D0B35}" dt="2022-04-26T19:12:18.923" v="121" actId="729"/>
        <pc:sldMkLst>
          <pc:docMk/>
          <pc:sldMk cId="2853128896" sldId="394"/>
        </pc:sldMkLst>
      </pc:sldChg>
      <pc:sldChg chg="modNotesTx">
        <pc:chgData name="Arnthor Magnusson" userId="ff9982c7-4159-4004-9c7a-05a510401a38" providerId="ADAL" clId="{A041FC69-DCF4-4ACD-A6E6-5704470D0B35}" dt="2022-05-13T15:17:00.060" v="288"/>
        <pc:sldMkLst>
          <pc:docMk/>
          <pc:sldMk cId="2315126243" sldId="395"/>
        </pc:sldMkLst>
      </pc:sldChg>
      <pc:sldChg chg="modNotesTx">
        <pc:chgData name="Arnthor Magnusson" userId="ff9982c7-4159-4004-9c7a-05a510401a38" providerId="ADAL" clId="{A041FC69-DCF4-4ACD-A6E6-5704470D0B35}" dt="2022-05-13T15:09:53.198" v="255"/>
        <pc:sldMkLst>
          <pc:docMk/>
          <pc:sldMk cId="656821313" sldId="396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1325705010" sldId="398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3039997343" sldId="399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3921668867" sldId="400"/>
        </pc:sldMkLst>
      </pc:sldChg>
      <pc:sldChg chg="mod modShow">
        <pc:chgData name="Arnthor Magnusson" userId="ff9982c7-4159-4004-9c7a-05a510401a38" providerId="ADAL" clId="{A041FC69-DCF4-4ACD-A6E6-5704470D0B35}" dt="2022-04-26T20:29:53.364" v="123" actId="729"/>
        <pc:sldMkLst>
          <pc:docMk/>
          <pc:sldMk cId="1725967847" sldId="404"/>
        </pc:sldMkLst>
      </pc:sldChg>
      <pc:sldChg chg="modSp mod">
        <pc:chgData name="Arnthor Magnusson" userId="ff9982c7-4159-4004-9c7a-05a510401a38" providerId="ADAL" clId="{A041FC69-DCF4-4ACD-A6E6-5704470D0B35}" dt="2022-05-13T15:17:30.657" v="300" actId="20577"/>
        <pc:sldMkLst>
          <pc:docMk/>
          <pc:sldMk cId="3341356281" sldId="405"/>
        </pc:sldMkLst>
        <pc:spChg chg="mod">
          <ac:chgData name="Arnthor Magnusson" userId="ff9982c7-4159-4004-9c7a-05a510401a38" providerId="ADAL" clId="{A041FC69-DCF4-4ACD-A6E6-5704470D0B35}" dt="2022-05-13T15:17:30.657" v="300" actId="20577"/>
          <ac:spMkLst>
            <pc:docMk/>
            <pc:sldMk cId="3341356281" sldId="405"/>
            <ac:spMk id="2" creationId="{C591CFAF-3DFC-5243-B4E4-C9C245C636D0}"/>
          </ac:spMkLst>
        </pc:spChg>
      </pc:sldChg>
      <pc:sldChg chg="addSp delSp modSp new mod modNotesTx">
        <pc:chgData name="Arnthor Magnusson" userId="ff9982c7-4159-4004-9c7a-05a510401a38" providerId="ADAL" clId="{A041FC69-DCF4-4ACD-A6E6-5704470D0B35}" dt="2022-05-13T15:13:22.273" v="270"/>
        <pc:sldMkLst>
          <pc:docMk/>
          <pc:sldMk cId="2489678998" sldId="406"/>
        </pc:sldMkLst>
        <pc:spChg chg="mod">
          <ac:chgData name="Arnthor Magnusson" userId="ff9982c7-4159-4004-9c7a-05a510401a38" providerId="ADAL" clId="{A041FC69-DCF4-4ACD-A6E6-5704470D0B35}" dt="2022-05-02T15:32:59.906" v="146" actId="14100"/>
          <ac:spMkLst>
            <pc:docMk/>
            <pc:sldMk cId="2489678998" sldId="406"/>
            <ac:spMk id="2" creationId="{D93595A3-C429-0697-7773-4AAF99FEE6C7}"/>
          </ac:spMkLst>
        </pc:spChg>
        <pc:spChg chg="add del mod">
          <ac:chgData name="Arnthor Magnusson" userId="ff9982c7-4159-4004-9c7a-05a510401a38" providerId="ADAL" clId="{A041FC69-DCF4-4ACD-A6E6-5704470D0B35}" dt="2022-05-02T15:33:16.218" v="166" actId="478"/>
          <ac:spMkLst>
            <pc:docMk/>
            <pc:sldMk cId="2489678998" sldId="406"/>
            <ac:spMk id="4" creationId="{4573C858-E43D-9BCC-1B3A-B037E125CB2E}"/>
          </ac:spMkLst>
        </pc:spChg>
        <pc:spChg chg="add mod">
          <ac:chgData name="Arnthor Magnusson" userId="ff9982c7-4159-4004-9c7a-05a510401a38" providerId="ADAL" clId="{A041FC69-DCF4-4ACD-A6E6-5704470D0B35}" dt="2022-05-02T15:38:41.970" v="192" actId="207"/>
          <ac:spMkLst>
            <pc:docMk/>
            <pc:sldMk cId="2489678998" sldId="406"/>
            <ac:spMk id="5" creationId="{719C1E11-CC3B-CDF7-3DD5-902712E1A7F3}"/>
          </ac:spMkLst>
        </pc:spChg>
        <pc:spChg chg="add mod">
          <ac:chgData name="Arnthor Magnusson" userId="ff9982c7-4159-4004-9c7a-05a510401a38" providerId="ADAL" clId="{A041FC69-DCF4-4ACD-A6E6-5704470D0B35}" dt="2022-05-04T15:10:55.118" v="254" actId="20577"/>
          <ac:spMkLst>
            <pc:docMk/>
            <pc:sldMk cId="2489678998" sldId="406"/>
            <ac:spMk id="7" creationId="{C197FF50-43B5-A1A0-9921-8BEEEED286BB}"/>
          </ac:spMkLst>
        </pc:spChg>
        <pc:picChg chg="add mod">
          <ac:chgData name="Arnthor Magnusson" userId="ff9982c7-4159-4004-9c7a-05a510401a38" providerId="ADAL" clId="{A041FC69-DCF4-4ACD-A6E6-5704470D0B35}" dt="2022-05-02T15:33:51.125" v="170" actId="732"/>
          <ac:picMkLst>
            <pc:docMk/>
            <pc:sldMk cId="2489678998" sldId="406"/>
            <ac:picMk id="1026" creationId="{7A7F2514-AD45-F96D-EAE4-8ED549705384}"/>
          </ac:picMkLst>
        </pc:picChg>
      </pc:sldChg>
      <pc:sldChg chg="addSp modSp add mod modNotesTx">
        <pc:chgData name="Arnthor Magnusson" userId="ff9982c7-4159-4004-9c7a-05a510401a38" providerId="ADAL" clId="{A041FC69-DCF4-4ACD-A6E6-5704470D0B35}" dt="2022-05-13T15:15:08.617" v="279"/>
        <pc:sldMkLst>
          <pc:docMk/>
          <pc:sldMk cId="3520778919" sldId="407"/>
        </pc:sldMkLst>
        <pc:spChg chg="add mod">
          <ac:chgData name="Arnthor Magnusson" userId="ff9982c7-4159-4004-9c7a-05a510401a38" providerId="ADAL" clId="{A041FC69-DCF4-4ACD-A6E6-5704470D0B35}" dt="2022-05-02T15:44:25.514" v="209" actId="14100"/>
          <ac:spMkLst>
            <pc:docMk/>
            <pc:sldMk cId="3520778919" sldId="407"/>
            <ac:spMk id="2" creationId="{177D2C5B-99C9-25F0-7474-FF7B43B38231}"/>
          </ac:spMkLst>
        </pc:spChg>
      </pc:sldChg>
      <pc:sldChg chg="addSp modSp add mod modNotesTx">
        <pc:chgData name="Arnthor Magnusson" userId="ff9982c7-4159-4004-9c7a-05a510401a38" providerId="ADAL" clId="{A041FC69-DCF4-4ACD-A6E6-5704470D0B35}" dt="2022-05-13T15:15:24.609" v="281"/>
        <pc:sldMkLst>
          <pc:docMk/>
          <pc:sldMk cId="1881385365" sldId="408"/>
        </pc:sldMkLst>
        <pc:spChg chg="add mod">
          <ac:chgData name="Arnthor Magnusson" userId="ff9982c7-4159-4004-9c7a-05a510401a38" providerId="ADAL" clId="{A041FC69-DCF4-4ACD-A6E6-5704470D0B35}" dt="2022-05-02T15:45:14.527" v="217" actId="14100"/>
          <ac:spMkLst>
            <pc:docMk/>
            <pc:sldMk cId="1881385365" sldId="408"/>
            <ac:spMk id="6" creationId="{4D8011FB-7842-278F-4969-B6C591609C1E}"/>
          </ac:spMkLst>
        </pc:spChg>
        <pc:spChg chg="add mod">
          <ac:chgData name="Arnthor Magnusson" userId="ff9982c7-4159-4004-9c7a-05a510401a38" providerId="ADAL" clId="{A041FC69-DCF4-4ACD-A6E6-5704470D0B35}" dt="2022-05-02T15:45:25.288" v="228" actId="1038"/>
          <ac:spMkLst>
            <pc:docMk/>
            <pc:sldMk cId="1881385365" sldId="408"/>
            <ac:spMk id="7" creationId="{5B475FA6-408D-13E5-4D20-C6099575C20C}"/>
          </ac:spMkLst>
        </pc:spChg>
      </pc:sldChg>
      <pc:sldChg chg="delSp modSp add mod modNotesTx">
        <pc:chgData name="Arnthor Magnusson" userId="ff9982c7-4159-4004-9c7a-05a510401a38" providerId="ADAL" clId="{A041FC69-DCF4-4ACD-A6E6-5704470D0B35}" dt="2022-05-13T15:15:30.865" v="282"/>
        <pc:sldMkLst>
          <pc:docMk/>
          <pc:sldMk cId="1906539477" sldId="409"/>
        </pc:sldMkLst>
        <pc:spChg chg="del">
          <ac:chgData name="Arnthor Magnusson" userId="ff9982c7-4159-4004-9c7a-05a510401a38" providerId="ADAL" clId="{A041FC69-DCF4-4ACD-A6E6-5704470D0B35}" dt="2022-05-02T15:45:31.024" v="230" actId="478"/>
          <ac:spMkLst>
            <pc:docMk/>
            <pc:sldMk cId="1906539477" sldId="409"/>
            <ac:spMk id="6" creationId="{4D8011FB-7842-278F-4969-B6C591609C1E}"/>
          </ac:spMkLst>
        </pc:spChg>
        <pc:spChg chg="mod">
          <ac:chgData name="Arnthor Magnusson" userId="ff9982c7-4159-4004-9c7a-05a510401a38" providerId="ADAL" clId="{A041FC69-DCF4-4ACD-A6E6-5704470D0B35}" dt="2022-05-02T15:45:40.177" v="232" actId="14100"/>
          <ac:spMkLst>
            <pc:docMk/>
            <pc:sldMk cId="1906539477" sldId="409"/>
            <ac:spMk id="7" creationId="{5B475FA6-408D-13E5-4D20-C6099575C20C}"/>
          </ac:spMkLst>
        </pc:spChg>
      </pc:sldChg>
      <pc:sldChg chg="add modNotesTx">
        <pc:chgData name="Arnthor Magnusson" userId="ff9982c7-4159-4004-9c7a-05a510401a38" providerId="ADAL" clId="{A041FC69-DCF4-4ACD-A6E6-5704470D0B35}" dt="2022-05-13T15:14:56.233" v="278"/>
        <pc:sldMkLst>
          <pc:docMk/>
          <pc:sldMk cId="1657488733" sldId="410"/>
        </pc:sldMkLst>
      </pc:sldChg>
      <pc:sldChg chg="add">
        <pc:chgData name="Arnthor Magnusson" userId="ff9982c7-4159-4004-9c7a-05a510401a38" providerId="ADAL" clId="{A041FC69-DCF4-4ACD-A6E6-5704470D0B35}" dt="2022-05-13T15:17:24.463" v="290"/>
        <pc:sldMkLst>
          <pc:docMk/>
          <pc:sldMk cId="3854782047" sldId="411"/>
        </pc:sldMkLst>
      </pc:sldChg>
    </pc:docChg>
  </pc:docChgLst>
  <pc:docChgLst>
    <pc:chgData name="Arnthor Magnusson" userId="ff9982c7-4159-4004-9c7a-05a510401a38" providerId="ADAL" clId="{4F3AF943-69CA-47B1-9210-3FAAEDEB1DCE}"/>
    <pc:docChg chg="undo redo custSel addSld delSld modSld sldOrd modSection">
      <pc:chgData name="Arnthor Magnusson" userId="ff9982c7-4159-4004-9c7a-05a510401a38" providerId="ADAL" clId="{4F3AF943-69CA-47B1-9210-3FAAEDEB1DCE}" dt="2022-03-31T13:41:56.431" v="6001" actId="20577"/>
      <pc:docMkLst>
        <pc:docMk/>
      </pc:docMkLst>
      <pc:sldChg chg="del">
        <pc:chgData name="Arnthor Magnusson" userId="ff9982c7-4159-4004-9c7a-05a510401a38" providerId="ADAL" clId="{4F3AF943-69CA-47B1-9210-3FAAEDEB1DCE}" dt="2022-03-31T13:39:36.742" v="5935" actId="47"/>
        <pc:sldMkLst>
          <pc:docMk/>
          <pc:sldMk cId="1170921702" sldId="334"/>
        </pc:sldMkLst>
      </pc:sldChg>
      <pc:sldChg chg="del">
        <pc:chgData name="Arnthor Magnusson" userId="ff9982c7-4159-4004-9c7a-05a510401a38" providerId="ADAL" clId="{4F3AF943-69CA-47B1-9210-3FAAEDEB1DCE}" dt="2022-03-31T13:37:26.376" v="5809" actId="47"/>
        <pc:sldMkLst>
          <pc:docMk/>
          <pc:sldMk cId="3926126995" sldId="335"/>
        </pc:sldMkLst>
      </pc:sldChg>
      <pc:sldChg chg="modSp del mod">
        <pc:chgData name="Arnthor Magnusson" userId="ff9982c7-4159-4004-9c7a-05a510401a38" providerId="ADAL" clId="{4F3AF943-69CA-47B1-9210-3FAAEDEB1DCE}" dt="2022-03-31T13:39:18.776" v="5934" actId="47"/>
        <pc:sldMkLst>
          <pc:docMk/>
          <pc:sldMk cId="1123796591" sldId="336"/>
        </pc:sldMkLst>
        <pc:spChg chg="mod">
          <ac:chgData name="Arnthor Magnusson" userId="ff9982c7-4159-4004-9c7a-05a510401a38" providerId="ADAL" clId="{4F3AF943-69CA-47B1-9210-3FAAEDEB1DCE}" dt="2022-03-29T10:04:25.278" v="4915" actId="20577"/>
          <ac:spMkLst>
            <pc:docMk/>
            <pc:sldMk cId="1123796591" sldId="336"/>
            <ac:spMk id="2" creationId="{848D9F76-94DB-1F4C-B34D-CABEDA0F5075}"/>
          </ac:spMkLst>
        </pc:spChg>
      </pc:sldChg>
      <pc:sldChg chg="addSp delSp modSp new mod ord modClrScheme chgLayout">
        <pc:chgData name="Arnthor Magnusson" userId="ff9982c7-4159-4004-9c7a-05a510401a38" providerId="ADAL" clId="{4F3AF943-69CA-47B1-9210-3FAAEDEB1DCE}" dt="2022-03-29T10:04:37.645" v="4920"/>
        <pc:sldMkLst>
          <pc:docMk/>
          <pc:sldMk cId="3406710362" sldId="337"/>
        </pc:sldMkLst>
        <pc:spChg chg="del mod ord">
          <ac:chgData name="Arnthor Magnusson" userId="ff9982c7-4159-4004-9c7a-05a510401a38" providerId="ADAL" clId="{4F3AF943-69CA-47B1-9210-3FAAEDEB1DCE}" dt="2022-03-22T12:29:26.733" v="1" actId="700"/>
          <ac:spMkLst>
            <pc:docMk/>
            <pc:sldMk cId="3406710362" sldId="337"/>
            <ac:spMk id="2" creationId="{D261493C-875B-4119-9D40-90CEE234E1DD}"/>
          </ac:spMkLst>
        </pc:spChg>
        <pc:spChg chg="del mod ord">
          <ac:chgData name="Arnthor Magnusson" userId="ff9982c7-4159-4004-9c7a-05a510401a38" providerId="ADAL" clId="{4F3AF943-69CA-47B1-9210-3FAAEDEB1DCE}" dt="2022-03-22T12:29:26.733" v="1" actId="700"/>
          <ac:spMkLst>
            <pc:docMk/>
            <pc:sldMk cId="3406710362" sldId="337"/>
            <ac:spMk id="3" creationId="{B83060CB-CEAF-4C81-918F-95407402E153}"/>
          </ac:spMkLst>
        </pc:spChg>
        <pc:spChg chg="del">
          <ac:chgData name="Arnthor Magnusson" userId="ff9982c7-4159-4004-9c7a-05a510401a38" providerId="ADAL" clId="{4F3AF943-69CA-47B1-9210-3FAAEDEB1DCE}" dt="2022-03-22T12:29:26.733" v="1" actId="700"/>
          <ac:spMkLst>
            <pc:docMk/>
            <pc:sldMk cId="3406710362" sldId="337"/>
            <ac:spMk id="4" creationId="{30E6A978-2DC6-4791-864C-93727F9771E4}"/>
          </ac:spMkLst>
        </pc:spChg>
        <pc:spChg chg="del">
          <ac:chgData name="Arnthor Magnusson" userId="ff9982c7-4159-4004-9c7a-05a510401a38" providerId="ADAL" clId="{4F3AF943-69CA-47B1-9210-3FAAEDEB1DCE}" dt="2022-03-22T12:29:26.733" v="1" actId="700"/>
          <ac:spMkLst>
            <pc:docMk/>
            <pc:sldMk cId="3406710362" sldId="337"/>
            <ac:spMk id="5" creationId="{6FEF212C-2041-451B-A612-E49CB6116DAD}"/>
          </ac:spMkLst>
        </pc:spChg>
        <pc:spChg chg="del mod ord">
          <ac:chgData name="Arnthor Magnusson" userId="ff9982c7-4159-4004-9c7a-05a510401a38" providerId="ADAL" clId="{4F3AF943-69CA-47B1-9210-3FAAEDEB1DCE}" dt="2022-03-22T12:29:26.733" v="1" actId="700"/>
          <ac:spMkLst>
            <pc:docMk/>
            <pc:sldMk cId="3406710362" sldId="337"/>
            <ac:spMk id="6" creationId="{D8D95396-9A3A-4F63-95D9-7D82DEFE2179}"/>
          </ac:spMkLst>
        </pc:spChg>
        <pc:spChg chg="add del mod ord">
          <ac:chgData name="Arnthor Magnusson" userId="ff9982c7-4159-4004-9c7a-05a510401a38" providerId="ADAL" clId="{4F3AF943-69CA-47B1-9210-3FAAEDEB1DCE}" dt="2022-03-24T14:53:24.921" v="1423" actId="22"/>
          <ac:spMkLst>
            <pc:docMk/>
            <pc:sldMk cId="3406710362" sldId="337"/>
            <ac:spMk id="7" creationId="{EF83410E-FFC8-4AFE-81F8-EC7B82CCC4C8}"/>
          </ac:spMkLst>
        </pc:spChg>
        <pc:spChg chg="add mod ord">
          <ac:chgData name="Arnthor Magnusson" userId="ff9982c7-4159-4004-9c7a-05a510401a38" providerId="ADAL" clId="{4F3AF943-69CA-47B1-9210-3FAAEDEB1DCE}" dt="2022-03-24T15:41:14.915" v="1639" actId="700"/>
          <ac:spMkLst>
            <pc:docMk/>
            <pc:sldMk cId="3406710362" sldId="337"/>
            <ac:spMk id="8" creationId="{07D56F31-BA3B-4DB2-9631-31DBB29ED702}"/>
          </ac:spMkLst>
        </pc:spChg>
        <pc:spChg chg="add mod ord">
          <ac:chgData name="Arnthor Magnusson" userId="ff9982c7-4159-4004-9c7a-05a510401a38" providerId="ADAL" clId="{4F3AF943-69CA-47B1-9210-3FAAEDEB1DCE}" dt="2022-03-24T15:41:14.915" v="1639" actId="700"/>
          <ac:spMkLst>
            <pc:docMk/>
            <pc:sldMk cId="3406710362" sldId="337"/>
            <ac:spMk id="9" creationId="{E83E1F81-AD07-49F7-81D3-8B2BDFA3E997}"/>
          </ac:spMkLst>
        </pc:spChg>
        <pc:spChg chg="add del mod">
          <ac:chgData name="Arnthor Magnusson" userId="ff9982c7-4159-4004-9c7a-05a510401a38" providerId="ADAL" clId="{4F3AF943-69CA-47B1-9210-3FAAEDEB1DCE}" dt="2022-03-24T14:55:35.016" v="1425" actId="22"/>
          <ac:spMkLst>
            <pc:docMk/>
            <pc:sldMk cId="3406710362" sldId="337"/>
            <ac:spMk id="18" creationId="{21A18028-CA21-41A7-AA3E-891A5AD29F0F}"/>
          </ac:spMkLst>
        </pc:spChg>
        <pc:spChg chg="add del mod">
          <ac:chgData name="Arnthor Magnusson" userId="ff9982c7-4159-4004-9c7a-05a510401a38" providerId="ADAL" clId="{4F3AF943-69CA-47B1-9210-3FAAEDEB1DCE}" dt="2022-03-24T14:57:09.102" v="1435" actId="22"/>
          <ac:spMkLst>
            <pc:docMk/>
            <pc:sldMk cId="3406710362" sldId="337"/>
            <ac:spMk id="22" creationId="{137DF312-4494-4D9E-9D9C-D629A59F788A}"/>
          </ac:spMkLst>
        </pc:spChg>
        <pc:spChg chg="add del mod">
          <ac:chgData name="Arnthor Magnusson" userId="ff9982c7-4159-4004-9c7a-05a510401a38" providerId="ADAL" clId="{4F3AF943-69CA-47B1-9210-3FAAEDEB1DCE}" dt="2022-03-24T14:57:37.962" v="1437" actId="478"/>
          <ac:spMkLst>
            <pc:docMk/>
            <pc:sldMk cId="3406710362" sldId="337"/>
            <ac:spMk id="32" creationId="{49FD39AA-89FE-47B6-B0CD-A04956072D4F}"/>
          </ac:spMkLst>
        </pc:spChg>
        <pc:spChg chg="add del mod ord">
          <ac:chgData name="Arnthor Magnusson" userId="ff9982c7-4159-4004-9c7a-05a510401a38" providerId="ADAL" clId="{4F3AF943-69CA-47B1-9210-3FAAEDEB1DCE}" dt="2022-03-24T15:40:31.381" v="1637" actId="700"/>
          <ac:spMkLst>
            <pc:docMk/>
            <pc:sldMk cId="3406710362" sldId="337"/>
            <ac:spMk id="35" creationId="{F829C238-F51E-46FF-BC42-B8C604F9E2A4}"/>
          </ac:spMkLst>
        </pc:spChg>
        <pc:spChg chg="add del mod ord">
          <ac:chgData name="Arnthor Magnusson" userId="ff9982c7-4159-4004-9c7a-05a510401a38" providerId="ADAL" clId="{4F3AF943-69CA-47B1-9210-3FAAEDEB1DCE}" dt="2022-03-24T15:41:14.915" v="1639" actId="700"/>
          <ac:spMkLst>
            <pc:docMk/>
            <pc:sldMk cId="3406710362" sldId="337"/>
            <ac:spMk id="36" creationId="{5B01095C-EE3B-42AA-A05A-3709E7F341E3}"/>
          </ac:spMkLst>
        </pc:spChg>
        <pc:spChg chg="add del mod ord">
          <ac:chgData name="Arnthor Magnusson" userId="ff9982c7-4159-4004-9c7a-05a510401a38" providerId="ADAL" clId="{4F3AF943-69CA-47B1-9210-3FAAEDEB1DCE}" dt="2022-03-24T16:42:03.372" v="1697" actId="478"/>
          <ac:spMkLst>
            <pc:docMk/>
            <pc:sldMk cId="3406710362" sldId="337"/>
            <ac:spMk id="37" creationId="{433A6E82-50A8-421E-ACE9-F97F98CF9C90}"/>
          </ac:spMkLst>
        </pc:spChg>
        <pc:picChg chg="add del">
          <ac:chgData name="Arnthor Magnusson" userId="ff9982c7-4159-4004-9c7a-05a510401a38" providerId="ADAL" clId="{4F3AF943-69CA-47B1-9210-3FAAEDEB1DCE}" dt="2022-03-24T14:39:48.013" v="1413" actId="22"/>
          <ac:picMkLst>
            <pc:docMk/>
            <pc:sldMk cId="3406710362" sldId="337"/>
            <ac:picMk id="3" creationId="{638DE613-3417-467C-B1CB-BC270F5537A6}"/>
          </ac:picMkLst>
        </pc:picChg>
        <pc:picChg chg="add del mod ord modCrop">
          <ac:chgData name="Arnthor Magnusson" userId="ff9982c7-4159-4004-9c7a-05a510401a38" providerId="ADAL" clId="{4F3AF943-69CA-47B1-9210-3FAAEDEB1DCE}" dt="2022-03-24T14:39:54.541" v="1415" actId="22"/>
          <ac:picMkLst>
            <pc:docMk/>
            <pc:sldMk cId="3406710362" sldId="337"/>
            <ac:picMk id="5" creationId="{A8FB656F-3ABA-4689-A111-2057B073637A}"/>
          </ac:picMkLst>
        </pc:picChg>
        <pc:picChg chg="add del mod">
          <ac:chgData name="Arnthor Magnusson" userId="ff9982c7-4159-4004-9c7a-05a510401a38" providerId="ADAL" clId="{4F3AF943-69CA-47B1-9210-3FAAEDEB1DCE}" dt="2022-03-24T14:52:31.713" v="1418" actId="478"/>
          <ac:picMkLst>
            <pc:docMk/>
            <pc:sldMk cId="3406710362" sldId="337"/>
            <ac:picMk id="10" creationId="{9C73B53F-04B2-4994-BFEF-A9D94B513E8B}"/>
          </ac:picMkLst>
        </pc:picChg>
        <pc:picChg chg="add del mod ord modCrop">
          <ac:chgData name="Arnthor Magnusson" userId="ff9982c7-4159-4004-9c7a-05a510401a38" providerId="ADAL" clId="{4F3AF943-69CA-47B1-9210-3FAAEDEB1DCE}" dt="2022-03-24T14:53:02.537" v="1420" actId="22"/>
          <ac:picMkLst>
            <pc:docMk/>
            <pc:sldMk cId="3406710362" sldId="337"/>
            <ac:picMk id="12" creationId="{301D9109-55A6-444E-BF81-5485CC99154D}"/>
          </ac:picMkLst>
        </pc:picChg>
        <pc:picChg chg="add del mod ord modCrop">
          <ac:chgData name="Arnthor Magnusson" userId="ff9982c7-4159-4004-9c7a-05a510401a38" providerId="ADAL" clId="{4F3AF943-69CA-47B1-9210-3FAAEDEB1DCE}" dt="2022-03-24T14:53:23.598" v="1422" actId="22"/>
          <ac:picMkLst>
            <pc:docMk/>
            <pc:sldMk cId="3406710362" sldId="337"/>
            <ac:picMk id="14" creationId="{0CE98E13-0443-4355-A39D-826D330A41CA}"/>
          </ac:picMkLst>
        </pc:picChg>
        <pc:picChg chg="add del mod ord modCrop">
          <ac:chgData name="Arnthor Magnusson" userId="ff9982c7-4159-4004-9c7a-05a510401a38" providerId="ADAL" clId="{4F3AF943-69CA-47B1-9210-3FAAEDEB1DCE}" dt="2022-03-24T14:55:32.053" v="1424" actId="478"/>
          <ac:picMkLst>
            <pc:docMk/>
            <pc:sldMk cId="3406710362" sldId="337"/>
            <ac:picMk id="16" creationId="{22654AF0-C95B-4F34-BC84-6FADCFD20B06}"/>
          </ac:picMkLst>
        </pc:picChg>
        <pc:picChg chg="add del mod ord modCrop">
          <ac:chgData name="Arnthor Magnusson" userId="ff9982c7-4159-4004-9c7a-05a510401a38" providerId="ADAL" clId="{4F3AF943-69CA-47B1-9210-3FAAEDEB1DCE}" dt="2022-03-24T14:56:28.482" v="1426" actId="478"/>
          <ac:picMkLst>
            <pc:docMk/>
            <pc:sldMk cId="3406710362" sldId="337"/>
            <ac:picMk id="20" creationId="{BE5888B8-B7F3-4995-8C53-6EED62CDC901}"/>
          </ac:picMkLst>
        </pc:picChg>
        <pc:picChg chg="add del mod">
          <ac:chgData name="Arnthor Magnusson" userId="ff9982c7-4159-4004-9c7a-05a510401a38" providerId="ADAL" clId="{4F3AF943-69CA-47B1-9210-3FAAEDEB1DCE}" dt="2022-03-24T14:56:54.244" v="1429" actId="478"/>
          <ac:picMkLst>
            <pc:docMk/>
            <pc:sldMk cId="3406710362" sldId="337"/>
            <ac:picMk id="24" creationId="{4A5E6C17-267F-4A92-B4F9-1DFBD1DDBEC9}"/>
          </ac:picMkLst>
        </pc:picChg>
        <pc:picChg chg="add del mod">
          <ac:chgData name="Arnthor Magnusson" userId="ff9982c7-4159-4004-9c7a-05a510401a38" providerId="ADAL" clId="{4F3AF943-69CA-47B1-9210-3FAAEDEB1DCE}" dt="2022-03-24T15:00:45.794" v="1441" actId="478"/>
          <ac:picMkLst>
            <pc:docMk/>
            <pc:sldMk cId="3406710362" sldId="337"/>
            <ac:picMk id="26" creationId="{617D6D05-A45B-4C5A-A392-BAB5ACE2BEA7}"/>
          </ac:picMkLst>
        </pc:picChg>
        <pc:picChg chg="add del mod ord modCrop">
          <ac:chgData name="Arnthor Magnusson" userId="ff9982c7-4159-4004-9c7a-05a510401a38" providerId="ADAL" clId="{4F3AF943-69CA-47B1-9210-3FAAEDEB1DCE}" dt="2022-03-24T14:57:07.498" v="1434" actId="22"/>
          <ac:picMkLst>
            <pc:docMk/>
            <pc:sldMk cId="3406710362" sldId="337"/>
            <ac:picMk id="28" creationId="{F1E7AC31-B128-4DB6-B3BD-7376C23803D4}"/>
          </ac:picMkLst>
        </pc:picChg>
        <pc:picChg chg="add del mod ord modCrop">
          <ac:chgData name="Arnthor Magnusson" userId="ff9982c7-4159-4004-9c7a-05a510401a38" providerId="ADAL" clId="{4F3AF943-69CA-47B1-9210-3FAAEDEB1DCE}" dt="2022-03-24T14:57:35.690" v="1436" actId="478"/>
          <ac:picMkLst>
            <pc:docMk/>
            <pc:sldMk cId="3406710362" sldId="337"/>
            <ac:picMk id="30" creationId="{9759E2CA-A04C-400B-8853-38C06C40683C}"/>
          </ac:picMkLst>
        </pc:picChg>
        <pc:picChg chg="add mod">
          <ac:chgData name="Arnthor Magnusson" userId="ff9982c7-4159-4004-9c7a-05a510401a38" providerId="ADAL" clId="{4F3AF943-69CA-47B1-9210-3FAAEDEB1DCE}" dt="2022-03-24T16:42:01.851" v="1696" actId="1076"/>
          <ac:picMkLst>
            <pc:docMk/>
            <pc:sldMk cId="3406710362" sldId="337"/>
            <ac:picMk id="34" creationId="{F7B09A8E-639E-47AB-A8BB-D7A00D8F68B7}"/>
          </ac:picMkLst>
        </pc:picChg>
      </pc:sldChg>
      <pc:sldChg chg="addSp delSp modSp new del mod">
        <pc:chgData name="Arnthor Magnusson" userId="ff9982c7-4159-4004-9c7a-05a510401a38" providerId="ADAL" clId="{4F3AF943-69CA-47B1-9210-3FAAEDEB1DCE}" dt="2022-03-24T17:49:38.802" v="1731" actId="47"/>
        <pc:sldMkLst>
          <pc:docMk/>
          <pc:sldMk cId="1055547594" sldId="338"/>
        </pc:sldMkLst>
        <pc:spChg chg="del">
          <ac:chgData name="Arnthor Magnusson" userId="ff9982c7-4159-4004-9c7a-05a510401a38" providerId="ADAL" clId="{4F3AF943-69CA-47B1-9210-3FAAEDEB1DCE}" dt="2022-03-24T17:32:40.236" v="1698" actId="22"/>
          <ac:spMkLst>
            <pc:docMk/>
            <pc:sldMk cId="1055547594" sldId="338"/>
            <ac:spMk id="2" creationId="{86F8CC2F-5179-44AA-BCC7-FA8626E734B8}"/>
          </ac:spMkLst>
        </pc:spChg>
        <pc:spChg chg="mod">
          <ac:chgData name="Arnthor Magnusson" userId="ff9982c7-4159-4004-9c7a-05a510401a38" providerId="ADAL" clId="{4F3AF943-69CA-47B1-9210-3FAAEDEB1DCE}" dt="2022-03-23T17:02:59.205" v="330" actId="20577"/>
          <ac:spMkLst>
            <pc:docMk/>
            <pc:sldMk cId="1055547594" sldId="338"/>
            <ac:spMk id="3" creationId="{6093FE5D-47CD-457D-9F5C-2C0625408284}"/>
          </ac:spMkLst>
        </pc:spChg>
        <pc:spChg chg="add del mod">
          <ac:chgData name="Arnthor Magnusson" userId="ff9982c7-4159-4004-9c7a-05a510401a38" providerId="ADAL" clId="{4F3AF943-69CA-47B1-9210-3FAAEDEB1DCE}" dt="2022-03-24T17:46:50.062" v="1706" actId="22"/>
          <ac:spMkLst>
            <pc:docMk/>
            <pc:sldMk cId="1055547594" sldId="338"/>
            <ac:spMk id="8" creationId="{BCCC3428-27EE-46F4-9EF5-E26383BBDD24}"/>
          </ac:spMkLst>
        </pc:spChg>
        <pc:spChg chg="add del mod">
          <ac:chgData name="Arnthor Magnusson" userId="ff9982c7-4159-4004-9c7a-05a510401a38" providerId="ADAL" clId="{4F3AF943-69CA-47B1-9210-3FAAEDEB1DCE}" dt="2022-03-24T17:47:47.214" v="1714" actId="22"/>
          <ac:spMkLst>
            <pc:docMk/>
            <pc:sldMk cId="1055547594" sldId="338"/>
            <ac:spMk id="18" creationId="{12A0244E-CF35-4345-A2B5-20B052CB9E52}"/>
          </ac:spMkLst>
        </pc:spChg>
        <pc:spChg chg="add del mod">
          <ac:chgData name="Arnthor Magnusson" userId="ff9982c7-4159-4004-9c7a-05a510401a38" providerId="ADAL" clId="{4F3AF943-69CA-47B1-9210-3FAAEDEB1DCE}" dt="2022-03-24T17:48:04.447" v="1718" actId="22"/>
          <ac:spMkLst>
            <pc:docMk/>
            <pc:sldMk cId="1055547594" sldId="338"/>
            <ac:spMk id="24" creationId="{F63CFB56-549B-4874-8804-BF46213D366F}"/>
          </ac:spMkLst>
        </pc:spChg>
        <pc:spChg chg="add del mod">
          <ac:chgData name="Arnthor Magnusson" userId="ff9982c7-4159-4004-9c7a-05a510401a38" providerId="ADAL" clId="{4F3AF943-69CA-47B1-9210-3FAAEDEB1DCE}" dt="2022-03-24T17:48:35.049" v="1722" actId="22"/>
          <ac:spMkLst>
            <pc:docMk/>
            <pc:sldMk cId="1055547594" sldId="338"/>
            <ac:spMk id="30" creationId="{DA3DCBF4-04E0-43B7-8BD7-FEAB1B9F3945}"/>
          </ac:spMkLst>
        </pc:spChg>
        <pc:spChg chg="add del mod">
          <ac:chgData name="Arnthor Magnusson" userId="ff9982c7-4159-4004-9c7a-05a510401a38" providerId="ADAL" clId="{4F3AF943-69CA-47B1-9210-3FAAEDEB1DCE}" dt="2022-03-24T17:49:06.352" v="1724" actId="22"/>
          <ac:spMkLst>
            <pc:docMk/>
            <pc:sldMk cId="1055547594" sldId="338"/>
            <ac:spMk id="36" creationId="{25C91116-4363-4CA6-8D87-B909786AEFB5}"/>
          </ac:spMkLst>
        </pc:spChg>
        <pc:picChg chg="add del mod ord modCrop">
          <ac:chgData name="Arnthor Magnusson" userId="ff9982c7-4159-4004-9c7a-05a510401a38" providerId="ADAL" clId="{4F3AF943-69CA-47B1-9210-3FAAEDEB1DCE}" dt="2022-03-24T17:46:28.579" v="1699" actId="478"/>
          <ac:picMkLst>
            <pc:docMk/>
            <pc:sldMk cId="1055547594" sldId="338"/>
            <ac:picMk id="6" creationId="{67C3E111-B80D-4579-B84A-0620A41E056A}"/>
          </ac:picMkLst>
        </pc:picChg>
        <pc:picChg chg="add del mod">
          <ac:chgData name="Arnthor Magnusson" userId="ff9982c7-4159-4004-9c7a-05a510401a38" providerId="ADAL" clId="{4F3AF943-69CA-47B1-9210-3FAAEDEB1DCE}" dt="2022-03-24T17:46:33.482" v="1703" actId="22"/>
          <ac:picMkLst>
            <pc:docMk/>
            <pc:sldMk cId="1055547594" sldId="338"/>
            <ac:picMk id="10" creationId="{87407B6B-9AFF-49ED-AA2C-F617391C5433}"/>
          </ac:picMkLst>
        </pc:picChg>
        <pc:picChg chg="add del mod ord modCrop">
          <ac:chgData name="Arnthor Magnusson" userId="ff9982c7-4159-4004-9c7a-05a510401a38" providerId="ADAL" clId="{4F3AF943-69CA-47B1-9210-3FAAEDEB1DCE}" dt="2022-03-24T17:46:41.019" v="1705" actId="22"/>
          <ac:picMkLst>
            <pc:docMk/>
            <pc:sldMk cId="1055547594" sldId="338"/>
            <ac:picMk id="12" creationId="{94E37712-C736-47AA-A93A-38E135E35FAD}"/>
          </ac:picMkLst>
        </pc:picChg>
        <pc:picChg chg="add del mod ord modCrop">
          <ac:chgData name="Arnthor Magnusson" userId="ff9982c7-4159-4004-9c7a-05a510401a38" providerId="ADAL" clId="{4F3AF943-69CA-47B1-9210-3FAAEDEB1DCE}" dt="2022-03-24T17:47:44.878" v="1711" actId="478"/>
          <ac:picMkLst>
            <pc:docMk/>
            <pc:sldMk cId="1055547594" sldId="338"/>
            <ac:picMk id="14" creationId="{D572EC41-217A-4FE5-8F7A-BEE81FBB170F}"/>
          </ac:picMkLst>
        </pc:picChg>
        <pc:picChg chg="add del">
          <ac:chgData name="Arnthor Magnusson" userId="ff9982c7-4159-4004-9c7a-05a510401a38" providerId="ADAL" clId="{4F3AF943-69CA-47B1-9210-3FAAEDEB1DCE}" dt="2022-03-24T17:47:39.611" v="1710" actId="22"/>
          <ac:picMkLst>
            <pc:docMk/>
            <pc:sldMk cId="1055547594" sldId="338"/>
            <ac:picMk id="16" creationId="{52E882B2-7A40-4F26-9925-CE34CA980B33}"/>
          </ac:picMkLst>
        </pc:picChg>
        <pc:picChg chg="add del">
          <ac:chgData name="Arnthor Magnusson" userId="ff9982c7-4159-4004-9c7a-05a510401a38" providerId="ADAL" clId="{4F3AF943-69CA-47B1-9210-3FAAEDEB1DCE}" dt="2022-03-24T17:47:46.495" v="1713" actId="22"/>
          <ac:picMkLst>
            <pc:docMk/>
            <pc:sldMk cId="1055547594" sldId="338"/>
            <ac:picMk id="20" creationId="{DD13EAE2-6EF0-427C-9B0F-B09F4A81B1D0}"/>
          </ac:picMkLst>
        </pc:picChg>
        <pc:picChg chg="add del mod ord modCrop">
          <ac:chgData name="Arnthor Magnusson" userId="ff9982c7-4159-4004-9c7a-05a510401a38" providerId="ADAL" clId="{4F3AF943-69CA-47B1-9210-3FAAEDEB1DCE}" dt="2022-03-24T17:48:01.010" v="1715" actId="478"/>
          <ac:picMkLst>
            <pc:docMk/>
            <pc:sldMk cId="1055547594" sldId="338"/>
            <ac:picMk id="22" creationId="{A1A87524-A263-4AC3-A531-CE71ADDAC6D9}"/>
          </ac:picMkLst>
        </pc:picChg>
        <pc:picChg chg="add del">
          <ac:chgData name="Arnthor Magnusson" userId="ff9982c7-4159-4004-9c7a-05a510401a38" providerId="ADAL" clId="{4F3AF943-69CA-47B1-9210-3FAAEDEB1DCE}" dt="2022-03-24T17:48:03.084" v="1717" actId="478"/>
          <ac:picMkLst>
            <pc:docMk/>
            <pc:sldMk cId="1055547594" sldId="338"/>
            <ac:picMk id="26" creationId="{0A31CB1E-AFD9-4CF3-A0E4-B0CA53559B5D}"/>
          </ac:picMkLst>
        </pc:picChg>
        <pc:picChg chg="add del mod ord modCrop">
          <ac:chgData name="Arnthor Magnusson" userId="ff9982c7-4159-4004-9c7a-05a510401a38" providerId="ADAL" clId="{4F3AF943-69CA-47B1-9210-3FAAEDEB1DCE}" dt="2022-03-24T17:48:28.934" v="1719" actId="478"/>
          <ac:picMkLst>
            <pc:docMk/>
            <pc:sldMk cId="1055547594" sldId="338"/>
            <ac:picMk id="28" creationId="{A0D56C2C-742D-4537-9662-0EAAF83B334C}"/>
          </ac:picMkLst>
        </pc:picChg>
        <pc:picChg chg="add del">
          <ac:chgData name="Arnthor Magnusson" userId="ff9982c7-4159-4004-9c7a-05a510401a38" providerId="ADAL" clId="{4F3AF943-69CA-47B1-9210-3FAAEDEB1DCE}" dt="2022-03-24T17:48:29.876" v="1721" actId="22"/>
          <ac:picMkLst>
            <pc:docMk/>
            <pc:sldMk cId="1055547594" sldId="338"/>
            <ac:picMk id="32" creationId="{B3EC51E0-C0A1-424F-BACE-7CB8E85DBE92}"/>
          </ac:picMkLst>
        </pc:picChg>
        <pc:picChg chg="add del mod ord modCrop">
          <ac:chgData name="Arnthor Magnusson" userId="ff9982c7-4159-4004-9c7a-05a510401a38" providerId="ADAL" clId="{4F3AF943-69CA-47B1-9210-3FAAEDEB1DCE}" dt="2022-03-24T17:49:04.794" v="1723" actId="478"/>
          <ac:picMkLst>
            <pc:docMk/>
            <pc:sldMk cId="1055547594" sldId="338"/>
            <ac:picMk id="34" creationId="{6477FEF1-4674-44AF-844D-BD6401B6DAE3}"/>
          </ac:picMkLst>
        </pc:picChg>
        <pc:picChg chg="add mod ord modCrop">
          <ac:chgData name="Arnthor Magnusson" userId="ff9982c7-4159-4004-9c7a-05a510401a38" providerId="ADAL" clId="{4F3AF943-69CA-47B1-9210-3FAAEDEB1DCE}" dt="2022-03-24T17:49:06.352" v="1724" actId="22"/>
          <ac:picMkLst>
            <pc:docMk/>
            <pc:sldMk cId="1055547594" sldId="338"/>
            <ac:picMk id="38" creationId="{FAE07872-F245-4DDA-B208-3F1F21410836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7T08:34:12.183" v="3640"/>
        <pc:sldMkLst>
          <pc:docMk/>
          <pc:sldMk cId="889161974" sldId="339"/>
        </pc:sldMkLst>
        <pc:spChg chg="del">
          <ac:chgData name="Arnthor Magnusson" userId="ff9982c7-4159-4004-9c7a-05a510401a38" providerId="ADAL" clId="{4F3AF943-69CA-47B1-9210-3FAAEDEB1DCE}" dt="2022-03-24T20:49:54.719" v="2396" actId="22"/>
          <ac:spMkLst>
            <pc:docMk/>
            <pc:sldMk cId="889161974" sldId="339"/>
            <ac:spMk id="2" creationId="{5EA99432-0D4D-4530-82DC-58D5300B5683}"/>
          </ac:spMkLst>
        </pc:spChg>
        <pc:spChg chg="mod">
          <ac:chgData name="Arnthor Magnusson" userId="ff9982c7-4159-4004-9c7a-05a510401a38" providerId="ADAL" clId="{4F3AF943-69CA-47B1-9210-3FAAEDEB1DCE}" dt="2022-03-23T17:03:42.271" v="381" actId="20577"/>
          <ac:spMkLst>
            <pc:docMk/>
            <pc:sldMk cId="889161974" sldId="339"/>
            <ac:spMk id="3" creationId="{A5575EE0-1138-4DA6-A32B-802E4DC1A9AF}"/>
          </ac:spMkLst>
        </pc:spChg>
        <pc:spChg chg="mod">
          <ac:chgData name="Arnthor Magnusson" userId="ff9982c7-4159-4004-9c7a-05a510401a38" providerId="ADAL" clId="{4F3AF943-69CA-47B1-9210-3FAAEDEB1DCE}" dt="2022-03-27T08:34:12.183" v="3640"/>
          <ac:spMkLst>
            <pc:docMk/>
            <pc:sldMk cId="889161974" sldId="339"/>
            <ac:spMk id="4" creationId="{93EA2945-0B01-42BC-935E-DE10E2E3EA91}"/>
          </ac:spMkLst>
        </pc:spChg>
        <pc:picChg chg="add mod ord modCrop">
          <ac:chgData name="Arnthor Magnusson" userId="ff9982c7-4159-4004-9c7a-05a510401a38" providerId="ADAL" clId="{4F3AF943-69CA-47B1-9210-3FAAEDEB1DCE}" dt="2022-03-24T20:49:54.719" v="2396" actId="22"/>
          <ac:picMkLst>
            <pc:docMk/>
            <pc:sldMk cId="889161974" sldId="339"/>
            <ac:picMk id="6" creationId="{EDB7823A-1720-4985-9596-2D52D04B089C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7T08:54:41.326" v="3825" actId="20577"/>
        <pc:sldMkLst>
          <pc:docMk/>
          <pc:sldMk cId="4025481344" sldId="340"/>
        </pc:sldMkLst>
        <pc:spChg chg="del">
          <ac:chgData name="Arnthor Magnusson" userId="ff9982c7-4159-4004-9c7a-05a510401a38" providerId="ADAL" clId="{4F3AF943-69CA-47B1-9210-3FAAEDEB1DCE}" dt="2022-03-25T09:29:26.183" v="2805" actId="700"/>
          <ac:spMkLst>
            <pc:docMk/>
            <pc:sldMk cId="4025481344" sldId="340"/>
            <ac:spMk id="2" creationId="{36E0A78E-B938-4288-B965-0CC27E961349}"/>
          </ac:spMkLst>
        </pc:spChg>
        <pc:spChg chg="mod ord">
          <ac:chgData name="Arnthor Magnusson" userId="ff9982c7-4159-4004-9c7a-05a510401a38" providerId="ADAL" clId="{4F3AF943-69CA-47B1-9210-3FAAEDEB1DCE}" dt="2022-03-25T09:29:26.183" v="2805" actId="700"/>
          <ac:spMkLst>
            <pc:docMk/>
            <pc:sldMk cId="4025481344" sldId="340"/>
            <ac:spMk id="3" creationId="{C83ABC95-2F0C-4A00-A072-F4E056AFA9B0}"/>
          </ac:spMkLst>
        </pc:spChg>
        <pc:spChg chg="del mod ord">
          <ac:chgData name="Arnthor Magnusson" userId="ff9982c7-4159-4004-9c7a-05a510401a38" providerId="ADAL" clId="{4F3AF943-69CA-47B1-9210-3FAAEDEB1DCE}" dt="2022-03-25T09:29:26.183" v="2805" actId="700"/>
          <ac:spMkLst>
            <pc:docMk/>
            <pc:sldMk cId="4025481344" sldId="340"/>
            <ac:spMk id="4" creationId="{43FF550E-AD16-4904-B425-18089601BBE1}"/>
          </ac:spMkLst>
        </pc:spChg>
        <pc:spChg chg="add mod ord">
          <ac:chgData name="Arnthor Magnusson" userId="ff9982c7-4159-4004-9c7a-05a510401a38" providerId="ADAL" clId="{4F3AF943-69CA-47B1-9210-3FAAEDEB1DCE}" dt="2022-03-27T08:54:41.326" v="3825" actId="20577"/>
          <ac:spMkLst>
            <pc:docMk/>
            <pc:sldMk cId="4025481344" sldId="340"/>
            <ac:spMk id="5" creationId="{B4768442-2EED-4F41-877E-FC6C64930203}"/>
          </ac:spMkLst>
        </pc:spChg>
        <pc:picChg chg="add del mod">
          <ac:chgData name="Arnthor Magnusson" userId="ff9982c7-4159-4004-9c7a-05a510401a38" providerId="ADAL" clId="{4F3AF943-69CA-47B1-9210-3FAAEDEB1DCE}" dt="2022-03-27T08:40:55.068" v="3684" actId="478"/>
          <ac:picMkLst>
            <pc:docMk/>
            <pc:sldMk cId="4025481344" sldId="340"/>
            <ac:picMk id="7" creationId="{5DC86F9E-E1D7-432A-8388-0C082F4EE2EC}"/>
          </ac:picMkLst>
        </pc:picChg>
        <pc:picChg chg="add mod">
          <ac:chgData name="Arnthor Magnusson" userId="ff9982c7-4159-4004-9c7a-05a510401a38" providerId="ADAL" clId="{4F3AF943-69CA-47B1-9210-3FAAEDEB1DCE}" dt="2022-03-27T08:41:01.552" v="3687" actId="1076"/>
          <ac:picMkLst>
            <pc:docMk/>
            <pc:sldMk cId="4025481344" sldId="340"/>
            <ac:picMk id="9" creationId="{9112EF5A-A63E-40C1-926D-7B9A1CA3115D}"/>
          </ac:picMkLst>
        </pc:picChg>
      </pc:sldChg>
      <pc:sldChg chg="modSp new del mod">
        <pc:chgData name="Arnthor Magnusson" userId="ff9982c7-4159-4004-9c7a-05a510401a38" providerId="ADAL" clId="{4F3AF943-69CA-47B1-9210-3FAAEDEB1DCE}" dt="2022-03-23T17:04:40.728" v="461" actId="2696"/>
        <pc:sldMkLst>
          <pc:docMk/>
          <pc:sldMk cId="1121911229" sldId="341"/>
        </pc:sldMkLst>
        <pc:spChg chg="mod">
          <ac:chgData name="Arnthor Magnusson" userId="ff9982c7-4159-4004-9c7a-05a510401a38" providerId="ADAL" clId="{4F3AF943-69CA-47B1-9210-3FAAEDEB1DCE}" dt="2022-03-23T11:42:31.769" v="98" actId="20577"/>
          <ac:spMkLst>
            <pc:docMk/>
            <pc:sldMk cId="1121911229" sldId="341"/>
            <ac:spMk id="3" creationId="{F795DBC3-D6E2-4274-90D5-4F72E9ABBBEB}"/>
          </ac:spMkLst>
        </pc:spChg>
      </pc:sldChg>
      <pc:sldChg chg="modSp new del mod">
        <pc:chgData name="Arnthor Magnusson" userId="ff9982c7-4159-4004-9c7a-05a510401a38" providerId="ADAL" clId="{4F3AF943-69CA-47B1-9210-3FAAEDEB1DCE}" dt="2022-03-23T17:04:51.001" v="462" actId="2696"/>
        <pc:sldMkLst>
          <pc:docMk/>
          <pc:sldMk cId="2197155178" sldId="342"/>
        </pc:sldMkLst>
        <pc:spChg chg="mod">
          <ac:chgData name="Arnthor Magnusson" userId="ff9982c7-4159-4004-9c7a-05a510401a38" providerId="ADAL" clId="{4F3AF943-69CA-47B1-9210-3FAAEDEB1DCE}" dt="2022-03-23T11:42:47.856" v="123" actId="20577"/>
          <ac:spMkLst>
            <pc:docMk/>
            <pc:sldMk cId="2197155178" sldId="342"/>
            <ac:spMk id="3" creationId="{FD4C5C42-57ED-4E36-B555-45DD38A105E6}"/>
          </ac:spMkLst>
        </pc:spChg>
      </pc:sldChg>
      <pc:sldChg chg="modSp new del mod">
        <pc:chgData name="Arnthor Magnusson" userId="ff9982c7-4159-4004-9c7a-05a510401a38" providerId="ADAL" clId="{4F3AF943-69CA-47B1-9210-3FAAEDEB1DCE}" dt="2022-03-23T17:04:59.785" v="463" actId="2696"/>
        <pc:sldMkLst>
          <pc:docMk/>
          <pc:sldMk cId="1248006939" sldId="343"/>
        </pc:sldMkLst>
        <pc:spChg chg="mod">
          <ac:chgData name="Arnthor Magnusson" userId="ff9982c7-4159-4004-9c7a-05a510401a38" providerId="ADAL" clId="{4F3AF943-69CA-47B1-9210-3FAAEDEB1DCE}" dt="2022-03-23T11:43:02.256" v="163" actId="20577"/>
          <ac:spMkLst>
            <pc:docMk/>
            <pc:sldMk cId="1248006939" sldId="343"/>
            <ac:spMk id="3" creationId="{5A17A16C-9DAC-4B59-A66C-520176E332C7}"/>
          </ac:spMkLst>
        </pc:spChg>
      </pc:sldChg>
      <pc:sldChg chg="modSp new del mod ord modShow">
        <pc:chgData name="Arnthor Magnusson" userId="ff9982c7-4159-4004-9c7a-05a510401a38" providerId="ADAL" clId="{4F3AF943-69CA-47B1-9210-3FAAEDEB1DCE}" dt="2022-03-29T11:36:16.305" v="5179" actId="2696"/>
        <pc:sldMkLst>
          <pc:docMk/>
          <pc:sldMk cId="597008003" sldId="344"/>
        </pc:sldMkLst>
        <pc:spChg chg="mod">
          <ac:chgData name="Arnthor Magnusson" userId="ff9982c7-4159-4004-9c7a-05a510401a38" providerId="ADAL" clId="{4F3AF943-69CA-47B1-9210-3FAAEDEB1DCE}" dt="2022-03-23T17:05:07.840" v="491" actId="20577"/>
          <ac:spMkLst>
            <pc:docMk/>
            <pc:sldMk cId="597008003" sldId="344"/>
            <ac:spMk id="3" creationId="{D228C299-3787-439E-A022-DF8702498030}"/>
          </ac:spMkLst>
        </pc:spChg>
      </pc:sldChg>
      <pc:sldChg chg="addSp delSp modSp new mod modClrScheme chgLayout">
        <pc:chgData name="Arnthor Magnusson" userId="ff9982c7-4159-4004-9c7a-05a510401a38" providerId="ADAL" clId="{4F3AF943-69CA-47B1-9210-3FAAEDEB1DCE}" dt="2022-03-27T08:57:25.448" v="3886" actId="1076"/>
        <pc:sldMkLst>
          <pc:docMk/>
          <pc:sldMk cId="3813522051" sldId="345"/>
        </pc:sldMkLst>
        <pc:spChg chg="del">
          <ac:chgData name="Arnthor Magnusson" userId="ff9982c7-4159-4004-9c7a-05a510401a38" providerId="ADAL" clId="{4F3AF943-69CA-47B1-9210-3FAAEDEB1DCE}" dt="2022-03-24T22:32:32.490" v="2629" actId="700"/>
          <ac:spMkLst>
            <pc:docMk/>
            <pc:sldMk cId="3813522051" sldId="345"/>
            <ac:spMk id="2" creationId="{78AD104C-69E7-4CD1-A098-57BBA7B48B30}"/>
          </ac:spMkLst>
        </pc:spChg>
        <pc:spChg chg="mod ord">
          <ac:chgData name="Arnthor Magnusson" userId="ff9982c7-4159-4004-9c7a-05a510401a38" providerId="ADAL" clId="{4F3AF943-69CA-47B1-9210-3FAAEDEB1DCE}" dt="2022-03-24T22:32:32.490" v="2629" actId="700"/>
          <ac:spMkLst>
            <pc:docMk/>
            <pc:sldMk cId="3813522051" sldId="345"/>
            <ac:spMk id="3" creationId="{7BDD53B3-F0E9-4922-9262-88BD353CBE09}"/>
          </ac:spMkLst>
        </pc:spChg>
        <pc:spChg chg="del mod ord">
          <ac:chgData name="Arnthor Magnusson" userId="ff9982c7-4159-4004-9c7a-05a510401a38" providerId="ADAL" clId="{4F3AF943-69CA-47B1-9210-3FAAEDEB1DCE}" dt="2022-03-24T22:32:32.490" v="2629" actId="700"/>
          <ac:spMkLst>
            <pc:docMk/>
            <pc:sldMk cId="3813522051" sldId="345"/>
            <ac:spMk id="4" creationId="{49951A6D-C922-42CB-B5E3-2CE2AC238CF2}"/>
          </ac:spMkLst>
        </pc:spChg>
        <pc:spChg chg="add mod ord">
          <ac:chgData name="Arnthor Magnusson" userId="ff9982c7-4159-4004-9c7a-05a510401a38" providerId="ADAL" clId="{4F3AF943-69CA-47B1-9210-3FAAEDEB1DCE}" dt="2022-03-27T08:57:22.203" v="3885" actId="20577"/>
          <ac:spMkLst>
            <pc:docMk/>
            <pc:sldMk cId="3813522051" sldId="345"/>
            <ac:spMk id="5" creationId="{4226B575-7DE8-4F1A-8424-BB5719B9397F}"/>
          </ac:spMkLst>
        </pc:spChg>
        <pc:picChg chg="add mod">
          <ac:chgData name="Arnthor Magnusson" userId="ff9982c7-4159-4004-9c7a-05a510401a38" providerId="ADAL" clId="{4F3AF943-69CA-47B1-9210-3FAAEDEB1DCE}" dt="2022-03-27T08:57:25.448" v="3886" actId="1076"/>
          <ac:picMkLst>
            <pc:docMk/>
            <pc:sldMk cId="3813522051" sldId="345"/>
            <ac:picMk id="7" creationId="{25DA9BBE-9EFA-4976-A688-25E15DE2CEE2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7T09:44:22.572" v="4262" actId="1036"/>
        <pc:sldMkLst>
          <pc:docMk/>
          <pc:sldMk cId="3929624359" sldId="346"/>
        </pc:sldMkLst>
        <pc:spChg chg="add del">
          <ac:chgData name="Arnthor Magnusson" userId="ff9982c7-4159-4004-9c7a-05a510401a38" providerId="ADAL" clId="{4F3AF943-69CA-47B1-9210-3FAAEDEB1DCE}" dt="2022-03-27T09:19:25.082" v="3956" actId="700"/>
          <ac:spMkLst>
            <pc:docMk/>
            <pc:sldMk cId="3929624359" sldId="346"/>
            <ac:spMk id="2" creationId="{FE5EEC87-E99C-4F4D-8E0A-29BB2844DB7C}"/>
          </ac:spMkLst>
        </pc:spChg>
        <pc:spChg chg="mod ord">
          <ac:chgData name="Arnthor Magnusson" userId="ff9982c7-4159-4004-9c7a-05a510401a38" providerId="ADAL" clId="{4F3AF943-69CA-47B1-9210-3FAAEDEB1DCE}" dt="2022-03-27T09:19:32.904" v="3957"/>
          <ac:spMkLst>
            <pc:docMk/>
            <pc:sldMk cId="3929624359" sldId="346"/>
            <ac:spMk id="3" creationId="{6FC92F88-76AF-4962-9450-968A5554A479}"/>
          </ac:spMkLst>
        </pc:spChg>
        <pc:spChg chg="mod ord">
          <ac:chgData name="Arnthor Magnusson" userId="ff9982c7-4159-4004-9c7a-05a510401a38" providerId="ADAL" clId="{4F3AF943-69CA-47B1-9210-3FAAEDEB1DCE}" dt="2022-03-27T09:20:19.751" v="3961" actId="207"/>
          <ac:spMkLst>
            <pc:docMk/>
            <pc:sldMk cId="3929624359" sldId="346"/>
            <ac:spMk id="4" creationId="{F0C797A8-500B-491E-A83E-5C673CD4A1BE}"/>
          </ac:spMkLst>
        </pc:spChg>
        <pc:spChg chg="mod">
          <ac:chgData name="Arnthor Magnusson" userId="ff9982c7-4159-4004-9c7a-05a510401a38" providerId="ADAL" clId="{4F3AF943-69CA-47B1-9210-3FAAEDEB1DCE}" dt="2022-03-27T09:21:20.392" v="3965" actId="6549"/>
          <ac:spMkLst>
            <pc:docMk/>
            <pc:sldMk cId="3929624359" sldId="346"/>
            <ac:spMk id="18" creationId="{94EC1DA7-2249-4CF3-8F65-7AAC18DE0EAE}"/>
          </ac:spMkLst>
        </pc:spChg>
        <pc:spChg chg="mod">
          <ac:chgData name="Arnthor Magnusson" userId="ff9982c7-4159-4004-9c7a-05a510401a38" providerId="ADAL" clId="{4F3AF943-69CA-47B1-9210-3FAAEDEB1DCE}" dt="2022-03-27T09:20:53.215" v="3963" actId="207"/>
          <ac:spMkLst>
            <pc:docMk/>
            <pc:sldMk cId="3929624359" sldId="346"/>
            <ac:spMk id="19" creationId="{06992E5C-CE96-48B5-90D1-E76C9A3706F6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0" creationId="{A15E8E36-72BE-479F-A3D9-26E406DD643F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1" creationId="{4EEAC8BC-6AEA-4C6F-BF10-9C044595157B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2" creationId="{E235F864-3563-4C38-8CF0-E58331A172F4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3" creationId="{E9DB915D-2820-4539-9062-F613231536C0}"/>
          </ac:spMkLst>
        </pc:spChg>
        <pc:spChg chg="mod">
          <ac:chgData name="Arnthor Magnusson" userId="ff9982c7-4159-4004-9c7a-05a510401a38" providerId="ADAL" clId="{4F3AF943-69CA-47B1-9210-3FAAEDEB1DCE}" dt="2022-03-27T09:44:22.572" v="4262" actId="1036"/>
          <ac:spMkLst>
            <pc:docMk/>
            <pc:sldMk cId="3929624359" sldId="346"/>
            <ac:spMk id="24" creationId="{169746F9-A648-4DBD-862F-9AA36F49CCC7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5" creationId="{06B20579-4CAA-4773-9525-F87A8C4CED73}"/>
          </ac:spMkLst>
        </pc:spChg>
        <pc:spChg chg="mod">
          <ac:chgData name="Arnthor Magnusson" userId="ff9982c7-4159-4004-9c7a-05a510401a38" providerId="ADAL" clId="{4F3AF943-69CA-47B1-9210-3FAAEDEB1DCE}" dt="2022-03-27T09:20:47.980" v="3962" actId="207"/>
          <ac:spMkLst>
            <pc:docMk/>
            <pc:sldMk cId="3929624359" sldId="346"/>
            <ac:spMk id="26" creationId="{87BF123D-DC75-4204-83DB-4977C0C2A685}"/>
          </ac:spMkLst>
        </pc:spChg>
        <pc:spChg chg="del mod">
          <ac:chgData name="Arnthor Magnusson" userId="ff9982c7-4159-4004-9c7a-05a510401a38" providerId="ADAL" clId="{4F3AF943-69CA-47B1-9210-3FAAEDEB1DCE}" dt="2022-03-27T09:21:25.254" v="3967" actId="478"/>
          <ac:spMkLst>
            <pc:docMk/>
            <pc:sldMk cId="3929624359" sldId="346"/>
            <ac:spMk id="27" creationId="{BAE28147-D72E-44D1-9937-6D91F250139E}"/>
          </ac:spMkLst>
        </pc:spChg>
        <pc:spChg chg="del mod">
          <ac:chgData name="Arnthor Magnusson" userId="ff9982c7-4159-4004-9c7a-05a510401a38" providerId="ADAL" clId="{4F3AF943-69CA-47B1-9210-3FAAEDEB1DCE}" dt="2022-03-27T09:21:33.308" v="3970" actId="478"/>
          <ac:spMkLst>
            <pc:docMk/>
            <pc:sldMk cId="3929624359" sldId="346"/>
            <ac:spMk id="28" creationId="{D5014083-BFA7-40D2-A3D0-5E9BF9B82B7C}"/>
          </ac:spMkLst>
        </pc:spChg>
        <pc:spChg chg="del mod">
          <ac:chgData name="Arnthor Magnusson" userId="ff9982c7-4159-4004-9c7a-05a510401a38" providerId="ADAL" clId="{4F3AF943-69CA-47B1-9210-3FAAEDEB1DCE}" dt="2022-03-27T09:21:23.138" v="3966" actId="478"/>
          <ac:spMkLst>
            <pc:docMk/>
            <pc:sldMk cId="3929624359" sldId="346"/>
            <ac:spMk id="29" creationId="{274E255C-AAC4-4208-85B8-B771F966BA52}"/>
          </ac:spMkLst>
        </pc:spChg>
        <pc:grpChg chg="add del mod">
          <ac:chgData name="Arnthor Magnusson" userId="ff9982c7-4159-4004-9c7a-05a510401a38" providerId="ADAL" clId="{4F3AF943-69CA-47B1-9210-3FAAEDEB1DCE}" dt="2022-03-27T09:21:30.413" v="3969" actId="478"/>
          <ac:grpSpMkLst>
            <pc:docMk/>
            <pc:sldMk cId="3929624359" sldId="346"/>
            <ac:grpSpMk id="17" creationId="{1FA719DC-15A8-4B21-ACD1-2B8BEB3F024A}"/>
          </ac:grpSpMkLst>
        </pc:grpChg>
        <pc:picChg chg="add del mod ord modCrop">
          <ac:chgData name="Arnthor Magnusson" userId="ff9982c7-4159-4004-9c7a-05a510401a38" providerId="ADAL" clId="{4F3AF943-69CA-47B1-9210-3FAAEDEB1DCE}" dt="2022-03-27T09:15:13.452" v="3935" actId="22"/>
          <ac:picMkLst>
            <pc:docMk/>
            <pc:sldMk cId="3929624359" sldId="346"/>
            <ac:picMk id="6" creationId="{A33E5D2F-B247-4A59-8261-0033166EB15F}"/>
          </ac:picMkLst>
        </pc:picChg>
        <pc:picChg chg="add del mod">
          <ac:chgData name="Arnthor Magnusson" userId="ff9982c7-4159-4004-9c7a-05a510401a38" providerId="ADAL" clId="{4F3AF943-69CA-47B1-9210-3FAAEDEB1DCE}" dt="2022-03-27T09:15:58.527" v="3940" actId="478"/>
          <ac:picMkLst>
            <pc:docMk/>
            <pc:sldMk cId="3929624359" sldId="346"/>
            <ac:picMk id="8" creationId="{17A8D60D-0A41-45B6-9C63-F9F16BDCD66B}"/>
          </ac:picMkLst>
        </pc:picChg>
        <pc:picChg chg="add del mod">
          <ac:chgData name="Arnthor Magnusson" userId="ff9982c7-4159-4004-9c7a-05a510401a38" providerId="ADAL" clId="{4F3AF943-69CA-47B1-9210-3FAAEDEB1DCE}" dt="2022-03-27T09:16:19.247" v="3944" actId="478"/>
          <ac:picMkLst>
            <pc:docMk/>
            <pc:sldMk cId="3929624359" sldId="346"/>
            <ac:picMk id="10" creationId="{B18DA0A0-0090-49C8-8129-E96BCEF3C70A}"/>
          </ac:picMkLst>
        </pc:picChg>
        <pc:picChg chg="add del mod">
          <ac:chgData name="Arnthor Magnusson" userId="ff9982c7-4159-4004-9c7a-05a510401a38" providerId="ADAL" clId="{4F3AF943-69CA-47B1-9210-3FAAEDEB1DCE}" dt="2022-03-27T09:16:44.854" v="3947" actId="478"/>
          <ac:picMkLst>
            <pc:docMk/>
            <pc:sldMk cId="3929624359" sldId="346"/>
            <ac:picMk id="12" creationId="{BAEA98FE-25F8-45FA-B108-86CF0BCD3F68}"/>
          </ac:picMkLst>
        </pc:picChg>
        <pc:picChg chg="add del">
          <ac:chgData name="Arnthor Magnusson" userId="ff9982c7-4159-4004-9c7a-05a510401a38" providerId="ADAL" clId="{4F3AF943-69CA-47B1-9210-3FAAEDEB1DCE}" dt="2022-03-27T09:16:51.403" v="3949" actId="478"/>
          <ac:picMkLst>
            <pc:docMk/>
            <pc:sldMk cId="3929624359" sldId="346"/>
            <ac:picMk id="14" creationId="{F40689D3-530A-4F8A-9331-8EAA02803E16}"/>
          </ac:picMkLst>
        </pc:picChg>
        <pc:picChg chg="add del mod">
          <ac:chgData name="Arnthor Magnusson" userId="ff9982c7-4159-4004-9c7a-05a510401a38" providerId="ADAL" clId="{4F3AF943-69CA-47B1-9210-3FAAEDEB1DCE}" dt="2022-03-27T09:18:56.324" v="3954" actId="27803"/>
          <ac:picMkLst>
            <pc:docMk/>
            <pc:sldMk cId="3929624359" sldId="346"/>
            <ac:picMk id="16" creationId="{2EF48045-E8F2-49F5-9D0E-A84B42168715}"/>
          </ac:picMkLst>
        </pc:picChg>
      </pc:sldChg>
      <pc:sldChg chg="addSp delSp modSp new del mod">
        <pc:chgData name="Arnthor Magnusson" userId="ff9982c7-4159-4004-9c7a-05a510401a38" providerId="ADAL" clId="{4F3AF943-69CA-47B1-9210-3FAAEDEB1DCE}" dt="2022-03-27T10:02:43.960" v="4660" actId="2696"/>
        <pc:sldMkLst>
          <pc:docMk/>
          <pc:sldMk cId="4059007287" sldId="347"/>
        </pc:sldMkLst>
        <pc:spChg chg="del">
          <ac:chgData name="Arnthor Magnusson" userId="ff9982c7-4159-4004-9c7a-05a510401a38" providerId="ADAL" clId="{4F3AF943-69CA-47B1-9210-3FAAEDEB1DCE}" dt="2022-03-24T13:12:54.073" v="1081"/>
          <ac:spMkLst>
            <pc:docMk/>
            <pc:sldMk cId="4059007287" sldId="347"/>
            <ac:spMk id="2" creationId="{D43FC9DD-0EA7-4CFA-9FF2-7D41C0A9AEB1}"/>
          </ac:spMkLst>
        </pc:spChg>
        <pc:spChg chg="mod">
          <ac:chgData name="Arnthor Magnusson" userId="ff9982c7-4159-4004-9c7a-05a510401a38" providerId="ADAL" clId="{4F3AF943-69CA-47B1-9210-3FAAEDEB1DCE}" dt="2022-03-23T17:06:28.136" v="520" actId="20577"/>
          <ac:spMkLst>
            <pc:docMk/>
            <pc:sldMk cId="4059007287" sldId="347"/>
            <ac:spMk id="3" creationId="{5547140F-A5B1-46F9-B7D3-D99C6AA1619F}"/>
          </ac:spMkLst>
        </pc:spChg>
        <pc:picChg chg="add mod">
          <ac:chgData name="Arnthor Magnusson" userId="ff9982c7-4159-4004-9c7a-05a510401a38" providerId="ADAL" clId="{4F3AF943-69CA-47B1-9210-3FAAEDEB1DCE}" dt="2022-03-24T13:12:54.073" v="1081"/>
          <ac:picMkLst>
            <pc:docMk/>
            <pc:sldMk cId="4059007287" sldId="347"/>
            <ac:picMk id="4098" creationId="{684D1E56-8DB5-4650-A6A3-7DA7CA872B3C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7T10:09:22.016" v="4824" actId="113"/>
        <pc:sldMkLst>
          <pc:docMk/>
          <pc:sldMk cId="1459687943" sldId="348"/>
        </pc:sldMkLst>
        <pc:spChg chg="del">
          <ac:chgData name="Arnthor Magnusson" userId="ff9982c7-4159-4004-9c7a-05a510401a38" providerId="ADAL" clId="{4F3AF943-69CA-47B1-9210-3FAAEDEB1DCE}" dt="2022-03-24T13:10:35.573" v="1078"/>
          <ac:spMkLst>
            <pc:docMk/>
            <pc:sldMk cId="1459687943" sldId="348"/>
            <ac:spMk id="2" creationId="{81787A18-20AE-4EBE-9D31-26683D9090E3}"/>
          </ac:spMkLst>
        </pc:spChg>
        <pc:spChg chg="mod">
          <ac:chgData name="Arnthor Magnusson" userId="ff9982c7-4159-4004-9c7a-05a510401a38" providerId="ADAL" clId="{4F3AF943-69CA-47B1-9210-3FAAEDEB1DCE}" dt="2022-03-23T11:44:22.272" v="265" actId="20577"/>
          <ac:spMkLst>
            <pc:docMk/>
            <pc:sldMk cId="1459687943" sldId="348"/>
            <ac:spMk id="3" creationId="{FBB943E2-985B-489B-ABFF-20D2DFC1A7BD}"/>
          </ac:spMkLst>
        </pc:spChg>
        <pc:spChg chg="mod">
          <ac:chgData name="Arnthor Magnusson" userId="ff9982c7-4159-4004-9c7a-05a510401a38" providerId="ADAL" clId="{4F3AF943-69CA-47B1-9210-3FAAEDEB1DCE}" dt="2022-03-27T10:09:22.016" v="4824" actId="113"/>
          <ac:spMkLst>
            <pc:docMk/>
            <pc:sldMk cId="1459687943" sldId="348"/>
            <ac:spMk id="4" creationId="{31BA12F5-3784-4540-A064-469289D67192}"/>
          </ac:spMkLst>
        </pc:spChg>
        <pc:picChg chg="add mod">
          <ac:chgData name="Arnthor Magnusson" userId="ff9982c7-4159-4004-9c7a-05a510401a38" providerId="ADAL" clId="{4F3AF943-69CA-47B1-9210-3FAAEDEB1DCE}" dt="2022-03-24T13:10:42.631" v="1079" actId="18131"/>
          <ac:picMkLst>
            <pc:docMk/>
            <pc:sldMk cId="1459687943" sldId="348"/>
            <ac:picMk id="2050" creationId="{675EB50D-BE2D-4D2E-9C9E-0D75C6F2E134}"/>
          </ac:picMkLst>
        </pc:picChg>
      </pc:sldChg>
      <pc:sldChg chg="addSp delSp modSp new mod ord modClrScheme modShow chgLayout">
        <pc:chgData name="Arnthor Magnusson" userId="ff9982c7-4159-4004-9c7a-05a510401a38" providerId="ADAL" clId="{4F3AF943-69CA-47B1-9210-3FAAEDEB1DCE}" dt="2022-03-29T11:44:45.654" v="5359" actId="729"/>
        <pc:sldMkLst>
          <pc:docMk/>
          <pc:sldMk cId="2400446203" sldId="349"/>
        </pc:sldMkLst>
        <pc:spChg chg="add del mod">
          <ac:chgData name="Arnthor Magnusson" userId="ff9982c7-4159-4004-9c7a-05a510401a38" providerId="ADAL" clId="{4F3AF943-69CA-47B1-9210-3FAAEDEB1DCE}" dt="2022-03-24T13:08:27.733" v="1045" actId="478"/>
          <ac:spMkLst>
            <pc:docMk/>
            <pc:sldMk cId="2400446203" sldId="349"/>
            <ac:spMk id="2" creationId="{391932F6-83B5-40FC-9BF1-A89B7E68089B}"/>
          </ac:spMkLst>
        </pc:spChg>
        <pc:spChg chg="del">
          <ac:chgData name="Arnthor Magnusson" userId="ff9982c7-4159-4004-9c7a-05a510401a38" providerId="ADAL" clId="{4F3AF943-69CA-47B1-9210-3FAAEDEB1DCE}" dt="2022-03-23T17:08:46.890" v="522" actId="700"/>
          <ac:spMkLst>
            <pc:docMk/>
            <pc:sldMk cId="2400446203" sldId="349"/>
            <ac:spMk id="2" creationId="{B7F788A9-8643-419C-9986-EB609139DC3E}"/>
          </ac:spMkLst>
        </pc:spChg>
        <pc:spChg chg="mod ord">
          <ac:chgData name="Arnthor Magnusson" userId="ff9982c7-4159-4004-9c7a-05a510401a38" providerId="ADAL" clId="{4F3AF943-69CA-47B1-9210-3FAAEDEB1DCE}" dt="2022-03-24T13:07:34.092" v="1026" actId="1038"/>
          <ac:spMkLst>
            <pc:docMk/>
            <pc:sldMk cId="2400446203" sldId="349"/>
            <ac:spMk id="3" creationId="{8C400B56-444B-40C0-BD06-5909F4A555CB}"/>
          </ac:spMkLst>
        </pc:spChg>
        <pc:spChg chg="del mod ord">
          <ac:chgData name="Arnthor Magnusson" userId="ff9982c7-4159-4004-9c7a-05a510401a38" providerId="ADAL" clId="{4F3AF943-69CA-47B1-9210-3FAAEDEB1DCE}" dt="2022-03-23T17:08:46.890" v="522" actId="700"/>
          <ac:spMkLst>
            <pc:docMk/>
            <pc:sldMk cId="2400446203" sldId="349"/>
            <ac:spMk id="4" creationId="{64DDD4F1-00F9-4D8A-B4BA-978BF2534B60}"/>
          </ac:spMkLst>
        </pc:spChg>
        <pc:spChg chg="add mod ord">
          <ac:chgData name="Arnthor Magnusson" userId="ff9982c7-4159-4004-9c7a-05a510401a38" providerId="ADAL" clId="{4F3AF943-69CA-47B1-9210-3FAAEDEB1DCE}" dt="2022-03-24T13:08:54.544" v="1076" actId="207"/>
          <ac:spMkLst>
            <pc:docMk/>
            <pc:sldMk cId="2400446203" sldId="349"/>
            <ac:spMk id="5" creationId="{0CE1C8BE-BAE6-487F-BDBE-DAFD82A80B27}"/>
          </ac:spMkLst>
        </pc:spChg>
        <pc:spChg chg="add del mod ord">
          <ac:chgData name="Arnthor Magnusson" userId="ff9982c7-4159-4004-9c7a-05a510401a38" providerId="ADAL" clId="{4F3AF943-69CA-47B1-9210-3FAAEDEB1DCE}" dt="2022-03-23T17:11:32.194" v="528" actId="22"/>
          <ac:spMkLst>
            <pc:docMk/>
            <pc:sldMk cId="2400446203" sldId="349"/>
            <ac:spMk id="6" creationId="{0F6C360C-0C1D-4A12-A87C-6550195B828E}"/>
          </ac:spMkLst>
        </pc:spChg>
        <pc:spChg chg="add del mod">
          <ac:chgData name="Arnthor Magnusson" userId="ff9982c7-4159-4004-9c7a-05a510401a38" providerId="ADAL" clId="{4F3AF943-69CA-47B1-9210-3FAAEDEB1DCE}" dt="2022-03-23T17:12:41.298" v="534" actId="22"/>
          <ac:spMkLst>
            <pc:docMk/>
            <pc:sldMk cId="2400446203" sldId="349"/>
            <ac:spMk id="12" creationId="{1AD1339A-8ACF-400B-B756-89AD6396C2A8}"/>
          </ac:spMkLst>
        </pc:spChg>
        <pc:picChg chg="add del">
          <ac:chgData name="Arnthor Magnusson" userId="ff9982c7-4159-4004-9c7a-05a510401a38" providerId="ADAL" clId="{4F3AF943-69CA-47B1-9210-3FAAEDEB1DCE}" dt="2022-03-23T17:11:30.775" v="527" actId="22"/>
          <ac:picMkLst>
            <pc:docMk/>
            <pc:sldMk cId="2400446203" sldId="349"/>
            <ac:picMk id="8" creationId="{17F7D571-8353-4144-8F10-663128C09D45}"/>
          </ac:picMkLst>
        </pc:picChg>
        <pc:picChg chg="add del mod ord modCrop">
          <ac:chgData name="Arnthor Magnusson" userId="ff9982c7-4159-4004-9c7a-05a510401a38" providerId="ADAL" clId="{4F3AF943-69CA-47B1-9210-3FAAEDEB1DCE}" dt="2022-03-23T17:12:37.224" v="531" actId="478"/>
          <ac:picMkLst>
            <pc:docMk/>
            <pc:sldMk cId="2400446203" sldId="349"/>
            <ac:picMk id="10" creationId="{09857F68-9100-48DD-A049-71A7E2D6B66B}"/>
          </ac:picMkLst>
        </pc:picChg>
        <pc:picChg chg="add del">
          <ac:chgData name="Arnthor Magnusson" userId="ff9982c7-4159-4004-9c7a-05a510401a38" providerId="ADAL" clId="{4F3AF943-69CA-47B1-9210-3FAAEDEB1DCE}" dt="2022-03-23T17:12:38.366" v="533" actId="22"/>
          <ac:picMkLst>
            <pc:docMk/>
            <pc:sldMk cId="2400446203" sldId="349"/>
            <ac:picMk id="14" creationId="{E6D42FAD-A647-4904-BDA7-5346959E0307}"/>
          </ac:picMkLst>
        </pc:picChg>
        <pc:picChg chg="add mod ord modCrop">
          <ac:chgData name="Arnthor Magnusson" userId="ff9982c7-4159-4004-9c7a-05a510401a38" providerId="ADAL" clId="{4F3AF943-69CA-47B1-9210-3FAAEDEB1DCE}" dt="2022-03-24T13:07:24.345" v="990" actId="732"/>
          <ac:picMkLst>
            <pc:docMk/>
            <pc:sldMk cId="2400446203" sldId="349"/>
            <ac:picMk id="16" creationId="{E58DCFB4-D123-4AD1-A00B-FAD250AC8397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31T13:24:35.043" v="5409" actId="20577"/>
        <pc:sldMkLst>
          <pc:docMk/>
          <pc:sldMk cId="3203953468" sldId="350"/>
        </pc:sldMkLst>
        <pc:spChg chg="del">
          <ac:chgData name="Arnthor Magnusson" userId="ff9982c7-4159-4004-9c7a-05a510401a38" providerId="ADAL" clId="{4F3AF943-69CA-47B1-9210-3FAAEDEB1DCE}" dt="2022-03-24T14:33:55.278" v="1406"/>
          <ac:spMkLst>
            <pc:docMk/>
            <pc:sldMk cId="3203953468" sldId="350"/>
            <ac:spMk id="2" creationId="{1CB807DC-2FB1-4BB5-84AF-AF2A65CE3E4B}"/>
          </ac:spMkLst>
        </pc:spChg>
        <pc:spChg chg="mod">
          <ac:chgData name="Arnthor Magnusson" userId="ff9982c7-4159-4004-9c7a-05a510401a38" providerId="ADAL" clId="{4F3AF943-69CA-47B1-9210-3FAAEDEB1DCE}" dt="2022-03-24T21:30:01.351" v="2557" actId="20577"/>
          <ac:spMkLst>
            <pc:docMk/>
            <pc:sldMk cId="3203953468" sldId="350"/>
            <ac:spMk id="3" creationId="{356F0749-F532-49DD-80AA-19129E237904}"/>
          </ac:spMkLst>
        </pc:spChg>
        <pc:spChg chg="mod">
          <ac:chgData name="Arnthor Magnusson" userId="ff9982c7-4159-4004-9c7a-05a510401a38" providerId="ADAL" clId="{4F3AF943-69CA-47B1-9210-3FAAEDEB1DCE}" dt="2022-03-31T13:24:35.043" v="5409" actId="20577"/>
          <ac:spMkLst>
            <pc:docMk/>
            <pc:sldMk cId="3203953468" sldId="350"/>
            <ac:spMk id="4" creationId="{4A1A1F46-1581-436B-BF5F-6FE9784B2BBA}"/>
          </ac:spMkLst>
        </pc:spChg>
        <pc:picChg chg="add mod">
          <ac:chgData name="Arnthor Magnusson" userId="ff9982c7-4159-4004-9c7a-05a510401a38" providerId="ADAL" clId="{4F3AF943-69CA-47B1-9210-3FAAEDEB1DCE}" dt="2022-03-24T14:33:55.278" v="1406"/>
          <ac:picMkLst>
            <pc:docMk/>
            <pc:sldMk cId="3203953468" sldId="350"/>
            <ac:picMk id="5122" creationId="{9D4B8C0B-8482-41D0-B8BC-8883F2DBF761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4T16:37:26.416" v="1694" actId="1076"/>
        <pc:sldMkLst>
          <pc:docMk/>
          <pc:sldMk cId="20311446" sldId="351"/>
        </pc:sldMkLst>
        <pc:spChg chg="add del">
          <ac:chgData name="Arnthor Magnusson" userId="ff9982c7-4159-4004-9c7a-05a510401a38" providerId="ADAL" clId="{4F3AF943-69CA-47B1-9210-3FAAEDEB1DCE}" dt="2022-03-24T16:18:32.251" v="1644"/>
          <ac:spMkLst>
            <pc:docMk/>
            <pc:sldMk cId="20311446" sldId="351"/>
            <ac:spMk id="2" creationId="{06946E1F-8453-4EE4-A3E3-BD7DC00F2836}"/>
          </ac:spMkLst>
        </pc:spChg>
        <pc:spChg chg="mod">
          <ac:chgData name="Arnthor Magnusson" userId="ff9982c7-4159-4004-9c7a-05a510401a38" providerId="ADAL" clId="{4F3AF943-69CA-47B1-9210-3FAAEDEB1DCE}" dt="2022-03-23T17:02:39.542" v="324" actId="20577"/>
          <ac:spMkLst>
            <pc:docMk/>
            <pc:sldMk cId="20311446" sldId="351"/>
            <ac:spMk id="3" creationId="{96A536FE-51A1-45E0-8741-4D371FE92296}"/>
          </ac:spMkLst>
        </pc:spChg>
        <pc:spChg chg="mod">
          <ac:chgData name="Arnthor Magnusson" userId="ff9982c7-4159-4004-9c7a-05a510401a38" providerId="ADAL" clId="{4F3AF943-69CA-47B1-9210-3FAAEDEB1DCE}" dt="2022-03-24T16:21:35.992" v="1654"/>
          <ac:spMkLst>
            <pc:docMk/>
            <pc:sldMk cId="20311446" sldId="351"/>
            <ac:spMk id="4" creationId="{2724827F-84DE-48B4-AB42-55C21576C096}"/>
          </ac:spMkLst>
        </pc:spChg>
        <pc:spChg chg="add del">
          <ac:chgData name="Arnthor Magnusson" userId="ff9982c7-4159-4004-9c7a-05a510401a38" providerId="ADAL" clId="{4F3AF943-69CA-47B1-9210-3FAAEDEB1DCE}" dt="2022-03-24T15:49:35.614" v="1643" actId="22"/>
          <ac:spMkLst>
            <pc:docMk/>
            <pc:sldMk cId="20311446" sldId="351"/>
            <ac:spMk id="18" creationId="{9F57DAD3-031C-41C2-BFE1-AD6E4AC40EC4}"/>
          </ac:spMkLst>
        </pc:spChg>
        <pc:spChg chg="add del mod">
          <ac:chgData name="Arnthor Magnusson" userId="ff9982c7-4159-4004-9c7a-05a510401a38" providerId="ADAL" clId="{4F3AF943-69CA-47B1-9210-3FAAEDEB1DCE}" dt="2022-03-24T16:20:34.636" v="1649"/>
          <ac:spMkLst>
            <pc:docMk/>
            <pc:sldMk cId="20311446" sldId="351"/>
            <ac:spMk id="22" creationId="{27E1FA62-C1F3-4FD2-BEFA-D99E7A6EA127}"/>
          </ac:spMkLst>
        </pc:spChg>
        <pc:spChg chg="add del mod">
          <ac:chgData name="Arnthor Magnusson" userId="ff9982c7-4159-4004-9c7a-05a510401a38" providerId="ADAL" clId="{4F3AF943-69CA-47B1-9210-3FAAEDEB1DCE}" dt="2022-03-24T16:21:57.258" v="1655" actId="931"/>
          <ac:spMkLst>
            <pc:docMk/>
            <pc:sldMk cId="20311446" sldId="351"/>
            <ac:spMk id="28" creationId="{9AABCDDC-5FD6-4F62-91B8-3B4E1ABD155F}"/>
          </ac:spMkLst>
        </pc:spChg>
        <pc:spChg chg="add del mod">
          <ac:chgData name="Arnthor Magnusson" userId="ff9982c7-4159-4004-9c7a-05a510401a38" providerId="ADAL" clId="{4F3AF943-69CA-47B1-9210-3FAAEDEB1DCE}" dt="2022-03-24T16:29:30.026" v="1679" actId="478"/>
          <ac:spMkLst>
            <pc:docMk/>
            <pc:sldMk cId="20311446" sldId="351"/>
            <ac:spMk id="33" creationId="{11526EC5-D4DB-4D8D-9953-34A07E9E3BF6}"/>
          </ac:spMkLst>
        </pc:spChg>
        <pc:graphicFrameChg chg="add del mod">
          <ac:chgData name="Arnthor Magnusson" userId="ff9982c7-4159-4004-9c7a-05a510401a38" providerId="ADAL" clId="{4F3AF943-69CA-47B1-9210-3FAAEDEB1DCE}" dt="2022-03-24T16:21:24.260" v="1652" actId="478"/>
          <ac:graphicFrameMkLst>
            <pc:docMk/>
            <pc:sldMk cId="20311446" sldId="351"/>
            <ac:graphicFrameMk id="29" creationId="{D6056537-539E-4BCA-B8CF-983A43CD2E69}"/>
          </ac:graphicFrameMkLst>
        </pc:graphicFrameChg>
        <pc:picChg chg="add del mod">
          <ac:chgData name="Arnthor Magnusson" userId="ff9982c7-4159-4004-9c7a-05a510401a38" providerId="ADAL" clId="{4F3AF943-69CA-47B1-9210-3FAAEDEB1DCE}" dt="2022-03-24T15:25:18.789" v="1614" actId="478"/>
          <ac:picMkLst>
            <pc:docMk/>
            <pc:sldMk cId="20311446" sldId="351"/>
            <ac:picMk id="6" creationId="{22B7DC5E-F107-4B6B-A4C1-043C88EBAFC9}"/>
          </ac:picMkLst>
        </pc:picChg>
        <pc:picChg chg="add del mod">
          <ac:chgData name="Arnthor Magnusson" userId="ff9982c7-4159-4004-9c7a-05a510401a38" providerId="ADAL" clId="{4F3AF943-69CA-47B1-9210-3FAAEDEB1DCE}" dt="2022-03-24T15:25:44.576" v="1619" actId="478"/>
          <ac:picMkLst>
            <pc:docMk/>
            <pc:sldMk cId="20311446" sldId="351"/>
            <ac:picMk id="8" creationId="{9AA5DF0F-F3AC-4898-A2DA-3307D6C7A684}"/>
          </ac:picMkLst>
        </pc:picChg>
        <pc:picChg chg="add del mod">
          <ac:chgData name="Arnthor Magnusson" userId="ff9982c7-4159-4004-9c7a-05a510401a38" providerId="ADAL" clId="{4F3AF943-69CA-47B1-9210-3FAAEDEB1DCE}" dt="2022-03-24T15:38:26.772" v="1626" actId="478"/>
          <ac:picMkLst>
            <pc:docMk/>
            <pc:sldMk cId="20311446" sldId="351"/>
            <ac:picMk id="10" creationId="{DD0FF917-B0A0-4B49-8D44-C9FA36D3E27E}"/>
          </ac:picMkLst>
        </pc:picChg>
        <pc:picChg chg="add del mod">
          <ac:chgData name="Arnthor Magnusson" userId="ff9982c7-4159-4004-9c7a-05a510401a38" providerId="ADAL" clId="{4F3AF943-69CA-47B1-9210-3FAAEDEB1DCE}" dt="2022-03-24T15:39:14.969" v="1631" actId="478"/>
          <ac:picMkLst>
            <pc:docMk/>
            <pc:sldMk cId="20311446" sldId="351"/>
            <ac:picMk id="12" creationId="{FA725177-5E1C-4467-B59C-C4F3ECB4D2BA}"/>
          </ac:picMkLst>
        </pc:picChg>
        <pc:picChg chg="add del mod ord modCrop">
          <ac:chgData name="Arnthor Magnusson" userId="ff9982c7-4159-4004-9c7a-05a510401a38" providerId="ADAL" clId="{4F3AF943-69CA-47B1-9210-3FAAEDEB1DCE}" dt="2022-03-24T15:39:22.642" v="1633" actId="22"/>
          <ac:picMkLst>
            <pc:docMk/>
            <pc:sldMk cId="20311446" sldId="351"/>
            <ac:picMk id="14" creationId="{2E4BBD2C-19D5-4F53-95B1-7C738DA31423}"/>
          </ac:picMkLst>
        </pc:picChg>
        <pc:picChg chg="add del">
          <ac:chgData name="Arnthor Magnusson" userId="ff9982c7-4159-4004-9c7a-05a510401a38" providerId="ADAL" clId="{4F3AF943-69CA-47B1-9210-3FAAEDEB1DCE}" dt="2022-03-24T15:42:29.707" v="1641" actId="22"/>
          <ac:picMkLst>
            <pc:docMk/>
            <pc:sldMk cId="20311446" sldId="351"/>
            <ac:picMk id="16" creationId="{0E2CE70C-3CFA-4D78-BC38-5E4636B666AB}"/>
          </ac:picMkLst>
        </pc:picChg>
        <pc:picChg chg="add del mod">
          <ac:chgData name="Arnthor Magnusson" userId="ff9982c7-4159-4004-9c7a-05a510401a38" providerId="ADAL" clId="{4F3AF943-69CA-47B1-9210-3FAAEDEB1DCE}" dt="2022-03-24T16:18:35.686" v="1646" actId="478"/>
          <ac:picMkLst>
            <pc:docMk/>
            <pc:sldMk cId="20311446" sldId="351"/>
            <ac:picMk id="20" creationId="{6A4571BC-3AC2-42F2-91DC-D5897E36D7E6}"/>
          </ac:picMkLst>
        </pc:picChg>
        <pc:picChg chg="add del">
          <ac:chgData name="Arnthor Magnusson" userId="ff9982c7-4159-4004-9c7a-05a510401a38" providerId="ADAL" clId="{4F3AF943-69CA-47B1-9210-3FAAEDEB1DCE}" dt="2022-03-24T16:18:50.891" v="1648" actId="478"/>
          <ac:picMkLst>
            <pc:docMk/>
            <pc:sldMk cId="20311446" sldId="351"/>
            <ac:picMk id="24" creationId="{675C7CE0-68C2-4A1D-B6FB-6D10ED628E7F}"/>
          </ac:picMkLst>
        </pc:picChg>
        <pc:picChg chg="add del mod">
          <ac:chgData name="Arnthor Magnusson" userId="ff9982c7-4159-4004-9c7a-05a510401a38" providerId="ADAL" clId="{4F3AF943-69CA-47B1-9210-3FAAEDEB1DCE}" dt="2022-03-24T16:20:36.117" v="1650" actId="478"/>
          <ac:picMkLst>
            <pc:docMk/>
            <pc:sldMk cId="20311446" sldId="351"/>
            <ac:picMk id="26" creationId="{FA06A15E-CF9E-477D-88BD-D1B6E2A6B19E}"/>
          </ac:picMkLst>
        </pc:picChg>
        <pc:picChg chg="add del mod">
          <ac:chgData name="Arnthor Magnusson" userId="ff9982c7-4159-4004-9c7a-05a510401a38" providerId="ADAL" clId="{4F3AF943-69CA-47B1-9210-3FAAEDEB1DCE}" dt="2022-03-24T16:22:16.765" v="1659" actId="478"/>
          <ac:picMkLst>
            <pc:docMk/>
            <pc:sldMk cId="20311446" sldId="351"/>
            <ac:picMk id="31" creationId="{4AA7C739-5F94-4CE7-AEB7-78EE208C28E6}"/>
          </ac:picMkLst>
        </pc:picChg>
        <pc:picChg chg="add del">
          <ac:chgData name="Arnthor Magnusson" userId="ff9982c7-4159-4004-9c7a-05a510401a38" providerId="ADAL" clId="{4F3AF943-69CA-47B1-9210-3FAAEDEB1DCE}" dt="2022-03-24T16:22:22.727" v="1661" actId="478"/>
          <ac:picMkLst>
            <pc:docMk/>
            <pc:sldMk cId="20311446" sldId="351"/>
            <ac:picMk id="35" creationId="{0D9F01DC-03F2-48D3-B21B-C1197DFFA36E}"/>
          </ac:picMkLst>
        </pc:picChg>
        <pc:picChg chg="add del mod">
          <ac:chgData name="Arnthor Magnusson" userId="ff9982c7-4159-4004-9c7a-05a510401a38" providerId="ADAL" clId="{4F3AF943-69CA-47B1-9210-3FAAEDEB1DCE}" dt="2022-03-24T16:23:01.137" v="1664" actId="478"/>
          <ac:picMkLst>
            <pc:docMk/>
            <pc:sldMk cId="20311446" sldId="351"/>
            <ac:picMk id="37" creationId="{807C649D-CDA2-4B41-972D-D50A8A8F7658}"/>
          </ac:picMkLst>
        </pc:picChg>
        <pc:picChg chg="add del mod">
          <ac:chgData name="Arnthor Magnusson" userId="ff9982c7-4159-4004-9c7a-05a510401a38" providerId="ADAL" clId="{4F3AF943-69CA-47B1-9210-3FAAEDEB1DCE}" dt="2022-03-24T16:26:31.435" v="1667" actId="478"/>
          <ac:picMkLst>
            <pc:docMk/>
            <pc:sldMk cId="20311446" sldId="351"/>
            <ac:picMk id="38" creationId="{350717A2-CE9B-438E-A38E-3576FA010948}"/>
          </ac:picMkLst>
        </pc:picChg>
        <pc:picChg chg="add del mod">
          <ac:chgData name="Arnthor Magnusson" userId="ff9982c7-4159-4004-9c7a-05a510401a38" providerId="ADAL" clId="{4F3AF943-69CA-47B1-9210-3FAAEDEB1DCE}" dt="2022-03-24T16:29:12.611" v="1674" actId="478"/>
          <ac:picMkLst>
            <pc:docMk/>
            <pc:sldMk cId="20311446" sldId="351"/>
            <ac:picMk id="39" creationId="{A6B8941A-D384-412D-92D2-8FA88034A558}"/>
          </ac:picMkLst>
        </pc:picChg>
        <pc:picChg chg="add del mod">
          <ac:chgData name="Arnthor Magnusson" userId="ff9982c7-4159-4004-9c7a-05a510401a38" providerId="ADAL" clId="{4F3AF943-69CA-47B1-9210-3FAAEDEB1DCE}" dt="2022-03-24T16:34:53.275" v="1681" actId="478"/>
          <ac:picMkLst>
            <pc:docMk/>
            <pc:sldMk cId="20311446" sldId="351"/>
            <ac:picMk id="40" creationId="{E334FB62-80D2-49DE-A5A4-A956490389A1}"/>
          </ac:picMkLst>
        </pc:picChg>
        <pc:picChg chg="add del mod">
          <ac:chgData name="Arnthor Magnusson" userId="ff9982c7-4159-4004-9c7a-05a510401a38" providerId="ADAL" clId="{4F3AF943-69CA-47B1-9210-3FAAEDEB1DCE}" dt="2022-03-24T16:36:25.010" v="1686" actId="478"/>
          <ac:picMkLst>
            <pc:docMk/>
            <pc:sldMk cId="20311446" sldId="351"/>
            <ac:picMk id="41" creationId="{07BEFFA7-14BA-438E-8058-0421BB4360C0}"/>
          </ac:picMkLst>
        </pc:picChg>
        <pc:picChg chg="add del mod">
          <ac:chgData name="Arnthor Magnusson" userId="ff9982c7-4159-4004-9c7a-05a510401a38" providerId="ADAL" clId="{4F3AF943-69CA-47B1-9210-3FAAEDEB1DCE}" dt="2022-03-24T16:37:11.608" v="1690" actId="478"/>
          <ac:picMkLst>
            <pc:docMk/>
            <pc:sldMk cId="20311446" sldId="351"/>
            <ac:picMk id="42" creationId="{E2F968CA-85D5-4CD8-8CB2-CE39896C3B82}"/>
          </ac:picMkLst>
        </pc:picChg>
        <pc:picChg chg="add mod">
          <ac:chgData name="Arnthor Magnusson" userId="ff9982c7-4159-4004-9c7a-05a510401a38" providerId="ADAL" clId="{4F3AF943-69CA-47B1-9210-3FAAEDEB1DCE}" dt="2022-03-24T16:37:26.416" v="1694" actId="1076"/>
          <ac:picMkLst>
            <pc:docMk/>
            <pc:sldMk cId="20311446" sldId="351"/>
            <ac:picMk id="43" creationId="{947D503A-95A0-4396-A757-487398AE3509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5T15:01:01.701" v="3128" actId="20577"/>
        <pc:sldMkLst>
          <pc:docMk/>
          <pc:sldMk cId="1263467678" sldId="352"/>
        </pc:sldMkLst>
        <pc:spChg chg="del">
          <ac:chgData name="Arnthor Magnusson" userId="ff9982c7-4159-4004-9c7a-05a510401a38" providerId="ADAL" clId="{4F3AF943-69CA-47B1-9210-3FAAEDEB1DCE}" dt="2022-03-24T19:59:44.539" v="2024" actId="478"/>
          <ac:spMkLst>
            <pc:docMk/>
            <pc:sldMk cId="1263467678" sldId="352"/>
            <ac:spMk id="2" creationId="{6BE38672-9380-4186-9A3B-E00A9C3A6715}"/>
          </ac:spMkLst>
        </pc:spChg>
        <pc:spChg chg="mod ord">
          <ac:chgData name="Arnthor Magnusson" userId="ff9982c7-4159-4004-9c7a-05a510401a38" providerId="ADAL" clId="{4F3AF943-69CA-47B1-9210-3FAAEDEB1DCE}" dt="2022-03-25T15:01:01.701" v="3128" actId="20577"/>
          <ac:spMkLst>
            <pc:docMk/>
            <pc:sldMk cId="1263467678" sldId="352"/>
            <ac:spMk id="3" creationId="{5DDC6239-7B69-4814-8B30-869AF106E918}"/>
          </ac:spMkLst>
        </pc:spChg>
        <pc:spChg chg="mod ord">
          <ac:chgData name="Arnthor Magnusson" userId="ff9982c7-4159-4004-9c7a-05a510401a38" providerId="ADAL" clId="{4F3AF943-69CA-47B1-9210-3FAAEDEB1DCE}" dt="2022-03-25T08:29:22.746" v="2652" actId="6549"/>
          <ac:spMkLst>
            <pc:docMk/>
            <pc:sldMk cId="1263467678" sldId="352"/>
            <ac:spMk id="4" creationId="{04BB17D0-1480-4903-8270-2BEE036B8EF4}"/>
          </ac:spMkLst>
        </pc:spChg>
        <pc:picChg chg="add del mod">
          <ac:chgData name="Arnthor Magnusson" userId="ff9982c7-4159-4004-9c7a-05a510401a38" providerId="ADAL" clId="{4F3AF943-69CA-47B1-9210-3FAAEDEB1DCE}" dt="2022-03-24T19:59:16.211" v="2019" actId="478"/>
          <ac:picMkLst>
            <pc:docMk/>
            <pc:sldMk cId="1263467678" sldId="352"/>
            <ac:picMk id="5" creationId="{FC6E7AC9-43A4-4BEE-929E-E2DDFB088F01}"/>
          </ac:picMkLst>
        </pc:picChg>
        <pc:picChg chg="add del mod">
          <ac:chgData name="Arnthor Magnusson" userId="ff9982c7-4159-4004-9c7a-05a510401a38" providerId="ADAL" clId="{4F3AF943-69CA-47B1-9210-3FAAEDEB1DCE}" dt="2022-03-24T19:59:39.183" v="2021" actId="478"/>
          <ac:picMkLst>
            <pc:docMk/>
            <pc:sldMk cId="1263467678" sldId="352"/>
            <ac:picMk id="6" creationId="{5817A801-DE08-402B-A175-C55EC613369E}"/>
          </ac:picMkLst>
        </pc:picChg>
        <pc:picChg chg="add del mod">
          <ac:chgData name="Arnthor Magnusson" userId="ff9982c7-4159-4004-9c7a-05a510401a38" providerId="ADAL" clId="{4F3AF943-69CA-47B1-9210-3FAAEDEB1DCE}" dt="2022-03-24T20:15:30.966" v="2034" actId="478"/>
          <ac:picMkLst>
            <pc:docMk/>
            <pc:sldMk cId="1263467678" sldId="352"/>
            <ac:picMk id="7" creationId="{C592705D-70E6-4191-AB5B-8B1D15255F40}"/>
          </ac:picMkLst>
        </pc:picChg>
        <pc:picChg chg="add mod">
          <ac:chgData name="Arnthor Magnusson" userId="ff9982c7-4159-4004-9c7a-05a510401a38" providerId="ADAL" clId="{4F3AF943-69CA-47B1-9210-3FAAEDEB1DCE}" dt="2022-03-25T08:29:26.726" v="2653" actId="1076"/>
          <ac:picMkLst>
            <pc:docMk/>
            <pc:sldMk cId="1263467678" sldId="352"/>
            <ac:picMk id="8" creationId="{D55EA257-B194-4348-B6EC-CA9245E5516C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7T10:04:21.350" v="4693" actId="20577"/>
        <pc:sldMkLst>
          <pc:docMk/>
          <pc:sldMk cId="3168368283" sldId="353"/>
        </pc:sldMkLst>
        <pc:spChg chg="del">
          <ac:chgData name="Arnthor Magnusson" userId="ff9982c7-4159-4004-9c7a-05a510401a38" providerId="ADAL" clId="{4F3AF943-69CA-47B1-9210-3FAAEDEB1DCE}" dt="2022-03-24T20:21:13.073" v="2040"/>
          <ac:spMkLst>
            <pc:docMk/>
            <pc:sldMk cId="3168368283" sldId="353"/>
            <ac:spMk id="2" creationId="{8DBD5D57-1C31-4187-9EB0-463E13FF308E}"/>
          </ac:spMkLst>
        </pc:spChg>
        <pc:spChg chg="mod">
          <ac:chgData name="Arnthor Magnusson" userId="ff9982c7-4159-4004-9c7a-05a510401a38" providerId="ADAL" clId="{4F3AF943-69CA-47B1-9210-3FAAEDEB1DCE}" dt="2022-03-23T17:03:21.439" v="361" actId="20577"/>
          <ac:spMkLst>
            <pc:docMk/>
            <pc:sldMk cId="3168368283" sldId="353"/>
            <ac:spMk id="3" creationId="{3150EFED-32F4-4FE5-92BA-AB267C690485}"/>
          </ac:spMkLst>
        </pc:spChg>
        <pc:spChg chg="mod">
          <ac:chgData name="Arnthor Magnusson" userId="ff9982c7-4159-4004-9c7a-05a510401a38" providerId="ADAL" clId="{4F3AF943-69CA-47B1-9210-3FAAEDEB1DCE}" dt="2022-03-27T10:04:21.350" v="4693" actId="20577"/>
          <ac:spMkLst>
            <pc:docMk/>
            <pc:sldMk cId="3168368283" sldId="353"/>
            <ac:spMk id="4" creationId="{A4F3C5CA-5516-48FA-88C3-7DF3400F1B1F}"/>
          </ac:spMkLst>
        </pc:spChg>
        <pc:spChg chg="add del mod">
          <ac:chgData name="Arnthor Magnusson" userId="ff9982c7-4159-4004-9c7a-05a510401a38" providerId="ADAL" clId="{4F3AF943-69CA-47B1-9210-3FAAEDEB1DCE}" dt="2022-03-24T20:21:41.902" v="2045"/>
          <ac:spMkLst>
            <pc:docMk/>
            <pc:sldMk cId="3168368283" sldId="353"/>
            <ac:spMk id="5" creationId="{39EEF271-E78B-4811-9DF1-C2E859B76E73}"/>
          </ac:spMkLst>
        </pc:spChg>
        <pc:picChg chg="add del mod">
          <ac:chgData name="Arnthor Magnusson" userId="ff9982c7-4159-4004-9c7a-05a510401a38" providerId="ADAL" clId="{4F3AF943-69CA-47B1-9210-3FAAEDEB1DCE}" dt="2022-03-24T20:21:28.996" v="2044" actId="478"/>
          <ac:picMkLst>
            <pc:docMk/>
            <pc:sldMk cId="3168368283" sldId="353"/>
            <ac:picMk id="6146" creationId="{AE0A2B25-2AB6-4893-B570-746AACFA651D}"/>
          </ac:picMkLst>
        </pc:picChg>
        <pc:picChg chg="add mod">
          <ac:chgData name="Arnthor Magnusson" userId="ff9982c7-4159-4004-9c7a-05a510401a38" providerId="ADAL" clId="{4F3AF943-69CA-47B1-9210-3FAAEDEB1DCE}" dt="2022-03-24T20:21:53.283" v="2047" actId="18131"/>
          <ac:picMkLst>
            <pc:docMk/>
            <pc:sldMk cId="3168368283" sldId="353"/>
            <ac:picMk id="6148" creationId="{37C0DECE-7BCB-4C3D-8930-E01157F5EF2D}"/>
          </ac:picMkLst>
        </pc:picChg>
      </pc:sldChg>
      <pc:sldChg chg="addSp delSp modSp new del mod modShow">
        <pc:chgData name="Arnthor Magnusson" userId="ff9982c7-4159-4004-9c7a-05a510401a38" providerId="ADAL" clId="{4F3AF943-69CA-47B1-9210-3FAAEDEB1DCE}" dt="2022-03-29T11:36:14.365" v="5178" actId="2696"/>
        <pc:sldMkLst>
          <pc:docMk/>
          <pc:sldMk cId="2797603761" sldId="354"/>
        </pc:sldMkLst>
        <pc:spChg chg="del">
          <ac:chgData name="Arnthor Magnusson" userId="ff9982c7-4159-4004-9c7a-05a510401a38" providerId="ADAL" clId="{4F3AF943-69CA-47B1-9210-3FAAEDEB1DCE}" dt="2022-03-27T08:42:41.234" v="3701" actId="22"/>
          <ac:spMkLst>
            <pc:docMk/>
            <pc:sldMk cId="2797603761" sldId="354"/>
            <ac:spMk id="2" creationId="{86E5CF31-94DA-4977-80A5-F3965F05A7E8}"/>
          </ac:spMkLst>
        </pc:spChg>
        <pc:spChg chg="mod">
          <ac:chgData name="Arnthor Magnusson" userId="ff9982c7-4159-4004-9c7a-05a510401a38" providerId="ADAL" clId="{4F3AF943-69CA-47B1-9210-3FAAEDEB1DCE}" dt="2022-03-23T17:04:06.934" v="418" actId="20577"/>
          <ac:spMkLst>
            <pc:docMk/>
            <pc:sldMk cId="2797603761" sldId="354"/>
            <ac:spMk id="3" creationId="{BE323CE6-3FC7-49E9-A8F3-CDE330AF717A}"/>
          </ac:spMkLst>
        </pc:spChg>
        <pc:picChg chg="add del">
          <ac:chgData name="Arnthor Magnusson" userId="ff9982c7-4159-4004-9c7a-05a510401a38" providerId="ADAL" clId="{4F3AF943-69CA-47B1-9210-3FAAEDEB1DCE}" dt="2022-03-27T08:42:39.629" v="3700" actId="478"/>
          <ac:picMkLst>
            <pc:docMk/>
            <pc:sldMk cId="2797603761" sldId="354"/>
            <ac:picMk id="6" creationId="{AF8CE31B-C1E2-425A-9769-62FCFBB6F7F9}"/>
          </ac:picMkLst>
        </pc:picChg>
        <pc:picChg chg="add mod ord modCrop">
          <ac:chgData name="Arnthor Magnusson" userId="ff9982c7-4159-4004-9c7a-05a510401a38" providerId="ADAL" clId="{4F3AF943-69CA-47B1-9210-3FAAEDEB1DCE}" dt="2022-03-27T08:42:41.234" v="3701" actId="22"/>
          <ac:picMkLst>
            <pc:docMk/>
            <pc:sldMk cId="2797603761" sldId="354"/>
            <ac:picMk id="8" creationId="{4633A65D-25C0-4E98-8DAD-AB2A816FC8E5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5T09:27:24.165" v="2804" actId="5793"/>
        <pc:sldMkLst>
          <pc:docMk/>
          <pc:sldMk cId="990559763" sldId="355"/>
        </pc:sldMkLst>
        <pc:spChg chg="del">
          <ac:chgData name="Arnthor Magnusson" userId="ff9982c7-4159-4004-9c7a-05a510401a38" providerId="ADAL" clId="{4F3AF943-69CA-47B1-9210-3FAAEDEB1DCE}" dt="2022-03-25T09:25:53.699" v="2680" actId="700"/>
          <ac:spMkLst>
            <pc:docMk/>
            <pc:sldMk cId="990559763" sldId="355"/>
            <ac:spMk id="2" creationId="{D836EEEB-5B32-4688-B3F4-ECA8508CA75A}"/>
          </ac:spMkLst>
        </pc:spChg>
        <pc:spChg chg="mod ord">
          <ac:chgData name="Arnthor Magnusson" userId="ff9982c7-4159-4004-9c7a-05a510401a38" providerId="ADAL" clId="{4F3AF943-69CA-47B1-9210-3FAAEDEB1DCE}" dt="2022-03-25T09:25:53.699" v="2680" actId="700"/>
          <ac:spMkLst>
            <pc:docMk/>
            <pc:sldMk cId="990559763" sldId="355"/>
            <ac:spMk id="3" creationId="{C5207E4A-278A-4D76-9691-5E1D513C5198}"/>
          </ac:spMkLst>
        </pc:spChg>
        <pc:spChg chg="del mod ord">
          <ac:chgData name="Arnthor Magnusson" userId="ff9982c7-4159-4004-9c7a-05a510401a38" providerId="ADAL" clId="{4F3AF943-69CA-47B1-9210-3FAAEDEB1DCE}" dt="2022-03-25T09:25:53.699" v="2680" actId="700"/>
          <ac:spMkLst>
            <pc:docMk/>
            <pc:sldMk cId="990559763" sldId="355"/>
            <ac:spMk id="4" creationId="{E9DA7238-7732-426E-89A2-DEF55FCC9157}"/>
          </ac:spMkLst>
        </pc:spChg>
        <pc:spChg chg="add mod ord">
          <ac:chgData name="Arnthor Magnusson" userId="ff9982c7-4159-4004-9c7a-05a510401a38" providerId="ADAL" clId="{4F3AF943-69CA-47B1-9210-3FAAEDEB1DCE}" dt="2022-03-25T09:27:24.165" v="2804" actId="5793"/>
          <ac:spMkLst>
            <pc:docMk/>
            <pc:sldMk cId="990559763" sldId="355"/>
            <ac:spMk id="11" creationId="{24EB357D-F254-45DA-B5AC-9AA9465D3A4B}"/>
          </ac:spMkLst>
        </pc:spChg>
        <pc:picChg chg="add del">
          <ac:chgData name="Arnthor Magnusson" userId="ff9982c7-4159-4004-9c7a-05a510401a38" providerId="ADAL" clId="{4F3AF943-69CA-47B1-9210-3FAAEDEB1DCE}" dt="2022-03-25T09:25:27.968" v="2675" actId="22"/>
          <ac:picMkLst>
            <pc:docMk/>
            <pc:sldMk cId="990559763" sldId="355"/>
            <ac:picMk id="6" creationId="{A83B9319-A30E-429E-A573-6C54F30F1318}"/>
          </ac:picMkLst>
        </pc:picChg>
        <pc:picChg chg="add del">
          <ac:chgData name="Arnthor Magnusson" userId="ff9982c7-4159-4004-9c7a-05a510401a38" providerId="ADAL" clId="{4F3AF943-69CA-47B1-9210-3FAAEDEB1DCE}" dt="2022-03-25T09:25:45.296" v="2677" actId="478"/>
          <ac:picMkLst>
            <pc:docMk/>
            <pc:sldMk cId="990559763" sldId="355"/>
            <ac:picMk id="8" creationId="{13BCF2BC-1B3A-40B4-9420-02D28EE589FF}"/>
          </ac:picMkLst>
        </pc:picChg>
        <pc:picChg chg="add mod">
          <ac:chgData name="Arnthor Magnusson" userId="ff9982c7-4159-4004-9c7a-05a510401a38" providerId="ADAL" clId="{4F3AF943-69CA-47B1-9210-3FAAEDEB1DCE}" dt="2022-03-25T09:26:43.961" v="2685" actId="1076"/>
          <ac:picMkLst>
            <pc:docMk/>
            <pc:sldMk cId="990559763" sldId="355"/>
            <ac:picMk id="10" creationId="{0DAD1608-5F51-466C-92D7-FF2920B4846D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9T11:37:00.425" v="5188" actId="1076"/>
        <pc:sldMkLst>
          <pc:docMk/>
          <pc:sldMk cId="2634534590" sldId="356"/>
        </pc:sldMkLst>
        <pc:spChg chg="del">
          <ac:chgData name="Arnthor Magnusson" userId="ff9982c7-4159-4004-9c7a-05a510401a38" providerId="ADAL" clId="{4F3AF943-69CA-47B1-9210-3FAAEDEB1DCE}" dt="2022-03-25T09:08:04.750" v="2655" actId="700"/>
          <ac:spMkLst>
            <pc:docMk/>
            <pc:sldMk cId="2634534590" sldId="356"/>
            <ac:spMk id="2" creationId="{5F35D393-9540-4C54-BCBD-C4BD635381F8}"/>
          </ac:spMkLst>
        </pc:spChg>
        <pc:spChg chg="mod ord">
          <ac:chgData name="Arnthor Magnusson" userId="ff9982c7-4159-4004-9c7a-05a510401a38" providerId="ADAL" clId="{4F3AF943-69CA-47B1-9210-3FAAEDEB1DCE}" dt="2022-03-25T09:08:12.419" v="2657" actId="700"/>
          <ac:spMkLst>
            <pc:docMk/>
            <pc:sldMk cId="2634534590" sldId="356"/>
            <ac:spMk id="3" creationId="{E5EBEC3B-FDA5-406D-8C36-7C0CB1550EFF}"/>
          </ac:spMkLst>
        </pc:spChg>
        <pc:spChg chg="del mod ord">
          <ac:chgData name="Arnthor Magnusson" userId="ff9982c7-4159-4004-9c7a-05a510401a38" providerId="ADAL" clId="{4F3AF943-69CA-47B1-9210-3FAAEDEB1DCE}" dt="2022-03-25T09:08:04.750" v="2655" actId="700"/>
          <ac:spMkLst>
            <pc:docMk/>
            <pc:sldMk cId="2634534590" sldId="356"/>
            <ac:spMk id="4" creationId="{0AFC2615-BE12-4B2E-9527-630AC01D0352}"/>
          </ac:spMkLst>
        </pc:spChg>
        <pc:spChg chg="add del mod ord">
          <ac:chgData name="Arnthor Magnusson" userId="ff9982c7-4159-4004-9c7a-05a510401a38" providerId="ADAL" clId="{4F3AF943-69CA-47B1-9210-3FAAEDEB1DCE}" dt="2022-03-25T09:08:12.419" v="2657" actId="700"/>
          <ac:spMkLst>
            <pc:docMk/>
            <pc:sldMk cId="2634534590" sldId="356"/>
            <ac:spMk id="7" creationId="{ECFE12BD-0E1E-4355-A562-07F36283F3E2}"/>
          </ac:spMkLst>
        </pc:spChg>
        <pc:spChg chg="add mod ord">
          <ac:chgData name="Arnthor Magnusson" userId="ff9982c7-4159-4004-9c7a-05a510401a38" providerId="ADAL" clId="{4F3AF943-69CA-47B1-9210-3FAAEDEB1DCE}" dt="2022-03-25T09:08:12.419" v="2657" actId="700"/>
          <ac:spMkLst>
            <pc:docMk/>
            <pc:sldMk cId="2634534590" sldId="356"/>
            <ac:spMk id="8" creationId="{C6EC2B56-53E9-4B76-9227-61BA7E4AD98D}"/>
          </ac:spMkLst>
        </pc:spChg>
        <pc:picChg chg="add del mod">
          <ac:chgData name="Arnthor Magnusson" userId="ff9982c7-4159-4004-9c7a-05a510401a38" providerId="ADAL" clId="{4F3AF943-69CA-47B1-9210-3FAAEDEB1DCE}" dt="2022-03-25T09:11:05.334" v="2659" actId="478"/>
          <ac:picMkLst>
            <pc:docMk/>
            <pc:sldMk cId="2634534590" sldId="356"/>
            <ac:picMk id="6" creationId="{9FD8D7F6-057A-4BF3-BCF9-A763D4B8061B}"/>
          </ac:picMkLst>
        </pc:picChg>
        <pc:picChg chg="add del mod">
          <ac:chgData name="Arnthor Magnusson" userId="ff9982c7-4159-4004-9c7a-05a510401a38" providerId="ADAL" clId="{4F3AF943-69CA-47B1-9210-3FAAEDEB1DCE}" dt="2022-03-25T09:12:17.488" v="2663" actId="21"/>
          <ac:picMkLst>
            <pc:docMk/>
            <pc:sldMk cId="2634534590" sldId="356"/>
            <ac:picMk id="10" creationId="{FE11569E-86F6-486A-BCC3-9FD43622DE03}"/>
          </ac:picMkLst>
        </pc:picChg>
        <pc:picChg chg="add mod">
          <ac:chgData name="Arnthor Magnusson" userId="ff9982c7-4159-4004-9c7a-05a510401a38" providerId="ADAL" clId="{4F3AF943-69CA-47B1-9210-3FAAEDEB1DCE}" dt="2022-03-29T11:37:00.425" v="5188" actId="1076"/>
          <ac:picMkLst>
            <pc:docMk/>
            <pc:sldMk cId="2634534590" sldId="356"/>
            <ac:picMk id="12" creationId="{3EFDC737-1F2C-4B01-9A6F-017426227921}"/>
          </ac:picMkLst>
        </pc:picChg>
      </pc:sldChg>
      <pc:sldChg chg="addSp delSp modSp new mod ord modClrScheme chgLayout">
        <pc:chgData name="Arnthor Magnusson" userId="ff9982c7-4159-4004-9c7a-05a510401a38" providerId="ADAL" clId="{4F3AF943-69CA-47B1-9210-3FAAEDEB1DCE}" dt="2022-03-29T11:36:37.730" v="5182" actId="1076"/>
        <pc:sldMkLst>
          <pc:docMk/>
          <pc:sldMk cId="1154692973" sldId="357"/>
        </pc:sldMkLst>
        <pc:spChg chg="del">
          <ac:chgData name="Arnthor Magnusson" userId="ff9982c7-4159-4004-9c7a-05a510401a38" providerId="ADAL" clId="{4F3AF943-69CA-47B1-9210-3FAAEDEB1DCE}" dt="2022-03-25T09:12:22.329" v="2664" actId="700"/>
          <ac:spMkLst>
            <pc:docMk/>
            <pc:sldMk cId="1154692973" sldId="357"/>
            <ac:spMk id="2" creationId="{FDAC91DC-53AF-44F2-9DA8-2D21FFE5BDBC}"/>
          </ac:spMkLst>
        </pc:spChg>
        <pc:spChg chg="mod ord">
          <ac:chgData name="Arnthor Magnusson" userId="ff9982c7-4159-4004-9c7a-05a510401a38" providerId="ADAL" clId="{4F3AF943-69CA-47B1-9210-3FAAEDEB1DCE}" dt="2022-03-25T09:12:22.329" v="2664" actId="700"/>
          <ac:spMkLst>
            <pc:docMk/>
            <pc:sldMk cId="1154692973" sldId="357"/>
            <ac:spMk id="3" creationId="{6FDCF039-0F9E-489B-B2B0-96E9D4679F30}"/>
          </ac:spMkLst>
        </pc:spChg>
        <pc:spChg chg="del mod ord">
          <ac:chgData name="Arnthor Magnusson" userId="ff9982c7-4159-4004-9c7a-05a510401a38" providerId="ADAL" clId="{4F3AF943-69CA-47B1-9210-3FAAEDEB1DCE}" dt="2022-03-25T09:12:22.329" v="2664" actId="700"/>
          <ac:spMkLst>
            <pc:docMk/>
            <pc:sldMk cId="1154692973" sldId="357"/>
            <ac:spMk id="4" creationId="{E671D7D0-D185-4DD3-AA01-211108FB25DE}"/>
          </ac:spMkLst>
        </pc:spChg>
        <pc:spChg chg="add mod ord">
          <ac:chgData name="Arnthor Magnusson" userId="ff9982c7-4159-4004-9c7a-05a510401a38" providerId="ADAL" clId="{4F3AF943-69CA-47B1-9210-3FAAEDEB1DCE}" dt="2022-03-25T09:12:22.329" v="2664" actId="700"/>
          <ac:spMkLst>
            <pc:docMk/>
            <pc:sldMk cId="1154692973" sldId="357"/>
            <ac:spMk id="5" creationId="{E68E5AAD-3044-4509-A4FB-64272364E951}"/>
          </ac:spMkLst>
        </pc:spChg>
        <pc:picChg chg="add mod">
          <ac:chgData name="Arnthor Magnusson" userId="ff9982c7-4159-4004-9c7a-05a510401a38" providerId="ADAL" clId="{4F3AF943-69CA-47B1-9210-3FAAEDEB1DCE}" dt="2022-03-29T11:36:37.730" v="5182" actId="1076"/>
          <ac:picMkLst>
            <pc:docMk/>
            <pc:sldMk cId="1154692973" sldId="357"/>
            <ac:picMk id="6" creationId="{C3A69703-E265-4F3E-A865-E3FA33A49F1E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7T10:08:24.910" v="4805" actId="20577"/>
        <pc:sldMkLst>
          <pc:docMk/>
          <pc:sldMk cId="597698418" sldId="358"/>
        </pc:sldMkLst>
        <pc:spChg chg="del">
          <ac:chgData name="Arnthor Magnusson" userId="ff9982c7-4159-4004-9c7a-05a510401a38" providerId="ADAL" clId="{4F3AF943-69CA-47B1-9210-3FAAEDEB1DCE}" dt="2022-03-24T13:12:08.778" v="1080"/>
          <ac:spMkLst>
            <pc:docMk/>
            <pc:sldMk cId="597698418" sldId="358"/>
            <ac:spMk id="2" creationId="{1537D755-F9E0-4EAF-8AF7-739562086EB6}"/>
          </ac:spMkLst>
        </pc:spChg>
        <pc:spChg chg="mod ord">
          <ac:chgData name="Arnthor Magnusson" userId="ff9982c7-4159-4004-9c7a-05a510401a38" providerId="ADAL" clId="{4F3AF943-69CA-47B1-9210-3FAAEDEB1DCE}" dt="2022-03-25T14:42:24.757" v="3018" actId="14100"/>
          <ac:spMkLst>
            <pc:docMk/>
            <pc:sldMk cId="597698418" sldId="358"/>
            <ac:spMk id="3" creationId="{8B6FD9CA-9E1C-47E9-A082-15553B4AFB69}"/>
          </ac:spMkLst>
        </pc:spChg>
        <pc:spChg chg="add del mod ord">
          <ac:chgData name="Arnthor Magnusson" userId="ff9982c7-4159-4004-9c7a-05a510401a38" providerId="ADAL" clId="{4F3AF943-69CA-47B1-9210-3FAAEDEB1DCE}" dt="2022-03-24T14:22:18.133" v="1405" actId="20577"/>
          <ac:spMkLst>
            <pc:docMk/>
            <pc:sldMk cId="597698418" sldId="358"/>
            <ac:spMk id="4" creationId="{042B33B4-9F2E-42BC-9CBF-7E2D3A899823}"/>
          </ac:spMkLst>
        </pc:spChg>
        <pc:spChg chg="add del mod">
          <ac:chgData name="Arnthor Magnusson" userId="ff9982c7-4159-4004-9c7a-05a510401a38" providerId="ADAL" clId="{4F3AF943-69CA-47B1-9210-3FAAEDEB1DCE}" dt="2022-03-24T14:16:52.847" v="1335" actId="767"/>
          <ac:spMkLst>
            <pc:docMk/>
            <pc:sldMk cId="597698418" sldId="358"/>
            <ac:spMk id="5" creationId="{5A9E8046-FE31-4A98-BB53-99E1B7729569}"/>
          </ac:spMkLst>
        </pc:spChg>
        <pc:spChg chg="add del mod">
          <ac:chgData name="Arnthor Magnusson" userId="ff9982c7-4159-4004-9c7a-05a510401a38" providerId="ADAL" clId="{4F3AF943-69CA-47B1-9210-3FAAEDEB1DCE}" dt="2022-03-24T14:16:53.319" v="1336"/>
          <ac:spMkLst>
            <pc:docMk/>
            <pc:sldMk cId="597698418" sldId="358"/>
            <ac:spMk id="6" creationId="{1DC0FC42-BF16-48DD-AC1E-5B24A5CD655E}"/>
          </ac:spMkLst>
        </pc:spChg>
        <pc:spChg chg="add mod">
          <ac:chgData name="Arnthor Magnusson" userId="ff9982c7-4159-4004-9c7a-05a510401a38" providerId="ADAL" clId="{4F3AF943-69CA-47B1-9210-3FAAEDEB1DCE}" dt="2022-03-27T10:08:24.910" v="4805" actId="20577"/>
          <ac:spMkLst>
            <pc:docMk/>
            <pc:sldMk cId="597698418" sldId="358"/>
            <ac:spMk id="7" creationId="{B27D80A2-561D-474F-A566-EC79FE4DB935}"/>
          </ac:spMkLst>
        </pc:spChg>
        <pc:picChg chg="add del mod ord">
          <ac:chgData name="Arnthor Magnusson" userId="ff9982c7-4159-4004-9c7a-05a510401a38" providerId="ADAL" clId="{4F3AF943-69CA-47B1-9210-3FAAEDEB1DCE}" dt="2022-03-24T14:17:30.606" v="1342" actId="478"/>
          <ac:picMkLst>
            <pc:docMk/>
            <pc:sldMk cId="597698418" sldId="358"/>
            <ac:picMk id="3074" creationId="{2D2E51D6-C360-4B24-AC8B-BBCE488E1CAE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9T11:44:23.385" v="5358" actId="20577"/>
        <pc:sldMkLst>
          <pc:docMk/>
          <pc:sldMk cId="1458129411" sldId="359"/>
        </pc:sldMkLst>
        <pc:spChg chg="del">
          <ac:chgData name="Arnthor Magnusson" userId="ff9982c7-4159-4004-9c7a-05a510401a38" providerId="ADAL" clId="{4F3AF943-69CA-47B1-9210-3FAAEDEB1DCE}" dt="2022-03-24T13:10:10.470" v="1077"/>
          <ac:spMkLst>
            <pc:docMk/>
            <pc:sldMk cId="1458129411" sldId="359"/>
            <ac:spMk id="2" creationId="{BAE69CDE-4DDE-451E-A807-542823B20DEA}"/>
          </ac:spMkLst>
        </pc:spChg>
        <pc:spChg chg="mod">
          <ac:chgData name="Arnthor Magnusson" userId="ff9982c7-4159-4004-9c7a-05a510401a38" providerId="ADAL" clId="{4F3AF943-69CA-47B1-9210-3FAAEDEB1DCE}" dt="2022-03-24T13:01:03.848" v="656" actId="20577"/>
          <ac:spMkLst>
            <pc:docMk/>
            <pc:sldMk cId="1458129411" sldId="359"/>
            <ac:spMk id="3" creationId="{10F57224-20ED-4528-BA68-863108B053F9}"/>
          </ac:spMkLst>
        </pc:spChg>
        <pc:spChg chg="mod">
          <ac:chgData name="Arnthor Magnusson" userId="ff9982c7-4159-4004-9c7a-05a510401a38" providerId="ADAL" clId="{4F3AF943-69CA-47B1-9210-3FAAEDEB1DCE}" dt="2022-03-29T11:44:23.385" v="5358" actId="20577"/>
          <ac:spMkLst>
            <pc:docMk/>
            <pc:sldMk cId="1458129411" sldId="359"/>
            <ac:spMk id="4" creationId="{3C70D339-911E-458D-96A8-70084773C8B7}"/>
          </ac:spMkLst>
        </pc:spChg>
        <pc:picChg chg="add mod">
          <ac:chgData name="Arnthor Magnusson" userId="ff9982c7-4159-4004-9c7a-05a510401a38" providerId="ADAL" clId="{4F3AF943-69CA-47B1-9210-3FAAEDEB1DCE}" dt="2022-03-24T13:10:10.470" v="1077"/>
          <ac:picMkLst>
            <pc:docMk/>
            <pc:sldMk cId="1458129411" sldId="359"/>
            <ac:picMk id="1026" creationId="{889688B0-0B7F-47D7-A398-72D4C59639F1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5T08:29:09.141" v="2650"/>
        <pc:sldMkLst>
          <pc:docMk/>
          <pc:sldMk cId="2885932314" sldId="360"/>
        </pc:sldMkLst>
        <pc:spChg chg="del">
          <ac:chgData name="Arnthor Magnusson" userId="ff9982c7-4159-4004-9c7a-05a510401a38" providerId="ADAL" clId="{4F3AF943-69CA-47B1-9210-3FAAEDEB1DCE}" dt="2022-03-24T17:49:27.388" v="1726" actId="22"/>
          <ac:spMkLst>
            <pc:docMk/>
            <pc:sldMk cId="2885932314" sldId="360"/>
            <ac:spMk id="2" creationId="{E5874ECB-4CBB-4435-8F8A-1837F0382A9C}"/>
          </ac:spMkLst>
        </pc:spChg>
        <pc:spChg chg="mod">
          <ac:chgData name="Arnthor Magnusson" userId="ff9982c7-4159-4004-9c7a-05a510401a38" providerId="ADAL" clId="{4F3AF943-69CA-47B1-9210-3FAAEDEB1DCE}" dt="2022-03-24T17:50:24.584" v="1743" actId="20577"/>
          <ac:spMkLst>
            <pc:docMk/>
            <pc:sldMk cId="2885932314" sldId="360"/>
            <ac:spMk id="3" creationId="{4B9517C3-700B-4BCE-9D37-480F3DBAAA4C}"/>
          </ac:spMkLst>
        </pc:spChg>
        <pc:spChg chg="mod">
          <ac:chgData name="Arnthor Magnusson" userId="ff9982c7-4159-4004-9c7a-05a510401a38" providerId="ADAL" clId="{4F3AF943-69CA-47B1-9210-3FAAEDEB1DCE}" dt="2022-03-25T08:29:09.141" v="2650"/>
          <ac:spMkLst>
            <pc:docMk/>
            <pc:sldMk cId="2885932314" sldId="360"/>
            <ac:spMk id="4" creationId="{12D0B30A-37A0-48A9-ACD5-7F8CE7CA183F}"/>
          </ac:spMkLst>
        </pc:spChg>
        <pc:spChg chg="add del mod">
          <ac:chgData name="Arnthor Magnusson" userId="ff9982c7-4159-4004-9c7a-05a510401a38" providerId="ADAL" clId="{4F3AF943-69CA-47B1-9210-3FAAEDEB1DCE}" dt="2022-03-24T19:09:59.890" v="1947" actId="22"/>
          <ac:spMkLst>
            <pc:docMk/>
            <pc:sldMk cId="2885932314" sldId="360"/>
            <ac:spMk id="8" creationId="{A0546F68-AA85-44B3-B379-A22700E460E7}"/>
          </ac:spMkLst>
        </pc:spChg>
        <pc:picChg chg="add del mod ord modCrop">
          <ac:chgData name="Arnthor Magnusson" userId="ff9982c7-4159-4004-9c7a-05a510401a38" providerId="ADAL" clId="{4F3AF943-69CA-47B1-9210-3FAAEDEB1DCE}" dt="2022-03-24T19:09:58.563" v="1946" actId="478"/>
          <ac:picMkLst>
            <pc:docMk/>
            <pc:sldMk cId="2885932314" sldId="360"/>
            <ac:picMk id="6" creationId="{7FFA4E18-C51A-47B8-A6B9-04FFCAF90E32}"/>
          </ac:picMkLst>
        </pc:picChg>
        <pc:picChg chg="add mod ord modCrop">
          <ac:chgData name="Arnthor Magnusson" userId="ff9982c7-4159-4004-9c7a-05a510401a38" providerId="ADAL" clId="{4F3AF943-69CA-47B1-9210-3FAAEDEB1DCE}" dt="2022-03-24T19:09:59.890" v="1947" actId="22"/>
          <ac:picMkLst>
            <pc:docMk/>
            <pc:sldMk cId="2885932314" sldId="360"/>
            <ac:picMk id="10" creationId="{7C7DFAAA-E44C-4858-BAA2-DF7F0154F7C9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5T08:29:06.788" v="2649"/>
        <pc:sldMkLst>
          <pc:docMk/>
          <pc:sldMk cId="3554638322" sldId="361"/>
        </pc:sldMkLst>
        <pc:spChg chg="del">
          <ac:chgData name="Arnthor Magnusson" userId="ff9982c7-4159-4004-9c7a-05a510401a38" providerId="ADAL" clId="{4F3AF943-69CA-47B1-9210-3FAAEDEB1DCE}" dt="2022-03-24T17:49:18.968" v="1725" actId="22"/>
          <ac:spMkLst>
            <pc:docMk/>
            <pc:sldMk cId="3554638322" sldId="361"/>
            <ac:spMk id="2" creationId="{739D7233-14A4-4A89-B7CE-F2493BCE530A}"/>
          </ac:spMkLst>
        </pc:spChg>
        <pc:spChg chg="mod">
          <ac:chgData name="Arnthor Magnusson" userId="ff9982c7-4159-4004-9c7a-05a510401a38" providerId="ADAL" clId="{4F3AF943-69CA-47B1-9210-3FAAEDEB1DCE}" dt="2022-03-24T17:50:21.523" v="1737" actId="20577"/>
          <ac:spMkLst>
            <pc:docMk/>
            <pc:sldMk cId="3554638322" sldId="361"/>
            <ac:spMk id="3" creationId="{1B75E6CA-01A9-4F64-9662-E50DCCF58681}"/>
          </ac:spMkLst>
        </pc:spChg>
        <pc:spChg chg="mod">
          <ac:chgData name="Arnthor Magnusson" userId="ff9982c7-4159-4004-9c7a-05a510401a38" providerId="ADAL" clId="{4F3AF943-69CA-47B1-9210-3FAAEDEB1DCE}" dt="2022-03-25T08:29:06.788" v="2649"/>
          <ac:spMkLst>
            <pc:docMk/>
            <pc:sldMk cId="3554638322" sldId="361"/>
            <ac:spMk id="4" creationId="{601BB920-3529-47EC-AD7E-B7FAA874541B}"/>
          </ac:spMkLst>
        </pc:spChg>
        <pc:spChg chg="add del mod">
          <ac:chgData name="Arnthor Magnusson" userId="ff9982c7-4159-4004-9c7a-05a510401a38" providerId="ADAL" clId="{4F3AF943-69CA-47B1-9210-3FAAEDEB1DCE}" dt="2022-03-24T19:09:50.831" v="1945" actId="22"/>
          <ac:spMkLst>
            <pc:docMk/>
            <pc:sldMk cId="3554638322" sldId="361"/>
            <ac:spMk id="8" creationId="{D586FF59-F5F2-4F50-B267-A8F15F56332E}"/>
          </ac:spMkLst>
        </pc:spChg>
        <pc:spChg chg="add del">
          <ac:chgData name="Arnthor Magnusson" userId="ff9982c7-4159-4004-9c7a-05a510401a38" providerId="ADAL" clId="{4F3AF943-69CA-47B1-9210-3FAAEDEB1DCE}" dt="2022-03-25T08:29:04.338" v="2647" actId="22"/>
          <ac:spMkLst>
            <pc:docMk/>
            <pc:sldMk cId="3554638322" sldId="361"/>
            <ac:spMk id="14" creationId="{6D8C35D1-B03E-4358-86CC-BA0B79D8666C}"/>
          </ac:spMkLst>
        </pc:spChg>
        <pc:picChg chg="add del mod ord modCrop">
          <ac:chgData name="Arnthor Magnusson" userId="ff9982c7-4159-4004-9c7a-05a510401a38" providerId="ADAL" clId="{4F3AF943-69CA-47B1-9210-3FAAEDEB1DCE}" dt="2022-03-24T19:09:48.479" v="1942" actId="478"/>
          <ac:picMkLst>
            <pc:docMk/>
            <pc:sldMk cId="3554638322" sldId="361"/>
            <ac:picMk id="6" creationId="{C55F8B7E-1B0C-475A-8E2A-87171296D220}"/>
          </ac:picMkLst>
        </pc:picChg>
        <pc:picChg chg="add del">
          <ac:chgData name="Arnthor Magnusson" userId="ff9982c7-4159-4004-9c7a-05a510401a38" providerId="ADAL" clId="{4F3AF943-69CA-47B1-9210-3FAAEDEB1DCE}" dt="2022-03-24T19:09:49.983" v="1944" actId="22"/>
          <ac:picMkLst>
            <pc:docMk/>
            <pc:sldMk cId="3554638322" sldId="361"/>
            <ac:picMk id="10" creationId="{8D012E97-C3A3-437B-A922-B524B73ACD54}"/>
          </ac:picMkLst>
        </pc:picChg>
        <pc:picChg chg="add mod ord modCrop">
          <ac:chgData name="Arnthor Magnusson" userId="ff9982c7-4159-4004-9c7a-05a510401a38" providerId="ADAL" clId="{4F3AF943-69CA-47B1-9210-3FAAEDEB1DCE}" dt="2022-03-24T19:09:50.831" v="1945" actId="22"/>
          <ac:picMkLst>
            <pc:docMk/>
            <pc:sldMk cId="3554638322" sldId="361"/>
            <ac:picMk id="12" creationId="{5A788CE7-6B51-4E5E-A41B-09C353C774EE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5T08:29:11.949" v="2651"/>
        <pc:sldMkLst>
          <pc:docMk/>
          <pc:sldMk cId="2053905119" sldId="362"/>
        </pc:sldMkLst>
        <pc:spChg chg="del">
          <ac:chgData name="Arnthor Magnusson" userId="ff9982c7-4159-4004-9c7a-05a510401a38" providerId="ADAL" clId="{4F3AF943-69CA-47B1-9210-3FAAEDEB1DCE}" dt="2022-03-24T17:49:34.449" v="1730" actId="22"/>
          <ac:spMkLst>
            <pc:docMk/>
            <pc:sldMk cId="2053905119" sldId="362"/>
            <ac:spMk id="2" creationId="{4A2289DE-CE78-4152-8BB1-0D4382F2D7AC}"/>
          </ac:spMkLst>
        </pc:spChg>
        <pc:spChg chg="mod">
          <ac:chgData name="Arnthor Magnusson" userId="ff9982c7-4159-4004-9c7a-05a510401a38" providerId="ADAL" clId="{4F3AF943-69CA-47B1-9210-3FAAEDEB1DCE}" dt="2022-03-24T17:50:28.745" v="1753" actId="20577"/>
          <ac:spMkLst>
            <pc:docMk/>
            <pc:sldMk cId="2053905119" sldId="362"/>
            <ac:spMk id="3" creationId="{8BE04D79-D24B-4CDA-9899-89EDC8BC5358}"/>
          </ac:spMkLst>
        </pc:spChg>
        <pc:spChg chg="mod">
          <ac:chgData name="Arnthor Magnusson" userId="ff9982c7-4159-4004-9c7a-05a510401a38" providerId="ADAL" clId="{4F3AF943-69CA-47B1-9210-3FAAEDEB1DCE}" dt="2022-03-25T08:29:11.949" v="2651"/>
          <ac:spMkLst>
            <pc:docMk/>
            <pc:sldMk cId="2053905119" sldId="362"/>
            <ac:spMk id="4" creationId="{951D292A-A33D-4254-89A1-C9331B362D92}"/>
          </ac:spMkLst>
        </pc:spChg>
        <pc:spChg chg="add del mod">
          <ac:chgData name="Arnthor Magnusson" userId="ff9982c7-4159-4004-9c7a-05a510401a38" providerId="ADAL" clId="{4F3AF943-69CA-47B1-9210-3FAAEDEB1DCE}" dt="2022-03-24T19:10:10.659" v="1949" actId="22"/>
          <ac:spMkLst>
            <pc:docMk/>
            <pc:sldMk cId="2053905119" sldId="362"/>
            <ac:spMk id="10" creationId="{1767E430-E0D4-46F4-ACF3-4C17BB5FCEC6}"/>
          </ac:spMkLst>
        </pc:spChg>
        <pc:picChg chg="add del">
          <ac:chgData name="Arnthor Magnusson" userId="ff9982c7-4159-4004-9c7a-05a510401a38" providerId="ADAL" clId="{4F3AF943-69CA-47B1-9210-3FAAEDEB1DCE}" dt="2022-03-24T17:49:33.710" v="1729" actId="22"/>
          <ac:picMkLst>
            <pc:docMk/>
            <pc:sldMk cId="2053905119" sldId="362"/>
            <ac:picMk id="6" creationId="{2EC62F24-01A3-43BA-A7B3-E6344E231A78}"/>
          </ac:picMkLst>
        </pc:picChg>
        <pc:picChg chg="add del mod ord modCrop">
          <ac:chgData name="Arnthor Magnusson" userId="ff9982c7-4159-4004-9c7a-05a510401a38" providerId="ADAL" clId="{4F3AF943-69CA-47B1-9210-3FAAEDEB1DCE}" dt="2022-03-24T19:10:08.189" v="1948" actId="478"/>
          <ac:picMkLst>
            <pc:docMk/>
            <pc:sldMk cId="2053905119" sldId="362"/>
            <ac:picMk id="8" creationId="{40E164D1-4BDF-4721-8514-0D705561B290}"/>
          </ac:picMkLst>
        </pc:picChg>
        <pc:picChg chg="add mod ord modCrop">
          <ac:chgData name="Arnthor Magnusson" userId="ff9982c7-4159-4004-9c7a-05a510401a38" providerId="ADAL" clId="{4F3AF943-69CA-47B1-9210-3FAAEDEB1DCE}" dt="2022-03-24T19:10:10.659" v="1949" actId="22"/>
          <ac:picMkLst>
            <pc:docMk/>
            <pc:sldMk cId="2053905119" sldId="362"/>
            <ac:picMk id="12" creationId="{DE82A7B0-B118-4617-8FC2-D7A14DFCD58E}"/>
          </ac:picMkLst>
        </pc:picChg>
      </pc:sldChg>
      <pc:sldChg chg="addSp delSp modSp new del mod modClrScheme chgLayout">
        <pc:chgData name="Arnthor Magnusson" userId="ff9982c7-4159-4004-9c7a-05a510401a38" providerId="ADAL" clId="{4F3AF943-69CA-47B1-9210-3FAAEDEB1DCE}" dt="2022-03-24T21:33:00.741" v="2569" actId="2696"/>
        <pc:sldMkLst>
          <pc:docMk/>
          <pc:sldMk cId="3570284383" sldId="363"/>
        </pc:sldMkLst>
        <pc:spChg chg="del">
          <ac:chgData name="Arnthor Magnusson" userId="ff9982c7-4159-4004-9c7a-05a510401a38" providerId="ADAL" clId="{4F3AF943-69CA-47B1-9210-3FAAEDEB1DCE}" dt="2022-03-24T21:04:31.478" v="2398" actId="700"/>
          <ac:spMkLst>
            <pc:docMk/>
            <pc:sldMk cId="3570284383" sldId="363"/>
            <ac:spMk id="2" creationId="{BB26E4A9-ABAE-45A1-BA5A-34543459D005}"/>
          </ac:spMkLst>
        </pc:spChg>
        <pc:spChg chg="del mod ord">
          <ac:chgData name="Arnthor Magnusson" userId="ff9982c7-4159-4004-9c7a-05a510401a38" providerId="ADAL" clId="{4F3AF943-69CA-47B1-9210-3FAAEDEB1DCE}" dt="2022-03-24T21:04:31.478" v="2398" actId="700"/>
          <ac:spMkLst>
            <pc:docMk/>
            <pc:sldMk cId="3570284383" sldId="363"/>
            <ac:spMk id="3" creationId="{5DE68A3A-0790-4987-90E1-3022A47886CF}"/>
          </ac:spMkLst>
        </pc:spChg>
        <pc:spChg chg="del mod ord">
          <ac:chgData name="Arnthor Magnusson" userId="ff9982c7-4159-4004-9c7a-05a510401a38" providerId="ADAL" clId="{4F3AF943-69CA-47B1-9210-3FAAEDEB1DCE}" dt="2022-03-24T21:04:31.478" v="2398" actId="700"/>
          <ac:spMkLst>
            <pc:docMk/>
            <pc:sldMk cId="3570284383" sldId="363"/>
            <ac:spMk id="4" creationId="{B7B2AE84-D8FC-45F1-9533-7FFCB843638B}"/>
          </ac:spMkLst>
        </pc:spChg>
        <pc:spChg chg="add mod ord">
          <ac:chgData name="Arnthor Magnusson" userId="ff9982c7-4159-4004-9c7a-05a510401a38" providerId="ADAL" clId="{4F3AF943-69CA-47B1-9210-3FAAEDEB1DCE}" dt="2022-03-24T21:04:49.600" v="2418" actId="20577"/>
          <ac:spMkLst>
            <pc:docMk/>
            <pc:sldMk cId="3570284383" sldId="363"/>
            <ac:spMk id="5" creationId="{1218CAEE-A5BD-4492-98B5-8792B11D247C}"/>
          </ac:spMkLst>
        </pc:spChg>
        <pc:spChg chg="add mod ord">
          <ac:chgData name="Arnthor Magnusson" userId="ff9982c7-4159-4004-9c7a-05a510401a38" providerId="ADAL" clId="{4F3AF943-69CA-47B1-9210-3FAAEDEB1DCE}" dt="2022-03-24T21:04:31.478" v="2398" actId="700"/>
          <ac:spMkLst>
            <pc:docMk/>
            <pc:sldMk cId="3570284383" sldId="363"/>
            <ac:spMk id="6" creationId="{D6EA2B68-4F7E-473D-9A0D-4775AB143A97}"/>
          </ac:spMkLst>
        </pc:spChg>
        <pc:picChg chg="add del mod">
          <ac:chgData name="Arnthor Magnusson" userId="ff9982c7-4159-4004-9c7a-05a510401a38" providerId="ADAL" clId="{4F3AF943-69CA-47B1-9210-3FAAEDEB1DCE}" dt="2022-03-24T21:06:12.783" v="2420" actId="478"/>
          <ac:picMkLst>
            <pc:docMk/>
            <pc:sldMk cId="3570284383" sldId="363"/>
            <ac:picMk id="8" creationId="{7CE12B43-29ED-4996-8DE7-7DB8608E0584}"/>
          </ac:picMkLst>
        </pc:picChg>
        <pc:picChg chg="add del mod">
          <ac:chgData name="Arnthor Magnusson" userId="ff9982c7-4159-4004-9c7a-05a510401a38" providerId="ADAL" clId="{4F3AF943-69CA-47B1-9210-3FAAEDEB1DCE}" dt="2022-03-24T21:06:41.585" v="2427" actId="478"/>
          <ac:picMkLst>
            <pc:docMk/>
            <pc:sldMk cId="3570284383" sldId="363"/>
            <ac:picMk id="10" creationId="{73C724E5-4129-47A9-BF06-95DC09C93336}"/>
          </ac:picMkLst>
        </pc:picChg>
        <pc:picChg chg="add mod">
          <ac:chgData name="Arnthor Magnusson" userId="ff9982c7-4159-4004-9c7a-05a510401a38" providerId="ADAL" clId="{4F3AF943-69CA-47B1-9210-3FAAEDEB1DCE}" dt="2022-03-24T21:06:52.371" v="2433" actId="1076"/>
          <ac:picMkLst>
            <pc:docMk/>
            <pc:sldMk cId="3570284383" sldId="363"/>
            <ac:picMk id="12" creationId="{D9A5DBAF-E951-4DC4-B37E-614706A9292D}"/>
          </ac:picMkLst>
        </pc:picChg>
      </pc:sldChg>
      <pc:sldChg chg="addSp delSp modSp new del mod">
        <pc:chgData name="Arnthor Magnusson" userId="ff9982c7-4159-4004-9c7a-05a510401a38" providerId="ADAL" clId="{4F3AF943-69CA-47B1-9210-3FAAEDEB1DCE}" dt="2022-03-27T08:33:10.350" v="3626" actId="2696"/>
        <pc:sldMkLst>
          <pc:docMk/>
          <pc:sldMk cId="31936011" sldId="364"/>
        </pc:sldMkLst>
        <pc:spChg chg="del">
          <ac:chgData name="Arnthor Magnusson" userId="ff9982c7-4159-4004-9c7a-05a510401a38" providerId="ADAL" clId="{4F3AF943-69CA-47B1-9210-3FAAEDEB1DCE}" dt="2022-03-24T21:18:03.211" v="2435"/>
          <ac:spMkLst>
            <pc:docMk/>
            <pc:sldMk cId="31936011" sldId="364"/>
            <ac:spMk id="2" creationId="{331BEB3F-F656-43D5-84DA-0FE6A2EF1C72}"/>
          </ac:spMkLst>
        </pc:spChg>
        <pc:spChg chg="mod">
          <ac:chgData name="Arnthor Magnusson" userId="ff9982c7-4159-4004-9c7a-05a510401a38" providerId="ADAL" clId="{4F3AF943-69CA-47B1-9210-3FAAEDEB1DCE}" dt="2022-03-24T21:18:11.331" v="2454" actId="20577"/>
          <ac:spMkLst>
            <pc:docMk/>
            <pc:sldMk cId="31936011" sldId="364"/>
            <ac:spMk id="3" creationId="{DA043197-C03A-41AE-BBB3-6AF38051D08A}"/>
          </ac:spMkLst>
        </pc:spChg>
        <pc:spChg chg="mod">
          <ac:chgData name="Arnthor Magnusson" userId="ff9982c7-4159-4004-9c7a-05a510401a38" providerId="ADAL" clId="{4F3AF943-69CA-47B1-9210-3FAAEDEB1DCE}" dt="2022-03-25T09:46:31.341" v="2863" actId="20577"/>
          <ac:spMkLst>
            <pc:docMk/>
            <pc:sldMk cId="31936011" sldId="364"/>
            <ac:spMk id="4" creationId="{6086A0D0-C346-46D4-A00D-592A59DFA8C1}"/>
          </ac:spMkLst>
        </pc:spChg>
        <pc:picChg chg="add mod">
          <ac:chgData name="Arnthor Magnusson" userId="ff9982c7-4159-4004-9c7a-05a510401a38" providerId="ADAL" clId="{4F3AF943-69CA-47B1-9210-3FAAEDEB1DCE}" dt="2022-03-24T21:18:03.211" v="2435"/>
          <ac:picMkLst>
            <pc:docMk/>
            <pc:sldMk cId="31936011" sldId="364"/>
            <ac:picMk id="5" creationId="{127AA870-FA89-4099-A998-0ED8662CCFDA}"/>
          </ac:picMkLst>
        </pc:picChg>
        <pc:picChg chg="add del mod">
          <ac:chgData name="Arnthor Magnusson" userId="ff9982c7-4159-4004-9c7a-05a510401a38" providerId="ADAL" clId="{4F3AF943-69CA-47B1-9210-3FAAEDEB1DCE}" dt="2022-03-27T08:29:35.152" v="3447" actId="478"/>
          <ac:picMkLst>
            <pc:docMk/>
            <pc:sldMk cId="31936011" sldId="364"/>
            <ac:picMk id="6" creationId="{323F9DC9-775C-4E4C-B9D9-3C58A6FF3558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9T09:49:26.060" v="4826" actId="478"/>
        <pc:sldMkLst>
          <pc:docMk/>
          <pc:sldMk cId="606241777" sldId="365"/>
        </pc:sldMkLst>
        <pc:spChg chg="del">
          <ac:chgData name="Arnthor Magnusson" userId="ff9982c7-4159-4004-9c7a-05a510401a38" providerId="ADAL" clId="{4F3AF943-69CA-47B1-9210-3FAAEDEB1DCE}" dt="2022-03-24T21:22:53.839" v="2497" actId="22"/>
          <ac:spMkLst>
            <pc:docMk/>
            <pc:sldMk cId="606241777" sldId="365"/>
            <ac:spMk id="2" creationId="{CAB6176B-E609-4270-8101-8D60DE952A51}"/>
          </ac:spMkLst>
        </pc:spChg>
        <pc:spChg chg="mod">
          <ac:chgData name="Arnthor Magnusson" userId="ff9982c7-4159-4004-9c7a-05a510401a38" providerId="ADAL" clId="{4F3AF943-69CA-47B1-9210-3FAAEDEB1DCE}" dt="2022-03-24T21:23:04.130" v="2512" actId="20577"/>
          <ac:spMkLst>
            <pc:docMk/>
            <pc:sldMk cId="606241777" sldId="365"/>
            <ac:spMk id="3" creationId="{7186526E-4E2B-4170-853B-4F0D7A9955CA}"/>
          </ac:spMkLst>
        </pc:spChg>
        <pc:spChg chg="mod">
          <ac:chgData name="Arnthor Magnusson" userId="ff9982c7-4159-4004-9c7a-05a510401a38" providerId="ADAL" clId="{4F3AF943-69CA-47B1-9210-3FAAEDEB1DCE}" dt="2022-03-27T08:34:32.070" v="3663" actId="20577"/>
          <ac:spMkLst>
            <pc:docMk/>
            <pc:sldMk cId="606241777" sldId="365"/>
            <ac:spMk id="4" creationId="{857418DB-7CC5-4475-909C-4EB1CF573849}"/>
          </ac:spMkLst>
        </pc:spChg>
        <pc:picChg chg="add mod ord modCrop">
          <ac:chgData name="Arnthor Magnusson" userId="ff9982c7-4159-4004-9c7a-05a510401a38" providerId="ADAL" clId="{4F3AF943-69CA-47B1-9210-3FAAEDEB1DCE}" dt="2022-03-24T21:22:53.839" v="2497" actId="22"/>
          <ac:picMkLst>
            <pc:docMk/>
            <pc:sldMk cId="606241777" sldId="365"/>
            <ac:picMk id="6" creationId="{7F6AEC55-02CB-4F0E-8E7B-D5BBDE671062}"/>
          </ac:picMkLst>
        </pc:picChg>
        <pc:picChg chg="add del mod">
          <ac:chgData name="Arnthor Magnusson" userId="ff9982c7-4159-4004-9c7a-05a510401a38" providerId="ADAL" clId="{4F3AF943-69CA-47B1-9210-3FAAEDEB1DCE}" dt="2022-03-24T21:25:01.782" v="2518" actId="478"/>
          <ac:picMkLst>
            <pc:docMk/>
            <pc:sldMk cId="606241777" sldId="365"/>
            <ac:picMk id="8" creationId="{8C40FE91-DF7F-4DE1-BB8D-51006B967728}"/>
          </ac:picMkLst>
        </pc:picChg>
        <pc:picChg chg="add del">
          <ac:chgData name="Arnthor Magnusson" userId="ff9982c7-4159-4004-9c7a-05a510401a38" providerId="ADAL" clId="{4F3AF943-69CA-47B1-9210-3FAAEDEB1DCE}" dt="2022-03-24T21:26:00.305" v="2520" actId="478"/>
          <ac:picMkLst>
            <pc:docMk/>
            <pc:sldMk cId="606241777" sldId="365"/>
            <ac:picMk id="10" creationId="{CB15DFF5-5A0B-4595-8748-8BAEFD93BD9D}"/>
          </ac:picMkLst>
        </pc:picChg>
        <pc:picChg chg="add del mod">
          <ac:chgData name="Arnthor Magnusson" userId="ff9982c7-4159-4004-9c7a-05a510401a38" providerId="ADAL" clId="{4F3AF943-69CA-47B1-9210-3FAAEDEB1DCE}" dt="2022-03-27T08:34:47.526" v="3664" actId="478"/>
          <ac:picMkLst>
            <pc:docMk/>
            <pc:sldMk cId="606241777" sldId="365"/>
            <ac:picMk id="12" creationId="{16C0B7AD-104D-4E20-81B9-D157B6A973B7}"/>
          </ac:picMkLst>
        </pc:picChg>
        <pc:picChg chg="add del mod">
          <ac:chgData name="Arnthor Magnusson" userId="ff9982c7-4159-4004-9c7a-05a510401a38" providerId="ADAL" clId="{4F3AF943-69CA-47B1-9210-3FAAEDEB1DCE}" dt="2022-03-27T08:34:54.567" v="3667" actId="478"/>
          <ac:picMkLst>
            <pc:docMk/>
            <pc:sldMk cId="606241777" sldId="365"/>
            <ac:picMk id="14" creationId="{C465B4DE-2464-4F38-808B-2810A336F2D9}"/>
          </ac:picMkLst>
        </pc:picChg>
        <pc:picChg chg="add del mod">
          <ac:chgData name="Arnthor Magnusson" userId="ff9982c7-4159-4004-9c7a-05a510401a38" providerId="ADAL" clId="{4F3AF943-69CA-47B1-9210-3FAAEDEB1DCE}" dt="2022-03-29T09:49:26.060" v="4826" actId="478"/>
          <ac:picMkLst>
            <pc:docMk/>
            <pc:sldMk cId="606241777" sldId="365"/>
            <ac:picMk id="15" creationId="{028C18BD-B656-4307-8479-832D1418E68C}"/>
          </ac:picMkLst>
        </pc:picChg>
        <pc:picChg chg="add del mod">
          <ac:chgData name="Arnthor Magnusson" userId="ff9982c7-4159-4004-9c7a-05a510401a38" providerId="ADAL" clId="{4F3AF943-69CA-47B1-9210-3FAAEDEB1DCE}" dt="2022-03-27T08:35:44.340" v="3681" actId="478"/>
          <ac:picMkLst>
            <pc:docMk/>
            <pc:sldMk cId="606241777" sldId="365"/>
            <ac:picMk id="17" creationId="{D1696B59-E9DD-4AE3-B3C8-42BBA9FFC5CB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4T21:40:55.763" v="2581" actId="1076"/>
        <pc:sldMkLst>
          <pc:docMk/>
          <pc:sldMk cId="3952878060" sldId="366"/>
        </pc:sldMkLst>
        <pc:spChg chg="mod">
          <ac:chgData name="Arnthor Magnusson" userId="ff9982c7-4159-4004-9c7a-05a510401a38" providerId="ADAL" clId="{4F3AF943-69CA-47B1-9210-3FAAEDEB1DCE}" dt="2022-03-24T21:31:20.057" v="2563" actId="20577"/>
          <ac:spMkLst>
            <pc:docMk/>
            <pc:sldMk cId="3952878060" sldId="366"/>
            <ac:spMk id="3" creationId="{32F23E4D-F5EE-4EFE-B790-B98592A75401}"/>
          </ac:spMkLst>
        </pc:spChg>
        <pc:picChg chg="add del mod">
          <ac:chgData name="Arnthor Magnusson" userId="ff9982c7-4159-4004-9c7a-05a510401a38" providerId="ADAL" clId="{4F3AF943-69CA-47B1-9210-3FAAEDEB1DCE}" dt="2022-03-24T21:38:09.225" v="2571"/>
          <ac:picMkLst>
            <pc:docMk/>
            <pc:sldMk cId="3952878060" sldId="366"/>
            <ac:picMk id="4" creationId="{61E6F09B-0E39-438F-B2FE-8EFE3E5F986F}"/>
          </ac:picMkLst>
        </pc:picChg>
        <pc:picChg chg="add del mod">
          <ac:chgData name="Arnthor Magnusson" userId="ff9982c7-4159-4004-9c7a-05a510401a38" providerId="ADAL" clId="{4F3AF943-69CA-47B1-9210-3FAAEDEB1DCE}" dt="2022-03-24T21:40:29.624" v="2576" actId="478"/>
          <ac:picMkLst>
            <pc:docMk/>
            <pc:sldMk cId="3952878060" sldId="366"/>
            <ac:picMk id="5" creationId="{B58D38ED-42A5-4D93-9992-E742E1CC7788}"/>
          </ac:picMkLst>
        </pc:picChg>
        <pc:picChg chg="add mod">
          <ac:chgData name="Arnthor Magnusson" userId="ff9982c7-4159-4004-9c7a-05a510401a38" providerId="ADAL" clId="{4F3AF943-69CA-47B1-9210-3FAAEDEB1DCE}" dt="2022-03-24T21:40:55.763" v="2581" actId="1076"/>
          <ac:picMkLst>
            <pc:docMk/>
            <pc:sldMk cId="3952878060" sldId="366"/>
            <ac:picMk id="6" creationId="{50154472-8CEF-4907-A084-5A4308EDFE02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7T08:58:12.131" v="3933" actId="20577"/>
        <pc:sldMkLst>
          <pc:docMk/>
          <pc:sldMk cId="1382503665" sldId="367"/>
        </pc:sldMkLst>
        <pc:spChg chg="del">
          <ac:chgData name="Arnthor Magnusson" userId="ff9982c7-4159-4004-9c7a-05a510401a38" providerId="ADAL" clId="{4F3AF943-69CA-47B1-9210-3FAAEDEB1DCE}" dt="2022-03-24T22:32:54.091" v="2633" actId="700"/>
          <ac:spMkLst>
            <pc:docMk/>
            <pc:sldMk cId="1382503665" sldId="367"/>
            <ac:spMk id="2" creationId="{4D6B04A4-2CFF-40F4-A097-E3DF987607F9}"/>
          </ac:spMkLst>
        </pc:spChg>
        <pc:spChg chg="mod ord">
          <ac:chgData name="Arnthor Magnusson" userId="ff9982c7-4159-4004-9c7a-05a510401a38" providerId="ADAL" clId="{4F3AF943-69CA-47B1-9210-3FAAEDEB1DCE}" dt="2022-03-24T22:32:54.091" v="2633" actId="700"/>
          <ac:spMkLst>
            <pc:docMk/>
            <pc:sldMk cId="1382503665" sldId="367"/>
            <ac:spMk id="3" creationId="{65C966EA-144D-430C-AC15-5AABDD1E944D}"/>
          </ac:spMkLst>
        </pc:spChg>
        <pc:spChg chg="del mod ord">
          <ac:chgData name="Arnthor Magnusson" userId="ff9982c7-4159-4004-9c7a-05a510401a38" providerId="ADAL" clId="{4F3AF943-69CA-47B1-9210-3FAAEDEB1DCE}" dt="2022-03-24T22:32:54.091" v="2633" actId="700"/>
          <ac:spMkLst>
            <pc:docMk/>
            <pc:sldMk cId="1382503665" sldId="367"/>
            <ac:spMk id="4" creationId="{DA216168-380A-45B0-B638-4C6D1063B952}"/>
          </ac:spMkLst>
        </pc:spChg>
        <pc:spChg chg="add mod ord">
          <ac:chgData name="Arnthor Magnusson" userId="ff9982c7-4159-4004-9c7a-05a510401a38" providerId="ADAL" clId="{4F3AF943-69CA-47B1-9210-3FAAEDEB1DCE}" dt="2022-03-27T08:58:12.131" v="3933" actId="20577"/>
          <ac:spMkLst>
            <pc:docMk/>
            <pc:sldMk cId="1382503665" sldId="367"/>
            <ac:spMk id="5" creationId="{A1C0BD3E-47D4-40D7-86F1-2F554E9FF4BF}"/>
          </ac:spMkLst>
        </pc:spChg>
        <pc:picChg chg="add del mod">
          <ac:chgData name="Arnthor Magnusson" userId="ff9982c7-4159-4004-9c7a-05a510401a38" providerId="ADAL" clId="{4F3AF943-69CA-47B1-9210-3FAAEDEB1DCE}" dt="2022-03-24T22:33:39.138" v="2638" actId="478"/>
          <ac:picMkLst>
            <pc:docMk/>
            <pc:sldMk cId="1382503665" sldId="367"/>
            <ac:picMk id="7" creationId="{33525BCD-CBAF-4E8E-904F-7ABAC66B91A5}"/>
          </ac:picMkLst>
        </pc:picChg>
        <pc:picChg chg="add mod">
          <ac:chgData name="Arnthor Magnusson" userId="ff9982c7-4159-4004-9c7a-05a510401a38" providerId="ADAL" clId="{4F3AF943-69CA-47B1-9210-3FAAEDEB1DCE}" dt="2022-03-27T08:57:34.651" v="3887" actId="1076"/>
          <ac:picMkLst>
            <pc:docMk/>
            <pc:sldMk cId="1382503665" sldId="367"/>
            <ac:picMk id="9" creationId="{1A836775-DF04-40C4-BE57-B2A4EF9F11AF}"/>
          </ac:picMkLst>
        </pc:picChg>
      </pc:sldChg>
      <pc:sldChg chg="new del">
        <pc:chgData name="Arnthor Magnusson" userId="ff9982c7-4159-4004-9c7a-05a510401a38" providerId="ADAL" clId="{4F3AF943-69CA-47B1-9210-3FAAEDEB1DCE}" dt="2022-03-25T09:14:17.246" v="2672" actId="2696"/>
        <pc:sldMkLst>
          <pc:docMk/>
          <pc:sldMk cId="987759321" sldId="368"/>
        </pc:sldMkLst>
      </pc:sldChg>
      <pc:sldChg chg="addSp delSp modSp new mod">
        <pc:chgData name="Arnthor Magnusson" userId="ff9982c7-4159-4004-9c7a-05a510401a38" providerId="ADAL" clId="{4F3AF943-69CA-47B1-9210-3FAAEDEB1DCE}" dt="2022-03-25T14:46:58.749" v="3056" actId="14100"/>
        <pc:sldMkLst>
          <pc:docMk/>
          <pc:sldMk cId="3777018628" sldId="369"/>
        </pc:sldMkLst>
        <pc:spChg chg="mod">
          <ac:chgData name="Arnthor Magnusson" userId="ff9982c7-4159-4004-9c7a-05a510401a38" providerId="ADAL" clId="{4F3AF943-69CA-47B1-9210-3FAAEDEB1DCE}" dt="2022-03-25T09:14:23.043" v="2673"/>
          <ac:spMkLst>
            <pc:docMk/>
            <pc:sldMk cId="3777018628" sldId="369"/>
            <ac:spMk id="3" creationId="{B09FD4A1-0C43-4721-B68E-359869E70404}"/>
          </ac:spMkLst>
        </pc:spChg>
        <pc:picChg chg="add mod">
          <ac:chgData name="Arnthor Magnusson" userId="ff9982c7-4159-4004-9c7a-05a510401a38" providerId="ADAL" clId="{4F3AF943-69CA-47B1-9210-3FAAEDEB1DCE}" dt="2022-03-25T14:46:58.749" v="3056" actId="14100"/>
          <ac:picMkLst>
            <pc:docMk/>
            <pc:sldMk cId="3777018628" sldId="369"/>
            <ac:picMk id="5" creationId="{11E64F45-A8AC-4399-A5D3-EA93DA1832CD}"/>
          </ac:picMkLst>
        </pc:picChg>
        <pc:picChg chg="add del mod">
          <ac:chgData name="Arnthor Magnusson" userId="ff9982c7-4159-4004-9c7a-05a510401a38" providerId="ADAL" clId="{4F3AF943-69CA-47B1-9210-3FAAEDEB1DCE}" dt="2022-03-25T14:46:16.495" v="3043" actId="22"/>
          <ac:picMkLst>
            <pc:docMk/>
            <pc:sldMk cId="3777018628" sldId="369"/>
            <ac:picMk id="7" creationId="{C6576A26-A8DC-479E-A9D4-16E796974F8B}"/>
          </ac:picMkLst>
        </pc:picChg>
        <pc:picChg chg="add mod">
          <ac:chgData name="Arnthor Magnusson" userId="ff9982c7-4159-4004-9c7a-05a510401a38" providerId="ADAL" clId="{4F3AF943-69CA-47B1-9210-3FAAEDEB1DCE}" dt="2022-03-25T14:46:47.551" v="3050" actId="1076"/>
          <ac:picMkLst>
            <pc:docMk/>
            <pc:sldMk cId="3777018628" sldId="369"/>
            <ac:picMk id="9" creationId="{132CC6F3-7376-4116-A208-22B8E8F48544}"/>
          </ac:picMkLst>
        </pc:picChg>
      </pc:sldChg>
      <pc:sldChg chg="modSp new del mod ord">
        <pc:chgData name="Arnthor Magnusson" userId="ff9982c7-4159-4004-9c7a-05a510401a38" providerId="ADAL" clId="{4F3AF943-69CA-47B1-9210-3FAAEDEB1DCE}" dt="2022-03-25T15:13:48.395" v="3303" actId="2696"/>
        <pc:sldMkLst>
          <pc:docMk/>
          <pc:sldMk cId="2965470824" sldId="370"/>
        </pc:sldMkLst>
        <pc:spChg chg="mod">
          <ac:chgData name="Arnthor Magnusson" userId="ff9982c7-4159-4004-9c7a-05a510401a38" providerId="ADAL" clId="{4F3AF943-69CA-47B1-9210-3FAAEDEB1DCE}" dt="2022-03-25T14:33:07.324" v="3014" actId="20577"/>
          <ac:spMkLst>
            <pc:docMk/>
            <pc:sldMk cId="2965470824" sldId="370"/>
            <ac:spMk id="3" creationId="{7FA72E27-00FA-4CBA-B4E1-E391E9C68278}"/>
          </ac:spMkLst>
        </pc:spChg>
      </pc:sldChg>
      <pc:sldChg chg="addSp delSp modSp new mod ord">
        <pc:chgData name="Arnthor Magnusson" userId="ff9982c7-4159-4004-9c7a-05a510401a38" providerId="ADAL" clId="{4F3AF943-69CA-47B1-9210-3FAAEDEB1DCE}" dt="2022-03-25T15:11:49.775" v="3280"/>
        <pc:sldMkLst>
          <pc:docMk/>
          <pc:sldMk cId="1729625678" sldId="371"/>
        </pc:sldMkLst>
        <pc:spChg chg="del">
          <ac:chgData name="Arnthor Magnusson" userId="ff9982c7-4159-4004-9c7a-05a510401a38" providerId="ADAL" clId="{4F3AF943-69CA-47B1-9210-3FAAEDEB1DCE}" dt="2022-03-25T14:49:40.271" v="3090"/>
          <ac:spMkLst>
            <pc:docMk/>
            <pc:sldMk cId="1729625678" sldId="371"/>
            <ac:spMk id="2" creationId="{122DC805-93B0-48DE-9DB9-65980FE48741}"/>
          </ac:spMkLst>
        </pc:spChg>
        <pc:spChg chg="mod">
          <ac:chgData name="Arnthor Magnusson" userId="ff9982c7-4159-4004-9c7a-05a510401a38" providerId="ADAL" clId="{4F3AF943-69CA-47B1-9210-3FAAEDEB1DCE}" dt="2022-03-25T14:48:56.905" v="3076" actId="20577"/>
          <ac:spMkLst>
            <pc:docMk/>
            <pc:sldMk cId="1729625678" sldId="371"/>
            <ac:spMk id="3" creationId="{20AE6DB6-F1C2-4D9D-9393-D20152FFB02F}"/>
          </ac:spMkLst>
        </pc:spChg>
        <pc:spChg chg="add mod">
          <ac:chgData name="Arnthor Magnusson" userId="ff9982c7-4159-4004-9c7a-05a510401a38" providerId="ADAL" clId="{4F3AF943-69CA-47B1-9210-3FAAEDEB1DCE}" dt="2022-03-25T14:57:56.397" v="3099" actId="14100"/>
          <ac:spMkLst>
            <pc:docMk/>
            <pc:sldMk cId="1729625678" sldId="371"/>
            <ac:spMk id="6" creationId="{985A0B28-B6B3-497C-88E6-2BFE2E36F8D4}"/>
          </ac:spMkLst>
        </pc:spChg>
        <pc:spChg chg="add del mod">
          <ac:chgData name="Arnthor Magnusson" userId="ff9982c7-4159-4004-9c7a-05a510401a38" providerId="ADAL" clId="{4F3AF943-69CA-47B1-9210-3FAAEDEB1DCE}" dt="2022-03-25T15:11:49.775" v="3280"/>
          <ac:spMkLst>
            <pc:docMk/>
            <pc:sldMk cId="1729625678" sldId="371"/>
            <ac:spMk id="10" creationId="{DCCA2366-B3B2-4018-BACB-D71105015579}"/>
          </ac:spMkLst>
        </pc:spChg>
        <pc:picChg chg="add del">
          <ac:chgData name="Arnthor Magnusson" userId="ff9982c7-4159-4004-9c7a-05a510401a38" providerId="ADAL" clId="{4F3AF943-69CA-47B1-9210-3FAAEDEB1DCE}" dt="2022-03-25T14:49:20.480" v="3089" actId="22"/>
          <ac:picMkLst>
            <pc:docMk/>
            <pc:sldMk cId="1729625678" sldId="371"/>
            <ac:picMk id="5" creationId="{EFCE699F-3874-4D65-A07F-6D53E0ED94DA}"/>
          </ac:picMkLst>
        </pc:picChg>
        <pc:picChg chg="add del">
          <ac:chgData name="Arnthor Magnusson" userId="ff9982c7-4159-4004-9c7a-05a510401a38" providerId="ADAL" clId="{4F3AF943-69CA-47B1-9210-3FAAEDEB1DCE}" dt="2022-03-25T14:59:23.492" v="3101" actId="22"/>
          <ac:picMkLst>
            <pc:docMk/>
            <pc:sldMk cId="1729625678" sldId="371"/>
            <ac:picMk id="8" creationId="{0B3243B2-0A31-4617-8B02-F986AEEAD177}"/>
          </ac:picMkLst>
        </pc:picChg>
        <pc:inkChg chg="add del">
          <ac:chgData name="Arnthor Magnusson" userId="ff9982c7-4159-4004-9c7a-05a510401a38" providerId="ADAL" clId="{4F3AF943-69CA-47B1-9210-3FAAEDEB1DCE}" dt="2022-03-25T15:10:04.510" v="3193" actId="9405"/>
          <ac:inkMkLst>
            <pc:docMk/>
            <pc:sldMk cId="1729625678" sldId="371"/>
            <ac:inkMk id="9" creationId="{FC0B6595-5739-43DE-882D-686089533B44}"/>
          </ac:inkMkLst>
        </pc:inkChg>
      </pc:sldChg>
      <pc:sldChg chg="addSp delSp modSp new del mod">
        <pc:chgData name="Arnthor Magnusson" userId="ff9982c7-4159-4004-9c7a-05a510401a38" providerId="ADAL" clId="{4F3AF943-69CA-47B1-9210-3FAAEDEB1DCE}" dt="2022-03-25T15:10:08.367" v="3194" actId="2696"/>
        <pc:sldMkLst>
          <pc:docMk/>
          <pc:sldMk cId="3932183032" sldId="372"/>
        </pc:sldMkLst>
        <pc:spChg chg="mod">
          <ac:chgData name="Arnthor Magnusson" userId="ff9982c7-4159-4004-9c7a-05a510401a38" providerId="ADAL" clId="{4F3AF943-69CA-47B1-9210-3FAAEDEB1DCE}" dt="2022-03-25T15:00:30.002" v="3112"/>
          <ac:spMkLst>
            <pc:docMk/>
            <pc:sldMk cId="3932183032" sldId="372"/>
            <ac:spMk id="3" creationId="{53BB1BFF-28E5-4404-A806-5EC72B6A4E6A}"/>
          </ac:spMkLst>
        </pc:spChg>
        <pc:picChg chg="add del">
          <ac:chgData name="Arnthor Magnusson" userId="ff9982c7-4159-4004-9c7a-05a510401a38" providerId="ADAL" clId="{4F3AF943-69CA-47B1-9210-3FAAEDEB1DCE}" dt="2022-03-25T15:00:05.788" v="3108" actId="22"/>
          <ac:picMkLst>
            <pc:docMk/>
            <pc:sldMk cId="3932183032" sldId="372"/>
            <ac:picMk id="5" creationId="{19A2887F-037D-4F36-8A2A-CEB03EBDE732}"/>
          </ac:picMkLst>
        </pc:picChg>
        <pc:picChg chg="add del mod">
          <ac:chgData name="Arnthor Magnusson" userId="ff9982c7-4159-4004-9c7a-05a510401a38" providerId="ADAL" clId="{4F3AF943-69CA-47B1-9210-3FAAEDEB1DCE}" dt="2022-03-25T15:00:05.277" v="3107" actId="22"/>
          <ac:picMkLst>
            <pc:docMk/>
            <pc:sldMk cId="3932183032" sldId="372"/>
            <ac:picMk id="7" creationId="{E27C7E34-CE24-474E-8AFE-B60BD7C3B944}"/>
          </ac:picMkLst>
        </pc:picChg>
        <pc:picChg chg="add mod">
          <ac:chgData name="Arnthor Magnusson" userId="ff9982c7-4159-4004-9c7a-05a510401a38" providerId="ADAL" clId="{4F3AF943-69CA-47B1-9210-3FAAEDEB1DCE}" dt="2022-03-25T15:00:17.706" v="3111" actId="14100"/>
          <ac:picMkLst>
            <pc:docMk/>
            <pc:sldMk cId="3932183032" sldId="372"/>
            <ac:picMk id="9" creationId="{99FC780E-F6AE-4480-A59B-CA6B15ACAFEE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9T11:36:45.050" v="5185" actId="1076"/>
        <pc:sldMkLst>
          <pc:docMk/>
          <pc:sldMk cId="3649150239" sldId="373"/>
        </pc:sldMkLst>
        <pc:spChg chg="mod">
          <ac:chgData name="Arnthor Magnusson" userId="ff9982c7-4159-4004-9c7a-05a510401a38" providerId="ADAL" clId="{4F3AF943-69CA-47B1-9210-3FAAEDEB1DCE}" dt="2022-03-25T15:02:14.328" v="3177" actId="20577"/>
          <ac:spMkLst>
            <pc:docMk/>
            <pc:sldMk cId="3649150239" sldId="373"/>
            <ac:spMk id="3" creationId="{2C23268E-D3DB-4CAF-A7CC-9961E2D6073E}"/>
          </ac:spMkLst>
        </pc:spChg>
        <pc:picChg chg="add del">
          <ac:chgData name="Arnthor Magnusson" userId="ff9982c7-4159-4004-9c7a-05a510401a38" providerId="ADAL" clId="{4F3AF943-69CA-47B1-9210-3FAAEDEB1DCE}" dt="2022-03-25T15:01:55.991" v="3131" actId="22"/>
          <ac:picMkLst>
            <pc:docMk/>
            <pc:sldMk cId="3649150239" sldId="373"/>
            <ac:picMk id="5" creationId="{82464302-B9A0-4F0B-9E98-E4B06D9CD341}"/>
          </ac:picMkLst>
        </pc:picChg>
        <pc:picChg chg="add mod">
          <ac:chgData name="Arnthor Magnusson" userId="ff9982c7-4159-4004-9c7a-05a510401a38" providerId="ADAL" clId="{4F3AF943-69CA-47B1-9210-3FAAEDEB1DCE}" dt="2022-03-29T11:36:45.050" v="5185" actId="1076"/>
          <ac:picMkLst>
            <pc:docMk/>
            <pc:sldMk cId="3649150239" sldId="373"/>
            <ac:picMk id="7" creationId="{58857EAD-E1B4-41DF-8251-B6DC723602ED}"/>
          </ac:picMkLst>
        </pc:picChg>
      </pc:sldChg>
      <pc:sldChg chg="addSp modSp new mod">
        <pc:chgData name="Arnthor Magnusson" userId="ff9982c7-4159-4004-9c7a-05a510401a38" providerId="ADAL" clId="{4F3AF943-69CA-47B1-9210-3FAAEDEB1DCE}" dt="2022-03-27T10:03:34.833" v="4692" actId="20577"/>
        <pc:sldMkLst>
          <pc:docMk/>
          <pc:sldMk cId="3200544056" sldId="374"/>
        </pc:sldMkLst>
        <pc:spChg chg="mod">
          <ac:chgData name="Arnthor Magnusson" userId="ff9982c7-4159-4004-9c7a-05a510401a38" providerId="ADAL" clId="{4F3AF943-69CA-47B1-9210-3FAAEDEB1DCE}" dt="2022-03-27T10:03:34.833" v="4692" actId="20577"/>
          <ac:spMkLst>
            <pc:docMk/>
            <pc:sldMk cId="3200544056" sldId="374"/>
            <ac:spMk id="3" creationId="{18860AA3-EDB3-4F9F-9924-F79A18C6DC6A}"/>
          </ac:spMkLst>
        </pc:spChg>
        <pc:picChg chg="add mod">
          <ac:chgData name="Arnthor Magnusson" userId="ff9982c7-4159-4004-9c7a-05a510401a38" providerId="ADAL" clId="{4F3AF943-69CA-47B1-9210-3FAAEDEB1DCE}" dt="2022-03-25T15:04:07.301" v="3181" actId="1076"/>
          <ac:picMkLst>
            <pc:docMk/>
            <pc:sldMk cId="3200544056" sldId="374"/>
            <ac:picMk id="5" creationId="{A2AC373C-2276-4180-9BB2-B937C3998CC0}"/>
          </ac:picMkLst>
        </pc:picChg>
      </pc:sldChg>
      <pc:sldChg chg="addSp delSp modSp new mod">
        <pc:chgData name="Arnthor Magnusson" userId="ff9982c7-4159-4004-9c7a-05a510401a38" providerId="ADAL" clId="{4F3AF943-69CA-47B1-9210-3FAAEDEB1DCE}" dt="2022-03-29T11:37:19.351" v="5213" actId="20577"/>
        <pc:sldMkLst>
          <pc:docMk/>
          <pc:sldMk cId="114007516" sldId="375"/>
        </pc:sldMkLst>
        <pc:spChg chg="mod">
          <ac:chgData name="Arnthor Magnusson" userId="ff9982c7-4159-4004-9c7a-05a510401a38" providerId="ADAL" clId="{4F3AF943-69CA-47B1-9210-3FAAEDEB1DCE}" dt="2022-03-29T11:37:19.351" v="5213" actId="20577"/>
          <ac:spMkLst>
            <pc:docMk/>
            <pc:sldMk cId="114007516" sldId="375"/>
            <ac:spMk id="3" creationId="{76ABA9F3-96FF-4D70-B79A-09937C8D6F1C}"/>
          </ac:spMkLst>
        </pc:spChg>
        <pc:picChg chg="add del mod">
          <ac:chgData name="Arnthor Magnusson" userId="ff9982c7-4159-4004-9c7a-05a510401a38" providerId="ADAL" clId="{4F3AF943-69CA-47B1-9210-3FAAEDEB1DCE}" dt="2022-03-27T08:25:49.273" v="3442" actId="478"/>
          <ac:picMkLst>
            <pc:docMk/>
            <pc:sldMk cId="114007516" sldId="375"/>
            <ac:picMk id="5" creationId="{166CDD11-50B9-4A79-A209-2B456F499EE4}"/>
          </ac:picMkLst>
        </pc:picChg>
        <pc:picChg chg="add mod">
          <ac:chgData name="Arnthor Magnusson" userId="ff9982c7-4159-4004-9c7a-05a510401a38" providerId="ADAL" clId="{4F3AF943-69CA-47B1-9210-3FAAEDEB1DCE}" dt="2022-03-29T11:37:10.296" v="5191" actId="1076"/>
          <ac:picMkLst>
            <pc:docMk/>
            <pc:sldMk cId="114007516" sldId="375"/>
            <ac:picMk id="7" creationId="{C84D02E6-FF07-4C57-BFC6-64D6425650CA}"/>
          </ac:picMkLst>
        </pc:picChg>
      </pc:sldChg>
      <pc:sldChg chg="addSp modSp new mod">
        <pc:chgData name="Arnthor Magnusson" userId="ff9982c7-4159-4004-9c7a-05a510401a38" providerId="ADAL" clId="{4F3AF943-69CA-47B1-9210-3FAAEDEB1DCE}" dt="2022-03-29T11:37:27.596" v="5240" actId="20577"/>
        <pc:sldMkLst>
          <pc:docMk/>
          <pc:sldMk cId="3759929739" sldId="376"/>
        </pc:sldMkLst>
        <pc:spChg chg="mod">
          <ac:chgData name="Arnthor Magnusson" userId="ff9982c7-4159-4004-9c7a-05a510401a38" providerId="ADAL" clId="{4F3AF943-69CA-47B1-9210-3FAAEDEB1DCE}" dt="2022-03-25T15:08:06.450" v="3188" actId="1076"/>
          <ac:spMkLst>
            <pc:docMk/>
            <pc:sldMk cId="3759929739" sldId="376"/>
            <ac:spMk id="2" creationId="{FD472EB7-FCC6-4B5B-805C-D408AD37DCFA}"/>
          </ac:spMkLst>
        </pc:spChg>
        <pc:spChg chg="mod">
          <ac:chgData name="Arnthor Magnusson" userId="ff9982c7-4159-4004-9c7a-05a510401a38" providerId="ADAL" clId="{4F3AF943-69CA-47B1-9210-3FAAEDEB1DCE}" dt="2022-03-29T11:37:27.596" v="5240" actId="20577"/>
          <ac:spMkLst>
            <pc:docMk/>
            <pc:sldMk cId="3759929739" sldId="376"/>
            <ac:spMk id="3" creationId="{3185FF4A-D0F0-4774-83E4-9736C53B7DA7}"/>
          </ac:spMkLst>
        </pc:spChg>
        <pc:picChg chg="add mod">
          <ac:chgData name="Arnthor Magnusson" userId="ff9982c7-4159-4004-9c7a-05a510401a38" providerId="ADAL" clId="{4F3AF943-69CA-47B1-9210-3FAAEDEB1DCE}" dt="2022-03-25T15:08:15.621" v="3189" actId="1076"/>
          <ac:picMkLst>
            <pc:docMk/>
            <pc:sldMk cId="3759929739" sldId="376"/>
            <ac:picMk id="7170" creationId="{938D9170-0266-4033-8C4F-DBAF499A6114}"/>
          </ac:picMkLst>
        </pc:picChg>
      </pc:sldChg>
      <pc:sldChg chg="addSp modSp add mod">
        <pc:chgData name="Arnthor Magnusson" userId="ff9982c7-4159-4004-9c7a-05a510401a38" providerId="ADAL" clId="{4F3AF943-69CA-47B1-9210-3FAAEDEB1DCE}" dt="2022-03-25T15:41:40.289" v="3430" actId="20577"/>
        <pc:sldMkLst>
          <pc:docMk/>
          <pc:sldMk cId="430126897" sldId="377"/>
        </pc:sldMkLst>
        <pc:spChg chg="add mod">
          <ac:chgData name="Arnthor Magnusson" userId="ff9982c7-4159-4004-9c7a-05a510401a38" providerId="ADAL" clId="{4F3AF943-69CA-47B1-9210-3FAAEDEB1DCE}" dt="2022-03-25T15:41:40.289" v="3430" actId="20577"/>
          <ac:spMkLst>
            <pc:docMk/>
            <pc:sldMk cId="430126897" sldId="377"/>
            <ac:spMk id="5" creationId="{83097C21-8BE3-4EB9-8467-5A7FA5F9DFE2}"/>
          </ac:spMkLst>
        </pc:spChg>
        <pc:inkChg chg="add">
          <ac:chgData name="Arnthor Magnusson" userId="ff9982c7-4159-4004-9c7a-05a510401a38" providerId="ADAL" clId="{4F3AF943-69CA-47B1-9210-3FAAEDEB1DCE}" dt="2022-03-25T15:10:25.817" v="3197" actId="9405"/>
          <ac:inkMkLst>
            <pc:docMk/>
            <pc:sldMk cId="430126897" sldId="377"/>
            <ac:inkMk id="2" creationId="{9B026D3D-8492-474A-BDD9-0339FD8850BF}"/>
          </ac:inkMkLst>
        </pc:inkChg>
        <pc:inkChg chg="add">
          <ac:chgData name="Arnthor Magnusson" userId="ff9982c7-4159-4004-9c7a-05a510401a38" providerId="ADAL" clId="{4F3AF943-69CA-47B1-9210-3FAAEDEB1DCE}" dt="2022-03-25T15:10:35.757" v="3199" actId="9405"/>
          <ac:inkMkLst>
            <pc:docMk/>
            <pc:sldMk cId="430126897" sldId="377"/>
            <ac:inkMk id="4" creationId="{FBC291AA-DD37-4DF4-A5FF-8510D49EDE13}"/>
          </ac:inkMkLst>
        </pc:inkChg>
      </pc:sldChg>
      <pc:sldChg chg="addSp modSp add mod ord">
        <pc:chgData name="Arnthor Magnusson" userId="ff9982c7-4159-4004-9c7a-05a510401a38" providerId="ADAL" clId="{4F3AF943-69CA-47B1-9210-3FAAEDEB1DCE}" dt="2022-03-25T15:12:47.119" v="3302"/>
        <pc:sldMkLst>
          <pc:docMk/>
          <pc:sldMk cId="3781300476" sldId="378"/>
        </pc:sldMkLst>
        <pc:spChg chg="add mod">
          <ac:chgData name="Arnthor Magnusson" userId="ff9982c7-4159-4004-9c7a-05a510401a38" providerId="ADAL" clId="{4F3AF943-69CA-47B1-9210-3FAAEDEB1DCE}" dt="2022-03-25T15:11:28.441" v="3275" actId="20577"/>
          <ac:spMkLst>
            <pc:docMk/>
            <pc:sldMk cId="3781300476" sldId="378"/>
            <ac:spMk id="5" creationId="{338D9882-80C6-4375-82F0-23F24A07BFF5}"/>
          </ac:spMkLst>
        </pc:spChg>
        <pc:inkChg chg="add">
          <ac:chgData name="Arnthor Magnusson" userId="ff9982c7-4159-4004-9c7a-05a510401a38" providerId="ADAL" clId="{4F3AF943-69CA-47B1-9210-3FAAEDEB1DCE}" dt="2022-03-25T15:10:32.605" v="3198" actId="9405"/>
          <ac:inkMkLst>
            <pc:docMk/>
            <pc:sldMk cId="3781300476" sldId="378"/>
            <ac:inkMk id="2" creationId="{757DD804-7EC9-4B7C-AD14-939BCC1003B6}"/>
          </ac:inkMkLst>
        </pc:inkChg>
      </pc:sldChg>
      <pc:sldChg chg="addSp delSp modSp add mod">
        <pc:chgData name="Arnthor Magnusson" userId="ff9982c7-4159-4004-9c7a-05a510401a38" providerId="ADAL" clId="{4F3AF943-69CA-47B1-9210-3FAAEDEB1DCE}" dt="2022-03-25T15:12:27.584" v="3300" actId="20577"/>
        <pc:sldMkLst>
          <pc:docMk/>
          <pc:sldMk cId="1623972662" sldId="379"/>
        </pc:sldMkLst>
        <pc:spChg chg="mod">
          <ac:chgData name="Arnthor Magnusson" userId="ff9982c7-4159-4004-9c7a-05a510401a38" providerId="ADAL" clId="{4F3AF943-69CA-47B1-9210-3FAAEDEB1DCE}" dt="2022-03-25T15:12:27.584" v="3300" actId="20577"/>
          <ac:spMkLst>
            <pc:docMk/>
            <pc:sldMk cId="1623972662" sldId="379"/>
            <ac:spMk id="10" creationId="{DCCA2366-B3B2-4018-BACB-D71105015579}"/>
          </ac:spMkLst>
        </pc:spChg>
        <pc:inkChg chg="add del">
          <ac:chgData name="Arnthor Magnusson" userId="ff9982c7-4159-4004-9c7a-05a510401a38" providerId="ADAL" clId="{4F3AF943-69CA-47B1-9210-3FAAEDEB1DCE}" dt="2022-03-25T15:12:08.670" v="3282" actId="9405"/>
          <ac:inkMkLst>
            <pc:docMk/>
            <pc:sldMk cId="1623972662" sldId="379"/>
            <ac:inkMk id="2" creationId="{01D3F829-6471-4725-86F2-EFCEA27C8EB9}"/>
          </ac:inkMkLst>
        </pc:inkChg>
        <pc:inkChg chg="add">
          <ac:chgData name="Arnthor Magnusson" userId="ff9982c7-4159-4004-9c7a-05a510401a38" providerId="ADAL" clId="{4F3AF943-69CA-47B1-9210-3FAAEDEB1DCE}" dt="2022-03-25T15:12:10.887" v="3283" actId="9405"/>
          <ac:inkMkLst>
            <pc:docMk/>
            <pc:sldMk cId="1623972662" sldId="379"/>
            <ac:inkMk id="4" creationId="{4941F92E-3D51-4C18-9C49-1D0DF09735A7}"/>
          </ac:inkMkLst>
        </pc:inkChg>
        <pc:inkChg chg="add del">
          <ac:chgData name="Arnthor Magnusson" userId="ff9982c7-4159-4004-9c7a-05a510401a38" providerId="ADAL" clId="{4F3AF943-69CA-47B1-9210-3FAAEDEB1DCE}" dt="2022-03-25T15:12:14.879" v="3291" actId="9405"/>
          <ac:inkMkLst>
            <pc:docMk/>
            <pc:sldMk cId="1623972662" sldId="379"/>
            <ac:inkMk id="5" creationId="{025C12C9-EAE7-4C94-9AD1-EE1CB7581F26}"/>
          </ac:inkMkLst>
        </pc:inkChg>
        <pc:inkChg chg="add del">
          <ac:chgData name="Arnthor Magnusson" userId="ff9982c7-4159-4004-9c7a-05a510401a38" providerId="ADAL" clId="{4F3AF943-69CA-47B1-9210-3FAAEDEB1DCE}" dt="2022-03-25T15:12:14.438" v="3290" actId="9405"/>
          <ac:inkMkLst>
            <pc:docMk/>
            <pc:sldMk cId="1623972662" sldId="379"/>
            <ac:inkMk id="7" creationId="{E4FE3D4F-F7BF-4886-924A-EF6457F24881}"/>
          </ac:inkMkLst>
        </pc:inkChg>
        <pc:inkChg chg="add del">
          <ac:chgData name="Arnthor Magnusson" userId="ff9982c7-4159-4004-9c7a-05a510401a38" providerId="ADAL" clId="{4F3AF943-69CA-47B1-9210-3FAAEDEB1DCE}" dt="2022-03-25T15:12:13.904" v="3289" actId="9405"/>
          <ac:inkMkLst>
            <pc:docMk/>
            <pc:sldMk cId="1623972662" sldId="379"/>
            <ac:inkMk id="8" creationId="{D807771D-3A39-4AC6-AA33-C337EFFA3393}"/>
          </ac:inkMkLst>
        </pc:inkChg>
        <pc:inkChg chg="add del">
          <ac:chgData name="Arnthor Magnusson" userId="ff9982c7-4159-4004-9c7a-05a510401a38" providerId="ADAL" clId="{4F3AF943-69CA-47B1-9210-3FAAEDEB1DCE}" dt="2022-03-25T15:12:13.543" v="3288" actId="9405"/>
          <ac:inkMkLst>
            <pc:docMk/>
            <pc:sldMk cId="1623972662" sldId="379"/>
            <ac:inkMk id="9" creationId="{2950724F-7959-4F81-8C63-678B75E6B7D5}"/>
          </ac:inkMkLst>
        </pc:inkChg>
      </pc:sldChg>
      <pc:sldChg chg="addSp delSp modSp add mod">
        <pc:chgData name="Arnthor Magnusson" userId="ff9982c7-4159-4004-9c7a-05a510401a38" providerId="ADAL" clId="{4F3AF943-69CA-47B1-9210-3FAAEDEB1DCE}" dt="2022-03-27T08:34:09.750" v="3639"/>
        <pc:sldMkLst>
          <pc:docMk/>
          <pc:sldMk cId="1149938033" sldId="380"/>
        </pc:sldMkLst>
        <pc:spChg chg="mod">
          <ac:chgData name="Arnthor Magnusson" userId="ff9982c7-4159-4004-9c7a-05a510401a38" providerId="ADAL" clId="{4F3AF943-69CA-47B1-9210-3FAAEDEB1DCE}" dt="2022-03-27T08:34:09.750" v="3639"/>
          <ac:spMkLst>
            <pc:docMk/>
            <pc:sldMk cId="1149938033" sldId="380"/>
            <ac:spMk id="4" creationId="{93EA2945-0B01-42BC-935E-DE10E2E3EA91}"/>
          </ac:spMkLst>
        </pc:spChg>
        <pc:picChg chg="add del mod">
          <ac:chgData name="Arnthor Magnusson" userId="ff9982c7-4159-4004-9c7a-05a510401a38" providerId="ADAL" clId="{4F3AF943-69CA-47B1-9210-3FAAEDEB1DCE}" dt="2022-03-27T08:30:22.676" v="3484" actId="478"/>
          <ac:picMkLst>
            <pc:docMk/>
            <pc:sldMk cId="1149938033" sldId="380"/>
            <ac:picMk id="5" creationId="{9FD64429-579C-4F11-BCC3-891FFE13DC97}"/>
          </ac:picMkLst>
        </pc:picChg>
        <pc:picChg chg="add mod">
          <ac:chgData name="Arnthor Magnusson" userId="ff9982c7-4159-4004-9c7a-05a510401a38" providerId="ADAL" clId="{4F3AF943-69CA-47B1-9210-3FAAEDEB1DCE}" dt="2022-03-27T08:31:15.475" v="3523" actId="1036"/>
          <ac:picMkLst>
            <pc:docMk/>
            <pc:sldMk cId="1149938033" sldId="380"/>
            <ac:picMk id="8" creationId="{EE6DD227-66C7-4FC2-84B7-A75BDD3FB89E}"/>
          </ac:picMkLst>
        </pc:picChg>
        <pc:picChg chg="add del mod">
          <ac:chgData name="Arnthor Magnusson" userId="ff9982c7-4159-4004-9c7a-05a510401a38" providerId="ADAL" clId="{4F3AF943-69CA-47B1-9210-3FAAEDEB1DCE}" dt="2022-03-27T08:31:32.673" v="3542" actId="478"/>
          <ac:picMkLst>
            <pc:docMk/>
            <pc:sldMk cId="1149938033" sldId="380"/>
            <ac:picMk id="10" creationId="{6846B355-A9D8-43F6-AADC-07CDB38DD2DF}"/>
          </ac:picMkLst>
        </pc:picChg>
      </pc:sldChg>
      <pc:sldChg chg="addSp delSp modSp add mod">
        <pc:chgData name="Arnthor Magnusson" userId="ff9982c7-4159-4004-9c7a-05a510401a38" providerId="ADAL" clId="{4F3AF943-69CA-47B1-9210-3FAAEDEB1DCE}" dt="2022-03-27T08:35:05.374" v="3672" actId="21"/>
        <pc:sldMkLst>
          <pc:docMk/>
          <pc:sldMk cId="839595569" sldId="381"/>
        </pc:sldMkLst>
        <pc:spChg chg="mod">
          <ac:chgData name="Arnthor Magnusson" userId="ff9982c7-4159-4004-9c7a-05a510401a38" providerId="ADAL" clId="{4F3AF943-69CA-47B1-9210-3FAAEDEB1DCE}" dt="2022-03-27T08:34:03.850" v="3638" actId="6549"/>
          <ac:spMkLst>
            <pc:docMk/>
            <pc:sldMk cId="839595569" sldId="381"/>
            <ac:spMk id="4" creationId="{93EA2945-0B01-42BC-935E-DE10E2E3EA91}"/>
          </ac:spMkLst>
        </pc:spChg>
        <pc:picChg chg="add del mod">
          <ac:chgData name="Arnthor Magnusson" userId="ff9982c7-4159-4004-9c7a-05a510401a38" providerId="ADAL" clId="{4F3AF943-69CA-47B1-9210-3FAAEDEB1DCE}" dt="2022-03-27T08:35:05.374" v="3672" actId="21"/>
          <ac:picMkLst>
            <pc:docMk/>
            <pc:sldMk cId="839595569" sldId="381"/>
            <ac:picMk id="5" creationId="{A303287B-20A8-4985-92D3-3A1B4CB3C8F3}"/>
          </ac:picMkLst>
        </pc:picChg>
        <pc:picChg chg="mod">
          <ac:chgData name="Arnthor Magnusson" userId="ff9982c7-4159-4004-9c7a-05a510401a38" providerId="ADAL" clId="{4F3AF943-69CA-47B1-9210-3FAAEDEB1DCE}" dt="2022-03-27T08:32:47.458" v="3625" actId="29295"/>
          <ac:picMkLst>
            <pc:docMk/>
            <pc:sldMk cId="839595569" sldId="381"/>
            <ac:picMk id="8" creationId="{EE6DD227-66C7-4FC2-84B7-A75BDD3FB89E}"/>
          </ac:picMkLst>
        </pc:picChg>
        <pc:picChg chg="mod">
          <ac:chgData name="Arnthor Magnusson" userId="ff9982c7-4159-4004-9c7a-05a510401a38" providerId="ADAL" clId="{4F3AF943-69CA-47B1-9210-3FAAEDEB1DCE}" dt="2022-03-27T08:32:24.267" v="3584" actId="29295"/>
          <ac:picMkLst>
            <pc:docMk/>
            <pc:sldMk cId="839595569" sldId="381"/>
            <ac:picMk id="10" creationId="{6846B355-A9D8-43F6-AADC-07CDB38DD2DF}"/>
          </ac:picMkLst>
        </pc:picChg>
      </pc:sldChg>
      <pc:sldChg chg="modSp add mod">
        <pc:chgData name="Arnthor Magnusson" userId="ff9982c7-4159-4004-9c7a-05a510401a38" providerId="ADAL" clId="{4F3AF943-69CA-47B1-9210-3FAAEDEB1DCE}" dt="2022-03-27T08:35:51.199" v="3683" actId="29295"/>
        <pc:sldMkLst>
          <pc:docMk/>
          <pc:sldMk cId="1824628702" sldId="382"/>
        </pc:sldMkLst>
        <pc:picChg chg="mod">
          <ac:chgData name="Arnthor Magnusson" userId="ff9982c7-4159-4004-9c7a-05a510401a38" providerId="ADAL" clId="{4F3AF943-69CA-47B1-9210-3FAAEDEB1DCE}" dt="2022-03-27T08:35:51.199" v="3683" actId="29295"/>
          <ac:picMkLst>
            <pc:docMk/>
            <pc:sldMk cId="1824628702" sldId="382"/>
            <ac:picMk id="15" creationId="{028C18BD-B656-4307-8479-832D1418E68C}"/>
          </ac:picMkLst>
        </pc:picChg>
      </pc:sldChg>
      <pc:sldChg chg="addSp delSp modSp add mod">
        <pc:chgData name="Arnthor Magnusson" userId="ff9982c7-4159-4004-9c7a-05a510401a38" providerId="ADAL" clId="{4F3AF943-69CA-47B1-9210-3FAAEDEB1DCE}" dt="2022-03-27T08:54:38.599" v="3824" actId="20577"/>
        <pc:sldMkLst>
          <pc:docMk/>
          <pc:sldMk cId="4168888859" sldId="383"/>
        </pc:sldMkLst>
        <pc:spChg chg="mod">
          <ac:chgData name="Arnthor Magnusson" userId="ff9982c7-4159-4004-9c7a-05a510401a38" providerId="ADAL" clId="{4F3AF943-69CA-47B1-9210-3FAAEDEB1DCE}" dt="2022-03-27T08:54:38.599" v="3824" actId="20577"/>
          <ac:spMkLst>
            <pc:docMk/>
            <pc:sldMk cId="4168888859" sldId="383"/>
            <ac:spMk id="5" creationId="{B4768442-2EED-4F41-877E-FC6C64930203}"/>
          </ac:spMkLst>
        </pc:spChg>
        <pc:picChg chg="add del">
          <ac:chgData name="Arnthor Magnusson" userId="ff9982c7-4159-4004-9c7a-05a510401a38" providerId="ADAL" clId="{4F3AF943-69CA-47B1-9210-3FAAEDEB1DCE}" dt="2022-03-27T08:41:18.514" v="3692" actId="478"/>
          <ac:picMkLst>
            <pc:docMk/>
            <pc:sldMk cId="4168888859" sldId="383"/>
            <ac:picMk id="4" creationId="{FAD95043-24AC-401D-8BE1-DD63CC86DC1E}"/>
          </ac:picMkLst>
        </pc:picChg>
        <pc:picChg chg="add del">
          <ac:chgData name="Arnthor Magnusson" userId="ff9982c7-4159-4004-9c7a-05a510401a38" providerId="ADAL" clId="{4F3AF943-69CA-47B1-9210-3FAAEDEB1DCE}" dt="2022-03-27T08:41:16.461" v="3691" actId="478"/>
          <ac:picMkLst>
            <pc:docMk/>
            <pc:sldMk cId="4168888859" sldId="383"/>
            <ac:picMk id="7" creationId="{AF112D62-D873-422D-9E5C-B0F9DD3D00AC}"/>
          </ac:picMkLst>
        </pc:picChg>
        <pc:picChg chg="del">
          <ac:chgData name="Arnthor Magnusson" userId="ff9982c7-4159-4004-9c7a-05a510401a38" providerId="ADAL" clId="{4F3AF943-69CA-47B1-9210-3FAAEDEB1DCE}" dt="2022-03-27T08:41:20.780" v="3693" actId="478"/>
          <ac:picMkLst>
            <pc:docMk/>
            <pc:sldMk cId="4168888859" sldId="383"/>
            <ac:picMk id="9" creationId="{9112EF5A-A63E-40C1-926D-7B9A1CA3115D}"/>
          </ac:picMkLst>
        </pc:picChg>
        <pc:picChg chg="add mod">
          <ac:chgData name="Arnthor Magnusson" userId="ff9982c7-4159-4004-9c7a-05a510401a38" providerId="ADAL" clId="{4F3AF943-69CA-47B1-9210-3FAAEDEB1DCE}" dt="2022-03-27T08:41:32.798" v="3698" actId="14100"/>
          <ac:picMkLst>
            <pc:docMk/>
            <pc:sldMk cId="4168888859" sldId="383"/>
            <ac:picMk id="10" creationId="{A1C20DF9-2C25-4660-ADF5-D51EF7D8ED13}"/>
          </ac:picMkLst>
        </pc:picChg>
      </pc:sldChg>
      <pc:sldChg chg="add">
        <pc:chgData name="Arnthor Magnusson" userId="ff9982c7-4159-4004-9c7a-05a510401a38" providerId="ADAL" clId="{4F3AF943-69CA-47B1-9210-3FAAEDEB1DCE}" dt="2022-03-27T09:21:09.700" v="3964" actId="2890"/>
        <pc:sldMkLst>
          <pc:docMk/>
          <pc:sldMk cId="2202998862" sldId="384"/>
        </pc:sldMkLst>
      </pc:sldChg>
      <pc:sldChg chg="modSp new del mod">
        <pc:chgData name="Arnthor Magnusson" userId="ff9982c7-4159-4004-9c7a-05a510401a38" providerId="ADAL" clId="{4F3AF943-69CA-47B1-9210-3FAAEDEB1DCE}" dt="2022-03-27T09:31:07.682" v="4184" actId="47"/>
        <pc:sldMkLst>
          <pc:docMk/>
          <pc:sldMk cId="2063808088" sldId="385"/>
        </pc:sldMkLst>
        <pc:spChg chg="mod">
          <ac:chgData name="Arnthor Magnusson" userId="ff9982c7-4159-4004-9c7a-05a510401a38" providerId="ADAL" clId="{4F3AF943-69CA-47B1-9210-3FAAEDEB1DCE}" dt="2022-03-27T09:30:32.888" v="4174" actId="20577"/>
          <ac:spMkLst>
            <pc:docMk/>
            <pc:sldMk cId="2063808088" sldId="385"/>
            <ac:spMk id="2" creationId="{C0FEEE0A-183A-49B7-B518-05EB254B6BB2}"/>
          </ac:spMkLst>
        </pc:spChg>
        <pc:spChg chg="mod">
          <ac:chgData name="Arnthor Magnusson" userId="ff9982c7-4159-4004-9c7a-05a510401a38" providerId="ADAL" clId="{4F3AF943-69CA-47B1-9210-3FAAEDEB1DCE}" dt="2022-03-27T09:26:43.589" v="4043" actId="20577"/>
          <ac:spMkLst>
            <pc:docMk/>
            <pc:sldMk cId="2063808088" sldId="385"/>
            <ac:spMk id="3" creationId="{07020046-F499-416E-A0B1-BE8A54FA24CF}"/>
          </ac:spMkLst>
        </pc:spChg>
      </pc:sldChg>
      <pc:sldChg chg="add del">
        <pc:chgData name="Arnthor Magnusson" userId="ff9982c7-4159-4004-9c7a-05a510401a38" providerId="ADAL" clId="{4F3AF943-69CA-47B1-9210-3FAAEDEB1DCE}" dt="2022-03-31T13:36:25.498" v="5805" actId="47"/>
        <pc:sldMkLst>
          <pc:docMk/>
          <pc:sldMk cId="4144792142" sldId="386"/>
        </pc:sldMkLst>
      </pc:sldChg>
      <pc:sldChg chg="modSp add del mod ord">
        <pc:chgData name="Arnthor Magnusson" userId="ff9982c7-4159-4004-9c7a-05a510401a38" providerId="ADAL" clId="{4F3AF943-69CA-47B1-9210-3FAAEDEB1DCE}" dt="2022-03-27T09:31:07.682" v="4184" actId="47"/>
        <pc:sldMkLst>
          <pc:docMk/>
          <pc:sldMk cId="4232757527" sldId="386"/>
        </pc:sldMkLst>
        <pc:spChg chg="mod">
          <ac:chgData name="Arnthor Magnusson" userId="ff9982c7-4159-4004-9c7a-05a510401a38" providerId="ADAL" clId="{4F3AF943-69CA-47B1-9210-3FAAEDEB1DCE}" dt="2022-03-27T09:30:23.955" v="4170" actId="20577"/>
          <ac:spMkLst>
            <pc:docMk/>
            <pc:sldMk cId="4232757527" sldId="386"/>
            <ac:spMk id="2" creationId="{C0FEEE0A-183A-49B7-B518-05EB254B6BB2}"/>
          </ac:spMkLst>
        </pc:spChg>
      </pc:sldChg>
      <pc:sldChg chg="modSp add mod ord">
        <pc:chgData name="Arnthor Magnusson" userId="ff9982c7-4159-4004-9c7a-05a510401a38" providerId="ADAL" clId="{4F3AF943-69CA-47B1-9210-3FAAEDEB1DCE}" dt="2022-03-27T09:31:31.324" v="4189" actId="6549"/>
        <pc:sldMkLst>
          <pc:docMk/>
          <pc:sldMk cId="147429251" sldId="387"/>
        </pc:sldMkLst>
        <pc:spChg chg="mod">
          <ac:chgData name="Arnthor Magnusson" userId="ff9982c7-4159-4004-9c7a-05a510401a38" providerId="ADAL" clId="{4F3AF943-69CA-47B1-9210-3FAAEDEB1DCE}" dt="2022-03-27T09:31:31.324" v="4189" actId="6549"/>
          <ac:spMkLst>
            <pc:docMk/>
            <pc:sldMk cId="147429251" sldId="387"/>
            <ac:spMk id="2" creationId="{C0FEEE0A-183A-49B7-B518-05EB254B6BB2}"/>
          </ac:spMkLst>
        </pc:spChg>
      </pc:sldChg>
      <pc:sldChg chg="modSp add mod">
        <pc:chgData name="Arnthor Magnusson" userId="ff9982c7-4159-4004-9c7a-05a510401a38" providerId="ADAL" clId="{4F3AF943-69CA-47B1-9210-3FAAEDEB1DCE}" dt="2022-03-27T09:31:35.649" v="4190" actId="6549"/>
        <pc:sldMkLst>
          <pc:docMk/>
          <pc:sldMk cId="462941290" sldId="388"/>
        </pc:sldMkLst>
        <pc:spChg chg="mod">
          <ac:chgData name="Arnthor Magnusson" userId="ff9982c7-4159-4004-9c7a-05a510401a38" providerId="ADAL" clId="{4F3AF943-69CA-47B1-9210-3FAAEDEB1DCE}" dt="2022-03-27T09:31:35.649" v="4190" actId="6549"/>
          <ac:spMkLst>
            <pc:docMk/>
            <pc:sldMk cId="462941290" sldId="388"/>
            <ac:spMk id="2" creationId="{C0FEEE0A-183A-49B7-B518-05EB254B6BB2}"/>
          </ac:spMkLst>
        </pc:spChg>
      </pc:sldChg>
      <pc:sldChg chg="modSp add mod">
        <pc:chgData name="Arnthor Magnusson" userId="ff9982c7-4159-4004-9c7a-05a510401a38" providerId="ADAL" clId="{4F3AF943-69CA-47B1-9210-3FAAEDEB1DCE}" dt="2022-03-27T09:31:18.590" v="4187" actId="20577"/>
        <pc:sldMkLst>
          <pc:docMk/>
          <pc:sldMk cId="4102120828" sldId="389"/>
        </pc:sldMkLst>
        <pc:spChg chg="mod">
          <ac:chgData name="Arnthor Magnusson" userId="ff9982c7-4159-4004-9c7a-05a510401a38" providerId="ADAL" clId="{4F3AF943-69CA-47B1-9210-3FAAEDEB1DCE}" dt="2022-03-27T09:31:18.590" v="4187" actId="20577"/>
          <ac:spMkLst>
            <pc:docMk/>
            <pc:sldMk cId="4102120828" sldId="389"/>
            <ac:spMk id="2" creationId="{C0FEEE0A-183A-49B7-B518-05EB254B6BB2}"/>
          </ac:spMkLst>
        </pc:spChg>
      </pc:sldChg>
      <pc:sldChg chg="addSp delSp modSp new del mod modClrScheme chgLayout">
        <pc:chgData name="Arnthor Magnusson" userId="ff9982c7-4159-4004-9c7a-05a510401a38" providerId="ADAL" clId="{4F3AF943-69CA-47B1-9210-3FAAEDEB1DCE}" dt="2022-03-29T11:20:32.337" v="5011" actId="2696"/>
        <pc:sldMkLst>
          <pc:docMk/>
          <pc:sldMk cId="3810711600" sldId="390"/>
        </pc:sldMkLst>
        <pc:spChg chg="mod ord">
          <ac:chgData name="Arnthor Magnusson" userId="ff9982c7-4159-4004-9c7a-05a510401a38" providerId="ADAL" clId="{4F3AF943-69CA-47B1-9210-3FAAEDEB1DCE}" dt="2022-03-29T11:12:27.450" v="4997" actId="20577"/>
          <ac:spMkLst>
            <pc:docMk/>
            <pc:sldMk cId="3810711600" sldId="390"/>
            <ac:spMk id="2" creationId="{5D2288AB-5AE5-4901-ADF2-CAA5012FCACA}"/>
          </ac:spMkLst>
        </pc:spChg>
        <pc:spChg chg="mod ord">
          <ac:chgData name="Arnthor Magnusson" userId="ff9982c7-4159-4004-9c7a-05a510401a38" providerId="ADAL" clId="{4F3AF943-69CA-47B1-9210-3FAAEDEB1DCE}" dt="2022-03-29T11:10:19.720" v="4983" actId="700"/>
          <ac:spMkLst>
            <pc:docMk/>
            <pc:sldMk cId="3810711600" sldId="390"/>
            <ac:spMk id="3" creationId="{E0A913DC-C66D-48C2-AE63-9B2A25565E25}"/>
          </ac:spMkLst>
        </pc:spChg>
        <pc:spChg chg="mod">
          <ac:chgData name="Arnthor Magnusson" userId="ff9982c7-4159-4004-9c7a-05a510401a38" providerId="ADAL" clId="{4F3AF943-69CA-47B1-9210-3FAAEDEB1DCE}" dt="2022-03-29T11:09:03.234" v="4980" actId="207"/>
          <ac:spMkLst>
            <pc:docMk/>
            <pc:sldMk cId="3810711600" sldId="390"/>
            <ac:spMk id="12" creationId="{C555502B-EBFB-4EF5-AA2F-6570BA25D6E6}"/>
          </ac:spMkLst>
        </pc:spChg>
        <pc:spChg chg="mod">
          <ac:chgData name="Arnthor Magnusson" userId="ff9982c7-4159-4004-9c7a-05a510401a38" providerId="ADAL" clId="{4F3AF943-69CA-47B1-9210-3FAAEDEB1DCE}" dt="2022-03-29T11:09:03.234" v="4980" actId="207"/>
          <ac:spMkLst>
            <pc:docMk/>
            <pc:sldMk cId="3810711600" sldId="390"/>
            <ac:spMk id="13" creationId="{3416C44F-985C-48BC-B0BC-882DCFA07BE5}"/>
          </ac:spMkLst>
        </pc:spChg>
        <pc:spChg chg="mod">
          <ac:chgData name="Arnthor Magnusson" userId="ff9982c7-4159-4004-9c7a-05a510401a38" providerId="ADAL" clId="{4F3AF943-69CA-47B1-9210-3FAAEDEB1DCE}" dt="2022-03-29T11:09:03.234" v="4980" actId="207"/>
          <ac:spMkLst>
            <pc:docMk/>
            <pc:sldMk cId="3810711600" sldId="390"/>
            <ac:spMk id="14" creationId="{5F691D6B-97FE-4561-87AD-1BAF747C313D}"/>
          </ac:spMkLst>
        </pc:spChg>
        <pc:spChg chg="mod">
          <ac:chgData name="Arnthor Magnusson" userId="ff9982c7-4159-4004-9c7a-05a510401a38" providerId="ADAL" clId="{4F3AF943-69CA-47B1-9210-3FAAEDEB1DCE}" dt="2022-03-29T11:09:03.234" v="4980" actId="207"/>
          <ac:spMkLst>
            <pc:docMk/>
            <pc:sldMk cId="3810711600" sldId="390"/>
            <ac:spMk id="15" creationId="{BC610D32-067D-405D-83D6-5EB4714ED538}"/>
          </ac:spMkLst>
        </pc:spChg>
        <pc:spChg chg="mod">
          <ac:chgData name="Arnthor Magnusson" userId="ff9982c7-4159-4004-9c7a-05a510401a38" providerId="ADAL" clId="{4F3AF943-69CA-47B1-9210-3FAAEDEB1DCE}" dt="2022-03-29T11:08:47.292" v="4979" actId="27803"/>
          <ac:spMkLst>
            <pc:docMk/>
            <pc:sldMk cId="3810711600" sldId="390"/>
            <ac:spMk id="16" creationId="{A65ACE97-55F0-4665-BAE4-BA4F983EAA66}"/>
          </ac:spMkLst>
        </pc:spChg>
        <pc:spChg chg="add mod ord">
          <ac:chgData name="Arnthor Magnusson" userId="ff9982c7-4159-4004-9c7a-05a510401a38" providerId="ADAL" clId="{4F3AF943-69CA-47B1-9210-3FAAEDEB1DCE}" dt="2022-03-29T11:10:19.720" v="4983" actId="700"/>
          <ac:spMkLst>
            <pc:docMk/>
            <pc:sldMk cId="3810711600" sldId="390"/>
            <ac:spMk id="17" creationId="{1EC76B66-7EC6-4C46-83D2-431A4C051A93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1" creationId="{CF7BB5C2-5236-4E55-B43C-740F392D3BE3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2" creationId="{B8E1C031-272C-4245-84C5-CE51487DEE59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3" creationId="{927A5CC1-F3BE-42E2-8B69-83B504592BE1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4" creationId="{C27FCD3C-7D8D-4EAB-8C2E-068C432788EC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5" creationId="{10B5EF8B-3ECD-47A0-BE98-CC1EEB37BA71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6" creationId="{30C5563F-1AEE-42CD-AFA5-EA31A24D498F}"/>
          </ac:spMkLst>
        </pc:spChg>
        <pc:spChg chg="mod">
          <ac:chgData name="Arnthor Magnusson" userId="ff9982c7-4159-4004-9c7a-05a510401a38" providerId="ADAL" clId="{4F3AF943-69CA-47B1-9210-3FAAEDEB1DCE}" dt="2022-03-29T11:11:08.038" v="4988" actId="27803"/>
          <ac:spMkLst>
            <pc:docMk/>
            <pc:sldMk cId="3810711600" sldId="390"/>
            <ac:spMk id="27" creationId="{7182AE02-7E28-4701-95A6-494E4573F07A}"/>
          </ac:spMkLst>
        </pc:spChg>
        <pc:grpChg chg="del mod">
          <ac:chgData name="Arnthor Magnusson" userId="ff9982c7-4159-4004-9c7a-05a510401a38" providerId="ADAL" clId="{4F3AF943-69CA-47B1-9210-3FAAEDEB1DCE}" dt="2022-03-29T11:11:02.978" v="4985" actId="478"/>
          <ac:grpSpMkLst>
            <pc:docMk/>
            <pc:sldMk cId="3810711600" sldId="390"/>
            <ac:grpSpMk id="11" creationId="{E3BCAEAF-57F7-4428-8FF9-B7BE71A1FCBD}"/>
          </ac:grpSpMkLst>
        </pc:grpChg>
        <pc:grpChg chg="del mod">
          <ac:chgData name="Arnthor Magnusson" userId="ff9982c7-4159-4004-9c7a-05a510401a38" providerId="ADAL" clId="{4F3AF943-69CA-47B1-9210-3FAAEDEB1DCE}" dt="2022-03-29T11:12:12.051" v="4991" actId="478"/>
          <ac:grpSpMkLst>
            <pc:docMk/>
            <pc:sldMk cId="3810711600" sldId="390"/>
            <ac:grpSpMk id="20" creationId="{47D58604-72FC-4349-8C6D-66CAD17245AD}"/>
          </ac:grpSpMkLst>
        </pc:grpChg>
        <pc:picChg chg="add del mod">
          <ac:chgData name="Arnthor Magnusson" userId="ff9982c7-4159-4004-9c7a-05a510401a38" providerId="ADAL" clId="{4F3AF943-69CA-47B1-9210-3FAAEDEB1DCE}" dt="2022-03-29T11:08:47.292" v="4979" actId="27803"/>
          <ac:picMkLst>
            <pc:docMk/>
            <pc:sldMk cId="3810711600" sldId="390"/>
            <ac:picMk id="10" creationId="{05DFF676-F24F-49A2-8104-B234A3D8930F}"/>
          </ac:picMkLst>
        </pc:picChg>
        <pc:picChg chg="add del mod">
          <ac:chgData name="Arnthor Magnusson" userId="ff9982c7-4159-4004-9c7a-05a510401a38" providerId="ADAL" clId="{4F3AF943-69CA-47B1-9210-3FAAEDEB1DCE}" dt="2022-03-29T11:11:08.038" v="4988" actId="27803"/>
          <ac:picMkLst>
            <pc:docMk/>
            <pc:sldMk cId="3810711600" sldId="390"/>
            <ac:picMk id="19" creationId="{A382F71F-AD28-4081-9347-815E51C54BA1}"/>
          </ac:picMkLst>
        </pc:picChg>
        <pc:picChg chg="add mod">
          <ac:chgData name="Arnthor Magnusson" userId="ff9982c7-4159-4004-9c7a-05a510401a38" providerId="ADAL" clId="{4F3AF943-69CA-47B1-9210-3FAAEDEB1DCE}" dt="2022-03-29T11:12:15.174" v="4993" actId="1076"/>
          <ac:picMkLst>
            <pc:docMk/>
            <pc:sldMk cId="3810711600" sldId="390"/>
            <ac:picMk id="29" creationId="{79DD6B88-65A0-4520-A3A5-881DA67E9FB4}"/>
          </ac:picMkLst>
        </pc:picChg>
        <pc:inkChg chg="add del">
          <ac:chgData name="Arnthor Magnusson" userId="ff9982c7-4159-4004-9c7a-05a510401a38" providerId="ADAL" clId="{4F3AF943-69CA-47B1-9210-3FAAEDEB1DCE}" dt="2022-03-27T09:51:57.008" v="4432" actId="9405"/>
          <ac:inkMkLst>
            <pc:docMk/>
            <pc:sldMk cId="3810711600" sldId="390"/>
            <ac:inkMk id="4" creationId="{B11EAA0B-6A61-44D7-ADC0-2AC21DCD169C}"/>
          </ac:inkMkLst>
        </pc:inkChg>
        <pc:inkChg chg="add del">
          <ac:chgData name="Arnthor Magnusson" userId="ff9982c7-4159-4004-9c7a-05a510401a38" providerId="ADAL" clId="{4F3AF943-69CA-47B1-9210-3FAAEDEB1DCE}" dt="2022-03-27T09:52:04.047" v="4434" actId="9405"/>
          <ac:inkMkLst>
            <pc:docMk/>
            <pc:sldMk cId="3810711600" sldId="390"/>
            <ac:inkMk id="5" creationId="{686782C3-8659-4F84-87A3-DB16C0DF4AEF}"/>
          </ac:inkMkLst>
        </pc:inkChg>
        <pc:inkChg chg="add mod">
          <ac:chgData name="Arnthor Magnusson" userId="ff9982c7-4159-4004-9c7a-05a510401a38" providerId="ADAL" clId="{4F3AF943-69CA-47B1-9210-3FAAEDEB1DCE}" dt="2022-03-29T11:12:39.138" v="4998" actId="1076"/>
          <ac:inkMkLst>
            <pc:docMk/>
            <pc:sldMk cId="3810711600" sldId="390"/>
            <ac:inkMk id="6" creationId="{FFBDCFFC-6190-4867-BF59-7A2EE7725F3F}"/>
          </ac:inkMkLst>
        </pc:inkChg>
        <pc:inkChg chg="add del">
          <ac:chgData name="Arnthor Magnusson" userId="ff9982c7-4159-4004-9c7a-05a510401a38" providerId="ADAL" clId="{4F3AF943-69CA-47B1-9210-3FAAEDEB1DCE}" dt="2022-03-27T09:52:13.520" v="4437" actId="9405"/>
          <ac:inkMkLst>
            <pc:docMk/>
            <pc:sldMk cId="3810711600" sldId="390"/>
            <ac:inkMk id="7" creationId="{1AB247F7-02EF-4948-B3DA-28CA61F6AE2F}"/>
          </ac:inkMkLst>
        </pc:inkChg>
        <pc:inkChg chg="add del">
          <ac:chgData name="Arnthor Magnusson" userId="ff9982c7-4159-4004-9c7a-05a510401a38" providerId="ADAL" clId="{4F3AF943-69CA-47B1-9210-3FAAEDEB1DCE}" dt="2022-03-27T09:52:15.928" v="4439" actId="9405"/>
          <ac:inkMkLst>
            <pc:docMk/>
            <pc:sldMk cId="3810711600" sldId="390"/>
            <ac:inkMk id="8" creationId="{2339F71E-6CCD-46C1-BC5F-E556884A975D}"/>
          </ac:inkMkLst>
        </pc:inkChg>
      </pc:sldChg>
      <pc:sldChg chg="new del">
        <pc:chgData name="Arnthor Magnusson" userId="ff9982c7-4159-4004-9c7a-05a510401a38" providerId="ADAL" clId="{4F3AF943-69CA-47B1-9210-3FAAEDEB1DCE}" dt="2022-03-27T10:02:38.614" v="4659" actId="2696"/>
        <pc:sldMkLst>
          <pc:docMk/>
          <pc:sldMk cId="379042329" sldId="391"/>
        </pc:sldMkLst>
      </pc:sldChg>
      <pc:sldChg chg="addSp delSp modSp new mod">
        <pc:chgData name="Arnthor Magnusson" userId="ff9982c7-4159-4004-9c7a-05a510401a38" providerId="ADAL" clId="{4F3AF943-69CA-47B1-9210-3FAAEDEB1DCE}" dt="2022-03-29T11:26:17.985" v="5036" actId="1038"/>
        <pc:sldMkLst>
          <pc:docMk/>
          <pc:sldMk cId="1816292478" sldId="392"/>
        </pc:sldMkLst>
        <pc:spChg chg="mod">
          <ac:chgData name="Arnthor Magnusson" userId="ff9982c7-4159-4004-9c7a-05a510401a38" providerId="ADAL" clId="{4F3AF943-69CA-47B1-9210-3FAAEDEB1DCE}" dt="2022-03-29T11:25:11.254" v="5021" actId="20577"/>
          <ac:spMkLst>
            <pc:docMk/>
            <pc:sldMk cId="1816292478" sldId="392"/>
            <ac:spMk id="2" creationId="{A5787C69-E8FE-41ED-A1DC-E329D0B5CB08}"/>
          </ac:spMkLst>
        </pc:spChg>
        <pc:spChg chg="mod">
          <ac:chgData name="Arnthor Magnusson" userId="ff9982c7-4159-4004-9c7a-05a510401a38" providerId="ADAL" clId="{4F3AF943-69CA-47B1-9210-3FAAEDEB1DCE}" dt="2022-03-27T09:54:04.473" v="4489" actId="20577"/>
          <ac:spMkLst>
            <pc:docMk/>
            <pc:sldMk cId="1816292478" sldId="392"/>
            <ac:spMk id="3" creationId="{71C48065-DBBE-444F-8BE4-66BB87FAF2E8}"/>
          </ac:spMkLst>
        </pc:spChg>
        <pc:picChg chg="add mod">
          <ac:chgData name="Arnthor Magnusson" userId="ff9982c7-4159-4004-9c7a-05a510401a38" providerId="ADAL" clId="{4F3AF943-69CA-47B1-9210-3FAAEDEB1DCE}" dt="2022-03-29T11:25:21.628" v="5024" actId="1076"/>
          <ac:picMkLst>
            <pc:docMk/>
            <pc:sldMk cId="1816292478" sldId="392"/>
            <ac:picMk id="7" creationId="{6E4DFAE2-5E9E-41E9-9175-586A281ED4FC}"/>
          </ac:picMkLst>
        </pc:picChg>
        <pc:inkChg chg="add mod">
          <ac:chgData name="Arnthor Magnusson" userId="ff9982c7-4159-4004-9c7a-05a510401a38" providerId="ADAL" clId="{4F3AF943-69CA-47B1-9210-3FAAEDEB1DCE}" dt="2022-03-29T11:26:17.985" v="5036" actId="1038"/>
          <ac:inkMkLst>
            <pc:docMk/>
            <pc:sldMk cId="1816292478" sldId="392"/>
            <ac:inkMk id="4" creationId="{24FD8363-BECF-42F7-AB6E-BDD46ED27E30}"/>
          </ac:inkMkLst>
        </pc:inkChg>
        <pc:inkChg chg="add del">
          <ac:chgData name="Arnthor Magnusson" userId="ff9982c7-4159-4004-9c7a-05a510401a38" providerId="ADAL" clId="{4F3AF943-69CA-47B1-9210-3FAAEDEB1DCE}" dt="2022-03-27T09:56:46.734" v="4501" actId="9405"/>
          <ac:inkMkLst>
            <pc:docMk/>
            <pc:sldMk cId="1816292478" sldId="392"/>
            <ac:inkMk id="5" creationId="{5676C771-5DE0-4B3A-8AC8-65450B1C9CBF}"/>
          </ac:inkMkLst>
        </pc:inkChg>
      </pc:sldChg>
      <pc:sldChg chg="addSp delSp modSp new mod">
        <pc:chgData name="Arnthor Magnusson" userId="ff9982c7-4159-4004-9c7a-05a510401a38" providerId="ADAL" clId="{4F3AF943-69CA-47B1-9210-3FAAEDEB1DCE}" dt="2022-03-27T10:02:33.882" v="4658" actId="20577"/>
        <pc:sldMkLst>
          <pc:docMk/>
          <pc:sldMk cId="3641583197" sldId="393"/>
        </pc:sldMkLst>
        <pc:spChg chg="mod">
          <ac:chgData name="Arnthor Magnusson" userId="ff9982c7-4159-4004-9c7a-05a510401a38" providerId="ADAL" clId="{4F3AF943-69CA-47B1-9210-3FAAEDEB1DCE}" dt="2022-03-27T10:02:33.882" v="4658" actId="20577"/>
          <ac:spMkLst>
            <pc:docMk/>
            <pc:sldMk cId="3641583197" sldId="393"/>
            <ac:spMk id="2" creationId="{5D978F21-94B5-464F-BF23-A76CF79ADAC3}"/>
          </ac:spMkLst>
        </pc:spChg>
        <pc:spChg chg="mod">
          <ac:chgData name="Arnthor Magnusson" userId="ff9982c7-4159-4004-9c7a-05a510401a38" providerId="ADAL" clId="{4F3AF943-69CA-47B1-9210-3FAAEDEB1DCE}" dt="2022-03-27T09:57:46.236" v="4523" actId="20577"/>
          <ac:spMkLst>
            <pc:docMk/>
            <pc:sldMk cId="3641583197" sldId="393"/>
            <ac:spMk id="3" creationId="{D3B77B6B-99E2-4759-9615-D50739AC5043}"/>
          </ac:spMkLst>
        </pc:spChg>
        <pc:inkChg chg="add del">
          <ac:chgData name="Arnthor Magnusson" userId="ff9982c7-4159-4004-9c7a-05a510401a38" providerId="ADAL" clId="{4F3AF943-69CA-47B1-9210-3FAAEDEB1DCE}" dt="2022-03-27T09:57:38.726" v="4506" actId="9405"/>
          <ac:inkMkLst>
            <pc:docMk/>
            <pc:sldMk cId="3641583197" sldId="393"/>
            <ac:inkMk id="4" creationId="{59D40646-8D21-49D6-AAB5-E57D00620B50}"/>
          </ac:inkMkLst>
        </pc:inkChg>
        <pc:inkChg chg="add del">
          <ac:chgData name="Arnthor Magnusson" userId="ff9982c7-4159-4004-9c7a-05a510401a38" providerId="ADAL" clId="{4F3AF943-69CA-47B1-9210-3FAAEDEB1DCE}" dt="2022-03-27T09:57:38.494" v="4505" actId="9405"/>
          <ac:inkMkLst>
            <pc:docMk/>
            <pc:sldMk cId="3641583197" sldId="393"/>
            <ac:inkMk id="5" creationId="{D94F706D-9CCF-46DB-99B0-A4D3EF9C1ADC}"/>
          </ac:inkMkLst>
        </pc:inkChg>
      </pc:sldChg>
      <pc:sldChg chg="add">
        <pc:chgData name="Arnthor Magnusson" userId="ff9982c7-4159-4004-9c7a-05a510401a38" providerId="ADAL" clId="{4F3AF943-69CA-47B1-9210-3FAAEDEB1DCE}" dt="2022-03-29T09:49:23.660" v="4825" actId="2890"/>
        <pc:sldMkLst>
          <pc:docMk/>
          <pc:sldMk cId="2853128896" sldId="394"/>
        </pc:sldMkLst>
      </pc:sldChg>
      <pc:sldChg chg="addSp delSp modSp new mod">
        <pc:chgData name="Arnthor Magnusson" userId="ff9982c7-4159-4004-9c7a-05a510401a38" providerId="ADAL" clId="{4F3AF943-69CA-47B1-9210-3FAAEDEB1DCE}" dt="2022-03-31T13:41:56.431" v="6001" actId="20577"/>
        <pc:sldMkLst>
          <pc:docMk/>
          <pc:sldMk cId="2315126243" sldId="395"/>
        </pc:sldMkLst>
        <pc:spChg chg="del">
          <ac:chgData name="Arnthor Magnusson" userId="ff9982c7-4159-4004-9c7a-05a510401a38" providerId="ADAL" clId="{4F3AF943-69CA-47B1-9210-3FAAEDEB1DCE}" dt="2022-03-31T13:24:15.329" v="5380"/>
          <ac:spMkLst>
            <pc:docMk/>
            <pc:sldMk cId="2315126243" sldId="395"/>
            <ac:spMk id="2" creationId="{056282A9-91E0-4C3A-837A-7BA51AAFB41B}"/>
          </ac:spMkLst>
        </pc:spChg>
        <pc:spChg chg="mod">
          <ac:chgData name="Arnthor Magnusson" userId="ff9982c7-4159-4004-9c7a-05a510401a38" providerId="ADAL" clId="{4F3AF943-69CA-47B1-9210-3FAAEDEB1DCE}" dt="2022-03-31T13:24:25.994" v="5408" actId="20577"/>
          <ac:spMkLst>
            <pc:docMk/>
            <pc:sldMk cId="2315126243" sldId="395"/>
            <ac:spMk id="3" creationId="{DF84FF2E-E247-4E03-992B-41205CAC19B2}"/>
          </ac:spMkLst>
        </pc:spChg>
        <pc:spChg chg="mod">
          <ac:chgData name="Arnthor Magnusson" userId="ff9982c7-4159-4004-9c7a-05a510401a38" providerId="ADAL" clId="{4F3AF943-69CA-47B1-9210-3FAAEDEB1DCE}" dt="2022-03-31T13:41:56.431" v="6001" actId="20577"/>
          <ac:spMkLst>
            <pc:docMk/>
            <pc:sldMk cId="2315126243" sldId="395"/>
            <ac:spMk id="4" creationId="{940A2C33-5051-46AF-A6B2-EADF337ECD69}"/>
          </ac:spMkLst>
        </pc:spChg>
        <pc:picChg chg="add mod">
          <ac:chgData name="Arnthor Magnusson" userId="ff9982c7-4159-4004-9c7a-05a510401a38" providerId="ADAL" clId="{4F3AF943-69CA-47B1-9210-3FAAEDEB1DCE}" dt="2022-03-31T13:24:15.329" v="5380"/>
          <ac:picMkLst>
            <pc:docMk/>
            <pc:sldMk cId="2315126243" sldId="395"/>
            <ac:picMk id="9218" creationId="{6599A190-4C0D-4F1B-8535-9EC68EBA666D}"/>
          </ac:picMkLst>
        </pc:picChg>
      </pc:sldChg>
      <pc:sldChg chg="addSp delSp modSp new mod modClrScheme chgLayout">
        <pc:chgData name="Arnthor Magnusson" userId="ff9982c7-4159-4004-9c7a-05a510401a38" providerId="ADAL" clId="{4F3AF943-69CA-47B1-9210-3FAAEDEB1DCE}" dt="2022-03-29T12:03:23.861" v="5362" actId="1076"/>
        <pc:sldMkLst>
          <pc:docMk/>
          <pc:sldMk cId="656821313" sldId="396"/>
        </pc:sldMkLst>
        <pc:spChg chg="del">
          <ac:chgData name="Arnthor Magnusson" userId="ff9982c7-4159-4004-9c7a-05a510401a38" providerId="ADAL" clId="{4F3AF943-69CA-47B1-9210-3FAAEDEB1DCE}" dt="2022-03-29T10:04:43.483" v="4921" actId="700"/>
          <ac:spMkLst>
            <pc:docMk/>
            <pc:sldMk cId="656821313" sldId="396"/>
            <ac:spMk id="2" creationId="{931BD454-D519-41D8-84E3-AC8808AD282A}"/>
          </ac:spMkLst>
        </pc:spChg>
        <pc:spChg chg="del mod ord">
          <ac:chgData name="Arnthor Magnusson" userId="ff9982c7-4159-4004-9c7a-05a510401a38" providerId="ADAL" clId="{4F3AF943-69CA-47B1-9210-3FAAEDEB1DCE}" dt="2022-03-29T10:04:43.483" v="4921" actId="700"/>
          <ac:spMkLst>
            <pc:docMk/>
            <pc:sldMk cId="656821313" sldId="396"/>
            <ac:spMk id="3" creationId="{B60EA149-D45B-402F-848B-BF5F746649B2}"/>
          </ac:spMkLst>
        </pc:spChg>
        <pc:spChg chg="del mod ord">
          <ac:chgData name="Arnthor Magnusson" userId="ff9982c7-4159-4004-9c7a-05a510401a38" providerId="ADAL" clId="{4F3AF943-69CA-47B1-9210-3FAAEDEB1DCE}" dt="2022-03-29T10:04:43.483" v="4921" actId="700"/>
          <ac:spMkLst>
            <pc:docMk/>
            <pc:sldMk cId="656821313" sldId="396"/>
            <ac:spMk id="4" creationId="{406E6968-2336-45B3-8D4A-AFEAD35AF161}"/>
          </ac:spMkLst>
        </pc:spChg>
        <pc:spChg chg="add mod ord">
          <ac:chgData name="Arnthor Magnusson" userId="ff9982c7-4159-4004-9c7a-05a510401a38" providerId="ADAL" clId="{4F3AF943-69CA-47B1-9210-3FAAEDEB1DCE}" dt="2022-03-29T10:04:43.483" v="4921" actId="700"/>
          <ac:spMkLst>
            <pc:docMk/>
            <pc:sldMk cId="656821313" sldId="396"/>
            <ac:spMk id="5" creationId="{8D55840F-70F3-4341-801D-9B9A327156A2}"/>
          </ac:spMkLst>
        </pc:spChg>
        <pc:spChg chg="add mod ord">
          <ac:chgData name="Arnthor Magnusson" userId="ff9982c7-4159-4004-9c7a-05a510401a38" providerId="ADAL" clId="{4F3AF943-69CA-47B1-9210-3FAAEDEB1DCE}" dt="2022-03-29T11:33:57.946" v="5135" actId="6549"/>
          <ac:spMkLst>
            <pc:docMk/>
            <pc:sldMk cId="656821313" sldId="396"/>
            <ac:spMk id="6" creationId="{63D3E69A-05D1-445C-8025-81755BBCC254}"/>
          </ac:spMkLst>
        </pc:spChg>
        <pc:spChg chg="add mod">
          <ac:chgData name="Arnthor Magnusson" userId="ff9982c7-4159-4004-9c7a-05a510401a38" providerId="ADAL" clId="{4F3AF943-69CA-47B1-9210-3FAAEDEB1DCE}" dt="2022-03-29T12:03:23.861" v="5362" actId="1076"/>
          <ac:spMkLst>
            <pc:docMk/>
            <pc:sldMk cId="656821313" sldId="396"/>
            <ac:spMk id="17" creationId="{E30F7B51-E21A-4DF9-A558-F4BAEF2B905C}"/>
          </ac:spMkLst>
        </pc:spChg>
        <pc:picChg chg="add del">
          <ac:chgData name="Arnthor Magnusson" userId="ff9982c7-4159-4004-9c7a-05a510401a38" providerId="ADAL" clId="{4F3AF943-69CA-47B1-9210-3FAAEDEB1DCE}" dt="2022-03-29T11:27:18.070" v="5038" actId="478"/>
          <ac:picMkLst>
            <pc:docMk/>
            <pc:sldMk cId="656821313" sldId="396"/>
            <ac:picMk id="8" creationId="{B2D2BBAE-4146-42F3-8CF9-3F3D1DE1930C}"/>
          </ac:picMkLst>
        </pc:picChg>
        <pc:picChg chg="add del mod">
          <ac:chgData name="Arnthor Magnusson" userId="ff9982c7-4159-4004-9c7a-05a510401a38" providerId="ADAL" clId="{4F3AF943-69CA-47B1-9210-3FAAEDEB1DCE}" dt="2022-03-29T11:27:26.143" v="5041" actId="478"/>
          <ac:picMkLst>
            <pc:docMk/>
            <pc:sldMk cId="656821313" sldId="396"/>
            <ac:picMk id="10" creationId="{6374EB0C-EEA1-4C06-8EB7-E1B5CE8307EB}"/>
          </ac:picMkLst>
        </pc:picChg>
        <pc:picChg chg="add del">
          <ac:chgData name="Arnthor Magnusson" userId="ff9982c7-4159-4004-9c7a-05a510401a38" providerId="ADAL" clId="{4F3AF943-69CA-47B1-9210-3FAAEDEB1DCE}" dt="2022-03-29T11:31:20.776" v="5043" actId="478"/>
          <ac:picMkLst>
            <pc:docMk/>
            <pc:sldMk cId="656821313" sldId="396"/>
            <ac:picMk id="12" creationId="{9E4EC673-D30A-49E9-8C2C-C73159CA5EF4}"/>
          </ac:picMkLst>
        </pc:picChg>
        <pc:picChg chg="add del">
          <ac:chgData name="Arnthor Magnusson" userId="ff9982c7-4159-4004-9c7a-05a510401a38" providerId="ADAL" clId="{4F3AF943-69CA-47B1-9210-3FAAEDEB1DCE}" dt="2022-03-29T11:31:44.329" v="5045" actId="478"/>
          <ac:picMkLst>
            <pc:docMk/>
            <pc:sldMk cId="656821313" sldId="396"/>
            <ac:picMk id="14" creationId="{D46920CE-0B7E-4D21-A77B-FB70A68A44A0}"/>
          </ac:picMkLst>
        </pc:picChg>
        <pc:picChg chg="add mod">
          <ac:chgData name="Arnthor Magnusson" userId="ff9982c7-4159-4004-9c7a-05a510401a38" providerId="ADAL" clId="{4F3AF943-69CA-47B1-9210-3FAAEDEB1DCE}" dt="2022-03-29T12:03:17.944" v="5361" actId="1076"/>
          <ac:picMkLst>
            <pc:docMk/>
            <pc:sldMk cId="656821313" sldId="396"/>
            <ac:picMk id="16" creationId="{FBA59A59-3022-495F-839B-A0B2BEB6660A}"/>
          </ac:picMkLst>
        </pc:picChg>
      </pc:sldChg>
      <pc:sldChg chg="new del">
        <pc:chgData name="Arnthor Magnusson" userId="ff9982c7-4159-4004-9c7a-05a510401a38" providerId="ADAL" clId="{4F3AF943-69CA-47B1-9210-3FAAEDEB1DCE}" dt="2022-03-29T10:04:33.932" v="4917" actId="2696"/>
        <pc:sldMkLst>
          <pc:docMk/>
          <pc:sldMk cId="3954681979" sldId="396"/>
        </pc:sldMkLst>
      </pc:sldChg>
      <pc:sldChg chg="delSp modSp add del mod modClrScheme chgLayout">
        <pc:chgData name="Arnthor Magnusson" userId="ff9982c7-4159-4004-9c7a-05a510401a38" providerId="ADAL" clId="{4F3AF943-69CA-47B1-9210-3FAAEDEB1DCE}" dt="2022-03-29T11:21:36.837" v="5016" actId="2696"/>
        <pc:sldMkLst>
          <pc:docMk/>
          <pc:sldMk cId="3127922056" sldId="397"/>
        </pc:sldMkLst>
        <pc:spChg chg="mod ord">
          <ac:chgData name="Arnthor Magnusson" userId="ff9982c7-4159-4004-9c7a-05a510401a38" providerId="ADAL" clId="{4F3AF943-69CA-47B1-9210-3FAAEDEB1DCE}" dt="2022-03-29T11:14:43.312" v="5001" actId="700"/>
          <ac:spMkLst>
            <pc:docMk/>
            <pc:sldMk cId="3127922056" sldId="397"/>
            <ac:spMk id="2" creationId="{5D2288AB-5AE5-4901-ADF2-CAA5012FCACA}"/>
          </ac:spMkLst>
        </pc:spChg>
        <pc:spChg chg="mod ord">
          <ac:chgData name="Arnthor Magnusson" userId="ff9982c7-4159-4004-9c7a-05a510401a38" providerId="ADAL" clId="{4F3AF943-69CA-47B1-9210-3FAAEDEB1DCE}" dt="2022-03-29T11:14:43.312" v="5001" actId="700"/>
          <ac:spMkLst>
            <pc:docMk/>
            <pc:sldMk cId="3127922056" sldId="397"/>
            <ac:spMk id="3" creationId="{E0A913DC-C66D-48C2-AE63-9B2A25565E25}"/>
          </ac:spMkLst>
        </pc:spChg>
        <pc:spChg chg="del">
          <ac:chgData name="Arnthor Magnusson" userId="ff9982c7-4159-4004-9c7a-05a510401a38" providerId="ADAL" clId="{4F3AF943-69CA-47B1-9210-3FAAEDEB1DCE}" dt="2022-03-29T11:14:43.312" v="5001" actId="700"/>
          <ac:spMkLst>
            <pc:docMk/>
            <pc:sldMk cId="3127922056" sldId="397"/>
            <ac:spMk id="17" creationId="{1EC76B66-7EC6-4C46-83D2-431A4C051A93}"/>
          </ac:spMkLst>
        </pc:spChg>
        <pc:picChg chg="del">
          <ac:chgData name="Arnthor Magnusson" userId="ff9982c7-4159-4004-9c7a-05a510401a38" providerId="ADAL" clId="{4F3AF943-69CA-47B1-9210-3FAAEDEB1DCE}" dt="2022-03-29T11:14:40.149" v="5000" actId="478"/>
          <ac:picMkLst>
            <pc:docMk/>
            <pc:sldMk cId="3127922056" sldId="397"/>
            <ac:picMk id="29" creationId="{79DD6B88-65A0-4520-A3A5-881DA67E9FB4}"/>
          </ac:picMkLst>
        </pc:picChg>
        <pc:inkChg chg="mod">
          <ac:chgData name="Arnthor Magnusson" userId="ff9982c7-4159-4004-9c7a-05a510401a38" providerId="ADAL" clId="{4F3AF943-69CA-47B1-9210-3FAAEDEB1DCE}" dt="2022-03-29T11:14:47.960" v="5002" actId="1076"/>
          <ac:inkMkLst>
            <pc:docMk/>
            <pc:sldMk cId="3127922056" sldId="397"/>
            <ac:inkMk id="6" creationId="{FFBDCFFC-6190-4867-BF59-7A2EE7725F3F}"/>
          </ac:inkMkLst>
        </pc:inkChg>
      </pc:sldChg>
      <pc:sldChg chg="delSp modSp add mod modClrScheme chgLayout">
        <pc:chgData name="Arnthor Magnusson" userId="ff9982c7-4159-4004-9c7a-05a510401a38" providerId="ADAL" clId="{4F3AF943-69CA-47B1-9210-3FAAEDEB1DCE}" dt="2022-03-29T11:26:09.614" v="5029" actId="20577"/>
        <pc:sldMkLst>
          <pc:docMk/>
          <pc:sldMk cId="1325705010" sldId="398"/>
        </pc:sldMkLst>
        <pc:spChg chg="mod ord">
          <ac:chgData name="Arnthor Magnusson" userId="ff9982c7-4159-4004-9c7a-05a510401a38" providerId="ADAL" clId="{4F3AF943-69CA-47B1-9210-3FAAEDEB1DCE}" dt="2022-03-29T11:26:09.614" v="5029" actId="20577"/>
          <ac:spMkLst>
            <pc:docMk/>
            <pc:sldMk cId="1325705010" sldId="398"/>
            <ac:spMk id="2" creationId="{5D2288AB-5AE5-4901-ADF2-CAA5012FCACA}"/>
          </ac:spMkLst>
        </pc:spChg>
        <pc:spChg chg="mod ord">
          <ac:chgData name="Arnthor Magnusson" userId="ff9982c7-4159-4004-9c7a-05a510401a38" providerId="ADAL" clId="{4F3AF943-69CA-47B1-9210-3FAAEDEB1DCE}" dt="2022-03-29T11:15:11.159" v="5004" actId="700"/>
          <ac:spMkLst>
            <pc:docMk/>
            <pc:sldMk cId="1325705010" sldId="398"/>
            <ac:spMk id="3" creationId="{E0A913DC-C66D-48C2-AE63-9B2A25565E25}"/>
          </ac:spMkLst>
        </pc:spChg>
        <pc:spChg chg="del">
          <ac:chgData name="Arnthor Magnusson" userId="ff9982c7-4159-4004-9c7a-05a510401a38" providerId="ADAL" clId="{4F3AF943-69CA-47B1-9210-3FAAEDEB1DCE}" dt="2022-03-29T11:15:11.159" v="5004" actId="700"/>
          <ac:spMkLst>
            <pc:docMk/>
            <pc:sldMk cId="1325705010" sldId="398"/>
            <ac:spMk id="17" creationId="{1EC76B66-7EC6-4C46-83D2-431A4C051A93}"/>
          </ac:spMkLst>
        </pc:spChg>
        <pc:picChg chg="mod">
          <ac:chgData name="Arnthor Magnusson" userId="ff9982c7-4159-4004-9c7a-05a510401a38" providerId="ADAL" clId="{4F3AF943-69CA-47B1-9210-3FAAEDEB1DCE}" dt="2022-03-29T11:15:31.370" v="5009" actId="1076"/>
          <ac:picMkLst>
            <pc:docMk/>
            <pc:sldMk cId="1325705010" sldId="398"/>
            <ac:picMk id="29" creationId="{79DD6B88-65A0-4520-A3A5-881DA67E9FB4}"/>
          </ac:picMkLst>
        </pc:picChg>
        <pc:inkChg chg="mod">
          <ac:chgData name="Arnthor Magnusson" userId="ff9982c7-4159-4004-9c7a-05a510401a38" providerId="ADAL" clId="{4F3AF943-69CA-47B1-9210-3FAAEDEB1DCE}" dt="2022-03-29T11:15:39.973" v="5010" actId="1076"/>
          <ac:inkMkLst>
            <pc:docMk/>
            <pc:sldMk cId="1325705010" sldId="398"/>
            <ac:inkMk id="6" creationId="{FFBDCFFC-6190-4867-BF59-7A2EE7725F3F}"/>
          </ac:inkMkLst>
        </pc:inkChg>
      </pc:sldChg>
      <pc:sldChg chg="modSp add mod">
        <pc:chgData name="Arnthor Magnusson" userId="ff9982c7-4159-4004-9c7a-05a510401a38" providerId="ADAL" clId="{4F3AF943-69CA-47B1-9210-3FAAEDEB1DCE}" dt="2022-03-29T11:21:20.896" v="5015" actId="6549"/>
        <pc:sldMkLst>
          <pc:docMk/>
          <pc:sldMk cId="3039997343" sldId="399"/>
        </pc:sldMkLst>
        <pc:spChg chg="mod">
          <ac:chgData name="Arnthor Magnusson" userId="ff9982c7-4159-4004-9c7a-05a510401a38" providerId="ADAL" clId="{4F3AF943-69CA-47B1-9210-3FAAEDEB1DCE}" dt="2022-03-29T11:21:20.896" v="5015" actId="6549"/>
          <ac:spMkLst>
            <pc:docMk/>
            <pc:sldMk cId="3039997343" sldId="399"/>
            <ac:spMk id="2" creationId="{5D2288AB-5AE5-4901-ADF2-CAA5012FCACA}"/>
          </ac:spMkLst>
        </pc:spChg>
      </pc:sldChg>
      <pc:sldChg chg="modSp add mod">
        <pc:chgData name="Arnthor Magnusson" userId="ff9982c7-4159-4004-9c7a-05a510401a38" providerId="ADAL" clId="{4F3AF943-69CA-47B1-9210-3FAAEDEB1DCE}" dt="2022-03-29T11:26:04.855" v="5028" actId="20577"/>
        <pc:sldMkLst>
          <pc:docMk/>
          <pc:sldMk cId="3921668867" sldId="400"/>
        </pc:sldMkLst>
        <pc:spChg chg="mod">
          <ac:chgData name="Arnthor Magnusson" userId="ff9982c7-4159-4004-9c7a-05a510401a38" providerId="ADAL" clId="{4F3AF943-69CA-47B1-9210-3FAAEDEB1DCE}" dt="2022-03-29T11:26:04.855" v="5028" actId="20577"/>
          <ac:spMkLst>
            <pc:docMk/>
            <pc:sldMk cId="3921668867" sldId="400"/>
            <ac:spMk id="2" creationId="{5D2288AB-5AE5-4901-ADF2-CAA5012FCACA}"/>
          </ac:spMkLst>
        </pc:spChg>
      </pc:sldChg>
      <pc:sldChg chg="modSp add del mod">
        <pc:chgData name="Arnthor Magnusson" userId="ff9982c7-4159-4004-9c7a-05a510401a38" providerId="ADAL" clId="{4F3AF943-69CA-47B1-9210-3FAAEDEB1DCE}" dt="2022-03-31T13:40:16.716" v="5995" actId="2696"/>
        <pc:sldMkLst>
          <pc:docMk/>
          <pc:sldMk cId="936211840" sldId="401"/>
        </pc:sldMkLst>
        <pc:spChg chg="mod">
          <ac:chgData name="Arnthor Magnusson" userId="ff9982c7-4159-4004-9c7a-05a510401a38" providerId="ADAL" clId="{4F3AF943-69CA-47B1-9210-3FAAEDEB1DCE}" dt="2022-03-31T13:38:09.317" v="5823" actId="20577"/>
          <ac:spMkLst>
            <pc:docMk/>
            <pc:sldMk cId="936211840" sldId="401"/>
            <ac:spMk id="2" creationId="{F7983B5A-7555-EB48-8C4B-D083F5010267}"/>
          </ac:spMkLst>
        </pc:spChg>
        <pc:spChg chg="mod">
          <ac:chgData name="Arnthor Magnusson" userId="ff9982c7-4159-4004-9c7a-05a510401a38" providerId="ADAL" clId="{4F3AF943-69CA-47B1-9210-3FAAEDEB1DCE}" dt="2022-03-31T13:38:14.389" v="5838" actId="20577"/>
          <ac:spMkLst>
            <pc:docMk/>
            <pc:sldMk cId="936211840" sldId="401"/>
            <ac:spMk id="3" creationId="{27567580-0138-7947-9D30-50ED0C151177}"/>
          </ac:spMkLst>
        </pc:spChg>
        <pc:spChg chg="mod">
          <ac:chgData name="Arnthor Magnusson" userId="ff9982c7-4159-4004-9c7a-05a510401a38" providerId="ADAL" clId="{4F3AF943-69CA-47B1-9210-3FAAEDEB1DCE}" dt="2022-03-31T13:38:43.020" v="5905" actId="20577"/>
          <ac:spMkLst>
            <pc:docMk/>
            <pc:sldMk cId="936211840" sldId="401"/>
            <ac:spMk id="4" creationId="{9EB389F1-FC5B-E34D-B674-6260E6F8F529}"/>
          </ac:spMkLst>
        </pc:spChg>
        <pc:spChg chg="mod">
          <ac:chgData name="Arnthor Magnusson" userId="ff9982c7-4159-4004-9c7a-05a510401a38" providerId="ADAL" clId="{4F3AF943-69CA-47B1-9210-3FAAEDEB1DCE}" dt="2022-03-31T13:38:27.660" v="5869" actId="20577"/>
          <ac:spMkLst>
            <pc:docMk/>
            <pc:sldMk cId="936211840" sldId="401"/>
            <ac:spMk id="5" creationId="{806AE9C0-E944-8840-9760-CEE99F4AD2BE}"/>
          </ac:spMkLst>
        </pc:spChg>
        <pc:spChg chg="mod">
          <ac:chgData name="Arnthor Magnusson" userId="ff9982c7-4159-4004-9c7a-05a510401a38" providerId="ADAL" clId="{4F3AF943-69CA-47B1-9210-3FAAEDEB1DCE}" dt="2022-03-31T13:38:58.677" v="5917" actId="20577"/>
          <ac:spMkLst>
            <pc:docMk/>
            <pc:sldMk cId="936211840" sldId="401"/>
            <ac:spMk id="6" creationId="{DF2843AB-DFBB-A741-A15D-0B4137DA3891}"/>
          </ac:spMkLst>
        </pc:spChg>
        <pc:spChg chg="mod">
          <ac:chgData name="Arnthor Magnusson" userId="ff9982c7-4159-4004-9c7a-05a510401a38" providerId="ADAL" clId="{4F3AF943-69CA-47B1-9210-3FAAEDEB1DCE}" dt="2022-03-31T13:39:12.751" v="5933" actId="20577"/>
          <ac:spMkLst>
            <pc:docMk/>
            <pc:sldMk cId="936211840" sldId="401"/>
            <ac:spMk id="7" creationId="{F691CAF1-BD80-EA42-9D72-CA93E87E10CA}"/>
          </ac:spMkLst>
        </pc:spChg>
      </pc:sldChg>
      <pc:sldChg chg="add del">
        <pc:chgData name="Arnthor Magnusson" userId="ff9982c7-4159-4004-9c7a-05a510401a38" providerId="ADAL" clId="{4F3AF943-69CA-47B1-9210-3FAAEDEB1DCE}" dt="2022-03-31T13:37:19.795" v="5807" actId="2696"/>
        <pc:sldMkLst>
          <pc:docMk/>
          <pc:sldMk cId="227186224" sldId="402"/>
        </pc:sldMkLst>
      </pc:sldChg>
      <pc:sldChg chg="add">
        <pc:chgData name="Arnthor Magnusson" userId="ff9982c7-4159-4004-9c7a-05a510401a38" providerId="ADAL" clId="{4F3AF943-69CA-47B1-9210-3FAAEDEB1DCE}" dt="2022-03-31T13:37:23.813" v="5808"/>
        <pc:sldMkLst>
          <pc:docMk/>
          <pc:sldMk cId="3354639646" sldId="402"/>
        </pc:sldMkLst>
      </pc:sldChg>
      <pc:sldChg chg="modSp add mod">
        <pc:chgData name="Arnthor Magnusson" userId="ff9982c7-4159-4004-9c7a-05a510401a38" providerId="ADAL" clId="{4F3AF943-69CA-47B1-9210-3FAAEDEB1DCE}" dt="2022-03-31T13:40:13.854" v="5994" actId="20577"/>
        <pc:sldMkLst>
          <pc:docMk/>
          <pc:sldMk cId="4131465386" sldId="403"/>
        </pc:sldMkLst>
        <pc:spChg chg="mod">
          <ac:chgData name="Arnthor Magnusson" userId="ff9982c7-4159-4004-9c7a-05a510401a38" providerId="ADAL" clId="{4F3AF943-69CA-47B1-9210-3FAAEDEB1DCE}" dt="2022-03-31T13:39:57.838" v="5952" actId="20577"/>
          <ac:spMkLst>
            <pc:docMk/>
            <pc:sldMk cId="4131465386" sldId="403"/>
            <ac:spMk id="2" creationId="{1C6BE60D-7BA8-B942-9BF6-E136265202BC}"/>
          </ac:spMkLst>
        </pc:spChg>
        <pc:spChg chg="mod">
          <ac:chgData name="Arnthor Magnusson" userId="ff9982c7-4159-4004-9c7a-05a510401a38" providerId="ADAL" clId="{4F3AF943-69CA-47B1-9210-3FAAEDEB1DCE}" dt="2022-03-31T13:40:02.798" v="5967" actId="20577"/>
          <ac:spMkLst>
            <pc:docMk/>
            <pc:sldMk cId="4131465386" sldId="403"/>
            <ac:spMk id="3" creationId="{EE50697C-AA0B-484E-B86B-63A7911499F3}"/>
          </ac:spMkLst>
        </pc:spChg>
        <pc:spChg chg="mod">
          <ac:chgData name="Arnthor Magnusson" userId="ff9982c7-4159-4004-9c7a-05a510401a38" providerId="ADAL" clId="{4F3AF943-69CA-47B1-9210-3FAAEDEB1DCE}" dt="2022-03-31T13:40:08.854" v="5985" actId="20577"/>
          <ac:spMkLst>
            <pc:docMk/>
            <pc:sldMk cId="4131465386" sldId="403"/>
            <ac:spMk id="4" creationId="{A69238D5-510F-114D-B999-A705792B14B9}"/>
          </ac:spMkLst>
        </pc:spChg>
        <pc:spChg chg="mod">
          <ac:chgData name="Arnthor Magnusson" userId="ff9982c7-4159-4004-9c7a-05a510401a38" providerId="ADAL" clId="{4F3AF943-69CA-47B1-9210-3FAAEDEB1DCE}" dt="2022-03-31T13:40:13.854" v="5994" actId="20577"/>
          <ac:spMkLst>
            <pc:docMk/>
            <pc:sldMk cId="4131465386" sldId="403"/>
            <ac:spMk id="5" creationId="{DB8B57F6-B8BC-A44F-BA8F-6F0ADD6C0DB0}"/>
          </ac:spMkLst>
        </pc:spChg>
      </pc:sldChg>
      <pc:sldMasterChg chg="delSldLayout">
        <pc:chgData name="Arnthor Magnusson" userId="ff9982c7-4159-4004-9c7a-05a510401a38" providerId="ADAL" clId="{4F3AF943-69CA-47B1-9210-3FAAEDEB1DCE}" dt="2022-03-31T13:40:16.716" v="5995" actId="2696"/>
        <pc:sldMasterMkLst>
          <pc:docMk/>
          <pc:sldMasterMk cId="3273256282" sldId="2147483665"/>
        </pc:sldMasterMkLst>
        <pc:sldLayoutChg chg="del">
          <pc:chgData name="Arnthor Magnusson" userId="ff9982c7-4159-4004-9c7a-05a510401a38" providerId="ADAL" clId="{4F3AF943-69CA-47B1-9210-3FAAEDEB1DCE}" dt="2022-03-31T13:36:25.498" v="5805" actId="47"/>
          <pc:sldLayoutMkLst>
            <pc:docMk/>
            <pc:sldMasterMk cId="3273256282" sldId="2147483665"/>
            <pc:sldLayoutMk cId="542384304" sldId="2147483707"/>
          </pc:sldLayoutMkLst>
        </pc:sldLayoutChg>
        <pc:sldLayoutChg chg="del">
          <pc:chgData name="Arnthor Magnusson" userId="ff9982c7-4159-4004-9c7a-05a510401a38" providerId="ADAL" clId="{4F3AF943-69CA-47B1-9210-3FAAEDEB1DCE}" dt="2022-03-31T13:40:16.716" v="5995" actId="2696"/>
          <pc:sldLayoutMkLst>
            <pc:docMk/>
            <pc:sldMasterMk cId="3273256282" sldId="2147483665"/>
            <pc:sldLayoutMk cId="1678605996" sldId="2147483708"/>
          </pc:sldLayoutMkLst>
        </pc:sldLayoutChg>
        <pc:sldLayoutChg chg="del">
          <pc:chgData name="Arnthor Magnusson" userId="ff9982c7-4159-4004-9c7a-05a510401a38" providerId="ADAL" clId="{4F3AF943-69CA-47B1-9210-3FAAEDEB1DCE}" dt="2022-03-31T13:37:19.795" v="5807" actId="2696"/>
          <pc:sldLayoutMkLst>
            <pc:docMk/>
            <pc:sldMasterMk cId="3273256282" sldId="2147483665"/>
            <pc:sldLayoutMk cId="3662623056" sldId="2147483709"/>
          </pc:sldLayoutMkLst>
        </pc:sldLayoutChg>
      </pc:sldMasterChg>
    </pc:docChg>
  </pc:docChgLst>
  <pc:docChgLst>
    <pc:chgData name="Hordur Olafsson" userId="35673f1e-1533-427a-a84f-da77feac3cd7" providerId="ADAL" clId="{B5BF709F-2A9F-EA49-AFF8-C07DEC4C632B}"/>
    <pc:docChg chg="undo redo custSel addSld delSld modSld delSection modSection">
      <pc:chgData name="Hordur Olafsson" userId="35673f1e-1533-427a-a84f-da77feac3cd7" providerId="ADAL" clId="{B5BF709F-2A9F-EA49-AFF8-C07DEC4C632B}" dt="2022-04-11T10:52:37.758" v="289" actId="20577"/>
      <pc:docMkLst>
        <pc:docMk/>
      </pc:docMkLst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2358584932" sldId="288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1320010867" sldId="289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417519989" sldId="293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1282869589" sldId="297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1371541012" sldId="325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1511332693" sldId="328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1161465190" sldId="329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3961338366" sldId="330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3822368535" sldId="332"/>
        </pc:sldMkLst>
      </pc:sldChg>
      <pc:sldChg chg="del">
        <pc:chgData name="Hordur Olafsson" userId="35673f1e-1533-427a-a84f-da77feac3cd7" providerId="ADAL" clId="{B5BF709F-2A9F-EA49-AFF8-C07DEC4C632B}" dt="2022-04-11T10:51:51.894" v="277" actId="2696"/>
        <pc:sldMkLst>
          <pc:docMk/>
          <pc:sldMk cId="2823341848" sldId="333"/>
        </pc:sldMkLst>
      </pc:sldChg>
      <pc:sldChg chg="modSp mod modClrScheme chgLayout">
        <pc:chgData name="Hordur Olafsson" userId="35673f1e-1533-427a-a84f-da77feac3cd7" providerId="ADAL" clId="{B5BF709F-2A9F-EA49-AFF8-C07DEC4C632B}" dt="2022-04-11T10:43:55.954" v="218" actId="700"/>
        <pc:sldMkLst>
          <pc:docMk/>
          <pc:sldMk cId="889161974" sldId="339"/>
        </pc:sldMkLst>
        <pc:spChg chg="mod ord">
          <ac:chgData name="Hordur Olafsson" userId="35673f1e-1533-427a-a84f-da77feac3cd7" providerId="ADAL" clId="{B5BF709F-2A9F-EA49-AFF8-C07DEC4C632B}" dt="2022-04-11T10:43:55.954" v="218" actId="700"/>
          <ac:spMkLst>
            <pc:docMk/>
            <pc:sldMk cId="889161974" sldId="339"/>
            <ac:spMk id="3" creationId="{A5575EE0-1138-4DA6-A32B-802E4DC1A9AF}"/>
          </ac:spMkLst>
        </pc:spChg>
        <pc:spChg chg="mod ord">
          <ac:chgData name="Hordur Olafsson" userId="35673f1e-1533-427a-a84f-da77feac3cd7" providerId="ADAL" clId="{B5BF709F-2A9F-EA49-AFF8-C07DEC4C632B}" dt="2022-04-11T10:43:55.954" v="218" actId="700"/>
          <ac:spMkLst>
            <pc:docMk/>
            <pc:sldMk cId="889161974" sldId="339"/>
            <ac:spMk id="4" creationId="{93EA2945-0B01-42BC-935E-DE10E2E3EA91}"/>
          </ac:spMkLst>
        </pc:spChg>
        <pc:picChg chg="mod ord modCrop">
          <ac:chgData name="Hordur Olafsson" userId="35673f1e-1533-427a-a84f-da77feac3cd7" providerId="ADAL" clId="{B5BF709F-2A9F-EA49-AFF8-C07DEC4C632B}" dt="2022-04-11T10:43:55.954" v="218" actId="700"/>
          <ac:picMkLst>
            <pc:docMk/>
            <pc:sldMk cId="889161974" sldId="339"/>
            <ac:picMk id="6" creationId="{EDB7823A-1720-4985-9596-2D52D04B089C}"/>
          </ac:picMkLst>
        </pc:picChg>
      </pc:sldChg>
      <pc:sldChg chg="modSp del mod modClrScheme chgLayout">
        <pc:chgData name="Hordur Olafsson" userId="35673f1e-1533-427a-a84f-da77feac3cd7" providerId="ADAL" clId="{B5BF709F-2A9F-EA49-AFF8-C07DEC4C632B}" dt="2022-04-11T10:31:49.692" v="15" actId="2696"/>
        <pc:sldMkLst>
          <pc:docMk/>
          <pc:sldMk cId="3929624359" sldId="346"/>
        </pc:sldMkLst>
        <pc:spChg chg="mod ord">
          <ac:chgData name="Hordur Olafsson" userId="35673f1e-1533-427a-a84f-da77feac3cd7" providerId="ADAL" clId="{B5BF709F-2A9F-EA49-AFF8-C07DEC4C632B}" dt="2022-04-11T10:31:16.774" v="9" actId="700"/>
          <ac:spMkLst>
            <pc:docMk/>
            <pc:sldMk cId="3929624359" sldId="346"/>
            <ac:spMk id="3" creationId="{6FC92F88-76AF-4962-9450-968A5554A479}"/>
          </ac:spMkLst>
        </pc:spChg>
        <pc:spChg chg="mod ord">
          <ac:chgData name="Hordur Olafsson" userId="35673f1e-1533-427a-a84f-da77feac3cd7" providerId="ADAL" clId="{B5BF709F-2A9F-EA49-AFF8-C07DEC4C632B}" dt="2022-04-11T10:31:16.774" v="9" actId="700"/>
          <ac:spMkLst>
            <pc:docMk/>
            <pc:sldMk cId="3929624359" sldId="346"/>
            <ac:spMk id="4" creationId="{F0C797A8-500B-491E-A83E-5C673CD4A1BE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39:44.800" v="209" actId="1076"/>
        <pc:sldMkLst>
          <pc:docMk/>
          <pc:sldMk cId="597698418" sldId="358"/>
        </pc:sldMkLst>
        <pc:spChg chg="mod ord">
          <ac:chgData name="Hordur Olafsson" userId="35673f1e-1533-427a-a84f-da77feac3cd7" providerId="ADAL" clId="{B5BF709F-2A9F-EA49-AFF8-C07DEC4C632B}" dt="2022-04-11T10:38:58.351" v="198" actId="404"/>
          <ac:spMkLst>
            <pc:docMk/>
            <pc:sldMk cId="597698418" sldId="358"/>
            <ac:spMk id="3" creationId="{8B6FD9CA-9E1C-47E9-A082-15553B4AFB69}"/>
          </ac:spMkLst>
        </pc:spChg>
        <pc:spChg chg="mod ord">
          <ac:chgData name="Hordur Olafsson" userId="35673f1e-1533-427a-a84f-da77feac3cd7" providerId="ADAL" clId="{B5BF709F-2A9F-EA49-AFF8-C07DEC4C632B}" dt="2022-04-11T10:39:44.800" v="209" actId="1076"/>
          <ac:spMkLst>
            <pc:docMk/>
            <pc:sldMk cId="597698418" sldId="358"/>
            <ac:spMk id="4" creationId="{042B33B4-9F2E-42BC-9CBF-7E2D3A899823}"/>
          </ac:spMkLst>
        </pc:spChg>
        <pc:spChg chg="mod">
          <ac:chgData name="Hordur Olafsson" userId="35673f1e-1533-427a-a84f-da77feac3cd7" providerId="ADAL" clId="{B5BF709F-2A9F-EA49-AFF8-C07DEC4C632B}" dt="2022-04-11T10:39:40.795" v="208" actId="1076"/>
          <ac:spMkLst>
            <pc:docMk/>
            <pc:sldMk cId="597698418" sldId="358"/>
            <ac:spMk id="7" creationId="{B27D80A2-561D-474F-A566-EC79FE4DB935}"/>
          </ac:spMkLst>
        </pc:spChg>
      </pc:sldChg>
      <pc:sldChg chg="modSp mod">
        <pc:chgData name="Hordur Olafsson" userId="35673f1e-1533-427a-a84f-da77feac3cd7" providerId="ADAL" clId="{B5BF709F-2A9F-EA49-AFF8-C07DEC4C632B}" dt="2022-04-11T10:40:16.414" v="215" actId="403"/>
        <pc:sldMkLst>
          <pc:docMk/>
          <pc:sldMk cId="1458129411" sldId="359"/>
        </pc:sldMkLst>
        <pc:spChg chg="mod">
          <ac:chgData name="Hordur Olafsson" userId="35673f1e-1533-427a-a84f-da77feac3cd7" providerId="ADAL" clId="{B5BF709F-2A9F-EA49-AFF8-C07DEC4C632B}" dt="2022-04-11T10:40:16.414" v="215" actId="403"/>
          <ac:spMkLst>
            <pc:docMk/>
            <pc:sldMk cId="1458129411" sldId="359"/>
            <ac:spMk id="4" creationId="{3C70D339-911E-458D-96A8-70084773C8B7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44:17.681" v="221" actId="700"/>
        <pc:sldMkLst>
          <pc:docMk/>
          <pc:sldMk cId="606241777" sldId="365"/>
        </pc:sldMkLst>
        <pc:spChg chg="mod ord">
          <ac:chgData name="Hordur Olafsson" userId="35673f1e-1533-427a-a84f-da77feac3cd7" providerId="ADAL" clId="{B5BF709F-2A9F-EA49-AFF8-C07DEC4C632B}" dt="2022-04-11T10:44:17.681" v="221" actId="700"/>
          <ac:spMkLst>
            <pc:docMk/>
            <pc:sldMk cId="606241777" sldId="365"/>
            <ac:spMk id="3" creationId="{7186526E-4E2B-4170-853B-4F0D7A9955CA}"/>
          </ac:spMkLst>
        </pc:spChg>
        <pc:spChg chg="mod ord">
          <ac:chgData name="Hordur Olafsson" userId="35673f1e-1533-427a-a84f-da77feac3cd7" providerId="ADAL" clId="{B5BF709F-2A9F-EA49-AFF8-C07DEC4C632B}" dt="2022-04-11T10:44:17.681" v="221" actId="700"/>
          <ac:spMkLst>
            <pc:docMk/>
            <pc:sldMk cId="606241777" sldId="365"/>
            <ac:spMk id="4" creationId="{857418DB-7CC5-4475-909C-4EB1CF573849}"/>
          </ac:spMkLst>
        </pc:spChg>
        <pc:picChg chg="mod ord modCrop">
          <ac:chgData name="Hordur Olafsson" userId="35673f1e-1533-427a-a84f-da77feac3cd7" providerId="ADAL" clId="{B5BF709F-2A9F-EA49-AFF8-C07DEC4C632B}" dt="2022-04-11T10:44:17.681" v="221" actId="700"/>
          <ac:picMkLst>
            <pc:docMk/>
            <pc:sldMk cId="606241777" sldId="365"/>
            <ac:picMk id="6" creationId="{7F6AEC55-02CB-4F0E-8E7B-D5BBDE671062}"/>
          </ac:picMkLst>
        </pc:picChg>
      </pc:sldChg>
      <pc:sldChg chg="addSp delSp modSp mod modClrScheme chgLayout">
        <pc:chgData name="Hordur Olafsson" userId="35673f1e-1533-427a-a84f-da77feac3cd7" providerId="ADAL" clId="{B5BF709F-2A9F-EA49-AFF8-C07DEC4C632B}" dt="2022-04-11T10:45:15.335" v="225" actId="700"/>
        <pc:sldMkLst>
          <pc:docMk/>
          <pc:sldMk cId="3952878060" sldId="366"/>
        </pc:sldMkLst>
        <pc:spChg chg="add del mod ord">
          <ac:chgData name="Hordur Olafsson" userId="35673f1e-1533-427a-a84f-da77feac3cd7" providerId="ADAL" clId="{B5BF709F-2A9F-EA49-AFF8-C07DEC4C632B}" dt="2022-04-11T10:45:15.335" v="225" actId="700"/>
          <ac:spMkLst>
            <pc:docMk/>
            <pc:sldMk cId="3952878060" sldId="366"/>
            <ac:spMk id="2" creationId="{C846AE4F-DEE2-4E39-BF58-052EAF706857}"/>
          </ac:spMkLst>
        </pc:spChg>
        <pc:spChg chg="mod ord">
          <ac:chgData name="Hordur Olafsson" userId="35673f1e-1533-427a-a84f-da77feac3cd7" providerId="ADAL" clId="{B5BF709F-2A9F-EA49-AFF8-C07DEC4C632B}" dt="2022-04-11T10:45:15.335" v="225" actId="700"/>
          <ac:spMkLst>
            <pc:docMk/>
            <pc:sldMk cId="3952878060" sldId="366"/>
            <ac:spMk id="3" creationId="{32F23E4D-F5EE-4EFE-B790-B98592A75401}"/>
          </ac:spMkLst>
        </pc:spChg>
        <pc:spChg chg="add del mod ord">
          <ac:chgData name="Hordur Olafsson" userId="35673f1e-1533-427a-a84f-da77feac3cd7" providerId="ADAL" clId="{B5BF709F-2A9F-EA49-AFF8-C07DEC4C632B}" dt="2022-04-11T10:45:15.335" v="225" actId="700"/>
          <ac:spMkLst>
            <pc:docMk/>
            <pc:sldMk cId="3952878060" sldId="366"/>
            <ac:spMk id="4" creationId="{CB7BC649-F265-984E-B5F9-3A4591650590}"/>
          </ac:spMkLst>
        </pc:spChg>
      </pc:sldChg>
      <pc:sldChg chg="addSp modSp mod">
        <pc:chgData name="Hordur Olafsson" userId="35673f1e-1533-427a-a84f-da77feac3cd7" providerId="ADAL" clId="{B5BF709F-2A9F-EA49-AFF8-C07DEC4C632B}" dt="2022-04-11T10:30:52.532" v="7"/>
        <pc:sldMkLst>
          <pc:docMk/>
          <pc:sldMk cId="1382503665" sldId="367"/>
        </pc:sldMkLst>
        <pc:picChg chg="add mod modCrop">
          <ac:chgData name="Hordur Olafsson" userId="35673f1e-1533-427a-a84f-da77feac3cd7" providerId="ADAL" clId="{B5BF709F-2A9F-EA49-AFF8-C07DEC4C632B}" dt="2022-04-11T10:30:52.532" v="7"/>
          <ac:picMkLst>
            <pc:docMk/>
            <pc:sldMk cId="1382503665" sldId="367"/>
            <ac:picMk id="6" creationId="{87A9013C-F462-3D47-BE9B-44A54FA72DC2}"/>
          </ac:picMkLst>
        </pc:picChg>
        <pc:picChg chg="mod modCrop">
          <ac:chgData name="Hordur Olafsson" userId="35673f1e-1533-427a-a84f-da77feac3cd7" providerId="ADAL" clId="{B5BF709F-2A9F-EA49-AFF8-C07DEC4C632B}" dt="2022-04-11T10:30:28.378" v="3" actId="732"/>
          <ac:picMkLst>
            <pc:docMk/>
            <pc:sldMk cId="1382503665" sldId="367"/>
            <ac:picMk id="9" creationId="{1A836775-DF04-40C4-BE57-B2A4EF9F11AF}"/>
          </ac:picMkLst>
        </pc:picChg>
      </pc:sldChg>
      <pc:sldChg chg="addSp delSp modSp mod">
        <pc:chgData name="Hordur Olafsson" userId="35673f1e-1533-427a-a84f-da77feac3cd7" providerId="ADAL" clId="{B5BF709F-2A9F-EA49-AFF8-C07DEC4C632B}" dt="2022-04-11T10:46:49.278" v="248" actId="403"/>
        <pc:sldMkLst>
          <pc:docMk/>
          <pc:sldMk cId="430126897" sldId="377"/>
        </pc:sldMkLst>
        <pc:spChg chg="mod">
          <ac:chgData name="Hordur Olafsson" userId="35673f1e-1533-427a-a84f-da77feac3cd7" providerId="ADAL" clId="{B5BF709F-2A9F-EA49-AFF8-C07DEC4C632B}" dt="2022-04-11T10:46:49.278" v="248" actId="403"/>
          <ac:spMkLst>
            <pc:docMk/>
            <pc:sldMk cId="430126897" sldId="377"/>
            <ac:spMk id="5" creationId="{83097C21-8BE3-4EB9-8467-5A7FA5F9DFE2}"/>
          </ac:spMkLst>
        </pc:spChg>
        <pc:spChg chg="add mod">
          <ac:chgData name="Hordur Olafsson" userId="35673f1e-1533-427a-a84f-da77feac3cd7" providerId="ADAL" clId="{B5BF709F-2A9F-EA49-AFF8-C07DEC4C632B}" dt="2022-04-11T10:46:43.923" v="246" actId="14100"/>
          <ac:spMkLst>
            <pc:docMk/>
            <pc:sldMk cId="430126897" sldId="377"/>
            <ac:spMk id="7" creationId="{71CBB364-C32C-124B-8E95-0A6F76B12280}"/>
          </ac:spMkLst>
        </pc:spChg>
        <pc:inkChg chg="del">
          <ac:chgData name="Hordur Olafsson" userId="35673f1e-1533-427a-a84f-da77feac3cd7" providerId="ADAL" clId="{B5BF709F-2A9F-EA49-AFF8-C07DEC4C632B}" dt="2022-04-11T10:46:36.267" v="243" actId="478"/>
          <ac:inkMkLst>
            <pc:docMk/>
            <pc:sldMk cId="430126897" sldId="377"/>
            <ac:inkMk id="2" creationId="{9B026D3D-8492-474A-BDD9-0339FD8850BF}"/>
          </ac:inkMkLst>
        </pc:inkChg>
      </pc:sldChg>
      <pc:sldChg chg="addSp delSp modSp mod">
        <pc:chgData name="Hordur Olafsson" userId="35673f1e-1533-427a-a84f-da77feac3cd7" providerId="ADAL" clId="{B5BF709F-2A9F-EA49-AFF8-C07DEC4C632B}" dt="2022-04-11T10:47:00.117" v="251" actId="113"/>
        <pc:sldMkLst>
          <pc:docMk/>
          <pc:sldMk cId="3781300476" sldId="378"/>
        </pc:sldMkLst>
        <pc:spChg chg="mod">
          <ac:chgData name="Hordur Olafsson" userId="35673f1e-1533-427a-a84f-da77feac3cd7" providerId="ADAL" clId="{B5BF709F-2A9F-EA49-AFF8-C07DEC4C632B}" dt="2022-04-11T10:47:00.117" v="251" actId="113"/>
          <ac:spMkLst>
            <pc:docMk/>
            <pc:sldMk cId="3781300476" sldId="378"/>
            <ac:spMk id="5" creationId="{338D9882-80C6-4375-82F0-23F24A07BFF5}"/>
          </ac:spMkLst>
        </pc:spChg>
        <pc:spChg chg="add mod">
          <ac:chgData name="Hordur Olafsson" userId="35673f1e-1533-427a-a84f-da77feac3cd7" providerId="ADAL" clId="{B5BF709F-2A9F-EA49-AFF8-C07DEC4C632B}" dt="2022-04-11T10:46:31.628" v="242" actId="14100"/>
          <ac:spMkLst>
            <pc:docMk/>
            <pc:sldMk cId="3781300476" sldId="378"/>
            <ac:spMk id="7" creationId="{40EF449F-3D87-0A40-B765-EC29EAC43742}"/>
          </ac:spMkLst>
        </pc:spChg>
        <pc:inkChg chg="add del">
          <ac:chgData name="Hordur Olafsson" userId="35673f1e-1533-427a-a84f-da77feac3cd7" providerId="ADAL" clId="{B5BF709F-2A9F-EA49-AFF8-C07DEC4C632B}" dt="2022-04-11T10:46:24.687" v="241" actId="478"/>
          <ac:inkMkLst>
            <pc:docMk/>
            <pc:sldMk cId="3781300476" sldId="378"/>
            <ac:inkMk id="2" creationId="{757DD804-7EC9-4B7C-AD14-939BCC1003B6}"/>
          </ac:inkMkLst>
        </pc:inkChg>
      </pc:sldChg>
      <pc:sldChg chg="addSp delSp modSp mod">
        <pc:chgData name="Hordur Olafsson" userId="35673f1e-1533-427a-a84f-da77feac3cd7" providerId="ADAL" clId="{B5BF709F-2A9F-EA49-AFF8-C07DEC4C632B}" dt="2022-04-11T10:47:05.691" v="253" actId="403"/>
        <pc:sldMkLst>
          <pc:docMk/>
          <pc:sldMk cId="1623972662" sldId="379"/>
        </pc:sldMkLst>
        <pc:spChg chg="add mod">
          <ac:chgData name="Hordur Olafsson" userId="35673f1e-1533-427a-a84f-da77feac3cd7" providerId="ADAL" clId="{B5BF709F-2A9F-EA49-AFF8-C07DEC4C632B}" dt="2022-04-11T10:46:05.232" v="235" actId="1035"/>
          <ac:spMkLst>
            <pc:docMk/>
            <pc:sldMk cId="1623972662" sldId="379"/>
            <ac:spMk id="2" creationId="{AA66453F-C01F-9B43-86E8-6100D33F1938}"/>
          </ac:spMkLst>
        </pc:spChg>
        <pc:spChg chg="mod">
          <ac:chgData name="Hordur Olafsson" userId="35673f1e-1533-427a-a84f-da77feac3cd7" providerId="ADAL" clId="{B5BF709F-2A9F-EA49-AFF8-C07DEC4C632B}" dt="2022-04-11T10:47:05.691" v="253" actId="403"/>
          <ac:spMkLst>
            <pc:docMk/>
            <pc:sldMk cId="1623972662" sldId="379"/>
            <ac:spMk id="10" creationId="{DCCA2366-B3B2-4018-BACB-D71105015579}"/>
          </ac:spMkLst>
        </pc:spChg>
        <pc:inkChg chg="del">
          <ac:chgData name="Hordur Olafsson" userId="35673f1e-1533-427a-a84f-da77feac3cd7" providerId="ADAL" clId="{B5BF709F-2A9F-EA49-AFF8-C07DEC4C632B}" dt="2022-04-11T10:45:55.954" v="230" actId="478"/>
          <ac:inkMkLst>
            <pc:docMk/>
            <pc:sldMk cId="1623972662" sldId="379"/>
            <ac:inkMk id="4" creationId="{4941F92E-3D51-4C18-9C49-1D0DF09735A7}"/>
          </ac:inkMkLst>
        </pc:inkChg>
      </pc:sldChg>
      <pc:sldChg chg="modSp mod modClrScheme chgLayout">
        <pc:chgData name="Hordur Olafsson" userId="35673f1e-1533-427a-a84f-da77feac3cd7" providerId="ADAL" clId="{B5BF709F-2A9F-EA49-AFF8-C07DEC4C632B}" dt="2022-04-11T10:44:05.946" v="219" actId="700"/>
        <pc:sldMkLst>
          <pc:docMk/>
          <pc:sldMk cId="1149938033" sldId="380"/>
        </pc:sldMkLst>
        <pc:spChg chg="mod ord">
          <ac:chgData name="Hordur Olafsson" userId="35673f1e-1533-427a-a84f-da77feac3cd7" providerId="ADAL" clId="{B5BF709F-2A9F-EA49-AFF8-C07DEC4C632B}" dt="2022-04-11T10:44:05.946" v="219" actId="700"/>
          <ac:spMkLst>
            <pc:docMk/>
            <pc:sldMk cId="1149938033" sldId="380"/>
            <ac:spMk id="3" creationId="{A5575EE0-1138-4DA6-A32B-802E4DC1A9AF}"/>
          </ac:spMkLst>
        </pc:spChg>
        <pc:spChg chg="mod ord">
          <ac:chgData name="Hordur Olafsson" userId="35673f1e-1533-427a-a84f-da77feac3cd7" providerId="ADAL" clId="{B5BF709F-2A9F-EA49-AFF8-C07DEC4C632B}" dt="2022-04-11T10:44:05.946" v="219" actId="700"/>
          <ac:spMkLst>
            <pc:docMk/>
            <pc:sldMk cId="1149938033" sldId="380"/>
            <ac:spMk id="4" creationId="{93EA2945-0B01-42BC-935E-DE10E2E3EA91}"/>
          </ac:spMkLst>
        </pc:spChg>
        <pc:picChg chg="mod ord modCrop">
          <ac:chgData name="Hordur Olafsson" userId="35673f1e-1533-427a-a84f-da77feac3cd7" providerId="ADAL" clId="{B5BF709F-2A9F-EA49-AFF8-C07DEC4C632B}" dt="2022-04-11T10:44:05.946" v="219" actId="700"/>
          <ac:picMkLst>
            <pc:docMk/>
            <pc:sldMk cId="1149938033" sldId="380"/>
            <ac:picMk id="6" creationId="{EDB7823A-1720-4985-9596-2D52D04B089C}"/>
          </ac:picMkLst>
        </pc:picChg>
      </pc:sldChg>
      <pc:sldChg chg="modSp mod modClrScheme chgLayout">
        <pc:chgData name="Hordur Olafsson" userId="35673f1e-1533-427a-a84f-da77feac3cd7" providerId="ADAL" clId="{B5BF709F-2A9F-EA49-AFF8-C07DEC4C632B}" dt="2022-04-11T10:44:12.544" v="220" actId="700"/>
        <pc:sldMkLst>
          <pc:docMk/>
          <pc:sldMk cId="839595569" sldId="381"/>
        </pc:sldMkLst>
        <pc:spChg chg="mod ord">
          <ac:chgData name="Hordur Olafsson" userId="35673f1e-1533-427a-a84f-da77feac3cd7" providerId="ADAL" clId="{B5BF709F-2A9F-EA49-AFF8-C07DEC4C632B}" dt="2022-04-11T10:44:12.544" v="220" actId="700"/>
          <ac:spMkLst>
            <pc:docMk/>
            <pc:sldMk cId="839595569" sldId="381"/>
            <ac:spMk id="3" creationId="{A5575EE0-1138-4DA6-A32B-802E4DC1A9AF}"/>
          </ac:spMkLst>
        </pc:spChg>
        <pc:spChg chg="mod ord">
          <ac:chgData name="Hordur Olafsson" userId="35673f1e-1533-427a-a84f-da77feac3cd7" providerId="ADAL" clId="{B5BF709F-2A9F-EA49-AFF8-C07DEC4C632B}" dt="2022-04-11T10:44:12.544" v="220" actId="700"/>
          <ac:spMkLst>
            <pc:docMk/>
            <pc:sldMk cId="839595569" sldId="381"/>
            <ac:spMk id="4" creationId="{93EA2945-0B01-42BC-935E-DE10E2E3EA91}"/>
          </ac:spMkLst>
        </pc:spChg>
        <pc:picChg chg="mod ord modCrop">
          <ac:chgData name="Hordur Olafsson" userId="35673f1e-1533-427a-a84f-da77feac3cd7" providerId="ADAL" clId="{B5BF709F-2A9F-EA49-AFF8-C07DEC4C632B}" dt="2022-04-11T10:44:12.544" v="220" actId="700"/>
          <ac:picMkLst>
            <pc:docMk/>
            <pc:sldMk cId="839595569" sldId="381"/>
            <ac:picMk id="6" creationId="{EDB7823A-1720-4985-9596-2D52D04B089C}"/>
          </ac:picMkLst>
        </pc:picChg>
      </pc:sldChg>
      <pc:sldChg chg="modSp mod modClrScheme chgLayout">
        <pc:chgData name="Hordur Olafsson" userId="35673f1e-1533-427a-a84f-da77feac3cd7" providerId="ADAL" clId="{B5BF709F-2A9F-EA49-AFF8-C07DEC4C632B}" dt="2022-04-11T10:44:27.306" v="223" actId="700"/>
        <pc:sldMkLst>
          <pc:docMk/>
          <pc:sldMk cId="1824628702" sldId="382"/>
        </pc:sldMkLst>
        <pc:spChg chg="mod ord">
          <ac:chgData name="Hordur Olafsson" userId="35673f1e-1533-427a-a84f-da77feac3cd7" providerId="ADAL" clId="{B5BF709F-2A9F-EA49-AFF8-C07DEC4C632B}" dt="2022-04-11T10:44:27.306" v="223" actId="700"/>
          <ac:spMkLst>
            <pc:docMk/>
            <pc:sldMk cId="1824628702" sldId="382"/>
            <ac:spMk id="3" creationId="{7186526E-4E2B-4170-853B-4F0D7A9955CA}"/>
          </ac:spMkLst>
        </pc:spChg>
        <pc:spChg chg="mod ord">
          <ac:chgData name="Hordur Olafsson" userId="35673f1e-1533-427a-a84f-da77feac3cd7" providerId="ADAL" clId="{B5BF709F-2A9F-EA49-AFF8-C07DEC4C632B}" dt="2022-04-11T10:44:27.306" v="223" actId="700"/>
          <ac:spMkLst>
            <pc:docMk/>
            <pc:sldMk cId="1824628702" sldId="382"/>
            <ac:spMk id="4" creationId="{857418DB-7CC5-4475-909C-4EB1CF573849}"/>
          </ac:spMkLst>
        </pc:spChg>
        <pc:picChg chg="mod ord modCrop">
          <ac:chgData name="Hordur Olafsson" userId="35673f1e-1533-427a-a84f-da77feac3cd7" providerId="ADAL" clId="{B5BF709F-2A9F-EA49-AFF8-C07DEC4C632B}" dt="2022-04-11T10:44:27.306" v="223" actId="700"/>
          <ac:picMkLst>
            <pc:docMk/>
            <pc:sldMk cId="1824628702" sldId="382"/>
            <ac:picMk id="6" creationId="{7F6AEC55-02CB-4F0E-8E7B-D5BBDE671062}"/>
          </ac:picMkLst>
        </pc:picChg>
      </pc:sldChg>
      <pc:sldChg chg="modSp mod modClrScheme chgLayout">
        <pc:chgData name="Hordur Olafsson" userId="35673f1e-1533-427a-a84f-da77feac3cd7" providerId="ADAL" clId="{B5BF709F-2A9F-EA49-AFF8-C07DEC4C632B}" dt="2022-04-11T10:32:09.639" v="18" actId="700"/>
        <pc:sldMkLst>
          <pc:docMk/>
          <pc:sldMk cId="2202998862" sldId="384"/>
        </pc:sldMkLst>
        <pc:spChg chg="mod ord">
          <ac:chgData name="Hordur Olafsson" userId="35673f1e-1533-427a-a84f-da77feac3cd7" providerId="ADAL" clId="{B5BF709F-2A9F-EA49-AFF8-C07DEC4C632B}" dt="2022-04-11T10:32:09.639" v="18" actId="700"/>
          <ac:spMkLst>
            <pc:docMk/>
            <pc:sldMk cId="2202998862" sldId="384"/>
            <ac:spMk id="3" creationId="{6FC92F88-76AF-4962-9450-968A5554A479}"/>
          </ac:spMkLst>
        </pc:spChg>
        <pc:spChg chg="mod ord">
          <ac:chgData name="Hordur Olafsson" userId="35673f1e-1533-427a-a84f-da77feac3cd7" providerId="ADAL" clId="{B5BF709F-2A9F-EA49-AFF8-C07DEC4C632B}" dt="2022-04-11T10:32:09.639" v="18" actId="700"/>
          <ac:spMkLst>
            <pc:docMk/>
            <pc:sldMk cId="2202998862" sldId="384"/>
            <ac:spMk id="4" creationId="{F0C797A8-500B-491E-A83E-5C673CD4A1BE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19" creationId="{06992E5C-CE96-48B5-90D1-E76C9A3706F6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0" creationId="{A15E8E36-72BE-479F-A3D9-26E406DD643F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1" creationId="{4EEAC8BC-6AEA-4C6F-BF10-9C044595157B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2" creationId="{E235F864-3563-4C38-8CF0-E58331A172F4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3" creationId="{E9DB915D-2820-4539-9062-F613231536C0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4" creationId="{169746F9-A648-4DBD-862F-9AA36F49CCC7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5" creationId="{06B20579-4CAA-4773-9525-F87A8C4CED73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6" creationId="{87BF123D-DC75-4204-83DB-4977C0C2A685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7" creationId="{BAE28147-D72E-44D1-9937-6D91F250139E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8" creationId="{D5014083-BFA7-40D2-A3D0-5E9BF9B82B7C}"/>
          </ac:spMkLst>
        </pc:spChg>
        <pc:spChg chg="mod">
          <ac:chgData name="Hordur Olafsson" userId="35673f1e-1533-427a-a84f-da77feac3cd7" providerId="ADAL" clId="{B5BF709F-2A9F-EA49-AFF8-C07DEC4C632B}" dt="2022-04-11T10:32:04.296" v="16" actId="207"/>
          <ac:spMkLst>
            <pc:docMk/>
            <pc:sldMk cId="2202998862" sldId="384"/>
            <ac:spMk id="29" creationId="{274E255C-AAC4-4208-85B8-B771F966BA52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32:23.453" v="22" actId="207"/>
        <pc:sldMkLst>
          <pc:docMk/>
          <pc:sldMk cId="147429251" sldId="387"/>
        </pc:sldMkLst>
        <pc:spChg chg="mod ord">
          <ac:chgData name="Hordur Olafsson" userId="35673f1e-1533-427a-a84f-da77feac3cd7" providerId="ADAL" clId="{B5BF709F-2A9F-EA49-AFF8-C07DEC4C632B}" dt="2022-04-11T10:32:23.453" v="22" actId="207"/>
          <ac:spMkLst>
            <pc:docMk/>
            <pc:sldMk cId="147429251" sldId="387"/>
            <ac:spMk id="2" creationId="{C0FEEE0A-183A-49B7-B518-05EB254B6BB2}"/>
          </ac:spMkLst>
        </pc:spChg>
        <pc:spChg chg="mod ord">
          <ac:chgData name="Hordur Olafsson" userId="35673f1e-1533-427a-a84f-da77feac3cd7" providerId="ADAL" clId="{B5BF709F-2A9F-EA49-AFF8-C07DEC4C632B}" dt="2022-04-11T10:32:21.418" v="21" actId="700"/>
          <ac:spMkLst>
            <pc:docMk/>
            <pc:sldMk cId="147429251" sldId="387"/>
            <ac:spMk id="3" creationId="{07020046-F499-416E-A0B1-BE8A54FA24CF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32:33.328" v="24" actId="207"/>
        <pc:sldMkLst>
          <pc:docMk/>
          <pc:sldMk cId="462941290" sldId="388"/>
        </pc:sldMkLst>
        <pc:spChg chg="mod ord">
          <ac:chgData name="Hordur Olafsson" userId="35673f1e-1533-427a-a84f-da77feac3cd7" providerId="ADAL" clId="{B5BF709F-2A9F-EA49-AFF8-C07DEC4C632B}" dt="2022-04-11T10:32:33.328" v="24" actId="207"/>
          <ac:spMkLst>
            <pc:docMk/>
            <pc:sldMk cId="462941290" sldId="388"/>
            <ac:spMk id="2" creationId="{C0FEEE0A-183A-49B7-B518-05EB254B6BB2}"/>
          </ac:spMkLst>
        </pc:spChg>
        <pc:spChg chg="mod ord">
          <ac:chgData name="Hordur Olafsson" userId="35673f1e-1533-427a-a84f-da77feac3cd7" providerId="ADAL" clId="{B5BF709F-2A9F-EA49-AFF8-C07DEC4C632B}" dt="2022-04-11T10:32:31.356" v="23" actId="700"/>
          <ac:spMkLst>
            <pc:docMk/>
            <pc:sldMk cId="462941290" sldId="388"/>
            <ac:spMk id="3" creationId="{07020046-F499-416E-A0B1-BE8A54FA24CF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32:41.395" v="26" actId="700"/>
        <pc:sldMkLst>
          <pc:docMk/>
          <pc:sldMk cId="4102120828" sldId="389"/>
        </pc:sldMkLst>
        <pc:spChg chg="mod ord">
          <ac:chgData name="Hordur Olafsson" userId="35673f1e-1533-427a-a84f-da77feac3cd7" providerId="ADAL" clId="{B5BF709F-2A9F-EA49-AFF8-C07DEC4C632B}" dt="2022-04-11T10:32:41.395" v="26" actId="700"/>
          <ac:spMkLst>
            <pc:docMk/>
            <pc:sldMk cId="4102120828" sldId="389"/>
            <ac:spMk id="2" creationId="{C0FEEE0A-183A-49B7-B518-05EB254B6BB2}"/>
          </ac:spMkLst>
        </pc:spChg>
        <pc:spChg chg="mod ord">
          <ac:chgData name="Hordur Olafsson" userId="35673f1e-1533-427a-a84f-da77feac3cd7" providerId="ADAL" clId="{B5BF709F-2A9F-EA49-AFF8-C07DEC4C632B}" dt="2022-04-11T10:32:41.395" v="26" actId="700"/>
          <ac:spMkLst>
            <pc:docMk/>
            <pc:sldMk cId="4102120828" sldId="389"/>
            <ac:spMk id="3" creationId="{07020046-F499-416E-A0B1-BE8A54FA24CF}"/>
          </ac:spMkLst>
        </pc:spChg>
      </pc:sldChg>
      <pc:sldChg chg="addSp delSp modSp mod modClrScheme chgLayout">
        <pc:chgData name="Hordur Olafsson" userId="35673f1e-1533-427a-a84f-da77feac3cd7" providerId="ADAL" clId="{B5BF709F-2A9F-EA49-AFF8-C07DEC4C632B}" dt="2022-04-11T10:48:58.274" v="263" actId="478"/>
        <pc:sldMkLst>
          <pc:docMk/>
          <pc:sldMk cId="1816292478" sldId="392"/>
        </pc:sldMkLst>
        <pc:spChg chg="mod ord">
          <ac:chgData name="Hordur Olafsson" userId="35673f1e-1533-427a-a84f-da77feac3cd7" providerId="ADAL" clId="{B5BF709F-2A9F-EA49-AFF8-C07DEC4C632B}" dt="2022-04-11T10:37:37.015" v="182" actId="207"/>
          <ac:spMkLst>
            <pc:docMk/>
            <pc:sldMk cId="1816292478" sldId="392"/>
            <ac:spMk id="2" creationId="{A5787C69-E8FE-41ED-A1DC-E329D0B5CB08}"/>
          </ac:spMkLst>
        </pc:spChg>
        <pc:spChg chg="mod ord">
          <ac:chgData name="Hordur Olafsson" userId="35673f1e-1533-427a-a84f-da77feac3cd7" providerId="ADAL" clId="{B5BF709F-2A9F-EA49-AFF8-C07DEC4C632B}" dt="2022-04-11T10:33:06.429" v="31" actId="700"/>
          <ac:spMkLst>
            <pc:docMk/>
            <pc:sldMk cId="1816292478" sldId="392"/>
            <ac:spMk id="3" creationId="{71C48065-DBBE-444F-8BE4-66BB87FAF2E8}"/>
          </ac:spMkLst>
        </pc:spChg>
        <pc:spChg chg="add mod">
          <ac:chgData name="Hordur Olafsson" userId="35673f1e-1533-427a-a84f-da77feac3cd7" providerId="ADAL" clId="{B5BF709F-2A9F-EA49-AFF8-C07DEC4C632B}" dt="2022-04-11T10:48:57.259" v="262" actId="1076"/>
          <ac:spMkLst>
            <pc:docMk/>
            <pc:sldMk cId="1816292478" sldId="392"/>
            <ac:spMk id="6" creationId="{8C51F621-52A0-E343-81C6-62DE59F98025}"/>
          </ac:spMkLst>
        </pc:spChg>
        <pc:spChg chg="add mod">
          <ac:chgData name="Hordur Olafsson" userId="35673f1e-1533-427a-a84f-da77feac3cd7" providerId="ADAL" clId="{B5BF709F-2A9F-EA49-AFF8-C07DEC4C632B}" dt="2022-04-11T10:48:57.259" v="262" actId="1076"/>
          <ac:spMkLst>
            <pc:docMk/>
            <pc:sldMk cId="1816292478" sldId="392"/>
            <ac:spMk id="8" creationId="{1C38D155-730B-914B-AC60-FFF601502DB5}"/>
          </ac:spMkLst>
        </pc:spChg>
        <pc:spChg chg="add mod">
          <ac:chgData name="Hordur Olafsson" userId="35673f1e-1533-427a-a84f-da77feac3cd7" providerId="ADAL" clId="{B5BF709F-2A9F-EA49-AFF8-C07DEC4C632B}" dt="2022-04-11T10:48:57.259" v="262" actId="1076"/>
          <ac:spMkLst>
            <pc:docMk/>
            <pc:sldMk cId="1816292478" sldId="392"/>
            <ac:spMk id="9" creationId="{FAAD1DFA-67F8-1F4B-ADEA-36C84C7BB518}"/>
          </ac:spMkLst>
        </pc:spChg>
        <pc:spChg chg="add del mod">
          <ac:chgData name="Hordur Olafsson" userId="35673f1e-1533-427a-a84f-da77feac3cd7" providerId="ADAL" clId="{B5BF709F-2A9F-EA49-AFF8-C07DEC4C632B}" dt="2022-04-11T10:36:46.236" v="150" actId="478"/>
          <ac:spMkLst>
            <pc:docMk/>
            <pc:sldMk cId="1816292478" sldId="392"/>
            <ac:spMk id="10" creationId="{6427157D-5207-D141-A01B-9048F9D87589}"/>
          </ac:spMkLst>
        </pc:spChg>
        <pc:spChg chg="add mod">
          <ac:chgData name="Hordur Olafsson" userId="35673f1e-1533-427a-a84f-da77feac3cd7" providerId="ADAL" clId="{B5BF709F-2A9F-EA49-AFF8-C07DEC4C632B}" dt="2022-04-11T10:48:57.259" v="262" actId="1076"/>
          <ac:spMkLst>
            <pc:docMk/>
            <pc:sldMk cId="1816292478" sldId="392"/>
            <ac:spMk id="11" creationId="{00A994B1-0BA9-124A-9E21-1B2E6CFF7FF1}"/>
          </ac:spMkLst>
        </pc:spChg>
        <pc:picChg chg="mod">
          <ac:chgData name="Hordur Olafsson" userId="35673f1e-1533-427a-a84f-da77feac3cd7" providerId="ADAL" clId="{B5BF709F-2A9F-EA49-AFF8-C07DEC4C632B}" dt="2022-04-11T10:48:57.259" v="262" actId="1076"/>
          <ac:picMkLst>
            <pc:docMk/>
            <pc:sldMk cId="1816292478" sldId="392"/>
            <ac:picMk id="7" creationId="{6E4DFAE2-5E9E-41E9-9175-586A281ED4FC}"/>
          </ac:picMkLst>
        </pc:picChg>
        <pc:picChg chg="add del mod">
          <ac:chgData name="Hordur Olafsson" userId="35673f1e-1533-427a-a84f-da77feac3cd7" providerId="ADAL" clId="{B5BF709F-2A9F-EA49-AFF8-C07DEC4C632B}" dt="2022-04-11T10:48:43.121" v="259" actId="478"/>
          <ac:picMkLst>
            <pc:docMk/>
            <pc:sldMk cId="1816292478" sldId="392"/>
            <ac:picMk id="13" creationId="{C72A33E8-4BBC-6A40-8368-D6DAAC6B54AA}"/>
          </ac:picMkLst>
        </pc:picChg>
        <pc:picChg chg="add del mod">
          <ac:chgData name="Hordur Olafsson" userId="35673f1e-1533-427a-a84f-da77feac3cd7" providerId="ADAL" clId="{B5BF709F-2A9F-EA49-AFF8-C07DEC4C632B}" dt="2022-04-11T10:48:58.274" v="263" actId="478"/>
          <ac:picMkLst>
            <pc:docMk/>
            <pc:sldMk cId="1816292478" sldId="392"/>
            <ac:picMk id="14" creationId="{3E7B3667-FE46-BE43-8216-14F38E8F14AB}"/>
          </ac:picMkLst>
        </pc:picChg>
        <pc:inkChg chg="del mod">
          <ac:chgData name="Hordur Olafsson" userId="35673f1e-1533-427a-a84f-da77feac3cd7" providerId="ADAL" clId="{B5BF709F-2A9F-EA49-AFF8-C07DEC4C632B}" dt="2022-04-11T10:38:07.115" v="190" actId="478"/>
          <ac:inkMkLst>
            <pc:docMk/>
            <pc:sldMk cId="1816292478" sldId="392"/>
            <ac:inkMk id="4" creationId="{24FD8363-BECF-42F7-AB6E-BDD46ED27E30}"/>
          </ac:inkMkLst>
        </pc:inkChg>
        <pc:inkChg chg="add mod">
          <ac:chgData name="Hordur Olafsson" userId="35673f1e-1533-427a-a84f-da77feac3cd7" providerId="ADAL" clId="{B5BF709F-2A9F-EA49-AFF8-C07DEC4C632B}" dt="2022-04-11T10:38:07.508" v="191"/>
          <ac:inkMkLst>
            <pc:docMk/>
            <pc:sldMk cId="1816292478" sldId="392"/>
            <ac:inkMk id="12" creationId="{A5974F2E-839E-7247-878B-228D61BB7E0E}"/>
          </ac:inkMkLst>
        </pc:inkChg>
      </pc:sldChg>
      <pc:sldChg chg="modSp mod modClrScheme chgLayout">
        <pc:chgData name="Hordur Olafsson" userId="35673f1e-1533-427a-a84f-da77feac3cd7" providerId="ADAL" clId="{B5BF709F-2A9F-EA49-AFF8-C07DEC4C632B}" dt="2022-04-11T10:38:12.114" v="192" actId="207"/>
        <pc:sldMkLst>
          <pc:docMk/>
          <pc:sldMk cId="3641583197" sldId="393"/>
        </pc:sldMkLst>
        <pc:spChg chg="mod ord">
          <ac:chgData name="Hordur Olafsson" userId="35673f1e-1533-427a-a84f-da77feac3cd7" providerId="ADAL" clId="{B5BF709F-2A9F-EA49-AFF8-C07DEC4C632B}" dt="2022-04-11T10:38:12.114" v="192" actId="207"/>
          <ac:spMkLst>
            <pc:docMk/>
            <pc:sldMk cId="3641583197" sldId="393"/>
            <ac:spMk id="2" creationId="{5D978F21-94B5-464F-BF23-A76CF79ADAC3}"/>
          </ac:spMkLst>
        </pc:spChg>
        <pc:spChg chg="mod ord">
          <ac:chgData name="Hordur Olafsson" userId="35673f1e-1533-427a-a84f-da77feac3cd7" providerId="ADAL" clId="{B5BF709F-2A9F-EA49-AFF8-C07DEC4C632B}" dt="2022-04-11T10:33:06.429" v="31" actId="700"/>
          <ac:spMkLst>
            <pc:docMk/>
            <pc:sldMk cId="3641583197" sldId="393"/>
            <ac:spMk id="3" creationId="{D3B77B6B-99E2-4759-9615-D50739AC5043}"/>
          </ac:spMkLst>
        </pc:spChg>
      </pc:sldChg>
      <pc:sldChg chg="modSp mod modClrScheme chgLayout">
        <pc:chgData name="Hordur Olafsson" userId="35673f1e-1533-427a-a84f-da77feac3cd7" providerId="ADAL" clId="{B5BF709F-2A9F-EA49-AFF8-C07DEC4C632B}" dt="2022-04-11T10:44:22.730" v="222" actId="700"/>
        <pc:sldMkLst>
          <pc:docMk/>
          <pc:sldMk cId="2853128896" sldId="394"/>
        </pc:sldMkLst>
        <pc:spChg chg="mod ord">
          <ac:chgData name="Hordur Olafsson" userId="35673f1e-1533-427a-a84f-da77feac3cd7" providerId="ADAL" clId="{B5BF709F-2A9F-EA49-AFF8-C07DEC4C632B}" dt="2022-04-11T10:44:22.730" v="222" actId="700"/>
          <ac:spMkLst>
            <pc:docMk/>
            <pc:sldMk cId="2853128896" sldId="394"/>
            <ac:spMk id="3" creationId="{7186526E-4E2B-4170-853B-4F0D7A9955CA}"/>
          </ac:spMkLst>
        </pc:spChg>
        <pc:spChg chg="mod ord">
          <ac:chgData name="Hordur Olafsson" userId="35673f1e-1533-427a-a84f-da77feac3cd7" providerId="ADAL" clId="{B5BF709F-2A9F-EA49-AFF8-C07DEC4C632B}" dt="2022-04-11T10:44:22.730" v="222" actId="700"/>
          <ac:spMkLst>
            <pc:docMk/>
            <pc:sldMk cId="2853128896" sldId="394"/>
            <ac:spMk id="4" creationId="{857418DB-7CC5-4475-909C-4EB1CF573849}"/>
          </ac:spMkLst>
        </pc:spChg>
        <pc:picChg chg="mod ord modCrop">
          <ac:chgData name="Hordur Olafsson" userId="35673f1e-1533-427a-a84f-da77feac3cd7" providerId="ADAL" clId="{B5BF709F-2A9F-EA49-AFF8-C07DEC4C632B}" dt="2022-04-11T10:44:22.730" v="222" actId="700"/>
          <ac:picMkLst>
            <pc:docMk/>
            <pc:sldMk cId="2853128896" sldId="394"/>
            <ac:picMk id="6" creationId="{7F6AEC55-02CB-4F0E-8E7B-D5BBDE671062}"/>
          </ac:picMkLst>
        </pc:picChg>
      </pc:sldChg>
      <pc:sldChg chg="addSp modSp mod modClrScheme chgLayout">
        <pc:chgData name="Hordur Olafsson" userId="35673f1e-1533-427a-a84f-da77feac3cd7" providerId="ADAL" clId="{B5BF709F-2A9F-EA49-AFF8-C07DEC4C632B}" dt="2022-04-11T10:34:50.783" v="85" actId="113"/>
        <pc:sldMkLst>
          <pc:docMk/>
          <pc:sldMk cId="1325705010" sldId="398"/>
        </pc:sldMkLst>
        <pc:spChg chg="mod ord">
          <ac:chgData name="Hordur Olafsson" userId="35673f1e-1533-427a-a84f-da77feac3cd7" providerId="ADAL" clId="{B5BF709F-2A9F-EA49-AFF8-C07DEC4C632B}" dt="2022-04-11T10:33:06.966" v="32" actId="207"/>
          <ac:spMkLst>
            <pc:docMk/>
            <pc:sldMk cId="1325705010" sldId="398"/>
            <ac:spMk id="2" creationId="{5D2288AB-5AE5-4901-ADF2-CAA5012FCACA}"/>
          </ac:spMkLst>
        </pc:spChg>
        <pc:spChg chg="mod ord">
          <ac:chgData name="Hordur Olafsson" userId="35673f1e-1533-427a-a84f-da77feac3cd7" providerId="ADAL" clId="{B5BF709F-2A9F-EA49-AFF8-C07DEC4C632B}" dt="2022-04-11T10:33:06.429" v="31" actId="700"/>
          <ac:spMkLst>
            <pc:docMk/>
            <pc:sldMk cId="1325705010" sldId="398"/>
            <ac:spMk id="3" creationId="{E0A913DC-C66D-48C2-AE63-9B2A25565E25}"/>
          </ac:spMkLst>
        </pc:spChg>
        <pc:spChg chg="add mod">
          <ac:chgData name="Hordur Olafsson" userId="35673f1e-1533-427a-a84f-da77feac3cd7" providerId="ADAL" clId="{B5BF709F-2A9F-EA49-AFF8-C07DEC4C632B}" dt="2022-04-11T10:33:47.288" v="44" actId="1076"/>
          <ac:spMkLst>
            <pc:docMk/>
            <pc:sldMk cId="1325705010" sldId="398"/>
            <ac:spMk id="4" creationId="{0DDD6F70-E905-9241-9C9A-0B5B43743D6F}"/>
          </ac:spMkLst>
        </pc:spChg>
        <pc:spChg chg="add mod">
          <ac:chgData name="Hordur Olafsson" userId="35673f1e-1533-427a-a84f-da77feac3cd7" providerId="ADAL" clId="{B5BF709F-2A9F-EA49-AFF8-C07DEC4C632B}" dt="2022-04-11T10:34:50.783" v="85" actId="113"/>
          <ac:spMkLst>
            <pc:docMk/>
            <pc:sldMk cId="1325705010" sldId="398"/>
            <ac:spMk id="7" creationId="{C087354B-1907-6844-875B-0005F5C0653C}"/>
          </ac:spMkLst>
        </pc:spChg>
        <pc:spChg chg="add mod">
          <ac:chgData name="Hordur Olafsson" userId="35673f1e-1533-427a-a84f-da77feac3cd7" providerId="ADAL" clId="{B5BF709F-2A9F-EA49-AFF8-C07DEC4C632B}" dt="2022-04-11T10:34:47.677" v="84" actId="20577"/>
          <ac:spMkLst>
            <pc:docMk/>
            <pc:sldMk cId="1325705010" sldId="398"/>
            <ac:spMk id="8" creationId="{05094BFD-007B-FE4D-BAC5-4112AF80EC90}"/>
          </ac:spMkLst>
        </pc:spChg>
        <pc:spChg chg="add mod">
          <ac:chgData name="Hordur Olafsson" userId="35673f1e-1533-427a-a84f-da77feac3cd7" providerId="ADAL" clId="{B5BF709F-2A9F-EA49-AFF8-C07DEC4C632B}" dt="2022-04-11T10:34:50.783" v="85" actId="113"/>
          <ac:spMkLst>
            <pc:docMk/>
            <pc:sldMk cId="1325705010" sldId="398"/>
            <ac:spMk id="9" creationId="{30E13FC2-FAFA-F144-B6E1-263670B28FA4}"/>
          </ac:spMkLst>
        </pc:spChg>
        <pc:inkChg chg="mod">
          <ac:chgData name="Hordur Olafsson" userId="35673f1e-1533-427a-a84f-da77feac3cd7" providerId="ADAL" clId="{B5BF709F-2A9F-EA49-AFF8-C07DEC4C632B}" dt="2022-04-11T10:33:11.907" v="33" actId="1076"/>
          <ac:inkMkLst>
            <pc:docMk/>
            <pc:sldMk cId="1325705010" sldId="398"/>
            <ac:inkMk id="6" creationId="{FFBDCFFC-6190-4867-BF59-7A2EE7725F3F}"/>
          </ac:inkMkLst>
        </pc:inkChg>
      </pc:sldChg>
      <pc:sldChg chg="addSp delSp modSp mod modClrScheme chgLayout">
        <pc:chgData name="Hordur Olafsson" userId="35673f1e-1533-427a-a84f-da77feac3cd7" providerId="ADAL" clId="{B5BF709F-2A9F-EA49-AFF8-C07DEC4C632B}" dt="2022-04-11T10:38:00.231" v="187"/>
        <pc:sldMkLst>
          <pc:docMk/>
          <pc:sldMk cId="3039997343" sldId="399"/>
        </pc:sldMkLst>
        <pc:spChg chg="mod ord">
          <ac:chgData name="Hordur Olafsson" userId="35673f1e-1533-427a-a84f-da77feac3cd7" providerId="ADAL" clId="{B5BF709F-2A9F-EA49-AFF8-C07DEC4C632B}" dt="2022-04-11T10:34:58.972" v="86" actId="207"/>
          <ac:spMkLst>
            <pc:docMk/>
            <pc:sldMk cId="3039997343" sldId="399"/>
            <ac:spMk id="2" creationId="{5D2288AB-5AE5-4901-ADF2-CAA5012FCACA}"/>
          </ac:spMkLst>
        </pc:spChg>
        <pc:spChg chg="mod ord">
          <ac:chgData name="Hordur Olafsson" userId="35673f1e-1533-427a-a84f-da77feac3cd7" providerId="ADAL" clId="{B5BF709F-2A9F-EA49-AFF8-C07DEC4C632B}" dt="2022-04-11T10:33:06.429" v="31" actId="700"/>
          <ac:spMkLst>
            <pc:docMk/>
            <pc:sldMk cId="3039997343" sldId="399"/>
            <ac:spMk id="3" creationId="{E0A913DC-C66D-48C2-AE63-9B2A25565E25}"/>
          </ac:spMkLst>
        </pc:spChg>
        <pc:spChg chg="add mod">
          <ac:chgData name="Hordur Olafsson" userId="35673f1e-1533-427a-a84f-da77feac3cd7" providerId="ADAL" clId="{B5BF709F-2A9F-EA49-AFF8-C07DEC4C632B}" dt="2022-04-11T10:35:17.637" v="88"/>
          <ac:spMkLst>
            <pc:docMk/>
            <pc:sldMk cId="3039997343" sldId="399"/>
            <ac:spMk id="7" creationId="{15E665FA-C86D-5842-B241-EFF997E060FE}"/>
          </ac:spMkLst>
        </pc:spChg>
        <pc:spChg chg="add mod">
          <ac:chgData name="Hordur Olafsson" userId="35673f1e-1533-427a-a84f-da77feac3cd7" providerId="ADAL" clId="{B5BF709F-2A9F-EA49-AFF8-C07DEC4C632B}" dt="2022-04-11T10:35:17.637" v="88"/>
          <ac:spMkLst>
            <pc:docMk/>
            <pc:sldMk cId="3039997343" sldId="399"/>
            <ac:spMk id="8" creationId="{49038B26-B8AE-B548-A9F8-23375424C8BE}"/>
          </ac:spMkLst>
        </pc:spChg>
        <pc:spChg chg="add mod">
          <ac:chgData name="Hordur Olafsson" userId="35673f1e-1533-427a-a84f-da77feac3cd7" providerId="ADAL" clId="{B5BF709F-2A9F-EA49-AFF8-C07DEC4C632B}" dt="2022-04-11T10:35:17.637" v="88"/>
          <ac:spMkLst>
            <pc:docMk/>
            <pc:sldMk cId="3039997343" sldId="399"/>
            <ac:spMk id="9" creationId="{D699302C-BCB5-8C46-A048-5E9815E1B967}"/>
          </ac:spMkLst>
        </pc:spChg>
        <pc:spChg chg="add mod">
          <ac:chgData name="Hordur Olafsson" userId="35673f1e-1533-427a-a84f-da77feac3cd7" providerId="ADAL" clId="{B5BF709F-2A9F-EA49-AFF8-C07DEC4C632B}" dt="2022-04-11T10:35:17.637" v="88"/>
          <ac:spMkLst>
            <pc:docMk/>
            <pc:sldMk cId="3039997343" sldId="399"/>
            <ac:spMk id="10" creationId="{5EA54803-47C9-FD4D-8D96-1281CA4C7C87}"/>
          </ac:spMkLst>
        </pc:spChg>
        <pc:inkChg chg="del mod">
          <ac:chgData name="Hordur Olafsson" userId="35673f1e-1533-427a-a84f-da77feac3cd7" providerId="ADAL" clId="{B5BF709F-2A9F-EA49-AFF8-C07DEC4C632B}" dt="2022-04-11T10:37:59.795" v="186" actId="478"/>
          <ac:inkMkLst>
            <pc:docMk/>
            <pc:sldMk cId="3039997343" sldId="399"/>
            <ac:inkMk id="6" creationId="{FFBDCFFC-6190-4867-BF59-7A2EE7725F3F}"/>
          </ac:inkMkLst>
        </pc:inkChg>
        <pc:inkChg chg="add mod">
          <ac:chgData name="Hordur Olafsson" userId="35673f1e-1533-427a-a84f-da77feac3cd7" providerId="ADAL" clId="{B5BF709F-2A9F-EA49-AFF8-C07DEC4C632B}" dt="2022-04-11T10:38:00.231" v="187"/>
          <ac:inkMkLst>
            <pc:docMk/>
            <pc:sldMk cId="3039997343" sldId="399"/>
            <ac:inkMk id="11" creationId="{17EB226A-6AE0-A941-90D1-8F7675CBE284}"/>
          </ac:inkMkLst>
        </pc:inkChg>
      </pc:sldChg>
      <pc:sldChg chg="addSp delSp modSp mod modClrScheme chgLayout">
        <pc:chgData name="Hordur Olafsson" userId="35673f1e-1533-427a-a84f-da77feac3cd7" providerId="ADAL" clId="{B5BF709F-2A9F-EA49-AFF8-C07DEC4C632B}" dt="2022-04-11T10:38:03.874" v="189"/>
        <pc:sldMkLst>
          <pc:docMk/>
          <pc:sldMk cId="3921668867" sldId="400"/>
        </pc:sldMkLst>
        <pc:spChg chg="mod ord">
          <ac:chgData name="Hordur Olafsson" userId="35673f1e-1533-427a-a84f-da77feac3cd7" providerId="ADAL" clId="{B5BF709F-2A9F-EA49-AFF8-C07DEC4C632B}" dt="2022-04-11T10:37:45.194" v="184" actId="207"/>
          <ac:spMkLst>
            <pc:docMk/>
            <pc:sldMk cId="3921668867" sldId="400"/>
            <ac:spMk id="2" creationId="{5D2288AB-5AE5-4901-ADF2-CAA5012FCACA}"/>
          </ac:spMkLst>
        </pc:spChg>
        <pc:spChg chg="mod ord">
          <ac:chgData name="Hordur Olafsson" userId="35673f1e-1533-427a-a84f-da77feac3cd7" providerId="ADAL" clId="{B5BF709F-2A9F-EA49-AFF8-C07DEC4C632B}" dt="2022-04-11T10:33:06.429" v="31" actId="700"/>
          <ac:spMkLst>
            <pc:docMk/>
            <pc:sldMk cId="3921668867" sldId="400"/>
            <ac:spMk id="3" creationId="{E0A913DC-C66D-48C2-AE63-9B2A25565E25}"/>
          </ac:spMkLst>
        </pc:spChg>
        <pc:spChg chg="add mod">
          <ac:chgData name="Hordur Olafsson" userId="35673f1e-1533-427a-a84f-da77feac3cd7" providerId="ADAL" clId="{B5BF709F-2A9F-EA49-AFF8-C07DEC4C632B}" dt="2022-04-11T10:35:22.667" v="89"/>
          <ac:spMkLst>
            <pc:docMk/>
            <pc:sldMk cId="3921668867" sldId="400"/>
            <ac:spMk id="7" creationId="{DDB7E79E-6129-2641-8E79-17EC9EE35949}"/>
          </ac:spMkLst>
        </pc:spChg>
        <pc:spChg chg="add mod">
          <ac:chgData name="Hordur Olafsson" userId="35673f1e-1533-427a-a84f-da77feac3cd7" providerId="ADAL" clId="{B5BF709F-2A9F-EA49-AFF8-C07DEC4C632B}" dt="2022-04-11T10:35:22.667" v="89"/>
          <ac:spMkLst>
            <pc:docMk/>
            <pc:sldMk cId="3921668867" sldId="400"/>
            <ac:spMk id="8" creationId="{E7606A5C-C6EE-3543-ABFD-E791FCCCD80C}"/>
          </ac:spMkLst>
        </pc:spChg>
        <pc:spChg chg="add mod">
          <ac:chgData name="Hordur Olafsson" userId="35673f1e-1533-427a-a84f-da77feac3cd7" providerId="ADAL" clId="{B5BF709F-2A9F-EA49-AFF8-C07DEC4C632B}" dt="2022-04-11T10:35:22.667" v="89"/>
          <ac:spMkLst>
            <pc:docMk/>
            <pc:sldMk cId="3921668867" sldId="400"/>
            <ac:spMk id="9" creationId="{C400502A-8FF4-314C-BD25-52A36BC6FB3A}"/>
          </ac:spMkLst>
        </pc:spChg>
        <pc:spChg chg="add mod">
          <ac:chgData name="Hordur Olafsson" userId="35673f1e-1533-427a-a84f-da77feac3cd7" providerId="ADAL" clId="{B5BF709F-2A9F-EA49-AFF8-C07DEC4C632B}" dt="2022-04-11T10:35:22.667" v="89"/>
          <ac:spMkLst>
            <pc:docMk/>
            <pc:sldMk cId="3921668867" sldId="400"/>
            <ac:spMk id="10" creationId="{733DFAF2-0F95-CE4A-8AA4-92B6621A8D34}"/>
          </ac:spMkLst>
        </pc:spChg>
        <pc:inkChg chg="del mod">
          <ac:chgData name="Hordur Olafsson" userId="35673f1e-1533-427a-a84f-da77feac3cd7" providerId="ADAL" clId="{B5BF709F-2A9F-EA49-AFF8-C07DEC4C632B}" dt="2022-04-11T10:38:03.484" v="188" actId="478"/>
          <ac:inkMkLst>
            <pc:docMk/>
            <pc:sldMk cId="3921668867" sldId="400"/>
            <ac:inkMk id="6" creationId="{FFBDCFFC-6190-4867-BF59-7A2EE7725F3F}"/>
          </ac:inkMkLst>
        </pc:inkChg>
        <pc:inkChg chg="add mod">
          <ac:chgData name="Hordur Olafsson" userId="35673f1e-1533-427a-a84f-da77feac3cd7" providerId="ADAL" clId="{B5BF709F-2A9F-EA49-AFF8-C07DEC4C632B}" dt="2022-04-11T10:38:03.874" v="189"/>
          <ac:inkMkLst>
            <pc:docMk/>
            <pc:sldMk cId="3921668867" sldId="400"/>
            <ac:inkMk id="11" creationId="{2798BCE6-6370-C54E-8317-B07F153258DE}"/>
          </ac:inkMkLst>
        </pc:inkChg>
      </pc:sldChg>
      <pc:sldChg chg="modSp del mod">
        <pc:chgData name="Hordur Olafsson" userId="35673f1e-1533-427a-a84f-da77feac3cd7" providerId="ADAL" clId="{B5BF709F-2A9F-EA49-AFF8-C07DEC4C632B}" dt="2022-04-11T10:52:34.448" v="280" actId="2696"/>
        <pc:sldMkLst>
          <pc:docMk/>
          <pc:sldMk cId="3354639646" sldId="402"/>
        </pc:sldMkLst>
        <pc:spChg chg="mod">
          <ac:chgData name="Hordur Olafsson" userId="35673f1e-1533-427a-a84f-da77feac3cd7" providerId="ADAL" clId="{B5BF709F-2A9F-EA49-AFF8-C07DEC4C632B}" dt="2022-04-11T10:51:44.798" v="276" actId="20577"/>
          <ac:spMkLst>
            <pc:docMk/>
            <pc:sldMk cId="3354639646" sldId="402"/>
            <ac:spMk id="2" creationId="{77970D78-B821-F34A-9A77-D28F87E7534A}"/>
          </ac:spMkLst>
        </pc:spChg>
      </pc:sldChg>
      <pc:sldChg chg="modSp add mod modClrScheme chgLayout">
        <pc:chgData name="Hordur Olafsson" userId="35673f1e-1533-427a-a84f-da77feac3cd7" providerId="ADAL" clId="{B5BF709F-2A9F-EA49-AFF8-C07DEC4C632B}" dt="2022-04-11T10:31:44.213" v="14" actId="700"/>
        <pc:sldMkLst>
          <pc:docMk/>
          <pc:sldMk cId="1725967847" sldId="404"/>
        </pc:sldMkLst>
        <pc:spChg chg="mod ord">
          <ac:chgData name="Hordur Olafsson" userId="35673f1e-1533-427a-a84f-da77feac3cd7" providerId="ADAL" clId="{B5BF709F-2A9F-EA49-AFF8-C07DEC4C632B}" dt="2022-04-11T10:31:44.213" v="14" actId="700"/>
          <ac:spMkLst>
            <pc:docMk/>
            <pc:sldMk cId="1725967847" sldId="404"/>
            <ac:spMk id="3" creationId="{6FC92F88-76AF-4962-9450-968A5554A479}"/>
          </ac:spMkLst>
        </pc:spChg>
        <pc:spChg chg="mod ord">
          <ac:chgData name="Hordur Olafsson" userId="35673f1e-1533-427a-a84f-da77feac3cd7" providerId="ADAL" clId="{B5BF709F-2A9F-EA49-AFF8-C07DEC4C632B}" dt="2022-04-11T10:31:44.213" v="14" actId="700"/>
          <ac:spMkLst>
            <pc:docMk/>
            <pc:sldMk cId="1725967847" sldId="404"/>
            <ac:spMk id="4" creationId="{F0C797A8-500B-491E-A83E-5C673CD4A1BE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19" creationId="{06992E5C-CE96-48B5-90D1-E76C9A3706F6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0" creationId="{A15E8E36-72BE-479F-A3D9-26E406DD643F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1" creationId="{4EEAC8BC-6AEA-4C6F-BF10-9C044595157B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2" creationId="{E235F864-3563-4C38-8CF0-E58331A172F4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3" creationId="{E9DB915D-2820-4539-9062-F613231536C0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4" creationId="{169746F9-A648-4DBD-862F-9AA36F49CCC7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5" creationId="{06B20579-4CAA-4773-9525-F87A8C4CED73}"/>
          </ac:spMkLst>
        </pc:spChg>
        <pc:spChg chg="mod">
          <ac:chgData name="Hordur Olafsson" userId="35673f1e-1533-427a-a84f-da77feac3cd7" providerId="ADAL" clId="{B5BF709F-2A9F-EA49-AFF8-C07DEC4C632B}" dt="2022-04-11T10:31:32.749" v="11" actId="207"/>
          <ac:spMkLst>
            <pc:docMk/>
            <pc:sldMk cId="1725967847" sldId="404"/>
            <ac:spMk id="26" creationId="{87BF123D-DC75-4204-83DB-4977C0C2A685}"/>
          </ac:spMkLst>
        </pc:spChg>
      </pc:sldChg>
      <pc:sldChg chg="modSp add mod">
        <pc:chgData name="Hordur Olafsson" userId="35673f1e-1533-427a-a84f-da77feac3cd7" providerId="ADAL" clId="{B5BF709F-2A9F-EA49-AFF8-C07DEC4C632B}" dt="2022-04-11T10:52:37.758" v="289" actId="20577"/>
        <pc:sldMkLst>
          <pc:docMk/>
          <pc:sldMk cId="3341356281" sldId="405"/>
        </pc:sldMkLst>
        <pc:spChg chg="mod">
          <ac:chgData name="Hordur Olafsson" userId="35673f1e-1533-427a-a84f-da77feac3cd7" providerId="ADAL" clId="{B5BF709F-2A9F-EA49-AFF8-C07DEC4C632B}" dt="2022-04-11T10:52:37.758" v="289" actId="20577"/>
          <ac:spMkLst>
            <pc:docMk/>
            <pc:sldMk cId="3341356281" sldId="405"/>
            <ac:spMk id="2" creationId="{C591CFAF-3DFC-5243-B4E4-C9C245C636D0}"/>
          </ac:spMkLst>
        </pc:spChg>
      </pc:sldChg>
      <pc:sldMasterChg chg="delSldLayout">
        <pc:chgData name="Hordur Olafsson" userId="35673f1e-1533-427a-a84f-da77feac3cd7" providerId="ADAL" clId="{B5BF709F-2A9F-EA49-AFF8-C07DEC4C632B}" dt="2022-04-11T10:52:34.448" v="280" actId="2696"/>
        <pc:sldMasterMkLst>
          <pc:docMk/>
          <pc:sldMasterMk cId="3273256282" sldId="2147483665"/>
        </pc:sldMasterMkLst>
        <pc:sldLayoutChg chg="del">
          <pc:chgData name="Hordur Olafsson" userId="35673f1e-1533-427a-a84f-da77feac3cd7" providerId="ADAL" clId="{B5BF709F-2A9F-EA49-AFF8-C07DEC4C632B}" dt="2022-04-11T10:52:34.448" v="280" actId="2696"/>
          <pc:sldLayoutMkLst>
            <pc:docMk/>
            <pc:sldMasterMk cId="3273256282" sldId="2147483665"/>
            <pc:sldLayoutMk cId="2364300025" sldId="214748370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15:10:35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5:46:00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1711 255 24575,'-341'-21'0,"-26"-1"0,317 23 0,-88 5 0,121-4 0,0 1 0,1 1 0,-1 0 0,1 1 0,0 1 0,-19 10 0,-76 39 0,60-32 0,0 3 0,1 2 0,2 2 0,-60 49 0,78-53 0,1 2 0,2 1 0,1 2 0,-44 64 0,59-75 0,0 0 0,1 1 0,1 0 0,1 0 0,1 1 0,1 0 0,1 0 0,1 1 0,0-1 0,1 29 0,2-17 0,2 1 0,6 46 0,-4-66 0,1 1 0,0-1 0,1 0 0,1 0 0,0-1 0,1 1 0,13 18 0,0-4 0,2 0 0,1-2 0,2-1 0,0-1 0,2-1 0,41 29 0,-24-23 0,1-2 0,2-1 0,81 32 0,-64-37 0,1-3 0,0-3 0,2-2 0,-1-4 0,1-2 0,1-3 0,116-8 0,-167 2 0,1-1 0,-1-1 0,0 0 0,0-2 0,0 0 0,-1-1 0,0 0 0,24-14 0,-20 7 0,-1 0 0,0-1 0,-1-1 0,-1-1 0,28-32 0,-15 10 0,-1-2 0,-2-1 0,-1-1 0,-3-1 0,-1-2 0,-3 0 0,25-81 0,-37 96 0,-2 0 0,0 0 0,-3-1 0,0 1 0,-2-1 0,-1 1 0,-1 0 0,-2-1 0,-1 1 0,-1 0 0,-2 1 0,-1 0 0,-23-51 0,-10 3 0,-4 1 0,-3 3 0,-107-122 0,-20 9-1365,131 144-5461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72E1D-8FA4-0849-98F1-6F4F58F9EC9E}" type="datetimeFigureOut">
              <a:rPr lang="en-IS" smtClean="0"/>
              <a:t>05/24/2022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0205F-3CA4-5B49-9C54-EA7C7C8DFE4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1000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672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9791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0584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3092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25373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9156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6039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2106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7953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7838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8120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50830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9802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87207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69810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32790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54354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224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29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13982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06102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0761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307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86511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01411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96211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64938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12920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37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1623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498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6137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916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6140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7122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765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4" Type="http://schemas.openxmlformats.org/officeDocument/2006/relationships/image" Target="../media/image1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4" Type="http://schemas.openxmlformats.org/officeDocument/2006/relationships/image" Target="../media/image1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1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766107F-9B7D-5549-BFE5-2215D8B1F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EDDFE00-E858-8548-8D67-D8CE20A12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FFDC8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Today’s agenda or insert your title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A7E0B8A-829C-EE49-A176-7E19328EA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60461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3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E1B3-7D18-4142-8D59-500E9B609ADC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949B4DE-A104-9A4C-BDFB-2EF44E7A8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6807061" y="1508431"/>
            <a:ext cx="4417892" cy="38411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61ADDA9-7FA9-B94A-85C3-0C407159B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13358" y="361950"/>
            <a:ext cx="1106686" cy="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1E035-64CA-714E-829B-B5A1570EE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217D38A-9119-934F-AF72-2CFFD6E93E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006" y="2205294"/>
            <a:ext cx="6248194" cy="560029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600" b="1">
                <a:solidFill>
                  <a:srgbClr val="E6B35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Session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5FE218-B3D9-314B-84ED-336549C244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006" y="2868971"/>
            <a:ext cx="6248194" cy="560029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Session 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4929DBF-7912-F84B-B9B2-8BDCDB75BB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1964" y="4019346"/>
            <a:ext cx="5142278" cy="34821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9AF4B8-E449-FC4E-9CD2-6DB6DF2EE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964" y="4383144"/>
            <a:ext cx="5142278" cy="34821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>
                <a:solidFill>
                  <a:srgbClr val="E6B35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25267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081528-0FEA-2042-8865-115177E3C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BA25CE3-67A6-DE41-A557-F2E277D31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305" y="2807804"/>
            <a:ext cx="5332895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F7F49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Add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25977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+ Add contact info</a:t>
            </a:r>
            <a:endParaRPr lang="en-I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118"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 dirty="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4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835"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835"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7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835"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835"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6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97139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092B2DA-6DCC-2C4D-97C8-27F0D07DC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103176" y="569433"/>
            <a:ext cx="1182831" cy="1274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3B423-E634-C044-A742-9CA382D103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69477" y="1407319"/>
            <a:ext cx="6453046" cy="4043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9F381-2A26-0744-B488-A1E5CADB0C74}"/>
              </a:ext>
            </a:extLst>
          </p:cNvPr>
          <p:cNvSpPr txBox="1"/>
          <p:nvPr userDrawn="1"/>
        </p:nvSpPr>
        <p:spPr>
          <a:xfrm>
            <a:off x="7059168" y="5359241"/>
            <a:ext cx="1799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53ADC09-CA31-5A43-B134-60099CCB5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69316" y="1013895"/>
            <a:ext cx="1774534" cy="5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000"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000"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21960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9817"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3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2012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072"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 dirty="0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 dirty="0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3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 dirty="0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000"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0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 dirty="0"/>
              <a:t>Click to add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20914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481862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C9E1CE6-736D-2C41-9F6A-A717BCD047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682" y="634969"/>
            <a:ext cx="9886257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your title or leave empty</a:t>
            </a:r>
          </a:p>
        </p:txBody>
      </p:sp>
    </p:spTree>
    <p:extLst>
      <p:ext uri="{BB962C8B-B14F-4D97-AF65-F5344CB8AC3E}">
        <p14:creationId xmlns:p14="http://schemas.microsoft.com/office/powerpoint/2010/main" val="30685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59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 dirty="0"/>
              <a:t>Click to add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30135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03730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636"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636"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AC0586B-5ED4-6A4F-97B3-211271057D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682" y="634969"/>
            <a:ext cx="9886257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your title or leave empty</a:t>
            </a:r>
          </a:p>
        </p:txBody>
      </p:sp>
    </p:spTree>
    <p:extLst>
      <p:ext uri="{BB962C8B-B14F-4D97-AF65-F5344CB8AC3E}">
        <p14:creationId xmlns:p14="http://schemas.microsoft.com/office/powerpoint/2010/main" val="1203272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 dirty="0"/>
              <a:t>Click to add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50091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9636"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2669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3029117-D6C7-264C-904D-03AF10B9B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682" y="634969"/>
            <a:ext cx="9886257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your title or leave empty</a:t>
            </a:r>
          </a:p>
        </p:txBody>
      </p:sp>
    </p:spTree>
    <p:extLst>
      <p:ext uri="{BB962C8B-B14F-4D97-AF65-F5344CB8AC3E}">
        <p14:creationId xmlns:p14="http://schemas.microsoft.com/office/powerpoint/2010/main" val="2626693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 dirty="0"/>
              <a:t>Click to add text</a:t>
            </a:r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6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64998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636"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FEF7B0F-6812-6242-AC79-2B7A6126BB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682" y="634969"/>
            <a:ext cx="9886257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your title or leave empty</a:t>
            </a:r>
          </a:p>
        </p:txBody>
      </p:sp>
    </p:spTree>
    <p:extLst>
      <p:ext uri="{BB962C8B-B14F-4D97-AF65-F5344CB8AC3E}">
        <p14:creationId xmlns:p14="http://schemas.microsoft.com/office/powerpoint/2010/main" val="8868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58DD0E-1B1B-5444-BEB3-4B2983BD2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13358" y="361950"/>
            <a:ext cx="1106686" cy="339725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1A225BF-68C5-E345-B7A0-1833B54CA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317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58DD0E-1B1B-5444-BEB3-4B2983BD2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13358" y="361950"/>
            <a:ext cx="1106686" cy="339725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DA51E97B-DBE7-3843-8135-C3455B99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0" y="1060316"/>
            <a:ext cx="11495098" cy="5435734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FE20AE-B2AC-4542-BEDE-2DF325DA0D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1" y="266459"/>
            <a:ext cx="1006416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0313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58DD0E-1B1B-5444-BEB3-4B2983BD2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13358" y="361950"/>
            <a:ext cx="1106686" cy="339725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B264761-5EF5-6146-A38A-C0066B536F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817761F-E04C-F24A-B500-A1C58C7DC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20D9B57-1EE4-F643-A334-2ED7F31D8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73567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resent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EDDFE00-E858-8548-8D67-D8CE20A12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FFDC8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A7E0B8A-829C-EE49-A176-7E19328EA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8B04FCC3-E9A5-594C-B932-BB92D8108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38D9C70C-2730-4E44-B8CB-7C5FDCB47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DC8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+ Add contact info</a:t>
            </a:r>
            <a:endParaRPr lang="en-I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7C2985-8B0F-4744-9243-66993EB29B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E1B3-7D18-4142-8D59-500E9B609ADC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D990FC-00B3-A940-BB96-744101E43CD1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BC132A-0922-974F-8A88-11F6B216298D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9B86A3-5850-3F46-B317-855A3B2F970F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85B74DC6-C536-FC4C-95B0-863952CE4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55084" y="2931342"/>
            <a:ext cx="2195670" cy="67401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949B4DE-A104-9A4C-BDFB-2EF44E7A82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3500000">
            <a:off x="4830417" y="3187622"/>
            <a:ext cx="2817967" cy="245008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6BF8495-4172-0B43-B949-68A46D2C4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80000"/>
          </a:blip>
          <a:srcRect b="10577"/>
          <a:stretch/>
        </p:blipFill>
        <p:spPr>
          <a:xfrm>
            <a:off x="1836372" y="2939080"/>
            <a:ext cx="2079961" cy="17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resenters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EDDFE00-E858-8548-8D67-D8CE20A12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FFDC8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A7E0B8A-829C-EE49-A176-7E19328EA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8B04FCC3-E9A5-594C-B932-BB92D8108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7C2985-8B0F-4744-9243-66993EB29B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E1B3-7D18-4142-8D59-500E9B609ADC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9B86A3-5850-3F46-B317-855A3B2F970F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949B4DE-A104-9A4C-BDFB-2EF44E7A8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4572001" y="3547174"/>
            <a:ext cx="2817967" cy="245008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183842-239F-3145-8DE1-C724966E9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0816" y="462248"/>
            <a:ext cx="1630368" cy="500484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E776E937-D4E5-4A4D-8A58-AC58FC815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A7DC782-85E9-3F4F-896A-2E426809F4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F3A82E1-FBE5-CF4E-B782-37A3528CCF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967BE1-0290-FD4C-80F1-0C99FC84F9BC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resenters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EDDFE00-E858-8548-8D67-D8CE20A12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FFDC8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 dirty="0"/>
              <a:t>Insert title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A7E0B8A-829C-EE49-A176-7E19328EA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8B04FCC3-E9A5-594C-B932-BB92D8108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7C2985-8B0F-4744-9243-66993EB29B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E1B3-7D18-4142-8D59-500E9B609ADC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9B86A3-5850-3F46-B317-855A3B2F970F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949B4DE-A104-9A4C-BDFB-2EF44E7A8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4572001" y="3547174"/>
            <a:ext cx="2817967" cy="2450085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E776E937-D4E5-4A4D-8A58-AC58FC815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A7DC782-85E9-3F4F-896A-2E426809F4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F3A82E1-FBE5-CF4E-B782-37A3528CCF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967BE1-0290-FD4C-80F1-0C99FC84F9BC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EAFCBB06-2F42-9549-BC2C-0384FFBF55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name</a:t>
            </a:r>
            <a:endParaRPr lang="en-I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15E8185-86B5-E640-B9F5-4C2A39F44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Enter your job title</a:t>
            </a:r>
            <a:endParaRPr lang="en-I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56B376F-8D5A-DE4A-862B-3D83D01482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Profile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25A9FC-7DBA-3D45-A740-A26AD8F440B9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FFD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ACEA8362-64D4-EF45-82FE-7DB01A2F59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80816" y="462248"/>
            <a:ext cx="1630368" cy="5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9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DA6B38-15F0-5F48-88B1-EBD49EC2D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94737" r="2385"/>
          <a:stretch/>
        </p:blipFill>
        <p:spPr>
          <a:xfrm>
            <a:off x="-152400" y="620"/>
            <a:ext cx="130176" cy="6857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E553C-8DB8-204E-9439-2DDB16BFD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66" r="94648"/>
          <a:stretch/>
        </p:blipFill>
        <p:spPr>
          <a:xfrm>
            <a:off x="12214220" y="0"/>
            <a:ext cx="130176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704" r:id="rId5"/>
    <p:sldLayoutId id="2147483697" r:id="rId6"/>
    <p:sldLayoutId id="2147483669" r:id="rId7"/>
    <p:sldLayoutId id="2147483700" r:id="rId8"/>
    <p:sldLayoutId id="2147483698" r:id="rId9"/>
    <p:sldLayoutId id="2147483702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68973D-753B-A34B-B3D8-CA0AC2FC9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l="94737" r="2385"/>
          <a:stretch/>
        </p:blipFill>
        <p:spPr>
          <a:xfrm>
            <a:off x="-152400" y="620"/>
            <a:ext cx="130176" cy="6857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E76C8-B506-CB44-92BC-B22CBE920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2366" r="94648"/>
          <a:stretch/>
        </p:blipFill>
        <p:spPr>
          <a:xfrm>
            <a:off x="12214220" y="0"/>
            <a:ext cx="130176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675" r:id="rId3"/>
    <p:sldLayoutId id="2147483699" r:id="rId4"/>
    <p:sldLayoutId id="2147483701" r:id="rId5"/>
    <p:sldLayoutId id="2147483703" r:id="rId6"/>
    <p:sldLayoutId id="2147483688" r:id="rId7"/>
    <p:sldLayoutId id="2147483706" r:id="rId8"/>
    <p:sldLayoutId id="2147483689" r:id="rId9"/>
    <p:sldLayoutId id="2147483691" r:id="rId10"/>
    <p:sldLayoutId id="2147483690" r:id="rId11"/>
    <p:sldLayoutId id="2147483692" r:id="rId12"/>
    <p:sldLayoutId id="2147483693" r:id="rId13"/>
    <p:sldLayoutId id="2147483694" r:id="rId14"/>
    <p:sldLayoutId id="2147483676" r:id="rId15"/>
    <p:sldLayoutId id="2147483677" r:id="rId16"/>
    <p:sldLayoutId id="2147483696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ocurrent.lsretail.com/docs/ls-central/troubleshooting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svg"/><Relationship Id="rId5" Type="http://schemas.openxmlformats.org/officeDocument/2006/relationships/image" Target="../media/image41.png"/><Relationship Id="rId4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svg"/><Relationship Id="rId5" Type="http://schemas.openxmlformats.org/officeDocument/2006/relationships/image" Target="../media/image41.png"/><Relationship Id="rId4" Type="http://schemas.openxmlformats.org/officeDocument/2006/relationships/image" Target="../media/image5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ammer.com/gocurren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BE60D-7BA8-B942-9BF6-E1362652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 Service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0697C-AA0B-484E-B86B-63A7911499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Tips and Tricks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238D5-510F-114D-B999-A705792B1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Arnþór Magnússon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57F6-B8BC-A44F-BA8F-6F0ADD6C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Developer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3146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C4B45-9E5E-40C1-BF36-D43817D05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268E-D3DB-4CAF-A7CC-9961E2D60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Add bundle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57EAD-E1B4-41DF-8251-B6DC7236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06" y="1060316"/>
            <a:ext cx="9203588" cy="54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E5AAD-3044-4509-A4FB-64272364E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F039-0F9E-489B-B2B0-96E9D4679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Latest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69703-E265-4F3E-A865-E3FA33A4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00" y="1060316"/>
            <a:ext cx="8861199" cy="55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B56-53E9-4B76-9227-61BA7E4AD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EC3B-FDA5-406D-8C36-7C0CB1550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Automatic updates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DC737-1F2C-4B01-9A6F-01742622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06" y="1060315"/>
            <a:ext cx="9203587" cy="54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3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9D219-3E84-48D9-A695-780932C7F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BA9F3-96FF-4D70-B79A-09937C8D6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Instance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D02E6-FF07-4C57-BFC6-64D64256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05" y="1060316"/>
            <a:ext cx="9203589" cy="54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2EB7-FCC6-4B5B-805C-D408AD37D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314450"/>
            <a:ext cx="11495098" cy="54357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5FF4A-D0F0-4774-83E4-9736C53B7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Download installer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8D9170-0266-4033-8C4F-DBAF499A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90504"/>
            <a:ext cx="109537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2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6DB6-F1C2-4D9D-9393-D20152FFB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PowerShell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5A0B28-B6B3-497C-88E6-2BFE2E36F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3078480"/>
            <a:ext cx="11495088" cy="119888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sz="1800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Install-</a:t>
            </a:r>
            <a:r>
              <a:rPr lang="en-US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GocPackage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-Id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'bundle/</a:t>
            </a:r>
            <a:r>
              <a:rPr lang="en-US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cronus-pos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InstanceName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'POS'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UpdateStrategy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Automatic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2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6DB6-F1C2-4D9D-9393-D20152FFB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PowerShell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5A0B28-B6B3-497C-88E6-2BFE2E36F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3078480"/>
            <a:ext cx="11495088" cy="119888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sz="1800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Install-</a:t>
            </a:r>
            <a:r>
              <a:rPr lang="en-US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GocPackage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-Id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'bundle/</a:t>
            </a:r>
            <a:r>
              <a:rPr lang="en-US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cronus-pos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InstanceName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'POS'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UpdateStrategy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Automatic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A2366-B3B2-4018-BACB-D71105015579}"/>
              </a:ext>
            </a:extLst>
          </p:cNvPr>
          <p:cNvSpPr txBox="1"/>
          <p:nvPr/>
        </p:nvSpPr>
        <p:spPr>
          <a:xfrm>
            <a:off x="406400" y="1198880"/>
            <a:ext cx="996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Bundle 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6453F-C01F-9B43-86E8-6100D33F1938}"/>
              </a:ext>
            </a:extLst>
          </p:cNvPr>
          <p:cNvSpPr/>
          <p:nvPr/>
        </p:nvSpPr>
        <p:spPr>
          <a:xfrm>
            <a:off x="2709800" y="3348416"/>
            <a:ext cx="2991960" cy="61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2397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6DB6-F1C2-4D9D-9393-D20152FFB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PowerShell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5A0B28-B6B3-497C-88E6-2BFE2E36F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3078480"/>
            <a:ext cx="11495088" cy="119888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sz="1800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Install-</a:t>
            </a:r>
            <a:r>
              <a:rPr lang="en-US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GocPackage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-Id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'bundle/</a:t>
            </a:r>
            <a:r>
              <a:rPr lang="en-US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cronus-pos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InstanceName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'POS'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UpdateStrategy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Automatic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D9882-80C6-4375-82F0-23F24A07BFF5}"/>
              </a:ext>
            </a:extLst>
          </p:cNvPr>
          <p:cNvSpPr txBox="1"/>
          <p:nvPr/>
        </p:nvSpPr>
        <p:spPr>
          <a:xfrm>
            <a:off x="406400" y="1198880"/>
            <a:ext cx="9966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Name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Service 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Web 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F449F-3D87-0A40-B765-EC29EAC43742}"/>
              </a:ext>
            </a:extLst>
          </p:cNvPr>
          <p:cNvSpPr/>
          <p:nvPr/>
        </p:nvSpPr>
        <p:spPr>
          <a:xfrm>
            <a:off x="5697800" y="3348416"/>
            <a:ext cx="2492329" cy="61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8130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6DB6-F1C2-4D9D-9393-D20152FFB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PowerShell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5A0B28-B6B3-497C-88E6-2BFE2E36F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3078480"/>
            <a:ext cx="11495088" cy="119888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sz="1800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Install-</a:t>
            </a:r>
            <a:r>
              <a:rPr lang="en-US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GocPackage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-Id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'bundle/</a:t>
            </a:r>
            <a:r>
              <a:rPr lang="en-US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cronus-pos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InstanceName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'POS'</a:t>
            </a:r>
            <a:r>
              <a:rPr lang="en-US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UpdateStrategy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Automatic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C291AA-DD37-4DF4-A5FF-8510D49EDE13}"/>
                  </a:ext>
                </a:extLst>
              </p14:cNvPr>
              <p14:cNvContentPartPr/>
              <p14:nvPr/>
            </p14:nvContentPartPr>
            <p14:xfrm>
              <a:off x="4592240" y="21640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C291AA-DD37-4DF4-A5FF-8510D49EDE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3240" y="21550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097C21-8BE3-4EB9-8467-5A7FA5F9DFE2}"/>
              </a:ext>
            </a:extLst>
          </p:cNvPr>
          <p:cNvSpPr txBox="1"/>
          <p:nvPr/>
        </p:nvSpPr>
        <p:spPr>
          <a:xfrm>
            <a:off x="406400" y="1198880"/>
            <a:ext cx="996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Updates automatically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BB364-C32C-124B-8E95-0A6F76B12280}"/>
              </a:ext>
            </a:extLst>
          </p:cNvPr>
          <p:cNvSpPr/>
          <p:nvPr/>
        </p:nvSpPr>
        <p:spPr>
          <a:xfrm>
            <a:off x="8230491" y="3348416"/>
            <a:ext cx="3176485" cy="61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3012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3595A3-C429-0697-7773-4AAF99FEE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122592" y="807903"/>
            <a:ext cx="14831309" cy="52071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E82B3-638A-2673-B18E-F7CF76906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ext">
            <a:extLst>
              <a:ext uri="{FF2B5EF4-FFF2-40B4-BE49-F238E27FC236}">
                <a16:creationId xmlns:a16="http://schemas.microsoft.com/office/drawing/2014/main" id="{7A7F2514-AD45-F96D-EAE4-8ED54970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34"/>
          <a:stretch/>
        </p:blipFill>
        <p:spPr bwMode="auto">
          <a:xfrm>
            <a:off x="-97432" y="0"/>
            <a:ext cx="12289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9C1E11-CC3B-CDF7-3DD5-902712E1A7F3}"/>
              </a:ext>
            </a:extLst>
          </p:cNvPr>
          <p:cNvSpPr/>
          <p:nvPr/>
        </p:nvSpPr>
        <p:spPr>
          <a:xfrm>
            <a:off x="-97432" y="2735705"/>
            <a:ext cx="12289431" cy="1011836"/>
          </a:xfrm>
          <a:prstGeom prst="rect">
            <a:avLst/>
          </a:prstGeom>
          <a:solidFill>
            <a:srgbClr val="B2A0A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97FF50-43B5-A1A0-9921-8BEEEED286BB}"/>
              </a:ext>
            </a:extLst>
          </p:cNvPr>
          <p:cNvSpPr txBox="1">
            <a:spLocks/>
          </p:cNvSpPr>
          <p:nvPr/>
        </p:nvSpPr>
        <p:spPr>
          <a:xfrm>
            <a:off x="3555061" y="2960186"/>
            <a:ext cx="5081878" cy="569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Installation Errors!</a:t>
            </a:r>
          </a:p>
        </p:txBody>
      </p:sp>
    </p:spTree>
    <p:extLst>
      <p:ext uri="{BB962C8B-B14F-4D97-AF65-F5344CB8AC3E}">
        <p14:creationId xmlns:p14="http://schemas.microsoft.com/office/powerpoint/2010/main" val="248967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D3E69A-05D1-445C-8025-81755BBCC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5840F-70F3-4341-801D-9B9A32715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BA59A59-3022-495F-839B-A0B2BEB6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32649" y="1533524"/>
            <a:ext cx="2526701" cy="2526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0F7B51-E21A-4DF9-A558-F4BAEF2B905C}"/>
              </a:ext>
            </a:extLst>
          </p:cNvPr>
          <p:cNvSpPr txBox="1"/>
          <p:nvPr/>
        </p:nvSpPr>
        <p:spPr>
          <a:xfrm>
            <a:off x="3077776" y="4412689"/>
            <a:ext cx="5956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LS Retail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Update Service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formally known as Go Current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0EFED-32F4-4FE5-92BA-AB267C690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Installation Errors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C5CA-5516-48FA-88C3-7DF3400F1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Common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install fails – restart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Sensitive to Windows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Configuration errors,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I.e. incorrect SQL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Apps incompatible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Destructive schema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Machine out of memory.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 troubleshooting page</a:t>
            </a:r>
            <a:endParaRPr lang="en-US" dirty="0"/>
          </a:p>
        </p:txBody>
      </p:sp>
      <p:pic>
        <p:nvPicPr>
          <p:cNvPr id="6148" name="Picture 4" descr="text">
            <a:extLst>
              <a:ext uri="{FF2B5EF4-FFF2-40B4-BE49-F238E27FC236}">
                <a16:creationId xmlns:a16="http://schemas.microsoft.com/office/drawing/2014/main" id="{37C0DECE-7BCB-4C3D-8930-E01157F5EF2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0" r="2634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6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B7823A-1720-4985-9596-2D52D04B0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5EE0-1138-4DA6-A32B-802E4DC1A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 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2945-0B01-42BC-935E-DE10E2E3E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customer apps to version 1.1.0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bundle to version 1.1.0</a:t>
            </a:r>
          </a:p>
        </p:txBody>
      </p:sp>
    </p:spTree>
    <p:extLst>
      <p:ext uri="{BB962C8B-B14F-4D97-AF65-F5344CB8AC3E}">
        <p14:creationId xmlns:p14="http://schemas.microsoft.com/office/powerpoint/2010/main" val="88916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B7823A-1720-4985-9596-2D52D04B0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5EE0-1138-4DA6-A32B-802E4DC1A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 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2945-0B01-42BC-935E-DE10E2E3E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customer apps 1.1.0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bundle to 1.1.0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6DD227-66C7-4FC2-84B7-A75BDD3F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13913" y="2338774"/>
            <a:ext cx="7558088" cy="14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3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B7823A-1720-4985-9596-2D52D04B0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5EE0-1138-4DA6-A32B-802E4DC1A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 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2945-0B01-42BC-935E-DE10E2E3E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customer apps 1.1.0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Update bundle to 1.1.0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6DD227-66C7-4FC2-84B7-A75BDD3F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13913" y="2338774"/>
            <a:ext cx="7558088" cy="14401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846B355-A9D8-43F6-AADC-07CDB38DD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13913" y="4084044"/>
            <a:ext cx="7558088" cy="14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6AE4F-DEE2-4E39-BF58-052EAF706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3E4D-F5EE-4EFE-B790-B98592A75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3EFAF-73F7-96BA-66B9-81F0D74B04B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18" y="1533766"/>
            <a:ext cx="3753163" cy="44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7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25022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2EF5A-A63E-40C1-926D-7B9A1CA3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62" y="1060316"/>
            <a:ext cx="6970076" cy="54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25022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2EF5A-A63E-40C1-926D-7B9A1CA3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62" y="1060316"/>
            <a:ext cx="6970076" cy="54357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CA2441-28C9-F156-6ABD-5F8D6B94E142}"/>
              </a:ext>
            </a:extLst>
          </p:cNvPr>
          <p:cNvSpPr/>
          <p:nvPr/>
        </p:nvSpPr>
        <p:spPr>
          <a:xfrm>
            <a:off x="7629993" y="1941226"/>
            <a:ext cx="3949909" cy="1101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8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25022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2EF5A-A63E-40C1-926D-7B9A1CA3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62" y="1060316"/>
            <a:ext cx="6970076" cy="54357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7D2C5B-99C9-25F0-7474-FF7B43B38231}"/>
              </a:ext>
            </a:extLst>
          </p:cNvPr>
          <p:cNvSpPr/>
          <p:nvPr/>
        </p:nvSpPr>
        <p:spPr>
          <a:xfrm>
            <a:off x="7615003" y="3485213"/>
            <a:ext cx="4032354" cy="2915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18841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0DF9-2C25-4660-ADF5-D51EF7D8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22" y="1060317"/>
            <a:ext cx="6827716" cy="5435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76CA71-92D5-5CA2-F463-34DF5007D478}"/>
                  </a:ext>
                </a:extLst>
              </p14:cNvPr>
              <p14:cNvContentPartPr/>
              <p14:nvPr/>
            </p14:nvContentPartPr>
            <p14:xfrm>
              <a:off x="11038833" y="1212256"/>
              <a:ext cx="625680" cy="61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76CA71-92D5-5CA2-F463-34DF5007D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30193" y="1203256"/>
                <a:ext cx="64332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88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18841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0DF9-2C25-4660-ADF5-D51EF7D8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22" y="1060317"/>
            <a:ext cx="6827716" cy="543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8011FB-7842-278F-4969-B6C591609C1E}"/>
              </a:ext>
            </a:extLst>
          </p:cNvPr>
          <p:cNvSpPr/>
          <p:nvPr/>
        </p:nvSpPr>
        <p:spPr>
          <a:xfrm>
            <a:off x="7615003" y="1971207"/>
            <a:ext cx="4032354" cy="659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75FA6-408D-13E5-4D20-C6099575C20C}"/>
              </a:ext>
            </a:extLst>
          </p:cNvPr>
          <p:cNvSpPr/>
          <p:nvPr/>
        </p:nvSpPr>
        <p:spPr>
          <a:xfrm>
            <a:off x="7624996" y="3330316"/>
            <a:ext cx="4032354" cy="659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56F31-BA3B-4DB2-9631-31DBB29ED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3E1F81-AD07-49F7-81D3-8B2BDFA3E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Components split into multiple packages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Package is a zip archive: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Installation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Install scripts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Manifest: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7B09A8E-639E-47AB-A8BB-D7A00D8F6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349" y="608489"/>
            <a:ext cx="3067597" cy="56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8442-2EED-4F41-877E-FC6C64930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518841" cy="5435734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Resolve’s dependencies for selected packages.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List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ABC95-2F0C-4A00-A072-F4E056AFA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Resolver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0DF9-2C25-4660-ADF5-D51EF7D8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22" y="1060317"/>
            <a:ext cx="6827716" cy="5435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475FA6-408D-13E5-4D20-C6099575C20C}"/>
              </a:ext>
            </a:extLst>
          </p:cNvPr>
          <p:cNvSpPr/>
          <p:nvPr/>
        </p:nvSpPr>
        <p:spPr>
          <a:xfrm>
            <a:off x="7505075" y="4889292"/>
            <a:ext cx="4142282" cy="1151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EB357D-F254-45DA-B5AC-9AA9465D3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340" y="1060316"/>
            <a:ext cx="4832620" cy="5435734"/>
          </a:xfrm>
        </p:spPr>
        <p:txBody>
          <a:bodyPr/>
          <a:lstStyle/>
          <a:p>
            <a:r>
              <a:rPr lang="en-US" dirty="0"/>
              <a:t>Version customer packages with relevant Business Central major version.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7E4A-278A-4D76-9691-5E1D513C5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TIP: Use same major version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DAD1608-5F51-466C-92D7-FF2920B4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0672" y="1247381"/>
            <a:ext cx="4942434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59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6B575-7DE8-4F1A-8424-BB5719B93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Different packages (or apps) for different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53B3-F0E9-4922-9262-88BD353CBE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Multiple Bundles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DA9BBE-9EFA-4976-A688-25E15DE2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3022" y="2533675"/>
            <a:ext cx="10905734" cy="31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2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0BD3E-47D4-40D7-86F1-2F554E9FF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Multiple service tiers for one database.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66EA-144D-430C-AC15-5AABDD1E9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Multiple Bundles cont.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836775-DF04-40C4-BE57-B2A4EF9F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0701"/>
          <a:stretch/>
        </p:blipFill>
        <p:spPr>
          <a:xfrm>
            <a:off x="1722028" y="3684897"/>
            <a:ext cx="8848800" cy="26742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A9013C-F462-3D47-BE9B-44A54FA72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 contrast="-70000"/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59299"/>
          <a:stretch/>
        </p:blipFill>
        <p:spPr>
          <a:xfrm>
            <a:off x="1722028" y="1849353"/>
            <a:ext cx="8848800" cy="18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0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943E2-985B-489B-ABFF-20D2DFC1A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12F5-3784-4540-A064-469289D67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PowerShell basics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Install LS Central with PowerShell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Project Lifecycle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Step by step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Video series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 a test project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b="1" dirty="0"/>
              <a:t>Learning curve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toddler's standing in front of beige concrete stair">
            <a:extLst>
              <a:ext uri="{FF2B5EF4-FFF2-40B4-BE49-F238E27FC236}">
                <a16:creationId xmlns:a16="http://schemas.microsoft.com/office/drawing/2014/main" id="{675EB50D-BE2D-4D2E-9C9E-0D75C6F2E13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6" r="937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57224-20ED-4528-BA68-863108B05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Need help?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0D339-911E-458D-96A8-70084773C8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0"/>
            <a:r>
              <a:rPr lang="en-US" sz="2400" b="1" dirty="0"/>
              <a:t>Yammer group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https://yammer.com/gocurrent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Consulting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Community - anyone can help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0"/>
            <a:r>
              <a:rPr lang="en-US" sz="2400" b="1" dirty="0"/>
              <a:t>LS Retail’s support desk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Urgent matter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Customer specific</a:t>
            </a:r>
            <a:endParaRPr lang="en-US" dirty="0"/>
          </a:p>
        </p:txBody>
      </p:sp>
      <p:pic>
        <p:nvPicPr>
          <p:cNvPr id="1026" name="Picture 2" descr="two person's arms">
            <a:extLst>
              <a:ext uri="{FF2B5EF4-FFF2-40B4-BE49-F238E27FC236}">
                <a16:creationId xmlns:a16="http://schemas.microsoft.com/office/drawing/2014/main" id="{889688B0-0B7F-47D7-A398-72D4C59639F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r="113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29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4FF2E-E247-4E03-992B-41205CAC1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Next Release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A2C33-5051-46AF-A6B2-EADF337EC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Rebranded as </a:t>
            </a:r>
            <a:r>
              <a:rPr lang="en-US" b="1" dirty="0"/>
              <a:t>LS Retail</a:t>
            </a:r>
            <a:r>
              <a:rPr lang="en-US" dirty="0"/>
              <a:t> Update Service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.NET 6 - ASP Core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Rest API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Server can run on Windows and Linux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SaaS Ready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Azure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Azure Active Directory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Multi tenant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Breaking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With migration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Few extra steps to upgrade</a:t>
            </a:r>
          </a:p>
        </p:txBody>
      </p:sp>
      <p:pic>
        <p:nvPicPr>
          <p:cNvPr id="9218" name="Picture 2" descr="yellow arrow signage">
            <a:extLst>
              <a:ext uri="{FF2B5EF4-FFF2-40B4-BE49-F238E27FC236}">
                <a16:creationId xmlns:a16="http://schemas.microsoft.com/office/drawing/2014/main" id="{6599A190-4C0D-4F1B-8535-9EC68EBA666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26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F0749-F532-49DD-80AA-19129E2379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Road Ahead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A1F46-1581-436B-BF5F-6FE9784B2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Simplified project management and package creation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Deploy new installation remotely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Scheduling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Improved deployments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</a:p>
        </p:txBody>
      </p:sp>
      <p:pic>
        <p:nvPicPr>
          <p:cNvPr id="5122" name="Picture 2" descr="gray asphalt road during daytime">
            <a:extLst>
              <a:ext uri="{FF2B5EF4-FFF2-40B4-BE49-F238E27FC236}">
                <a16:creationId xmlns:a16="http://schemas.microsoft.com/office/drawing/2014/main" id="{9D4B8C0B-8482-41D0-B8BC-8883F2DBF76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r="66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5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1CFAF-3DFC-5243-B4E4-C9C245C63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41356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1CFAF-3DFC-5243-B4E4-C9C245C63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47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6FE-51A1-45E0-8741-4D371FE92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4827F-84DE-48B4-AB42-55C21576C0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Package can depend on other packages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Installing a package, will install it‘s dependencies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/>
              <a:t>Ensures correct order</a:t>
            </a:r>
            <a:endParaRPr lang="is-IS" sz="2000" dirty="0"/>
          </a:p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47D503A-95A0-4396-A757-487398AE35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8" y="966225"/>
            <a:ext cx="3615851" cy="49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E6CA-01A9-4F64-9662-E50DCCF58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BB920-3529-47EC-AD7E-B7FAA8745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Create a bundle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Pick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versions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 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Installs all components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correct order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Bundle a package with dependencies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0"/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A788CE7-6B51-4E5E-A41B-09C353C774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</p:spTree>
    <p:extLst>
      <p:ext uri="{BB962C8B-B14F-4D97-AF65-F5344CB8AC3E}">
        <p14:creationId xmlns:p14="http://schemas.microsoft.com/office/powerpoint/2010/main" val="355463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517C3-700B-4BCE-9D37-480F3DBAA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B30A-37A0-48A9-ACD5-7F8CE7CA18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Create a bundle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Pick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versions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 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Installs all components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correct order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Bundle a package with dependencies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C7DFAAA-E44C-4858-BAA2-DF7F0154F7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</p:spTree>
    <p:extLst>
      <p:ext uri="{BB962C8B-B14F-4D97-AF65-F5344CB8AC3E}">
        <p14:creationId xmlns:p14="http://schemas.microsoft.com/office/powerpoint/2010/main" val="288593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04D79-D24B-4CDA-9899-89EDC8BC5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Bundle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D292A-A33D-4254-89A1-C9331B362D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Create a bundle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Pick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versions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 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/>
              <a:t>Installs all components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correct order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Bundle a package with dependencies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E82A7B0-B118-4617-8FC2-D7A14DFCD5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85" r="785"/>
          <a:stretch/>
        </p:blipFill>
        <p:spPr/>
      </p:pic>
    </p:spTree>
    <p:extLst>
      <p:ext uri="{BB962C8B-B14F-4D97-AF65-F5344CB8AC3E}">
        <p14:creationId xmlns:p14="http://schemas.microsoft.com/office/powerpoint/2010/main" val="205390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B17D0-1480-4903-8270-2BEE036B8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6239-7B69-4814-8B30-869AF106E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Installer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EA257-B194-4348-B6EC-CA9245E551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1230164"/>
            <a:ext cx="3445721" cy="52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56425-8F30-4FEB-B4C6-73117B355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60AA3-EDB3-4F9F-9924-F79A18C6D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Install: New Installer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C373C-2276-4180-9BB2-B937C399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2" y="1726204"/>
            <a:ext cx="11085714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40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6CCF95-9D6B-DC48-BCE9-BAFC6745E24C}" vid="{A02C0927-C467-B74A-A93F-DCE0DB6E9D3C}"/>
    </a:ext>
  </a:extLst>
</a:theme>
</file>

<file path=ppt/theme/theme2.xml><?xml version="1.0" encoding="utf-8"?>
<a:theme xmlns:a="http://schemas.openxmlformats.org/drawingml/2006/main" name="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6CCF95-9D6B-DC48-BCE9-BAFC6745E24C}" vid="{1A7E0CB9-77B9-094A-B12E-1D0459BDF4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66D3F5-CD2C-4998-983A-9F23A267906E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98A4A7C6CD941951C85B97EAF02B9" ma:contentTypeVersion="13" ma:contentTypeDescription="Create a new document." ma:contentTypeScope="" ma:versionID="927cf8ba55fe3dc478d5f1eab3986660">
  <xsd:schema xmlns:xsd="http://www.w3.org/2001/XMLSchema" xmlns:xs="http://www.w3.org/2001/XMLSchema" xmlns:p="http://schemas.microsoft.com/office/2006/metadata/properties" xmlns:ns3="533ca9cd-c846-4cf0-bc3f-68bfcec8a069" xmlns:ns4="70ed98d0-eded-4eb1-977d-5a790563bc08" targetNamespace="http://schemas.microsoft.com/office/2006/metadata/properties" ma:root="true" ma:fieldsID="302b52f6d061c0125cd4af6522a43a46" ns3:_="" ns4:_="">
    <xsd:import namespace="533ca9cd-c846-4cf0-bc3f-68bfcec8a069"/>
    <xsd:import namespace="70ed98d0-eded-4eb1-977d-5a790563bc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ca9cd-c846-4cf0-bc3f-68bfcec8a0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d98d0-eded-4eb1-977d-5a790563b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8E3452-10BD-46C3-B50F-E86F5991A3A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70ed98d0-eded-4eb1-977d-5a790563bc0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33ca9cd-c846-4cf0-bc3f-68bfcec8a06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34DD70-DC6C-4CE1-B365-A609B476A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A1501-73EA-4A23-874E-467596BBA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ca9cd-c846-4cf0-bc3f-68bfcec8a069"/>
    <ds:schemaRef ds:uri="70ed98d0-eded-4eb1-977d-5a790563b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 Retail PowerPoint template 2021</Template>
  <TotalTime>16391</TotalTime>
  <Words>548</Words>
  <Application>Microsoft Office PowerPoint</Application>
  <PresentationFormat>Widescreen</PresentationFormat>
  <Paragraphs>209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Consolas</vt:lpstr>
      <vt:lpstr>Segoe UI</vt:lpstr>
      <vt:lpstr>Gradient slides</vt:lpstr>
      <vt:lpstr>White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Arnthor Magnusson</dc:creator>
  <cp:lastModifiedBy>Bjorn Jonsson</cp:lastModifiedBy>
  <cp:revision>3</cp:revision>
  <dcterms:created xsi:type="dcterms:W3CDTF">2022-03-22T12:26:47Z</dcterms:created>
  <dcterms:modified xsi:type="dcterms:W3CDTF">2022-05-24T15:21:02Z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08dcb2be-3d4c-4bc5-b1da-d7c286765a48</vt:lpwstr>
  </property>
  <property fmtid="{D5CDD505-2E9C-101B-9397-08002B2CF9AE}" pid="3" name="ContentTypeId">
    <vt:lpwstr>0x01010080A98A4A7C6CD941951C85B97EAF02B9</vt:lpwstr>
  </property>
</Properties>
</file>