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681" r:id="rId5"/>
    <p:sldMasterId id="2147483668" r:id="rId6"/>
    <p:sldMasterId id="2147483692" r:id="rId7"/>
    <p:sldMasterId id="2147483740" r:id="rId8"/>
    <p:sldMasterId id="2147483783" r:id="rId9"/>
    <p:sldMasterId id="2147483792" r:id="rId10"/>
    <p:sldMasterId id="2147483818" r:id="rId11"/>
    <p:sldMasterId id="2147483828" r:id="rId12"/>
  </p:sldMasterIdLst>
  <p:notesMasterIdLst>
    <p:notesMasterId r:id="rId53"/>
  </p:notesMasterIdLst>
  <p:sldIdLst>
    <p:sldId id="283" r:id="rId13"/>
    <p:sldId id="315" r:id="rId14"/>
    <p:sldId id="2146845776" r:id="rId15"/>
    <p:sldId id="2146845777" r:id="rId16"/>
    <p:sldId id="2146845806" r:id="rId17"/>
    <p:sldId id="2146845800" r:id="rId18"/>
    <p:sldId id="2146845779" r:id="rId19"/>
    <p:sldId id="2146845780" r:id="rId20"/>
    <p:sldId id="2146845781" r:id="rId21"/>
    <p:sldId id="285" r:id="rId22"/>
    <p:sldId id="2146845801" r:id="rId23"/>
    <p:sldId id="2146845782" r:id="rId24"/>
    <p:sldId id="2146845802" r:id="rId25"/>
    <p:sldId id="2146845787" r:id="rId26"/>
    <p:sldId id="2146845783" r:id="rId27"/>
    <p:sldId id="2146845784" r:id="rId28"/>
    <p:sldId id="2146845788" r:id="rId29"/>
    <p:sldId id="2146845785" r:id="rId30"/>
    <p:sldId id="2146845786" r:id="rId31"/>
    <p:sldId id="2146845789" r:id="rId32"/>
    <p:sldId id="322" r:id="rId33"/>
    <p:sldId id="2146845790" r:id="rId34"/>
    <p:sldId id="290" r:id="rId35"/>
    <p:sldId id="291" r:id="rId36"/>
    <p:sldId id="326" r:id="rId37"/>
    <p:sldId id="295" r:id="rId38"/>
    <p:sldId id="296" r:id="rId39"/>
    <p:sldId id="297" r:id="rId40"/>
    <p:sldId id="308" r:id="rId41"/>
    <p:sldId id="298" r:id="rId42"/>
    <p:sldId id="300" r:id="rId43"/>
    <p:sldId id="301" r:id="rId44"/>
    <p:sldId id="2146845791" r:id="rId45"/>
    <p:sldId id="2146845792" r:id="rId46"/>
    <p:sldId id="2134805301" r:id="rId47"/>
    <p:sldId id="2146845891" r:id="rId48"/>
    <p:sldId id="2146845888" r:id="rId49"/>
    <p:sldId id="2146845803" r:id="rId50"/>
    <p:sldId id="286" r:id="rId51"/>
    <p:sldId id="2146845774" r:id="rId52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BE8"/>
    <a:srgbClr val="29B4A9"/>
    <a:srgbClr val="361D5C"/>
    <a:srgbClr val="323133"/>
    <a:srgbClr val="943267"/>
    <a:srgbClr val="F6C36F"/>
    <a:srgbClr val="138890"/>
    <a:srgbClr val="F6C370"/>
    <a:srgbClr val="1D2526"/>
    <a:srgbClr val="200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D0F8D237-A72D-47EA-B6C1-CBBF61F5A2BC}"/>
    <pc:docChg chg="custSel delSld modSld">
      <pc:chgData name="Bjorn Jonsson" userId="0ba677ab-dff8-4d69-911d-adef4ed2de49" providerId="ADAL" clId="{D0F8D237-A72D-47EA-B6C1-CBBF61F5A2BC}" dt="2023-05-22T11:49:50.005" v="2" actId="368"/>
      <pc:docMkLst>
        <pc:docMk/>
      </pc:docMkLst>
      <pc:sldChg chg="del">
        <pc:chgData name="Bjorn Jonsson" userId="0ba677ab-dff8-4d69-911d-adef4ed2de49" providerId="ADAL" clId="{D0F8D237-A72D-47EA-B6C1-CBBF61F5A2BC}" dt="2023-05-22T11:49:35.273" v="0" actId="47"/>
        <pc:sldMkLst>
          <pc:docMk/>
          <pc:sldMk cId="3681829188" sldId="287"/>
        </pc:sldMkLst>
      </pc:sldChg>
      <pc:sldChg chg="modNotes">
        <pc:chgData name="Bjorn Jonsson" userId="0ba677ab-dff8-4d69-911d-adef4ed2de49" providerId="ADAL" clId="{D0F8D237-A72D-47EA-B6C1-CBBF61F5A2BC}" dt="2023-05-22T11:49:50.005" v="2" actId="368"/>
        <pc:sldMkLst>
          <pc:docMk/>
          <pc:sldMk cId="3265301020" sldId="2146845803"/>
        </pc:sldMkLst>
      </pc:sldChg>
    </pc:docChg>
  </pc:docChgLst>
  <pc:docChgLst>
    <pc:chgData name="Wojciech Januszauskas" userId="S::wojciechja@lsretail.com::283006d7-7365-4ce6-9b04-25a42527db96" providerId="AD" clId="Web-{4C3B5CED-3B9D-0FF7-FC87-728903DAF7E9}"/>
    <pc:docChg chg="addSld delSld">
      <pc:chgData name="Wojciech Januszauskas" userId="S::wojciechja@lsretail.com::283006d7-7365-4ce6-9b04-25a42527db96" providerId="AD" clId="Web-{4C3B5CED-3B9D-0FF7-FC87-728903DAF7E9}" dt="2023-02-24T16:03:22.640" v="2"/>
      <pc:docMkLst>
        <pc:docMk/>
      </pc:docMkLst>
      <pc:sldChg chg="del">
        <pc:chgData name="Wojciech Januszauskas" userId="S::wojciechja@lsretail.com::283006d7-7365-4ce6-9b04-25a42527db96" providerId="AD" clId="Web-{4C3B5CED-3B9D-0FF7-FC87-728903DAF7E9}" dt="2023-02-24T16:03:22.640" v="2"/>
        <pc:sldMkLst>
          <pc:docMk/>
          <pc:sldMk cId="3667896775" sldId="2146845774"/>
        </pc:sldMkLst>
      </pc:sldChg>
      <pc:sldChg chg="new del">
        <pc:chgData name="Wojciech Januszauskas" userId="S::wojciechja@lsretail.com::283006d7-7365-4ce6-9b04-25a42527db96" providerId="AD" clId="Web-{4C3B5CED-3B9D-0FF7-FC87-728903DAF7E9}" dt="2023-02-24T16:03:11.405" v="1"/>
        <pc:sldMkLst>
          <pc:docMk/>
          <pc:sldMk cId="482585544" sldId="2146845807"/>
        </pc:sldMkLst>
      </pc:sldChg>
    </pc:docChg>
  </pc:docChgLst>
  <pc:docChgLst>
    <pc:chgData name="Matthias Matthiasson" userId="246fdcc469335985" providerId="LiveId" clId="{3B934F1E-F9A0-4E89-A176-2B8B2CEDF881}"/>
    <pc:docChg chg="custSel delSld modSld delMainMaster">
      <pc:chgData name="Matthias Matthiasson" userId="246fdcc469335985" providerId="LiveId" clId="{3B934F1E-F9A0-4E89-A176-2B8B2CEDF881}" dt="2023-05-20T13:30:14.866" v="52" actId="47"/>
      <pc:docMkLst>
        <pc:docMk/>
      </pc:docMkLst>
      <pc:sldChg chg="del">
        <pc:chgData name="Matthias Matthiasson" userId="246fdcc469335985" providerId="LiveId" clId="{3B934F1E-F9A0-4E89-A176-2B8B2CEDF881}" dt="2023-05-09T21:07:10.065" v="49" actId="47"/>
        <pc:sldMkLst>
          <pc:docMk/>
          <pc:sldMk cId="1881244884" sldId="257"/>
        </pc:sldMkLst>
      </pc:sldChg>
      <pc:sldChg chg="addSp delSp modSp del mod">
        <pc:chgData name="Matthias Matthiasson" userId="246fdcc469335985" providerId="LiveId" clId="{3B934F1E-F9A0-4E89-A176-2B8B2CEDF881}" dt="2023-05-15T09:56:18.931" v="51" actId="47"/>
        <pc:sldMkLst>
          <pc:docMk/>
          <pc:sldMk cId="3474820565" sldId="279"/>
        </pc:sldMkLst>
        <pc:spChg chg="add del mod">
          <ac:chgData name="Matthias Matthiasson" userId="246fdcc469335985" providerId="LiveId" clId="{3B934F1E-F9A0-4E89-A176-2B8B2CEDF881}" dt="2023-05-09T21:00:30.110" v="7" actId="478"/>
          <ac:spMkLst>
            <pc:docMk/>
            <pc:sldMk cId="3474820565" sldId="279"/>
            <ac:spMk id="2" creationId="{6D5B8839-5899-B2D4-8652-0EFEBFC66BE5}"/>
          </ac:spMkLst>
        </pc:spChg>
        <pc:spChg chg="mod">
          <ac:chgData name="Matthias Matthiasson" userId="246fdcc469335985" providerId="LiveId" clId="{3B934F1E-F9A0-4E89-A176-2B8B2CEDF881}" dt="2023-05-09T21:02:25.367" v="8" actId="14100"/>
          <ac:spMkLst>
            <pc:docMk/>
            <pc:sldMk cId="3474820565" sldId="279"/>
            <ac:spMk id="8" creationId="{4B1DDD06-06D7-2C26-3B91-6C964870A1D7}"/>
          </ac:spMkLst>
        </pc:spChg>
      </pc:sldChg>
      <pc:sldChg chg="del">
        <pc:chgData name="Matthias Matthiasson" userId="246fdcc469335985" providerId="LiveId" clId="{3B934F1E-F9A0-4E89-A176-2B8B2CEDF881}" dt="2023-05-09T21:07:08.942" v="48" actId="47"/>
        <pc:sldMkLst>
          <pc:docMk/>
          <pc:sldMk cId="3520528644" sldId="288"/>
        </pc:sldMkLst>
      </pc:sldChg>
      <pc:sldChg chg="del">
        <pc:chgData name="Matthias Matthiasson" userId="246fdcc469335985" providerId="LiveId" clId="{3B934F1E-F9A0-4E89-A176-2B8B2CEDF881}" dt="2023-05-15T09:56:13.200" v="50" actId="47"/>
        <pc:sldMkLst>
          <pc:docMk/>
          <pc:sldMk cId="1736986203" sldId="2146845876"/>
        </pc:sldMkLst>
      </pc:sldChg>
      <pc:sldChg chg="addSp delSp modSp del mod">
        <pc:chgData name="Matthias Matthiasson" userId="246fdcc469335985" providerId="LiveId" clId="{3B934F1E-F9A0-4E89-A176-2B8B2CEDF881}" dt="2023-05-20T13:30:14.866" v="52" actId="47"/>
        <pc:sldMkLst>
          <pc:docMk/>
          <pc:sldMk cId="922957082" sldId="2146845892"/>
        </pc:sldMkLst>
        <pc:spChg chg="mod">
          <ac:chgData name="Matthias Matthiasson" userId="246fdcc469335985" providerId="LiveId" clId="{3B934F1E-F9A0-4E89-A176-2B8B2CEDF881}" dt="2023-05-09T20:58:27.368" v="5" actId="14100"/>
          <ac:spMkLst>
            <pc:docMk/>
            <pc:sldMk cId="922957082" sldId="2146845892"/>
            <ac:spMk id="2" creationId="{03C6CDCB-827F-4F5F-B29B-BF8533EEE339}"/>
          </ac:spMkLst>
        </pc:spChg>
        <pc:spChg chg="del mod">
          <ac:chgData name="Matthias Matthiasson" userId="246fdcc469335985" providerId="LiveId" clId="{3B934F1E-F9A0-4E89-A176-2B8B2CEDF881}" dt="2023-05-09T21:02:58.948" v="11" actId="478"/>
          <ac:spMkLst>
            <pc:docMk/>
            <pc:sldMk cId="922957082" sldId="2146845892"/>
            <ac:spMk id="3" creationId="{8ADB5FD3-E56C-851E-23A7-11182E0EEFA2}"/>
          </ac:spMkLst>
        </pc:spChg>
        <pc:spChg chg="add mod">
          <ac:chgData name="Matthias Matthiasson" userId="246fdcc469335985" providerId="LiveId" clId="{3B934F1E-F9A0-4E89-A176-2B8B2CEDF881}" dt="2023-05-09T21:03:46.258" v="47" actId="1036"/>
          <ac:spMkLst>
            <pc:docMk/>
            <pc:sldMk cId="922957082" sldId="2146845892"/>
            <ac:spMk id="4" creationId="{D71954EB-44BD-870C-2E71-ED4064B5FB1E}"/>
          </ac:spMkLst>
        </pc:spChg>
        <pc:spChg chg="add mod">
          <ac:chgData name="Matthias Matthiasson" userId="246fdcc469335985" providerId="LiveId" clId="{3B934F1E-F9A0-4E89-A176-2B8B2CEDF881}" dt="2023-05-09T21:03:46.258" v="47" actId="1036"/>
          <ac:spMkLst>
            <pc:docMk/>
            <pc:sldMk cId="922957082" sldId="2146845892"/>
            <ac:spMk id="5" creationId="{342FA0A6-E02E-A3C6-036B-094C10E3252B}"/>
          </ac:spMkLst>
        </pc:spChg>
        <pc:spChg chg="add del mod">
          <ac:chgData name="Matthias Matthiasson" userId="246fdcc469335985" providerId="LiveId" clId="{3B934F1E-F9A0-4E89-A176-2B8B2CEDF881}" dt="2023-05-09T21:03:15.105" v="12" actId="478"/>
          <ac:spMkLst>
            <pc:docMk/>
            <pc:sldMk cId="922957082" sldId="2146845892"/>
            <ac:spMk id="7" creationId="{1D651C32-4681-CA79-2CD1-D1E4B3841B23}"/>
          </ac:spMkLst>
        </pc:spChg>
      </pc:sldChg>
      <pc:sldMasterChg chg="del delSldLayout">
        <pc:chgData name="Matthias Matthiasson" userId="246fdcc469335985" providerId="LiveId" clId="{3B934F1E-F9A0-4E89-A176-2B8B2CEDF881}" dt="2023-05-09T21:07:10.065" v="49" actId="47"/>
        <pc:sldMasterMkLst>
          <pc:docMk/>
          <pc:sldMasterMk cId="3283444625" sldId="2147483648"/>
        </pc:sldMasterMkLst>
        <pc:sldLayoutChg chg="del">
          <pc:chgData name="Matthias Matthiasson" userId="246fdcc469335985" providerId="LiveId" clId="{3B934F1E-F9A0-4E89-A176-2B8B2CEDF881}" dt="2023-05-09T21:07:10.065" v="49" actId="47"/>
          <pc:sldLayoutMkLst>
            <pc:docMk/>
            <pc:sldMasterMk cId="3283444625" sldId="2147483648"/>
            <pc:sldLayoutMk cId="3734397217" sldId="2147483660"/>
          </pc:sldLayoutMkLst>
        </pc:sldLayoutChg>
        <pc:sldLayoutChg chg="del">
          <pc:chgData name="Matthias Matthiasson" userId="246fdcc469335985" providerId="LiveId" clId="{3B934F1E-F9A0-4E89-A176-2B8B2CEDF881}" dt="2023-05-09T21:07:10.065" v="49" actId="47"/>
          <pc:sldLayoutMkLst>
            <pc:docMk/>
            <pc:sldMasterMk cId="3283444625" sldId="2147483648"/>
            <pc:sldLayoutMk cId="815730177" sldId="2147483666"/>
          </pc:sldLayoutMkLst>
        </pc:sldLayoutChg>
        <pc:sldLayoutChg chg="del">
          <pc:chgData name="Matthias Matthiasson" userId="246fdcc469335985" providerId="LiveId" clId="{3B934F1E-F9A0-4E89-A176-2B8B2CEDF881}" dt="2023-05-09T21:07:10.065" v="49" actId="47"/>
          <pc:sldLayoutMkLst>
            <pc:docMk/>
            <pc:sldMasterMk cId="3283444625" sldId="2147483648"/>
            <pc:sldLayoutMk cId="3449590882" sldId="2147483705"/>
          </pc:sldLayoutMkLst>
        </pc:sldLayoutChg>
        <pc:sldLayoutChg chg="del">
          <pc:chgData name="Matthias Matthiasson" userId="246fdcc469335985" providerId="LiveId" clId="{3B934F1E-F9A0-4E89-A176-2B8B2CEDF881}" dt="2023-05-09T21:07:10.065" v="49" actId="47"/>
          <pc:sldLayoutMkLst>
            <pc:docMk/>
            <pc:sldMasterMk cId="3283444625" sldId="2147483648"/>
            <pc:sldLayoutMk cId="3620597712" sldId="2147483706"/>
          </pc:sldLayoutMkLst>
        </pc:sldLayoutChg>
        <pc:sldLayoutChg chg="del">
          <pc:chgData name="Matthias Matthiasson" userId="246fdcc469335985" providerId="LiveId" clId="{3B934F1E-F9A0-4E89-A176-2B8B2CEDF881}" dt="2023-05-09T21:07:10.065" v="49" actId="47"/>
          <pc:sldLayoutMkLst>
            <pc:docMk/>
            <pc:sldMasterMk cId="3283444625" sldId="2147483648"/>
            <pc:sldLayoutMk cId="3150170518" sldId="2147483730"/>
          </pc:sldLayoutMkLst>
        </pc:sldLayoutChg>
        <pc:sldLayoutChg chg="del">
          <pc:chgData name="Matthias Matthiasson" userId="246fdcc469335985" providerId="LiveId" clId="{3B934F1E-F9A0-4E89-A176-2B8B2CEDF881}" dt="2023-05-09T21:07:10.065" v="49" actId="47"/>
          <pc:sldLayoutMkLst>
            <pc:docMk/>
            <pc:sldMasterMk cId="3283444625" sldId="2147483648"/>
            <pc:sldLayoutMk cId="1624173912" sldId="2147483731"/>
          </pc:sldLayoutMkLst>
        </pc:sldLayoutChg>
      </pc:sldMasterChg>
      <pc:sldMasterChg chg="del delSldLayout">
        <pc:chgData name="Matthias Matthiasson" userId="246fdcc469335985" providerId="LiveId" clId="{3B934F1E-F9A0-4E89-A176-2B8B2CEDF881}" dt="2023-05-15T09:56:18.931" v="51" actId="47"/>
        <pc:sldMasterMkLst>
          <pc:docMk/>
          <pc:sldMasterMk cId="1525185236" sldId="2147483759"/>
        </pc:sldMasterMkLst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401200457" sldId="2147483760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221754170" sldId="2147483761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1233741034" sldId="2147483762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91296713" sldId="2147483763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786515739" sldId="2147483764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2738003959" sldId="2147483765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4010851275" sldId="2147483766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28252375" sldId="2147483767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945127760" sldId="2147483768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3357852340" sldId="2147483769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429726054" sldId="2147483770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2549748540" sldId="2147483771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3373539241" sldId="2147483772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3540717640" sldId="2147483773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893693253" sldId="2147483774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3970302484" sldId="2147483775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2841826734" sldId="2147483776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287228952" sldId="2147483777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443196970" sldId="2147483778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3900540101" sldId="2147483779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1615393599" sldId="2147483780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835769173" sldId="2147483781"/>
          </pc:sldLayoutMkLst>
        </pc:sldLayoutChg>
        <pc:sldLayoutChg chg="del">
          <pc:chgData name="Matthias Matthiasson" userId="246fdcc469335985" providerId="LiveId" clId="{3B934F1E-F9A0-4E89-A176-2B8B2CEDF881}" dt="2023-05-15T09:56:18.931" v="51" actId="47"/>
          <pc:sldLayoutMkLst>
            <pc:docMk/>
            <pc:sldMasterMk cId="1525185236" sldId="2147483759"/>
            <pc:sldLayoutMk cId="3217557893" sldId="2147483782"/>
          </pc:sldLayoutMkLst>
        </pc:sldLayoutChg>
      </pc:sldMasterChg>
    </pc:docChg>
  </pc:docChgLst>
  <pc:docChgLst>
    <pc:chgData name="Wojciech Januszauskas" userId="283006d7-7365-4ce6-9b04-25a42527db96" providerId="ADAL" clId="{52EE4E4E-5480-4666-8FD4-D566557F4D76}"/>
    <pc:docChg chg="modSld">
      <pc:chgData name="Wojciech Januszauskas" userId="283006d7-7365-4ce6-9b04-25a42527db96" providerId="ADAL" clId="{52EE4E4E-5480-4666-8FD4-D566557F4D76}" dt="2023-02-28T10:11:07.406" v="14" actId="12788"/>
      <pc:docMkLst>
        <pc:docMk/>
      </pc:docMkLst>
      <pc:sldChg chg="modSp mod">
        <pc:chgData name="Wojciech Januszauskas" userId="283006d7-7365-4ce6-9b04-25a42527db96" providerId="ADAL" clId="{52EE4E4E-5480-4666-8FD4-D566557F4D76}" dt="2023-02-28T10:11:07.406" v="14" actId="12788"/>
        <pc:sldMkLst>
          <pc:docMk/>
          <pc:sldMk cId="1906562115" sldId="326"/>
        </pc:sldMkLst>
        <pc:spChg chg="mod">
          <ac:chgData name="Wojciech Januszauskas" userId="283006d7-7365-4ce6-9b04-25a42527db96" providerId="ADAL" clId="{52EE4E4E-5480-4666-8FD4-D566557F4D76}" dt="2023-02-28T10:11:07.406" v="14" actId="12788"/>
          <ac:spMkLst>
            <pc:docMk/>
            <pc:sldMk cId="1906562115" sldId="326"/>
            <ac:spMk id="2" creationId="{9C0288D5-BB35-7D39-3940-C48F3598F046}"/>
          </ac:spMkLst>
        </pc:spChg>
      </pc:sldChg>
      <pc:sldChg chg="modSp mod">
        <pc:chgData name="Wojciech Januszauskas" userId="283006d7-7365-4ce6-9b04-25a42527db96" providerId="ADAL" clId="{52EE4E4E-5480-4666-8FD4-D566557F4D76}" dt="2023-02-28T10:09:19.140" v="4" actId="12788"/>
        <pc:sldMkLst>
          <pc:docMk/>
          <pc:sldMk cId="1347571791" sldId="2146845779"/>
        </pc:sldMkLst>
        <pc:grpChg chg="mod">
          <ac:chgData name="Wojciech Januszauskas" userId="283006d7-7365-4ce6-9b04-25a42527db96" providerId="ADAL" clId="{52EE4E4E-5480-4666-8FD4-D566557F4D76}" dt="2023-02-28T10:09:19.140" v="4" actId="12788"/>
          <ac:grpSpMkLst>
            <pc:docMk/>
            <pc:sldMk cId="1347571791" sldId="2146845779"/>
            <ac:grpSpMk id="15" creationId="{D679AF0D-76BE-AFCA-2293-4DBE4D3341CF}"/>
          </ac:grpSpMkLst>
        </pc:grpChg>
      </pc:sldChg>
      <pc:sldChg chg="modSp mod">
        <pc:chgData name="Wojciech Januszauskas" userId="283006d7-7365-4ce6-9b04-25a42527db96" providerId="ADAL" clId="{52EE4E4E-5480-4666-8FD4-D566557F4D76}" dt="2023-02-28T10:09:59.688" v="8" actId="167"/>
        <pc:sldMkLst>
          <pc:docMk/>
          <pc:sldMk cId="883407300" sldId="2146845783"/>
        </pc:sldMkLst>
        <pc:picChg chg="mod ord">
          <ac:chgData name="Wojciech Januszauskas" userId="283006d7-7365-4ce6-9b04-25a42527db96" providerId="ADAL" clId="{52EE4E4E-5480-4666-8FD4-D566557F4D76}" dt="2023-02-28T10:09:59.688" v="8" actId="167"/>
          <ac:picMkLst>
            <pc:docMk/>
            <pc:sldMk cId="883407300" sldId="2146845783"/>
            <ac:picMk id="5" creationId="{24FF3241-DEFB-8E84-F7B1-54865A70B9E8}"/>
          </ac:picMkLst>
        </pc:picChg>
        <pc:picChg chg="ord">
          <ac:chgData name="Wojciech Januszauskas" userId="283006d7-7365-4ce6-9b04-25a42527db96" providerId="ADAL" clId="{52EE4E4E-5480-4666-8FD4-D566557F4D76}" dt="2023-02-28T10:09:54.568" v="5" actId="167"/>
          <ac:picMkLst>
            <pc:docMk/>
            <pc:sldMk cId="883407300" sldId="2146845783"/>
            <ac:picMk id="6" creationId="{37C4A33F-737A-A512-7EF4-1103C2224812}"/>
          </ac:picMkLst>
        </pc:picChg>
      </pc:sldChg>
      <pc:sldChg chg="modSp mod">
        <pc:chgData name="Wojciech Januszauskas" userId="283006d7-7365-4ce6-9b04-25a42527db96" providerId="ADAL" clId="{52EE4E4E-5480-4666-8FD4-D566557F4D76}" dt="2023-02-28T10:08:45.168" v="2" actId="1037"/>
        <pc:sldMkLst>
          <pc:docMk/>
          <pc:sldMk cId="2359322296" sldId="2146845799"/>
        </pc:sldMkLst>
        <pc:picChg chg="mod">
          <ac:chgData name="Wojciech Januszauskas" userId="283006d7-7365-4ce6-9b04-25a42527db96" providerId="ADAL" clId="{52EE4E4E-5480-4666-8FD4-D566557F4D76}" dt="2023-02-28T10:08:45.168" v="2" actId="1037"/>
          <ac:picMkLst>
            <pc:docMk/>
            <pc:sldMk cId="2359322296" sldId="2146845799"/>
            <ac:picMk id="3" creationId="{5B311577-B682-143A-BE5A-411A21CE4D97}"/>
          </ac:picMkLst>
        </pc:picChg>
      </pc:sldChg>
    </pc:docChg>
  </pc:docChgLst>
  <pc:docChgLst>
    <pc:chgData name="Matthias Matthiasson" userId="246fdcc469335985" providerId="LiveId" clId="{F5132117-70BB-4DAB-A603-4BC639C31F7D}"/>
    <pc:docChg chg="undo custSel delSld modSld sldOrd">
      <pc:chgData name="Matthias Matthiasson" userId="246fdcc469335985" providerId="LiveId" clId="{F5132117-70BB-4DAB-A603-4BC639C31F7D}" dt="2023-05-07T04:06:17.282" v="67" actId="113"/>
      <pc:docMkLst>
        <pc:docMk/>
      </pc:docMkLst>
      <pc:sldChg chg="modSp mod">
        <pc:chgData name="Matthias Matthiasson" userId="246fdcc469335985" providerId="LiveId" clId="{F5132117-70BB-4DAB-A603-4BC639C31F7D}" dt="2023-05-07T04:00:31.610" v="11" actId="14100"/>
        <pc:sldMkLst>
          <pc:docMk/>
          <pc:sldMk cId="1641955840" sldId="291"/>
        </pc:sldMkLst>
        <pc:picChg chg="mod">
          <ac:chgData name="Matthias Matthiasson" userId="246fdcc469335985" providerId="LiveId" clId="{F5132117-70BB-4DAB-A603-4BC639C31F7D}" dt="2023-05-07T04:00:31.610" v="11" actId="14100"/>
          <ac:picMkLst>
            <pc:docMk/>
            <pc:sldMk cId="1641955840" sldId="291"/>
            <ac:picMk id="3" creationId="{41C77133-AED1-AFDB-87C8-D3F40A6EF785}"/>
          </ac:picMkLst>
        </pc:picChg>
        <pc:picChg chg="mod">
          <ac:chgData name="Matthias Matthiasson" userId="246fdcc469335985" providerId="LiveId" clId="{F5132117-70BB-4DAB-A603-4BC639C31F7D}" dt="2023-05-07T04:00:31.610" v="11" actId="14100"/>
          <ac:picMkLst>
            <pc:docMk/>
            <pc:sldMk cId="1641955840" sldId="291"/>
            <ac:picMk id="9" creationId="{136E2C35-58A4-CEC1-A9D0-506E3ADE0831}"/>
          </ac:picMkLst>
        </pc:picChg>
      </pc:sldChg>
      <pc:sldChg chg="modSp mod">
        <pc:chgData name="Matthias Matthiasson" userId="246fdcc469335985" providerId="LiveId" clId="{F5132117-70BB-4DAB-A603-4BC639C31F7D}" dt="2023-05-07T04:04:28.962" v="62" actId="113"/>
        <pc:sldMkLst>
          <pc:docMk/>
          <pc:sldMk cId="1108824065" sldId="301"/>
        </pc:sldMkLst>
        <pc:spChg chg="mod">
          <ac:chgData name="Matthias Matthiasson" userId="246fdcc469335985" providerId="LiveId" clId="{F5132117-70BB-4DAB-A603-4BC639C31F7D}" dt="2023-05-07T04:04:28.962" v="62" actId="113"/>
          <ac:spMkLst>
            <pc:docMk/>
            <pc:sldMk cId="1108824065" sldId="301"/>
            <ac:spMk id="13" creationId="{5256E212-6A49-F37C-8EFC-1D3723DCA425}"/>
          </ac:spMkLst>
        </pc:spChg>
      </pc:sldChg>
      <pc:sldChg chg="modSp mod">
        <pc:chgData name="Matthias Matthiasson" userId="246fdcc469335985" providerId="LiveId" clId="{F5132117-70BB-4DAB-A603-4BC639C31F7D}" dt="2023-05-07T04:01:27.344" v="17" actId="20577"/>
        <pc:sldMkLst>
          <pc:docMk/>
          <pc:sldMk cId="1281121170" sldId="308"/>
        </pc:sldMkLst>
        <pc:spChg chg="mod">
          <ac:chgData name="Matthias Matthiasson" userId="246fdcc469335985" providerId="LiveId" clId="{F5132117-70BB-4DAB-A603-4BC639C31F7D}" dt="2023-05-07T04:01:27.344" v="17" actId="20577"/>
          <ac:spMkLst>
            <pc:docMk/>
            <pc:sldMk cId="1281121170" sldId="308"/>
            <ac:spMk id="2" creationId="{DB3CADE1-AE3B-12B9-4364-35917E2A3E6B}"/>
          </ac:spMkLst>
        </pc:spChg>
      </pc:sldChg>
      <pc:sldChg chg="modSp mod">
        <pc:chgData name="Matthias Matthiasson" userId="246fdcc469335985" providerId="LiveId" clId="{F5132117-70BB-4DAB-A603-4BC639C31F7D}" dt="2023-05-07T03:59:11.401" v="6" actId="113"/>
        <pc:sldMkLst>
          <pc:docMk/>
          <pc:sldMk cId="3647199818" sldId="315"/>
        </pc:sldMkLst>
        <pc:spChg chg="mod">
          <ac:chgData name="Matthias Matthiasson" userId="246fdcc469335985" providerId="LiveId" clId="{F5132117-70BB-4DAB-A603-4BC639C31F7D}" dt="2023-05-07T03:59:11.401" v="6" actId="113"/>
          <ac:spMkLst>
            <pc:docMk/>
            <pc:sldMk cId="3647199818" sldId="315"/>
            <ac:spMk id="3" creationId="{3EC52097-66E8-D45D-F0F0-9ED5ABBC1912}"/>
          </ac:spMkLst>
        </pc:spChg>
      </pc:sldChg>
      <pc:sldChg chg="ord">
        <pc:chgData name="Matthias Matthiasson" userId="246fdcc469335985" providerId="LiveId" clId="{F5132117-70BB-4DAB-A603-4BC639C31F7D}" dt="2023-05-07T03:59:29.145" v="8"/>
        <pc:sldMkLst>
          <pc:docMk/>
          <pc:sldMk cId="393060780" sldId="2146845800"/>
        </pc:sldMkLst>
      </pc:sldChg>
      <pc:sldChg chg="del">
        <pc:chgData name="Matthias Matthiasson" userId="246fdcc469335985" providerId="LiveId" clId="{F5132117-70BB-4DAB-A603-4BC639C31F7D}" dt="2023-05-07T04:04:54.179" v="63" actId="47"/>
        <pc:sldMkLst>
          <pc:docMk/>
          <pc:sldMk cId="1020915594" sldId="2146845890"/>
        </pc:sldMkLst>
      </pc:sldChg>
      <pc:sldChg chg="modSp mod">
        <pc:chgData name="Matthias Matthiasson" userId="246fdcc469335985" providerId="LiveId" clId="{F5132117-70BB-4DAB-A603-4BC639C31F7D}" dt="2023-05-07T04:06:17.282" v="67" actId="113"/>
        <pc:sldMkLst>
          <pc:docMk/>
          <pc:sldMk cId="1516466332" sldId="2146845891"/>
        </pc:sldMkLst>
        <pc:spChg chg="mod">
          <ac:chgData name="Matthias Matthiasson" userId="246fdcc469335985" providerId="LiveId" clId="{F5132117-70BB-4DAB-A603-4BC639C31F7D}" dt="2023-05-07T04:06:17.282" v="67" actId="113"/>
          <ac:spMkLst>
            <pc:docMk/>
            <pc:sldMk cId="1516466332" sldId="2146845891"/>
            <ac:spMk id="5" creationId="{EAC09138-A88A-57CD-1F15-F3850C766D8C}"/>
          </ac:spMkLst>
        </pc:spChg>
      </pc:sldChg>
    </pc:docChg>
  </pc:docChgLst>
  <pc:docChgLst>
    <pc:chgData name="Matthias Matthiasson" userId="246fdcc469335985" providerId="LiveId" clId="{FF386101-0569-4C82-9EAF-9938D271E30D}"/>
    <pc:docChg chg="undo custSel addSld delSld modSld sldOrd addMainMaster delMainMaster delSection modSection">
      <pc:chgData name="Matthias Matthiasson" userId="246fdcc469335985" providerId="LiveId" clId="{FF386101-0569-4C82-9EAF-9938D271E30D}" dt="2023-02-08T10:36:02.698" v="182" actId="47"/>
      <pc:docMkLst>
        <pc:docMk/>
      </pc:docMkLst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3990627660" sldId="256"/>
        </pc:sldMkLst>
      </pc:sldChg>
      <pc:sldChg chg="add del">
        <pc:chgData name="Matthias Matthiasson" userId="246fdcc469335985" providerId="LiveId" clId="{FF386101-0569-4C82-9EAF-9938D271E30D}" dt="2023-01-30T14:09:12.967" v="168" actId="47"/>
        <pc:sldMkLst>
          <pc:docMk/>
          <pc:sldMk cId="1881244884" sldId="257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3474820565" sldId="279"/>
        </pc:sldMkLst>
      </pc:sldChg>
      <pc:sldChg chg="add del">
        <pc:chgData name="Matthias Matthiasson" userId="246fdcc469335985" providerId="LiveId" clId="{FF386101-0569-4C82-9EAF-9938D271E30D}" dt="2023-01-30T14:09:49.275" v="172" actId="47"/>
        <pc:sldMkLst>
          <pc:docMk/>
          <pc:sldMk cId="2527301476" sldId="280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874870390" sldId="281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139301337" sldId="282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54315528" sldId="283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365881434" sldId="284"/>
        </pc:sldMkLst>
      </pc:sldChg>
      <pc:sldChg chg="del">
        <pc:chgData name="Matthias Matthiasson" userId="246fdcc469335985" providerId="LiveId" clId="{FF386101-0569-4C82-9EAF-9938D271E30D}" dt="2023-01-30T13:59:28.985" v="153" actId="47"/>
        <pc:sldMkLst>
          <pc:docMk/>
          <pc:sldMk cId="2933542154" sldId="286"/>
        </pc:sldMkLst>
      </pc:sldChg>
      <pc:sldChg chg="add del">
        <pc:chgData name="Matthias Matthiasson" userId="246fdcc469335985" providerId="LiveId" clId="{FF386101-0569-4C82-9EAF-9938D271E30D}" dt="2023-01-30T14:09:49.275" v="172" actId="47"/>
        <pc:sldMkLst>
          <pc:docMk/>
          <pc:sldMk cId="19404599" sldId="309"/>
        </pc:sldMkLst>
      </pc:sldChg>
      <pc:sldChg chg="del">
        <pc:chgData name="Matthias Matthiasson" userId="246fdcc469335985" providerId="LiveId" clId="{FF386101-0569-4C82-9EAF-9938D271E30D}" dt="2023-01-30T13:59:51.845" v="154" actId="47"/>
        <pc:sldMkLst>
          <pc:docMk/>
          <pc:sldMk cId="1244266443" sldId="2134805295"/>
        </pc:sldMkLst>
      </pc:sldChg>
      <pc:sldChg chg="del">
        <pc:chgData name="Matthias Matthiasson" userId="246fdcc469335985" providerId="LiveId" clId="{FF386101-0569-4C82-9EAF-9938D271E30D}" dt="2023-01-30T13:36:32.333" v="0" actId="47"/>
        <pc:sldMkLst>
          <pc:docMk/>
          <pc:sldMk cId="816190405" sldId="2146845772"/>
        </pc:sldMkLst>
      </pc:sldChg>
      <pc:sldChg chg="ord">
        <pc:chgData name="Matthias Matthiasson" userId="246fdcc469335985" providerId="LiveId" clId="{FF386101-0569-4C82-9EAF-9938D271E30D}" dt="2023-01-30T14:09:40.066" v="171"/>
        <pc:sldMkLst>
          <pc:docMk/>
          <pc:sldMk cId="3667896775" sldId="2146845774"/>
        </pc:sldMkLst>
      </pc:sldChg>
      <pc:sldChg chg="addSp modSp del mod modClrScheme chgLayout">
        <pc:chgData name="Matthias Matthiasson" userId="246fdcc469335985" providerId="LiveId" clId="{FF386101-0569-4C82-9EAF-9938D271E30D}" dt="2023-01-30T13:58:31.678" v="152" actId="47"/>
        <pc:sldMkLst>
          <pc:docMk/>
          <pc:sldMk cId="1068218456" sldId="2146845775"/>
        </pc:sldMkLst>
        <pc:spChg chg="add">
          <ac:chgData name="Matthias Matthiasson" userId="246fdcc469335985" providerId="LiveId" clId="{FF386101-0569-4C82-9EAF-9938D271E30D}" dt="2023-01-30T13:57:55.731" v="151" actId="22"/>
          <ac:spMkLst>
            <pc:docMk/>
            <pc:sldMk cId="1068218456" sldId="2146845775"/>
            <ac:spMk id="3" creationId="{D82C1EAB-CEB1-BB98-3FC3-4AA6F0C0DCA0}"/>
          </ac:spMkLst>
        </pc:spChg>
        <pc:spChg chg="mod ord">
          <ac:chgData name="Matthias Matthiasson" userId="246fdcc469335985" providerId="LiveId" clId="{FF386101-0569-4C82-9EAF-9938D271E30D}" dt="2023-01-30T13:57:10.688" v="147" actId="700"/>
          <ac:spMkLst>
            <pc:docMk/>
            <pc:sldMk cId="1068218456" sldId="2146845775"/>
            <ac:spMk id="15" creationId="{61328CD9-4C85-34D4-6F15-412CC034E33E}"/>
          </ac:spMkLst>
        </pc:spChg>
      </pc:sldChg>
      <pc:sldChg chg="addSp delSp modSp mod">
        <pc:chgData name="Matthias Matthiasson" userId="246fdcc469335985" providerId="LiveId" clId="{FF386101-0569-4C82-9EAF-9938D271E30D}" dt="2023-02-08T10:34:40.545" v="177" actId="478"/>
        <pc:sldMkLst>
          <pc:docMk/>
          <pc:sldMk cId="2510124058" sldId="2146845776"/>
        </pc:sldMkLst>
        <pc:spChg chg="add del mod">
          <ac:chgData name="Matthias Matthiasson" userId="246fdcc469335985" providerId="LiveId" clId="{FF386101-0569-4C82-9EAF-9938D271E30D}" dt="2023-02-08T10:34:40.545" v="177" actId="478"/>
          <ac:spMkLst>
            <pc:docMk/>
            <pc:sldMk cId="2510124058" sldId="2146845776"/>
            <ac:spMk id="7" creationId="{6DE176E3-2DC2-48D0-E327-DAF412857113}"/>
          </ac:spMkLst>
        </pc:spChg>
        <pc:spChg chg="add del">
          <ac:chgData name="Matthias Matthiasson" userId="246fdcc469335985" providerId="LiveId" clId="{FF386101-0569-4C82-9EAF-9938D271E30D}" dt="2023-02-08T10:34:23.024" v="174" actId="478"/>
          <ac:spMkLst>
            <pc:docMk/>
            <pc:sldMk cId="2510124058" sldId="2146845776"/>
            <ac:spMk id="9" creationId="{B0FD629E-B30D-4E53-FB8A-21EC61710B47}"/>
          </ac:spMkLst>
        </pc:spChg>
        <pc:spChg chg="add del">
          <ac:chgData name="Matthias Matthiasson" userId="246fdcc469335985" providerId="LiveId" clId="{FF386101-0569-4C82-9EAF-9938D271E30D}" dt="2023-02-08T10:34:17.107" v="173" actId="478"/>
          <ac:spMkLst>
            <pc:docMk/>
            <pc:sldMk cId="2510124058" sldId="2146845776"/>
            <ac:spMk id="11" creationId="{A1995B86-50EA-1611-6790-7E0C2E16368E}"/>
          </ac:spMkLst>
        </pc:spChg>
      </pc:sldChg>
      <pc:sldChg chg="del">
        <pc:chgData name="Matthias Matthiasson" userId="246fdcc469335985" providerId="LiveId" clId="{FF386101-0569-4C82-9EAF-9938D271E30D}" dt="2023-02-08T10:36:01.784" v="181" actId="47"/>
        <pc:sldMkLst>
          <pc:docMk/>
          <pc:sldMk cId="103147493" sldId="2146845778"/>
        </pc:sldMkLst>
      </pc:sldChg>
      <pc:sldChg chg="del">
        <pc:chgData name="Matthias Matthiasson" userId="246fdcc469335985" providerId="LiveId" clId="{FF386101-0569-4C82-9EAF-9938D271E30D}" dt="2023-01-30T13:56:32.939" v="145" actId="47"/>
        <pc:sldMkLst>
          <pc:docMk/>
          <pc:sldMk cId="1145370566" sldId="2146845793"/>
        </pc:sldMkLst>
      </pc:sldChg>
      <pc:sldChg chg="del">
        <pc:chgData name="Matthias Matthiasson" userId="246fdcc469335985" providerId="LiveId" clId="{FF386101-0569-4C82-9EAF-9938D271E30D}" dt="2023-01-30T13:59:28.985" v="153" actId="47"/>
        <pc:sldMkLst>
          <pc:docMk/>
          <pc:sldMk cId="413899241" sldId="2146845794"/>
        </pc:sldMkLst>
      </pc:sldChg>
      <pc:sldChg chg="del">
        <pc:chgData name="Matthias Matthiasson" userId="246fdcc469335985" providerId="LiveId" clId="{FF386101-0569-4C82-9EAF-9938D271E30D}" dt="2023-01-30T13:56:29.970" v="144" actId="47"/>
        <pc:sldMkLst>
          <pc:docMk/>
          <pc:sldMk cId="2465656518" sldId="2146845796"/>
        </pc:sldMkLst>
      </pc:sldChg>
      <pc:sldChg chg="del">
        <pc:chgData name="Matthias Matthiasson" userId="246fdcc469335985" providerId="LiveId" clId="{FF386101-0569-4C82-9EAF-9938D271E30D}" dt="2023-01-30T13:56:29.970" v="144" actId="47"/>
        <pc:sldMkLst>
          <pc:docMk/>
          <pc:sldMk cId="3003432862" sldId="2146845797"/>
        </pc:sldMkLst>
      </pc:sldChg>
      <pc:sldChg chg="del">
        <pc:chgData name="Matthias Matthiasson" userId="246fdcc469335985" providerId="LiveId" clId="{FF386101-0569-4C82-9EAF-9938D271E30D}" dt="2023-01-30T13:56:29.970" v="144" actId="47"/>
        <pc:sldMkLst>
          <pc:docMk/>
          <pc:sldMk cId="4232210708" sldId="2146845798"/>
        </pc:sldMkLst>
      </pc:sldChg>
      <pc:sldChg chg="modSp mod">
        <pc:chgData name="Matthias Matthiasson" userId="246fdcc469335985" providerId="LiveId" clId="{FF386101-0569-4C82-9EAF-9938D271E30D}" dt="2023-01-30T13:56:19.823" v="143" actId="1076"/>
        <pc:sldMkLst>
          <pc:docMk/>
          <pc:sldMk cId="2359322296" sldId="2146845799"/>
        </pc:sldMkLst>
        <pc:spChg chg="mod">
          <ac:chgData name="Matthias Matthiasson" userId="246fdcc469335985" providerId="LiveId" clId="{FF386101-0569-4C82-9EAF-9938D271E30D}" dt="2023-01-30T13:55:03.757" v="36" actId="14100"/>
          <ac:spMkLst>
            <pc:docMk/>
            <pc:sldMk cId="2359322296" sldId="2146845799"/>
            <ac:spMk id="2" creationId="{071AE8FA-03E9-E7AB-AF55-384F69CF4DC3}"/>
          </ac:spMkLst>
        </pc:spChg>
        <pc:spChg chg="mod">
          <ac:chgData name="Matthias Matthiasson" userId="246fdcc469335985" providerId="LiveId" clId="{FF386101-0569-4C82-9EAF-9938D271E30D}" dt="2023-01-30T13:55:50.438" v="81" actId="1076"/>
          <ac:spMkLst>
            <pc:docMk/>
            <pc:sldMk cId="2359322296" sldId="2146845799"/>
            <ac:spMk id="4" creationId="{265494CC-5C55-55D3-CBD3-DA6B9CEE9489}"/>
          </ac:spMkLst>
        </pc:spChg>
        <pc:spChg chg="mod">
          <ac:chgData name="Matthias Matthiasson" userId="246fdcc469335985" providerId="LiveId" clId="{FF386101-0569-4C82-9EAF-9938D271E30D}" dt="2023-01-30T13:56:06.353" v="117" actId="20577"/>
          <ac:spMkLst>
            <pc:docMk/>
            <pc:sldMk cId="2359322296" sldId="2146845799"/>
            <ac:spMk id="5" creationId="{C496F847-FD9D-DFF5-BD13-2F760AD4AA53}"/>
          </ac:spMkLst>
        </pc:spChg>
        <pc:spChg chg="mod">
          <ac:chgData name="Matthias Matthiasson" userId="246fdcc469335985" providerId="LiveId" clId="{FF386101-0569-4C82-9EAF-9938D271E30D}" dt="2023-01-30T13:56:16.900" v="142" actId="20577"/>
          <ac:spMkLst>
            <pc:docMk/>
            <pc:sldMk cId="2359322296" sldId="2146845799"/>
            <ac:spMk id="6" creationId="{84DA1A58-C220-9487-012C-138B2FE15C23}"/>
          </ac:spMkLst>
        </pc:spChg>
        <pc:picChg chg="mod">
          <ac:chgData name="Matthias Matthiasson" userId="246fdcc469335985" providerId="LiveId" clId="{FF386101-0569-4C82-9EAF-9938D271E30D}" dt="2023-01-30T13:56:19.823" v="143" actId="1076"/>
          <ac:picMkLst>
            <pc:docMk/>
            <pc:sldMk cId="2359322296" sldId="2146845799"/>
            <ac:picMk id="3" creationId="{5B311577-B682-143A-BE5A-411A21CE4D97}"/>
          </ac:picMkLst>
        </pc:picChg>
      </pc:sldChg>
      <pc:sldChg chg="new add del mod modClrScheme chgLayout">
        <pc:chgData name="Matthias Matthiasson" userId="246fdcc469335985" providerId="LiveId" clId="{FF386101-0569-4C82-9EAF-9938D271E30D}" dt="2023-01-30T14:09:49.275" v="172" actId="47"/>
        <pc:sldMkLst>
          <pc:docMk/>
          <pc:sldMk cId="1698699498" sldId="2146845804"/>
        </pc:sldMkLst>
      </pc:sldChg>
      <pc:sldChg chg="add del">
        <pc:chgData name="Matthias Matthiasson" userId="246fdcc469335985" providerId="LiveId" clId="{FF386101-0569-4C82-9EAF-9938D271E30D}" dt="2023-02-08T10:36:02.698" v="182" actId="47"/>
        <pc:sldMkLst>
          <pc:docMk/>
          <pc:sldMk cId="4244540455" sldId="2146845804"/>
        </pc:sldMkLst>
      </pc:sldChg>
      <pc:sldChg chg="add del">
        <pc:chgData name="Matthias Matthiasson" userId="246fdcc469335985" providerId="LiveId" clId="{FF386101-0569-4C82-9EAF-9938D271E30D}" dt="2023-02-08T10:36:01.201" v="180" actId="47"/>
        <pc:sldMkLst>
          <pc:docMk/>
          <pc:sldMk cId="1802319167" sldId="2146845805"/>
        </pc:sldMkLst>
      </pc:sldChg>
      <pc:sldMasterChg chg="add del addSldLayout delSldLayout">
        <pc:chgData name="Matthias Matthiasson" userId="246fdcc469335985" providerId="LiveId" clId="{FF386101-0569-4C82-9EAF-9938D271E30D}" dt="2023-01-30T14:09:06.125" v="166" actId="47"/>
        <pc:sldMasterMkLst>
          <pc:docMk/>
          <pc:sldMasterMk cId="3283444625" sldId="2147483648"/>
        </pc:sldMasterMkLst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734397217" sldId="2147483660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815730177" sldId="2147483666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449590882" sldId="2147483705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620597712" sldId="2147483706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150170518" sldId="2147483730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1624173912" sldId="2147483731"/>
          </pc:sldLayoutMkLst>
        </pc:sldLayoutChg>
      </pc:sldMasterChg>
      <pc:sldMasterChg chg="delSldLayout">
        <pc:chgData name="Matthias Matthiasson" userId="246fdcc469335985" providerId="LiveId" clId="{FF386101-0569-4C82-9EAF-9938D271E30D}" dt="2023-01-30T13:59:51.845" v="154" actId="47"/>
        <pc:sldMasterMkLst>
          <pc:docMk/>
          <pc:sldMasterMk cId="517126417" sldId="2147483681"/>
        </pc:sldMasterMkLst>
        <pc:sldLayoutChg chg="del">
          <pc:chgData name="Matthias Matthiasson" userId="246fdcc469335985" providerId="LiveId" clId="{FF386101-0569-4C82-9EAF-9938D271E30D}" dt="2023-01-30T13:56:32.939" v="145" actId="47"/>
          <pc:sldLayoutMkLst>
            <pc:docMk/>
            <pc:sldMasterMk cId="517126417" sldId="2147483681"/>
            <pc:sldLayoutMk cId="3251204754" sldId="2147483733"/>
          </pc:sldLayoutMkLst>
        </pc:sldLayoutChg>
        <pc:sldLayoutChg chg="del">
          <pc:chgData name="Matthias Matthiasson" userId="246fdcc469335985" providerId="LiveId" clId="{FF386101-0569-4C82-9EAF-9938D271E30D}" dt="2023-01-30T13:59:51.845" v="154" actId="47"/>
          <pc:sldLayoutMkLst>
            <pc:docMk/>
            <pc:sldMasterMk cId="517126417" sldId="2147483681"/>
            <pc:sldLayoutMk cId="3866828299" sldId="2147483734"/>
          </pc:sldLayoutMkLst>
        </pc:sldLayoutChg>
        <pc:sldLayoutChg chg="del">
          <pc:chgData name="Matthias Matthiasson" userId="246fdcc469335985" providerId="LiveId" clId="{FF386101-0569-4C82-9EAF-9938D271E30D}" dt="2023-01-30T13:59:28.985" v="153" actId="47"/>
          <pc:sldLayoutMkLst>
            <pc:docMk/>
            <pc:sldMasterMk cId="517126417" sldId="2147483681"/>
            <pc:sldLayoutMk cId="3955727422" sldId="2147483737"/>
          </pc:sldLayoutMkLst>
        </pc:sldLayoutChg>
      </pc:sldMasterChg>
    </pc:docChg>
  </pc:docChgLst>
  <pc:docChgLst>
    <pc:chgData name="Matthias Matthiasson" userId="246fdcc469335985" providerId="LiveId" clId="{076AA6A4-D469-4817-897B-0707CFF259FB}"/>
    <pc:docChg chg="modSld">
      <pc:chgData name="Matthias Matthiasson" userId="246fdcc469335985" providerId="LiveId" clId="{076AA6A4-D469-4817-897B-0707CFF259FB}" dt="2023-03-07T05:21:27.559" v="3" actId="20577"/>
      <pc:docMkLst>
        <pc:docMk/>
      </pc:docMkLst>
      <pc:sldChg chg="modSp mod">
        <pc:chgData name="Matthias Matthiasson" userId="246fdcc469335985" providerId="LiveId" clId="{076AA6A4-D469-4817-897B-0707CFF259FB}" dt="2023-03-07T05:21:27.559" v="3" actId="20577"/>
        <pc:sldMkLst>
          <pc:docMk/>
          <pc:sldMk cId="1332064837" sldId="2146845781"/>
        </pc:sldMkLst>
        <pc:spChg chg="mod">
          <ac:chgData name="Matthias Matthiasson" userId="246fdcc469335985" providerId="LiveId" clId="{076AA6A4-D469-4817-897B-0707CFF259FB}" dt="2023-03-07T05:21:27.559" v="3" actId="20577"/>
          <ac:spMkLst>
            <pc:docMk/>
            <pc:sldMk cId="1332064837" sldId="2146845781"/>
            <ac:spMk id="4" creationId="{09ADCFCF-8180-0935-8D35-35B118142204}"/>
          </ac:spMkLst>
        </pc:spChg>
      </pc:sldChg>
    </pc:docChg>
  </pc:docChgLst>
  <pc:docChgLst>
    <pc:chgData name="Matthias Matthiasson" userId="246fdcc469335985" providerId="LiveId" clId="{86E0AF9F-E43D-4974-9FAB-40610E4D21D4}"/>
    <pc:docChg chg="delSld modSld">
      <pc:chgData name="Matthias Matthiasson" userId="246fdcc469335985" providerId="LiveId" clId="{86E0AF9F-E43D-4974-9FAB-40610E4D21D4}" dt="2023-04-25T12:10:17.190" v="132" actId="47"/>
      <pc:docMkLst>
        <pc:docMk/>
      </pc:docMkLst>
      <pc:sldChg chg="modSp mod">
        <pc:chgData name="Matthias Matthiasson" userId="246fdcc469335985" providerId="LiveId" clId="{86E0AF9F-E43D-4974-9FAB-40610E4D21D4}" dt="2023-04-13T15:30:15.514" v="13" actId="207"/>
        <pc:sldMkLst>
          <pc:docMk/>
          <pc:sldMk cId="3474820565" sldId="279"/>
        </pc:sldMkLst>
        <pc:spChg chg="mod">
          <ac:chgData name="Matthias Matthiasson" userId="246fdcc469335985" providerId="LiveId" clId="{86E0AF9F-E43D-4974-9FAB-40610E4D21D4}" dt="2023-04-13T15:30:15.514" v="13" actId="207"/>
          <ac:spMkLst>
            <pc:docMk/>
            <pc:sldMk cId="3474820565" sldId="279"/>
            <ac:spMk id="8" creationId="{4B1DDD06-06D7-2C26-3B91-6C964870A1D7}"/>
          </ac:spMkLst>
        </pc:spChg>
      </pc:sldChg>
      <pc:sldChg chg="modSp mod">
        <pc:chgData name="Matthias Matthiasson" userId="246fdcc469335985" providerId="LiveId" clId="{86E0AF9F-E43D-4974-9FAB-40610E4D21D4}" dt="2023-04-23T17:14:29.165" v="19" actId="6549"/>
        <pc:sldMkLst>
          <pc:docMk/>
          <pc:sldMk cId="3840911532" sldId="2134805301"/>
        </pc:sldMkLst>
        <pc:spChg chg="mod">
          <ac:chgData name="Matthias Matthiasson" userId="246fdcc469335985" providerId="LiveId" clId="{86E0AF9F-E43D-4974-9FAB-40610E4D21D4}" dt="2023-04-23T17:14:29.165" v="19" actId="6549"/>
          <ac:spMkLst>
            <pc:docMk/>
            <pc:sldMk cId="3840911532" sldId="2134805301"/>
            <ac:spMk id="10" creationId="{BB9EFC8A-8BC3-07E0-B1DF-C8AC5AC5822C}"/>
          </ac:spMkLst>
        </pc:spChg>
      </pc:sldChg>
      <pc:sldChg chg="del">
        <pc:chgData name="Matthias Matthiasson" userId="246fdcc469335985" providerId="LiveId" clId="{86E0AF9F-E43D-4974-9FAB-40610E4D21D4}" dt="2023-04-13T15:28:18.379" v="0" actId="47"/>
        <pc:sldMkLst>
          <pc:docMk/>
          <pc:sldMk cId="1998757443" sldId="2146845795"/>
        </pc:sldMkLst>
      </pc:sldChg>
      <pc:sldChg chg="del">
        <pc:chgData name="Matthias Matthiasson" userId="246fdcc469335985" providerId="LiveId" clId="{86E0AF9F-E43D-4974-9FAB-40610E4D21D4}" dt="2023-04-13T15:28:30.291" v="1" actId="47"/>
        <pc:sldMkLst>
          <pc:docMk/>
          <pc:sldMk cId="2420791868" sldId="2146845877"/>
        </pc:sldMkLst>
      </pc:sldChg>
      <pc:sldChg chg="del">
        <pc:chgData name="Matthias Matthiasson" userId="246fdcc469335985" providerId="LiveId" clId="{86E0AF9F-E43D-4974-9FAB-40610E4D21D4}" dt="2023-04-13T15:28:53.136" v="2" actId="47"/>
        <pc:sldMkLst>
          <pc:docMk/>
          <pc:sldMk cId="3788340738" sldId="2146845877"/>
        </pc:sldMkLst>
      </pc:sldChg>
      <pc:sldChg chg="addSp modSp del mod">
        <pc:chgData name="Matthias Matthiasson" userId="246fdcc469335985" providerId="LiveId" clId="{86E0AF9F-E43D-4974-9FAB-40610E4D21D4}" dt="2023-04-25T12:10:17.190" v="132" actId="47"/>
        <pc:sldMkLst>
          <pc:docMk/>
          <pc:sldMk cId="1118590357" sldId="2146845885"/>
        </pc:sldMkLst>
        <pc:picChg chg="add mod">
          <ac:chgData name="Matthias Matthiasson" userId="246fdcc469335985" providerId="LiveId" clId="{86E0AF9F-E43D-4974-9FAB-40610E4D21D4}" dt="2023-04-23T17:13:28.158" v="18" actId="1076"/>
          <ac:picMkLst>
            <pc:docMk/>
            <pc:sldMk cId="1118590357" sldId="2146845885"/>
            <ac:picMk id="5" creationId="{BD889932-0F29-1319-5C31-E72B5150DD04}"/>
          </ac:picMkLst>
        </pc:picChg>
      </pc:sldChg>
      <pc:sldChg chg="addSp modSp del">
        <pc:chgData name="Matthias Matthiasson" userId="246fdcc469335985" providerId="LiveId" clId="{86E0AF9F-E43D-4974-9FAB-40610E4D21D4}" dt="2023-04-23T13:52:50.269" v="17" actId="47"/>
        <pc:sldMkLst>
          <pc:docMk/>
          <pc:sldMk cId="746623638" sldId="2146845886"/>
        </pc:sldMkLst>
        <pc:picChg chg="add mod">
          <ac:chgData name="Matthias Matthiasson" userId="246fdcc469335985" providerId="LiveId" clId="{86E0AF9F-E43D-4974-9FAB-40610E4D21D4}" dt="2023-04-20T15:57:07.199" v="15"/>
          <ac:picMkLst>
            <pc:docMk/>
            <pc:sldMk cId="746623638" sldId="2146845886"/>
            <ac:picMk id="5" creationId="{D31EDB8F-F597-D9EE-8B8D-9DDAE0F0E38A}"/>
          </ac:picMkLst>
        </pc:picChg>
      </pc:sldChg>
      <pc:sldChg chg="addSp modSp del">
        <pc:chgData name="Matthias Matthiasson" userId="246fdcc469335985" providerId="LiveId" clId="{86E0AF9F-E43D-4974-9FAB-40610E4D21D4}" dt="2023-04-23T13:52:50.269" v="17" actId="47"/>
        <pc:sldMkLst>
          <pc:docMk/>
          <pc:sldMk cId="1778526794" sldId="2146845887"/>
        </pc:sldMkLst>
        <pc:picChg chg="add mod">
          <ac:chgData name="Matthias Matthiasson" userId="246fdcc469335985" providerId="LiveId" clId="{86E0AF9F-E43D-4974-9FAB-40610E4D21D4}" dt="2023-04-20T15:57:08.286" v="16"/>
          <ac:picMkLst>
            <pc:docMk/>
            <pc:sldMk cId="1778526794" sldId="2146845887"/>
            <ac:picMk id="5" creationId="{0C2AE1F4-7956-627B-D94F-F9DDD94742B8}"/>
          </ac:picMkLst>
        </pc:picChg>
      </pc:sldChg>
      <pc:sldChg chg="addSp modSp mod">
        <pc:chgData name="Matthias Matthiasson" userId="246fdcc469335985" providerId="LiveId" clId="{86E0AF9F-E43D-4974-9FAB-40610E4D21D4}" dt="2023-04-23T17:24:30.017" v="131" actId="20577"/>
        <pc:sldMkLst>
          <pc:docMk/>
          <pc:sldMk cId="1926921683" sldId="2146845888"/>
        </pc:sldMkLst>
        <pc:spChg chg="mod">
          <ac:chgData name="Matthias Matthiasson" userId="246fdcc469335985" providerId="LiveId" clId="{86E0AF9F-E43D-4974-9FAB-40610E4D21D4}" dt="2023-04-23T17:24:30.017" v="131" actId="20577"/>
          <ac:spMkLst>
            <pc:docMk/>
            <pc:sldMk cId="1926921683" sldId="2146845888"/>
            <ac:spMk id="3" creationId="{B3E6BB28-4B3C-FA8A-0CB2-6FB5540790B6}"/>
          </ac:spMkLst>
        </pc:spChg>
        <pc:picChg chg="add mod">
          <ac:chgData name="Matthias Matthiasson" userId="246fdcc469335985" providerId="LiveId" clId="{86E0AF9F-E43D-4974-9FAB-40610E4D21D4}" dt="2023-04-23T17:22:29.023" v="21" actId="1076"/>
          <ac:picMkLst>
            <pc:docMk/>
            <pc:sldMk cId="1926921683" sldId="2146845888"/>
            <ac:picMk id="2" creationId="{290C7F68-93F3-F5EC-33A6-3112687B0F0B}"/>
          </ac:picMkLst>
        </pc:picChg>
      </pc:sldChg>
    </pc:docChg>
  </pc:docChgLst>
  <pc:docChgLst>
    <pc:chgData name="Wojciech Januszauskas" userId="S::wojciechja@lsretail.com::283006d7-7365-4ce6-9b04-25a42527db96" providerId="AD" clId="Web-{363E5FB3-1BFB-4462-91A8-2D2C792D5002}"/>
    <pc:docChg chg="modSld">
      <pc:chgData name="Wojciech Januszauskas" userId="S::wojciechja@lsretail.com::283006d7-7365-4ce6-9b04-25a42527db96" providerId="AD" clId="Web-{363E5FB3-1BFB-4462-91A8-2D2C792D5002}" dt="2023-04-27T16:35:04.282" v="17" actId="1076"/>
      <pc:docMkLst>
        <pc:docMk/>
      </pc:docMkLst>
      <pc:sldChg chg="modSp">
        <pc:chgData name="Wojciech Januszauskas" userId="S::wojciechja@lsretail.com::283006d7-7365-4ce6-9b04-25a42527db96" providerId="AD" clId="Web-{363E5FB3-1BFB-4462-91A8-2D2C792D5002}" dt="2023-04-27T16:34:23.296" v="7"/>
        <pc:sldMkLst>
          <pc:docMk/>
          <pc:sldMk cId="1135601893" sldId="2146845791"/>
        </pc:sldMkLst>
        <pc:picChg chg="ord">
          <ac:chgData name="Wojciech Januszauskas" userId="S::wojciechja@lsretail.com::283006d7-7365-4ce6-9b04-25a42527db96" providerId="AD" clId="Web-{363E5FB3-1BFB-4462-91A8-2D2C792D5002}" dt="2023-04-27T16:34:23.296" v="7"/>
          <ac:picMkLst>
            <pc:docMk/>
            <pc:sldMk cId="1135601893" sldId="2146845791"/>
            <ac:picMk id="7" creationId="{803B4D98-D256-F9D9-D9AB-D00D7A42803E}"/>
          </ac:picMkLst>
        </pc:picChg>
        <pc:picChg chg="ord">
          <ac:chgData name="Wojciech Januszauskas" userId="S::wojciechja@lsretail.com::283006d7-7365-4ce6-9b04-25a42527db96" providerId="AD" clId="Web-{363E5FB3-1BFB-4462-91A8-2D2C792D5002}" dt="2023-04-27T16:34:06.999" v="4"/>
          <ac:picMkLst>
            <pc:docMk/>
            <pc:sldMk cId="1135601893" sldId="2146845791"/>
            <ac:picMk id="14" creationId="{7D952397-AC38-7203-DFF2-171C0BCC71B3}"/>
          </ac:picMkLst>
        </pc:picChg>
      </pc:sldChg>
      <pc:sldChg chg="modSp">
        <pc:chgData name="Wojciech Januszauskas" userId="S::wojciechja@lsretail.com::283006d7-7365-4ce6-9b04-25a42527db96" providerId="AD" clId="Web-{363E5FB3-1BFB-4462-91A8-2D2C792D5002}" dt="2023-04-27T16:31:09.898" v="1" actId="20577"/>
        <pc:sldMkLst>
          <pc:docMk/>
          <pc:sldMk cId="1926921683" sldId="2146845888"/>
        </pc:sldMkLst>
        <pc:spChg chg="mod">
          <ac:chgData name="Wojciech Januszauskas" userId="S::wojciechja@lsretail.com::283006d7-7365-4ce6-9b04-25a42527db96" providerId="AD" clId="Web-{363E5FB3-1BFB-4462-91A8-2D2C792D5002}" dt="2023-04-27T16:31:09.898" v="1" actId="20577"/>
          <ac:spMkLst>
            <pc:docMk/>
            <pc:sldMk cId="1926921683" sldId="2146845888"/>
            <ac:spMk id="3" creationId="{B3E6BB28-4B3C-FA8A-0CB2-6FB5540790B6}"/>
          </ac:spMkLst>
        </pc:spChg>
      </pc:sldChg>
      <pc:sldChg chg="addSp delSp modSp">
        <pc:chgData name="Wojciech Januszauskas" userId="S::wojciechja@lsretail.com::283006d7-7365-4ce6-9b04-25a42527db96" providerId="AD" clId="Web-{363E5FB3-1BFB-4462-91A8-2D2C792D5002}" dt="2023-04-27T16:35:04.282" v="17" actId="1076"/>
        <pc:sldMkLst>
          <pc:docMk/>
          <pc:sldMk cId="1020915594" sldId="2146845890"/>
        </pc:sldMkLst>
        <pc:picChg chg="add mod">
          <ac:chgData name="Wojciech Januszauskas" userId="S::wojciechja@lsretail.com::283006d7-7365-4ce6-9b04-25a42527db96" providerId="AD" clId="Web-{363E5FB3-1BFB-4462-91A8-2D2C792D5002}" dt="2023-04-27T16:35:04.282" v="17" actId="1076"/>
          <ac:picMkLst>
            <pc:docMk/>
            <pc:sldMk cId="1020915594" sldId="2146845890"/>
            <ac:picMk id="3" creationId="{C9E531C2-590D-8EE6-73A8-41F12FE38064}"/>
          </ac:picMkLst>
        </pc:picChg>
        <pc:picChg chg="del">
          <ac:chgData name="Wojciech Januszauskas" userId="S::wojciechja@lsretail.com::283006d7-7365-4ce6-9b04-25a42527db96" providerId="AD" clId="Web-{363E5FB3-1BFB-4462-91A8-2D2C792D5002}" dt="2023-04-27T16:34:27.812" v="8"/>
          <ac:picMkLst>
            <pc:docMk/>
            <pc:sldMk cId="1020915594" sldId="2146845890"/>
            <ac:picMk id="6" creationId="{3DF17E96-53B5-5BCA-0284-3D24426B3404}"/>
          </ac:picMkLst>
        </pc:picChg>
        <pc:picChg chg="add mod ord">
          <ac:chgData name="Wojciech Januszauskas" userId="S::wojciechja@lsretail.com::283006d7-7365-4ce6-9b04-25a42527db96" providerId="AD" clId="Web-{363E5FB3-1BFB-4462-91A8-2D2C792D5002}" dt="2023-04-27T16:34:45.391" v="12"/>
          <ac:picMkLst>
            <pc:docMk/>
            <pc:sldMk cId="1020915594" sldId="2146845890"/>
            <ac:picMk id="8" creationId="{70B25BB5-3909-E8B9-9FD0-35D6CDCB0BD8}"/>
          </ac:picMkLst>
        </pc:picChg>
      </pc:sldChg>
      <pc:sldChg chg="delSp">
        <pc:chgData name="Wojciech Januszauskas" userId="S::wojciechja@lsretail.com::283006d7-7365-4ce6-9b04-25a42527db96" providerId="AD" clId="Web-{363E5FB3-1BFB-4462-91A8-2D2C792D5002}" dt="2023-04-27T16:30:53.085" v="0"/>
        <pc:sldMkLst>
          <pc:docMk/>
          <pc:sldMk cId="1516466332" sldId="2146845891"/>
        </pc:sldMkLst>
        <pc:picChg chg="del">
          <ac:chgData name="Wojciech Januszauskas" userId="S::wojciechja@lsretail.com::283006d7-7365-4ce6-9b04-25a42527db96" providerId="AD" clId="Web-{363E5FB3-1BFB-4462-91A8-2D2C792D5002}" dt="2023-04-27T16:30:53.085" v="0"/>
          <ac:picMkLst>
            <pc:docMk/>
            <pc:sldMk cId="1516466332" sldId="2146845891"/>
            <ac:picMk id="2" creationId="{E317FC18-DC40-E154-95A8-77CF23F38C69}"/>
          </ac:picMkLst>
        </pc:picChg>
      </pc:sldChg>
    </pc:docChg>
  </pc:docChgLst>
  <pc:docChgLst>
    <pc:chgData name="Wojciech Januszauskas" userId="283006d7-7365-4ce6-9b04-25a42527db96" providerId="ADAL" clId="{36A59021-9567-4116-90CA-87C28820C063}"/>
    <pc:docChg chg="undo custSel addSld delSld modSld">
      <pc:chgData name="Wojciech Januszauskas" userId="283006d7-7365-4ce6-9b04-25a42527db96" providerId="ADAL" clId="{36A59021-9567-4116-90CA-87C28820C063}" dt="2023-04-27T17:08:01.745" v="113" actId="1076"/>
      <pc:docMkLst>
        <pc:docMk/>
      </pc:docMkLst>
      <pc:sldChg chg="modSp mod">
        <pc:chgData name="Wojciech Januszauskas" userId="283006d7-7365-4ce6-9b04-25a42527db96" providerId="ADAL" clId="{36A59021-9567-4116-90CA-87C28820C063}" dt="2023-04-27T17:06:45.816" v="109" actId="403"/>
        <pc:sldMkLst>
          <pc:docMk/>
          <pc:sldMk cId="3520528644" sldId="288"/>
        </pc:sldMkLst>
        <pc:spChg chg="mod">
          <ac:chgData name="Wojciech Januszauskas" userId="283006d7-7365-4ce6-9b04-25a42527db96" providerId="ADAL" clId="{36A59021-9567-4116-90CA-87C28820C063}" dt="2023-04-27T17:06:45.816" v="109" actId="403"/>
          <ac:spMkLst>
            <pc:docMk/>
            <pc:sldMk cId="3520528644" sldId="288"/>
            <ac:spMk id="2" creationId="{DB0F3EC8-2326-B91A-479D-5C83C3E7C4B3}"/>
          </ac:spMkLst>
        </pc:spChg>
      </pc:sldChg>
      <pc:sldChg chg="del">
        <pc:chgData name="Wojciech Januszauskas" userId="283006d7-7365-4ce6-9b04-25a42527db96" providerId="ADAL" clId="{36A59021-9567-4116-90CA-87C28820C063}" dt="2023-04-27T11:28:27.733" v="34" actId="47"/>
        <pc:sldMkLst>
          <pc:docMk/>
          <pc:sldMk cId="1566472754" sldId="2134805219"/>
        </pc:sldMkLst>
      </pc:sldChg>
      <pc:sldChg chg="del">
        <pc:chgData name="Wojciech Januszauskas" userId="283006d7-7365-4ce6-9b04-25a42527db96" providerId="ADAL" clId="{36A59021-9567-4116-90CA-87C28820C063}" dt="2023-04-27T11:02:37.327" v="0" actId="47"/>
        <pc:sldMkLst>
          <pc:docMk/>
          <pc:sldMk cId="2359322296" sldId="2146845799"/>
        </pc:sldMkLst>
      </pc:sldChg>
      <pc:sldChg chg="addSp delSp modSp mod">
        <pc:chgData name="Wojciech Januszauskas" userId="283006d7-7365-4ce6-9b04-25a42527db96" providerId="ADAL" clId="{36A59021-9567-4116-90CA-87C28820C063}" dt="2023-04-27T16:41:57.538" v="54" actId="962"/>
        <pc:sldMkLst>
          <pc:docMk/>
          <pc:sldMk cId="1926921683" sldId="2146845888"/>
        </pc:sldMkLst>
        <pc:spChg chg="mod">
          <ac:chgData name="Wojciech Januszauskas" userId="283006d7-7365-4ce6-9b04-25a42527db96" providerId="ADAL" clId="{36A59021-9567-4116-90CA-87C28820C063}" dt="2023-04-27T16:41:57.538" v="54" actId="962"/>
          <ac:spMkLst>
            <pc:docMk/>
            <pc:sldMk cId="1926921683" sldId="2146845888"/>
            <ac:spMk id="3" creationId="{B3E6BB28-4B3C-FA8A-0CB2-6FB5540790B6}"/>
          </ac:spMkLst>
        </pc:spChg>
        <pc:spChg chg="add del mod">
          <ac:chgData name="Wojciech Januszauskas" userId="283006d7-7365-4ce6-9b04-25a42527db96" providerId="ADAL" clId="{36A59021-9567-4116-90CA-87C28820C063}" dt="2023-04-27T16:40:47.583" v="44"/>
          <ac:spMkLst>
            <pc:docMk/>
            <pc:sldMk cId="1926921683" sldId="2146845888"/>
            <ac:spMk id="6" creationId="{62844432-08D5-336C-6F3D-93A577166D44}"/>
          </ac:spMkLst>
        </pc:spChg>
        <pc:spChg chg="add del mod">
          <ac:chgData name="Wojciech Januszauskas" userId="283006d7-7365-4ce6-9b04-25a42527db96" providerId="ADAL" clId="{36A59021-9567-4116-90CA-87C28820C063}" dt="2023-04-27T16:41:17.071" v="48"/>
          <ac:spMkLst>
            <pc:docMk/>
            <pc:sldMk cId="1926921683" sldId="2146845888"/>
            <ac:spMk id="15" creationId="{F9BBF03D-1A17-F52F-26D5-C2ACFCC72055}"/>
          </ac:spMkLst>
        </pc:spChg>
        <pc:spChg chg="add del mod">
          <ac:chgData name="Wojciech Januszauskas" userId="283006d7-7365-4ce6-9b04-25a42527db96" providerId="ADAL" clId="{36A59021-9567-4116-90CA-87C28820C063}" dt="2023-04-27T16:41:54.956" v="52"/>
          <ac:spMkLst>
            <pc:docMk/>
            <pc:sldMk cId="1926921683" sldId="2146845888"/>
            <ac:spMk id="19" creationId="{8F63D5AF-DA34-CEB3-402A-637A04E4448A}"/>
          </ac:spMkLst>
        </pc:spChg>
        <pc:picChg chg="del">
          <ac:chgData name="Wojciech Januszauskas" userId="283006d7-7365-4ce6-9b04-25a42527db96" providerId="ADAL" clId="{36A59021-9567-4116-90CA-87C28820C063}" dt="2023-04-27T16:39:56.068" v="35" actId="478"/>
          <ac:picMkLst>
            <pc:docMk/>
            <pc:sldMk cId="1926921683" sldId="2146845888"/>
            <ac:picMk id="2" creationId="{290C7F68-93F3-F5EC-33A6-3112687B0F0B}"/>
          </ac:picMkLst>
        </pc:picChg>
        <pc:picChg chg="del">
          <ac:chgData name="Wojciech Januszauskas" userId="283006d7-7365-4ce6-9b04-25a42527db96" providerId="ADAL" clId="{36A59021-9567-4116-90CA-87C28820C063}" dt="2023-04-27T16:40:01.458" v="36" actId="478"/>
          <ac:picMkLst>
            <pc:docMk/>
            <pc:sldMk cId="1926921683" sldId="2146845888"/>
            <ac:picMk id="7" creationId="{4FBA4E37-C0A7-7866-A938-E303771B0C67}"/>
          </ac:picMkLst>
        </pc:picChg>
        <pc:picChg chg="add del mod">
          <ac:chgData name="Wojciech Januszauskas" userId="283006d7-7365-4ce6-9b04-25a42527db96" providerId="ADAL" clId="{36A59021-9567-4116-90CA-87C28820C063}" dt="2023-04-27T16:40:38.982" v="41"/>
          <ac:picMkLst>
            <pc:docMk/>
            <pc:sldMk cId="1926921683" sldId="2146845888"/>
            <ac:picMk id="9" creationId="{63C9F63C-2A5B-200D-889B-C7DCAFF766C2}"/>
          </ac:picMkLst>
        </pc:picChg>
        <pc:picChg chg="add del mod">
          <ac:chgData name="Wojciech Januszauskas" userId="283006d7-7365-4ce6-9b04-25a42527db96" providerId="ADAL" clId="{36A59021-9567-4116-90CA-87C28820C063}" dt="2023-04-27T16:40:43.877" v="43"/>
          <ac:picMkLst>
            <pc:docMk/>
            <pc:sldMk cId="1926921683" sldId="2146845888"/>
            <ac:picMk id="11" creationId="{3D429E74-715C-2313-3457-EBDE4AF0A915}"/>
          </ac:picMkLst>
        </pc:picChg>
        <pc:picChg chg="add del mod">
          <ac:chgData name="Wojciech Januszauskas" userId="283006d7-7365-4ce6-9b04-25a42527db96" providerId="ADAL" clId="{36A59021-9567-4116-90CA-87C28820C063}" dt="2023-04-27T16:40:54.916" v="47" actId="478"/>
          <ac:picMkLst>
            <pc:docMk/>
            <pc:sldMk cId="1926921683" sldId="2146845888"/>
            <ac:picMk id="13" creationId="{7EBDA706-FF9D-9BE8-0204-69DDC6851978}"/>
          </ac:picMkLst>
        </pc:picChg>
        <pc:picChg chg="add del mod">
          <ac:chgData name="Wojciech Januszauskas" userId="283006d7-7365-4ce6-9b04-25a42527db96" providerId="ADAL" clId="{36A59021-9567-4116-90CA-87C28820C063}" dt="2023-04-27T16:41:22.324" v="51" actId="478"/>
          <ac:picMkLst>
            <pc:docMk/>
            <pc:sldMk cId="1926921683" sldId="2146845888"/>
            <ac:picMk id="17" creationId="{3EC6EF56-668B-EB27-3B4E-9E10939248BC}"/>
          </ac:picMkLst>
        </pc:picChg>
        <pc:picChg chg="add mod">
          <ac:chgData name="Wojciech Januszauskas" userId="283006d7-7365-4ce6-9b04-25a42527db96" providerId="ADAL" clId="{36A59021-9567-4116-90CA-87C28820C063}" dt="2023-04-27T16:41:57.537" v="53" actId="27614"/>
          <ac:picMkLst>
            <pc:docMk/>
            <pc:sldMk cId="1926921683" sldId="2146845888"/>
            <ac:picMk id="21" creationId="{824E8E67-5D7A-3FD9-EEBC-0ACFBD5FFA3D}"/>
          </ac:picMkLst>
        </pc:picChg>
      </pc:sldChg>
      <pc:sldChg chg="del">
        <pc:chgData name="Wojciech Januszauskas" userId="283006d7-7365-4ce6-9b04-25a42527db96" providerId="ADAL" clId="{36A59021-9567-4116-90CA-87C28820C063}" dt="2023-04-27T11:26:31.538" v="16" actId="47"/>
        <pc:sldMkLst>
          <pc:docMk/>
          <pc:sldMk cId="2919629160" sldId="2146845889"/>
        </pc:sldMkLst>
      </pc:sldChg>
      <pc:sldChg chg="addSp delSp modSp new mod">
        <pc:chgData name="Wojciech Januszauskas" userId="283006d7-7365-4ce6-9b04-25a42527db96" providerId="ADAL" clId="{36A59021-9567-4116-90CA-87C28820C063}" dt="2023-04-27T17:08:01.745" v="113" actId="1076"/>
        <pc:sldMkLst>
          <pc:docMk/>
          <pc:sldMk cId="1020915594" sldId="2146845890"/>
        </pc:sldMkLst>
        <pc:spChg chg="del">
          <ac:chgData name="Wojciech Januszauskas" userId="283006d7-7365-4ce6-9b04-25a42527db96" providerId="ADAL" clId="{36A59021-9567-4116-90CA-87C28820C063}" dt="2023-04-27T11:26:23.001" v="14" actId="478"/>
          <ac:spMkLst>
            <pc:docMk/>
            <pc:sldMk cId="1020915594" sldId="2146845890"/>
            <ac:spMk id="2" creationId="{D9654638-2BC6-A21B-5F73-8FE83FEFC102}"/>
          </ac:spMkLst>
        </pc:spChg>
        <pc:spChg chg="add del">
          <ac:chgData name="Wojciech Januszauskas" userId="283006d7-7365-4ce6-9b04-25a42527db96" providerId="ADAL" clId="{36A59021-9567-4116-90CA-87C28820C063}" dt="2023-04-27T11:26:10.568" v="9"/>
          <ac:spMkLst>
            <pc:docMk/>
            <pc:sldMk cId="1020915594" sldId="2146845890"/>
            <ac:spMk id="3" creationId="{3C16807F-0AA9-BD3F-3C60-2C4F1E076225}"/>
          </ac:spMkLst>
        </pc:spChg>
        <pc:spChg chg="mod">
          <ac:chgData name="Wojciech Januszauskas" userId="283006d7-7365-4ce6-9b04-25a42527db96" providerId="ADAL" clId="{36A59021-9567-4116-90CA-87C28820C063}" dt="2023-04-27T11:25:59.659" v="4" actId="20577"/>
          <ac:spMkLst>
            <pc:docMk/>
            <pc:sldMk cId="1020915594" sldId="2146845890"/>
            <ac:spMk id="4" creationId="{08E92532-CC41-C8D9-280C-73EFA3ED795D}"/>
          </ac:spMkLst>
        </pc:spChg>
        <pc:spChg chg="add del mod">
          <ac:chgData name="Wojciech Januszauskas" userId="283006d7-7365-4ce6-9b04-25a42527db96" providerId="ADAL" clId="{36A59021-9567-4116-90CA-87C28820C063}" dt="2023-04-27T11:26:19.104" v="13" actId="404"/>
          <ac:spMkLst>
            <pc:docMk/>
            <pc:sldMk cId="1020915594" sldId="2146845890"/>
            <ac:spMk id="5" creationId="{EAC09138-A88A-57CD-1F15-F3850C766D8C}"/>
          </ac:spMkLst>
        </pc:spChg>
        <pc:picChg chg="mod">
          <ac:chgData name="Wojciech Januszauskas" userId="283006d7-7365-4ce6-9b04-25a42527db96" providerId="ADAL" clId="{36A59021-9567-4116-90CA-87C28820C063}" dt="2023-04-27T17:07:25.820" v="110" actId="1036"/>
          <ac:picMkLst>
            <pc:docMk/>
            <pc:sldMk cId="1020915594" sldId="2146845890"/>
            <ac:picMk id="3" creationId="{C9E531C2-590D-8EE6-73A8-41F12FE38064}"/>
          </ac:picMkLst>
        </pc:picChg>
        <pc:picChg chg="add mod">
          <ac:chgData name="Wojciech Januszauskas" userId="283006d7-7365-4ce6-9b04-25a42527db96" providerId="ADAL" clId="{36A59021-9567-4116-90CA-87C28820C063}" dt="2023-04-27T11:26:28.158" v="15"/>
          <ac:picMkLst>
            <pc:docMk/>
            <pc:sldMk cId="1020915594" sldId="2146845890"/>
            <ac:picMk id="6" creationId="{3DF17E96-53B5-5BCA-0284-3D24426B3404}"/>
          </ac:picMkLst>
        </pc:picChg>
        <pc:picChg chg="add mod ord modCrop">
          <ac:chgData name="Wojciech Januszauskas" userId="283006d7-7365-4ce6-9b04-25a42527db96" providerId="ADAL" clId="{36A59021-9567-4116-90CA-87C28820C063}" dt="2023-04-27T17:08:01.745" v="113" actId="1076"/>
          <ac:picMkLst>
            <pc:docMk/>
            <pc:sldMk cId="1020915594" sldId="2146845890"/>
            <ac:picMk id="7" creationId="{D5895E34-B5E5-F2F1-3D75-3969FC73581F}"/>
          </ac:picMkLst>
        </pc:picChg>
      </pc:sldChg>
      <pc:sldChg chg="addSp delSp modSp add mod">
        <pc:chgData name="Wojciech Januszauskas" userId="283006d7-7365-4ce6-9b04-25a42527db96" providerId="ADAL" clId="{36A59021-9567-4116-90CA-87C28820C063}" dt="2023-04-27T16:43:03.606" v="90" actId="1038"/>
        <pc:sldMkLst>
          <pc:docMk/>
          <pc:sldMk cId="1516466332" sldId="2146845891"/>
        </pc:sldMkLst>
        <pc:spChg chg="mod">
          <ac:chgData name="Wojciech Januszauskas" userId="283006d7-7365-4ce6-9b04-25a42527db96" providerId="ADAL" clId="{36A59021-9567-4116-90CA-87C28820C063}" dt="2023-04-27T11:26:40.558" v="18"/>
          <ac:spMkLst>
            <pc:docMk/>
            <pc:sldMk cId="1516466332" sldId="2146845891"/>
            <ac:spMk id="4" creationId="{08E92532-CC41-C8D9-280C-73EFA3ED795D}"/>
          </ac:spMkLst>
        </pc:spChg>
        <pc:spChg chg="mod">
          <ac:chgData name="Wojciech Januszauskas" userId="283006d7-7365-4ce6-9b04-25a42527db96" providerId="ADAL" clId="{36A59021-9567-4116-90CA-87C28820C063}" dt="2023-04-27T11:27:32.633" v="32" actId="5793"/>
          <ac:spMkLst>
            <pc:docMk/>
            <pc:sldMk cId="1516466332" sldId="2146845891"/>
            <ac:spMk id="5" creationId="{EAC09138-A88A-57CD-1F15-F3850C766D8C}"/>
          </ac:spMkLst>
        </pc:spChg>
        <pc:picChg chg="add mod">
          <ac:chgData name="Wojciech Januszauskas" userId="283006d7-7365-4ce6-9b04-25a42527db96" providerId="ADAL" clId="{36A59021-9567-4116-90CA-87C28820C063}" dt="2023-04-27T11:26:51.560" v="20" actId="1076"/>
          <ac:picMkLst>
            <pc:docMk/>
            <pc:sldMk cId="1516466332" sldId="2146845891"/>
            <ac:picMk id="2" creationId="{E317FC18-DC40-E154-95A8-77CF23F38C69}"/>
          </ac:picMkLst>
        </pc:picChg>
        <pc:picChg chg="add mod">
          <ac:chgData name="Wojciech Januszauskas" userId="283006d7-7365-4ce6-9b04-25a42527db96" providerId="ADAL" clId="{36A59021-9567-4116-90CA-87C28820C063}" dt="2023-04-27T11:27:41.023" v="33"/>
          <ac:picMkLst>
            <pc:docMk/>
            <pc:sldMk cId="1516466332" sldId="2146845891"/>
            <ac:picMk id="3" creationId="{6C527DE8-A608-B1BF-C32B-2D1ACB3267EB}"/>
          </ac:picMkLst>
        </pc:picChg>
        <pc:picChg chg="del">
          <ac:chgData name="Wojciech Januszauskas" userId="283006d7-7365-4ce6-9b04-25a42527db96" providerId="ADAL" clId="{36A59021-9567-4116-90CA-87C28820C063}" dt="2023-04-27T11:26:57.052" v="21" actId="478"/>
          <ac:picMkLst>
            <pc:docMk/>
            <pc:sldMk cId="1516466332" sldId="2146845891"/>
            <ac:picMk id="6" creationId="{3DF17E96-53B5-5BCA-0284-3D24426B3404}"/>
          </ac:picMkLst>
        </pc:picChg>
        <pc:picChg chg="add mod">
          <ac:chgData name="Wojciech Januszauskas" userId="283006d7-7365-4ce6-9b04-25a42527db96" providerId="ADAL" clId="{36A59021-9567-4116-90CA-87C28820C063}" dt="2023-04-27T16:42:29.428" v="64" actId="1035"/>
          <ac:picMkLst>
            <pc:docMk/>
            <pc:sldMk cId="1516466332" sldId="2146845891"/>
            <ac:picMk id="6" creationId="{B960A6FB-291A-B7E6-ECB5-8FDBFE304AFF}"/>
          </ac:picMkLst>
        </pc:picChg>
        <pc:picChg chg="add mod">
          <ac:chgData name="Wojciech Januszauskas" userId="283006d7-7365-4ce6-9b04-25a42527db96" providerId="ADAL" clId="{36A59021-9567-4116-90CA-87C28820C063}" dt="2023-04-27T16:43:03.606" v="90" actId="1038"/>
          <ac:picMkLst>
            <pc:docMk/>
            <pc:sldMk cId="1516466332" sldId="2146845891"/>
            <ac:picMk id="7" creationId="{5DA62FC7-CFE1-3E82-C8D8-86E948EB6015}"/>
          </ac:picMkLst>
        </pc:picChg>
        <pc:picChg chg="add mod">
          <ac:chgData name="Wojciech Januszauskas" userId="283006d7-7365-4ce6-9b04-25a42527db96" providerId="ADAL" clId="{36A59021-9567-4116-90CA-87C28820C063}" dt="2023-04-27T16:42:48.259" v="76" actId="1038"/>
          <ac:picMkLst>
            <pc:docMk/>
            <pc:sldMk cId="1516466332" sldId="2146845891"/>
            <ac:picMk id="8" creationId="{F88D03C4-3EEF-5612-062D-7840C9C0E5F0}"/>
          </ac:picMkLst>
        </pc:picChg>
      </pc:sldChg>
    </pc:docChg>
  </pc:docChgLst>
  <pc:docChgLst>
    <pc:chgData name="Matthias Matthiasson" userId="da5879a5-7ced-44b7-b25c-c3fa19602b52" providerId="ADAL" clId="{2656F34F-7BDE-4C52-B34C-5A5B350E0F79}"/>
    <pc:docChg chg="delSld modSld sldOrd">
      <pc:chgData name="Matthias Matthiasson" userId="da5879a5-7ced-44b7-b25c-c3fa19602b52" providerId="ADAL" clId="{2656F34F-7BDE-4C52-B34C-5A5B350E0F79}" dt="2023-04-27T10:58:17.339" v="12" actId="47"/>
      <pc:docMkLst>
        <pc:docMk/>
      </pc:docMkLst>
      <pc:sldChg chg="del">
        <pc:chgData name="Matthias Matthiasson" userId="da5879a5-7ced-44b7-b25c-c3fa19602b52" providerId="ADAL" clId="{2656F34F-7BDE-4C52-B34C-5A5B350E0F79}" dt="2023-04-27T10:58:17.339" v="12" actId="47"/>
        <pc:sldMkLst>
          <pc:docMk/>
          <pc:sldMk cId="2756142298" sldId="2134805220"/>
        </pc:sldMkLst>
      </pc:sldChg>
      <pc:sldChg chg="modSp mod ord">
        <pc:chgData name="Matthias Matthiasson" userId="da5879a5-7ced-44b7-b25c-c3fa19602b52" providerId="ADAL" clId="{2656F34F-7BDE-4C52-B34C-5A5B350E0F79}" dt="2023-04-26T16:42:32.241" v="11"/>
        <pc:sldMkLst>
          <pc:docMk/>
          <pc:sldMk cId="1926921683" sldId="2146845888"/>
        </pc:sldMkLst>
        <pc:spChg chg="mod">
          <ac:chgData name="Matthias Matthiasson" userId="da5879a5-7ced-44b7-b25c-c3fa19602b52" providerId="ADAL" clId="{2656F34F-7BDE-4C52-B34C-5A5B350E0F79}" dt="2023-04-26T16:42:12.942" v="9" actId="20577"/>
          <ac:spMkLst>
            <pc:docMk/>
            <pc:sldMk cId="1926921683" sldId="2146845888"/>
            <ac:spMk id="3" creationId="{B3E6BB28-4B3C-FA8A-0CB2-6FB5540790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4F708-3156-427B-9A58-8129DA8B666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2FA66-2141-47B7-A26B-1075B84B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1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8EF60-C34B-4619-89C0-7E6082EA98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21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8EF60-C34B-4619-89C0-7E6082EA98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8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8EF60-C34B-4619-89C0-7E6082EA98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7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8EF60-C34B-4619-89C0-7E6082EA98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4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7.emf"/><Relationship Id="rId4" Type="http://schemas.openxmlformats.org/officeDocument/2006/relationships/image" Target="../media/image3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6.png"/><Relationship Id="rId4" Type="http://schemas.openxmlformats.org/officeDocument/2006/relationships/image" Target="../media/image27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3.svg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3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3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3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3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3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3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3.sv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3.svg"/><Relationship Id="rId5" Type="http://schemas.openxmlformats.org/officeDocument/2006/relationships/image" Target="../media/image3.png"/><Relationship Id="rId4" Type="http://schemas.openxmlformats.org/officeDocument/2006/relationships/image" Target="../media/image51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0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0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4.png"/><Relationship Id="rId4" Type="http://schemas.openxmlformats.org/officeDocument/2006/relationships/image" Target="../media/image27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0.png"/><Relationship Id="rId4" Type="http://schemas.openxmlformats.org/officeDocument/2006/relationships/image" Target="../media/image27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67750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974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97801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72394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942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585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048768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926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900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94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903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033639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606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760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name(s)</a:t>
            </a:r>
            <a:endParaRPr lang="en-I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83326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604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69952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467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871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52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60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38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031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449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429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352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301763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991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759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798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989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7767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5838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101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838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973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57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0476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592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0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79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38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76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5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42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26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83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426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2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62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78347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65120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182884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367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488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117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45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45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47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1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69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708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177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847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90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4763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401999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89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6834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333856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678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208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2112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15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254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825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6343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121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9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345378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66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781347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10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580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32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23732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397247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53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5311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image" Target="../media/image26.emf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image" Target="../media/image25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2" r:id="rId7"/>
    <p:sldLayoutId id="2147483735" r:id="rId8"/>
    <p:sldLayoutId id="2147483736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9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7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7BE122-C735-7142-9DC2-17DCBF710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/>
          <a:srcRect l="93374" r="1943"/>
          <a:stretch/>
        </p:blipFill>
        <p:spPr>
          <a:xfrm>
            <a:off x="-266700" y="620"/>
            <a:ext cx="211856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2F7E5-CC6D-DF4F-A442-4D3F372E7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l="2016" r="93125"/>
          <a:stretch/>
        </p:blipFill>
        <p:spPr>
          <a:xfrm>
            <a:off x="12256516" y="0"/>
            <a:ext cx="21185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0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9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1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sv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Relationship Id="rId9" Type="http://schemas.openxmlformats.org/officeDocument/2006/relationships/image" Target="../media/image1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1.png"/><Relationship Id="rId4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1.png"/><Relationship Id="rId7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8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3D7FDF-3110-7399-B619-F44774B73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/>
              <a:t>Contactless Shopping</a:t>
            </a:r>
          </a:p>
          <a:p>
            <a:r>
              <a:rPr lang="en-US" sz="3200" b="0" dirty="0">
                <a:solidFill>
                  <a:srgbClr val="948BE8"/>
                </a:solidFill>
              </a:rPr>
              <a:t>Self Checkout and </a:t>
            </a:r>
            <a:r>
              <a:rPr lang="en-US" sz="3200" b="0" dirty="0" err="1">
                <a:solidFill>
                  <a:srgbClr val="948BE8"/>
                </a:solidFill>
              </a:rPr>
              <a:t>ScanPayGo</a:t>
            </a:r>
            <a:endParaRPr lang="en-US" sz="3200" b="0" dirty="0">
              <a:solidFill>
                <a:srgbClr val="948BE8"/>
              </a:solidFill>
            </a:endParaRPr>
          </a:p>
          <a:p>
            <a:endParaRPr lang="en-US" sz="4400" dirty="0"/>
          </a:p>
          <a:p>
            <a:endParaRPr lang="en-I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BDCEF-093E-2FBF-5CE0-74F8EFC20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3269" y="4762900"/>
            <a:ext cx="6064295" cy="702365"/>
          </a:xfrm>
        </p:spPr>
        <p:txBody>
          <a:bodyPr/>
          <a:lstStyle/>
          <a:p>
            <a:r>
              <a:rPr lang="en-IS" b="0" dirty="0">
                <a:solidFill>
                  <a:schemeClr val="bg1"/>
                </a:solidFill>
              </a:rPr>
              <a:t>Matthias Matthiasson</a:t>
            </a:r>
          </a:p>
          <a:p>
            <a:r>
              <a:rPr lang="en-IS" sz="2800" b="0" dirty="0">
                <a:solidFill>
                  <a:srgbClr val="948BE8"/>
                </a:solidFill>
              </a:rPr>
              <a:t>Product Director</a:t>
            </a:r>
          </a:p>
        </p:txBody>
      </p:sp>
    </p:spTree>
    <p:extLst>
      <p:ext uri="{BB962C8B-B14F-4D97-AF65-F5344CB8AC3E}">
        <p14:creationId xmlns:p14="http://schemas.microsoft.com/office/powerpoint/2010/main" val="1782380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D7C9-2326-BA9C-40DC-8E95EA9D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SCO Service Phase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DA253-9D29-83AA-F1BA-046EEB8AB2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7142" y="1348432"/>
            <a:ext cx="7667118" cy="4673600"/>
          </a:xfrm>
        </p:spPr>
        <p:txBody>
          <a:bodyPr/>
          <a:lstStyle/>
          <a:p>
            <a:r>
              <a:rPr lang="en-US" sz="1600"/>
              <a:t>Selling of items using a barcode scanner </a:t>
            </a:r>
          </a:p>
          <a:p>
            <a:r>
              <a:rPr lang="en-US" sz="1600"/>
              <a:t>Selling of items requiring customer to key in the quantity</a:t>
            </a:r>
          </a:p>
          <a:p>
            <a:r>
              <a:rPr lang="en-US" sz="1600"/>
              <a:t>Translation of item descriptions </a:t>
            </a:r>
          </a:p>
          <a:p>
            <a:r>
              <a:rPr lang="en-US" sz="1600"/>
              <a:t>Support for scale / weighing of items </a:t>
            </a:r>
          </a:p>
          <a:p>
            <a:r>
              <a:rPr lang="en-US" sz="1600"/>
              <a:t>Support for security scale </a:t>
            </a:r>
          </a:p>
          <a:p>
            <a:r>
              <a:rPr lang="en-US" sz="1600"/>
              <a:t>Voiding of items in manager menu (in SCO) </a:t>
            </a:r>
          </a:p>
          <a:p>
            <a:r>
              <a:rPr lang="en-US" sz="1600"/>
              <a:t>Promotions and periodic discounts offers in LS Central supported</a:t>
            </a:r>
          </a:p>
          <a:p>
            <a:r>
              <a:rPr lang="en-US" sz="1600"/>
              <a:t>Basket calculations through LS Central </a:t>
            </a:r>
          </a:p>
          <a:p>
            <a:r>
              <a:rPr lang="en-US" sz="1600"/>
              <a:t>Voiding of transaction in manager menu (in SCO) </a:t>
            </a:r>
          </a:p>
          <a:p>
            <a:r>
              <a:rPr lang="en-US" sz="1600"/>
              <a:t>Support for EFT integration through LS Pay (through LS Hardware Station) </a:t>
            </a:r>
          </a:p>
          <a:p>
            <a:r>
              <a:rPr lang="en-US" sz="1600"/>
              <a:t>Support for receipt printer through LS Hardware Station </a:t>
            </a:r>
          </a:p>
          <a:p>
            <a:r>
              <a:rPr lang="en-US" sz="1600"/>
              <a:t>Configurations for SCO specific functionality in LS Central </a:t>
            </a:r>
          </a:p>
          <a:p>
            <a:pPr lvl="1"/>
            <a:r>
              <a:rPr lang="en-US" sz="1200"/>
              <a:t>Online help for configurations and supported functionality </a:t>
            </a:r>
          </a:p>
          <a:p>
            <a:pPr lvl="1"/>
            <a:r>
              <a:rPr lang="en-US" sz="1200"/>
              <a:t>Configuration package with default values for SCO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357973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D7C9-2326-BA9C-40DC-8E95EA9D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SCO Service Phase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DA253-9D29-83AA-F1BA-046EEB8AB2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8962" y="1318937"/>
            <a:ext cx="7667118" cy="4673600"/>
          </a:xfrm>
        </p:spPr>
        <p:txBody>
          <a:bodyPr/>
          <a:lstStyle/>
          <a:p>
            <a:r>
              <a:rPr lang="en-US" sz="1600"/>
              <a:t>Selling of items with age restriction (cigarettes and alcohol) </a:t>
            </a:r>
          </a:p>
          <a:p>
            <a:r>
              <a:rPr lang="en-US" sz="1600"/>
              <a:t>Displaying item image at sale of item </a:t>
            </a:r>
          </a:p>
          <a:p>
            <a:r>
              <a:rPr lang="en-US" sz="1600"/>
              <a:t>Loyalty cards </a:t>
            </a:r>
          </a:p>
          <a:p>
            <a:pPr lvl="1"/>
            <a:r>
              <a:rPr lang="en-US" sz="1200"/>
              <a:t>Adding a loyalty card to sale </a:t>
            </a:r>
          </a:p>
          <a:p>
            <a:pPr lvl="1"/>
            <a:r>
              <a:rPr lang="en-US" sz="1200"/>
              <a:t>Displaying Loyalty point information </a:t>
            </a:r>
          </a:p>
          <a:p>
            <a:r>
              <a:rPr lang="en-US" sz="1600"/>
              <a:t>Configurations for PLU menu for items from LS Central </a:t>
            </a:r>
          </a:p>
          <a:p>
            <a:pPr lvl="1"/>
            <a:r>
              <a:rPr lang="en-US" sz="1200"/>
              <a:t>Translation of PLU menu items </a:t>
            </a:r>
          </a:p>
        </p:txBody>
      </p:sp>
    </p:spTree>
    <p:extLst>
      <p:ext uri="{BB962C8B-B14F-4D97-AF65-F5344CB8AC3E}">
        <p14:creationId xmlns:p14="http://schemas.microsoft.com/office/powerpoint/2010/main" val="28390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DFC3600C-1EF8-2C59-C817-D6CC27C8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489" y="3846339"/>
            <a:ext cx="2146707" cy="2294757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AFDEBE-9994-70A9-E635-6DF68C71A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912" y="4434714"/>
            <a:ext cx="4442445" cy="1590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35B2F-080B-AADF-3880-12AA0884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Evolution – what is retail´s next step?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2849B4-1D01-A0EB-9DEA-22536E7F6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84" y="1610725"/>
            <a:ext cx="5630779" cy="1926917"/>
          </a:xfrm>
          <a:prstGeom prst="rect">
            <a:avLst/>
          </a:prstGeom>
        </p:spPr>
      </p:pic>
      <p:pic>
        <p:nvPicPr>
          <p:cNvPr id="9" name="Picture 8" descr="Arrow&#10;&#10;Description automatically generated with low confidence">
            <a:extLst>
              <a:ext uri="{FF2B5EF4-FFF2-40B4-BE49-F238E27FC236}">
                <a16:creationId xmlns:a16="http://schemas.microsoft.com/office/drawing/2014/main" id="{236B951D-CB91-35BF-042A-A506A2A62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102" y="4270184"/>
            <a:ext cx="1153622" cy="191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328CD9-4C85-34D4-6F15-412CC034E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ScanPayGo</a:t>
            </a:r>
            <a:r>
              <a:rPr lang="en-US"/>
              <a:t> (SPG)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8BD9436-655F-6430-C9F8-6DCFF853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416" y="2315182"/>
            <a:ext cx="5139168" cy="35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5E15B6D2-B63F-A5D6-D2EC-24F91D50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737" y="488601"/>
            <a:ext cx="7749972" cy="588637"/>
          </a:xfrm>
        </p:spPr>
        <p:txBody>
          <a:bodyPr>
            <a:normAutofit fontScale="90000"/>
          </a:bodyPr>
          <a:lstStyle/>
          <a:p>
            <a:r>
              <a:rPr lang="en-US"/>
              <a:t>The ScanPayGo app</a:t>
            </a:r>
            <a:endParaRPr lang="en-US">
              <a:solidFill>
                <a:srgbClr val="351C5C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2E5252-B577-935C-7ECB-E036E2ED76E5}"/>
              </a:ext>
            </a:extLst>
          </p:cNvPr>
          <p:cNvGrpSpPr/>
          <p:nvPr/>
        </p:nvGrpSpPr>
        <p:grpSpPr>
          <a:xfrm>
            <a:off x="367430" y="1399430"/>
            <a:ext cx="3073375" cy="5458570"/>
            <a:chOff x="367430" y="1399430"/>
            <a:chExt cx="3073375" cy="5458570"/>
          </a:xfrm>
        </p:grpSpPr>
        <p:pic>
          <p:nvPicPr>
            <p:cNvPr id="21" name="Picture 20" descr="Graphical user interface, text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C83BC9AF-5D93-AF70-E7FA-7FF81E5A2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978"/>
            <a:stretch/>
          </p:blipFill>
          <p:spPr>
            <a:xfrm>
              <a:off x="468811" y="1478604"/>
              <a:ext cx="1969564" cy="3902142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5772321F-03F9-B608-9B72-4170700C7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30" y="1399430"/>
              <a:ext cx="3073375" cy="5458570"/>
            </a:xfrm>
            <a:prstGeom prst="rect">
              <a:avLst/>
            </a:prstGeom>
          </p:spPr>
        </p:pic>
      </p:grp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FA2D58FE-B424-B801-3F7E-54161137AC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8474" y="1352550"/>
            <a:ext cx="7816096" cy="50736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ScanPayGo is an app that retailers provide to their customers</a:t>
            </a:r>
          </a:p>
          <a:p>
            <a:pPr marL="6696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 easy-to-use loyalty app</a:t>
            </a:r>
          </a:p>
          <a:p>
            <a:pPr marL="6696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Designed for the modern shopper</a:t>
            </a:r>
          </a:p>
        </p:txBody>
      </p:sp>
    </p:spTree>
    <p:extLst>
      <p:ext uri="{BB962C8B-B14F-4D97-AF65-F5344CB8AC3E}">
        <p14:creationId xmlns:p14="http://schemas.microsoft.com/office/powerpoint/2010/main" val="408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FF3241-DEFB-8E84-F7B1-54865A70B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867" y="1226323"/>
            <a:ext cx="1652429" cy="352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4A33F-737A-A512-7EF4-1103C22248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604" y="1178828"/>
            <a:ext cx="1748953" cy="362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59B13-8F20-90FE-BB4D-4F6D0EAD3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47" y="1181100"/>
            <a:ext cx="1652429" cy="3524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DBB8E-5BE3-50B3-4F38-F56D870188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796" y="1138517"/>
            <a:ext cx="1748953" cy="362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87555-CD04-17AB-8B53-A1E905C1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ScanPayGo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1A5B5-7688-6564-3E8F-7856132F9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49"/>
            <a:ext cx="7210298" cy="2938793"/>
          </a:xfrm>
        </p:spPr>
        <p:txBody>
          <a:bodyPr/>
          <a:lstStyle/>
          <a:p>
            <a:pPr marL="914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App for Android &amp; iOS</a:t>
            </a:r>
          </a:p>
          <a:p>
            <a:pPr marL="914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Released by the retailer</a:t>
            </a:r>
          </a:p>
          <a:p>
            <a:pPr marL="9144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Downloaded to and operated from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   </a:t>
            </a:r>
            <a:r>
              <a:rPr lang="en-US" sz="2800">
                <a:latin typeface="Segoe UI"/>
                <a:cs typeface="Segoe UI"/>
              </a:rPr>
              <a:t>the customers mobile device</a:t>
            </a:r>
          </a:p>
          <a:p>
            <a:pPr marL="91440"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7555-CD04-17AB-8B53-A1E905C1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Nutrice</a:t>
            </a:r>
            <a:r>
              <a:rPr lang="en-US"/>
              <a:t> journey to use ScanPayGo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1A5B5-7688-6564-3E8F-7856132F9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49"/>
            <a:ext cx="7210298" cy="293879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Nutrice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Grocery store chain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Operates 10 stores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650168C-856A-734C-0FE5-AE5AB905FB3F}"/>
              </a:ext>
            </a:extLst>
          </p:cNvPr>
          <p:cNvSpPr txBox="1">
            <a:spLocks/>
          </p:cNvSpPr>
          <p:nvPr/>
        </p:nvSpPr>
        <p:spPr>
          <a:xfrm>
            <a:off x="340294" y="4569374"/>
            <a:ext cx="6261877" cy="47897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Add logo and set color schema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098EB13-4906-EB2F-7DDD-A07DFB9FE20F}"/>
              </a:ext>
            </a:extLst>
          </p:cNvPr>
          <p:cNvSpPr txBox="1">
            <a:spLocks/>
          </p:cNvSpPr>
          <p:nvPr/>
        </p:nvSpPr>
        <p:spPr>
          <a:xfrm>
            <a:off x="340293" y="3540551"/>
            <a:ext cx="6261877" cy="102610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steps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Download the code for SPG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4C0B8B6-F566-CB97-E792-46E9323234D2}"/>
              </a:ext>
            </a:extLst>
          </p:cNvPr>
          <p:cNvSpPr txBox="1">
            <a:spLocks/>
          </p:cNvSpPr>
          <p:nvPr/>
        </p:nvSpPr>
        <p:spPr>
          <a:xfrm>
            <a:off x="340292" y="5113660"/>
            <a:ext cx="6261877" cy="102610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Configure SPG in LS Central BO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Payment, Security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etc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CD49C1-6A25-244A-A5DE-2B7CACB7C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654" y="1564926"/>
            <a:ext cx="2959535" cy="925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57CC45-E455-441F-3E15-0B93F5D1B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682" y="3995091"/>
            <a:ext cx="4589115" cy="114856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847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811A9C-B8CE-2708-223E-0AFB1780C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700" y="1358663"/>
            <a:ext cx="2029580" cy="4284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87E6B2-084A-22E6-F1DA-C3848DEF3E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524" y="1299007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0B3F029B-2EC0-C900-2B68-A96BB740D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35" y="1347254"/>
            <a:ext cx="2028571" cy="42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62C2B-C00F-523C-C859-47E0E2554E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156" y="1298222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D89A385-857D-EB48-15E5-269501CDA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736" y="1368273"/>
            <a:ext cx="2043631" cy="4288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266ACD-9AF7-DA07-DBF0-583577F3C6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19" y="1308735"/>
            <a:ext cx="2140898" cy="43971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3B65A7-DA9C-6FF7-E653-EC23D1872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87" y="1367208"/>
            <a:ext cx="2025533" cy="4276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A4A2EA-D6CA-0404-CEAA-F7D9D3F372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04" y="1299007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41ADF-618D-225C-9B2E-59D6325BC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ScanPayGo app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F3232820-DD17-AD01-0317-54895033081F}"/>
              </a:ext>
            </a:extLst>
          </p:cNvPr>
          <p:cNvSpPr txBox="1">
            <a:spLocks/>
          </p:cNvSpPr>
          <p:nvPr/>
        </p:nvSpPr>
        <p:spPr>
          <a:xfrm>
            <a:off x="422103" y="6070575"/>
            <a:ext cx="10665713" cy="29966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change logo and main colors – and possible to develop it further</a:t>
            </a:r>
          </a:p>
        </p:txBody>
      </p:sp>
    </p:spTree>
    <p:extLst>
      <p:ext uri="{BB962C8B-B14F-4D97-AF65-F5344CB8AC3E}">
        <p14:creationId xmlns:p14="http://schemas.microsoft.com/office/powerpoint/2010/main" val="18098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17A59E5-D0AF-3410-440F-34FCCFC6E173}"/>
              </a:ext>
            </a:extLst>
          </p:cNvPr>
          <p:cNvSpPr txBox="1">
            <a:spLocks/>
          </p:cNvSpPr>
          <p:nvPr/>
        </p:nvSpPr>
        <p:spPr>
          <a:xfrm>
            <a:off x="1020246" y="1773635"/>
            <a:ext cx="4848926" cy="1564987"/>
          </a:xfrm>
          <a:prstGeom prst="rect">
            <a:avLst/>
          </a:prstGeom>
          <a:effectLst/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Take shopping into your own hands today with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Nutrice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9" name="Picture 18" descr="A picture containing text, dish&#10;&#10;Description automatically generated">
            <a:extLst>
              <a:ext uri="{FF2B5EF4-FFF2-40B4-BE49-F238E27FC236}">
                <a16:creationId xmlns:a16="http://schemas.microsoft.com/office/drawing/2014/main" id="{B6E2BA58-82D2-0FE2-189A-A465FE0EC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096" y="1212251"/>
            <a:ext cx="3455834" cy="4838168"/>
          </a:xfrm>
          <a:prstGeom prst="rect">
            <a:avLst/>
          </a:prstGeom>
          <a:ln>
            <a:noFill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9EBAA7F-452F-D8E3-5AB2-1A8B0D86E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46" y="4042188"/>
            <a:ext cx="2668279" cy="2008231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419BBDD2-9C65-F666-4D5E-001D2F353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98078" flipH="1" flipV="1">
            <a:off x="7910606" y="2465360"/>
            <a:ext cx="807600" cy="79655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4AFF86C-987C-5082-9646-8887C80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3618" y="472528"/>
            <a:ext cx="2838286" cy="8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E689597-38B6-AC9F-1217-8AF1B43EAFDC}"/>
              </a:ext>
            </a:extLst>
          </p:cNvPr>
          <p:cNvCxnSpPr>
            <a:cxnSpLocks/>
          </p:cNvCxnSpPr>
          <p:nvPr/>
        </p:nvCxnSpPr>
        <p:spPr>
          <a:xfrm flipV="1">
            <a:off x="2093217" y="3671825"/>
            <a:ext cx="5221983" cy="18072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186711-E6C6-BA16-6F12-954236E4CDCB}"/>
              </a:ext>
            </a:extLst>
          </p:cNvPr>
          <p:cNvSpPr txBox="1"/>
          <p:nvPr/>
        </p:nvSpPr>
        <p:spPr>
          <a:xfrm>
            <a:off x="2096457" y="4494161"/>
            <a:ext cx="98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 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07FEBE-3640-2881-5F48-30885100E10C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2381110" y="2621071"/>
            <a:ext cx="92723" cy="2597833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525EB01-2FCF-5788-B49B-19DC6A3C61D9}"/>
              </a:ext>
            </a:extLst>
          </p:cNvPr>
          <p:cNvSpPr txBox="1"/>
          <p:nvPr/>
        </p:nvSpPr>
        <p:spPr>
          <a:xfrm>
            <a:off x="2042465" y="574611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1D51FB-3C6F-F4A5-8BF1-60E0BF3F7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8779" y="1995714"/>
            <a:ext cx="536468" cy="53646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7B43D6D-3FDE-2567-352D-9B57B001C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0229" y="5218904"/>
            <a:ext cx="527207" cy="527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679CBD-9F9A-6CE0-DE55-14C17E1D0EF8}"/>
              </a:ext>
            </a:extLst>
          </p:cNvPr>
          <p:cNvSpPr txBox="1"/>
          <p:nvPr/>
        </p:nvSpPr>
        <p:spPr>
          <a:xfrm>
            <a:off x="2858204" y="574611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A0A3356-4CA3-8D51-C76A-D6DD58191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5968" y="5218904"/>
            <a:ext cx="527207" cy="5272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EAAE01-E005-D598-450B-2ECFCAFDB614}"/>
              </a:ext>
            </a:extLst>
          </p:cNvPr>
          <p:cNvCxnSpPr>
            <a:cxnSpLocks/>
          </p:cNvCxnSpPr>
          <p:nvPr/>
        </p:nvCxnSpPr>
        <p:spPr>
          <a:xfrm>
            <a:off x="3896872" y="4494161"/>
            <a:ext cx="0" cy="162744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0E71E17-F8CD-F2C3-D85A-D2BFF97AC74B}"/>
              </a:ext>
            </a:extLst>
          </p:cNvPr>
          <p:cNvSpPr txBox="1"/>
          <p:nvPr/>
        </p:nvSpPr>
        <p:spPr>
          <a:xfrm>
            <a:off x="2701840" y="5746111"/>
            <a:ext cx="304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98F7F-A314-80CB-C57F-FF85A672C153}"/>
              </a:ext>
            </a:extLst>
          </p:cNvPr>
          <p:cNvSpPr txBox="1"/>
          <p:nvPr/>
        </p:nvSpPr>
        <p:spPr>
          <a:xfrm>
            <a:off x="4580804" y="4519965"/>
            <a:ext cx="98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 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B1153-AA2A-AE15-677B-64D619C69147}"/>
              </a:ext>
            </a:extLst>
          </p:cNvPr>
          <p:cNvSpPr txBox="1"/>
          <p:nvPr/>
        </p:nvSpPr>
        <p:spPr>
          <a:xfrm>
            <a:off x="4261369" y="5746111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53F5F39-0211-4577-2537-029F175D0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9133" y="5218903"/>
            <a:ext cx="527207" cy="5272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333EBE-9660-26A8-9AA3-4A65DF637126}"/>
              </a:ext>
            </a:extLst>
          </p:cNvPr>
          <p:cNvSpPr txBox="1"/>
          <p:nvPr/>
        </p:nvSpPr>
        <p:spPr>
          <a:xfrm>
            <a:off x="5077108" y="5746111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009B437-4599-0201-9BCA-8B964A48F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4872" y="5218903"/>
            <a:ext cx="527207" cy="5272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D13056-6C71-85B0-DC4B-CAE481C5BE4A}"/>
              </a:ext>
            </a:extLst>
          </p:cNvPr>
          <p:cNvSpPr txBox="1"/>
          <p:nvPr/>
        </p:nvSpPr>
        <p:spPr>
          <a:xfrm>
            <a:off x="4920744" y="5746110"/>
            <a:ext cx="304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15F3BD-7C5D-2C28-07A4-2D8E3DAD950E}"/>
              </a:ext>
            </a:extLst>
          </p:cNvPr>
          <p:cNvCxnSpPr>
            <a:cxnSpLocks/>
          </p:cNvCxnSpPr>
          <p:nvPr/>
        </p:nvCxnSpPr>
        <p:spPr>
          <a:xfrm>
            <a:off x="6265101" y="4494161"/>
            <a:ext cx="0" cy="162744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A784121-D37F-BB31-2F55-DCADBC8A9AED}"/>
              </a:ext>
            </a:extLst>
          </p:cNvPr>
          <p:cNvSpPr txBox="1"/>
          <p:nvPr/>
        </p:nvSpPr>
        <p:spPr>
          <a:xfrm>
            <a:off x="2119580" y="1434653"/>
            <a:ext cx="146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Head office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A6D3E6-F3B0-4747-9ABF-98E03576857E}"/>
              </a:ext>
            </a:extLst>
          </p:cNvPr>
          <p:cNvCxnSpPr>
            <a:cxnSpLocks/>
          </p:cNvCxnSpPr>
          <p:nvPr/>
        </p:nvCxnSpPr>
        <p:spPr>
          <a:xfrm>
            <a:off x="4504717" y="1596354"/>
            <a:ext cx="0" cy="2075471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63023F-DF76-6C13-AE91-3E724274973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453107" y="2621071"/>
            <a:ext cx="836465" cy="2597833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8A7937A9-3EBA-CB48-9ACD-D17EAA0A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2836" y="2280498"/>
            <a:ext cx="536468" cy="5364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9AF07B-E147-1572-0494-B8D4B32056A1}"/>
              </a:ext>
            </a:extLst>
          </p:cNvPr>
          <p:cNvSpPr txBox="1"/>
          <p:nvPr/>
        </p:nvSpPr>
        <p:spPr>
          <a:xfrm>
            <a:off x="5343055" y="1449552"/>
            <a:ext cx="98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External</a:t>
            </a:r>
          </a:p>
        </p:txBody>
      </p:sp>
      <p:pic>
        <p:nvPicPr>
          <p:cNvPr id="29" name="Picture 28" descr="A picture containing text, indoor, toy, container&#10;&#10;Description automatically generated">
            <a:extLst>
              <a:ext uri="{FF2B5EF4-FFF2-40B4-BE49-F238E27FC236}">
                <a16:creationId xmlns:a16="http://schemas.microsoft.com/office/drawing/2014/main" id="{DDB257CC-4E3E-A3E6-81BB-BBE7D34AB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070" y="1983878"/>
            <a:ext cx="1247415" cy="880529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D040EA4E-CBC8-FC26-67F3-C3AC13887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713" y="3106287"/>
            <a:ext cx="2231148" cy="4571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AF579F0-44CB-0A52-ED89-68C36897DADF}"/>
              </a:ext>
            </a:extLst>
          </p:cNvPr>
          <p:cNvSpPr txBox="1"/>
          <p:nvPr/>
        </p:nvSpPr>
        <p:spPr>
          <a:xfrm>
            <a:off x="7939253" y="1470237"/>
            <a:ext cx="14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6942BD-237C-D0C8-8263-EE597DDE2DD0}"/>
              </a:ext>
            </a:extLst>
          </p:cNvPr>
          <p:cNvCxnSpPr>
            <a:cxnSpLocks/>
          </p:cNvCxnSpPr>
          <p:nvPr/>
        </p:nvCxnSpPr>
        <p:spPr>
          <a:xfrm>
            <a:off x="2178779" y="4401816"/>
            <a:ext cx="4098680" cy="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7E09EB-3DDB-F3CD-ED8B-905A4A2116E5}"/>
              </a:ext>
            </a:extLst>
          </p:cNvPr>
          <p:cNvCxnSpPr>
            <a:cxnSpLocks/>
          </p:cNvCxnSpPr>
          <p:nvPr/>
        </p:nvCxnSpPr>
        <p:spPr>
          <a:xfrm>
            <a:off x="7256111" y="1681266"/>
            <a:ext cx="0" cy="1990559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C538E70-2A8E-E3F4-BEFC-F3F4BA6132FF}"/>
              </a:ext>
            </a:extLst>
          </p:cNvPr>
          <p:cNvCxnSpPr>
            <a:cxnSpLocks/>
          </p:cNvCxnSpPr>
          <p:nvPr/>
        </p:nvCxnSpPr>
        <p:spPr>
          <a:xfrm flipV="1">
            <a:off x="6714888" y="2236593"/>
            <a:ext cx="1341182" cy="26232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76513DF-A294-2C21-04A3-B22223A8936D}"/>
              </a:ext>
            </a:extLst>
          </p:cNvPr>
          <p:cNvCxnSpPr>
            <a:cxnSpLocks/>
          </p:cNvCxnSpPr>
          <p:nvPr/>
        </p:nvCxnSpPr>
        <p:spPr>
          <a:xfrm>
            <a:off x="6776075" y="2410383"/>
            <a:ext cx="1131124" cy="695904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84E29B-D2AF-FEFC-6267-A13761EE27D8}"/>
              </a:ext>
            </a:extLst>
          </p:cNvPr>
          <p:cNvCxnSpPr>
            <a:cxnSpLocks/>
          </p:cNvCxnSpPr>
          <p:nvPr/>
        </p:nvCxnSpPr>
        <p:spPr>
          <a:xfrm>
            <a:off x="2674835" y="2172901"/>
            <a:ext cx="2445127" cy="1076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2D99E7D-8888-676E-3D2D-EEEB822DB5F2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3969304" y="2374854"/>
            <a:ext cx="1185854" cy="173878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8AC70B3-45FE-DBF0-1998-68653010AB5C}"/>
              </a:ext>
            </a:extLst>
          </p:cNvPr>
          <p:cNvSpPr txBox="1"/>
          <p:nvPr/>
        </p:nvSpPr>
        <p:spPr>
          <a:xfrm>
            <a:off x="2070234" y="2474093"/>
            <a:ext cx="111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posting services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C355-2546-FDD0-686A-AD88E686A14A}"/>
              </a:ext>
            </a:extLst>
          </p:cNvPr>
          <p:cNvSpPr txBox="1"/>
          <p:nvPr/>
        </p:nvSpPr>
        <p:spPr>
          <a:xfrm>
            <a:off x="3320888" y="2752043"/>
            <a:ext cx="1115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 and basket calculation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0FB5B20-F811-69E9-7FFD-F5DEB89D8000}"/>
              </a:ext>
            </a:extLst>
          </p:cNvPr>
          <p:cNvCxnSpPr>
            <a:cxnSpLocks/>
          </p:cNvCxnSpPr>
          <p:nvPr/>
        </p:nvCxnSpPr>
        <p:spPr>
          <a:xfrm>
            <a:off x="2523789" y="2621072"/>
            <a:ext cx="2057015" cy="2597831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5F91151-334F-BB0D-3E3B-FCCD0EECC514}"/>
              </a:ext>
            </a:extLst>
          </p:cNvPr>
          <p:cNvCxnSpPr>
            <a:cxnSpLocks/>
          </p:cNvCxnSpPr>
          <p:nvPr/>
        </p:nvCxnSpPr>
        <p:spPr>
          <a:xfrm>
            <a:off x="2576088" y="2576881"/>
            <a:ext cx="2782536" cy="2731000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F43A0B2-1975-3841-617A-FAF3F34A8322}"/>
              </a:ext>
            </a:extLst>
          </p:cNvPr>
          <p:cNvCxnSpPr>
            <a:cxnSpLocks/>
          </p:cNvCxnSpPr>
          <p:nvPr/>
        </p:nvCxnSpPr>
        <p:spPr>
          <a:xfrm flipV="1">
            <a:off x="6285388" y="2649148"/>
            <a:ext cx="1653865" cy="333585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38">
            <a:extLst>
              <a:ext uri="{FF2B5EF4-FFF2-40B4-BE49-F238E27FC236}">
                <a16:creationId xmlns:a16="http://schemas.microsoft.com/office/drawing/2014/main" id="{25B97810-B616-4C08-F41C-41DB2D350B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3253" y="2746172"/>
            <a:ext cx="1358952" cy="4240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81F1104-A67B-3BF4-4389-5D6282D336E0}"/>
              </a:ext>
            </a:extLst>
          </p:cNvPr>
          <p:cNvSpPr txBox="1"/>
          <p:nvPr/>
        </p:nvSpPr>
        <p:spPr>
          <a:xfrm>
            <a:off x="8661577" y="3913548"/>
            <a:ext cx="191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API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250D112-AE32-F40C-3253-2D6C5378D985}"/>
              </a:ext>
            </a:extLst>
          </p:cNvPr>
          <p:cNvSpPr/>
          <p:nvPr/>
        </p:nvSpPr>
        <p:spPr>
          <a:xfrm>
            <a:off x="5155159" y="2160779"/>
            <a:ext cx="1559730" cy="255787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Commerce </a:t>
            </a:r>
            <a:r>
              <a:rPr kumimoji="0" lang="is-I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Services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5E15B6D2-B63F-A5D6-D2EC-24F91D50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 architecture</a:t>
            </a:r>
            <a:endParaRPr lang="en-US">
              <a:solidFill>
                <a:srgbClr val="351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D09C-25F0-1119-C599-E3E53EB4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New challenges in retail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52097-66E8-D45D-F0F0-9ED5ABBC19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545" y="1352550"/>
            <a:ext cx="5835785" cy="411060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The modern shopper wants to: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their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shopping quicker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more efficiently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contactless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shopping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Stop waiting in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queues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at the checkout lane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Know more about stores’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offers and promotions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more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information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about products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Have their own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shopping lists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that they can share with friends and family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stores, their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locations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and opening hours</a:t>
            </a:r>
          </a:p>
        </p:txBody>
      </p:sp>
      <p:pic>
        <p:nvPicPr>
          <p:cNvPr id="5" name="Picture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5B848B21-43B9-B16A-424C-9818C91BD8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" r="2009"/>
          <a:stretch/>
        </p:blipFill>
        <p:spPr>
          <a:xfrm>
            <a:off x="6267450" y="1352550"/>
            <a:ext cx="5584825" cy="5073650"/>
          </a:xfrm>
          <a:prstGeom prst="rect">
            <a:avLst/>
          </a:prstGeom>
          <a:noFill/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4F91A4-C1E8-4827-325B-E9A120441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59862" y="584433"/>
            <a:ext cx="2740002" cy="4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74E6-7839-4E6C-B4B3-539D910A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 additional hardware needed in store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757EC-816B-8693-91CE-10158736E5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3371850"/>
          </a:xfrm>
        </p:spPr>
        <p:txBody>
          <a:bodyPr/>
          <a:lstStyle/>
          <a:p>
            <a:pPr marL="0" lvl="0">
              <a:spcBef>
                <a:spcPts val="1200"/>
              </a:spcBef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Shoppers </a:t>
            </a:r>
            <a:r>
              <a:rPr lang="en-US" sz="2000">
                <a:solidFill>
                  <a:srgbClr val="313C4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use their own phones while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 shopping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</a:t>
            </a:r>
            <a:r>
              <a:rPr lang="en-US" sz="1800">
                <a:solidFill>
                  <a:srgbClr val="313C40"/>
                </a:solidFill>
              </a:rPr>
              <a:t>pay for the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shopping in the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app or with loyalty points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solidFill>
                  <a:srgbClr val="313C40"/>
                </a:solidFill>
              </a:rPr>
              <a:t>Scan QR code quickly to a POS / POS self-service station and pay for it there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000">
                <a:solidFill>
                  <a:srgbClr val="313C4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Benefits: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Shorter queues for customers – quicker throughput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additional hardware is required in the store 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Quick and easy shopping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D6BE51-CB77-246C-EF74-356863C8D6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31" y="5052949"/>
            <a:ext cx="9986044" cy="16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2AA28F-2256-05F4-5A74-9E11B1191119}"/>
              </a:ext>
            </a:extLst>
          </p:cNvPr>
          <p:cNvGrpSpPr/>
          <p:nvPr/>
        </p:nvGrpSpPr>
        <p:grpSpPr>
          <a:xfrm>
            <a:off x="10043122" y="2195958"/>
            <a:ext cx="1826626" cy="3843698"/>
            <a:chOff x="8198137" y="1855192"/>
            <a:chExt cx="2069144" cy="4354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6C91AE-7E03-2188-102A-E9A9C536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53912" y="1920630"/>
              <a:ext cx="1951209" cy="42118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4114EB-6B51-E9DF-DD54-93911CAA9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137" y="1855192"/>
              <a:ext cx="2069144" cy="43540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F5D654-0524-D89B-8713-9D690B156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Login to the ScanPayGo app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7C6B1-EE59-F147-C441-5C4AB8DDB5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customer in the app is a member contact in LS Central.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create new loyalty customers/accounts in: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SPG App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POS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Back Office 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rgbClr val="313C40"/>
                </a:solidFill>
              </a:rPr>
              <a:t>eCommerce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F5F98C-14D0-FADD-0D4C-BF1839FD0947}"/>
              </a:ext>
            </a:extLst>
          </p:cNvPr>
          <p:cNvGrpSpPr/>
          <p:nvPr/>
        </p:nvGrpSpPr>
        <p:grpSpPr>
          <a:xfrm>
            <a:off x="7878523" y="2195958"/>
            <a:ext cx="1889970" cy="3887013"/>
            <a:chOff x="5683907" y="1806126"/>
            <a:chExt cx="2140898" cy="44030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2EDF1A-58F3-625C-EB86-FA6EB1DCB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5083" y="1865782"/>
              <a:ext cx="2029580" cy="42846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868E04-FF44-86F2-0D2E-4F0BD2FB8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3907" y="1806126"/>
              <a:ext cx="2140898" cy="44030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986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3564942-81B7-9F78-E0F1-E3B97712F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024" y="1890626"/>
            <a:ext cx="1656204" cy="3448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19BBC-0E84-8D2C-2A55-3A49CFA14C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206" y="1852220"/>
            <a:ext cx="1753202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12238D5-23D7-837D-4885-2B4A3C70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shopping with ScanPayGo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3432BA-ED38-E4E2-103E-749BE2055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5490354" cy="5073650"/>
          </a:xfr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shopper enters the store</a:t>
            </a:r>
          </a:p>
          <a:p>
            <a:pPr marL="82296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app detects in which store he or she is</a:t>
            </a:r>
          </a:p>
          <a:p>
            <a:pPr marL="822960" lvl="1"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solidFill>
                  <a:srgbClr val="313C40"/>
                </a:solidFill>
              </a:rPr>
              <a:t>Possible to open the store’s gate with ScanPayGo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shopper scans items into the basket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After scanning the shopper puts the items directly into his shopping bag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>
                <a:solidFill>
                  <a:srgbClr val="313C40"/>
                </a:solidFill>
              </a:rPr>
              <a:t>When finished the shopper pays for his shopping in the app or at the POS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0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0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3200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7395A-E15F-D5FE-F6F5-77F5C5EF8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456" y="1890626"/>
            <a:ext cx="1632515" cy="3446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83D38-0F41-53E5-449F-B0062B650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404" y="1904267"/>
            <a:ext cx="1634811" cy="3437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7A49D-2413-9ED3-E84E-ECD8E3B964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039" y="1852220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82124D-4ECE-EEF2-DD7D-13205D016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601" y="1848969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3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B18834-3E7C-8E2E-D594-C579A850C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828" y="1633100"/>
            <a:ext cx="2071686" cy="4373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68B9B2-F8C1-6CA2-2C80-3983813D25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206" y="1585001"/>
            <a:ext cx="2199253" cy="4480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4BE5AD-637C-55AF-C3E5-2CE2035C1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704" y="1661540"/>
            <a:ext cx="2058215" cy="4345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E89586-2E4C-68BC-891C-AB2211C4B9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796" y="1595000"/>
            <a:ext cx="2162166" cy="4486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68D1BE-3A70-EA42-DD4A-D7C99A74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Scanning items into your basket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458A6F9-752D-12CB-B56D-2FE9CE0F83DE}"/>
              </a:ext>
            </a:extLst>
          </p:cNvPr>
          <p:cNvSpPr txBox="1">
            <a:spLocks/>
          </p:cNvSpPr>
          <p:nvPr/>
        </p:nvSpPr>
        <p:spPr>
          <a:xfrm>
            <a:off x="340291" y="1546091"/>
            <a:ext cx="5828766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Two methods: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 and confirm</a:t>
            </a:r>
          </a:p>
          <a:p>
            <a:pPr marL="82296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/>
              <a:t>Scan an item, a window opens where the user must confirm if he wants to buy this item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800"/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 straight to basket</a:t>
            </a:r>
          </a:p>
          <a:p>
            <a:pPr marL="82296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/>
              <a:t>Scan an item and this way the item goes directly into the basket without confirmation</a:t>
            </a:r>
          </a:p>
          <a:p>
            <a:pPr lvl="1" indent="0">
              <a:lnSpc>
                <a:spcPct val="100000"/>
              </a:lnSpc>
              <a:spcBef>
                <a:spcPts val="600"/>
              </a:spcBef>
              <a:defRPr/>
            </a:pPr>
            <a:endParaRPr lang="en-US" sz="1800"/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800"/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77133-AED1-AFDB-87C8-D3F40A6EF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056" y="-2870362"/>
            <a:ext cx="4123611" cy="870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E2C35-58A4-CEC1-A9D0-506E3ADE08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046" y="-3043298"/>
            <a:ext cx="4314562" cy="8952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C30BF-07A6-DFB9-0714-67257BB8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checkout with ScanPayGo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60D002F-49F2-409B-AD9F-521324F9EF3A}"/>
              </a:ext>
            </a:extLst>
          </p:cNvPr>
          <p:cNvSpPr txBox="1">
            <a:spLocks/>
          </p:cNvSpPr>
          <p:nvPr/>
        </p:nvSpPr>
        <p:spPr>
          <a:xfrm>
            <a:off x="417592" y="1498466"/>
            <a:ext cx="6536101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ready, it is time to pay for the shopping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Fast checkout options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app displays all available payment options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decides which options are valid for his setup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This ensures quick checkout with short, or no lines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BC75C6-975F-90B3-C6FB-33331BFCA57E}"/>
              </a:ext>
            </a:extLst>
          </p:cNvPr>
          <p:cNvGrpSpPr/>
          <p:nvPr/>
        </p:nvGrpSpPr>
        <p:grpSpPr>
          <a:xfrm>
            <a:off x="7567855" y="1769259"/>
            <a:ext cx="1968296" cy="4048104"/>
            <a:chOff x="7567855" y="1769259"/>
            <a:chExt cx="1968296" cy="40481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33E471-5585-63C4-B552-22A11B113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2246" y="1816098"/>
              <a:ext cx="1863024" cy="39330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5F90CC-5B8B-C9D2-5E19-3BDD7D1C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7855" y="1769259"/>
              <a:ext cx="1968296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5162E4-9368-B1BA-01C8-1AFB4FEBEBE1}"/>
              </a:ext>
            </a:extLst>
          </p:cNvPr>
          <p:cNvGrpSpPr/>
          <p:nvPr/>
        </p:nvGrpSpPr>
        <p:grpSpPr>
          <a:xfrm>
            <a:off x="5299149" y="1769259"/>
            <a:ext cx="1986861" cy="4048104"/>
            <a:chOff x="5302812" y="1769259"/>
            <a:chExt cx="1986861" cy="40481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E4A73D-FEAB-F420-09F4-1171A59C9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7464" y="1812873"/>
              <a:ext cx="1875102" cy="39585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36CC8E-5D3F-F002-2AE7-9A95EE30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2812" y="1769259"/>
              <a:ext cx="1986861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B92E0-AD45-9864-F046-AECF6C187DBF}"/>
              </a:ext>
            </a:extLst>
          </p:cNvPr>
          <p:cNvGrpSpPr/>
          <p:nvPr/>
        </p:nvGrpSpPr>
        <p:grpSpPr>
          <a:xfrm>
            <a:off x="9817996" y="1769259"/>
            <a:ext cx="1984705" cy="4048104"/>
            <a:chOff x="9817996" y="1769259"/>
            <a:chExt cx="1984705" cy="4048104"/>
          </a:xfrm>
        </p:grpSpPr>
        <p:pic>
          <p:nvPicPr>
            <p:cNvPr id="6" name="Picture 5" descr="Qr code&#10;&#10;Description automatically generated">
              <a:extLst>
                <a:ext uri="{FF2B5EF4-FFF2-40B4-BE49-F238E27FC236}">
                  <a16:creationId xmlns:a16="http://schemas.microsoft.com/office/drawing/2014/main" id="{ED3E7A46-986D-5096-07AB-E448716A8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4854" y="1826451"/>
              <a:ext cx="1888405" cy="39457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41AF5-86A9-E4B5-84D1-F59121DC8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7996" y="1769259"/>
              <a:ext cx="1984705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0288D5-BB35-7D39-3940-C48F3598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88601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/>
              <a:t>Fast checkout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47608E-A9E0-099E-BA00-617D887BB208}"/>
              </a:ext>
            </a:extLst>
          </p:cNvPr>
          <p:cNvSpPr/>
          <p:nvPr/>
        </p:nvSpPr>
        <p:spPr>
          <a:xfrm>
            <a:off x="1004174" y="4816760"/>
            <a:ext cx="1498093" cy="1264452"/>
          </a:xfrm>
          <a:prstGeom prst="ellipse">
            <a:avLst/>
          </a:prstGeom>
          <a:solidFill>
            <a:srgbClr val="BFE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5EB726A-5901-3830-8E51-9C4D0C49DF75}"/>
              </a:ext>
            </a:extLst>
          </p:cNvPr>
          <p:cNvSpPr txBox="1">
            <a:spLocks/>
          </p:cNvSpPr>
          <p:nvPr/>
        </p:nvSpPr>
        <p:spPr>
          <a:xfrm>
            <a:off x="459560" y="1246107"/>
            <a:ext cx="4882972" cy="297099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decides how he wants the payment process to be:</a:t>
            </a:r>
          </a:p>
          <a:p>
            <a:pPr marL="720000" lvl="1" indent="-36000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/>
              <a:t>Pay at the </a:t>
            </a:r>
            <a:r>
              <a:rPr lang="en-US" sz="1800" b="1"/>
              <a:t>POS / self-service POS</a:t>
            </a:r>
          </a:p>
          <a:p>
            <a:pPr marL="720000" marR="0" lvl="1" indent="-36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 in app with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card/loyalty points</a:t>
            </a:r>
          </a:p>
          <a:p>
            <a:pPr marL="3420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C28B27-FD98-97EF-E5E8-E89AF5E7CA30}"/>
              </a:ext>
            </a:extLst>
          </p:cNvPr>
          <p:cNvSpPr txBox="1"/>
          <p:nvPr/>
        </p:nvSpPr>
        <p:spPr>
          <a:xfrm>
            <a:off x="1331012" y="5465659"/>
            <a:ext cx="15954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lane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Payment station</a:t>
            </a:r>
          </a:p>
        </p:txBody>
      </p:sp>
      <p:pic>
        <p:nvPicPr>
          <p:cNvPr id="20" name="Picture 19" descr="A screen 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E32348F-CF39-93DA-630C-E0277C3EA5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2267" y="2917396"/>
            <a:ext cx="2506070" cy="2809551"/>
          </a:xfrm>
          <a:prstGeom prst="rect">
            <a:avLst/>
          </a:prstGeom>
        </p:spPr>
      </p:pic>
      <p:pic>
        <p:nvPicPr>
          <p:cNvPr id="21" name="Picture 20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B635455-2FBC-37D9-0078-EC9E80874B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551" y="4535025"/>
            <a:ext cx="1545875" cy="11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4D25A5-F9E2-867B-6403-CBBB0D256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939" y="1554623"/>
            <a:ext cx="2018457" cy="4261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4A701-07DA-1F9D-C956-86F0462866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110" y="1495677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1AFDF-FE16-37F2-7490-35F3E9120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409" y="1554622"/>
            <a:ext cx="2022462" cy="4261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0C83B-BF7D-F24B-9107-6537EC617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697" y="1554623"/>
            <a:ext cx="2018456" cy="4261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83B66B-BFA9-8ABE-B6BF-4554A196C3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154" y="1494540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52023-83F0-52A1-2B79-0CF206B462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069" y="1492956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316FD4-E8DF-8745-9969-FD1DDE14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to browse and find items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0637F8F-B697-A8EB-2781-42C2E9EBD307}"/>
              </a:ext>
            </a:extLst>
          </p:cNvPr>
          <p:cNvSpPr txBox="1">
            <a:spLocks/>
          </p:cNvSpPr>
          <p:nvPr/>
        </p:nvSpPr>
        <p:spPr>
          <a:xfrm>
            <a:off x="1452537" y="5998334"/>
            <a:ext cx="2220581" cy="51423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creates the grouping of items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B2908EB5-A4B1-8F0D-614E-1371C9E3D7D2}"/>
              </a:ext>
            </a:extLst>
          </p:cNvPr>
          <p:cNvSpPr txBox="1">
            <a:spLocks/>
          </p:cNvSpPr>
          <p:nvPr/>
        </p:nvSpPr>
        <p:spPr>
          <a:xfrm>
            <a:off x="4769109" y="5998334"/>
            <a:ext cx="2134059" cy="29935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Items in a group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7C15749-E1BC-BC0B-F3D1-C97A18E0B376}"/>
              </a:ext>
            </a:extLst>
          </p:cNvPr>
          <p:cNvSpPr txBox="1">
            <a:spLocks/>
          </p:cNvSpPr>
          <p:nvPr/>
        </p:nvSpPr>
        <p:spPr>
          <a:xfrm>
            <a:off x="8131409" y="5998334"/>
            <a:ext cx="2134059" cy="29935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Item details</a:t>
            </a:r>
          </a:p>
        </p:txBody>
      </p:sp>
    </p:spTree>
    <p:extLst>
      <p:ext uri="{BB962C8B-B14F-4D97-AF65-F5344CB8AC3E}">
        <p14:creationId xmlns:p14="http://schemas.microsoft.com/office/powerpoint/2010/main" val="21282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985398-62A0-8204-DEF5-E7008EFB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675" y="1341011"/>
            <a:ext cx="2340354" cy="4940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1622DA-4DD9-2556-DAE7-B2200E76E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46" y="1341674"/>
            <a:ext cx="2340039" cy="49400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02A402-215E-AA3C-7A1D-01FED14562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361" y="127575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92EFB1-48C6-17EC-EB49-45A97C0C75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7575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825409C-26E2-B32C-047A-2909E06F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Offers in ScanPayGo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7AB638C-066F-645D-B883-E5F8EC4C0AD6}"/>
              </a:ext>
            </a:extLst>
          </p:cNvPr>
          <p:cNvSpPr txBox="1">
            <a:spLocks/>
          </p:cNvSpPr>
          <p:nvPr/>
        </p:nvSpPr>
        <p:spPr>
          <a:xfrm>
            <a:off x="340291" y="1379111"/>
            <a:ext cx="5249219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browse the retailer’s offers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 offers</a:t>
            </a:r>
          </a:p>
          <a:p>
            <a:pPr marL="1080000" marR="0" lvl="2" indent="-36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Only valid for login users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General offers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Select an offer and you see the offer’s details</a:t>
            </a:r>
          </a:p>
        </p:txBody>
      </p:sp>
    </p:spTree>
    <p:extLst>
      <p:ext uri="{BB962C8B-B14F-4D97-AF65-F5344CB8AC3E}">
        <p14:creationId xmlns:p14="http://schemas.microsoft.com/office/powerpoint/2010/main" val="9899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6955A3C-4B74-5285-9195-711D31A3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82" y="2684571"/>
            <a:ext cx="1846947" cy="3853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E727C-F609-2593-71F6-D9BBFFC4AC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461" y="2624793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08530D-59D6-FD1C-A492-F1EABD628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383" y="2684571"/>
            <a:ext cx="1825327" cy="3853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05C23-4F68-9D2F-D49D-0DBB17C3C1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760" y="2613431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CF468-6B73-6EE2-7B68-AEE59E9AF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Stores and locations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1E2DA-8FC9-94F4-9C0F-2BBB3599B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256853"/>
            <a:ext cx="11484279" cy="14382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your store and locate it on the map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look up opening hours for each store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you need driving instructions to go to the store? – The app provides them for you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AE3DEF6-FD5A-EA0C-50BA-03F835DF4C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985" y="2682198"/>
            <a:ext cx="1849911" cy="3905368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A3676C6-5580-1A16-72B3-CDDCC5B69F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985" y="2671693"/>
            <a:ext cx="1849911" cy="3867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7A5E92-8267-6FA3-9D61-90FD72F593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261" y="2608431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6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85D967-1FC8-2BE6-49A3-164F4DC60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927" y="1059795"/>
            <a:ext cx="2354315" cy="4970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A2337D-74B6-2D7C-6E3E-744B45C13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509" y="1059795"/>
            <a:ext cx="2378696" cy="4970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4D6B67-C90A-8D6F-367B-3A18123E23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046" y="977635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DA9D83-8E65-E589-3094-8ABEE9783F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651" y="977635"/>
            <a:ext cx="2476668" cy="510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CADE1-AE3B-12B9-4364-35917E2A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Share shopping lists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02D921-BAAD-DBEC-82A2-688B3D46BBEF}"/>
              </a:ext>
            </a:extLst>
          </p:cNvPr>
          <p:cNvSpPr txBox="1">
            <a:spLocks/>
          </p:cNvSpPr>
          <p:nvPr/>
        </p:nvSpPr>
        <p:spPr>
          <a:xfrm>
            <a:off x="340291" y="1243196"/>
            <a:ext cx="4850713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 is easy to ensure that you remember to buy all your items</a:t>
            </a:r>
          </a:p>
          <a:p>
            <a:pPr lvl="0" indent="0"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Create </a:t>
            </a:r>
            <a:r>
              <a:rPr lang="en-US"/>
              <a:t>your shopping lists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the app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many as you want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Share your shopping lists with family and friends within the app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 members can change, add and delete items in the lists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share text format version of the list with friends who do not have the app</a:t>
            </a:r>
          </a:p>
        </p:txBody>
      </p:sp>
    </p:spTree>
    <p:extLst>
      <p:ext uri="{BB962C8B-B14F-4D97-AF65-F5344CB8AC3E}">
        <p14:creationId xmlns:p14="http://schemas.microsoft.com/office/powerpoint/2010/main" val="12811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35B2F-080B-AADF-3880-12AA0884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Evolution – what is retail´s next step?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2849B4-1D01-A0EB-9DEA-22536E7F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84" y="1610725"/>
            <a:ext cx="5630779" cy="192691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643377-BD1A-62AF-FEB4-DEC7537D7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912" y="4452826"/>
            <a:ext cx="4442445" cy="1590130"/>
          </a:xfrm>
          <a:prstGeom prst="rect">
            <a:avLst/>
          </a:prstGeom>
        </p:spPr>
      </p:pic>
      <p:pic>
        <p:nvPicPr>
          <p:cNvPr id="6" name="Picture 5" descr="A perso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1A9AE988-F2CD-8344-D90E-07FCC5659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89" y="3864451"/>
            <a:ext cx="2146707" cy="22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2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8EE79F-9878-B981-C987-9AAB17E0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364" y="1042299"/>
            <a:ext cx="2345510" cy="4951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C9C1C8-255B-9471-B06A-60FC1138A4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651" y="977635"/>
            <a:ext cx="2476668" cy="510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CADE1-AE3B-12B9-4364-35917E2A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Shopping lists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DAF5745-DFB7-6A42-52A3-22EA0AF18100}"/>
              </a:ext>
            </a:extLst>
          </p:cNvPr>
          <p:cNvSpPr txBox="1">
            <a:spLocks/>
          </p:cNvSpPr>
          <p:nvPr/>
        </p:nvSpPr>
        <p:spPr>
          <a:xfrm>
            <a:off x="340291" y="1264545"/>
            <a:ext cx="4769225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scan items straight into the shopping list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Are you at home and only one cola can in  the fridge? 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 is so easy to scan the barcode straight into your shopping list</a:t>
            </a:r>
          </a:p>
          <a:p>
            <a:pPr marL="1126800" lvl="2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/>
              <a:t>By scanning</a:t>
            </a:r>
          </a:p>
          <a:p>
            <a:pPr marL="1126800" lvl="2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By item hierarchy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6" name="Picture 15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id="{4BCEB4AE-46C9-3140-6960-7B3BBD1B3C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63" y="3734017"/>
            <a:ext cx="3392287" cy="2881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44BD97-DE17-7C35-4C39-651F33472F39}"/>
              </a:ext>
            </a:extLst>
          </p:cNvPr>
          <p:cNvGrpSpPr/>
          <p:nvPr/>
        </p:nvGrpSpPr>
        <p:grpSpPr>
          <a:xfrm>
            <a:off x="5906671" y="1042300"/>
            <a:ext cx="2342516" cy="4945312"/>
            <a:chOff x="5906671" y="1042300"/>
            <a:chExt cx="2342516" cy="49453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784752-A03F-662D-56F5-88F0AA57B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6671" y="1042300"/>
              <a:ext cx="2342516" cy="4945312"/>
            </a:xfrm>
            <a:prstGeom prst="rect">
              <a:avLst/>
            </a:prstGeom>
          </p:spPr>
        </p:pic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03E7720D-C5B1-8743-589B-773A66475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443" t="35928" r="15390" b="34742"/>
            <a:stretch/>
          </p:blipFill>
          <p:spPr>
            <a:xfrm>
              <a:off x="6269831" y="2730321"/>
              <a:ext cx="1626533" cy="149394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FAFFE5B-8927-B9B3-F56C-FE804175A8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046" y="985106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8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F2EA732-509D-CDD6-9C2B-667080C4C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045" y="1651036"/>
            <a:ext cx="1689850" cy="3567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29DD8-D8B5-9902-A79D-D4840560D5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20" y="1584359"/>
            <a:ext cx="1781268" cy="3702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62CB50-3DA5-98F8-D5D6-F356D4453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33" y="1620768"/>
            <a:ext cx="1707146" cy="3603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BEDA5F-C76F-88D4-AAEC-54361E31B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246" y="1613161"/>
            <a:ext cx="1717191" cy="3625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BB81C-C09D-747F-1064-6709FB08AA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092" y="1570960"/>
            <a:ext cx="1800317" cy="3702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243E80-8E38-FEB7-FFE6-6A05A2884A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478" y="1570961"/>
            <a:ext cx="1813053" cy="3702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1A49F-939E-E70B-8FC6-E8E7BA1B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Shopping the smart 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888A7-9577-494E-57D7-F7D80C8B08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658" y="1570961"/>
            <a:ext cx="5148859" cy="4702159"/>
          </a:xfrm>
        </p:spPr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Activate a shopping list/lists for the basket</a:t>
            </a: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shopping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313C40"/>
                </a:solidFill>
              </a:rPr>
              <a:t>You see how items go out of your shopping list when they get into the basket,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which makes it very easy to monitor which items from your list/lists are not there yet</a:t>
            </a:r>
            <a:endParaRPr lang="en-US" sz="2200">
              <a:solidFill>
                <a:srgbClr val="313C4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2BD81-AFAC-4D28-ABE8-EFE54FBDC66C}"/>
              </a:ext>
            </a:extLst>
          </p:cNvPr>
          <p:cNvSpPr txBox="1"/>
          <p:nvPr/>
        </p:nvSpPr>
        <p:spPr>
          <a:xfrm>
            <a:off x="5536478" y="5389926"/>
            <a:ext cx="1813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Activate shopping list, </a:t>
            </a:r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Friday grill</a:t>
            </a: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, for the basket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84328-202B-EDE2-C916-935999B5B2A1}"/>
              </a:ext>
            </a:extLst>
          </p:cNvPr>
          <p:cNvSpPr txBox="1"/>
          <p:nvPr/>
        </p:nvSpPr>
        <p:spPr>
          <a:xfrm>
            <a:off x="7783091" y="5389926"/>
            <a:ext cx="1906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When items from the list go into the basket they disappear from the list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8D948-8807-0D4F-D1E4-AE58E395702F}"/>
              </a:ext>
            </a:extLst>
          </p:cNvPr>
          <p:cNvSpPr txBox="1"/>
          <p:nvPr/>
        </p:nvSpPr>
        <p:spPr>
          <a:xfrm>
            <a:off x="10016970" y="5389926"/>
            <a:ext cx="180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No items are left in your shopping list</a:t>
            </a:r>
          </a:p>
        </p:txBody>
      </p:sp>
    </p:spTree>
    <p:extLst>
      <p:ext uri="{BB962C8B-B14F-4D97-AF65-F5344CB8AC3E}">
        <p14:creationId xmlns:p14="http://schemas.microsoft.com/office/powerpoint/2010/main" val="1430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6C0D3A-E871-7BC5-A7C1-C190BB2C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97" y="1142135"/>
            <a:ext cx="2349049" cy="4959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1867A-C0CF-9B05-D4A4-7090583FC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941" y="1142135"/>
            <a:ext cx="2337057" cy="4933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67C06-AD4C-D948-554F-7CC78299E0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446" y="1070155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E7D88-2142-B205-4D8C-18993A0720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348" y="107213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B8EB8B-1941-B2AB-51E2-02A72DBB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Purchase history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256E212-6A49-F37C-8EFC-1D3723DCA425}"/>
              </a:ext>
            </a:extLst>
          </p:cNvPr>
          <p:cNvSpPr txBox="1">
            <a:spLocks/>
          </p:cNvSpPr>
          <p:nvPr/>
        </p:nvSpPr>
        <p:spPr>
          <a:xfrm>
            <a:off x="340291" y="1260494"/>
            <a:ext cx="5608471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</a:t>
            </a:r>
            <a:r>
              <a:rPr lang="en-US" dirty="0"/>
              <a:t>ScanPayGo it is possible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view previous purchases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 purchase history is there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Purchases done 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Purchase done in </a:t>
            </a:r>
            <a:r>
              <a:rPr lang="en-US" sz="1600" b="1" dirty="0"/>
              <a:t>Ecommerce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685800" lvl="2" indent="-3600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Purchases done in the </a:t>
            </a:r>
            <a:r>
              <a:rPr lang="en-US" sz="1600" b="1" dirty="0"/>
              <a:t>POS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latest one is at the top of the list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create a shopping list based on a previous purchase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Select one, two or more items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Select the all items in the list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803B4D98-D256-F9D9-D9AB-D00D7A42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2"/>
          <a:stretch/>
        </p:blipFill>
        <p:spPr>
          <a:xfrm>
            <a:off x="9857160" y="2522628"/>
            <a:ext cx="1648856" cy="3302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952397-AC38-7203-DFF2-171C0BCC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532" y="2481141"/>
            <a:ext cx="1726676" cy="336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BAEB7-31B3-3BFA-F150-F3CFA31E6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38" b="-1"/>
          <a:stretch/>
        </p:blipFill>
        <p:spPr>
          <a:xfrm>
            <a:off x="7973757" y="1119917"/>
            <a:ext cx="1569756" cy="3127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19808F-B9E1-3329-8A56-46BD306B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54" y="1087175"/>
            <a:ext cx="1648856" cy="3195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2D1BC3-C4F9-B108-2994-930446C0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Security considerations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DE3A640-09E4-002A-D856-5DB87137C428}"/>
              </a:ext>
            </a:extLst>
          </p:cNvPr>
          <p:cNvSpPr txBox="1">
            <a:spLocks/>
          </p:cNvSpPr>
          <p:nvPr/>
        </p:nvSpPr>
        <p:spPr>
          <a:xfrm>
            <a:off x="364141" y="1371451"/>
            <a:ext cx="7361576" cy="4752521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Concerns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the customer scanning all items and using the correct quantities?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everything paid for when the customer leaves?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ScanPayGo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After payment, two types of messages can be displayed: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 confirmed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store employee must first verify purchase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Controlled by LS Central settings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part of implementation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Configure to line with retailers’ rules and processes</a:t>
            </a:r>
          </a:p>
          <a:p>
            <a:pPr marL="1143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B0552-BCEC-0771-39C1-3A0C271D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Availability and licensing</a:t>
            </a: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3C0BD-176B-16E9-53FE-E0527409F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7325783" cy="5073650"/>
          </a:xfrm>
        </p:spPr>
        <p:txBody>
          <a:bodyPr/>
          <a:lstStyle/>
          <a:p>
            <a:r>
              <a:rPr lang="en-US"/>
              <a:t>Availability – Scan Pay Go will be available with LS Central 20.1 (June)</a:t>
            </a:r>
          </a:p>
          <a:p>
            <a:endParaRPr lang="en-US"/>
          </a:p>
          <a:p>
            <a:r>
              <a:rPr lang="en-US"/>
              <a:t>Licensing - Transaction fees for the app’s usage to be charged in the following month.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26A895A-5BC1-48A8-A0D0-CF0C31AE3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443" y="1742330"/>
            <a:ext cx="1811680" cy="3824659"/>
          </a:xfrm>
          <a:prstGeom prst="rect">
            <a:avLst/>
          </a:prstGeom>
        </p:spPr>
      </p:pic>
      <p:pic>
        <p:nvPicPr>
          <p:cNvPr id="5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39A0BA2-00F6-7A17-B8F6-716A74A066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469" y="782919"/>
            <a:ext cx="6266577" cy="58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E5D48-5D7B-3C07-A788-2B208AD7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588637"/>
          </a:xfrm>
        </p:spPr>
        <p:txBody>
          <a:bodyPr anchor="t">
            <a:normAutofit/>
          </a:bodyPr>
          <a:lstStyle/>
          <a:p>
            <a:r>
              <a:rPr lang="en-US" sz="2800"/>
              <a:t>ScanPayGo on retailer-owned-device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9EFC8A-8BC3-07E0-B1DF-C8AC5AC582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Additional option is for retailers to provide devices for the customers to use in store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Devices can be stored in the entrance of store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Customer picks up the device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Customer uses the device for his shopping with ScanPayGo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Customer delivers the device back to the device stand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4" name="Picture Placeholder 13" descr="A picture containing green, person&#10;&#10;Description automatically generated">
            <a:extLst>
              <a:ext uri="{FF2B5EF4-FFF2-40B4-BE49-F238E27FC236}">
                <a16:creationId xmlns:a16="http://schemas.microsoft.com/office/drawing/2014/main" id="{308FCCB3-3AC6-3B01-49D5-B7B5FD5307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0469" r="30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09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E92532-CC41-C8D9-280C-73EFA3ED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Mobile Inventory to check SPG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AC09138-A88A-57CD-1F15-F3850C766D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9725" y="1352550"/>
            <a:ext cx="6816725" cy="50736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Store employee performs security check using the Mobile Inventory App: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Scans the QR code  in Mobile Inventory to view SPG transaction details: items and payment status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Performs a random check on the items in customers shopping bag against the transaction list in Mobile Inventory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If an item is found in the bag that is not in the SPG transaction list, cancels the transaction and customer goes to a cashier to finalize sale again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If everything is OK, customer leaves the store </a:t>
            </a:r>
            <a:r>
              <a:rPr lang="en-US" sz="2000" dirty="0">
                <a:sym typeface="Wingdings" panose="05000000000000000000" pitchFamily="2" charset="2"/>
              </a:rPr>
              <a:t>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27DE8-A608-B1BF-C32B-2D1ACB32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08" y="2013327"/>
            <a:ext cx="1810446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DA62FC7-CFE1-3E82-C8D8-86E948EB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50" y="2013328"/>
            <a:ext cx="1810446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960A6FB-291A-B7E6-ECB5-8FDBFE304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781" y="1959429"/>
            <a:ext cx="1912130" cy="4045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F88D03C4-3EEF-5612-062D-7840C9C0E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602" y="1952883"/>
            <a:ext cx="1912130" cy="4045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466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6BB28-4B3C-FA8A-0CB2-6FB554079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  <a:defRPr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Identify customers with external service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	Digital signature </a:t>
            </a:r>
            <a:b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</a:br>
            <a:endParaRPr lang="en-US" sz="1000" b="1" dirty="0">
              <a:solidFill>
                <a:srgbClr val="313C40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Payments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  	Apple Pay and Google Pay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	Customer account</a:t>
            </a:r>
          </a:p>
          <a:p>
            <a:pPr marL="0">
              <a:spcBef>
                <a:spcPts val="1200"/>
              </a:spcBef>
              <a:buNone/>
              <a:defRPr/>
            </a:pPr>
            <a:endParaRPr lang="en-US" sz="2400" dirty="0">
              <a:solidFill>
                <a:srgbClr val="313C40"/>
              </a:solidFill>
              <a:latin typeface="Segoe UI"/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507E0E-6294-73D8-C635-EC0173A4A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ScanPayGo </a:t>
            </a:r>
          </a:p>
        </p:txBody>
      </p:sp>
      <p:pic>
        <p:nvPicPr>
          <p:cNvPr id="21" name="Picture Placeholder 20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824E8E67-5D7A-3FD9-EEBC-0ACFBD5FFA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239" r="29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6921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moke, dark, nature, coming&#10;&#10;Description automatically generated">
            <a:extLst>
              <a:ext uri="{FF2B5EF4-FFF2-40B4-BE49-F238E27FC236}">
                <a16:creationId xmlns:a16="http://schemas.microsoft.com/office/drawing/2014/main" id="{DB83D439-8ECD-917D-692A-978B0CBEAC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661" y="1911504"/>
            <a:ext cx="3683000" cy="2300738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58098AD-95F7-54DD-C69D-11AB895CE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661" y="1341493"/>
            <a:ext cx="4775200" cy="167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E4240E-6AB4-516F-EAFB-A90461A93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18" y="62054"/>
            <a:ext cx="10137964" cy="5702605"/>
          </a:xfrm>
          <a:prstGeom prst="rect">
            <a:avLst/>
          </a:prstGeom>
        </p:spPr>
      </p:pic>
      <p:pic>
        <p:nvPicPr>
          <p:cNvPr id="7" name="Picture 6" descr="A picture containing smoke, dark, nature, clouds&#10;&#10;Description automatically generated">
            <a:extLst>
              <a:ext uri="{FF2B5EF4-FFF2-40B4-BE49-F238E27FC236}">
                <a16:creationId xmlns:a16="http://schemas.microsoft.com/office/drawing/2014/main" id="{5F4F43EA-1E8E-A0FD-3C4A-3A4CBB8CC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067" y="2882031"/>
            <a:ext cx="3894679" cy="2322064"/>
          </a:xfrm>
          <a:prstGeom prst="rect">
            <a:avLst/>
          </a:prstGeom>
        </p:spPr>
      </p:pic>
      <p:pic>
        <p:nvPicPr>
          <p:cNvPr id="8" name="Picture 7" descr="A picture containing smoke, nature, dark, night sky&#10;&#10;Description automatically generated">
            <a:extLst>
              <a:ext uri="{FF2B5EF4-FFF2-40B4-BE49-F238E27FC236}">
                <a16:creationId xmlns:a16="http://schemas.microsoft.com/office/drawing/2014/main" id="{A5238859-4D92-0D25-D361-74CC43C345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735" y="4431960"/>
            <a:ext cx="4217988" cy="1617038"/>
          </a:xfrm>
          <a:prstGeom prst="rect">
            <a:avLst/>
          </a:prstGeom>
        </p:spPr>
      </p:pic>
      <p:pic>
        <p:nvPicPr>
          <p:cNvPr id="13" name="Picture 12" descr="A picture containing smoke, dark, nature, clouds&#10;&#10;Description automatically generated">
            <a:extLst>
              <a:ext uri="{FF2B5EF4-FFF2-40B4-BE49-F238E27FC236}">
                <a16:creationId xmlns:a16="http://schemas.microsoft.com/office/drawing/2014/main" id="{B1D11335-28FF-C9E2-F15B-EB7917E00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361"/>
            <a:ext cx="3894679" cy="2322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D0D794-03A3-7F65-FA98-60737315A27C}"/>
              </a:ext>
            </a:extLst>
          </p:cNvPr>
          <p:cNvSpPr txBox="1"/>
          <p:nvPr/>
        </p:nvSpPr>
        <p:spPr>
          <a:xfrm>
            <a:off x="1944689" y="5374921"/>
            <a:ext cx="8104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69CBA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Evergreen Train</a:t>
            </a:r>
            <a:endParaRPr kumimoji="0" lang="en-IS" sz="5400" b="1" i="0" u="none" strike="noStrike" kern="1200" cap="none" spc="0" normalizeH="0" baseline="0" noProof="0">
              <a:ln>
                <a:noFill/>
              </a:ln>
              <a:solidFill>
                <a:srgbClr val="69CBA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3758F9-AE13-A8FC-76A4-B802FFFF7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4" y="1603278"/>
            <a:ext cx="145732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A9E64AD-C423-4E6A-7CC8-B3B9EDEA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8" y="465469"/>
            <a:ext cx="22288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3DEF7A4B-A56D-27F9-3B87-CAAADF5EE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782" y="790061"/>
            <a:ext cx="20288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B39B-A769-B5A4-8693-F58132C6D4F6}"/>
              </a:ext>
            </a:extLst>
          </p:cNvPr>
          <p:cNvGrpSpPr/>
          <p:nvPr/>
        </p:nvGrpSpPr>
        <p:grpSpPr>
          <a:xfrm>
            <a:off x="-1" y="4043063"/>
            <a:ext cx="12192001" cy="914950"/>
            <a:chOff x="-1" y="4459971"/>
            <a:chExt cx="12192001" cy="9149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C97482-3FDF-E2C8-EAB3-59C2ADC9E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2686" r="22686"/>
            <a:stretch/>
          </p:blipFill>
          <p:spPr>
            <a:xfrm>
              <a:off x="-1" y="4459971"/>
              <a:ext cx="12192001" cy="7871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DF646-4FD6-BE78-1572-6DCB49A97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70000"/>
            </a:blip>
            <a:stretch>
              <a:fillRect/>
            </a:stretch>
          </p:blipFill>
          <p:spPr>
            <a:xfrm>
              <a:off x="729593" y="4562471"/>
              <a:ext cx="10137964" cy="81245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F76E4-FED5-06B4-F965-5A0E57DDE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69" r="39980"/>
          <a:stretch/>
        </p:blipFill>
        <p:spPr>
          <a:xfrm>
            <a:off x="5054029" y="62053"/>
            <a:ext cx="2063051" cy="57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0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7915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3C3A94E9-445A-3FB0-7F45-D91572B3C6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153" y="3048000"/>
            <a:ext cx="3613847" cy="3810000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0" name="Picture 9" descr="A picture containing text, indoor, ceiling, several&#10;&#10;Description automatically generated">
            <a:extLst>
              <a:ext uri="{FF2B5EF4-FFF2-40B4-BE49-F238E27FC236}">
                <a16:creationId xmlns:a16="http://schemas.microsoft.com/office/drawing/2014/main" id="{4F1AE805-5D7E-A049-8669-5C4D9846C7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047999"/>
            <a:ext cx="3235673" cy="3810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E8A427E-B8DC-6CFC-B62A-5630E54CA6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674" y="3047998"/>
            <a:ext cx="5720653" cy="3810002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2" name="Picture 11" descr="A person standing in front of a counter with computers on it&#10;&#10;Description automatically generated with low confidence">
            <a:extLst>
              <a:ext uri="{FF2B5EF4-FFF2-40B4-BE49-F238E27FC236}">
                <a16:creationId xmlns:a16="http://schemas.microsoft.com/office/drawing/2014/main" id="{F3B6FE28-D990-1F01-1C01-BC04FBC5C6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064000" cy="3048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3" name="Picture 12" descr="A picture containing text, floor, indoor, electronics&#10;&#10;Description automatically generated">
            <a:extLst>
              <a:ext uri="{FF2B5EF4-FFF2-40B4-BE49-F238E27FC236}">
                <a16:creationId xmlns:a16="http://schemas.microsoft.com/office/drawing/2014/main" id="{23664587-049D-76FD-D9E1-6BEED90F69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0" y="-1"/>
            <a:ext cx="4064000" cy="3048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D36D0E5-B722-A2ED-CEE3-34F86B6CD6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6326" y="3047998"/>
            <a:ext cx="3235674" cy="38100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5" name="Picture 1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2BE30CDC-2FEC-833E-9C6E-0CABF3914E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-1"/>
            <a:ext cx="4064000" cy="3047999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6896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1BCD4A6C-BC95-C352-9131-88AE3564B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9" r="10153" b="14844"/>
          <a:stretch/>
        </p:blipFill>
        <p:spPr bwMode="auto">
          <a:xfrm>
            <a:off x="335045" y="892175"/>
            <a:ext cx="5568506" cy="50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y be art of indoor and text that says 'Welcome to Eazy Bürger anuwere Touch start order'">
            <a:extLst>
              <a:ext uri="{FF2B5EF4-FFF2-40B4-BE49-F238E27FC236}">
                <a16:creationId xmlns:a16="http://schemas.microsoft.com/office/drawing/2014/main" id="{66D632C4-A683-2425-EC6A-E5C97A70029E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15932"/>
          <a:stretch/>
        </p:blipFill>
        <p:spPr bwMode="auto">
          <a:xfrm>
            <a:off x="6288451" y="892175"/>
            <a:ext cx="5584825" cy="50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7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328CD9-4C85-34D4-6F15-412CC034E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Self Checkout (SCO)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091CDA7-36E1-4F13-748E-15184E91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578" y="2188724"/>
            <a:ext cx="2878843" cy="32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A654D5D4-D340-E805-6F90-0BF9E7F4E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996" y="439711"/>
            <a:ext cx="4521580" cy="5175414"/>
          </a:xfrm>
          <a:prstGeom prst="rect">
            <a:avLst/>
          </a:prstGeom>
        </p:spPr>
      </p:pic>
      <p:pic>
        <p:nvPicPr>
          <p:cNvPr id="12" name="Picture 11" descr="A picture containing white&#10;&#10;Description automatically generated">
            <a:extLst>
              <a:ext uri="{FF2B5EF4-FFF2-40B4-BE49-F238E27FC236}">
                <a16:creationId xmlns:a16="http://schemas.microsoft.com/office/drawing/2014/main" id="{9B3BB52B-781F-1192-4CED-9DD628D4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9787"/>
            <a:ext cx="4018426" cy="4018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C86F9-97D2-F887-5BA8-FE28B49BF2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50" y="2435553"/>
            <a:ext cx="2909555" cy="30026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79AF0D-76BE-AFCA-2293-4DBE4D3341CF}"/>
              </a:ext>
            </a:extLst>
          </p:cNvPr>
          <p:cNvGrpSpPr/>
          <p:nvPr/>
        </p:nvGrpSpPr>
        <p:grpSpPr>
          <a:xfrm>
            <a:off x="3800330" y="5990724"/>
            <a:ext cx="4591340" cy="666276"/>
            <a:chOff x="542271" y="5990724"/>
            <a:chExt cx="4591340" cy="6662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85CBD3-B171-59A3-F788-250F86C72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9780" r="36948"/>
            <a:stretch/>
          </p:blipFill>
          <p:spPr>
            <a:xfrm>
              <a:off x="542271" y="5990724"/>
              <a:ext cx="3028244" cy="666276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F8972810-5E53-7FE3-8529-610F5AA0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7304" y="6116857"/>
              <a:ext cx="1676307" cy="540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75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A7A7E03-63BF-7D38-90B3-D2E7EC1FD724}"/>
              </a:ext>
            </a:extLst>
          </p:cNvPr>
          <p:cNvSpPr txBox="1">
            <a:spLocks/>
          </p:cNvSpPr>
          <p:nvPr/>
        </p:nvSpPr>
        <p:spPr>
          <a:xfrm>
            <a:off x="228131" y="484835"/>
            <a:ext cx="6628491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endParaRPr lang="en-US">
              <a:solidFill>
                <a:srgbClr val="44546A"/>
              </a:solidFill>
              <a:latin typeface="Segoe UI"/>
              <a:ea typeface="Calibri"/>
              <a:cs typeface="Segoe UI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BE92B45-0490-1A2F-6994-38215A2A3124}"/>
              </a:ext>
            </a:extLst>
          </p:cNvPr>
          <p:cNvSpPr txBox="1">
            <a:spLocks/>
          </p:cNvSpPr>
          <p:nvPr/>
        </p:nvSpPr>
        <p:spPr>
          <a:xfrm>
            <a:off x="5226850" y="3185453"/>
            <a:ext cx="1005986" cy="118691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?</a:t>
            </a:r>
          </a:p>
        </p:txBody>
      </p:sp>
      <p:pic>
        <p:nvPicPr>
          <p:cNvPr id="12" name="Picture 1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B5AFEE74-F8A7-A745-BFAD-7737E90F1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38" y="2981581"/>
            <a:ext cx="2277154" cy="2035419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ECF8DFE-1A08-3E61-EF9C-5D3D12F9F047}"/>
              </a:ext>
            </a:extLst>
          </p:cNvPr>
          <p:cNvSpPr txBox="1">
            <a:spLocks/>
          </p:cNvSpPr>
          <p:nvPr/>
        </p:nvSpPr>
        <p:spPr>
          <a:xfrm>
            <a:off x="4609718" y="2293761"/>
            <a:ext cx="2238375" cy="686810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SCO</a:t>
            </a:r>
          </a:p>
        </p:txBody>
      </p:sp>
      <p:pic>
        <p:nvPicPr>
          <p:cNvPr id="15" name="Picture 1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0E1E2B7-C20B-F995-866F-B12C1381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705" y="2936960"/>
            <a:ext cx="2902258" cy="2040598"/>
          </a:xfrm>
          <a:prstGeom prst="rect">
            <a:avLst/>
          </a:prstGeom>
        </p:spPr>
      </p:pic>
      <p:pic>
        <p:nvPicPr>
          <p:cNvPr id="16" name="Picture 15" descr="A picture containing white&#10;&#10;Description automatically generated">
            <a:extLst>
              <a:ext uri="{FF2B5EF4-FFF2-40B4-BE49-F238E27FC236}">
                <a16:creationId xmlns:a16="http://schemas.microsoft.com/office/drawing/2014/main" id="{5A881D9F-AE82-D8BF-B83B-9593B5CD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63" y="1513537"/>
            <a:ext cx="4280682" cy="428068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A10F99-EA1B-BE43-5D45-ACB7DCC56EEF}"/>
              </a:ext>
            </a:extLst>
          </p:cNvPr>
          <p:cNvGrpSpPr/>
          <p:nvPr/>
        </p:nvGrpSpPr>
        <p:grpSpPr>
          <a:xfrm>
            <a:off x="7571846" y="5872779"/>
            <a:ext cx="3473382" cy="525358"/>
            <a:chOff x="542271" y="5990724"/>
            <a:chExt cx="4591340" cy="66627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313254-EE4C-B018-F9F6-65E2E48F7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9780" r="36948"/>
            <a:stretch/>
          </p:blipFill>
          <p:spPr>
            <a:xfrm>
              <a:off x="542271" y="5990724"/>
              <a:ext cx="3028244" cy="666276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054435B1-5FA5-902D-C39F-69A38342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7304" y="6116857"/>
              <a:ext cx="1676307" cy="540143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7589899E-E3F1-4768-5416-D17A7B88EB78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51C5C"/>
                </a:solidFill>
                <a:latin typeface="Segoe UI"/>
                <a:cs typeface="Segoe UI"/>
              </a:rPr>
              <a:t>Self Checkout Connection</a:t>
            </a:r>
            <a:endParaRPr lang="en-US">
              <a:solidFill>
                <a:srgbClr val="351C5C"/>
              </a:solidFill>
            </a:endParaRPr>
          </a:p>
        </p:txBody>
      </p:sp>
      <p:pic>
        <p:nvPicPr>
          <p:cNvPr id="3" name="Picture 2" descr="A picture containing text, indoor, cellphone&#10;&#10;Description automatically generated">
            <a:extLst>
              <a:ext uri="{FF2B5EF4-FFF2-40B4-BE49-F238E27FC236}">
                <a16:creationId xmlns:a16="http://schemas.microsoft.com/office/drawing/2014/main" id="{1EBD95B7-B9A7-DDED-A0BF-6AF8B44C6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196" y="5320389"/>
            <a:ext cx="1268138" cy="130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8B33CB-C5FE-C03A-BE27-0D58DB97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29" y="488601"/>
            <a:ext cx="5242677" cy="588637"/>
          </a:xfrm>
        </p:spPr>
        <p:txBody>
          <a:bodyPr/>
          <a:lstStyle/>
          <a:p>
            <a:r>
              <a:rPr lang="en-US"/>
              <a:t>SCO architecture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DCFCF-8180-0935-8D35-35B1181422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9029" y="1352550"/>
            <a:ext cx="5242677" cy="507365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Central will have 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Extension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Configuration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Webservices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Service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is a layer between the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SCO Hardware and LS Central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 dirty="0">
                <a:latin typeface="Segoe UI"/>
              </a:rPr>
              <a:t>Calls the webservices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 dirty="0">
                <a:latin typeface="Segoe UI"/>
              </a:rPr>
              <a:t>Receives the information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 dirty="0">
                <a:latin typeface="Segoe UI"/>
              </a:rPr>
              <a:t>Maps to objects that will then need to be mapped to be understood by the SCO Hardware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Service uses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Hardware Station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printing and EFT payments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SCO with Diebold release plan is Q1 2023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572DE-DBF4-10A8-7E0B-53C0ACF96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8" r="5338"/>
          <a:stretch/>
        </p:blipFill>
        <p:spPr>
          <a:xfrm>
            <a:off x="340294" y="488601"/>
            <a:ext cx="6145618" cy="54715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89CC4A-379C-C60D-2862-38BF7F3994B7}"/>
              </a:ext>
            </a:extLst>
          </p:cNvPr>
          <p:cNvSpPr/>
          <p:nvPr/>
        </p:nvSpPr>
        <p:spPr>
          <a:xfrm>
            <a:off x="2892762" y="2516331"/>
            <a:ext cx="7385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LS Central POS</a:t>
            </a:r>
          </a:p>
        </p:txBody>
      </p:sp>
    </p:spTree>
    <p:extLst>
      <p:ext uri="{BB962C8B-B14F-4D97-AF65-F5344CB8AC3E}">
        <p14:creationId xmlns:p14="http://schemas.microsoft.com/office/powerpoint/2010/main" val="13320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5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98FC8C6-77F9-B04F-A39E-3445AD66ECF0}" vid="{5F19AAF8-B135-5A43-AB1A-7D9533BB1C6B}"/>
    </a:ext>
  </a:extLst>
</a:theme>
</file>

<file path=ppt/theme/theme8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9.xml><?xml version="1.0" encoding="utf-8"?>
<a:theme xmlns:a="http://schemas.openxmlformats.org/drawingml/2006/main" name="3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schemas.microsoft.com/office/2006/documentManagement/types"/>
    <ds:schemaRef ds:uri="a1a525c2-d4eb-46fe-9b09-8f8634d7947d"/>
    <ds:schemaRef ds:uri="0ec22545-32f7-47c8-afbd-c0084660662b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284</TotalTime>
  <Words>1392</Words>
  <Application>Microsoft Office PowerPoint</Application>
  <PresentationFormat>Widescreen</PresentationFormat>
  <Paragraphs>224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Calibri</vt:lpstr>
      <vt:lpstr>Segoe UI</vt:lpstr>
      <vt:lpstr>Segoe UI Semibold</vt:lpstr>
      <vt:lpstr>1_Purple slides</vt:lpstr>
      <vt:lpstr>White slides</vt:lpstr>
      <vt:lpstr>Purple product slides</vt:lpstr>
      <vt:lpstr>White product slides</vt:lpstr>
      <vt:lpstr>2_Purple slides</vt:lpstr>
      <vt:lpstr>1_White slides</vt:lpstr>
      <vt:lpstr>1_Custom Design</vt:lpstr>
      <vt:lpstr>conneXion EMEA slides</vt:lpstr>
      <vt:lpstr>3_Purple slides</vt:lpstr>
      <vt:lpstr>PowerPoint Presentation</vt:lpstr>
      <vt:lpstr>New challenges in retail</vt:lpstr>
      <vt:lpstr>Evolution – what is retail´s next step?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 architecture</vt:lpstr>
      <vt:lpstr>LS SCO Service Phase 1</vt:lpstr>
      <vt:lpstr>LS SCO Service Phase 2</vt:lpstr>
      <vt:lpstr>Evolution – what is retail´s next step?</vt:lpstr>
      <vt:lpstr>PowerPoint Presentation</vt:lpstr>
      <vt:lpstr>The ScanPayGo app</vt:lpstr>
      <vt:lpstr>LS ScanPayGo</vt:lpstr>
      <vt:lpstr>Nutrice journey to use ScanPayGo</vt:lpstr>
      <vt:lpstr>The ScanPayGo app</vt:lpstr>
      <vt:lpstr>PowerPoint Presentation</vt:lpstr>
      <vt:lpstr>ScanPayGo architecture</vt:lpstr>
      <vt:lpstr>No additional hardware needed in store</vt:lpstr>
      <vt:lpstr>Login to the ScanPayGo app</vt:lpstr>
      <vt:lpstr>Easy shopping with ScanPayGo</vt:lpstr>
      <vt:lpstr>Scanning items into your basket</vt:lpstr>
      <vt:lpstr>Easy checkout with ScanPayGo</vt:lpstr>
      <vt:lpstr>Fast checkout</vt:lpstr>
      <vt:lpstr>Easy to browse and find items</vt:lpstr>
      <vt:lpstr>Offers in ScanPayGo</vt:lpstr>
      <vt:lpstr>Stores and locations</vt:lpstr>
      <vt:lpstr>Share shopping lists</vt:lpstr>
      <vt:lpstr>Shopping lists</vt:lpstr>
      <vt:lpstr>Shopping the smart way</vt:lpstr>
      <vt:lpstr>Purchase history</vt:lpstr>
      <vt:lpstr>Security considerations</vt:lpstr>
      <vt:lpstr>Availability and licensing </vt:lpstr>
      <vt:lpstr>ScanPayGo on retailer-owned-device</vt:lpstr>
      <vt:lpstr>Mobile Inventory to check SPG</vt:lpstr>
      <vt:lpstr>ScanPayGo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Matthiasson</dc:creator>
  <cp:lastModifiedBy>Bjorn Jonsson</cp:lastModifiedBy>
  <cp:revision>1</cp:revision>
  <dcterms:created xsi:type="dcterms:W3CDTF">2023-01-30T13:33:43Z</dcterms:created>
  <dcterms:modified xsi:type="dcterms:W3CDTF">2023-05-22T11:49:59Z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