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29" r:id="rId8"/>
    <p:sldMasterId id="2147483855" r:id="rId9"/>
  </p:sldMasterIdLst>
  <p:notesMasterIdLst>
    <p:notesMasterId r:id="rId43"/>
  </p:notesMasterIdLst>
  <p:handoutMasterIdLst>
    <p:handoutMasterId r:id="rId44"/>
  </p:handoutMasterIdLst>
  <p:sldIdLst>
    <p:sldId id="340" r:id="rId10"/>
    <p:sldId id="430" r:id="rId11"/>
    <p:sldId id="447" r:id="rId12"/>
    <p:sldId id="431" r:id="rId13"/>
    <p:sldId id="452" r:id="rId14"/>
    <p:sldId id="379" r:id="rId15"/>
    <p:sldId id="462" r:id="rId16"/>
    <p:sldId id="455" r:id="rId17"/>
    <p:sldId id="456" r:id="rId18"/>
    <p:sldId id="457" r:id="rId19"/>
    <p:sldId id="458" r:id="rId20"/>
    <p:sldId id="454" r:id="rId21"/>
    <p:sldId id="460" r:id="rId22"/>
    <p:sldId id="459" r:id="rId23"/>
    <p:sldId id="461" r:id="rId24"/>
    <p:sldId id="449" r:id="rId25"/>
    <p:sldId id="436" r:id="rId26"/>
    <p:sldId id="446" r:id="rId27"/>
    <p:sldId id="445" r:id="rId28"/>
    <p:sldId id="444" r:id="rId29"/>
    <p:sldId id="443" r:id="rId30"/>
    <p:sldId id="442" r:id="rId31"/>
    <p:sldId id="453" r:id="rId32"/>
    <p:sldId id="440" r:id="rId33"/>
    <p:sldId id="463" r:id="rId34"/>
    <p:sldId id="464" r:id="rId35"/>
    <p:sldId id="465" r:id="rId36"/>
    <p:sldId id="466" r:id="rId37"/>
    <p:sldId id="260" r:id="rId38"/>
    <p:sldId id="2146845786" r:id="rId39"/>
    <p:sldId id="434" r:id="rId40"/>
    <p:sldId id="355" r:id="rId41"/>
    <p:sldId id="44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40"/>
            <p14:sldId id="430"/>
            <p14:sldId id="447"/>
            <p14:sldId id="431"/>
            <p14:sldId id="452"/>
            <p14:sldId id="379"/>
            <p14:sldId id="462"/>
            <p14:sldId id="455"/>
            <p14:sldId id="456"/>
            <p14:sldId id="457"/>
            <p14:sldId id="458"/>
            <p14:sldId id="454"/>
            <p14:sldId id="460"/>
            <p14:sldId id="459"/>
            <p14:sldId id="461"/>
            <p14:sldId id="449"/>
            <p14:sldId id="436"/>
            <p14:sldId id="446"/>
            <p14:sldId id="445"/>
            <p14:sldId id="444"/>
            <p14:sldId id="443"/>
            <p14:sldId id="442"/>
            <p14:sldId id="453"/>
            <p14:sldId id="440"/>
            <p14:sldId id="463"/>
            <p14:sldId id="464"/>
            <p14:sldId id="465"/>
            <p14:sldId id="466"/>
            <p14:sldId id="260"/>
            <p14:sldId id="2146845786"/>
            <p14:sldId id="434"/>
          </p14:sldIdLst>
        </p14:section>
        <p14:section name="Speaker slide examples" id="{1E4BA1A2-C20E-F347-A1A0-DF740B7DE8DE}">
          <p14:sldIdLst/>
        </p14:section>
        <p14:section name="End slides / questions slides" id="{6CE0294C-E795-2941-A597-20B692ADCED8}">
          <p14:sldIdLst>
            <p14:sldId id="355"/>
            <p14:sldId id="4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CC50"/>
    <a:srgbClr val="19476B"/>
    <a:srgbClr val="302A31"/>
    <a:srgbClr val="EFCA48"/>
    <a:srgbClr val="253F50"/>
    <a:srgbClr val="B1C94B"/>
    <a:srgbClr val="E5B259"/>
    <a:srgbClr val="242D2F"/>
    <a:srgbClr val="0F4A87"/>
    <a:srgbClr val="BEC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AE810-875A-0246-838D-72056D2873AB}" v="3" dt="2022-05-15T10:14:59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9027" autoAdjust="0"/>
  </p:normalViewPr>
  <p:slideViewPr>
    <p:cSldViewPr snapToGrid="0">
      <p:cViewPr varScale="1">
        <p:scale>
          <a:sx n="117" d="100"/>
          <a:sy n="117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S::wojciechja@lsretail.com::283006d7-7365-4ce6-9b04-25a42527db96" providerId="AD" clId="Web-{C94F76E8-93CA-05AF-E0B3-D20EB16BC9D6}"/>
    <pc:docChg chg="addSld modSld modSection">
      <pc:chgData name="Wojciech Januszauskas" userId="S::wojciechja@lsretail.com::283006d7-7365-4ce6-9b04-25a42527db96" providerId="AD" clId="Web-{C94F76E8-93CA-05AF-E0B3-D20EB16BC9D6}" dt="2022-04-12T13:14:03.374" v="36" actId="1076"/>
      <pc:docMkLst>
        <pc:docMk/>
      </pc:docMkLst>
      <pc:sldChg chg="modSp">
        <pc:chgData name="Wojciech Januszauskas" userId="S::wojciechja@lsretail.com::283006d7-7365-4ce6-9b04-25a42527db96" providerId="AD" clId="Web-{C94F76E8-93CA-05AF-E0B3-D20EB16BC9D6}" dt="2022-04-12T13:06:21.116" v="23"/>
        <pc:sldMkLst>
          <pc:docMk/>
          <pc:sldMk cId="375686233" sldId="430"/>
        </pc:sldMkLst>
        <pc:spChg chg="mod">
          <ac:chgData name="Wojciech Januszauskas" userId="S::wojciechja@lsretail.com::283006d7-7365-4ce6-9b04-25a42527db96" providerId="AD" clId="Web-{C94F76E8-93CA-05AF-E0B3-D20EB16BC9D6}" dt="2022-04-12T13:06:21.116" v="23"/>
          <ac:spMkLst>
            <pc:docMk/>
            <pc:sldMk cId="375686233" sldId="430"/>
            <ac:spMk id="75" creationId="{35B2D320-EFB2-49A9-A7A6-70920F7181CF}"/>
          </ac:spMkLst>
        </pc:spChg>
        <pc:spChg chg="mod">
          <ac:chgData name="Wojciech Januszauskas" userId="S::wojciechja@lsretail.com::283006d7-7365-4ce6-9b04-25a42527db96" providerId="AD" clId="Web-{C94F76E8-93CA-05AF-E0B3-D20EB16BC9D6}" dt="2022-04-12T13:06:16.350" v="22"/>
          <ac:spMkLst>
            <pc:docMk/>
            <pc:sldMk cId="375686233" sldId="430"/>
            <ac:spMk id="113" creationId="{F8F0F4D6-0F9D-C2C6-B11A-5A081A14FB25}"/>
          </ac:spMkLst>
        </pc:spChg>
        <pc:picChg chg="mod">
          <ac:chgData name="Wojciech Januszauskas" userId="S::wojciechja@lsretail.com::283006d7-7365-4ce6-9b04-25a42527db96" providerId="AD" clId="Web-{C94F76E8-93CA-05AF-E0B3-D20EB16BC9D6}" dt="2022-04-12T13:05:59.802" v="21" actId="14100"/>
          <ac:picMkLst>
            <pc:docMk/>
            <pc:sldMk cId="375686233" sldId="430"/>
            <ac:picMk id="88" creationId="{ADCB5F79-B71E-48DA-94D0-B9660EED1C92}"/>
          </ac:picMkLst>
        </pc:picChg>
      </pc:sldChg>
      <pc:sldChg chg="addSp modSp add replId">
        <pc:chgData name="Wojciech Januszauskas" userId="S::wojciechja@lsretail.com::283006d7-7365-4ce6-9b04-25a42527db96" providerId="AD" clId="Web-{C94F76E8-93CA-05AF-E0B3-D20EB16BC9D6}" dt="2022-04-12T13:03:28.263" v="19" actId="1076"/>
        <pc:sldMkLst>
          <pc:docMk/>
          <pc:sldMk cId="3432937170" sldId="451"/>
        </pc:sldMkLst>
        <pc:grpChg chg="add mod">
          <ac:chgData name="Wojciech Januszauskas" userId="S::wojciechja@lsretail.com::283006d7-7365-4ce6-9b04-25a42527db96" providerId="AD" clId="Web-{C94F76E8-93CA-05AF-E0B3-D20EB16BC9D6}" dt="2022-04-12T13:03:28.263" v="19" actId="1076"/>
          <ac:grpSpMkLst>
            <pc:docMk/>
            <pc:sldMk cId="3432937170" sldId="451"/>
            <ac:grpSpMk id="5" creationId="{F380AF0E-2065-DBE3-0945-8EB03A66C2A8}"/>
          </ac:grpSpMkLst>
        </pc:grpChg>
        <pc:picChg chg="add mod">
          <ac:chgData name="Wojciech Januszauskas" userId="S::wojciechja@lsretail.com::283006d7-7365-4ce6-9b04-25a42527db96" providerId="AD" clId="Web-{C94F76E8-93CA-05AF-E0B3-D20EB16BC9D6}" dt="2022-04-12T13:02:16.947" v="12" actId="1076"/>
          <ac:picMkLst>
            <pc:docMk/>
            <pc:sldMk cId="3432937170" sldId="451"/>
            <ac:picMk id="3" creationId="{E9CDEF7D-A055-0F38-3270-E1FDFF66D52C}"/>
          </ac:picMkLst>
        </pc:picChg>
        <pc:picChg chg="add mod">
          <ac:chgData name="Wojciech Januszauskas" userId="S::wojciechja@lsretail.com::283006d7-7365-4ce6-9b04-25a42527db96" providerId="AD" clId="Web-{C94F76E8-93CA-05AF-E0B3-D20EB16BC9D6}" dt="2022-04-12T13:02:30.745" v="16" actId="1076"/>
          <ac:picMkLst>
            <pc:docMk/>
            <pc:sldMk cId="3432937170" sldId="451"/>
            <ac:picMk id="7" creationId="{7D5F52E3-733B-C71D-4E3D-F1E796154E97}"/>
          </ac:picMkLst>
        </pc:picChg>
        <pc:picChg chg="add mod">
          <ac:chgData name="Wojciech Januszauskas" userId="S::wojciechja@lsretail.com::283006d7-7365-4ce6-9b04-25a42527db96" providerId="AD" clId="Web-{C94F76E8-93CA-05AF-E0B3-D20EB16BC9D6}" dt="2022-04-12T13:02:26.526" v="15" actId="1076"/>
          <ac:picMkLst>
            <pc:docMk/>
            <pc:sldMk cId="3432937170" sldId="451"/>
            <ac:picMk id="8" creationId="{D2ABCD36-5C84-0174-71E0-3A6A9F2849C2}"/>
          </ac:picMkLst>
        </pc:picChg>
        <pc:picChg chg="mod">
          <ac:chgData name="Wojciech Januszauskas" userId="S::wojciechja@lsretail.com::283006d7-7365-4ce6-9b04-25a42527db96" providerId="AD" clId="Web-{C94F76E8-93CA-05AF-E0B3-D20EB16BC9D6}" dt="2022-04-12T13:01:06.756" v="7" actId="14100"/>
          <ac:picMkLst>
            <pc:docMk/>
            <pc:sldMk cId="3432937170" sldId="451"/>
            <ac:picMk id="20" creationId="{6096F409-E1D3-4FAF-9E3A-A4EC3A0017D3}"/>
          </ac:picMkLst>
        </pc:picChg>
        <pc:picChg chg="mod">
          <ac:chgData name="Wojciech Januszauskas" userId="S::wojciechja@lsretail.com::283006d7-7365-4ce6-9b04-25a42527db96" providerId="AD" clId="Web-{C94F76E8-93CA-05AF-E0B3-D20EB16BC9D6}" dt="2022-04-12T13:01:09.756" v="8" actId="1076"/>
          <ac:picMkLst>
            <pc:docMk/>
            <pc:sldMk cId="3432937170" sldId="451"/>
            <ac:picMk id="1026" creationId="{EA9AFCCD-66C7-4F0C-AB03-C39B59E6CDA0}"/>
          </ac:picMkLst>
        </pc:picChg>
      </pc:sldChg>
      <pc:sldChg chg="addSp delSp modSp add replId">
        <pc:chgData name="Wojciech Januszauskas" userId="S::wojciechja@lsretail.com::283006d7-7365-4ce6-9b04-25a42527db96" providerId="AD" clId="Web-{C94F76E8-93CA-05AF-E0B3-D20EB16BC9D6}" dt="2022-04-12T13:14:03.374" v="36" actId="1076"/>
        <pc:sldMkLst>
          <pc:docMk/>
          <pc:sldMk cId="2918863753" sldId="452"/>
        </pc:sldMkLst>
        <pc:picChg chg="add del mod">
          <ac:chgData name="Wojciech Januszauskas" userId="S::wojciechja@lsretail.com::283006d7-7365-4ce6-9b04-25a42527db96" providerId="AD" clId="Web-{C94F76E8-93CA-05AF-E0B3-D20EB16BC9D6}" dt="2022-04-12T13:14:03.374" v="36" actId="1076"/>
          <ac:picMkLst>
            <pc:docMk/>
            <pc:sldMk cId="2918863753" sldId="452"/>
            <ac:picMk id="1026" creationId="{D1EF9EE6-47FF-43C4-92AD-FA1BC3448C59}"/>
          </ac:picMkLst>
        </pc:picChg>
      </pc:sldChg>
    </pc:docChg>
  </pc:docChgLst>
  <pc:docChgLst>
    <pc:chgData name="Gudrun Olafsdottir" userId="S::gua@lsretail.com::6d7716d3-bdc4-4494-a74d-18fd30bc7e2e" providerId="AD" clId="Web-{2A65E5C2-DE63-9E68-9334-B6E0C2963978}"/>
    <pc:docChg chg="modSld">
      <pc:chgData name="Gudrun Olafsdottir" userId="S::gua@lsretail.com::6d7716d3-bdc4-4494-a74d-18fd30bc7e2e" providerId="AD" clId="Web-{2A65E5C2-DE63-9E68-9334-B6E0C2963978}" dt="2022-04-13T03:23:07.097" v="468"/>
      <pc:docMkLst>
        <pc:docMk/>
      </pc:docMkLst>
      <pc:sldChg chg="addSp modSp">
        <pc:chgData name="Gudrun Olafsdottir" userId="S::gua@lsretail.com::6d7716d3-bdc4-4494-a74d-18fd30bc7e2e" providerId="AD" clId="Web-{2A65E5C2-DE63-9E68-9334-B6E0C2963978}" dt="2022-04-13T02:11:39.389" v="10" actId="20577"/>
        <pc:sldMkLst>
          <pc:docMk/>
          <pc:sldMk cId="375686233" sldId="430"/>
        </pc:sldMkLst>
        <pc:spChg chg="mod">
          <ac:chgData name="Gudrun Olafsdottir" userId="S::gua@lsretail.com::6d7716d3-bdc4-4494-a74d-18fd30bc7e2e" providerId="AD" clId="Web-{2A65E5C2-DE63-9E68-9334-B6E0C2963978}" dt="2022-04-13T02:08:59.777" v="3" actId="20577"/>
          <ac:spMkLst>
            <pc:docMk/>
            <pc:sldMk cId="375686233" sldId="430"/>
            <ac:spMk id="2" creationId="{42FEFBDF-EFC3-9F4C-9078-DD22B675A557}"/>
          </ac:spMkLst>
        </pc:spChg>
        <pc:spChg chg="add mod">
          <ac:chgData name="Gudrun Olafsdottir" userId="S::gua@lsretail.com::6d7716d3-bdc4-4494-a74d-18fd30bc7e2e" providerId="AD" clId="Web-{2A65E5C2-DE63-9E68-9334-B6E0C2963978}" dt="2022-04-13T02:11:39.389" v="10" actId="20577"/>
          <ac:spMkLst>
            <pc:docMk/>
            <pc:sldMk cId="375686233" sldId="430"/>
            <ac:spMk id="115" creationId="{310A427D-614D-716C-7024-E5DAB15193F6}"/>
          </ac:spMkLst>
        </pc:spChg>
        <pc:picChg chg="add mod">
          <ac:chgData name="Gudrun Olafsdottir" userId="S::gua@lsretail.com::6d7716d3-bdc4-4494-a74d-18fd30bc7e2e" providerId="AD" clId="Web-{2A65E5C2-DE63-9E68-9334-B6E0C2963978}" dt="2022-04-13T02:08:53.839" v="1" actId="1076"/>
          <ac:picMkLst>
            <pc:docMk/>
            <pc:sldMk cId="375686233" sldId="430"/>
            <ac:picMk id="4" creationId="{C8287554-D34A-7F77-69B1-796FB7CF2AC9}"/>
          </ac:picMkLst>
        </pc:picChg>
      </pc:sldChg>
      <pc:sldChg chg="addSp delSp modSp">
        <pc:chgData name="Gudrun Olafsdottir" userId="S::gua@lsretail.com::6d7716d3-bdc4-4494-a74d-18fd30bc7e2e" providerId="AD" clId="Web-{2A65E5C2-DE63-9E68-9334-B6E0C2963978}" dt="2022-04-13T03:23:07.097" v="468"/>
        <pc:sldMkLst>
          <pc:docMk/>
          <pc:sldMk cId="1099285149" sldId="431"/>
        </pc:sldMkLst>
        <pc:spChg chg="mod">
          <ac:chgData name="Gudrun Olafsdottir" userId="S::gua@lsretail.com::6d7716d3-bdc4-4494-a74d-18fd30bc7e2e" providerId="AD" clId="Web-{2A65E5C2-DE63-9E68-9334-B6E0C2963978}" dt="2022-04-13T03:12:20.007" v="264" actId="20577"/>
          <ac:spMkLst>
            <pc:docMk/>
            <pc:sldMk cId="1099285149" sldId="431"/>
            <ac:spMk id="4" creationId="{94B81B8B-A46C-C94A-B0F5-E70BC8903B8E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7:05.153" v="332" actId="20577"/>
          <ac:spMkLst>
            <pc:docMk/>
            <pc:sldMk cId="1099285149" sldId="431"/>
            <ac:spMk id="6" creationId="{23038303-803B-76CB-94E2-D25CCF7D47FC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7:23.435" v="340" actId="20577"/>
          <ac:spMkLst>
            <pc:docMk/>
            <pc:sldMk cId="1099285149" sldId="431"/>
            <ac:spMk id="34" creationId="{FCD3EA5E-8A5B-A091-B82B-D81C323E5DC9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7:41.779" v="353" actId="20577"/>
          <ac:spMkLst>
            <pc:docMk/>
            <pc:sldMk cId="1099285149" sldId="431"/>
            <ac:spMk id="35" creationId="{58B723E6-3C2A-A088-33EC-2A7A3914B8C8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7:58.263" v="366" actId="20577"/>
          <ac:spMkLst>
            <pc:docMk/>
            <pc:sldMk cId="1099285149" sldId="431"/>
            <ac:spMk id="36" creationId="{75F4EB1C-450E-3F45-762D-7E8BFFCF943B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8:14.795" v="373" actId="20577"/>
          <ac:spMkLst>
            <pc:docMk/>
            <pc:sldMk cId="1099285149" sldId="431"/>
            <ac:spMk id="37" creationId="{F1CD90B1-4CD4-B304-4518-DF4D4B041023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8:32.920" v="385" actId="20577"/>
          <ac:spMkLst>
            <pc:docMk/>
            <pc:sldMk cId="1099285149" sldId="431"/>
            <ac:spMk id="38" creationId="{EA1586DB-4299-9EB0-EEB4-37FAA73237AD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9:54.703" v="409" actId="20577"/>
          <ac:spMkLst>
            <pc:docMk/>
            <pc:sldMk cId="1099285149" sldId="431"/>
            <ac:spMk id="39" creationId="{ED37B8FC-2630-32DF-3A17-447B9AA9640D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19:49.781" v="407" actId="20577"/>
          <ac:spMkLst>
            <pc:docMk/>
            <pc:sldMk cId="1099285149" sldId="431"/>
            <ac:spMk id="40" creationId="{9A0D373C-3238-40AE-DE89-A3B155C6FBC3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20:11" v="414" actId="20577"/>
          <ac:spMkLst>
            <pc:docMk/>
            <pc:sldMk cId="1099285149" sldId="431"/>
            <ac:spMk id="41" creationId="{EDAA8863-DF08-75CF-17A3-509278E1F319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20:29.907" v="429" actId="20577"/>
          <ac:spMkLst>
            <pc:docMk/>
            <pc:sldMk cId="1099285149" sldId="431"/>
            <ac:spMk id="42" creationId="{5960A307-69FD-7E81-BA9B-08A8B14CEF09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20:49.642" v="436" actId="20577"/>
          <ac:spMkLst>
            <pc:docMk/>
            <pc:sldMk cId="1099285149" sldId="431"/>
            <ac:spMk id="43" creationId="{5D75C857-8AC8-F79B-76F5-7FD7F94BABB3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21:21.674" v="445" actId="20577"/>
          <ac:spMkLst>
            <pc:docMk/>
            <pc:sldMk cId="1099285149" sldId="431"/>
            <ac:spMk id="44" creationId="{4206D10E-8539-DC7E-A9AE-EEEB4680409A}"/>
          </ac:spMkLst>
        </pc:spChg>
        <pc:spChg chg="add mod">
          <ac:chgData name="Gudrun Olafsdottir" userId="S::gua@lsretail.com::6d7716d3-bdc4-4494-a74d-18fd30bc7e2e" providerId="AD" clId="Web-{2A65E5C2-DE63-9E68-9334-B6E0C2963978}" dt="2022-04-13T03:21:35.596" v="455" actId="20577"/>
          <ac:spMkLst>
            <pc:docMk/>
            <pc:sldMk cId="1099285149" sldId="431"/>
            <ac:spMk id="45" creationId="{FB4D0F85-78C3-E68D-A9A5-E98105F4C800}"/>
          </ac:spMkLst>
        </pc:spChg>
        <pc:spChg chg="del mod">
          <ac:chgData name="Gudrun Olafsdottir" userId="S::gua@lsretail.com::6d7716d3-bdc4-4494-a74d-18fd30bc7e2e" providerId="AD" clId="Web-{2A65E5C2-DE63-9E68-9334-B6E0C2963978}" dt="2022-04-13T03:11:27.803" v="252"/>
          <ac:spMkLst>
            <pc:docMk/>
            <pc:sldMk cId="1099285149" sldId="431"/>
            <ac:spMk id="98" creationId="{E2A3875C-4DAA-443B-834C-B3B7D085EBE8}"/>
          </ac:spMkLst>
        </pc:spChg>
        <pc:graphicFrameChg chg="del mod modGraphic">
          <ac:chgData name="Gudrun Olafsdottir" userId="S::gua@lsretail.com::6d7716d3-bdc4-4494-a74d-18fd30bc7e2e" providerId="AD" clId="Web-{2A65E5C2-DE63-9E68-9334-B6E0C2963978}" dt="2022-04-13T03:18:38.514" v="386"/>
          <ac:graphicFrameMkLst>
            <pc:docMk/>
            <pc:sldMk cId="1099285149" sldId="431"/>
            <ac:graphicFrameMk id="90" creationId="{C0D1E26B-CFC9-4353-9CF7-C45101679A84}"/>
          </ac:graphicFrameMkLst>
        </pc:graphicFrameChg>
        <pc:graphicFrameChg chg="del mod modGraphic">
          <ac:chgData name="Gudrun Olafsdottir" userId="S::gua@lsretail.com::6d7716d3-bdc4-4494-a74d-18fd30bc7e2e" providerId="AD" clId="Web-{2A65E5C2-DE63-9E68-9334-B6E0C2963978}" dt="2022-04-13T03:23:07.097" v="468"/>
          <ac:graphicFrameMkLst>
            <pc:docMk/>
            <pc:sldMk cId="1099285149" sldId="431"/>
            <ac:graphicFrameMk id="102" creationId="{D05573BB-C572-4490-951A-AFF1F200F4DE}"/>
          </ac:graphicFrameMkLst>
        </pc:graphicFrameChg>
        <pc:graphicFrameChg chg="del mod">
          <ac:chgData name="Gudrun Olafsdottir" userId="S::gua@lsretail.com::6d7716d3-bdc4-4494-a74d-18fd30bc7e2e" providerId="AD" clId="Web-{2A65E5C2-DE63-9E68-9334-B6E0C2963978}" dt="2022-04-13T03:11:27.787" v="249"/>
          <ac:graphicFrameMkLst>
            <pc:docMk/>
            <pc:sldMk cId="1099285149" sldId="431"/>
            <ac:graphicFrameMk id="103" creationId="{ED454BEF-AB74-4673-8CC8-CAFAC16A1D24}"/>
          </ac:graphicFrameMkLst>
        </pc:graphicFrameChg>
        <pc:picChg chg="add mod">
          <ac:chgData name="Gudrun Olafsdottir" userId="S::gua@lsretail.com::6d7716d3-bdc4-4494-a74d-18fd30bc7e2e" providerId="AD" clId="Web-{2A65E5C2-DE63-9E68-9334-B6E0C2963978}" dt="2022-04-13T03:14:30.791" v="273" actId="1076"/>
          <ac:picMkLst>
            <pc:docMk/>
            <pc:sldMk cId="1099285149" sldId="431"/>
            <ac:picMk id="2" creationId="{FB9B04A5-A106-DC87-F7AB-DE3F82DA2874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8"/>
          <ac:picMkLst>
            <pc:docMk/>
            <pc:sldMk cId="1099285149" sldId="431"/>
            <ac:picMk id="3" creationId="{D5DFDD59-66CB-4D2E-9DA9-ED9B936004D2}"/>
          </ac:picMkLst>
        </pc:picChg>
        <pc:picChg chg="del">
          <ac:chgData name="Gudrun Olafsdottir" userId="S::gua@lsretail.com::6d7716d3-bdc4-4494-a74d-18fd30bc7e2e" providerId="AD" clId="Web-{2A65E5C2-DE63-9E68-9334-B6E0C2963978}" dt="2022-04-13T03:07:11.142" v="242"/>
          <ac:picMkLst>
            <pc:docMk/>
            <pc:sldMk cId="1099285149" sldId="431"/>
            <ac:picMk id="5" creationId="{31E4E562-8973-42EC-8C7E-3743C3DEBA48}"/>
          </ac:picMkLst>
        </pc:picChg>
        <pc:picChg chg="add mod">
          <ac:chgData name="Gudrun Olafsdottir" userId="S::gua@lsretail.com::6d7716d3-bdc4-4494-a74d-18fd30bc7e2e" providerId="AD" clId="Web-{2A65E5C2-DE63-9E68-9334-B6E0C2963978}" dt="2022-04-13T03:22:23.034" v="459" actId="1076"/>
          <ac:picMkLst>
            <pc:docMk/>
            <pc:sldMk cId="1099285149" sldId="431"/>
            <ac:picMk id="7" creationId="{A91AB458-3AB1-B867-F63E-838C379AD1B4}"/>
          </ac:picMkLst>
        </pc:picChg>
        <pc:picChg chg="add mod">
          <ac:chgData name="Gudrun Olafsdottir" userId="S::gua@lsretail.com::6d7716d3-bdc4-4494-a74d-18fd30bc7e2e" providerId="AD" clId="Web-{2A65E5C2-DE63-9E68-9334-B6E0C2963978}" dt="2022-04-13T03:23:01.082" v="465" actId="14100"/>
          <ac:picMkLst>
            <pc:docMk/>
            <pc:sldMk cId="1099285149" sldId="431"/>
            <ac:picMk id="8" creationId="{4427A337-CB15-842D-BA2F-D0E6DFCD9716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7"/>
          <ac:picMkLst>
            <pc:docMk/>
            <pc:sldMk cId="1099285149" sldId="431"/>
            <ac:picMk id="9" creationId="{175ACAA0-9807-4E0F-A376-427418DF7F68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6"/>
          <ac:picMkLst>
            <pc:docMk/>
            <pc:sldMk cId="1099285149" sldId="431"/>
            <ac:picMk id="11" creationId="{0AEEA379-BC8F-4121-9ACB-7A2FD89D68D5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5"/>
          <ac:picMkLst>
            <pc:docMk/>
            <pc:sldMk cId="1099285149" sldId="431"/>
            <ac:picMk id="13" creationId="{30E20BA5-C734-4A1C-91CC-385B230DF4E4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803" v="251"/>
          <ac:picMkLst>
            <pc:docMk/>
            <pc:sldMk cId="1099285149" sldId="431"/>
            <ac:picMk id="15" creationId="{0D126D1A-9B5A-49D3-8638-B2D20D490CA3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4"/>
          <ac:picMkLst>
            <pc:docMk/>
            <pc:sldMk cId="1099285149" sldId="431"/>
            <ac:picMk id="16" creationId="{166CC528-3066-4046-9486-7EB041FC7DA3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43"/>
          <ac:picMkLst>
            <pc:docMk/>
            <pc:sldMk cId="1099285149" sldId="431"/>
            <ac:picMk id="19" creationId="{F0ED8E5B-074C-4291-8EDF-10A3D57C0CAF}"/>
          </ac:picMkLst>
        </pc:picChg>
        <pc:picChg chg="del mod">
          <ac:chgData name="Gudrun Olafsdottir" userId="S::gua@lsretail.com::6d7716d3-bdc4-4494-a74d-18fd30bc7e2e" providerId="AD" clId="Web-{2A65E5C2-DE63-9E68-9334-B6E0C2963978}" dt="2022-04-13T03:11:27.787" v="250"/>
          <ac:picMkLst>
            <pc:docMk/>
            <pc:sldMk cId="1099285149" sldId="431"/>
            <ac:picMk id="28" creationId="{6BED451C-AD42-4978-BA5A-18E49A3CD5BF}"/>
          </ac:picMkLst>
        </pc:picChg>
        <pc:picChg chg="mod">
          <ac:chgData name="Gudrun Olafsdottir" userId="S::gua@lsretail.com::6d7716d3-bdc4-4494-a74d-18fd30bc7e2e" providerId="AD" clId="Web-{2A65E5C2-DE63-9E68-9334-B6E0C2963978}" dt="2022-04-13T03:14:22.603" v="271" actId="1076"/>
          <ac:picMkLst>
            <pc:docMk/>
            <pc:sldMk cId="1099285149" sldId="431"/>
            <ac:picMk id="29" creationId="{DD93E524-0945-4262-BA91-53520122FD04}"/>
          </ac:picMkLst>
        </pc:picChg>
        <pc:picChg chg="del">
          <ac:chgData name="Gudrun Olafsdottir" userId="S::gua@lsretail.com::6d7716d3-bdc4-4494-a74d-18fd30bc7e2e" providerId="AD" clId="Web-{2A65E5C2-DE63-9E68-9334-B6E0C2963978}" dt="2022-04-13T03:05:50.266" v="237"/>
          <ac:picMkLst>
            <pc:docMk/>
            <pc:sldMk cId="1099285149" sldId="431"/>
            <ac:picMk id="31" creationId="{7D8FACB4-5274-47D0-9480-C7CF9F2F77A9}"/>
          </ac:picMkLst>
        </pc:picChg>
        <pc:picChg chg="mod">
          <ac:chgData name="Gudrun Olafsdottir" userId="S::gua@lsretail.com::6d7716d3-bdc4-4494-a74d-18fd30bc7e2e" providerId="AD" clId="Web-{2A65E5C2-DE63-9E68-9334-B6E0C2963978}" dt="2022-04-13T03:13:57.165" v="267" actId="1076"/>
          <ac:picMkLst>
            <pc:docMk/>
            <pc:sldMk cId="1099285149" sldId="431"/>
            <ac:picMk id="56" creationId="{796C9919-9DFD-4E93-8C84-8406E25158BE}"/>
          </ac:picMkLst>
        </pc:picChg>
        <pc:picChg chg="mod">
          <ac:chgData name="Gudrun Olafsdottir" userId="S::gua@lsretail.com::6d7716d3-bdc4-4494-a74d-18fd30bc7e2e" providerId="AD" clId="Web-{2A65E5C2-DE63-9E68-9334-B6E0C2963978}" dt="2022-04-13T03:14:44.104" v="275" actId="1076"/>
          <ac:picMkLst>
            <pc:docMk/>
            <pc:sldMk cId="1099285149" sldId="431"/>
            <ac:picMk id="58" creationId="{B81A703E-27F2-4AB8-BBA2-CDDF45CC6CAE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24:34.716" v="87" actId="1076"/>
          <ac:picMkLst>
            <pc:docMk/>
            <pc:sldMk cId="1099285149" sldId="431"/>
            <ac:picMk id="81" creationId="{2B3D37C5-F6CB-49ED-B262-F90C43E30E6A}"/>
          </ac:picMkLst>
        </pc:picChg>
        <pc:picChg chg="mod">
          <ac:chgData name="Gudrun Olafsdottir" userId="S::gua@lsretail.com::6d7716d3-bdc4-4494-a74d-18fd30bc7e2e" providerId="AD" clId="Web-{2A65E5C2-DE63-9E68-9334-B6E0C2963978}" dt="2022-04-13T03:14:38.572" v="274" actId="1076"/>
          <ac:picMkLst>
            <pc:docMk/>
            <pc:sldMk cId="1099285149" sldId="431"/>
            <ac:picMk id="82" creationId="{7DA7A847-7202-4622-9C8D-4926C68E2C92}"/>
          </ac:picMkLst>
        </pc:picChg>
        <pc:picChg chg="del">
          <ac:chgData name="Gudrun Olafsdottir" userId="S::gua@lsretail.com::6d7716d3-bdc4-4494-a74d-18fd30bc7e2e" providerId="AD" clId="Web-{2A65E5C2-DE63-9E68-9334-B6E0C2963978}" dt="2022-04-13T02:23:35.090" v="84"/>
          <ac:picMkLst>
            <pc:docMk/>
            <pc:sldMk cId="1099285149" sldId="431"/>
            <ac:picMk id="96" creationId="{EDDE369E-9719-4D3D-A508-C918FB46881C}"/>
          </ac:picMkLst>
        </pc:picChg>
        <pc:picChg chg="del">
          <ac:chgData name="Gudrun Olafsdottir" userId="S::gua@lsretail.com::6d7716d3-bdc4-4494-a74d-18fd30bc7e2e" providerId="AD" clId="Web-{2A65E5C2-DE63-9E68-9334-B6E0C2963978}" dt="2022-04-13T02:29:10.846" v="102"/>
          <ac:picMkLst>
            <pc:docMk/>
            <pc:sldMk cId="1099285149" sldId="431"/>
            <ac:picMk id="101" creationId="{679DF903-8F78-46DB-AD0A-95D0DCB08A53}"/>
          </ac:picMkLst>
        </pc:picChg>
      </pc:sldChg>
      <pc:sldChg chg="addSp delSp modSp">
        <pc:chgData name="Gudrun Olafsdottir" userId="S::gua@lsretail.com::6d7716d3-bdc4-4494-a74d-18fd30bc7e2e" providerId="AD" clId="Web-{2A65E5C2-DE63-9E68-9334-B6E0C2963978}" dt="2022-04-13T02:14:34.705" v="83" actId="14100"/>
        <pc:sldMkLst>
          <pc:docMk/>
          <pc:sldMk cId="88619321" sldId="444"/>
        </pc:sldMkLst>
        <pc:spChg chg="mod">
          <ac:chgData name="Gudrun Olafsdottir" userId="S::gua@lsretail.com::6d7716d3-bdc4-4494-a74d-18fd30bc7e2e" providerId="AD" clId="Web-{2A65E5C2-DE63-9E68-9334-B6E0C2963978}" dt="2022-04-13T02:13:24.766" v="71" actId="20577"/>
          <ac:spMkLst>
            <pc:docMk/>
            <pc:sldMk cId="88619321" sldId="444"/>
            <ac:spMk id="122" creationId="{CBEC43D0-45CE-9BF1-3CF2-25F1B7287BBF}"/>
          </ac:spMkLst>
        </pc:spChg>
        <pc:grpChg chg="mod">
          <ac:chgData name="Gudrun Olafsdottir" userId="S::gua@lsretail.com::6d7716d3-bdc4-4494-a74d-18fd30bc7e2e" providerId="AD" clId="Web-{2A65E5C2-DE63-9E68-9334-B6E0C2963978}" dt="2022-04-13T02:12:24.280" v="41" actId="1076"/>
          <ac:grpSpMkLst>
            <pc:docMk/>
            <pc:sldMk cId="88619321" sldId="444"/>
            <ac:grpSpMk id="111" creationId="{8ABB918B-F166-4A91-B551-EDC13988934C}"/>
          </ac:grpSpMkLst>
        </pc:grpChg>
        <pc:grpChg chg="mod">
          <ac:chgData name="Gudrun Olafsdottir" userId="S::gua@lsretail.com::6d7716d3-bdc4-4494-a74d-18fd30bc7e2e" providerId="AD" clId="Web-{2A65E5C2-DE63-9E68-9334-B6E0C2963978}" dt="2022-04-13T02:12:24.374" v="44" actId="1076"/>
          <ac:grpSpMkLst>
            <pc:docMk/>
            <pc:sldMk cId="88619321" sldId="444"/>
            <ac:grpSpMk id="116" creationId="{497E03EE-A0BC-45BC-AF0E-33FA11F407C0}"/>
          </ac:grpSpMkLst>
        </pc:grpChg>
        <pc:grpChg chg="add mod">
          <ac:chgData name="Gudrun Olafsdottir" userId="S::gua@lsretail.com::6d7716d3-bdc4-4494-a74d-18fd30bc7e2e" providerId="AD" clId="Web-{2A65E5C2-DE63-9E68-9334-B6E0C2963978}" dt="2022-04-13T02:12:40.656" v="61" actId="1076"/>
          <ac:grpSpMkLst>
            <pc:docMk/>
            <pc:sldMk cId="88619321" sldId="444"/>
            <ac:grpSpMk id="120" creationId="{47118D98-19A7-366D-D88F-D3A99009E7CD}"/>
          </ac:grpSpMkLst>
        </pc:grpChg>
        <pc:grpChg chg="mod">
          <ac:chgData name="Gudrun Olafsdottir" userId="S::gua@lsretail.com::6d7716d3-bdc4-4494-a74d-18fd30bc7e2e" providerId="AD" clId="Web-{2A65E5C2-DE63-9E68-9334-B6E0C2963978}" dt="2022-04-13T02:12:24.452" v="47" actId="1076"/>
          <ac:grpSpMkLst>
            <pc:docMk/>
            <pc:sldMk cId="88619321" sldId="444"/>
            <ac:grpSpMk id="147" creationId="{696EB40C-50C1-4C75-90D2-EA1ECCB3C298}"/>
          </ac:grpSpMkLst>
        </pc:grpChg>
        <pc:grpChg chg="mod">
          <ac:chgData name="Gudrun Olafsdottir" userId="S::gua@lsretail.com::6d7716d3-bdc4-4494-a74d-18fd30bc7e2e" providerId="AD" clId="Web-{2A65E5C2-DE63-9E68-9334-B6E0C2963978}" dt="2022-04-13T02:12:24.546" v="50" actId="1076"/>
          <ac:grpSpMkLst>
            <pc:docMk/>
            <pc:sldMk cId="88619321" sldId="444"/>
            <ac:grpSpMk id="157" creationId="{4325FC64-E170-4E2D-AD08-B27F1AE5E1D2}"/>
          </ac:grpSpMkLst>
        </pc:grpChg>
        <pc:grpChg chg="mod">
          <ac:chgData name="Gudrun Olafsdottir" userId="S::gua@lsretail.com::6d7716d3-bdc4-4494-a74d-18fd30bc7e2e" providerId="AD" clId="Web-{2A65E5C2-DE63-9E68-9334-B6E0C2963978}" dt="2022-04-13T02:12:24.655" v="53" actId="1076"/>
          <ac:grpSpMkLst>
            <pc:docMk/>
            <pc:sldMk cId="88619321" sldId="444"/>
            <ac:grpSpMk id="162" creationId="{06D90EA4-F1EA-4096-955E-D858330FD034}"/>
          </ac:grpSpMkLst>
        </pc:grpChg>
        <pc:picChg chg="add mod ord">
          <ac:chgData name="Gudrun Olafsdottir" userId="S::gua@lsretail.com::6d7716d3-bdc4-4494-a74d-18fd30bc7e2e" providerId="AD" clId="Web-{2A65E5C2-DE63-9E68-9334-B6E0C2963978}" dt="2022-04-13T02:12:59.672" v="67" actId="1076"/>
          <ac:picMkLst>
            <pc:docMk/>
            <pc:sldMk cId="88619321" sldId="444"/>
            <ac:picMk id="5" creationId="{7553B65B-BF6B-7601-0397-21824BE23DA8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702" v="55" actId="1076"/>
          <ac:picMkLst>
            <pc:docMk/>
            <pc:sldMk cId="88619321" sldId="444"/>
            <ac:picMk id="42" creationId="{E158A094-8AD6-48AF-B399-567111743514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593" v="52" actId="1076"/>
          <ac:picMkLst>
            <pc:docMk/>
            <pc:sldMk cId="88619321" sldId="444"/>
            <ac:picMk id="49" creationId="{473CEEDF-3E9C-4D68-A0D5-2F2638C6EEDE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327" v="43" actId="1076"/>
          <ac:picMkLst>
            <pc:docMk/>
            <pc:sldMk cId="88619321" sldId="444"/>
            <ac:picMk id="54" creationId="{72DBE0C8-E23F-48F3-B639-B04603F208E7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405" v="46" actId="1076"/>
          <ac:picMkLst>
            <pc:docMk/>
            <pc:sldMk cId="88619321" sldId="444"/>
            <ac:picMk id="57" creationId="{AF63636B-C5C4-4118-8748-7331D7BC18C8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499" v="49" actId="1076"/>
          <ac:picMkLst>
            <pc:docMk/>
            <pc:sldMk cId="88619321" sldId="444"/>
            <ac:picMk id="67" creationId="{859BF4AD-B9A4-4B32-92EF-11CDBD183C48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312" v="42" actId="1076"/>
          <ac:picMkLst>
            <pc:docMk/>
            <pc:sldMk cId="88619321" sldId="444"/>
            <ac:picMk id="114" creationId="{DB18A832-6FBD-4AB6-8EAD-E4D1071DA1F6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390" v="45" actId="1076"/>
          <ac:picMkLst>
            <pc:docMk/>
            <pc:sldMk cId="88619321" sldId="444"/>
            <ac:picMk id="119" creationId="{36736DA9-7DE0-4D15-A51A-A9B812772257}"/>
          </ac:picMkLst>
        </pc:picChg>
        <pc:picChg chg="add mod">
          <ac:chgData name="Gudrun Olafsdottir" userId="S::gua@lsretail.com::6d7716d3-bdc4-4494-a74d-18fd30bc7e2e" providerId="AD" clId="Web-{2A65E5C2-DE63-9E68-9334-B6E0C2963978}" dt="2022-04-13T02:12:40.687" v="62" actId="1076"/>
          <ac:picMkLst>
            <pc:docMk/>
            <pc:sldMk cId="88619321" sldId="444"/>
            <ac:picMk id="123" creationId="{832385AE-7171-CDCC-5083-24E38AFA4B4F}"/>
          </ac:picMkLst>
        </pc:picChg>
        <pc:picChg chg="add del mod">
          <ac:chgData name="Gudrun Olafsdottir" userId="S::gua@lsretail.com::6d7716d3-bdc4-4494-a74d-18fd30bc7e2e" providerId="AD" clId="Web-{2A65E5C2-DE63-9E68-9334-B6E0C2963978}" dt="2022-04-13T02:12:45.453" v="64"/>
          <ac:picMkLst>
            <pc:docMk/>
            <pc:sldMk cId="88619321" sldId="444"/>
            <ac:picMk id="124" creationId="{B8636CED-5A46-8F34-40CE-23940220A0F1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484" v="48" actId="1076"/>
          <ac:picMkLst>
            <pc:docMk/>
            <pc:sldMk cId="88619321" sldId="444"/>
            <ac:picMk id="150" creationId="{8EC5BF9A-A4DE-43B1-B628-258616A4504B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577" v="51" actId="1076"/>
          <ac:picMkLst>
            <pc:docMk/>
            <pc:sldMk cId="88619321" sldId="444"/>
            <ac:picMk id="160" creationId="{FB566807-A41D-44E5-A488-35C3617B7C8C}"/>
          </ac:picMkLst>
        </pc:picChg>
        <pc:picChg chg="mod">
          <ac:chgData name="Gudrun Olafsdottir" userId="S::gua@lsretail.com::6d7716d3-bdc4-4494-a74d-18fd30bc7e2e" providerId="AD" clId="Web-{2A65E5C2-DE63-9E68-9334-B6E0C2963978}" dt="2022-04-13T02:12:24.687" v="54" actId="1076"/>
          <ac:picMkLst>
            <pc:docMk/>
            <pc:sldMk cId="88619321" sldId="444"/>
            <ac:picMk id="165" creationId="{F30DF7F6-1DF3-4644-B41E-CA3573DF73B7}"/>
          </ac:picMkLst>
        </pc:picChg>
        <pc:cxnChg chg="mod">
          <ac:chgData name="Gudrun Olafsdottir" userId="S::gua@lsretail.com::6d7716d3-bdc4-4494-a74d-18fd30bc7e2e" providerId="AD" clId="Web-{2A65E5C2-DE63-9E68-9334-B6E0C2963978}" dt="2022-04-13T02:14:20.267" v="81" actId="14100"/>
          <ac:cxnSpMkLst>
            <pc:docMk/>
            <pc:sldMk cId="88619321" sldId="444"/>
            <ac:cxnSpMk id="110" creationId="{1C19B1A7-37F6-C15E-6421-7111C4A0D7D1}"/>
          </ac:cxnSpMkLst>
        </pc:cxnChg>
        <pc:cxnChg chg="add mod">
          <ac:chgData name="Gudrun Olafsdottir" userId="S::gua@lsretail.com::6d7716d3-bdc4-4494-a74d-18fd30bc7e2e" providerId="AD" clId="Web-{2A65E5C2-DE63-9E68-9334-B6E0C2963978}" dt="2022-04-13T02:13:55.954" v="77" actId="14100"/>
          <ac:cxnSpMkLst>
            <pc:docMk/>
            <pc:sldMk cId="88619321" sldId="444"/>
            <ac:cxnSpMk id="125" creationId="{3FA9CC26-4895-455B-EEA0-6312BF7ED99A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4:02.485" v="78" actId="14100"/>
          <ac:cxnSpMkLst>
            <pc:docMk/>
            <pc:sldMk cId="88619321" sldId="444"/>
            <ac:cxnSpMk id="208" creationId="{387A8522-B7E6-4A3E-B5B4-F2597FC4065F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3:49.985" v="76" actId="14100"/>
          <ac:cxnSpMkLst>
            <pc:docMk/>
            <pc:sldMk cId="88619321" sldId="444"/>
            <ac:cxnSpMk id="212" creationId="{89E3E681-423B-453F-927D-79432E26305F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2:24.452" v="47" actId="1076"/>
          <ac:cxnSpMkLst>
            <pc:docMk/>
            <pc:sldMk cId="88619321" sldId="444"/>
            <ac:cxnSpMk id="216" creationId="{33D25777-C5DB-41A9-BAB0-6F403AEB5333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4:07.579" v="79" actId="14100"/>
          <ac:cxnSpMkLst>
            <pc:docMk/>
            <pc:sldMk cId="88619321" sldId="444"/>
            <ac:cxnSpMk id="222" creationId="{32B82B56-9E44-47FF-9E8D-C8D3A0C931DC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2:24.655" v="53" actId="1076"/>
          <ac:cxnSpMkLst>
            <pc:docMk/>
            <pc:sldMk cId="88619321" sldId="444"/>
            <ac:cxnSpMk id="227" creationId="{5BFD3629-4F1F-4926-9ACD-247FED0D22CC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4:30.095" v="82" actId="14100"/>
          <ac:cxnSpMkLst>
            <pc:docMk/>
            <pc:sldMk cId="88619321" sldId="444"/>
            <ac:cxnSpMk id="233" creationId="{B44B42FE-2051-4B31-800A-61FB79269ABC}"/>
          </ac:cxnSpMkLst>
        </pc:cxnChg>
        <pc:cxnChg chg="mod">
          <ac:chgData name="Gudrun Olafsdottir" userId="S::gua@lsretail.com::6d7716d3-bdc4-4494-a74d-18fd30bc7e2e" providerId="AD" clId="Web-{2A65E5C2-DE63-9E68-9334-B6E0C2963978}" dt="2022-04-13T02:14:34.705" v="83" actId="14100"/>
          <ac:cxnSpMkLst>
            <pc:docMk/>
            <pc:sldMk cId="88619321" sldId="444"/>
            <ac:cxnSpMk id="236" creationId="{AE4C5D96-5947-48D7-8253-555C911FD551}"/>
          </ac:cxnSpMkLst>
        </pc:cxnChg>
      </pc:sldChg>
    </pc:docChg>
  </pc:docChgLst>
  <pc:docChgLst>
    <pc:chgData name="Gudrun Olafsdottir" userId="6d7716d3-bdc4-4494-a74d-18fd30bc7e2e" providerId="ADAL" clId="{85BEA5A0-B104-4EB3-9639-15A344A20F62}"/>
    <pc:docChg chg="undo custSel addSld delSld modSld sldOrd modSection">
      <pc:chgData name="Gudrun Olafsdottir" userId="6d7716d3-bdc4-4494-a74d-18fd30bc7e2e" providerId="ADAL" clId="{85BEA5A0-B104-4EB3-9639-15A344A20F62}" dt="2022-05-12T19:59:05.702" v="20112" actId="20577"/>
      <pc:docMkLst>
        <pc:docMk/>
      </pc:docMkLst>
      <pc:sldChg chg="addSp delSp modSp add mod ord modNotesTx">
        <pc:chgData name="Gudrun Olafsdottir" userId="6d7716d3-bdc4-4494-a74d-18fd30bc7e2e" providerId="ADAL" clId="{85BEA5A0-B104-4EB3-9639-15A344A20F62}" dt="2022-05-01T06:26:55.800" v="18150" actId="6549"/>
        <pc:sldMkLst>
          <pc:docMk/>
          <pc:sldMk cId="1933272194" sldId="260"/>
        </pc:sldMkLst>
        <pc:spChg chg="mod">
          <ac:chgData name="Gudrun Olafsdottir" userId="6d7716d3-bdc4-4494-a74d-18fd30bc7e2e" providerId="ADAL" clId="{85BEA5A0-B104-4EB3-9639-15A344A20F62}" dt="2022-05-01T05:27:49.369" v="15741" actId="1035"/>
          <ac:spMkLst>
            <pc:docMk/>
            <pc:sldMk cId="1933272194" sldId="260"/>
            <ac:spMk id="14" creationId="{55CC789F-A8CA-4C58-BCEB-CA15ADC49F28}"/>
          </ac:spMkLst>
        </pc:spChg>
        <pc:spChg chg="del mod">
          <ac:chgData name="Gudrun Olafsdottir" userId="6d7716d3-bdc4-4494-a74d-18fd30bc7e2e" providerId="ADAL" clId="{85BEA5A0-B104-4EB3-9639-15A344A20F62}" dt="2022-05-01T05:26:57.866" v="15588" actId="478"/>
          <ac:spMkLst>
            <pc:docMk/>
            <pc:sldMk cId="1933272194" sldId="260"/>
            <ac:spMk id="25" creationId="{6CC7B052-CB4C-414A-8CEF-FA76E3F57398}"/>
          </ac:spMkLst>
        </pc:spChg>
        <pc:spChg chg="mod">
          <ac:chgData name="Gudrun Olafsdottir" userId="6d7716d3-bdc4-4494-a74d-18fd30bc7e2e" providerId="ADAL" clId="{85BEA5A0-B104-4EB3-9639-15A344A20F62}" dt="2022-05-01T06:26:28.164" v="18132" actId="14100"/>
          <ac:spMkLst>
            <pc:docMk/>
            <pc:sldMk cId="1933272194" sldId="260"/>
            <ac:spMk id="27" creationId="{00F6B1F6-FD78-48E4-B01F-387623A5C91F}"/>
          </ac:spMkLst>
        </pc:spChg>
        <pc:spChg chg="mod">
          <ac:chgData name="Gudrun Olafsdottir" userId="6d7716d3-bdc4-4494-a74d-18fd30bc7e2e" providerId="ADAL" clId="{85BEA5A0-B104-4EB3-9639-15A344A20F62}" dt="2022-05-01T05:28:32.626" v="15747" actId="1076"/>
          <ac:spMkLst>
            <pc:docMk/>
            <pc:sldMk cId="1933272194" sldId="260"/>
            <ac:spMk id="28" creationId="{F24A4604-F4BD-4C09-9C75-B0FF4C648192}"/>
          </ac:spMkLst>
        </pc:spChg>
        <pc:spChg chg="mod">
          <ac:chgData name="Gudrun Olafsdottir" userId="6d7716d3-bdc4-4494-a74d-18fd30bc7e2e" providerId="ADAL" clId="{85BEA5A0-B104-4EB3-9639-15A344A20F62}" dt="2022-05-01T05:27:31.561" v="15671" actId="1036"/>
          <ac:spMkLst>
            <pc:docMk/>
            <pc:sldMk cId="1933272194" sldId="260"/>
            <ac:spMk id="32" creationId="{1925B483-11A4-4092-BC8A-3BAB79152942}"/>
          </ac:spMkLst>
        </pc:spChg>
        <pc:spChg chg="mod">
          <ac:chgData name="Gudrun Olafsdottir" userId="6d7716d3-bdc4-4494-a74d-18fd30bc7e2e" providerId="ADAL" clId="{85BEA5A0-B104-4EB3-9639-15A344A20F62}" dt="2022-05-01T06:26:55.800" v="18150" actId="6549"/>
          <ac:spMkLst>
            <pc:docMk/>
            <pc:sldMk cId="1933272194" sldId="260"/>
            <ac:spMk id="37" creationId="{8D419D11-6877-4B3E-B6D7-D28AAE07A1A6}"/>
          </ac:spMkLst>
        </pc:spChg>
        <pc:spChg chg="mod">
          <ac:chgData name="Gudrun Olafsdottir" userId="6d7716d3-bdc4-4494-a74d-18fd30bc7e2e" providerId="ADAL" clId="{85BEA5A0-B104-4EB3-9639-15A344A20F62}" dt="2022-05-01T05:27:49.369" v="15741" actId="1035"/>
          <ac:spMkLst>
            <pc:docMk/>
            <pc:sldMk cId="1933272194" sldId="260"/>
            <ac:spMk id="41" creationId="{3B53D7CB-5D6D-40C4-B3B2-59DDED76DF91}"/>
          </ac:spMkLst>
        </pc:spChg>
        <pc:spChg chg="del">
          <ac:chgData name="Gudrun Olafsdottir" userId="6d7716d3-bdc4-4494-a74d-18fd30bc7e2e" providerId="ADAL" clId="{85BEA5A0-B104-4EB3-9639-15A344A20F62}" dt="2022-05-01T05:27:01.464" v="15589" actId="478"/>
          <ac:spMkLst>
            <pc:docMk/>
            <pc:sldMk cId="1933272194" sldId="260"/>
            <ac:spMk id="63" creationId="{12DA91FF-2924-43D7-A0C9-36F23B4A409A}"/>
          </ac:spMkLst>
        </pc:spChg>
        <pc:picChg chg="del mod">
          <ac:chgData name="Gudrun Olafsdottir" userId="6d7716d3-bdc4-4494-a74d-18fd30bc7e2e" providerId="ADAL" clId="{85BEA5A0-B104-4EB3-9639-15A344A20F62}" dt="2022-05-01T05:34:11.911" v="15828" actId="478"/>
          <ac:picMkLst>
            <pc:docMk/>
            <pc:sldMk cId="1933272194" sldId="260"/>
            <ac:picMk id="3" creationId="{AA6F6708-D6C7-457F-8062-7C4EA8F283F5}"/>
          </ac:picMkLst>
        </pc:picChg>
        <pc:picChg chg="mod">
          <ac:chgData name="Gudrun Olafsdottir" userId="6d7716d3-bdc4-4494-a74d-18fd30bc7e2e" providerId="ADAL" clId="{85BEA5A0-B104-4EB3-9639-15A344A20F62}" dt="2022-05-01T05:28:26.199" v="15745" actId="692"/>
          <ac:picMkLst>
            <pc:docMk/>
            <pc:sldMk cId="1933272194" sldId="260"/>
            <ac:picMk id="7" creationId="{62B50B2B-BA2B-4620-8C60-A7A3795AA3DC}"/>
          </ac:picMkLst>
        </pc:picChg>
        <pc:picChg chg="mod">
          <ac:chgData name="Gudrun Olafsdottir" userId="6d7716d3-bdc4-4494-a74d-18fd30bc7e2e" providerId="ADAL" clId="{85BEA5A0-B104-4EB3-9639-15A344A20F62}" dt="2022-05-01T05:27:49.369" v="15741" actId="1035"/>
          <ac:picMkLst>
            <pc:docMk/>
            <pc:sldMk cId="1933272194" sldId="260"/>
            <ac:picMk id="17" creationId="{27E1D3CF-8E73-4939-A461-F5D894CC0C53}"/>
          </ac:picMkLst>
        </pc:picChg>
        <pc:picChg chg="add mod">
          <ac:chgData name="Gudrun Olafsdottir" userId="6d7716d3-bdc4-4494-a74d-18fd30bc7e2e" providerId="ADAL" clId="{85BEA5A0-B104-4EB3-9639-15A344A20F62}" dt="2022-05-01T05:34:40.135" v="15845" actId="1036"/>
          <ac:picMkLst>
            <pc:docMk/>
            <pc:sldMk cId="1933272194" sldId="260"/>
            <ac:picMk id="29" creationId="{6F627F92-A083-47F4-96E1-67471C2E8895}"/>
          </ac:picMkLst>
        </pc:picChg>
        <pc:picChg chg="mod">
          <ac:chgData name="Gudrun Olafsdottir" userId="6d7716d3-bdc4-4494-a74d-18fd30bc7e2e" providerId="ADAL" clId="{85BEA5A0-B104-4EB3-9639-15A344A20F62}" dt="2022-05-01T05:27:49.369" v="15741" actId="1035"/>
          <ac:picMkLst>
            <pc:docMk/>
            <pc:sldMk cId="1933272194" sldId="260"/>
            <ac:picMk id="36" creationId="{9655E63C-E1D5-434E-8490-7BEA6033EAD9}"/>
          </ac:picMkLst>
        </pc:picChg>
        <pc:cxnChg chg="mod">
          <ac:chgData name="Gudrun Olafsdottir" userId="6d7716d3-bdc4-4494-a74d-18fd30bc7e2e" providerId="ADAL" clId="{85BEA5A0-B104-4EB3-9639-15A344A20F62}" dt="2022-05-01T05:34:40.135" v="15845" actId="1036"/>
          <ac:cxnSpMkLst>
            <pc:docMk/>
            <pc:sldMk cId="1933272194" sldId="260"/>
            <ac:cxnSpMk id="9" creationId="{218D716F-2D09-4D0C-ACC4-A4F6D9C2A851}"/>
          </ac:cxnSpMkLst>
        </pc:cxnChg>
        <pc:cxnChg chg="mod">
          <ac:chgData name="Gudrun Olafsdottir" userId="6d7716d3-bdc4-4494-a74d-18fd30bc7e2e" providerId="ADAL" clId="{85BEA5A0-B104-4EB3-9639-15A344A20F62}" dt="2022-05-01T05:34:44.871" v="15846" actId="14100"/>
          <ac:cxnSpMkLst>
            <pc:docMk/>
            <pc:sldMk cId="1933272194" sldId="260"/>
            <ac:cxnSpMk id="10" creationId="{F468E910-2F1F-460B-8EFA-1FF30DCE69F1}"/>
          </ac:cxnSpMkLst>
        </pc:cxnChg>
        <pc:cxnChg chg="mod">
          <ac:chgData name="Gudrun Olafsdottir" userId="6d7716d3-bdc4-4494-a74d-18fd30bc7e2e" providerId="ADAL" clId="{85BEA5A0-B104-4EB3-9639-15A344A20F62}" dt="2022-05-01T05:34:48.785" v="15847" actId="14100"/>
          <ac:cxnSpMkLst>
            <pc:docMk/>
            <pc:sldMk cId="1933272194" sldId="260"/>
            <ac:cxnSpMk id="26" creationId="{2787803A-9343-464C-B328-80DC8CFCC96F}"/>
          </ac:cxnSpMkLst>
        </pc:cxnChg>
        <pc:cxnChg chg="mod">
          <ac:chgData name="Gudrun Olafsdottir" userId="6d7716d3-bdc4-4494-a74d-18fd30bc7e2e" providerId="ADAL" clId="{85BEA5A0-B104-4EB3-9639-15A344A20F62}" dt="2022-05-01T06:26:28.164" v="18132" actId="14100"/>
          <ac:cxnSpMkLst>
            <pc:docMk/>
            <pc:sldMk cId="1933272194" sldId="260"/>
            <ac:cxnSpMk id="38" creationId="{13F64E57-EA9B-4810-A1A7-F5DF1E9D1007}"/>
          </ac:cxnSpMkLst>
        </pc:cxnChg>
        <pc:cxnChg chg="mod">
          <ac:chgData name="Gudrun Olafsdottir" userId="6d7716d3-bdc4-4494-a74d-18fd30bc7e2e" providerId="ADAL" clId="{85BEA5A0-B104-4EB3-9639-15A344A20F62}" dt="2022-05-01T06:26:28.164" v="18132" actId="14100"/>
          <ac:cxnSpMkLst>
            <pc:docMk/>
            <pc:sldMk cId="1933272194" sldId="260"/>
            <ac:cxnSpMk id="45" creationId="{B4650D9D-4A4F-4B55-B8A1-9218F4304E37}"/>
          </ac:cxnSpMkLst>
        </pc:cxnChg>
        <pc:cxnChg chg="mod">
          <ac:chgData name="Gudrun Olafsdottir" userId="6d7716d3-bdc4-4494-a74d-18fd30bc7e2e" providerId="ADAL" clId="{85BEA5A0-B104-4EB3-9639-15A344A20F62}" dt="2022-05-01T05:27:58.165" v="15742" actId="14100"/>
          <ac:cxnSpMkLst>
            <pc:docMk/>
            <pc:sldMk cId="1933272194" sldId="260"/>
            <ac:cxnSpMk id="53" creationId="{B67E545F-27F1-49D2-94B3-9E54C03497C2}"/>
          </ac:cxnSpMkLst>
        </pc:cxnChg>
        <pc:cxnChg chg="mod">
          <ac:chgData name="Gudrun Olafsdottir" userId="6d7716d3-bdc4-4494-a74d-18fd30bc7e2e" providerId="ADAL" clId="{85BEA5A0-B104-4EB3-9639-15A344A20F62}" dt="2022-05-01T05:28:02.207" v="15743" actId="14100"/>
          <ac:cxnSpMkLst>
            <pc:docMk/>
            <pc:sldMk cId="1933272194" sldId="260"/>
            <ac:cxnSpMk id="55" creationId="{8E22FB8A-CDC3-45EF-8A24-6058C26B253A}"/>
          </ac:cxnSpMkLst>
        </pc:cxnChg>
        <pc:cxnChg chg="del mod">
          <ac:chgData name="Gudrun Olafsdottir" userId="6d7716d3-bdc4-4494-a74d-18fd30bc7e2e" providerId="ADAL" clId="{85BEA5A0-B104-4EB3-9639-15A344A20F62}" dt="2022-05-01T05:27:03.352" v="15590" actId="478"/>
          <ac:cxnSpMkLst>
            <pc:docMk/>
            <pc:sldMk cId="1933272194" sldId="260"/>
            <ac:cxnSpMk id="57" creationId="{983444B1-93F1-4809-AD03-9D36D1AD9D2A}"/>
          </ac:cxnSpMkLst>
        </pc:cxnChg>
      </pc:sldChg>
      <pc:sldChg chg="addSp delSp modSp add del mod ord modNotesTx">
        <pc:chgData name="Gudrun Olafsdottir" userId="6d7716d3-bdc4-4494-a74d-18fd30bc7e2e" providerId="ADAL" clId="{85BEA5A0-B104-4EB3-9639-15A344A20F62}" dt="2022-05-01T05:43:24.204" v="16316" actId="47"/>
        <pc:sldMkLst>
          <pc:docMk/>
          <pc:sldMk cId="3472853478" sldId="261"/>
        </pc:sldMkLst>
        <pc:spChg chg="del">
          <ac:chgData name="Gudrun Olafsdottir" userId="6d7716d3-bdc4-4494-a74d-18fd30bc7e2e" providerId="ADAL" clId="{85BEA5A0-B104-4EB3-9639-15A344A20F62}" dt="2022-04-30T03:38:02.321" v="14774" actId="478"/>
          <ac:spMkLst>
            <pc:docMk/>
            <pc:sldMk cId="3472853478" sldId="261"/>
            <ac:spMk id="9" creationId="{C269D251-5BDB-4C2C-B324-50DBF90BA97C}"/>
          </ac:spMkLst>
        </pc:spChg>
        <pc:spChg chg="mod">
          <ac:chgData name="Gudrun Olafsdottir" userId="6d7716d3-bdc4-4494-a74d-18fd30bc7e2e" providerId="ADAL" clId="{85BEA5A0-B104-4EB3-9639-15A344A20F62}" dt="2022-04-30T03:38:08.864" v="14820" actId="1037"/>
          <ac:spMkLst>
            <pc:docMk/>
            <pc:sldMk cId="3472853478" sldId="261"/>
            <ac:spMk id="11" creationId="{C7BE2698-8F86-463F-9D8E-6F6875FE6EA3}"/>
          </ac:spMkLst>
        </pc:spChg>
        <pc:picChg chg="add del mod">
          <ac:chgData name="Gudrun Olafsdottir" userId="6d7716d3-bdc4-4494-a74d-18fd30bc7e2e" providerId="ADAL" clId="{85BEA5A0-B104-4EB3-9639-15A344A20F62}" dt="2022-04-30T03:39:30.326" v="14825" actId="478"/>
          <ac:picMkLst>
            <pc:docMk/>
            <pc:sldMk cId="3472853478" sldId="261"/>
            <ac:picMk id="3" creationId="{C0474533-4D40-4730-8B6D-3429D490907A}"/>
          </ac:picMkLst>
        </pc:picChg>
        <pc:picChg chg="del">
          <ac:chgData name="Gudrun Olafsdottir" userId="6d7716d3-bdc4-4494-a74d-18fd30bc7e2e" providerId="ADAL" clId="{85BEA5A0-B104-4EB3-9639-15A344A20F62}" dt="2022-04-30T03:38:21.236" v="14821" actId="478"/>
          <ac:picMkLst>
            <pc:docMk/>
            <pc:sldMk cId="3472853478" sldId="261"/>
            <ac:picMk id="6" creationId="{02BD89A1-8F8D-46A7-AEE5-A845A5BBC835}"/>
          </ac:picMkLst>
        </pc:picChg>
        <pc:picChg chg="del">
          <ac:chgData name="Gudrun Olafsdottir" userId="6d7716d3-bdc4-4494-a74d-18fd30bc7e2e" providerId="ADAL" clId="{85BEA5A0-B104-4EB3-9639-15A344A20F62}" dt="2022-04-30T03:37:56.500" v="14773" actId="478"/>
          <ac:picMkLst>
            <pc:docMk/>
            <pc:sldMk cId="3472853478" sldId="261"/>
            <ac:picMk id="8" creationId="{CC22F798-47A5-48D1-8C40-EB89C98ED145}"/>
          </ac:picMkLst>
        </pc:picChg>
        <pc:picChg chg="mod">
          <ac:chgData name="Gudrun Olafsdottir" userId="6d7716d3-bdc4-4494-a74d-18fd30bc7e2e" providerId="ADAL" clId="{85BEA5A0-B104-4EB3-9639-15A344A20F62}" dt="2022-04-30T03:38:08.864" v="14820" actId="1037"/>
          <ac:picMkLst>
            <pc:docMk/>
            <pc:sldMk cId="3472853478" sldId="261"/>
            <ac:picMk id="10" creationId="{CCA6FC98-EF20-44CF-80E2-E112FFFB03F1}"/>
          </ac:picMkLst>
        </pc:picChg>
        <pc:picChg chg="mod">
          <ac:chgData name="Gudrun Olafsdottir" userId="6d7716d3-bdc4-4494-a74d-18fd30bc7e2e" providerId="ADAL" clId="{85BEA5A0-B104-4EB3-9639-15A344A20F62}" dt="2022-04-30T03:38:08.864" v="14820" actId="1037"/>
          <ac:picMkLst>
            <pc:docMk/>
            <pc:sldMk cId="3472853478" sldId="261"/>
            <ac:picMk id="12" creationId="{4A0CC47B-4226-4172-9A84-FC28F2F98A2C}"/>
          </ac:picMkLst>
        </pc:picChg>
        <pc:picChg chg="mod">
          <ac:chgData name="Gudrun Olafsdottir" userId="6d7716d3-bdc4-4494-a74d-18fd30bc7e2e" providerId="ADAL" clId="{85BEA5A0-B104-4EB3-9639-15A344A20F62}" dt="2022-04-30T03:38:08.864" v="14820" actId="1037"/>
          <ac:picMkLst>
            <pc:docMk/>
            <pc:sldMk cId="3472853478" sldId="261"/>
            <ac:picMk id="13" creationId="{9CC43064-785E-4603-A2BA-A6B507F4DA54}"/>
          </ac:picMkLst>
        </pc:picChg>
        <pc:picChg chg="add del mod">
          <ac:chgData name="Gudrun Olafsdottir" userId="6d7716d3-bdc4-4494-a74d-18fd30bc7e2e" providerId="ADAL" clId="{85BEA5A0-B104-4EB3-9639-15A344A20F62}" dt="2022-04-30T03:39:59.169" v="14832" actId="478"/>
          <ac:picMkLst>
            <pc:docMk/>
            <pc:sldMk cId="3472853478" sldId="261"/>
            <ac:picMk id="15" creationId="{4FBB71F1-F1B4-425F-929A-B73A5C1F7AF4}"/>
          </ac:picMkLst>
        </pc:picChg>
        <pc:picChg chg="add mod">
          <ac:chgData name="Gudrun Olafsdottir" userId="6d7716d3-bdc4-4494-a74d-18fd30bc7e2e" providerId="ADAL" clId="{85BEA5A0-B104-4EB3-9639-15A344A20F62}" dt="2022-04-30T03:40:50.670" v="14838" actId="692"/>
          <ac:picMkLst>
            <pc:docMk/>
            <pc:sldMk cId="3472853478" sldId="261"/>
            <ac:picMk id="17" creationId="{3014A5D6-2D43-4CE8-A0F9-F364D3875CF6}"/>
          </ac:picMkLst>
        </pc:picChg>
      </pc:sldChg>
      <pc:sldChg chg="modSp mod modNotesTx">
        <pc:chgData name="Gudrun Olafsdottir" userId="6d7716d3-bdc4-4494-a74d-18fd30bc7e2e" providerId="ADAL" clId="{85BEA5A0-B104-4EB3-9639-15A344A20F62}" dt="2022-05-03T06:03:16.930" v="19570" actId="20577"/>
        <pc:sldMkLst>
          <pc:docMk/>
          <pc:sldMk cId="2480556026" sldId="340"/>
        </pc:sldMkLst>
        <pc:spChg chg="mod">
          <ac:chgData name="Gudrun Olafsdottir" userId="6d7716d3-bdc4-4494-a74d-18fd30bc7e2e" providerId="ADAL" clId="{85BEA5A0-B104-4EB3-9639-15A344A20F62}" dt="2022-05-03T01:21:51.009" v="19526" actId="20577"/>
          <ac:spMkLst>
            <pc:docMk/>
            <pc:sldMk cId="2480556026" sldId="340"/>
            <ac:spMk id="3" creationId="{EA9753AC-0F18-024C-A7C1-5624E750C1BD}"/>
          </ac:spMkLst>
        </pc:spChg>
      </pc:sldChg>
      <pc:sldChg chg="addSp delSp modSp mod ord modNotesTx">
        <pc:chgData name="Gudrun Olafsdottir" userId="6d7716d3-bdc4-4494-a74d-18fd30bc7e2e" providerId="ADAL" clId="{85BEA5A0-B104-4EB3-9639-15A344A20F62}" dt="2022-05-01T08:09:34.606" v="18915" actId="20577"/>
        <pc:sldMkLst>
          <pc:docMk/>
          <pc:sldMk cId="2577249589" sldId="379"/>
        </pc:sldMkLst>
        <pc:spChg chg="del">
          <ac:chgData name="Gudrun Olafsdottir" userId="6d7716d3-bdc4-4494-a74d-18fd30bc7e2e" providerId="ADAL" clId="{85BEA5A0-B104-4EB3-9639-15A344A20F62}" dt="2022-04-29T11:33:49.772" v="13293" actId="478"/>
          <ac:spMkLst>
            <pc:docMk/>
            <pc:sldMk cId="2577249589" sldId="379"/>
            <ac:spMk id="2" creationId="{F2673565-C1F7-40E0-847B-FCCD9FAFAE94}"/>
          </ac:spMkLst>
        </pc:spChg>
        <pc:spChg chg="mod">
          <ac:chgData name="Gudrun Olafsdottir" userId="6d7716d3-bdc4-4494-a74d-18fd30bc7e2e" providerId="ADAL" clId="{85BEA5A0-B104-4EB3-9639-15A344A20F62}" dt="2022-04-29T11:36:06.279" v="13333" actId="20577"/>
          <ac:spMkLst>
            <pc:docMk/>
            <pc:sldMk cId="2577249589" sldId="379"/>
            <ac:spMk id="4" creationId="{359FB68D-EAD1-496F-A9B6-5BB0F0C40104}"/>
          </ac:spMkLst>
        </pc:spChg>
        <pc:spChg chg="add">
          <ac:chgData name="Gudrun Olafsdottir" userId="6d7716d3-bdc4-4494-a74d-18fd30bc7e2e" providerId="ADAL" clId="{85BEA5A0-B104-4EB3-9639-15A344A20F62}" dt="2022-04-27T03:56:27.100" v="3931" actId="22"/>
          <ac:spMkLst>
            <pc:docMk/>
            <pc:sldMk cId="2577249589" sldId="379"/>
            <ac:spMk id="7" creationId="{547715C5-9210-495E-B12D-0620BCE1DB99}"/>
          </ac:spMkLst>
        </pc:spChg>
        <pc:spChg chg="add del mod">
          <ac:chgData name="Gudrun Olafsdottir" userId="6d7716d3-bdc4-4494-a74d-18fd30bc7e2e" providerId="ADAL" clId="{85BEA5A0-B104-4EB3-9639-15A344A20F62}" dt="2022-04-29T11:33:52.931" v="13294" actId="478"/>
          <ac:spMkLst>
            <pc:docMk/>
            <pc:sldMk cId="2577249589" sldId="379"/>
            <ac:spMk id="8" creationId="{57121C5A-8194-4B50-BB21-6845199EF603}"/>
          </ac:spMkLst>
        </pc:spChg>
        <pc:spChg chg="add del">
          <ac:chgData name="Gudrun Olafsdottir" userId="6d7716d3-bdc4-4494-a74d-18fd30bc7e2e" providerId="ADAL" clId="{85BEA5A0-B104-4EB3-9639-15A344A20F62}" dt="2022-04-27T03:56:51.874" v="3933" actId="478"/>
          <ac:spMkLst>
            <pc:docMk/>
            <pc:sldMk cId="2577249589" sldId="379"/>
            <ac:spMk id="9" creationId="{F7E413C8-F009-4993-AFD9-38AAE413007E}"/>
          </ac:spMkLst>
        </pc:spChg>
        <pc:picChg chg="del">
          <ac:chgData name="Gudrun Olafsdottir" userId="6d7716d3-bdc4-4494-a74d-18fd30bc7e2e" providerId="ADAL" clId="{85BEA5A0-B104-4EB3-9639-15A344A20F62}" dt="2022-04-29T11:33:39.758" v="13291" actId="478"/>
          <ac:picMkLst>
            <pc:docMk/>
            <pc:sldMk cId="2577249589" sldId="379"/>
            <ac:picMk id="20" creationId="{6096F409-E1D3-4FAF-9E3A-A4EC3A0017D3}"/>
          </ac:picMkLst>
        </pc:picChg>
        <pc:picChg chg="mod">
          <ac:chgData name="Gudrun Olafsdottir" userId="6d7716d3-bdc4-4494-a74d-18fd30bc7e2e" providerId="ADAL" clId="{85BEA5A0-B104-4EB3-9639-15A344A20F62}" dt="2022-04-29T11:33:59.092" v="13297" actId="1076"/>
          <ac:picMkLst>
            <pc:docMk/>
            <pc:sldMk cId="2577249589" sldId="379"/>
            <ac:picMk id="1026" creationId="{EA9AFCCD-66C7-4F0C-AB03-C39B59E6CDA0}"/>
          </ac:picMkLst>
        </pc:picChg>
      </pc:sldChg>
      <pc:sldChg chg="del">
        <pc:chgData name="Gudrun Olafsdottir" userId="6d7716d3-bdc4-4494-a74d-18fd30bc7e2e" providerId="ADAL" clId="{85BEA5A0-B104-4EB3-9639-15A344A20F62}" dt="2022-05-01T05:43:50.575" v="16321" actId="47"/>
        <pc:sldMkLst>
          <pc:docMk/>
          <pc:sldMk cId="7619591" sldId="380"/>
        </pc:sldMkLst>
      </pc:sldChg>
      <pc:sldChg chg="modSp del mod modNotesTx">
        <pc:chgData name="Gudrun Olafsdottir" userId="6d7716d3-bdc4-4494-a74d-18fd30bc7e2e" providerId="ADAL" clId="{85BEA5A0-B104-4EB3-9639-15A344A20F62}" dt="2022-04-30T01:50:26.537" v="14692" actId="47"/>
        <pc:sldMkLst>
          <pc:docMk/>
          <pc:sldMk cId="793897743" sldId="420"/>
        </pc:sldMkLst>
        <pc:spChg chg="mod">
          <ac:chgData name="Gudrun Olafsdottir" userId="6d7716d3-bdc4-4494-a74d-18fd30bc7e2e" providerId="ADAL" clId="{85BEA5A0-B104-4EB3-9639-15A344A20F62}" dt="2022-04-27T05:19:46.296" v="9465" actId="20577"/>
          <ac:spMkLst>
            <pc:docMk/>
            <pc:sldMk cId="793897743" sldId="420"/>
            <ac:spMk id="4" creationId="{8808F403-BC18-4A19-8487-47B2ED822042}"/>
          </ac:spMkLst>
        </pc:spChg>
      </pc:sldChg>
      <pc:sldChg chg="addSp delSp modSp mod ord modClrScheme chgLayout modNotesTx">
        <pc:chgData name="Gudrun Olafsdottir" userId="6d7716d3-bdc4-4494-a74d-18fd30bc7e2e" providerId="ADAL" clId="{85BEA5A0-B104-4EB3-9639-15A344A20F62}" dt="2022-05-11T10:59:17.611" v="19868" actId="20577"/>
        <pc:sldMkLst>
          <pc:docMk/>
          <pc:sldMk cId="375686233" sldId="430"/>
        </pc:sldMkLst>
        <pc:spChg chg="add del mod ord">
          <ac:chgData name="Gudrun Olafsdottir" userId="6d7716d3-bdc4-4494-a74d-18fd30bc7e2e" providerId="ADAL" clId="{85BEA5A0-B104-4EB3-9639-15A344A20F62}" dt="2022-05-11T10:59:17.611" v="19868" actId="20577"/>
          <ac:spMkLst>
            <pc:docMk/>
            <pc:sldMk cId="375686233" sldId="430"/>
            <ac:spMk id="2" creationId="{42FEFBDF-EFC3-9F4C-9078-DD22B675A557}"/>
          </ac:spMkLst>
        </pc:spChg>
        <pc:spChg chg="del">
          <ac:chgData name="Gudrun Olafsdottir" userId="6d7716d3-bdc4-4494-a74d-18fd30bc7e2e" providerId="ADAL" clId="{85BEA5A0-B104-4EB3-9639-15A344A20F62}" dt="2022-04-27T02:25:32.347" v="471" actId="478"/>
          <ac:spMkLst>
            <pc:docMk/>
            <pc:sldMk cId="375686233" sldId="430"/>
            <ac:spMk id="113" creationId="{F8F0F4D6-0F9D-C2C6-B11A-5A081A14FB25}"/>
          </ac:spMkLst>
        </pc:spChg>
        <pc:spChg chg="add del mod">
          <ac:chgData name="Gudrun Olafsdottir" userId="6d7716d3-bdc4-4494-a74d-18fd30bc7e2e" providerId="ADAL" clId="{85BEA5A0-B104-4EB3-9639-15A344A20F62}" dt="2022-04-29T11:29:55.042" v="13276"/>
          <ac:spMkLst>
            <pc:docMk/>
            <pc:sldMk cId="375686233" sldId="430"/>
            <ac:spMk id="114" creationId="{FD71A777-ADCE-4999-B521-58D5F8D77076}"/>
          </ac:spMkLst>
        </pc:spChg>
        <pc:spChg chg="add del mod">
          <ac:chgData name="Gudrun Olafsdottir" userId="6d7716d3-bdc4-4494-a74d-18fd30bc7e2e" providerId="ADAL" clId="{85BEA5A0-B104-4EB3-9639-15A344A20F62}" dt="2022-04-29T11:30:55.539" v="13286" actId="22"/>
          <ac:spMkLst>
            <pc:docMk/>
            <pc:sldMk cId="375686233" sldId="430"/>
            <ac:spMk id="116" creationId="{573F0A6E-7B1B-461C-86D7-EC33138EA54C}"/>
          </ac:spMkLst>
        </pc:spChg>
        <pc:picChg chg="del">
          <ac:chgData name="Gudrun Olafsdottir" userId="6d7716d3-bdc4-4494-a74d-18fd30bc7e2e" providerId="ADAL" clId="{85BEA5A0-B104-4EB3-9639-15A344A20F62}" dt="2022-04-27T02:25:30.546" v="470" actId="478"/>
          <ac:picMkLst>
            <pc:docMk/>
            <pc:sldMk cId="375686233" sldId="430"/>
            <ac:picMk id="3" creationId="{6A8A385A-7A70-704E-621A-1B8C22AA18C9}"/>
          </ac:picMkLst>
        </pc:picChg>
      </pc:sldChg>
      <pc:sldChg chg="modSp mod ord modNotesTx">
        <pc:chgData name="Gudrun Olafsdottir" userId="6d7716d3-bdc4-4494-a74d-18fd30bc7e2e" providerId="ADAL" clId="{85BEA5A0-B104-4EB3-9639-15A344A20F62}" dt="2022-05-11T10:59:22.770" v="19869" actId="20577"/>
        <pc:sldMkLst>
          <pc:docMk/>
          <pc:sldMk cId="1099285149" sldId="431"/>
        </pc:sldMkLst>
        <pc:spChg chg="mod">
          <ac:chgData name="Gudrun Olafsdottir" userId="6d7716d3-bdc4-4494-a74d-18fd30bc7e2e" providerId="ADAL" clId="{85BEA5A0-B104-4EB3-9639-15A344A20F62}" dt="2022-05-11T10:59:22.770" v="19869" actId="20577"/>
          <ac:spMkLst>
            <pc:docMk/>
            <pc:sldMk cId="1099285149" sldId="431"/>
            <ac:spMk id="4" creationId="{94B81B8B-A46C-C94A-B0F5-E70BC8903B8E}"/>
          </ac:spMkLst>
        </pc:spChg>
      </pc:sldChg>
      <pc:sldChg chg="del">
        <pc:chgData name="Gudrun Olafsdottir" userId="6d7716d3-bdc4-4494-a74d-18fd30bc7e2e" providerId="ADAL" clId="{85BEA5A0-B104-4EB3-9639-15A344A20F62}" dt="2022-05-01T05:43:41.233" v="16318" actId="47"/>
        <pc:sldMkLst>
          <pc:docMk/>
          <pc:sldMk cId="1978550073" sldId="432"/>
        </pc:sldMkLst>
      </pc:sldChg>
      <pc:sldChg chg="del">
        <pc:chgData name="Gudrun Olafsdottir" userId="6d7716d3-bdc4-4494-a74d-18fd30bc7e2e" providerId="ADAL" clId="{85BEA5A0-B104-4EB3-9639-15A344A20F62}" dt="2022-05-01T05:43:42.306" v="16319" actId="47"/>
        <pc:sldMkLst>
          <pc:docMk/>
          <pc:sldMk cId="2486720091" sldId="433"/>
        </pc:sldMkLst>
      </pc:sldChg>
      <pc:sldChg chg="modNotesTx">
        <pc:chgData name="Gudrun Olafsdottir" userId="6d7716d3-bdc4-4494-a74d-18fd30bc7e2e" providerId="ADAL" clId="{85BEA5A0-B104-4EB3-9639-15A344A20F62}" dt="2022-05-01T06:38:39.542" v="18637" actId="20577"/>
        <pc:sldMkLst>
          <pc:docMk/>
          <pc:sldMk cId="3167062328" sldId="434"/>
        </pc:sldMkLst>
      </pc:sldChg>
      <pc:sldChg chg="modNotesTx">
        <pc:chgData name="Gudrun Olafsdottir" userId="6d7716d3-bdc4-4494-a74d-18fd30bc7e2e" providerId="ADAL" clId="{85BEA5A0-B104-4EB3-9639-15A344A20F62}" dt="2022-04-30T01:08:24.324" v="13695" actId="20577"/>
        <pc:sldMkLst>
          <pc:docMk/>
          <pc:sldMk cId="1631888646" sldId="436"/>
        </pc:sldMkLst>
      </pc:sldChg>
      <pc:sldChg chg="del modNotesTx">
        <pc:chgData name="Gudrun Olafsdottir" userId="6d7716d3-bdc4-4494-a74d-18fd30bc7e2e" providerId="ADAL" clId="{85BEA5A0-B104-4EB3-9639-15A344A20F62}" dt="2022-04-30T01:49:22.907" v="14691" actId="47"/>
        <pc:sldMkLst>
          <pc:docMk/>
          <pc:sldMk cId="3520961525" sldId="437"/>
        </pc:sldMkLst>
      </pc:sldChg>
      <pc:sldChg chg="del">
        <pc:chgData name="Gudrun Olafsdottir" userId="6d7716d3-bdc4-4494-a74d-18fd30bc7e2e" providerId="ADAL" clId="{85BEA5A0-B104-4EB3-9639-15A344A20F62}" dt="2022-05-01T05:43:35.569" v="16317" actId="47"/>
        <pc:sldMkLst>
          <pc:docMk/>
          <pc:sldMk cId="787530505" sldId="438"/>
        </pc:sldMkLst>
      </pc:sldChg>
      <pc:sldChg chg="addSp delSp modSp mod modNotesTx">
        <pc:chgData name="Gudrun Olafsdottir" userId="6d7716d3-bdc4-4494-a74d-18fd30bc7e2e" providerId="ADAL" clId="{85BEA5A0-B104-4EB3-9639-15A344A20F62}" dt="2022-05-02T16:09:55.325" v="19293" actId="20577"/>
        <pc:sldMkLst>
          <pc:docMk/>
          <pc:sldMk cId="4231116717" sldId="440"/>
        </pc:sldMkLst>
        <pc:spChg chg="add del mod">
          <ac:chgData name="Gudrun Olafsdottir" userId="6d7716d3-bdc4-4494-a74d-18fd30bc7e2e" providerId="ADAL" clId="{85BEA5A0-B104-4EB3-9639-15A344A20F62}" dt="2022-04-27T05:12:08.567" v="8623" actId="478"/>
          <ac:spMkLst>
            <pc:docMk/>
            <pc:sldMk cId="4231116717" sldId="440"/>
            <ac:spMk id="2" creationId="{4C6C951E-875C-4CB6-A69B-AB3A4E0842E0}"/>
          </ac:spMkLst>
        </pc:spChg>
        <pc:spChg chg="add mod">
          <ac:chgData name="Gudrun Olafsdottir" userId="6d7716d3-bdc4-4494-a74d-18fd30bc7e2e" providerId="ADAL" clId="{85BEA5A0-B104-4EB3-9639-15A344A20F62}" dt="2022-05-02T16:09:55.325" v="19293" actId="20577"/>
          <ac:spMkLst>
            <pc:docMk/>
            <pc:sldMk cId="4231116717" sldId="440"/>
            <ac:spMk id="3" creationId="{68A45DEF-AF94-471C-94B7-893054980197}"/>
          </ac:spMkLst>
        </pc:spChg>
        <pc:spChg chg="add del mod">
          <ac:chgData name="Gudrun Olafsdottir" userId="6d7716d3-bdc4-4494-a74d-18fd30bc7e2e" providerId="ADAL" clId="{85BEA5A0-B104-4EB3-9639-15A344A20F62}" dt="2022-04-27T05:13:36.597" v="8732"/>
          <ac:spMkLst>
            <pc:docMk/>
            <pc:sldMk cId="4231116717" sldId="440"/>
            <ac:spMk id="4" creationId="{25E21FCA-6C63-497A-AE0A-937CFB501729}"/>
          </ac:spMkLst>
        </pc:spChg>
        <pc:spChg chg="mod">
          <ac:chgData name="Gudrun Olafsdottir" userId="6d7716d3-bdc4-4494-a74d-18fd30bc7e2e" providerId="ADAL" clId="{85BEA5A0-B104-4EB3-9639-15A344A20F62}" dt="2022-04-30T01:17:14.714" v="13822" actId="20577"/>
          <ac:spMkLst>
            <pc:docMk/>
            <pc:sldMk cId="4231116717" sldId="440"/>
            <ac:spMk id="8" creationId="{673E0FB2-5C59-4DFD-B5C2-481729A66564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10" creationId="{3B1BBDD6-5247-4B3D-996E-44C67B39CE6A}"/>
          </ac:spMkLst>
        </pc:spChg>
        <pc:spChg chg="add del mod">
          <ac:chgData name="Gudrun Olafsdottir" userId="6d7716d3-bdc4-4494-a74d-18fd30bc7e2e" providerId="ADAL" clId="{85BEA5A0-B104-4EB3-9639-15A344A20F62}" dt="2022-04-27T05:13:36.597" v="8732"/>
          <ac:spMkLst>
            <pc:docMk/>
            <pc:sldMk cId="4231116717" sldId="440"/>
            <ac:spMk id="12" creationId="{FF6035D9-7C86-48E3-9E04-3D895183F4F6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19" creationId="{23D53064-92D1-4F80-8ADD-CA7FA8F72E69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49" creationId="{787514A3-6E46-4C2A-B38C-2B62F0F1F5FE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51" creationId="{9D5D5F19-B192-4514-9163-D48586942A58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52" creationId="{73268D28-1CEB-4BDE-91C6-5D6E04C1A6FF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64" creationId="{D490DC22-AE92-4B08-8099-86A4511D36D9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66" creationId="{B1DD3854-4688-4EE2-8D6D-DFA2EDA23AE7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67" creationId="{3BAB06F1-7944-4260-86F5-83D0E397895D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69" creationId="{35AEF7C2-2326-4FA5-B80A-88CDE3611409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71" creationId="{17673B60-F11D-4B98-96F5-6A2CC478D0B7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72" creationId="{179A2A77-8379-488A-A054-6B261E9E5FAF}"/>
          </ac:spMkLst>
        </pc:spChg>
        <pc:spChg chg="mod">
          <ac:chgData name="Gudrun Olafsdottir" userId="6d7716d3-bdc4-4494-a74d-18fd30bc7e2e" providerId="ADAL" clId="{85BEA5A0-B104-4EB3-9639-15A344A20F62}" dt="2022-04-27T05:12:16.430" v="8649" actId="1036"/>
          <ac:spMkLst>
            <pc:docMk/>
            <pc:sldMk cId="4231116717" sldId="440"/>
            <ac:spMk id="75" creationId="{D8D76855-2249-4FC2-A7B4-F19CE34D1884}"/>
          </ac:spMkLst>
        </pc:spChg>
        <pc:grpChg chg="mod">
          <ac:chgData name="Gudrun Olafsdottir" userId="6d7716d3-bdc4-4494-a74d-18fd30bc7e2e" providerId="ADAL" clId="{85BEA5A0-B104-4EB3-9639-15A344A20F62}" dt="2022-04-27T05:12:16.430" v="8649" actId="1036"/>
          <ac:grpSpMkLst>
            <pc:docMk/>
            <pc:sldMk cId="4231116717" sldId="440"/>
            <ac:grpSpMk id="6" creationId="{E6934124-6EB5-47AA-AFA6-82639D242018}"/>
          </ac:grpSpMkLst>
        </pc:grpChg>
        <pc:picChg chg="mod">
          <ac:chgData name="Gudrun Olafsdottir" userId="6d7716d3-bdc4-4494-a74d-18fd30bc7e2e" providerId="ADAL" clId="{85BEA5A0-B104-4EB3-9639-15A344A20F62}" dt="2022-04-27T05:12:16.430" v="8649" actId="1036"/>
          <ac:picMkLst>
            <pc:docMk/>
            <pc:sldMk cId="4231116717" sldId="440"/>
            <ac:picMk id="9" creationId="{8623AFC1-25FB-41CB-AD06-D4A4067E538A}"/>
          </ac:picMkLst>
        </pc:picChg>
        <pc:picChg chg="mod">
          <ac:chgData name="Gudrun Olafsdottir" userId="6d7716d3-bdc4-4494-a74d-18fd30bc7e2e" providerId="ADAL" clId="{85BEA5A0-B104-4EB3-9639-15A344A20F62}" dt="2022-04-27T05:12:16.430" v="8649" actId="1036"/>
          <ac:picMkLst>
            <pc:docMk/>
            <pc:sldMk cId="4231116717" sldId="440"/>
            <ac:picMk id="11" creationId="{618B88D5-4D9F-42D6-8CFE-A8F9720DA788}"/>
          </ac:picMkLst>
        </pc:picChg>
        <pc:picChg chg="mod">
          <ac:chgData name="Gudrun Olafsdottir" userId="6d7716d3-bdc4-4494-a74d-18fd30bc7e2e" providerId="ADAL" clId="{85BEA5A0-B104-4EB3-9639-15A344A20F62}" dt="2022-04-27T05:12:16.430" v="8649" actId="1036"/>
          <ac:picMkLst>
            <pc:docMk/>
            <pc:sldMk cId="4231116717" sldId="440"/>
            <ac:picMk id="47" creationId="{7035768C-D3A4-44E4-909F-C59276277FA6}"/>
          </ac:picMkLst>
        </pc:picChg>
        <pc:picChg chg="mod">
          <ac:chgData name="Gudrun Olafsdottir" userId="6d7716d3-bdc4-4494-a74d-18fd30bc7e2e" providerId="ADAL" clId="{85BEA5A0-B104-4EB3-9639-15A344A20F62}" dt="2022-04-27T05:12:16.430" v="8649" actId="1036"/>
          <ac:picMkLst>
            <pc:docMk/>
            <pc:sldMk cId="4231116717" sldId="440"/>
            <ac:picMk id="55" creationId="{2FF1623C-E317-419D-92E9-0EA52AC659BB}"/>
          </ac:picMkLst>
        </pc:picChg>
        <pc:picChg chg="mod">
          <ac:chgData name="Gudrun Olafsdottir" userId="6d7716d3-bdc4-4494-a74d-18fd30bc7e2e" providerId="ADAL" clId="{85BEA5A0-B104-4EB3-9639-15A344A20F62}" dt="2022-04-27T05:12:16.430" v="8649" actId="1036"/>
          <ac:picMkLst>
            <pc:docMk/>
            <pc:sldMk cId="4231116717" sldId="440"/>
            <ac:picMk id="65" creationId="{80924CCE-283C-45C8-90EE-27EDDB0FEA9E}"/>
          </ac:picMkLst>
        </pc:picChg>
        <pc:cxnChg chg="mod">
          <ac:chgData name="Gudrun Olafsdottir" userId="6d7716d3-bdc4-4494-a74d-18fd30bc7e2e" providerId="ADAL" clId="{85BEA5A0-B104-4EB3-9639-15A344A20F62}" dt="2022-04-27T05:12:16.430" v="8649" actId="1036"/>
          <ac:cxnSpMkLst>
            <pc:docMk/>
            <pc:sldMk cId="4231116717" sldId="440"/>
            <ac:cxnSpMk id="5" creationId="{AFE103E2-35CA-40F3-B47D-7C88E096EAAD}"/>
          </ac:cxnSpMkLst>
        </pc:cxnChg>
        <pc:cxnChg chg="mod">
          <ac:chgData name="Gudrun Olafsdottir" userId="6d7716d3-bdc4-4494-a74d-18fd30bc7e2e" providerId="ADAL" clId="{85BEA5A0-B104-4EB3-9639-15A344A20F62}" dt="2022-04-27T05:12:16.430" v="8649" actId="1036"/>
          <ac:cxnSpMkLst>
            <pc:docMk/>
            <pc:sldMk cId="4231116717" sldId="440"/>
            <ac:cxnSpMk id="59" creationId="{89B631EA-7018-444E-9101-95740036CE50}"/>
          </ac:cxnSpMkLst>
        </pc:cxnChg>
        <pc:cxnChg chg="mod">
          <ac:chgData name="Gudrun Olafsdottir" userId="6d7716d3-bdc4-4494-a74d-18fd30bc7e2e" providerId="ADAL" clId="{85BEA5A0-B104-4EB3-9639-15A344A20F62}" dt="2022-04-27T05:12:16.430" v="8649" actId="1036"/>
          <ac:cxnSpMkLst>
            <pc:docMk/>
            <pc:sldMk cId="4231116717" sldId="440"/>
            <ac:cxnSpMk id="61" creationId="{4C493F99-0E2E-4A1B-A4E3-3AA823554155}"/>
          </ac:cxnSpMkLst>
        </pc:cxnChg>
        <pc:cxnChg chg="mod">
          <ac:chgData name="Gudrun Olafsdottir" userId="6d7716d3-bdc4-4494-a74d-18fd30bc7e2e" providerId="ADAL" clId="{85BEA5A0-B104-4EB3-9639-15A344A20F62}" dt="2022-04-27T05:12:16.430" v="8649" actId="1036"/>
          <ac:cxnSpMkLst>
            <pc:docMk/>
            <pc:sldMk cId="4231116717" sldId="440"/>
            <ac:cxnSpMk id="73" creationId="{6BEFB4E8-2A27-4054-BBE4-B320F327AD78}"/>
          </ac:cxnSpMkLst>
        </pc:cxnChg>
        <pc:cxnChg chg="mod">
          <ac:chgData name="Gudrun Olafsdottir" userId="6d7716d3-bdc4-4494-a74d-18fd30bc7e2e" providerId="ADAL" clId="{85BEA5A0-B104-4EB3-9639-15A344A20F62}" dt="2022-04-27T05:12:16.430" v="8649" actId="1036"/>
          <ac:cxnSpMkLst>
            <pc:docMk/>
            <pc:sldMk cId="4231116717" sldId="440"/>
            <ac:cxnSpMk id="74" creationId="{D1664AC5-2594-4891-8068-82A7EC255656}"/>
          </ac:cxnSpMkLst>
        </pc:cxnChg>
      </pc:sldChg>
      <pc:sldChg chg="del mod modShow">
        <pc:chgData name="Gudrun Olafsdottir" userId="6d7716d3-bdc4-4494-a74d-18fd30bc7e2e" providerId="ADAL" clId="{85BEA5A0-B104-4EB3-9639-15A344A20F62}" dt="2022-05-01T08:46:24.488" v="19105" actId="47"/>
        <pc:sldMkLst>
          <pc:docMk/>
          <pc:sldMk cId="4204493107" sldId="441"/>
        </pc:sldMkLst>
      </pc:sldChg>
      <pc:sldChg chg="addSp delSp modSp mod modNotesTx">
        <pc:chgData name="Gudrun Olafsdottir" userId="6d7716d3-bdc4-4494-a74d-18fd30bc7e2e" providerId="ADAL" clId="{85BEA5A0-B104-4EB3-9639-15A344A20F62}" dt="2022-05-12T14:00:04.154" v="20029" actId="20577"/>
        <pc:sldMkLst>
          <pc:docMk/>
          <pc:sldMk cId="2922494486" sldId="442"/>
        </pc:sldMkLst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4" creationId="{3B0EDAC7-EADE-43E3-9D6B-7CA98B4B8219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86" creationId="{60A435EB-4FFD-4B1F-8095-0AA40E557743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87" creationId="{A6207EEC-F84A-4A06-9510-750C24017A97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92" creationId="{DB310A76-CA93-4A83-B920-FAB0A1BDEF24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93" creationId="{6D6FA3A6-5F4B-4BD3-9C09-E14C9A8756EF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97" creationId="{F4D20425-198E-47C8-BA2E-86E8D63A5B52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98" creationId="{16909D48-44FF-4C2E-8C3C-7C3F0CED7D55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02" creationId="{851F3560-B5CF-405E-BFAA-902110979875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03" creationId="{1B33714F-8EFF-4966-96E5-DCAA9BDC3E47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12" creationId="{79C13306-33D6-4B82-A889-D82B7B5F8B08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13" creationId="{F574F69F-CBFB-4001-83A4-3ACC0D5139A5}"/>
          </ac:spMkLst>
        </pc:spChg>
        <pc:spChg chg="add mod">
          <ac:chgData name="Gudrun Olafsdottir" userId="6d7716d3-bdc4-4494-a74d-18fd30bc7e2e" providerId="ADAL" clId="{85BEA5A0-B104-4EB3-9639-15A344A20F62}" dt="2022-05-12T14:00:04.154" v="20029" actId="20577"/>
          <ac:spMkLst>
            <pc:docMk/>
            <pc:sldMk cId="2922494486" sldId="442"/>
            <ac:spMk id="131" creationId="{BE6E5DAA-DC45-82B5-819E-8E860D94C4F1}"/>
          </ac:spMkLst>
        </pc:spChg>
        <pc:spChg chg="mod">
          <ac:chgData name="Gudrun Olafsdottir" userId="6d7716d3-bdc4-4494-a74d-18fd30bc7e2e" providerId="ADAL" clId="{85BEA5A0-B104-4EB3-9639-15A344A20F62}" dt="2022-04-27T04:53:46.906" v="7646" actId="1076"/>
          <ac:spMkLst>
            <pc:docMk/>
            <pc:sldMk cId="2922494486" sldId="442"/>
            <ac:spMk id="140" creationId="{CDE737FB-2DD5-4045-BF1C-6EC039F3975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44" creationId="{B132D808-6DF0-49CC-BFF7-F866744FD5D3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45" creationId="{41F500C2-2DDF-4F0D-A94B-256E5CA5063D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59" creationId="{F85B95D2-5D49-454B-9C9B-B0F629714148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60" creationId="{D08B279A-3CF4-46E2-97D9-85F59E32BB6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65" creationId="{8C98C40C-298E-46BD-B0E7-83BA7BB527A4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66" creationId="{65312E9B-0F9F-42F5-8C8D-10FEB93E945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69" creationId="{54DEFDC0-E2B0-45A2-972E-BA689261A018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72" creationId="{FF547D9B-626A-44F7-8EEC-BD89EC83ED00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77" creationId="{A3C783B1-2845-498E-AB9C-D1659659DE59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78" creationId="{641712CD-D3A5-4A77-963D-8FDC050686B7}"/>
          </ac:spMkLst>
        </pc:spChg>
        <pc:spChg chg="mod">
          <ac:chgData name="Gudrun Olafsdottir" userId="6d7716d3-bdc4-4494-a74d-18fd30bc7e2e" providerId="ADAL" clId="{85BEA5A0-B104-4EB3-9639-15A344A20F62}" dt="2022-04-27T04:50:00.159" v="7421" actId="1038"/>
          <ac:spMkLst>
            <pc:docMk/>
            <pc:sldMk cId="2922494486" sldId="442"/>
            <ac:spMk id="180" creationId="{476967F8-6A94-4816-B810-567FDDF1B87F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82" creationId="{3E1636CD-2622-4CC9-8900-86CECD83986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86" creationId="{D56A0366-158F-4640-BADA-656E8957BE83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88" creationId="{35F74E7A-BD90-406C-AB82-1E1D4405296E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89" creationId="{A7E70643-0778-48D7-85B4-C7EF6B5BA42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91" creationId="{536DC5E0-E447-4974-B7CA-3C54F054EF18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92" creationId="{D260BA3A-C9EE-4EC2-A713-D2D035374D0E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197" creationId="{5FF60473-21ED-418A-8087-4871A4A3E55F}"/>
          </ac:spMkLst>
        </pc:spChg>
        <pc:spChg chg="mod">
          <ac:chgData name="Gudrun Olafsdottir" userId="6d7716d3-bdc4-4494-a74d-18fd30bc7e2e" providerId="ADAL" clId="{85BEA5A0-B104-4EB3-9639-15A344A20F62}" dt="2022-04-27T04:52:30.980" v="7619" actId="1038"/>
          <ac:spMkLst>
            <pc:docMk/>
            <pc:sldMk cId="2922494486" sldId="442"/>
            <ac:spMk id="200" creationId="{19324571-B260-4803-9885-2DB6569A83C3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01" creationId="{16F3938E-E781-418D-BF05-AC021B6E000C}"/>
          </ac:spMkLst>
        </pc:spChg>
        <pc:spChg chg="mod">
          <ac:chgData name="Gudrun Olafsdottir" userId="6d7716d3-bdc4-4494-a74d-18fd30bc7e2e" providerId="ADAL" clId="{85BEA5A0-B104-4EB3-9639-15A344A20F62}" dt="2022-04-27T04:52:30.980" v="7619" actId="1038"/>
          <ac:spMkLst>
            <pc:docMk/>
            <pc:sldMk cId="2922494486" sldId="442"/>
            <ac:spMk id="202" creationId="{4A8DBF6F-9D66-465C-9A32-F7F4FE28768A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06" creationId="{2FB2C4DB-C915-42B6-B992-6B336418E350}"/>
          </ac:spMkLst>
        </pc:spChg>
        <pc:spChg chg="mod">
          <ac:chgData name="Gudrun Olafsdottir" userId="6d7716d3-bdc4-4494-a74d-18fd30bc7e2e" providerId="ADAL" clId="{85BEA5A0-B104-4EB3-9639-15A344A20F62}" dt="2022-04-27T04:52:30.980" v="7619" actId="1038"/>
          <ac:spMkLst>
            <pc:docMk/>
            <pc:sldMk cId="2922494486" sldId="442"/>
            <ac:spMk id="210" creationId="{2E0F67E6-62D0-4E25-8349-AAB9B9FA6E79}"/>
          </ac:spMkLst>
        </pc:spChg>
        <pc:spChg chg="mod">
          <ac:chgData name="Gudrun Olafsdottir" userId="6d7716d3-bdc4-4494-a74d-18fd30bc7e2e" providerId="ADAL" clId="{85BEA5A0-B104-4EB3-9639-15A344A20F62}" dt="2022-04-27T04:52:30.980" v="7619" actId="1038"/>
          <ac:spMkLst>
            <pc:docMk/>
            <pc:sldMk cId="2922494486" sldId="442"/>
            <ac:spMk id="214" creationId="{A0EFB90D-16CA-4E0D-BF5C-A4BCF64D14AD}"/>
          </ac:spMkLst>
        </pc:spChg>
        <pc:spChg chg="mod">
          <ac:chgData name="Gudrun Olafsdottir" userId="6d7716d3-bdc4-4494-a74d-18fd30bc7e2e" providerId="ADAL" clId="{85BEA5A0-B104-4EB3-9639-15A344A20F62}" dt="2022-04-27T04:49:43.727" v="7390" actId="1038"/>
          <ac:spMkLst>
            <pc:docMk/>
            <pc:sldMk cId="2922494486" sldId="442"/>
            <ac:spMk id="236" creationId="{5B2E32EB-36E0-4B9B-B02D-A4569059EBA7}"/>
          </ac:spMkLst>
        </pc:spChg>
        <pc:spChg chg="mod">
          <ac:chgData name="Gudrun Olafsdottir" userId="6d7716d3-bdc4-4494-a74d-18fd30bc7e2e" providerId="ADAL" clId="{85BEA5A0-B104-4EB3-9639-15A344A20F62}" dt="2022-04-30T01:12:23.630" v="13818" actId="20577"/>
          <ac:spMkLst>
            <pc:docMk/>
            <pc:sldMk cId="2922494486" sldId="442"/>
            <ac:spMk id="244" creationId="{C79B8197-B60D-4701-9C2E-D0FCDC014FCD}"/>
          </ac:spMkLst>
        </pc:spChg>
        <pc:spChg chg="mod">
          <ac:chgData name="Gudrun Olafsdottir" userId="6d7716d3-bdc4-4494-a74d-18fd30bc7e2e" providerId="ADAL" clId="{85BEA5A0-B104-4EB3-9639-15A344A20F62}" dt="2022-04-27T04:49:43.727" v="7390" actId="1038"/>
          <ac:spMkLst>
            <pc:docMk/>
            <pc:sldMk cId="2922494486" sldId="442"/>
            <ac:spMk id="269" creationId="{EF22F439-C629-49D9-BE23-FC3C70C2E351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85" creationId="{946020F6-C7D2-41F2-8459-32CF6EE82462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86" creationId="{719C8AFA-EDD6-4931-B02C-D103A8BADE42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87" creationId="{0A22061C-5D89-460D-B1FA-CA6590426CF8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88" creationId="{A02334B6-7F3C-41EE-B96B-0AA9E4D8CBD0}"/>
          </ac:spMkLst>
        </pc:spChg>
        <pc:spChg chg="mod">
          <ac:chgData name="Gudrun Olafsdottir" userId="6d7716d3-bdc4-4494-a74d-18fd30bc7e2e" providerId="ADAL" clId="{85BEA5A0-B104-4EB3-9639-15A344A20F62}" dt="2022-04-27T04:52:51.553" v="7639" actId="1038"/>
          <ac:spMkLst>
            <pc:docMk/>
            <pc:sldMk cId="2922494486" sldId="442"/>
            <ac:spMk id="289" creationId="{3E93FF5D-470E-4B13-BF5A-5ED1085A2351}"/>
          </ac:spMkLst>
        </pc:spChg>
        <pc:spChg chg="mod">
          <ac:chgData name="Gudrun Olafsdottir" userId="6d7716d3-bdc4-4494-a74d-18fd30bc7e2e" providerId="ADAL" clId="{85BEA5A0-B104-4EB3-9639-15A344A20F62}" dt="2022-04-27T04:52:30.980" v="7619" actId="1038"/>
          <ac:spMkLst>
            <pc:docMk/>
            <pc:sldMk cId="2922494486" sldId="442"/>
            <ac:spMk id="290" creationId="{A867F22D-3C6E-4527-99B5-AB7302A9413B}"/>
          </ac:spMkLst>
        </pc:spChg>
        <pc:spChg chg="mod">
          <ac:chgData name="Gudrun Olafsdottir" userId="6d7716d3-bdc4-4494-a74d-18fd30bc7e2e" providerId="ADAL" clId="{85BEA5A0-B104-4EB3-9639-15A344A20F62}" dt="2022-04-27T04:49:43.727" v="7390" actId="1038"/>
          <ac:spMkLst>
            <pc:docMk/>
            <pc:sldMk cId="2922494486" sldId="442"/>
            <ac:spMk id="291" creationId="{C519577F-C960-4503-AA2B-D71602E9874F}"/>
          </ac:spMkLst>
        </pc:s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85" creationId="{4E19DEA4-59C7-4D21-904E-B30B5223F975}"/>
          </ac:grpSpMkLst>
        </pc:gr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91" creationId="{FB8880AF-0C3E-4221-8439-84D34CF523E1}"/>
          </ac:grpSpMkLst>
        </pc:gr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96" creationId="{3E5C8ABC-28A4-407C-857B-0F87F998A21D}"/>
          </ac:grpSpMkLst>
        </pc:gr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101" creationId="{D1910C6B-9909-423F-A9BC-ED298AB5B9C9}"/>
          </ac:grpSpMkLst>
        </pc:gr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111" creationId="{8ABB918B-F166-4A91-B551-EDC13988934C}"/>
          </ac:grpSpMkLst>
        </pc:grpChg>
        <pc:grpChg chg="del">
          <ac:chgData name="Gudrun Olafsdottir" userId="6d7716d3-bdc4-4494-a74d-18fd30bc7e2e" providerId="ADAL" clId="{85BEA5A0-B104-4EB3-9639-15A344A20F62}" dt="2022-04-27T04:49:14.630" v="7358" actId="478"/>
          <ac:grpSpMkLst>
            <pc:docMk/>
            <pc:sldMk cId="2922494486" sldId="442"/>
            <ac:grpSpMk id="135" creationId="{F1468E91-5193-C247-70D2-371336CC567C}"/>
          </ac:grpSpMkLst>
        </pc:grpChg>
        <pc:grpChg chg="mod">
          <ac:chgData name="Gudrun Olafsdottir" userId="6d7716d3-bdc4-4494-a74d-18fd30bc7e2e" providerId="ADAL" clId="{85BEA5A0-B104-4EB3-9639-15A344A20F62}" dt="2022-04-27T04:50:00.159" v="7421" actId="1038"/>
          <ac:grpSpMkLst>
            <pc:docMk/>
            <pc:sldMk cId="2922494486" sldId="442"/>
            <ac:grpSpMk id="175" creationId="{E25E4F10-1B07-4DFC-ABC6-EE4BEB6DB653}"/>
          </ac:grpSpMkLst>
        </pc:grpChg>
        <pc:picChg chg="del">
          <ac:chgData name="Gudrun Olafsdottir" userId="6d7716d3-bdc4-4494-a74d-18fd30bc7e2e" providerId="ADAL" clId="{85BEA5A0-B104-4EB3-9639-15A344A20F62}" dt="2022-04-27T04:49:11.525" v="7356" actId="478"/>
          <ac:picMkLst>
            <pc:docMk/>
            <pc:sldMk cId="2922494486" sldId="442"/>
            <ac:picMk id="5" creationId="{2605A27D-2BD1-A52B-3425-8B06B030D970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88" creationId="{2C8B49FA-41C4-45B9-80DF-F35D3AEDA0CE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94" creationId="{6F30724E-57EA-469F-9DB2-DE73A09C0C4D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99" creationId="{C14ED61D-17DA-4061-8EBF-6DB0A6EA0B44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04" creationId="{7A4C2087-BF55-4BB4-B07C-2EFB2203C76C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14" creationId="{DB18A832-6FBD-4AB6-8EAD-E4D1071DA1F6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37" creationId="{EBFCCC41-C459-4F58-8D7E-6DE826A5D094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38" creationId="{E72363BD-634B-4CC3-ACFA-7A242C68FAB6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39" creationId="{AA4781E6-6580-42E0-832D-1A0697120EEF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42" creationId="{A774BD53-4058-49AE-BBA9-9585F310B8C2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43" creationId="{D711F6EB-6B0C-4B57-9E51-2B44A16B67A8}"/>
          </ac:picMkLst>
        </pc:picChg>
        <pc:picChg chg="del">
          <ac:chgData name="Gudrun Olafsdottir" userId="6d7716d3-bdc4-4494-a74d-18fd30bc7e2e" providerId="ADAL" clId="{85BEA5A0-B104-4EB3-9639-15A344A20F62}" dt="2022-04-27T04:49:13.121" v="7357" actId="478"/>
          <ac:picMkLst>
            <pc:docMk/>
            <pc:sldMk cId="2922494486" sldId="442"/>
            <ac:picMk id="146" creationId="{AB3F82BE-997A-4C91-D2FC-910EAEAB0DED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51" creationId="{3B2BDB6E-7AF7-4F44-B98C-FF572FA30D2D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57" creationId="{4DBE8849-446E-4B72-8B7A-97FBE265DAF4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58" creationId="{6BD69ABB-B77F-4F67-98A2-4C75FAE70945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63" creationId="{291051DD-A0B6-4A3C-99F4-9BAE868DA54D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64" creationId="{FCA00596-8EB3-4410-8DB5-5DC6569B184A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70" creationId="{29BBF952-DABB-4ECB-8881-C242A3F8DA1B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71" creationId="{E00BF320-3B2E-4E0D-B494-4F54D933D2A9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73" creationId="{E46A0C8C-72B5-49A4-8FB2-DDCC9F18BD18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74" creationId="{D0C1FA6C-8F24-4C56-8679-8E9D3E93F1E9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79" creationId="{792AC55F-9C3C-477F-A738-6232047A9FF9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81" creationId="{A2700A86-6110-495F-80D5-318DAF456D0E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83" creationId="{AD113744-DCCE-4E25-AB24-5304B7BF8AA4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84" creationId="{654F282C-1591-47D6-8B78-26584DF57433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85" creationId="{29AF53CE-D270-488E-B73B-D7828836347E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87" creationId="{9BEBA4E3-6C7D-44B4-B899-84D3CDCA9CA3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90" creationId="{0B73C1EF-618B-4FFC-A0FE-2E32289D57DD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94" creationId="{8AF7EB5A-3FAB-45E2-9333-B8C21F3BE694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95" creationId="{36DAFE1C-FBA6-4871-999E-E018A8B76BEA}"/>
          </ac:picMkLst>
        </pc:picChg>
        <pc:picChg chg="mod">
          <ac:chgData name="Gudrun Olafsdottir" userId="6d7716d3-bdc4-4494-a74d-18fd30bc7e2e" providerId="ADAL" clId="{85BEA5A0-B104-4EB3-9639-15A344A20F62}" dt="2022-04-27T04:50:00.159" v="7421" actId="1038"/>
          <ac:picMkLst>
            <pc:docMk/>
            <pc:sldMk cId="2922494486" sldId="442"/>
            <ac:picMk id="196" creationId="{7C2D58EF-99AB-40CE-9320-7F9A9A6550A3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198" creationId="{08D5CCA4-D9E3-40B3-A1D9-2E9D06264EB3}"/>
          </ac:picMkLst>
        </pc:picChg>
        <pc:picChg chg="mod">
          <ac:chgData name="Gudrun Olafsdottir" userId="6d7716d3-bdc4-4494-a74d-18fd30bc7e2e" providerId="ADAL" clId="{85BEA5A0-B104-4EB3-9639-15A344A20F62}" dt="2022-04-27T04:52:30.980" v="7619" actId="1038"/>
          <ac:picMkLst>
            <pc:docMk/>
            <pc:sldMk cId="2922494486" sldId="442"/>
            <ac:picMk id="199" creationId="{87E5D388-5972-488D-9152-2A0D91E11F8D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203" creationId="{E12DDDEB-7B03-4B12-8B13-E0B0EF7DB45A}"/>
          </ac:picMkLst>
        </pc:picChg>
        <pc:picChg chg="mod">
          <ac:chgData name="Gudrun Olafsdottir" userId="6d7716d3-bdc4-4494-a74d-18fd30bc7e2e" providerId="ADAL" clId="{85BEA5A0-B104-4EB3-9639-15A344A20F62}" dt="2022-04-27T04:52:30.980" v="7619" actId="1038"/>
          <ac:picMkLst>
            <pc:docMk/>
            <pc:sldMk cId="2922494486" sldId="442"/>
            <ac:picMk id="205" creationId="{F65A2461-82FC-47C9-8527-5660EC5CCFDF}"/>
          </ac:picMkLst>
        </pc:picChg>
        <pc:picChg chg="mod">
          <ac:chgData name="Gudrun Olafsdottir" userId="6d7716d3-bdc4-4494-a74d-18fd30bc7e2e" providerId="ADAL" clId="{85BEA5A0-B104-4EB3-9639-15A344A20F62}" dt="2022-04-27T04:52:51.553" v="7639" actId="1038"/>
          <ac:picMkLst>
            <pc:docMk/>
            <pc:sldMk cId="2922494486" sldId="442"/>
            <ac:picMk id="207" creationId="{9B475489-3DCE-4DBB-9105-38B8B1DFCF42}"/>
          </ac:picMkLst>
        </pc:picChg>
        <pc:picChg chg="mod">
          <ac:chgData name="Gudrun Olafsdottir" userId="6d7716d3-bdc4-4494-a74d-18fd30bc7e2e" providerId="ADAL" clId="{85BEA5A0-B104-4EB3-9639-15A344A20F62}" dt="2022-04-27T04:52:30.980" v="7619" actId="1038"/>
          <ac:picMkLst>
            <pc:docMk/>
            <pc:sldMk cId="2922494486" sldId="442"/>
            <ac:picMk id="211" creationId="{B691CAAA-07C6-445A-BDD0-046A5734F5A4}"/>
          </ac:picMkLst>
        </pc:picChg>
        <pc:picChg chg="mod">
          <ac:chgData name="Gudrun Olafsdottir" userId="6d7716d3-bdc4-4494-a74d-18fd30bc7e2e" providerId="ADAL" clId="{85BEA5A0-B104-4EB3-9639-15A344A20F62}" dt="2022-04-27T04:52:30.980" v="7619" actId="1038"/>
          <ac:picMkLst>
            <pc:docMk/>
            <pc:sldMk cId="2922494486" sldId="442"/>
            <ac:picMk id="215" creationId="{3559C8E0-3184-4A6C-B34F-63A71360E272}"/>
          </ac:picMkLst>
        </pc:picChg>
        <pc:picChg chg="mod">
          <ac:chgData name="Gudrun Olafsdottir" userId="6d7716d3-bdc4-4494-a74d-18fd30bc7e2e" providerId="ADAL" clId="{85BEA5A0-B104-4EB3-9639-15A344A20F62}" dt="2022-04-27T04:49:43.727" v="7390" actId="1038"/>
          <ac:picMkLst>
            <pc:docMk/>
            <pc:sldMk cId="2922494486" sldId="442"/>
            <ac:picMk id="268" creationId="{C23D25B9-BD5A-42B7-B816-FEB748C6C987}"/>
          </ac:picMkLst>
        </pc:picChg>
        <pc:picChg chg="mod">
          <ac:chgData name="Gudrun Olafsdottir" userId="6d7716d3-bdc4-4494-a74d-18fd30bc7e2e" providerId="ADAL" clId="{85BEA5A0-B104-4EB3-9639-15A344A20F62}" dt="2022-04-27T04:49:43.727" v="7390" actId="1038"/>
          <ac:picMkLst>
            <pc:docMk/>
            <pc:sldMk cId="2922494486" sldId="442"/>
            <ac:picMk id="270" creationId="{D5E65207-D049-4D48-A788-6744DE717714}"/>
          </ac:picMkLst>
        </pc:picChg>
        <pc:picChg chg="mod">
          <ac:chgData name="Gudrun Olafsdottir" userId="6d7716d3-bdc4-4494-a74d-18fd30bc7e2e" providerId="ADAL" clId="{85BEA5A0-B104-4EB3-9639-15A344A20F62}" dt="2022-04-27T04:49:43.727" v="7390" actId="1038"/>
          <ac:picMkLst>
            <pc:docMk/>
            <pc:sldMk cId="2922494486" sldId="442"/>
            <ac:picMk id="292" creationId="{CC2D7B15-4588-4A5B-A57E-9C468BAE586B}"/>
          </ac:picMkLst>
        </pc:picChg>
        <pc:cxnChg chg="del">
          <ac:chgData name="Gudrun Olafsdottir" userId="6d7716d3-bdc4-4494-a74d-18fd30bc7e2e" providerId="ADAL" clId="{85BEA5A0-B104-4EB3-9639-15A344A20F62}" dt="2022-04-27T04:49:16.301" v="7359" actId="478"/>
          <ac:cxnSpMkLst>
            <pc:docMk/>
            <pc:sldMk cId="2922494486" sldId="442"/>
            <ac:cxnSpMk id="148" creationId="{6C239264-5695-B5E2-A337-CB33BC0DB168}"/>
          </ac:cxnSpMkLst>
        </pc:cxnChg>
        <pc:cxnChg chg="mod">
          <ac:chgData name="Gudrun Olafsdottir" userId="6d7716d3-bdc4-4494-a74d-18fd30bc7e2e" providerId="ADAL" clId="{85BEA5A0-B104-4EB3-9639-15A344A20F62}" dt="2022-04-27T04:52:51.553" v="7639" actId="1038"/>
          <ac:cxnSpMkLst>
            <pc:docMk/>
            <pc:sldMk cId="2922494486" sldId="442"/>
            <ac:cxnSpMk id="251" creationId="{56493098-6A1E-46E3-A3B4-80C6383D64A4}"/>
          </ac:cxnSpMkLst>
        </pc:cxnChg>
        <pc:cxnChg chg="mod">
          <ac:chgData name="Gudrun Olafsdottir" userId="6d7716d3-bdc4-4494-a74d-18fd30bc7e2e" providerId="ADAL" clId="{85BEA5A0-B104-4EB3-9639-15A344A20F62}" dt="2022-04-27T04:52:51.553" v="7639" actId="1038"/>
          <ac:cxnSpMkLst>
            <pc:docMk/>
            <pc:sldMk cId="2922494486" sldId="442"/>
            <ac:cxnSpMk id="252" creationId="{F8F7EA06-A19F-44FE-A0CE-9337F15EB371}"/>
          </ac:cxnSpMkLst>
        </pc:cxnChg>
        <pc:cxnChg chg="mod">
          <ac:chgData name="Gudrun Olafsdottir" userId="6d7716d3-bdc4-4494-a74d-18fd30bc7e2e" providerId="ADAL" clId="{85BEA5A0-B104-4EB3-9639-15A344A20F62}" dt="2022-04-27T04:52:51.553" v="7639" actId="1038"/>
          <ac:cxnSpMkLst>
            <pc:docMk/>
            <pc:sldMk cId="2922494486" sldId="442"/>
            <ac:cxnSpMk id="253" creationId="{26D95351-E9D2-4F2F-95EA-41584A1C0AF2}"/>
          </ac:cxnSpMkLst>
        </pc:cxnChg>
        <pc:cxnChg chg="mod">
          <ac:chgData name="Gudrun Olafsdottir" userId="6d7716d3-bdc4-4494-a74d-18fd30bc7e2e" providerId="ADAL" clId="{85BEA5A0-B104-4EB3-9639-15A344A20F62}" dt="2022-04-27T04:52:51.553" v="7639" actId="1038"/>
          <ac:cxnSpMkLst>
            <pc:docMk/>
            <pc:sldMk cId="2922494486" sldId="442"/>
            <ac:cxnSpMk id="254" creationId="{32E2616D-0D1A-4232-B39A-9F302A35D233}"/>
          </ac:cxnSpMkLst>
        </pc:cxnChg>
        <pc:cxnChg chg="mod">
          <ac:chgData name="Gudrun Olafsdottir" userId="6d7716d3-bdc4-4494-a74d-18fd30bc7e2e" providerId="ADAL" clId="{85BEA5A0-B104-4EB3-9639-15A344A20F62}" dt="2022-04-27T04:52:51.553" v="7639" actId="1038"/>
          <ac:cxnSpMkLst>
            <pc:docMk/>
            <pc:sldMk cId="2922494486" sldId="442"/>
            <ac:cxnSpMk id="255" creationId="{B1C1818B-CA5D-4BEC-9915-0A3F285505AD}"/>
          </ac:cxnSpMkLst>
        </pc:cxnChg>
        <pc:cxnChg chg="mod">
          <ac:chgData name="Gudrun Olafsdottir" userId="6d7716d3-bdc4-4494-a74d-18fd30bc7e2e" providerId="ADAL" clId="{85BEA5A0-B104-4EB3-9639-15A344A20F62}" dt="2022-04-27T04:52:30.980" v="7619" actId="1038"/>
          <ac:cxnSpMkLst>
            <pc:docMk/>
            <pc:sldMk cId="2922494486" sldId="442"/>
            <ac:cxnSpMk id="256" creationId="{6C0C4B8C-6B15-403C-9B79-3B0678422BAB}"/>
          </ac:cxnSpMkLst>
        </pc:cxnChg>
        <pc:cxnChg chg="mod">
          <ac:chgData name="Gudrun Olafsdottir" userId="6d7716d3-bdc4-4494-a74d-18fd30bc7e2e" providerId="ADAL" clId="{85BEA5A0-B104-4EB3-9639-15A344A20F62}" dt="2022-04-27T04:53:15.081" v="7644" actId="14100"/>
          <ac:cxnSpMkLst>
            <pc:docMk/>
            <pc:sldMk cId="2922494486" sldId="442"/>
            <ac:cxnSpMk id="260" creationId="{38A2DD65-28A1-4ED1-822C-F27727B9924D}"/>
          </ac:cxnSpMkLst>
        </pc:cxnChg>
        <pc:cxnChg chg="mod">
          <ac:chgData name="Gudrun Olafsdottir" userId="6d7716d3-bdc4-4494-a74d-18fd30bc7e2e" providerId="ADAL" clId="{85BEA5A0-B104-4EB3-9639-15A344A20F62}" dt="2022-04-27T04:53:09.833" v="7643" actId="14100"/>
          <ac:cxnSpMkLst>
            <pc:docMk/>
            <pc:sldMk cId="2922494486" sldId="442"/>
            <ac:cxnSpMk id="261" creationId="{7ADDDBB5-4182-423F-B561-EBF36961841C}"/>
          </ac:cxnSpMkLst>
        </pc:cxnChg>
        <pc:cxnChg chg="mod">
          <ac:chgData name="Gudrun Olafsdottir" userId="6d7716d3-bdc4-4494-a74d-18fd30bc7e2e" providerId="ADAL" clId="{85BEA5A0-B104-4EB3-9639-15A344A20F62}" dt="2022-04-27T04:53:05.766" v="7642" actId="14100"/>
          <ac:cxnSpMkLst>
            <pc:docMk/>
            <pc:sldMk cId="2922494486" sldId="442"/>
            <ac:cxnSpMk id="262" creationId="{4AF9E865-9F0C-4FEF-8520-164891A0D2E0}"/>
          </ac:cxnSpMkLst>
        </pc:cxnChg>
        <pc:cxnChg chg="mod">
          <ac:chgData name="Gudrun Olafsdottir" userId="6d7716d3-bdc4-4494-a74d-18fd30bc7e2e" providerId="ADAL" clId="{85BEA5A0-B104-4EB3-9639-15A344A20F62}" dt="2022-04-27T04:53:02.235" v="7641" actId="14100"/>
          <ac:cxnSpMkLst>
            <pc:docMk/>
            <pc:sldMk cId="2922494486" sldId="442"/>
            <ac:cxnSpMk id="263" creationId="{A16D0EF4-0E80-4070-9DE5-F7C174D412C4}"/>
          </ac:cxnSpMkLst>
        </pc:cxnChg>
        <pc:cxnChg chg="mod">
          <ac:chgData name="Gudrun Olafsdottir" userId="6d7716d3-bdc4-4494-a74d-18fd30bc7e2e" providerId="ADAL" clId="{85BEA5A0-B104-4EB3-9639-15A344A20F62}" dt="2022-04-27T04:52:58.918" v="7640" actId="14100"/>
          <ac:cxnSpMkLst>
            <pc:docMk/>
            <pc:sldMk cId="2922494486" sldId="442"/>
            <ac:cxnSpMk id="264" creationId="{6CF3C6CA-D939-4E67-94A0-5A87C65C670A}"/>
          </ac:cxnSpMkLst>
        </pc:cxnChg>
        <pc:cxnChg chg="mod">
          <ac:chgData name="Gudrun Olafsdottir" userId="6d7716d3-bdc4-4494-a74d-18fd30bc7e2e" providerId="ADAL" clId="{85BEA5A0-B104-4EB3-9639-15A344A20F62}" dt="2022-04-27T04:52:37.181" v="7620" actId="14100"/>
          <ac:cxnSpMkLst>
            <pc:docMk/>
            <pc:sldMk cId="2922494486" sldId="442"/>
            <ac:cxnSpMk id="265" creationId="{C63EA212-135A-4A84-B9FD-017721E43D04}"/>
          </ac:cxnSpMkLst>
        </pc:cxnChg>
        <pc:cxnChg chg="mod">
          <ac:chgData name="Gudrun Olafsdottir" userId="6d7716d3-bdc4-4494-a74d-18fd30bc7e2e" providerId="ADAL" clId="{85BEA5A0-B104-4EB3-9639-15A344A20F62}" dt="2022-04-27T04:49:43.727" v="7390" actId="1038"/>
          <ac:cxnSpMkLst>
            <pc:docMk/>
            <pc:sldMk cId="2922494486" sldId="442"/>
            <ac:cxnSpMk id="274" creationId="{CEB28639-740A-4A47-9BB1-AAE94495AAB3}"/>
          </ac:cxnSpMkLst>
        </pc:cxnChg>
      </pc:sldChg>
      <pc:sldChg chg="addSp delSp modSp mod modNotesTx">
        <pc:chgData name="Gudrun Olafsdottir" userId="6d7716d3-bdc4-4494-a74d-18fd30bc7e2e" providerId="ADAL" clId="{85BEA5A0-B104-4EB3-9639-15A344A20F62}" dt="2022-05-12T19:59:05.702" v="20112" actId="20577"/>
        <pc:sldMkLst>
          <pc:docMk/>
          <pc:sldMk cId="1366584288" sldId="443"/>
        </pc:sldMkLst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70" creationId="{31A40D32-AFC8-4A21-81BF-A2A4917B6ADE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73" creationId="{7DDE603E-EE19-4AF2-ADBA-CFC20CCB9549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86" creationId="{60A435EB-4FFD-4B1F-8095-0AA40E557743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87" creationId="{A6207EEC-F84A-4A06-9510-750C24017A97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92" creationId="{DB310A76-CA93-4A83-B920-FAB0A1BDEF24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93" creationId="{6D6FA3A6-5F4B-4BD3-9C09-E14C9A8756EF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97" creationId="{F4D20425-198E-47C8-BA2E-86E8D63A5B52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98" creationId="{16909D48-44FF-4C2E-8C3C-7C3F0CED7D55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07" creationId="{4D9E83EF-235F-455E-880D-E6B5012D7BC4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08" creationId="{A14ED302-C9CE-4D86-A875-6890E7CEFEBD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12" creationId="{79C13306-33D6-4B82-A889-D82B7B5F8B08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13" creationId="{F574F69F-CBFB-4001-83A4-3ACC0D5139A5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28" creationId="{68CF2E7A-F427-4ACB-AE01-1E1D5AEC240E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29" creationId="{9ECFED74-12CC-4413-AEDD-7DC705C0A868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33" creationId="{EA21D9D3-09D1-4016-8BA7-131768E30653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34" creationId="{5005FDC7-1797-46FA-B9E5-F9341194004D}"/>
          </ac:spMkLst>
        </pc:spChg>
        <pc:spChg chg="mod">
          <ac:chgData name="Gudrun Olafsdottir" userId="6d7716d3-bdc4-4494-a74d-18fd30bc7e2e" providerId="ADAL" clId="{85BEA5A0-B104-4EB3-9639-15A344A20F62}" dt="2022-05-09T12:46:16.253" v="19848" actId="1076"/>
          <ac:spMkLst>
            <pc:docMk/>
            <pc:sldMk cId="1366584288" sldId="443"/>
            <ac:spMk id="139" creationId="{B40E3CDA-760B-E804-E7E7-993200045B9E}"/>
          </ac:spMkLst>
        </pc:spChg>
        <pc:spChg chg="mod">
          <ac:chgData name="Gudrun Olafsdottir" userId="6d7716d3-bdc4-4494-a74d-18fd30bc7e2e" providerId="ADAL" clId="{85BEA5A0-B104-4EB3-9639-15A344A20F62}" dt="2022-05-09T12:46:54.240" v="19864" actId="20577"/>
          <ac:spMkLst>
            <pc:docMk/>
            <pc:sldMk cId="1366584288" sldId="443"/>
            <ac:spMk id="140" creationId="{A81F3BA7-F2EA-8932-6DFF-CA6EF5F505A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41" creationId="{117BFFD3-3F6E-45E4-B9E9-4E627EEAC1D3}"/>
          </ac:spMkLst>
        </pc:spChg>
        <pc:spChg chg="add mod">
          <ac:chgData name="Gudrun Olafsdottir" userId="6d7716d3-bdc4-4494-a74d-18fd30bc7e2e" providerId="ADAL" clId="{85BEA5A0-B104-4EB3-9639-15A344A20F62}" dt="2022-05-12T13:51:44.665" v="20028" actId="20577"/>
          <ac:spMkLst>
            <pc:docMk/>
            <pc:sldMk cId="1366584288" sldId="443"/>
            <ac:spMk id="143" creationId="{8B254F6B-0101-CB64-EC96-6E1BBFCF988A}"/>
          </ac:spMkLst>
        </pc:spChg>
        <pc:spChg chg="add mod">
          <ac:chgData name="Gudrun Olafsdottir" userId="6d7716d3-bdc4-4494-a74d-18fd30bc7e2e" providerId="ADAL" clId="{85BEA5A0-B104-4EB3-9639-15A344A20F62}" dt="2022-05-09T12:46:16.253" v="19848" actId="1076"/>
          <ac:spMkLst>
            <pc:docMk/>
            <pc:sldMk cId="1366584288" sldId="443"/>
            <ac:spMk id="144" creationId="{F083847A-F646-1859-0A5C-34FE247A1563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48" creationId="{B25A2221-90B8-4583-BAF6-E5C039D38A4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49" creationId="{51F50ED8-4FD9-4C22-9D34-22AAF57FB9DA}"/>
          </ac:spMkLst>
        </pc:spChg>
        <pc:spChg chg="add mod">
          <ac:chgData name="Gudrun Olafsdottir" userId="6d7716d3-bdc4-4494-a74d-18fd30bc7e2e" providerId="ADAL" clId="{85BEA5A0-B104-4EB3-9639-15A344A20F62}" dt="2022-05-09T12:46:16.253" v="19848" actId="1076"/>
          <ac:spMkLst>
            <pc:docMk/>
            <pc:sldMk cId="1366584288" sldId="443"/>
            <ac:spMk id="151" creationId="{533712D6-2C93-8A61-7E8D-18A0A7ED15B3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53" creationId="{1C22F3B1-D1E4-4E98-BD51-5BF2CDD10142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54" creationId="{47DBA9ED-BE6E-4785-8A42-66E8773A2264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56" creationId="{F3E39627-432A-47FA-884A-807865E1DAA1}"/>
          </ac:spMkLst>
        </pc:spChg>
        <pc:spChg chg="add mod">
          <ac:chgData name="Gudrun Olafsdottir" userId="6d7716d3-bdc4-4494-a74d-18fd30bc7e2e" providerId="ADAL" clId="{85BEA5A0-B104-4EB3-9639-15A344A20F62}" dt="2022-05-09T12:46:16.253" v="19848" actId="1076"/>
          <ac:spMkLst>
            <pc:docMk/>
            <pc:sldMk cId="1366584288" sldId="443"/>
            <ac:spMk id="160" creationId="{F33021BF-60C1-07B7-AC2A-193385AD6C0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69" creationId="{54DEFDC0-E2B0-45A2-972E-BA689261A018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72" creationId="{FF547D9B-626A-44F7-8EEC-BD89EC83ED00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78" creationId="{641712CD-D3A5-4A77-963D-8FDC050686B7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82" creationId="{3E1636CD-2622-4CC9-8900-86CECD839860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86" creationId="{D56A0366-158F-4640-BADA-656E8957BE83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189" creationId="{A7E70643-0778-48D7-85B4-C7EF6B5BA420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01" creationId="{16F3938E-E781-418D-BF05-AC021B6E000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06" creationId="{2FB2C4DB-C915-42B6-B992-6B336418E350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10" creationId="{2E0F67E6-62D0-4E25-8349-AAB9B9FA6E79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14" creationId="{A0EFB90D-16CA-4E0D-BF5C-A4BCF64D14AD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18" creationId="{3C4D59AF-7536-4291-82F4-18CB8A872239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23" creationId="{614B4C0E-5924-4E44-82DF-37C9296DCA7F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26" creationId="{2CAB2F98-3053-496F-8E75-3EBB911D8F66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31" creationId="{ECF02713-B579-4452-A829-4B725EDAA728}"/>
          </ac:spMkLst>
        </pc:spChg>
        <pc:spChg chg="mod">
          <ac:chgData name="Gudrun Olafsdottir" userId="6d7716d3-bdc4-4494-a74d-18fd30bc7e2e" providerId="ADAL" clId="{85BEA5A0-B104-4EB3-9639-15A344A20F62}" dt="2022-04-30T01:10:50.587" v="13713" actId="20577"/>
          <ac:spMkLst>
            <pc:docMk/>
            <pc:sldMk cId="1366584288" sldId="443"/>
            <ac:spMk id="244" creationId="{C79B8197-B60D-4701-9C2E-D0FCDC014FCD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45" creationId="{C0EFBF42-8040-469D-92FF-914EC3BD23C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47" creationId="{5D28B24F-39ED-4A07-B2E5-54D894A2A158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48" creationId="{1A54911B-F687-43D9-B7AD-7CB0647500C1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69" creationId="{2971F6D3-90BC-4E28-B40D-51251B71F91F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0" creationId="{5BB10ED6-DF8D-437F-81FB-FF1ABD227BB0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1" creationId="{AE33CD46-FA5F-4B6F-9EF4-425D9F48F40D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2" creationId="{4DC21BEC-B896-4768-91AB-122CDF312676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3" creationId="{0187FE9B-0270-4E31-A44C-70CAE96171D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4" creationId="{123A1AE1-A6EE-4C68-B03F-8CDD2AB811DC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5" creationId="{E8FFF24B-6AE3-4CDF-897C-69D749B7FC7F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6" creationId="{BF88AEA7-44A3-4E0E-A39C-ADFC5735533E}"/>
          </ac:spMkLst>
        </pc:spChg>
        <pc:spChg chg="mod">
          <ac:chgData name="Gudrun Olafsdottir" userId="6d7716d3-bdc4-4494-a74d-18fd30bc7e2e" providerId="ADAL" clId="{85BEA5A0-B104-4EB3-9639-15A344A20F62}" dt="2022-05-09T12:45:59.152" v="19846" actId="1037"/>
          <ac:spMkLst>
            <pc:docMk/>
            <pc:sldMk cId="1366584288" sldId="443"/>
            <ac:spMk id="277" creationId="{9627B520-7D25-440C-9979-6DE42C819C56}"/>
          </ac:spMkLst>
        </pc:s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85" creationId="{4E19DEA4-59C7-4D21-904E-B30B5223F975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91" creationId="{FB8880AF-0C3E-4221-8439-84D34CF523E1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96" creationId="{3E5C8ABC-28A4-407C-857B-0F87F998A21D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06" creationId="{AE7E72D5-0872-4E1F-A1A9-CE9B2B3CF87B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11" creationId="{8ABB918B-F166-4A91-B551-EDC13988934C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27" creationId="{7D88E2D9-CECA-4CE8-9191-AD6DFB7F8B10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32" creationId="{D194FB9E-AD4B-48FE-98DE-7F3CA5E023A4}"/>
          </ac:grpSpMkLst>
        </pc:grpChg>
        <pc:grpChg chg="add mod">
          <ac:chgData name="Gudrun Olafsdottir" userId="6d7716d3-bdc4-4494-a74d-18fd30bc7e2e" providerId="ADAL" clId="{85BEA5A0-B104-4EB3-9639-15A344A20F62}" dt="2022-05-09T12:46:16.253" v="19848" actId="1076"/>
          <ac:grpSpMkLst>
            <pc:docMk/>
            <pc:sldMk cId="1366584288" sldId="443"/>
            <ac:grpSpMk id="138" creationId="{73CCDD64-72F5-D7A7-376A-C87AC9F49585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47" creationId="{696EB40C-50C1-4C75-90D2-EA1ECCB3C298}"/>
          </ac:grpSpMkLst>
        </pc:grpChg>
        <pc:grpChg chg="mod">
          <ac:chgData name="Gudrun Olafsdottir" userId="6d7716d3-bdc4-4494-a74d-18fd30bc7e2e" providerId="ADAL" clId="{85BEA5A0-B104-4EB3-9639-15A344A20F62}" dt="2022-05-09T12:45:59.152" v="19846" actId="1037"/>
          <ac:grpSpMkLst>
            <pc:docMk/>
            <pc:sldMk cId="1366584288" sldId="443"/>
            <ac:grpSpMk id="152" creationId="{14D23652-B44F-40D0-9C81-B40BE3E9EB23}"/>
          </ac:grpSpMkLst>
        </pc:grp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36" creationId="{6D03C976-CB10-4361-90F7-F6668CC63587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74" creationId="{D67DE6E6-7D7D-4F69-ACE8-3D9E094B4D0E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88" creationId="{2C8B49FA-41C4-45B9-80DF-F35D3AEDA0CE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94" creationId="{6F30724E-57EA-469F-9DB2-DE73A09C0C4D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99" creationId="{C14ED61D-17DA-4061-8EBF-6DB0A6EA0B4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09" creationId="{6FA03EF6-463D-4058-AFA4-2EF6A31C945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10" creationId="{C4365A68-07CC-4B31-8CAD-DC6C852DE0D5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14" creationId="{DB18A832-6FBD-4AB6-8EAD-E4D1071DA1F6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15" creationId="{4A2CE0BB-5CAB-4F2D-A241-9C1B24A806AD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0" creationId="{899774FB-CC5B-4C68-AC4E-EC1DFDC41541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2" creationId="{E689AF4A-2A70-4745-A361-702CA5A0005E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3" creationId="{FEFF2A14-623D-4E82-B893-EDBACA70369C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4" creationId="{5958C6D9-357F-401C-A818-CAF4E61E6970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5" creationId="{8651B40B-E554-4665-AD61-5006BB94162A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26" creationId="{DD628A18-4170-4F4D-92CA-B9CACB304211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30" creationId="{EC5088B8-999D-4407-AC89-EB68DF31621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31" creationId="{CBCD9081-5C5C-4752-A8E6-9123769B88B0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35" creationId="{96ED1358-13CB-47AC-8DAC-497EA2A121D9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36" creationId="{1DE176C2-23C5-4028-9B7D-C8922A14A207}"/>
          </ac:picMkLst>
        </pc:picChg>
        <pc:picChg chg="add mod">
          <ac:chgData name="Gudrun Olafsdottir" userId="6d7716d3-bdc4-4494-a74d-18fd30bc7e2e" providerId="ADAL" clId="{85BEA5A0-B104-4EB3-9639-15A344A20F62}" dt="2022-05-09T12:46:31.813" v="19852" actId="1076"/>
          <ac:picMkLst>
            <pc:docMk/>
            <pc:sldMk cId="1366584288" sldId="443"/>
            <ac:picMk id="137" creationId="{CC94F0B2-30D8-5BD9-D1C4-BCF927B6F740}"/>
          </ac:picMkLst>
        </pc:picChg>
        <pc:picChg chg="add mod">
          <ac:chgData name="Gudrun Olafsdottir" userId="6d7716d3-bdc4-4494-a74d-18fd30bc7e2e" providerId="ADAL" clId="{85BEA5A0-B104-4EB3-9639-15A344A20F62}" dt="2022-05-09T12:46:16.253" v="19848" actId="1076"/>
          <ac:picMkLst>
            <pc:docMk/>
            <pc:sldMk cId="1366584288" sldId="443"/>
            <ac:picMk id="142" creationId="{9DB7C041-0E4F-EF63-44FA-92355266BA90}"/>
          </ac:picMkLst>
        </pc:picChg>
        <pc:picChg chg="add del mod">
          <ac:chgData name="Gudrun Olafsdottir" userId="6d7716d3-bdc4-4494-a74d-18fd30bc7e2e" providerId="ADAL" clId="{85BEA5A0-B104-4EB3-9639-15A344A20F62}" dt="2022-05-09T12:46:21.202" v="19849" actId="478"/>
          <ac:picMkLst>
            <pc:docMk/>
            <pc:sldMk cId="1366584288" sldId="443"/>
            <ac:picMk id="143" creationId="{8C0A09B4-A5EE-7FE7-F186-8451FB6AC644}"/>
          </ac:picMkLst>
        </pc:picChg>
        <pc:picChg chg="add mod">
          <ac:chgData name="Gudrun Olafsdottir" userId="6d7716d3-bdc4-4494-a74d-18fd30bc7e2e" providerId="ADAL" clId="{85BEA5A0-B104-4EB3-9639-15A344A20F62}" dt="2022-05-09T12:46:16.253" v="19848" actId="1076"/>
          <ac:picMkLst>
            <pc:docMk/>
            <pc:sldMk cId="1366584288" sldId="443"/>
            <ac:picMk id="145" creationId="{59F547DF-2508-9DEC-D916-C475991E7248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46" creationId="{02B9A44D-0345-4167-9A2F-D364C518F638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50" creationId="{8EC5BF9A-A4DE-43B1-B628-258616A4504B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55" creationId="{476BF850-305E-4394-BAEC-BF0296CDD34A}"/>
          </ac:picMkLst>
        </pc:picChg>
        <pc:picChg chg="add mod">
          <ac:chgData name="Gudrun Olafsdottir" userId="6d7716d3-bdc4-4494-a74d-18fd30bc7e2e" providerId="ADAL" clId="{85BEA5A0-B104-4EB3-9639-15A344A20F62}" dt="2022-05-09T12:46:16.253" v="19848" actId="1076"/>
          <ac:picMkLst>
            <pc:docMk/>
            <pc:sldMk cId="1366584288" sldId="443"/>
            <ac:picMk id="157" creationId="{C97A16E7-45E4-3012-B10E-4543CA0165F8}"/>
          </ac:picMkLst>
        </pc:picChg>
        <pc:picChg chg="add del mod">
          <ac:chgData name="Gudrun Olafsdottir" userId="6d7716d3-bdc4-4494-a74d-18fd30bc7e2e" providerId="ADAL" clId="{85BEA5A0-B104-4EB3-9639-15A344A20F62}" dt="2022-05-09T12:46:40.688" v="19855" actId="478"/>
          <ac:picMkLst>
            <pc:docMk/>
            <pc:sldMk cId="1366584288" sldId="443"/>
            <ac:picMk id="158" creationId="{28E4C4C8-B4C8-5334-BDE0-4585F8C10CC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61" creationId="{CC56EFA0-0DF8-4079-9D8E-C3B1D3001787}"/>
          </ac:picMkLst>
        </pc:picChg>
        <pc:picChg chg="add mod">
          <ac:chgData name="Gudrun Olafsdottir" userId="6d7716d3-bdc4-4494-a74d-18fd30bc7e2e" providerId="ADAL" clId="{85BEA5A0-B104-4EB3-9639-15A344A20F62}" dt="2022-05-09T12:46:47.257" v="19857" actId="1076"/>
          <ac:picMkLst>
            <pc:docMk/>
            <pc:sldMk cId="1366584288" sldId="443"/>
            <ac:picMk id="162" creationId="{57D00501-ADF6-4F47-7C57-1297EE71E30F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67" creationId="{AC93D473-91BD-4503-A298-50C01DE9C119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70" creationId="{29BBF952-DABB-4ECB-8881-C242A3F8DA1B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73" creationId="{E46A0C8C-72B5-49A4-8FB2-DDCC9F18BD18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76" creationId="{3071DD0A-36CE-42D7-BD56-8DD7ACF631C6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79" creationId="{792AC55F-9C3C-477F-A738-6232047A9FF9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83" creationId="{AD113744-DCCE-4E25-AB24-5304B7BF8AA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87" creationId="{9BEBA4E3-6C7D-44B4-B899-84D3CDCA9CA3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190" creationId="{0B73C1EF-618B-4FFC-A0FE-2E32289D57DD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03" creationId="{E12DDDEB-7B03-4B12-8B13-E0B0EF7DB45A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07" creationId="{9B475489-3DCE-4DBB-9105-38B8B1DFCF42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11" creationId="{B691CAAA-07C6-445A-BDD0-046A5734F5A4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15" creationId="{3559C8E0-3184-4A6C-B34F-63A71360E272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20" creationId="{8B2EB593-408D-45CC-AD5E-E9A71139B5BC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24" creationId="{47FC24A2-C2D8-40BB-B09F-3C54AE9AC82F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28" creationId="{DC4D9B0C-D560-4305-90FC-ABC4A19E0C68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34" creationId="{85E74DA4-3F07-4155-A5F1-C128B7B46A59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37" creationId="{3D82045E-4F49-4E43-AB05-CA2B600B1CC9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38" creationId="{DB7D1736-5977-481F-B23C-44A5DBEAB285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40" creationId="{170615C5-4C1E-4BE4-903F-3C6D2891844C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41" creationId="{4D28D77E-B391-4522-8BF5-C2D502370498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42" creationId="{22DD2574-72B3-42A7-BF1E-81619A4AA556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43" creationId="{E6C2E1E8-3DC5-4533-A19B-5298977843D5}"/>
          </ac:picMkLst>
        </pc:picChg>
        <pc:picChg chg="mod">
          <ac:chgData name="Gudrun Olafsdottir" userId="6d7716d3-bdc4-4494-a74d-18fd30bc7e2e" providerId="ADAL" clId="{85BEA5A0-B104-4EB3-9639-15A344A20F62}" dt="2022-05-09T12:45:59.152" v="19846" actId="1037"/>
          <ac:picMkLst>
            <pc:docMk/>
            <pc:sldMk cId="1366584288" sldId="443"/>
            <ac:picMk id="246" creationId="{97F7E340-AD2D-4904-AB59-1993D4482C74}"/>
          </ac:picMkLst>
        </pc:pic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7" creationId="{51E48F49-FF71-4823-A379-62766901446E}"/>
          </ac:cxnSpMkLst>
        </pc:cxnChg>
        <pc:cxnChg chg="add mod">
          <ac:chgData name="Gudrun Olafsdottir" userId="6d7716d3-bdc4-4494-a74d-18fd30bc7e2e" providerId="ADAL" clId="{85BEA5A0-B104-4EB3-9639-15A344A20F62}" dt="2022-05-09T12:46:16.253" v="19848" actId="1076"/>
          <ac:cxnSpMkLst>
            <pc:docMk/>
            <pc:sldMk cId="1366584288" sldId="443"/>
            <ac:cxnSpMk id="159" creationId="{8CA4B794-399A-E8E1-9995-957F1D88DA19}"/>
          </ac:cxnSpMkLst>
        </pc:cxnChg>
        <pc:cxnChg chg="add mod">
          <ac:chgData name="Gudrun Olafsdottir" userId="6d7716d3-bdc4-4494-a74d-18fd30bc7e2e" providerId="ADAL" clId="{85BEA5A0-B104-4EB3-9639-15A344A20F62}" dt="2022-05-09T12:47:04.472" v="19867" actId="14100"/>
          <ac:cxnSpMkLst>
            <pc:docMk/>
            <pc:sldMk cId="1366584288" sldId="443"/>
            <ac:cxnSpMk id="163" creationId="{193781A2-A785-041A-B812-F60D141C3208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49" creationId="{27747676-F8ED-4C7D-929F-FB7025AED506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0" creationId="{5667ABD9-A917-430B-9E94-9CEC615C80DB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1" creationId="{56493098-6A1E-46E3-A3B4-80C6383D64A4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2" creationId="{F8F7EA06-A19F-44FE-A0CE-9337F15EB371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3" creationId="{26D95351-E9D2-4F2F-95EA-41584A1C0AF2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5" creationId="{B1C1818B-CA5D-4BEC-9915-0A3F285505AD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6" creationId="{6C0C4B8C-6B15-403C-9B79-3B0678422BAB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7" creationId="{B48120D7-4C0B-449A-815B-A20E5BB58C3F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8" creationId="{AA0B8CF4-8E23-47C7-B677-944D071360A5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59" creationId="{C56C92DB-779E-43B5-BADB-99D353746016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0" creationId="{38A2DD65-28A1-4ED1-822C-F27727B9924D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1" creationId="{7ADDDBB5-4182-423F-B561-EBF36961841C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2" creationId="{4AF9E865-9F0C-4FEF-8520-164891A0D2E0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4" creationId="{6CF3C6CA-D939-4E67-94A0-5A87C65C670A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5" creationId="{C63EA212-135A-4A84-B9FD-017721E43D04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6" creationId="{1F7CEC6B-7F5A-42D2-9C08-C1335EF4E015}"/>
          </ac:cxnSpMkLst>
        </pc:cxnChg>
        <pc:cxnChg chg="mod">
          <ac:chgData name="Gudrun Olafsdottir" userId="6d7716d3-bdc4-4494-a74d-18fd30bc7e2e" providerId="ADAL" clId="{85BEA5A0-B104-4EB3-9639-15A344A20F62}" dt="2022-05-09T12:45:59.152" v="19846" actId="1037"/>
          <ac:cxnSpMkLst>
            <pc:docMk/>
            <pc:sldMk cId="1366584288" sldId="443"/>
            <ac:cxnSpMk id="267" creationId="{C9839147-7768-4E13-BF8F-12F9A623411F}"/>
          </ac:cxnSpMkLst>
        </pc:cxnChg>
      </pc:sldChg>
      <pc:sldChg chg="addSp delSp modSp mod modNotesTx">
        <pc:chgData name="Gudrun Olafsdottir" userId="6d7716d3-bdc4-4494-a74d-18fd30bc7e2e" providerId="ADAL" clId="{85BEA5A0-B104-4EB3-9639-15A344A20F62}" dt="2022-05-12T14:01:57.895" v="20051" actId="20577"/>
        <pc:sldMkLst>
          <pc:docMk/>
          <pc:sldMk cId="88619321" sldId="444"/>
        </pc:sldMkLst>
        <pc:spChg chg="mod">
          <ac:chgData name="Gudrun Olafsdottir" userId="6d7716d3-bdc4-4494-a74d-18fd30bc7e2e" providerId="ADAL" clId="{85BEA5A0-B104-4EB3-9639-15A344A20F62}" dt="2022-05-12T11:12:12.886" v="19882" actId="1076"/>
          <ac:spMkLst>
            <pc:docMk/>
            <pc:sldMk cId="88619321" sldId="444"/>
            <ac:spMk id="3" creationId="{ED29125C-48DC-D588-48B0-ED869DE30B75}"/>
          </ac:spMkLst>
        </pc:spChg>
        <pc:spChg chg="add del mod">
          <ac:chgData name="Gudrun Olafsdottir" userId="6d7716d3-bdc4-4494-a74d-18fd30bc7e2e" providerId="ADAL" clId="{85BEA5A0-B104-4EB3-9639-15A344A20F62}" dt="2022-05-12T11:20:47.954" v="19906" actId="478"/>
          <ac:spMkLst>
            <pc:docMk/>
            <pc:sldMk cId="88619321" sldId="444"/>
            <ac:spMk id="124" creationId="{4D7A7DCC-051D-282E-527E-D67EBE72E8AC}"/>
          </ac:spMkLst>
        </pc:spChg>
        <pc:spChg chg="add mod">
          <ac:chgData name="Gudrun Olafsdottir" userId="6d7716d3-bdc4-4494-a74d-18fd30bc7e2e" providerId="ADAL" clId="{85BEA5A0-B104-4EB3-9639-15A344A20F62}" dt="2022-05-12T14:01:57.895" v="20051" actId="20577"/>
          <ac:spMkLst>
            <pc:docMk/>
            <pc:sldMk cId="88619321" sldId="444"/>
            <ac:spMk id="126" creationId="{5B0022D1-2998-FB42-D678-ABACEE476518}"/>
          </ac:spMkLst>
        </pc:spChg>
      </pc:sldChg>
      <pc:sldChg chg="modSp mod modNotesTx">
        <pc:chgData name="Gudrun Olafsdottir" userId="6d7716d3-bdc4-4494-a74d-18fd30bc7e2e" providerId="ADAL" clId="{85BEA5A0-B104-4EB3-9639-15A344A20F62}" dt="2022-05-03T08:13:57.864" v="19824" actId="20577"/>
        <pc:sldMkLst>
          <pc:docMk/>
          <pc:sldMk cId="497370431" sldId="445"/>
        </pc:sldMkLst>
        <pc:spChg chg="mod">
          <ac:chgData name="Gudrun Olafsdottir" userId="6d7716d3-bdc4-4494-a74d-18fd30bc7e2e" providerId="ADAL" clId="{85BEA5A0-B104-4EB3-9639-15A344A20F62}" dt="2022-05-03T08:13:57.864" v="19824" actId="20577"/>
          <ac:spMkLst>
            <pc:docMk/>
            <pc:sldMk cId="497370431" sldId="445"/>
            <ac:spMk id="8" creationId="{0077E067-A748-4BAF-9B95-6BA8CBD052E9}"/>
          </ac:spMkLst>
        </pc:spChg>
      </pc:sldChg>
      <pc:sldChg chg="modSp mod modNotesTx">
        <pc:chgData name="Gudrun Olafsdottir" userId="6d7716d3-bdc4-4494-a74d-18fd30bc7e2e" providerId="ADAL" clId="{85BEA5A0-B104-4EB3-9639-15A344A20F62}" dt="2022-04-27T07:45:21.063" v="12288" actId="20577"/>
        <pc:sldMkLst>
          <pc:docMk/>
          <pc:sldMk cId="4276750605" sldId="446"/>
        </pc:sldMkLst>
        <pc:spChg chg="mod">
          <ac:chgData name="Gudrun Olafsdottir" userId="6d7716d3-bdc4-4494-a74d-18fd30bc7e2e" providerId="ADAL" clId="{85BEA5A0-B104-4EB3-9639-15A344A20F62}" dt="2022-04-27T07:45:21.063" v="12288" actId="20577"/>
          <ac:spMkLst>
            <pc:docMk/>
            <pc:sldMk cId="4276750605" sldId="446"/>
            <ac:spMk id="27" creationId="{41B6EC6F-F62C-459D-B6C9-D9903FF39355}"/>
          </ac:spMkLst>
        </pc:spChg>
      </pc:sldChg>
      <pc:sldChg chg="modSp mod ord modNotesTx">
        <pc:chgData name="Gudrun Olafsdottir" userId="6d7716d3-bdc4-4494-a74d-18fd30bc7e2e" providerId="ADAL" clId="{85BEA5A0-B104-4EB3-9639-15A344A20F62}" dt="2022-05-03T06:02:50.338" v="19557" actId="20577"/>
        <pc:sldMkLst>
          <pc:docMk/>
          <pc:sldMk cId="3924995299" sldId="447"/>
        </pc:sldMkLst>
        <pc:graphicFrameChg chg="modGraphic">
          <ac:chgData name="Gudrun Olafsdottir" userId="6d7716d3-bdc4-4494-a74d-18fd30bc7e2e" providerId="ADAL" clId="{85BEA5A0-B104-4EB3-9639-15A344A20F62}" dt="2022-04-19T03:24:38.976" v="5" actId="20577"/>
          <ac:graphicFrameMkLst>
            <pc:docMk/>
            <pc:sldMk cId="3924995299" sldId="447"/>
            <ac:graphicFrameMk id="36" creationId="{9A549195-7C16-4783-B4DE-428F84746651}"/>
          </ac:graphicFrameMkLst>
        </pc:graphicFrameChg>
      </pc:sldChg>
      <pc:sldChg chg="modNotesTx">
        <pc:chgData name="Gudrun Olafsdottir" userId="6d7716d3-bdc4-4494-a74d-18fd30bc7e2e" providerId="ADAL" clId="{85BEA5A0-B104-4EB3-9639-15A344A20F62}" dt="2022-05-01T08:45:13.062" v="19104" actId="6549"/>
        <pc:sldMkLst>
          <pc:docMk/>
          <pc:sldMk cId="145676486" sldId="449"/>
        </pc:sldMkLst>
      </pc:sldChg>
      <pc:sldChg chg="del">
        <pc:chgData name="Gudrun Olafsdottir" userId="6d7716d3-bdc4-4494-a74d-18fd30bc7e2e" providerId="ADAL" clId="{85BEA5A0-B104-4EB3-9639-15A344A20F62}" dt="2022-05-01T05:43:47.776" v="16320" actId="47"/>
        <pc:sldMkLst>
          <pc:docMk/>
          <pc:sldMk cId="2936994620" sldId="450"/>
        </pc:sldMkLst>
      </pc:sldChg>
      <pc:sldChg chg="del mod modShow">
        <pc:chgData name="Gudrun Olafsdottir" userId="6d7716d3-bdc4-4494-a74d-18fd30bc7e2e" providerId="ADAL" clId="{85BEA5A0-B104-4EB3-9639-15A344A20F62}" dt="2022-04-30T01:54:47.286" v="14725" actId="47"/>
        <pc:sldMkLst>
          <pc:docMk/>
          <pc:sldMk cId="3432937170" sldId="451"/>
        </pc:sldMkLst>
      </pc:sldChg>
      <pc:sldChg chg="modNotesTx">
        <pc:chgData name="Gudrun Olafsdottir" userId="6d7716d3-bdc4-4494-a74d-18fd30bc7e2e" providerId="ADAL" clId="{85BEA5A0-B104-4EB3-9639-15A344A20F62}" dt="2022-05-01T08:08:30.911" v="18866" actId="20577"/>
        <pc:sldMkLst>
          <pc:docMk/>
          <pc:sldMk cId="1568309717" sldId="452"/>
        </pc:sldMkLst>
      </pc:sldChg>
      <pc:sldChg chg="mod modShow modNotesTx">
        <pc:chgData name="Gudrun Olafsdottir" userId="6d7716d3-bdc4-4494-a74d-18fd30bc7e2e" providerId="ADAL" clId="{85BEA5A0-B104-4EB3-9639-15A344A20F62}" dt="2022-04-27T06:46:04.961" v="11965" actId="20577"/>
        <pc:sldMkLst>
          <pc:docMk/>
          <pc:sldMk cId="263775701" sldId="453"/>
        </pc:sldMkLst>
      </pc:sldChg>
      <pc:sldChg chg="addSp delSp modSp new mod ord modNotesTx">
        <pc:chgData name="Gudrun Olafsdottir" userId="6d7716d3-bdc4-4494-a74d-18fd30bc7e2e" providerId="ADAL" clId="{85BEA5A0-B104-4EB3-9639-15A344A20F62}" dt="2022-05-02T16:04:21.815" v="19245" actId="1076"/>
        <pc:sldMkLst>
          <pc:docMk/>
          <pc:sldMk cId="1669544464" sldId="454"/>
        </pc:sldMkLst>
        <pc:spChg chg="del">
          <ac:chgData name="Gudrun Olafsdottir" userId="6d7716d3-bdc4-4494-a74d-18fd30bc7e2e" providerId="ADAL" clId="{85BEA5A0-B104-4EB3-9639-15A344A20F62}" dt="2022-04-27T04:09:09.052" v="3956" actId="478"/>
          <ac:spMkLst>
            <pc:docMk/>
            <pc:sldMk cId="1669544464" sldId="454"/>
            <ac:spMk id="2" creationId="{AD65584B-DE5D-4393-8694-4B76F7ACA000}"/>
          </ac:spMkLst>
        </pc:spChg>
        <pc:spChg chg="del">
          <ac:chgData name="Gudrun Olafsdottir" userId="6d7716d3-bdc4-4494-a74d-18fd30bc7e2e" providerId="ADAL" clId="{85BEA5A0-B104-4EB3-9639-15A344A20F62}" dt="2022-04-27T04:07:43.349" v="3938" actId="478"/>
          <ac:spMkLst>
            <pc:docMk/>
            <pc:sldMk cId="1669544464" sldId="454"/>
            <ac:spMk id="3" creationId="{791840A7-AA50-46F3-98FE-66268FD450B9}"/>
          </ac:spMkLst>
        </pc:spChg>
        <pc:spChg chg="del mod">
          <ac:chgData name="Gudrun Olafsdottir" userId="6d7716d3-bdc4-4494-a74d-18fd30bc7e2e" providerId="ADAL" clId="{85BEA5A0-B104-4EB3-9639-15A344A20F62}" dt="2022-04-29T08:19:39.722" v="12415" actId="478"/>
          <ac:spMkLst>
            <pc:docMk/>
            <pc:sldMk cId="1669544464" sldId="454"/>
            <ac:spMk id="4" creationId="{955FC7B6-38A5-45D7-8D19-6511DF2E197E}"/>
          </ac:spMkLst>
        </pc:spChg>
        <pc:spChg chg="add del mod">
          <ac:chgData name="Gudrun Olafsdottir" userId="6d7716d3-bdc4-4494-a74d-18fd30bc7e2e" providerId="ADAL" clId="{85BEA5A0-B104-4EB3-9639-15A344A20F62}" dt="2022-04-29T08:19:33.313" v="12414" actId="478"/>
          <ac:spMkLst>
            <pc:docMk/>
            <pc:sldMk cId="1669544464" sldId="454"/>
            <ac:spMk id="5" creationId="{F72A9692-1EE6-4169-922B-79C999ED6FFF}"/>
          </ac:spMkLst>
        </pc:spChg>
        <pc:spChg chg="add del mod">
          <ac:chgData name="Gudrun Olafsdottir" userId="6d7716d3-bdc4-4494-a74d-18fd30bc7e2e" providerId="ADAL" clId="{85BEA5A0-B104-4EB3-9639-15A344A20F62}" dt="2022-04-29T08:19:31.121" v="12413" actId="478"/>
          <ac:spMkLst>
            <pc:docMk/>
            <pc:sldMk cId="1669544464" sldId="454"/>
            <ac:spMk id="6" creationId="{FBA04AAB-F96C-4441-B8CB-3B7CA1973126}"/>
          </ac:spMkLst>
        </pc:spChg>
        <pc:spChg chg="add del mod">
          <ac:chgData name="Gudrun Olafsdottir" userId="6d7716d3-bdc4-4494-a74d-18fd30bc7e2e" providerId="ADAL" clId="{85BEA5A0-B104-4EB3-9639-15A344A20F62}" dt="2022-05-01T08:15:55.921" v="19043" actId="478"/>
          <ac:spMkLst>
            <pc:docMk/>
            <pc:sldMk cId="1669544464" sldId="454"/>
            <ac:spMk id="7" creationId="{EA424876-E61A-4F9C-8F3D-92FC770F5142}"/>
          </ac:spMkLst>
        </pc:spChg>
        <pc:spChg chg="add del mod">
          <ac:chgData name="Gudrun Olafsdottir" userId="6d7716d3-bdc4-4494-a74d-18fd30bc7e2e" providerId="ADAL" clId="{85BEA5A0-B104-4EB3-9639-15A344A20F62}" dt="2022-04-29T08:19:40.800" v="12416" actId="478"/>
          <ac:spMkLst>
            <pc:docMk/>
            <pc:sldMk cId="1669544464" sldId="454"/>
            <ac:spMk id="9" creationId="{21F62CB6-E337-476E-A183-9622874EFFF2}"/>
          </ac:spMkLst>
        </pc:spChg>
        <pc:spChg chg="add mod">
          <ac:chgData name="Gudrun Olafsdottir" userId="6d7716d3-bdc4-4494-a74d-18fd30bc7e2e" providerId="ADAL" clId="{85BEA5A0-B104-4EB3-9639-15A344A20F62}" dt="2022-04-30T01:00:01.499" v="13590" actId="20577"/>
          <ac:spMkLst>
            <pc:docMk/>
            <pc:sldMk cId="1669544464" sldId="454"/>
            <ac:spMk id="11" creationId="{C28D5F1E-C169-48FD-B57B-6D39A815FCBA}"/>
          </ac:spMkLst>
        </pc:spChg>
        <pc:spChg chg="add mod">
          <ac:chgData name="Gudrun Olafsdottir" userId="6d7716d3-bdc4-4494-a74d-18fd30bc7e2e" providerId="ADAL" clId="{85BEA5A0-B104-4EB3-9639-15A344A20F62}" dt="2022-05-01T08:16:53.701" v="19050" actId="113"/>
          <ac:spMkLst>
            <pc:docMk/>
            <pc:sldMk cId="1669544464" sldId="454"/>
            <ac:spMk id="12" creationId="{AE01D0FF-9033-41FE-85B1-634EDD24FE1A}"/>
          </ac:spMkLst>
        </pc:spChg>
        <pc:picChg chg="add del mod">
          <ac:chgData name="Gudrun Olafsdottir" userId="6d7716d3-bdc4-4494-a74d-18fd30bc7e2e" providerId="ADAL" clId="{85BEA5A0-B104-4EB3-9639-15A344A20F62}" dt="2022-05-01T08:32:52.999" v="19069" actId="478"/>
          <ac:picMkLst>
            <pc:docMk/>
            <pc:sldMk cId="1669544464" sldId="454"/>
            <ac:picMk id="4098" creationId="{490610B2-1ED8-4E47-AF70-01217A1A3794}"/>
          </ac:picMkLst>
        </pc:picChg>
        <pc:picChg chg="add del mod">
          <ac:chgData name="Gudrun Olafsdottir" userId="6d7716d3-bdc4-4494-a74d-18fd30bc7e2e" providerId="ADAL" clId="{85BEA5A0-B104-4EB3-9639-15A344A20F62}" dt="2022-05-02T16:04:10.347" v="19242" actId="478"/>
          <ac:picMkLst>
            <pc:docMk/>
            <pc:sldMk cId="1669544464" sldId="454"/>
            <ac:picMk id="4100" creationId="{55EE4F63-1649-4B93-AC2D-943C2D57A191}"/>
          </ac:picMkLst>
        </pc:picChg>
        <pc:picChg chg="add mod">
          <ac:chgData name="Gudrun Olafsdottir" userId="6d7716d3-bdc4-4494-a74d-18fd30bc7e2e" providerId="ADAL" clId="{85BEA5A0-B104-4EB3-9639-15A344A20F62}" dt="2022-05-02T16:04:21.815" v="19245" actId="1076"/>
          <ac:picMkLst>
            <pc:docMk/>
            <pc:sldMk cId="1669544464" sldId="454"/>
            <ac:picMk id="4102" creationId="{2B78961F-C563-43F3-8F32-B7EDF67B56B5}"/>
          </ac:picMkLst>
        </pc:picChg>
      </pc:sldChg>
      <pc:sldChg chg="addSp delSp modSp add mod modNotesTx">
        <pc:chgData name="Gudrun Olafsdottir" userId="6d7716d3-bdc4-4494-a74d-18fd30bc7e2e" providerId="ADAL" clId="{85BEA5A0-B104-4EB3-9639-15A344A20F62}" dt="2022-05-01T08:13:11.853" v="18965" actId="20577"/>
        <pc:sldMkLst>
          <pc:docMk/>
          <pc:sldMk cId="1024250648" sldId="455"/>
        </pc:sldMkLst>
        <pc:spChg chg="del mod">
          <ac:chgData name="Gudrun Olafsdottir" userId="6d7716d3-bdc4-4494-a74d-18fd30bc7e2e" providerId="ADAL" clId="{85BEA5A0-B104-4EB3-9639-15A344A20F62}" dt="2022-05-01T08:12:31.231" v="18936" actId="478"/>
          <ac:spMkLst>
            <pc:docMk/>
            <pc:sldMk cId="1024250648" sldId="455"/>
            <ac:spMk id="5" creationId="{F72A9692-1EE6-4169-922B-79C999ED6FFF}"/>
          </ac:spMkLst>
        </pc:spChg>
        <pc:spChg chg="del">
          <ac:chgData name="Gudrun Olafsdottir" userId="6d7716d3-bdc4-4494-a74d-18fd30bc7e2e" providerId="ADAL" clId="{85BEA5A0-B104-4EB3-9639-15A344A20F62}" dt="2022-04-29T06:47:02.283" v="12310" actId="478"/>
          <ac:spMkLst>
            <pc:docMk/>
            <pc:sldMk cId="1024250648" sldId="455"/>
            <ac:spMk id="6" creationId="{FBA04AAB-F96C-4441-B8CB-3B7CA1973126}"/>
          </ac:spMkLst>
        </pc:spChg>
        <pc:spChg chg="del">
          <ac:chgData name="Gudrun Olafsdottir" userId="6d7716d3-bdc4-4494-a74d-18fd30bc7e2e" providerId="ADAL" clId="{85BEA5A0-B104-4EB3-9639-15A344A20F62}" dt="2022-04-29T06:47:05.931" v="12311" actId="478"/>
          <ac:spMkLst>
            <pc:docMk/>
            <pc:sldMk cId="1024250648" sldId="455"/>
            <ac:spMk id="7" creationId="{EA424876-E61A-4F9C-8F3D-92FC770F5142}"/>
          </ac:spMkLst>
        </pc:spChg>
        <pc:spChg chg="add mod">
          <ac:chgData name="Gudrun Olafsdottir" userId="6d7716d3-bdc4-4494-a74d-18fd30bc7e2e" providerId="ADAL" clId="{85BEA5A0-B104-4EB3-9639-15A344A20F62}" dt="2022-05-01T08:13:11.853" v="18965" actId="20577"/>
          <ac:spMkLst>
            <pc:docMk/>
            <pc:sldMk cId="1024250648" sldId="455"/>
            <ac:spMk id="10" creationId="{A3D18F71-8190-42DE-9894-CB8222B86905}"/>
          </ac:spMkLst>
        </pc:spChg>
        <pc:picChg chg="add del mod">
          <ac:chgData name="Gudrun Olafsdottir" userId="6d7716d3-bdc4-4494-a74d-18fd30bc7e2e" providerId="ADAL" clId="{85BEA5A0-B104-4EB3-9639-15A344A20F62}" dt="2022-04-29T06:47:21.544" v="12313" actId="478"/>
          <ac:picMkLst>
            <pc:docMk/>
            <pc:sldMk cId="1024250648" sldId="455"/>
            <ac:picMk id="3" creationId="{6699B67D-3220-47A8-8087-15D899035688}"/>
          </ac:picMkLst>
        </pc:picChg>
        <pc:picChg chg="add mod">
          <ac:chgData name="Gudrun Olafsdottir" userId="6d7716d3-bdc4-4494-a74d-18fd30bc7e2e" providerId="ADAL" clId="{85BEA5A0-B104-4EB3-9639-15A344A20F62}" dt="2022-04-29T07:12:11.988" v="12320" actId="1076"/>
          <ac:picMkLst>
            <pc:docMk/>
            <pc:sldMk cId="1024250648" sldId="455"/>
            <ac:picMk id="9" creationId="{F5FED848-99CF-4147-9F9B-077E8F2904C5}"/>
          </ac:picMkLst>
        </pc:picChg>
      </pc:sldChg>
      <pc:sldChg chg="addSp delSp modSp add mod ord modNotesTx">
        <pc:chgData name="Gudrun Olafsdottir" userId="6d7716d3-bdc4-4494-a74d-18fd30bc7e2e" providerId="ADAL" clId="{85BEA5A0-B104-4EB3-9639-15A344A20F62}" dt="2022-05-02T15:59:10.862" v="19213" actId="1076"/>
        <pc:sldMkLst>
          <pc:docMk/>
          <pc:sldMk cId="3535902826" sldId="456"/>
        </pc:sldMkLst>
        <pc:spChg chg="mod">
          <ac:chgData name="Gudrun Olafsdottir" userId="6d7716d3-bdc4-4494-a74d-18fd30bc7e2e" providerId="ADAL" clId="{85BEA5A0-B104-4EB3-9639-15A344A20F62}" dt="2022-04-29T08:01:37.045" v="12378" actId="20577"/>
          <ac:spMkLst>
            <pc:docMk/>
            <pc:sldMk cId="3535902826" sldId="456"/>
            <ac:spMk id="4" creationId="{955FC7B6-38A5-45D7-8D19-6511DF2E197E}"/>
          </ac:spMkLst>
        </pc:spChg>
        <pc:spChg chg="del">
          <ac:chgData name="Gudrun Olafsdottir" userId="6d7716d3-bdc4-4494-a74d-18fd30bc7e2e" providerId="ADAL" clId="{85BEA5A0-B104-4EB3-9639-15A344A20F62}" dt="2022-04-29T08:01:26.546" v="12364" actId="478"/>
          <ac:spMkLst>
            <pc:docMk/>
            <pc:sldMk cId="3535902826" sldId="456"/>
            <ac:spMk id="5" creationId="{F72A9692-1EE6-4169-922B-79C999ED6FFF}"/>
          </ac:spMkLst>
        </pc:spChg>
        <pc:spChg chg="del mod">
          <ac:chgData name="Gudrun Olafsdottir" userId="6d7716d3-bdc4-4494-a74d-18fd30bc7e2e" providerId="ADAL" clId="{85BEA5A0-B104-4EB3-9639-15A344A20F62}" dt="2022-05-01T08:14:19.487" v="18995" actId="478"/>
          <ac:spMkLst>
            <pc:docMk/>
            <pc:sldMk cId="3535902826" sldId="456"/>
            <ac:spMk id="6" creationId="{FBA04AAB-F96C-4441-B8CB-3B7CA1973126}"/>
          </ac:spMkLst>
        </pc:spChg>
        <pc:spChg chg="del">
          <ac:chgData name="Gudrun Olafsdottir" userId="6d7716d3-bdc4-4494-a74d-18fd30bc7e2e" providerId="ADAL" clId="{85BEA5A0-B104-4EB3-9639-15A344A20F62}" dt="2022-04-29T08:01:28.928" v="12365" actId="478"/>
          <ac:spMkLst>
            <pc:docMk/>
            <pc:sldMk cId="3535902826" sldId="456"/>
            <ac:spMk id="7" creationId="{EA424876-E61A-4F9C-8F3D-92FC770F5142}"/>
          </ac:spMkLst>
        </pc:spChg>
        <pc:spChg chg="add mod">
          <ac:chgData name="Gudrun Olafsdottir" userId="6d7716d3-bdc4-4494-a74d-18fd30bc7e2e" providerId="ADAL" clId="{85BEA5A0-B104-4EB3-9639-15A344A20F62}" dt="2022-05-01T08:14:23.327" v="18996" actId="1076"/>
          <ac:spMkLst>
            <pc:docMk/>
            <pc:sldMk cId="3535902826" sldId="456"/>
            <ac:spMk id="8" creationId="{7E513A90-3F78-4A2C-8CF5-D14F457FE32A}"/>
          </ac:spMkLst>
        </pc:spChg>
        <pc:picChg chg="add del mod">
          <ac:chgData name="Gudrun Olafsdottir" userId="6d7716d3-bdc4-4494-a74d-18fd30bc7e2e" providerId="ADAL" clId="{85BEA5A0-B104-4EB3-9639-15A344A20F62}" dt="2022-05-01T08:19:03.949" v="19051" actId="478"/>
          <ac:picMkLst>
            <pc:docMk/>
            <pc:sldMk cId="3535902826" sldId="456"/>
            <ac:picMk id="1026" creationId="{147C4303-3AB1-49AC-9797-EBDF355DBB06}"/>
          </ac:picMkLst>
        </pc:picChg>
        <pc:picChg chg="add del mod">
          <ac:chgData name="Gudrun Olafsdottir" userId="6d7716d3-bdc4-4494-a74d-18fd30bc7e2e" providerId="ADAL" clId="{85BEA5A0-B104-4EB3-9639-15A344A20F62}" dt="2022-05-01T08:19:48.172" v="19055" actId="478"/>
          <ac:picMkLst>
            <pc:docMk/>
            <pc:sldMk cId="3535902826" sldId="456"/>
            <ac:picMk id="1028" creationId="{5F641330-64FA-49A3-9E95-80F89B90B8FD}"/>
          </ac:picMkLst>
        </pc:picChg>
        <pc:picChg chg="add del mod">
          <ac:chgData name="Gudrun Olafsdottir" userId="6d7716d3-bdc4-4494-a74d-18fd30bc7e2e" providerId="ADAL" clId="{85BEA5A0-B104-4EB3-9639-15A344A20F62}" dt="2022-05-02T15:59:01.980" v="19210" actId="478"/>
          <ac:picMkLst>
            <pc:docMk/>
            <pc:sldMk cId="3535902826" sldId="456"/>
            <ac:picMk id="1030" creationId="{8DF1EF19-0F65-406B-B3A6-D483174E71BF}"/>
          </ac:picMkLst>
        </pc:picChg>
        <pc:picChg chg="add mod">
          <ac:chgData name="Gudrun Olafsdottir" userId="6d7716d3-bdc4-4494-a74d-18fd30bc7e2e" providerId="ADAL" clId="{85BEA5A0-B104-4EB3-9639-15A344A20F62}" dt="2022-05-02T15:59:10.862" v="19213" actId="1076"/>
          <ac:picMkLst>
            <pc:docMk/>
            <pc:sldMk cId="3535902826" sldId="456"/>
            <ac:picMk id="1032" creationId="{E632A681-623A-491A-9FFD-E15FA3419E06}"/>
          </ac:picMkLst>
        </pc:picChg>
      </pc:sldChg>
      <pc:sldChg chg="addSp delSp modSp add mod modNotesTx">
        <pc:chgData name="Gudrun Olafsdottir" userId="6d7716d3-bdc4-4494-a74d-18fd30bc7e2e" providerId="ADAL" clId="{85BEA5A0-B104-4EB3-9639-15A344A20F62}" dt="2022-05-02T16:02:09.507" v="19230" actId="1076"/>
        <pc:sldMkLst>
          <pc:docMk/>
          <pc:sldMk cId="1094007493" sldId="457"/>
        </pc:sldMkLst>
        <pc:spChg chg="del mod">
          <ac:chgData name="Gudrun Olafsdottir" userId="6d7716d3-bdc4-4494-a74d-18fd30bc7e2e" providerId="ADAL" clId="{85BEA5A0-B104-4EB3-9639-15A344A20F62}" dt="2022-05-01T08:14:43.775" v="19016" actId="478"/>
          <ac:spMkLst>
            <pc:docMk/>
            <pc:sldMk cId="1094007493" sldId="457"/>
            <ac:spMk id="6" creationId="{FBA04AAB-F96C-4441-B8CB-3B7CA1973126}"/>
          </ac:spMkLst>
        </pc:spChg>
        <pc:spChg chg="add mod">
          <ac:chgData name="Gudrun Olafsdottir" userId="6d7716d3-bdc4-4494-a74d-18fd30bc7e2e" providerId="ADAL" clId="{85BEA5A0-B104-4EB3-9639-15A344A20F62}" dt="2022-05-01T08:14:47.194" v="19017" actId="1076"/>
          <ac:spMkLst>
            <pc:docMk/>
            <pc:sldMk cId="1094007493" sldId="457"/>
            <ac:spMk id="7" creationId="{55010AAF-C1C4-4246-922C-DAC61DE0F1F0}"/>
          </ac:spMkLst>
        </pc:spChg>
        <pc:picChg chg="del">
          <ac:chgData name="Gudrun Olafsdottir" userId="6d7716d3-bdc4-4494-a74d-18fd30bc7e2e" providerId="ADAL" clId="{85BEA5A0-B104-4EB3-9639-15A344A20F62}" dt="2022-04-29T07:59:36.807" v="12401" actId="478"/>
          <ac:picMkLst>
            <pc:docMk/>
            <pc:sldMk cId="1094007493" sldId="457"/>
            <ac:picMk id="1026" creationId="{147C4303-3AB1-49AC-9797-EBDF355DBB06}"/>
          </ac:picMkLst>
        </pc:picChg>
        <pc:picChg chg="add del mod">
          <ac:chgData name="Gudrun Olafsdottir" userId="6d7716d3-bdc4-4494-a74d-18fd30bc7e2e" providerId="ADAL" clId="{85BEA5A0-B104-4EB3-9639-15A344A20F62}" dt="2022-05-01T08:20:28.670" v="19060" actId="478"/>
          <ac:picMkLst>
            <pc:docMk/>
            <pc:sldMk cId="1094007493" sldId="457"/>
            <ac:picMk id="2050" creationId="{07D7480E-DFE6-43F2-87A2-2D88D47096F6}"/>
          </ac:picMkLst>
        </pc:picChg>
        <pc:picChg chg="add del mod">
          <ac:chgData name="Gudrun Olafsdottir" userId="6d7716d3-bdc4-4494-a74d-18fd30bc7e2e" providerId="ADAL" clId="{85BEA5A0-B104-4EB3-9639-15A344A20F62}" dt="2022-05-02T16:01:59.771" v="19227" actId="478"/>
          <ac:picMkLst>
            <pc:docMk/>
            <pc:sldMk cId="1094007493" sldId="457"/>
            <ac:picMk id="2052" creationId="{78D3DBC5-4B42-4C04-AC8E-A9F3F625453B}"/>
          </ac:picMkLst>
        </pc:picChg>
        <pc:picChg chg="add mod">
          <ac:chgData name="Gudrun Olafsdottir" userId="6d7716d3-bdc4-4494-a74d-18fd30bc7e2e" providerId="ADAL" clId="{85BEA5A0-B104-4EB3-9639-15A344A20F62}" dt="2022-05-02T16:02:09.507" v="19230" actId="1076"/>
          <ac:picMkLst>
            <pc:docMk/>
            <pc:sldMk cId="1094007493" sldId="457"/>
            <ac:picMk id="2054" creationId="{DABA0520-259A-45F1-954C-DC518F0CCE7B}"/>
          </ac:picMkLst>
        </pc:picChg>
      </pc:sldChg>
      <pc:sldChg chg="addSp delSp modSp add mod modNotesTx">
        <pc:chgData name="Gudrun Olafsdottir" userId="6d7716d3-bdc4-4494-a74d-18fd30bc7e2e" providerId="ADAL" clId="{85BEA5A0-B104-4EB3-9639-15A344A20F62}" dt="2022-05-02T15:59:46.992" v="19217" actId="1076"/>
        <pc:sldMkLst>
          <pc:docMk/>
          <pc:sldMk cId="3347777136" sldId="458"/>
        </pc:sldMkLst>
        <pc:spChg chg="del mod">
          <ac:chgData name="Gudrun Olafsdottir" userId="6d7716d3-bdc4-4494-a74d-18fd30bc7e2e" providerId="ADAL" clId="{85BEA5A0-B104-4EB3-9639-15A344A20F62}" dt="2022-05-01T08:15:13.680" v="19030" actId="478"/>
          <ac:spMkLst>
            <pc:docMk/>
            <pc:sldMk cId="3347777136" sldId="458"/>
            <ac:spMk id="6" creationId="{FBA04AAB-F96C-4441-B8CB-3B7CA1973126}"/>
          </ac:spMkLst>
        </pc:spChg>
        <pc:spChg chg="add mod">
          <ac:chgData name="Gudrun Olafsdottir" userId="6d7716d3-bdc4-4494-a74d-18fd30bc7e2e" providerId="ADAL" clId="{85BEA5A0-B104-4EB3-9639-15A344A20F62}" dt="2022-05-01T08:15:22.504" v="19037" actId="403"/>
          <ac:spMkLst>
            <pc:docMk/>
            <pc:sldMk cId="3347777136" sldId="458"/>
            <ac:spMk id="7" creationId="{1D8DD1ED-F70F-45CF-9F01-727B28BF0287}"/>
          </ac:spMkLst>
        </pc:spChg>
        <pc:picChg chg="del">
          <ac:chgData name="Gudrun Olafsdottir" userId="6d7716d3-bdc4-4494-a74d-18fd30bc7e2e" providerId="ADAL" clId="{85BEA5A0-B104-4EB3-9639-15A344A20F62}" dt="2022-04-29T08:13:46.353" v="12410" actId="478"/>
          <ac:picMkLst>
            <pc:docMk/>
            <pc:sldMk cId="3347777136" sldId="458"/>
            <ac:picMk id="2050" creationId="{07D7480E-DFE6-43F2-87A2-2D88D47096F6}"/>
          </ac:picMkLst>
        </pc:picChg>
        <pc:picChg chg="add del mod">
          <ac:chgData name="Gudrun Olafsdottir" userId="6d7716d3-bdc4-4494-a74d-18fd30bc7e2e" providerId="ADAL" clId="{85BEA5A0-B104-4EB3-9639-15A344A20F62}" dt="2022-05-01T08:22:16.382" v="19065" actId="478"/>
          <ac:picMkLst>
            <pc:docMk/>
            <pc:sldMk cId="3347777136" sldId="458"/>
            <ac:picMk id="3074" creationId="{17AED720-ABBA-4202-8BB8-FFDED7441713}"/>
          </ac:picMkLst>
        </pc:picChg>
        <pc:picChg chg="add del mod">
          <ac:chgData name="Gudrun Olafsdottir" userId="6d7716d3-bdc4-4494-a74d-18fd30bc7e2e" providerId="ADAL" clId="{85BEA5A0-B104-4EB3-9639-15A344A20F62}" dt="2022-05-02T15:59:39.084" v="19214" actId="478"/>
          <ac:picMkLst>
            <pc:docMk/>
            <pc:sldMk cId="3347777136" sldId="458"/>
            <ac:picMk id="3076" creationId="{90BE8898-197F-435A-8D40-C41DC7F60C07}"/>
          </ac:picMkLst>
        </pc:picChg>
        <pc:picChg chg="add mod">
          <ac:chgData name="Gudrun Olafsdottir" userId="6d7716d3-bdc4-4494-a74d-18fd30bc7e2e" providerId="ADAL" clId="{85BEA5A0-B104-4EB3-9639-15A344A20F62}" dt="2022-05-02T15:59:46.992" v="19217" actId="1076"/>
          <ac:picMkLst>
            <pc:docMk/>
            <pc:sldMk cId="3347777136" sldId="458"/>
            <ac:picMk id="3078" creationId="{E5D2F61A-8BDC-4DF0-A452-02311F711EB5}"/>
          </ac:picMkLst>
        </pc:picChg>
      </pc:sldChg>
      <pc:sldChg chg="addSp delSp modSp new mod delAnim modAnim modNotesTx">
        <pc:chgData name="Gudrun Olafsdottir" userId="6d7716d3-bdc4-4494-a74d-18fd30bc7e2e" providerId="ADAL" clId="{85BEA5A0-B104-4EB3-9639-15A344A20F62}" dt="2022-05-02T16:09:00.816" v="19292" actId="692"/>
        <pc:sldMkLst>
          <pc:docMk/>
          <pc:sldMk cId="16751396" sldId="459"/>
        </pc:sldMkLst>
        <pc:spChg chg="del">
          <ac:chgData name="Gudrun Olafsdottir" userId="6d7716d3-bdc4-4494-a74d-18fd30bc7e2e" providerId="ADAL" clId="{85BEA5A0-B104-4EB3-9639-15A344A20F62}" dt="2022-04-29T08:40:25.595" v="12422" actId="478"/>
          <ac:spMkLst>
            <pc:docMk/>
            <pc:sldMk cId="16751396" sldId="459"/>
            <ac:spMk id="2" creationId="{361B6426-CA36-40C7-AF5A-D85C6081824D}"/>
          </ac:spMkLst>
        </pc:spChg>
        <pc:spChg chg="del">
          <ac:chgData name="Gudrun Olafsdottir" userId="6d7716d3-bdc4-4494-a74d-18fd30bc7e2e" providerId="ADAL" clId="{85BEA5A0-B104-4EB3-9639-15A344A20F62}" dt="2022-04-29T08:40:28.347" v="12423" actId="478"/>
          <ac:spMkLst>
            <pc:docMk/>
            <pc:sldMk cId="16751396" sldId="459"/>
            <ac:spMk id="3" creationId="{71BB882D-2834-48F5-AC15-4625D2B9D5B7}"/>
          </ac:spMkLst>
        </pc:spChg>
        <pc:spChg chg="del">
          <ac:chgData name="Gudrun Olafsdottir" userId="6d7716d3-bdc4-4494-a74d-18fd30bc7e2e" providerId="ADAL" clId="{85BEA5A0-B104-4EB3-9639-15A344A20F62}" dt="2022-04-29T08:40:31.675" v="12424" actId="478"/>
          <ac:spMkLst>
            <pc:docMk/>
            <pc:sldMk cId="16751396" sldId="459"/>
            <ac:spMk id="4" creationId="{D6D49C29-D4E6-46ED-84EC-9CBC983DC700}"/>
          </ac:spMkLst>
        </pc:spChg>
        <pc:spChg chg="add del mod">
          <ac:chgData name="Gudrun Olafsdottir" userId="6d7716d3-bdc4-4494-a74d-18fd30bc7e2e" providerId="ADAL" clId="{85BEA5A0-B104-4EB3-9639-15A344A20F62}" dt="2022-04-29T08:44:17.370" v="12428" actId="478"/>
          <ac:spMkLst>
            <pc:docMk/>
            <pc:sldMk cId="16751396" sldId="459"/>
            <ac:spMk id="5" creationId="{6D197593-4A70-468B-934B-B2732496C253}"/>
          </ac:spMkLst>
        </pc:spChg>
        <pc:spChg chg="add del mod">
          <ac:chgData name="Gudrun Olafsdottir" userId="6d7716d3-bdc4-4494-a74d-18fd30bc7e2e" providerId="ADAL" clId="{85BEA5A0-B104-4EB3-9639-15A344A20F62}" dt="2022-04-29T08:44:20.365" v="12429" actId="478"/>
          <ac:spMkLst>
            <pc:docMk/>
            <pc:sldMk cId="16751396" sldId="459"/>
            <ac:spMk id="6" creationId="{983E37FA-7F03-4238-82B3-48EB50FE5C2C}"/>
          </ac:spMkLst>
        </pc:spChg>
        <pc:spChg chg="add del mod">
          <ac:chgData name="Gudrun Olafsdottir" userId="6d7716d3-bdc4-4494-a74d-18fd30bc7e2e" providerId="ADAL" clId="{85BEA5A0-B104-4EB3-9639-15A344A20F62}" dt="2022-04-29T08:58:54.747" v="12486" actId="478"/>
          <ac:spMkLst>
            <pc:docMk/>
            <pc:sldMk cId="16751396" sldId="459"/>
            <ac:spMk id="7" creationId="{C6C932D2-6699-4F76-BA98-EA7778074698}"/>
          </ac:spMkLst>
        </pc:spChg>
        <pc:spChg chg="add del mod">
          <ac:chgData name="Gudrun Olafsdottir" userId="6d7716d3-bdc4-4494-a74d-18fd30bc7e2e" providerId="ADAL" clId="{85BEA5A0-B104-4EB3-9639-15A344A20F62}" dt="2022-04-29T09:07:20.326" v="13009" actId="478"/>
          <ac:spMkLst>
            <pc:docMk/>
            <pc:sldMk cId="16751396" sldId="459"/>
            <ac:spMk id="14" creationId="{5C95C05D-BA32-455E-A1B7-33D670BCF132}"/>
          </ac:spMkLst>
        </pc:spChg>
        <pc:picChg chg="add del mod">
          <ac:chgData name="Gudrun Olafsdottir" userId="6d7716d3-bdc4-4494-a74d-18fd30bc7e2e" providerId="ADAL" clId="{85BEA5A0-B104-4EB3-9639-15A344A20F62}" dt="2022-05-02T16:08:03.337" v="19278" actId="478"/>
          <ac:picMkLst>
            <pc:docMk/>
            <pc:sldMk cId="16751396" sldId="459"/>
            <ac:picMk id="8" creationId="{7D4CE67E-01B1-4BBC-BE12-7B44F3CC7688}"/>
          </ac:picMkLst>
        </pc:picChg>
        <pc:picChg chg="add del mod">
          <ac:chgData name="Gudrun Olafsdottir" userId="6d7716d3-bdc4-4494-a74d-18fd30bc7e2e" providerId="ADAL" clId="{85BEA5A0-B104-4EB3-9639-15A344A20F62}" dt="2022-05-02T16:07:08.654" v="19270" actId="478"/>
          <ac:picMkLst>
            <pc:docMk/>
            <pc:sldMk cId="16751396" sldId="459"/>
            <ac:picMk id="9" creationId="{AAD20C8A-4EBC-48C9-8E48-CB4B31B0321E}"/>
          </ac:picMkLst>
        </pc:picChg>
        <pc:picChg chg="add del mod">
          <ac:chgData name="Gudrun Olafsdottir" userId="6d7716d3-bdc4-4494-a74d-18fd30bc7e2e" providerId="ADAL" clId="{85BEA5A0-B104-4EB3-9639-15A344A20F62}" dt="2022-05-02T16:06:07.935" v="19262" actId="478"/>
          <ac:picMkLst>
            <pc:docMk/>
            <pc:sldMk cId="16751396" sldId="459"/>
            <ac:picMk id="10" creationId="{19E9C2ED-5903-4E48-885D-B0531CF98AD1}"/>
          </ac:picMkLst>
        </pc:picChg>
        <pc:picChg chg="add del mod">
          <ac:chgData name="Gudrun Olafsdottir" userId="6d7716d3-bdc4-4494-a74d-18fd30bc7e2e" providerId="ADAL" clId="{85BEA5A0-B104-4EB3-9639-15A344A20F62}" dt="2022-05-02T16:05:22.605" v="19254" actId="478"/>
          <ac:picMkLst>
            <pc:docMk/>
            <pc:sldMk cId="16751396" sldId="459"/>
            <ac:picMk id="11" creationId="{FCC2341C-68B5-41AF-B251-646307F25A53}"/>
          </ac:picMkLst>
        </pc:picChg>
        <pc:picChg chg="add del mod">
          <ac:chgData name="Gudrun Olafsdottir" userId="6d7716d3-bdc4-4494-a74d-18fd30bc7e2e" providerId="ADAL" clId="{85BEA5A0-B104-4EB3-9639-15A344A20F62}" dt="2022-05-02T16:04:40.350" v="19246" actId="478"/>
          <ac:picMkLst>
            <pc:docMk/>
            <pc:sldMk cId="16751396" sldId="459"/>
            <ac:picMk id="12" creationId="{D6528F08-F59A-4297-8498-1D890FC22267}"/>
          </ac:picMkLst>
        </pc:picChg>
        <pc:picChg chg="add mod">
          <ac:chgData name="Gudrun Olafsdottir" userId="6d7716d3-bdc4-4494-a74d-18fd30bc7e2e" providerId="ADAL" clId="{85BEA5A0-B104-4EB3-9639-15A344A20F62}" dt="2022-05-02T16:09:00.816" v="19292" actId="692"/>
          <ac:picMkLst>
            <pc:docMk/>
            <pc:sldMk cId="16751396" sldId="459"/>
            <ac:picMk id="15" creationId="{2E2DCE37-AE21-4C76-B90C-2E5AA85A1E5E}"/>
          </ac:picMkLst>
        </pc:picChg>
        <pc:picChg chg="add mod">
          <ac:chgData name="Gudrun Olafsdottir" userId="6d7716d3-bdc4-4494-a74d-18fd30bc7e2e" providerId="ADAL" clId="{85BEA5A0-B104-4EB3-9639-15A344A20F62}" dt="2022-05-02T16:08:58.163" v="19291" actId="692"/>
          <ac:picMkLst>
            <pc:docMk/>
            <pc:sldMk cId="16751396" sldId="459"/>
            <ac:picMk id="16" creationId="{9687773A-332D-4402-8438-AB2BB36F811C}"/>
          </ac:picMkLst>
        </pc:picChg>
        <pc:picChg chg="add mod">
          <ac:chgData name="Gudrun Olafsdottir" userId="6d7716d3-bdc4-4494-a74d-18fd30bc7e2e" providerId="ADAL" clId="{85BEA5A0-B104-4EB3-9639-15A344A20F62}" dt="2022-05-02T16:08:55.726" v="19290" actId="692"/>
          <ac:picMkLst>
            <pc:docMk/>
            <pc:sldMk cId="16751396" sldId="459"/>
            <ac:picMk id="17" creationId="{E9F23B7C-8F6B-403C-891F-12865FDE112E}"/>
          </ac:picMkLst>
        </pc:picChg>
        <pc:picChg chg="add mod">
          <ac:chgData name="Gudrun Olafsdottir" userId="6d7716d3-bdc4-4494-a74d-18fd30bc7e2e" providerId="ADAL" clId="{85BEA5A0-B104-4EB3-9639-15A344A20F62}" dt="2022-05-02T16:08:52.913" v="19289" actId="692"/>
          <ac:picMkLst>
            <pc:docMk/>
            <pc:sldMk cId="16751396" sldId="459"/>
            <ac:picMk id="18" creationId="{E4AA4B0C-42E1-4B0F-81C0-CB8B48F9993B}"/>
          </ac:picMkLst>
        </pc:picChg>
        <pc:picChg chg="add mod">
          <ac:chgData name="Gudrun Olafsdottir" userId="6d7716d3-bdc4-4494-a74d-18fd30bc7e2e" providerId="ADAL" clId="{85BEA5A0-B104-4EB3-9639-15A344A20F62}" dt="2022-05-02T16:08:49.155" v="19288" actId="692"/>
          <ac:picMkLst>
            <pc:docMk/>
            <pc:sldMk cId="16751396" sldId="459"/>
            <ac:picMk id="19" creationId="{6DF2F719-302C-4D03-A7B8-FEAC987AEC22}"/>
          </ac:picMkLst>
        </pc:picChg>
        <pc:picChg chg="add del mod">
          <ac:chgData name="Gudrun Olafsdottir" userId="6d7716d3-bdc4-4494-a74d-18fd30bc7e2e" providerId="ADAL" clId="{85BEA5A0-B104-4EB3-9639-15A344A20F62}" dt="2022-05-02T16:00:26.033" v="19218" actId="478"/>
          <ac:picMkLst>
            <pc:docMk/>
            <pc:sldMk cId="16751396" sldId="459"/>
            <ac:picMk id="5122" creationId="{DA074E52-7FEB-4E8A-9BC2-131CF780A0DD}"/>
          </ac:picMkLst>
        </pc:picChg>
        <pc:picChg chg="add mod">
          <ac:chgData name="Gudrun Olafsdottir" userId="6d7716d3-bdc4-4494-a74d-18fd30bc7e2e" providerId="ADAL" clId="{85BEA5A0-B104-4EB3-9639-15A344A20F62}" dt="2022-05-02T16:00:38.869" v="19223" actId="1076"/>
          <ac:picMkLst>
            <pc:docMk/>
            <pc:sldMk cId="16751396" sldId="459"/>
            <ac:picMk id="5124" creationId="{369ADDC8-1DD0-4A9F-8E21-3806D362AF9B}"/>
          </ac:picMkLst>
        </pc:picChg>
      </pc:sldChg>
      <pc:sldChg chg="delSp modSp new mod modNotesTx">
        <pc:chgData name="Gudrun Olafsdottir" userId="6d7716d3-bdc4-4494-a74d-18fd30bc7e2e" providerId="ADAL" clId="{85BEA5A0-B104-4EB3-9639-15A344A20F62}" dt="2022-04-29T09:03:21.480" v="12715" actId="20577"/>
        <pc:sldMkLst>
          <pc:docMk/>
          <pc:sldMk cId="547126110" sldId="460"/>
        </pc:sldMkLst>
        <pc:spChg chg="del">
          <ac:chgData name="Gudrun Olafsdottir" userId="6d7716d3-bdc4-4494-a74d-18fd30bc7e2e" providerId="ADAL" clId="{85BEA5A0-B104-4EB3-9639-15A344A20F62}" dt="2022-04-29T08:57:54.970" v="12475" actId="478"/>
          <ac:spMkLst>
            <pc:docMk/>
            <pc:sldMk cId="547126110" sldId="460"/>
            <ac:spMk id="2" creationId="{7211356E-B4F6-4775-B1C9-C44848E0B9B4}"/>
          </ac:spMkLst>
        </pc:spChg>
        <pc:spChg chg="del">
          <ac:chgData name="Gudrun Olafsdottir" userId="6d7716d3-bdc4-4494-a74d-18fd30bc7e2e" providerId="ADAL" clId="{85BEA5A0-B104-4EB3-9639-15A344A20F62}" dt="2022-04-29T08:57:57.484" v="12476" actId="478"/>
          <ac:spMkLst>
            <pc:docMk/>
            <pc:sldMk cId="547126110" sldId="460"/>
            <ac:spMk id="3" creationId="{72B42080-680E-4B41-AD77-9ABD4701B6B2}"/>
          </ac:spMkLst>
        </pc:spChg>
        <pc:spChg chg="mod">
          <ac:chgData name="Gudrun Olafsdottir" userId="6d7716d3-bdc4-4494-a74d-18fd30bc7e2e" providerId="ADAL" clId="{85BEA5A0-B104-4EB3-9639-15A344A20F62}" dt="2022-04-29T08:58:46.423" v="12485" actId="20577"/>
          <ac:spMkLst>
            <pc:docMk/>
            <pc:sldMk cId="547126110" sldId="460"/>
            <ac:spMk id="4" creationId="{80811D39-2ACB-41C2-8FA4-B84824AB9486}"/>
          </ac:spMkLst>
        </pc:spChg>
      </pc:sldChg>
      <pc:sldChg chg="add del">
        <pc:chgData name="Gudrun Olafsdottir" userId="6d7716d3-bdc4-4494-a74d-18fd30bc7e2e" providerId="ADAL" clId="{85BEA5A0-B104-4EB3-9639-15A344A20F62}" dt="2022-04-29T08:46:49.042" v="12457"/>
        <pc:sldMkLst>
          <pc:docMk/>
          <pc:sldMk cId="1444561696" sldId="460"/>
        </pc:sldMkLst>
      </pc:sldChg>
      <pc:sldChg chg="add del">
        <pc:chgData name="Gudrun Olafsdottir" userId="6d7716d3-bdc4-4494-a74d-18fd30bc7e2e" providerId="ADAL" clId="{85BEA5A0-B104-4EB3-9639-15A344A20F62}" dt="2022-04-29T08:45:23.488" v="12445"/>
        <pc:sldMkLst>
          <pc:docMk/>
          <pc:sldMk cId="1771908081" sldId="460"/>
        </pc:sldMkLst>
      </pc:sldChg>
      <pc:sldChg chg="addSp delSp modSp new mod modNotesTx">
        <pc:chgData name="Gudrun Olafsdottir" userId="6d7716d3-bdc4-4494-a74d-18fd30bc7e2e" providerId="ADAL" clId="{85BEA5A0-B104-4EB3-9639-15A344A20F62}" dt="2022-05-02T16:13:57.260" v="19318" actId="20577"/>
        <pc:sldMkLst>
          <pc:docMk/>
          <pc:sldMk cId="1533141348" sldId="461"/>
        </pc:sldMkLst>
        <pc:spChg chg="del">
          <ac:chgData name="Gudrun Olafsdottir" userId="6d7716d3-bdc4-4494-a74d-18fd30bc7e2e" providerId="ADAL" clId="{85BEA5A0-B104-4EB3-9639-15A344A20F62}" dt="2022-04-29T09:08:57.383" v="13011" actId="478"/>
          <ac:spMkLst>
            <pc:docMk/>
            <pc:sldMk cId="1533141348" sldId="461"/>
            <ac:spMk id="2" creationId="{E946CDA7-1C2B-4DE9-897F-F79D901F6172}"/>
          </ac:spMkLst>
        </pc:spChg>
        <pc:spChg chg="del">
          <ac:chgData name="Gudrun Olafsdottir" userId="6d7716d3-bdc4-4494-a74d-18fd30bc7e2e" providerId="ADAL" clId="{85BEA5A0-B104-4EB3-9639-15A344A20F62}" dt="2022-04-29T09:08:58.916" v="13012" actId="478"/>
          <ac:spMkLst>
            <pc:docMk/>
            <pc:sldMk cId="1533141348" sldId="461"/>
            <ac:spMk id="3" creationId="{95756E7F-25E0-4C37-8934-0009D87B5363}"/>
          </ac:spMkLst>
        </pc:spChg>
        <pc:spChg chg="mod">
          <ac:chgData name="Gudrun Olafsdottir" userId="6d7716d3-bdc4-4494-a74d-18fd30bc7e2e" providerId="ADAL" clId="{85BEA5A0-B104-4EB3-9639-15A344A20F62}" dt="2022-05-02T09:36:16.927" v="19209" actId="20577"/>
          <ac:spMkLst>
            <pc:docMk/>
            <pc:sldMk cId="1533141348" sldId="461"/>
            <ac:spMk id="4" creationId="{ABFD74AC-012C-4464-A956-3D1B630B2601}"/>
          </ac:spMkLst>
        </pc:spChg>
        <pc:picChg chg="add del mod">
          <ac:chgData name="Gudrun Olafsdottir" userId="6d7716d3-bdc4-4494-a74d-18fd30bc7e2e" providerId="ADAL" clId="{85BEA5A0-B104-4EB3-9639-15A344A20F62}" dt="2022-05-01T08:42:28.407" v="19075" actId="478"/>
          <ac:picMkLst>
            <pc:docMk/>
            <pc:sldMk cId="1533141348" sldId="461"/>
            <ac:picMk id="6146" creationId="{A1E77653-14BB-4A9A-ADCC-C9EE8D1A1305}"/>
          </ac:picMkLst>
        </pc:picChg>
        <pc:picChg chg="add del">
          <ac:chgData name="Gudrun Olafsdottir" userId="6d7716d3-bdc4-4494-a74d-18fd30bc7e2e" providerId="ADAL" clId="{85BEA5A0-B104-4EB3-9639-15A344A20F62}" dt="2022-05-02T16:01:22.141" v="19225" actId="478"/>
          <ac:picMkLst>
            <pc:docMk/>
            <pc:sldMk cId="1533141348" sldId="461"/>
            <ac:picMk id="6148" creationId="{786BBFDD-CA88-45BA-9737-677461D2D06C}"/>
          </ac:picMkLst>
        </pc:picChg>
        <pc:picChg chg="add">
          <ac:chgData name="Gudrun Olafsdottir" userId="6d7716d3-bdc4-4494-a74d-18fd30bc7e2e" providerId="ADAL" clId="{85BEA5A0-B104-4EB3-9639-15A344A20F62}" dt="2022-05-02T16:01:23.865" v="19226"/>
          <ac:picMkLst>
            <pc:docMk/>
            <pc:sldMk cId="1533141348" sldId="461"/>
            <ac:picMk id="6150" creationId="{16751F85-A2C9-4A36-94EE-2EBAE16940C5}"/>
          </ac:picMkLst>
        </pc:picChg>
      </pc:sldChg>
      <pc:sldChg chg="delSp modSp add mod modNotesTx">
        <pc:chgData name="Gudrun Olafsdottir" userId="6d7716d3-bdc4-4494-a74d-18fd30bc7e2e" providerId="ADAL" clId="{85BEA5A0-B104-4EB3-9639-15A344A20F62}" dt="2022-05-01T08:11:43.615" v="18933" actId="6549"/>
        <pc:sldMkLst>
          <pc:docMk/>
          <pc:sldMk cId="2353704535" sldId="462"/>
        </pc:sldMkLst>
        <pc:picChg chg="mod">
          <ac:chgData name="Gudrun Olafsdottir" userId="6d7716d3-bdc4-4494-a74d-18fd30bc7e2e" providerId="ADAL" clId="{85BEA5A0-B104-4EB3-9639-15A344A20F62}" dt="2022-04-29T11:35:15.219" v="13332" actId="14100"/>
          <ac:picMkLst>
            <pc:docMk/>
            <pc:sldMk cId="2353704535" sldId="462"/>
            <ac:picMk id="20" creationId="{6096F409-E1D3-4FAF-9E3A-A4EC3A0017D3}"/>
          </ac:picMkLst>
        </pc:picChg>
        <pc:picChg chg="del">
          <ac:chgData name="Gudrun Olafsdottir" userId="6d7716d3-bdc4-4494-a74d-18fd30bc7e2e" providerId="ADAL" clId="{85BEA5A0-B104-4EB3-9639-15A344A20F62}" dt="2022-04-29T11:35:01.215" v="13330" actId="478"/>
          <ac:picMkLst>
            <pc:docMk/>
            <pc:sldMk cId="2353704535" sldId="462"/>
            <ac:picMk id="1026" creationId="{EA9AFCCD-66C7-4F0C-AB03-C39B59E6CDA0}"/>
          </ac:picMkLst>
        </pc:picChg>
      </pc:sldChg>
      <pc:sldChg chg="addSp modSp add del mod">
        <pc:chgData name="Gudrun Olafsdottir" userId="6d7716d3-bdc4-4494-a74d-18fd30bc7e2e" providerId="ADAL" clId="{85BEA5A0-B104-4EB3-9639-15A344A20F62}" dt="2022-04-29T11:29:09.371" v="13273" actId="2696"/>
        <pc:sldMkLst>
          <pc:docMk/>
          <pc:sldMk cId="2725010476" sldId="462"/>
        </pc:sldMkLst>
        <pc:picChg chg="add mod ord">
          <ac:chgData name="Gudrun Olafsdottir" userId="6d7716d3-bdc4-4494-a74d-18fd30bc7e2e" providerId="ADAL" clId="{85BEA5A0-B104-4EB3-9639-15A344A20F62}" dt="2022-04-29T11:28:17.244" v="13272" actId="14100"/>
          <ac:picMkLst>
            <pc:docMk/>
            <pc:sldMk cId="2725010476" sldId="462"/>
            <ac:picMk id="3" creationId="{A232A726-D3C8-4948-BE78-1C873C916FC1}"/>
          </ac:picMkLst>
        </pc:picChg>
      </pc:sldChg>
      <pc:sldChg chg="addSp delSp modSp new del mod modClrScheme chgLayout">
        <pc:chgData name="Gudrun Olafsdottir" userId="6d7716d3-bdc4-4494-a74d-18fd30bc7e2e" providerId="ADAL" clId="{85BEA5A0-B104-4EB3-9639-15A344A20F62}" dt="2022-04-29T11:18:33.674" v="13262" actId="2696"/>
        <pc:sldMkLst>
          <pc:docMk/>
          <pc:sldMk cId="3481032146" sldId="462"/>
        </pc:sldMkLst>
        <pc:spChg chg="del">
          <ac:chgData name="Gudrun Olafsdottir" userId="6d7716d3-bdc4-4494-a74d-18fd30bc7e2e" providerId="ADAL" clId="{85BEA5A0-B104-4EB3-9639-15A344A20F62}" dt="2022-04-29T11:17:17.175" v="13261" actId="26606"/>
          <ac:spMkLst>
            <pc:docMk/>
            <pc:sldMk cId="3481032146" sldId="462"/>
            <ac:spMk id="2" creationId="{C1B6D823-C6F5-45CB-9C44-DAE904A60332}"/>
          </ac:spMkLst>
        </pc:spChg>
        <pc:spChg chg="del">
          <ac:chgData name="Gudrun Olafsdottir" userId="6d7716d3-bdc4-4494-a74d-18fd30bc7e2e" providerId="ADAL" clId="{85BEA5A0-B104-4EB3-9639-15A344A20F62}" dt="2022-04-29T11:17:17.175" v="13261" actId="26606"/>
          <ac:spMkLst>
            <pc:docMk/>
            <pc:sldMk cId="3481032146" sldId="462"/>
            <ac:spMk id="3" creationId="{AA7AC881-7303-46A7-8007-89A9D8F81271}"/>
          </ac:spMkLst>
        </pc:spChg>
        <pc:spChg chg="add del">
          <ac:chgData name="Gudrun Olafsdottir" userId="6d7716d3-bdc4-4494-a74d-18fd30bc7e2e" providerId="ADAL" clId="{85BEA5A0-B104-4EB3-9639-15A344A20F62}" dt="2022-04-29T11:16:53.218" v="13259" actId="22"/>
          <ac:spMkLst>
            <pc:docMk/>
            <pc:sldMk cId="3481032146" sldId="462"/>
            <ac:spMk id="5" creationId="{830E1E7F-7D48-4621-8E16-C833DB122407}"/>
          </ac:spMkLst>
        </pc:spChg>
        <pc:picChg chg="add mod">
          <ac:chgData name="Gudrun Olafsdottir" userId="6d7716d3-bdc4-4494-a74d-18fd30bc7e2e" providerId="ADAL" clId="{85BEA5A0-B104-4EB3-9639-15A344A20F62}" dt="2022-04-29T11:17:17.175" v="13261" actId="26606"/>
          <ac:picMkLst>
            <pc:docMk/>
            <pc:sldMk cId="3481032146" sldId="462"/>
            <ac:picMk id="9218" creationId="{71FF0143-3801-474A-BF1B-EDB79D17AFC1}"/>
          </ac:picMkLst>
        </pc:picChg>
      </pc:sldChg>
      <pc:sldChg chg="addSp delSp modSp new del mod modClrScheme chgLayout">
        <pc:chgData name="Gudrun Olafsdottir" userId="6d7716d3-bdc4-4494-a74d-18fd30bc7e2e" providerId="ADAL" clId="{85BEA5A0-B104-4EB3-9639-15A344A20F62}" dt="2022-04-29T11:10:22.825" v="13256" actId="47"/>
        <pc:sldMkLst>
          <pc:docMk/>
          <pc:sldMk cId="3872992981" sldId="462"/>
        </pc:sldMkLst>
        <pc:spChg chg="del">
          <ac:chgData name="Gudrun Olafsdottir" userId="6d7716d3-bdc4-4494-a74d-18fd30bc7e2e" providerId="ADAL" clId="{85BEA5A0-B104-4EB3-9639-15A344A20F62}" dt="2022-04-29T09:53:08.746" v="13217" actId="478"/>
          <ac:spMkLst>
            <pc:docMk/>
            <pc:sldMk cId="3872992981" sldId="462"/>
            <ac:spMk id="2" creationId="{F27E60CF-BC44-4B03-BE63-5ADB421009C9}"/>
          </ac:spMkLst>
        </pc:spChg>
        <pc:spChg chg="del">
          <ac:chgData name="Gudrun Olafsdottir" userId="6d7716d3-bdc4-4494-a74d-18fd30bc7e2e" providerId="ADAL" clId="{85BEA5A0-B104-4EB3-9639-15A344A20F62}" dt="2022-04-29T09:53:12.281" v="13218" actId="478"/>
          <ac:spMkLst>
            <pc:docMk/>
            <pc:sldMk cId="3872992981" sldId="462"/>
            <ac:spMk id="3" creationId="{D6F31278-6BDB-47DD-8BD7-72B6A1BD8DCF}"/>
          </ac:spMkLst>
        </pc:spChg>
        <pc:picChg chg="add mod">
          <ac:chgData name="Gudrun Olafsdottir" userId="6d7716d3-bdc4-4494-a74d-18fd30bc7e2e" providerId="ADAL" clId="{85BEA5A0-B104-4EB3-9639-15A344A20F62}" dt="2022-04-29T09:54:27.570" v="13223"/>
          <ac:picMkLst>
            <pc:docMk/>
            <pc:sldMk cId="3872992981" sldId="462"/>
            <ac:picMk id="5" creationId="{0630EA53-C335-4172-93A0-729F34417F38}"/>
          </ac:picMkLst>
        </pc:picChg>
        <pc:picChg chg="add mod">
          <ac:chgData name="Gudrun Olafsdottir" userId="6d7716d3-bdc4-4494-a74d-18fd30bc7e2e" providerId="ADAL" clId="{85BEA5A0-B104-4EB3-9639-15A344A20F62}" dt="2022-04-29T09:54:27.570" v="13223"/>
          <ac:picMkLst>
            <pc:docMk/>
            <pc:sldMk cId="3872992981" sldId="462"/>
            <ac:picMk id="6" creationId="{248E4E01-FA61-494E-B3E6-C7B73C9BE013}"/>
          </ac:picMkLst>
        </pc:picChg>
        <pc:picChg chg="add mod">
          <ac:chgData name="Gudrun Olafsdottir" userId="6d7716d3-bdc4-4494-a74d-18fd30bc7e2e" providerId="ADAL" clId="{85BEA5A0-B104-4EB3-9639-15A344A20F62}" dt="2022-04-29T09:54:27.570" v="13223"/>
          <ac:picMkLst>
            <pc:docMk/>
            <pc:sldMk cId="3872992981" sldId="462"/>
            <ac:picMk id="7" creationId="{D3513B63-1E2A-4AC7-8F1C-B7AE5FA062AD}"/>
          </ac:picMkLst>
        </pc:picChg>
        <pc:picChg chg="add mod">
          <ac:chgData name="Gudrun Olafsdottir" userId="6d7716d3-bdc4-4494-a74d-18fd30bc7e2e" providerId="ADAL" clId="{85BEA5A0-B104-4EB3-9639-15A344A20F62}" dt="2022-04-29T09:54:27.570" v="13223"/>
          <ac:picMkLst>
            <pc:docMk/>
            <pc:sldMk cId="3872992981" sldId="462"/>
            <ac:picMk id="8" creationId="{2AF7FAEC-F193-473A-8867-09F31DE88C39}"/>
          </ac:picMkLst>
        </pc:picChg>
        <pc:picChg chg="add mod">
          <ac:chgData name="Gudrun Olafsdottir" userId="6d7716d3-bdc4-4494-a74d-18fd30bc7e2e" providerId="ADAL" clId="{85BEA5A0-B104-4EB3-9639-15A344A20F62}" dt="2022-04-29T09:54:27.570" v="13223"/>
          <ac:picMkLst>
            <pc:docMk/>
            <pc:sldMk cId="3872992981" sldId="462"/>
            <ac:picMk id="9" creationId="{F1D15627-51E9-4E7B-80AE-47246A827C7B}"/>
          </ac:picMkLst>
        </pc:picChg>
        <pc:picChg chg="add mod">
          <ac:chgData name="Gudrun Olafsdottir" userId="6d7716d3-bdc4-4494-a74d-18fd30bc7e2e" providerId="ADAL" clId="{85BEA5A0-B104-4EB3-9639-15A344A20F62}" dt="2022-04-29T09:55:00.242" v="13229" actId="1076"/>
          <ac:picMkLst>
            <pc:docMk/>
            <pc:sldMk cId="3872992981" sldId="462"/>
            <ac:picMk id="10" creationId="{C4DB855E-0A20-4B81-8150-D09A58232461}"/>
          </ac:picMkLst>
        </pc:picChg>
        <pc:picChg chg="add mod">
          <ac:chgData name="Gudrun Olafsdottir" userId="6d7716d3-bdc4-4494-a74d-18fd30bc7e2e" providerId="ADAL" clId="{85BEA5A0-B104-4EB3-9639-15A344A20F62}" dt="2022-04-29T09:55:00.242" v="13229" actId="1076"/>
          <ac:picMkLst>
            <pc:docMk/>
            <pc:sldMk cId="3872992981" sldId="462"/>
            <ac:picMk id="11" creationId="{761A7635-6161-489E-9546-B2E312F0BF1E}"/>
          </ac:picMkLst>
        </pc:picChg>
        <pc:picChg chg="add mod">
          <ac:chgData name="Gudrun Olafsdottir" userId="6d7716d3-bdc4-4494-a74d-18fd30bc7e2e" providerId="ADAL" clId="{85BEA5A0-B104-4EB3-9639-15A344A20F62}" dt="2022-04-29T09:55:00.242" v="13229" actId="1076"/>
          <ac:picMkLst>
            <pc:docMk/>
            <pc:sldMk cId="3872992981" sldId="462"/>
            <ac:picMk id="12" creationId="{A5C12211-2C95-4431-9321-D8E3AD744F34}"/>
          </ac:picMkLst>
        </pc:picChg>
        <pc:picChg chg="add mod">
          <ac:chgData name="Gudrun Olafsdottir" userId="6d7716d3-bdc4-4494-a74d-18fd30bc7e2e" providerId="ADAL" clId="{85BEA5A0-B104-4EB3-9639-15A344A20F62}" dt="2022-04-29T09:55:00.242" v="13229" actId="1076"/>
          <ac:picMkLst>
            <pc:docMk/>
            <pc:sldMk cId="3872992981" sldId="462"/>
            <ac:picMk id="13" creationId="{32080F93-A5E6-484B-AAC5-C2267D2304CD}"/>
          </ac:picMkLst>
        </pc:picChg>
        <pc:picChg chg="add mod">
          <ac:chgData name="Gudrun Olafsdottir" userId="6d7716d3-bdc4-4494-a74d-18fd30bc7e2e" providerId="ADAL" clId="{85BEA5A0-B104-4EB3-9639-15A344A20F62}" dt="2022-04-29T09:55:00.242" v="13229" actId="1076"/>
          <ac:picMkLst>
            <pc:docMk/>
            <pc:sldMk cId="3872992981" sldId="462"/>
            <ac:picMk id="14" creationId="{A07FDA22-9AB5-4901-9FCD-C8B3B888037F}"/>
          </ac:picMkLst>
        </pc:picChg>
        <pc:picChg chg="add mod">
          <ac:chgData name="Gudrun Olafsdottir" userId="6d7716d3-bdc4-4494-a74d-18fd30bc7e2e" providerId="ADAL" clId="{85BEA5A0-B104-4EB3-9639-15A344A20F62}" dt="2022-04-29T09:55:19.532" v="13231" actId="1076"/>
          <ac:picMkLst>
            <pc:docMk/>
            <pc:sldMk cId="3872992981" sldId="462"/>
            <ac:picMk id="15" creationId="{297653F3-8DB9-4BF0-A21D-C41C9A1DBE6A}"/>
          </ac:picMkLst>
        </pc:picChg>
        <pc:picChg chg="add mod">
          <ac:chgData name="Gudrun Olafsdottir" userId="6d7716d3-bdc4-4494-a74d-18fd30bc7e2e" providerId="ADAL" clId="{85BEA5A0-B104-4EB3-9639-15A344A20F62}" dt="2022-04-29T09:55:19.532" v="13231" actId="1076"/>
          <ac:picMkLst>
            <pc:docMk/>
            <pc:sldMk cId="3872992981" sldId="462"/>
            <ac:picMk id="16" creationId="{400A7890-99F0-4E23-B4D9-6EAEC7C46E38}"/>
          </ac:picMkLst>
        </pc:picChg>
        <pc:picChg chg="add mod">
          <ac:chgData name="Gudrun Olafsdottir" userId="6d7716d3-bdc4-4494-a74d-18fd30bc7e2e" providerId="ADAL" clId="{85BEA5A0-B104-4EB3-9639-15A344A20F62}" dt="2022-04-29T09:55:19.532" v="13231" actId="1076"/>
          <ac:picMkLst>
            <pc:docMk/>
            <pc:sldMk cId="3872992981" sldId="462"/>
            <ac:picMk id="17" creationId="{4FA7E1B5-6D59-4F5C-B8AA-8533E241C22F}"/>
          </ac:picMkLst>
        </pc:picChg>
        <pc:picChg chg="add mod">
          <ac:chgData name="Gudrun Olafsdottir" userId="6d7716d3-bdc4-4494-a74d-18fd30bc7e2e" providerId="ADAL" clId="{85BEA5A0-B104-4EB3-9639-15A344A20F62}" dt="2022-04-29T09:55:19.532" v="13231" actId="1076"/>
          <ac:picMkLst>
            <pc:docMk/>
            <pc:sldMk cId="3872992981" sldId="462"/>
            <ac:picMk id="18" creationId="{ADC2FBFD-D1A7-4DEA-8D66-99725724C555}"/>
          </ac:picMkLst>
        </pc:picChg>
        <pc:picChg chg="add mod">
          <ac:chgData name="Gudrun Olafsdottir" userId="6d7716d3-bdc4-4494-a74d-18fd30bc7e2e" providerId="ADAL" clId="{85BEA5A0-B104-4EB3-9639-15A344A20F62}" dt="2022-04-29T09:55:19.532" v="13231" actId="1076"/>
          <ac:picMkLst>
            <pc:docMk/>
            <pc:sldMk cId="3872992981" sldId="462"/>
            <ac:picMk id="19" creationId="{B710F6D0-427E-46D6-90BB-933A764D247C}"/>
          </ac:picMkLst>
        </pc:picChg>
        <pc:picChg chg="add mod">
          <ac:chgData name="Gudrun Olafsdottir" userId="6d7716d3-bdc4-4494-a74d-18fd30bc7e2e" providerId="ADAL" clId="{85BEA5A0-B104-4EB3-9639-15A344A20F62}" dt="2022-04-29T09:54:34.158" v="13225" actId="1076"/>
          <ac:picMkLst>
            <pc:docMk/>
            <pc:sldMk cId="3872992981" sldId="462"/>
            <ac:picMk id="7170" creationId="{B2A711DC-007F-404E-8BAD-821C128A6F2C}"/>
          </ac:picMkLst>
        </pc:picChg>
      </pc:sldChg>
      <pc:sldChg chg="modSp add mod modAnim modNotesTx">
        <pc:chgData name="Gudrun Olafsdottir" userId="6d7716d3-bdc4-4494-a74d-18fd30bc7e2e" providerId="ADAL" clId="{85BEA5A0-B104-4EB3-9639-15A344A20F62}" dt="2022-05-01T05:12:56.021" v="15221" actId="207"/>
        <pc:sldMkLst>
          <pc:docMk/>
          <pc:sldMk cId="972041772" sldId="463"/>
        </pc:sldMkLst>
        <pc:spChg chg="mod">
          <ac:chgData name="Gudrun Olafsdottir" userId="6d7716d3-bdc4-4494-a74d-18fd30bc7e2e" providerId="ADAL" clId="{85BEA5A0-B104-4EB3-9639-15A344A20F62}" dt="2022-05-01T05:12:56.021" v="15221" actId="207"/>
          <ac:spMkLst>
            <pc:docMk/>
            <pc:sldMk cId="972041772" sldId="463"/>
            <ac:spMk id="5" creationId="{F72A9692-1EE6-4169-922B-79C999ED6FFF}"/>
          </ac:spMkLst>
        </pc:spChg>
      </pc:sldChg>
      <pc:sldChg chg="addSp delSp modSp new del mod">
        <pc:chgData name="Gudrun Olafsdottir" userId="6d7716d3-bdc4-4494-a74d-18fd30bc7e2e" providerId="ADAL" clId="{85BEA5A0-B104-4EB3-9639-15A344A20F62}" dt="2022-04-29T11:10:20.393" v="13255" actId="47"/>
        <pc:sldMkLst>
          <pc:docMk/>
          <pc:sldMk cId="2799203168" sldId="463"/>
        </pc:sldMkLst>
        <pc:spChg chg="del">
          <ac:chgData name="Gudrun Olafsdottir" userId="6d7716d3-bdc4-4494-a74d-18fd30bc7e2e" providerId="ADAL" clId="{85BEA5A0-B104-4EB3-9639-15A344A20F62}" dt="2022-04-29T09:56:28.957" v="13233"/>
          <ac:spMkLst>
            <pc:docMk/>
            <pc:sldMk cId="2799203168" sldId="463"/>
            <ac:spMk id="2" creationId="{AEBFF463-F55E-4199-9267-8DFA11213BB6}"/>
          </ac:spMkLst>
        </pc:sp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4" creationId="{5FE8CE78-391A-411F-B87C-5482E6E812AF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5" creationId="{0FCC21D9-C849-4127-BCB5-3BC3519B2E1A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6" creationId="{6C78FFA3-2059-418A-AA43-C4084C49FDC3}"/>
          </ac:picMkLst>
        </pc:picChg>
        <pc:picChg chg="add mod">
          <ac:chgData name="Gudrun Olafsdottir" userId="6d7716d3-bdc4-4494-a74d-18fd30bc7e2e" providerId="ADAL" clId="{85BEA5A0-B104-4EB3-9639-15A344A20F62}" dt="2022-04-29T09:57:43.803" v="13239" actId="1076"/>
          <ac:picMkLst>
            <pc:docMk/>
            <pc:sldMk cId="2799203168" sldId="463"/>
            <ac:picMk id="7" creationId="{8D0B90A3-8BEE-4083-98C5-19BE762F56A6}"/>
          </ac:picMkLst>
        </pc:picChg>
        <pc:picChg chg="add mod">
          <ac:chgData name="Gudrun Olafsdottir" userId="6d7716d3-bdc4-4494-a74d-18fd30bc7e2e" providerId="ADAL" clId="{85BEA5A0-B104-4EB3-9639-15A344A20F62}" dt="2022-04-29T09:57:46.490" v="13240" actId="1076"/>
          <ac:picMkLst>
            <pc:docMk/>
            <pc:sldMk cId="2799203168" sldId="463"/>
            <ac:picMk id="8" creationId="{26C20E25-1A93-4C8E-BFFB-2F4AD8A2D94C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9" creationId="{30B1C4A4-6755-471C-A7B7-96FAD0D53E9A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10" creationId="{3A5AC185-510E-4CF1-9C0D-4074E5F5AC8F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11" creationId="{397D7604-BBCE-4D80-9078-7B1D0328AA92}"/>
          </ac:picMkLst>
        </pc:picChg>
        <pc:picChg chg="add mod">
          <ac:chgData name="Gudrun Olafsdottir" userId="6d7716d3-bdc4-4494-a74d-18fd30bc7e2e" providerId="ADAL" clId="{85BEA5A0-B104-4EB3-9639-15A344A20F62}" dt="2022-04-29T09:58:07.279" v="13246" actId="1076"/>
          <ac:picMkLst>
            <pc:docMk/>
            <pc:sldMk cId="2799203168" sldId="463"/>
            <ac:picMk id="12" creationId="{83E30A5C-9079-4A91-BE8D-123FC2BA5970}"/>
          </ac:picMkLst>
        </pc:picChg>
        <pc:picChg chg="add mod">
          <ac:chgData name="Gudrun Olafsdottir" userId="6d7716d3-bdc4-4494-a74d-18fd30bc7e2e" providerId="ADAL" clId="{85BEA5A0-B104-4EB3-9639-15A344A20F62}" dt="2022-04-29T09:58:01.242" v="13244" actId="1076"/>
          <ac:picMkLst>
            <pc:docMk/>
            <pc:sldMk cId="2799203168" sldId="463"/>
            <ac:picMk id="13" creationId="{9903090E-4FBF-4B14-8263-7506A6429FE4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14" creationId="{C6F6F320-F0CE-45FF-93D7-580517F7BF75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15" creationId="{813289D8-E7E6-4654-878A-5233E3B11BD4}"/>
          </ac:picMkLst>
        </pc:picChg>
        <pc:picChg chg="add mod">
          <ac:chgData name="Gudrun Olafsdottir" userId="6d7716d3-bdc4-4494-a74d-18fd30bc7e2e" providerId="ADAL" clId="{85BEA5A0-B104-4EB3-9639-15A344A20F62}" dt="2022-04-29T09:56:54.408" v="13235" actId="1076"/>
          <ac:picMkLst>
            <pc:docMk/>
            <pc:sldMk cId="2799203168" sldId="463"/>
            <ac:picMk id="16" creationId="{2B261680-1277-4E1C-8A95-65B4D32C1B3F}"/>
          </ac:picMkLst>
        </pc:picChg>
        <pc:picChg chg="add mod">
          <ac:chgData name="Gudrun Olafsdottir" userId="6d7716d3-bdc4-4494-a74d-18fd30bc7e2e" providerId="ADAL" clId="{85BEA5A0-B104-4EB3-9639-15A344A20F62}" dt="2022-04-29T09:58:04.249" v="13245" actId="1076"/>
          <ac:picMkLst>
            <pc:docMk/>
            <pc:sldMk cId="2799203168" sldId="463"/>
            <ac:picMk id="17" creationId="{A36D3732-3F54-44CA-AE74-D2A45FA33E67}"/>
          </ac:picMkLst>
        </pc:picChg>
        <pc:picChg chg="add mod">
          <ac:chgData name="Gudrun Olafsdottir" userId="6d7716d3-bdc4-4494-a74d-18fd30bc7e2e" providerId="ADAL" clId="{85BEA5A0-B104-4EB3-9639-15A344A20F62}" dt="2022-04-29T09:58:10.241" v="13247" actId="1076"/>
          <ac:picMkLst>
            <pc:docMk/>
            <pc:sldMk cId="2799203168" sldId="463"/>
            <ac:picMk id="18" creationId="{D2E3FB60-A4FF-40CB-ACFC-A87E5FA64A7F}"/>
          </ac:picMkLst>
        </pc:picChg>
        <pc:picChg chg="add mod">
          <ac:chgData name="Gudrun Olafsdottir" userId="6d7716d3-bdc4-4494-a74d-18fd30bc7e2e" providerId="ADAL" clId="{85BEA5A0-B104-4EB3-9639-15A344A20F62}" dt="2022-04-29T09:57:34.691" v="13238" actId="1076"/>
          <ac:picMkLst>
            <pc:docMk/>
            <pc:sldMk cId="2799203168" sldId="463"/>
            <ac:picMk id="19" creationId="{0ED63230-00F7-4D00-B0E5-D402D03E56A8}"/>
          </ac:picMkLst>
        </pc:picChg>
        <pc:picChg chg="add mod">
          <ac:chgData name="Gudrun Olafsdottir" userId="6d7716d3-bdc4-4494-a74d-18fd30bc7e2e" providerId="ADAL" clId="{85BEA5A0-B104-4EB3-9639-15A344A20F62}" dt="2022-04-29T09:57:34.691" v="13238" actId="1076"/>
          <ac:picMkLst>
            <pc:docMk/>
            <pc:sldMk cId="2799203168" sldId="463"/>
            <ac:picMk id="20" creationId="{70C28F4D-C583-464C-B244-DC88C697E313}"/>
          </ac:picMkLst>
        </pc:picChg>
        <pc:picChg chg="add mod">
          <ac:chgData name="Gudrun Olafsdottir" userId="6d7716d3-bdc4-4494-a74d-18fd30bc7e2e" providerId="ADAL" clId="{85BEA5A0-B104-4EB3-9639-15A344A20F62}" dt="2022-04-29T09:57:34.691" v="13238" actId="1076"/>
          <ac:picMkLst>
            <pc:docMk/>
            <pc:sldMk cId="2799203168" sldId="463"/>
            <ac:picMk id="21" creationId="{0E2A6961-23C8-4FCB-9560-B336B45B1BD4}"/>
          </ac:picMkLst>
        </pc:picChg>
        <pc:picChg chg="add mod">
          <ac:chgData name="Gudrun Olafsdottir" userId="6d7716d3-bdc4-4494-a74d-18fd30bc7e2e" providerId="ADAL" clId="{85BEA5A0-B104-4EB3-9639-15A344A20F62}" dt="2022-04-29T09:59:35.345" v="13250" actId="1076"/>
          <ac:picMkLst>
            <pc:docMk/>
            <pc:sldMk cId="2799203168" sldId="463"/>
            <ac:picMk id="22" creationId="{8EF1736A-728D-450A-ACCA-B1618D49C81F}"/>
          </ac:picMkLst>
        </pc:picChg>
        <pc:picChg chg="add mod">
          <ac:chgData name="Gudrun Olafsdottir" userId="6d7716d3-bdc4-4494-a74d-18fd30bc7e2e" providerId="ADAL" clId="{85BEA5A0-B104-4EB3-9639-15A344A20F62}" dt="2022-04-29T09:59:30.883" v="13249" actId="1076"/>
          <ac:picMkLst>
            <pc:docMk/>
            <pc:sldMk cId="2799203168" sldId="463"/>
            <ac:picMk id="23" creationId="{4814D172-6F44-4027-9FC2-44DCFDC8AD93}"/>
          </ac:picMkLst>
        </pc:picChg>
        <pc:picChg chg="add mod">
          <ac:chgData name="Gudrun Olafsdottir" userId="6d7716d3-bdc4-4494-a74d-18fd30bc7e2e" providerId="ADAL" clId="{85BEA5A0-B104-4EB3-9639-15A344A20F62}" dt="2022-04-29T09:59:39.717" v="13251" actId="1076"/>
          <ac:picMkLst>
            <pc:docMk/>
            <pc:sldMk cId="2799203168" sldId="463"/>
            <ac:picMk id="24" creationId="{157BF3F5-2338-484E-9196-D0A1A77AB06B}"/>
          </ac:picMkLst>
        </pc:picChg>
        <pc:picChg chg="add mod">
          <ac:chgData name="Gudrun Olafsdottir" userId="6d7716d3-bdc4-4494-a74d-18fd30bc7e2e" providerId="ADAL" clId="{85BEA5A0-B104-4EB3-9639-15A344A20F62}" dt="2022-04-29T09:59:42.741" v="13252" actId="1076"/>
          <ac:picMkLst>
            <pc:docMk/>
            <pc:sldMk cId="2799203168" sldId="463"/>
            <ac:picMk id="25" creationId="{C643A1CD-1F45-4B28-AE61-CFEB6C3E8112}"/>
          </ac:picMkLst>
        </pc:picChg>
        <pc:picChg chg="add mod">
          <ac:chgData name="Gudrun Olafsdottir" userId="6d7716d3-bdc4-4494-a74d-18fd30bc7e2e" providerId="ADAL" clId="{85BEA5A0-B104-4EB3-9639-15A344A20F62}" dt="2022-04-29T09:59:46.070" v="13253" actId="1076"/>
          <ac:picMkLst>
            <pc:docMk/>
            <pc:sldMk cId="2799203168" sldId="463"/>
            <ac:picMk id="26" creationId="{251A2BD1-EFD2-4E24-AC4A-DD5A7AF99F06}"/>
          </ac:picMkLst>
        </pc:picChg>
        <pc:picChg chg="add mod">
          <ac:chgData name="Gudrun Olafsdottir" userId="6d7716d3-bdc4-4494-a74d-18fd30bc7e2e" providerId="ADAL" clId="{85BEA5A0-B104-4EB3-9639-15A344A20F62}" dt="2022-04-29T09:59:51.423" v="13254" actId="1076"/>
          <ac:picMkLst>
            <pc:docMk/>
            <pc:sldMk cId="2799203168" sldId="463"/>
            <ac:picMk id="27" creationId="{D82E55D9-02FF-4DE8-A1A2-24E45AFB1176}"/>
          </ac:picMkLst>
        </pc:picChg>
        <pc:picChg chg="add mod">
          <ac:chgData name="Gudrun Olafsdottir" userId="6d7716d3-bdc4-4494-a74d-18fd30bc7e2e" providerId="ADAL" clId="{85BEA5A0-B104-4EB3-9639-15A344A20F62}" dt="2022-04-29T09:56:28.957" v="13233"/>
          <ac:picMkLst>
            <pc:docMk/>
            <pc:sldMk cId="2799203168" sldId="463"/>
            <ac:picMk id="8194" creationId="{D84EE6D6-7F6C-4B17-8C31-A34E19B4D46F}"/>
          </ac:picMkLst>
        </pc:picChg>
      </pc:sldChg>
      <pc:sldChg chg="addSp delSp modSp new mod ord modNotesTx">
        <pc:chgData name="Gudrun Olafsdottir" userId="6d7716d3-bdc4-4494-a74d-18fd30bc7e2e" providerId="ADAL" clId="{85BEA5A0-B104-4EB3-9639-15A344A20F62}" dt="2022-05-11T11:00:15.727" v="19875" actId="113"/>
        <pc:sldMkLst>
          <pc:docMk/>
          <pc:sldMk cId="2991760965" sldId="464"/>
        </pc:sldMkLst>
        <pc:spChg chg="del">
          <ac:chgData name="Gudrun Olafsdottir" userId="6d7716d3-bdc4-4494-a74d-18fd30bc7e2e" providerId="ADAL" clId="{85BEA5A0-B104-4EB3-9639-15A344A20F62}" dt="2022-04-30T03:23:51.512" v="14730" actId="478"/>
          <ac:spMkLst>
            <pc:docMk/>
            <pc:sldMk cId="2991760965" sldId="464"/>
            <ac:spMk id="2" creationId="{0939AFB6-772F-4933-879C-7EA88F4359F5}"/>
          </ac:spMkLst>
        </pc:spChg>
        <pc:spChg chg="add del">
          <ac:chgData name="Gudrun Olafsdottir" userId="6d7716d3-bdc4-4494-a74d-18fd30bc7e2e" providerId="ADAL" clId="{85BEA5A0-B104-4EB3-9639-15A344A20F62}" dt="2022-04-30T03:23:48.824" v="14729" actId="478"/>
          <ac:spMkLst>
            <pc:docMk/>
            <pc:sldMk cId="2991760965" sldId="464"/>
            <ac:spMk id="3" creationId="{F06A61B6-01C2-4E4D-BD70-B7955A698CDE}"/>
          </ac:spMkLst>
        </pc:spChg>
        <pc:spChg chg="del">
          <ac:chgData name="Gudrun Olafsdottir" userId="6d7716d3-bdc4-4494-a74d-18fd30bc7e2e" providerId="ADAL" clId="{85BEA5A0-B104-4EB3-9639-15A344A20F62}" dt="2022-05-01T05:20:18.730" v="15236" actId="478"/>
          <ac:spMkLst>
            <pc:docMk/>
            <pc:sldMk cId="2991760965" sldId="464"/>
            <ac:spMk id="4" creationId="{742AC289-CC30-4C09-BDA2-FECE88DF1D38}"/>
          </ac:spMkLst>
        </pc:spChg>
        <pc:spChg chg="add del mod">
          <ac:chgData name="Gudrun Olafsdottir" userId="6d7716d3-bdc4-4494-a74d-18fd30bc7e2e" providerId="ADAL" clId="{85BEA5A0-B104-4EB3-9639-15A344A20F62}" dt="2022-05-01T05:20:45.657" v="15241" actId="478"/>
          <ac:spMkLst>
            <pc:docMk/>
            <pc:sldMk cId="2991760965" sldId="464"/>
            <ac:spMk id="11" creationId="{9180A815-42ED-4C16-8546-E426A8B36DC1}"/>
          </ac:spMkLst>
        </pc:spChg>
        <pc:spChg chg="add mod">
          <ac:chgData name="Gudrun Olafsdottir" userId="6d7716d3-bdc4-4494-a74d-18fd30bc7e2e" providerId="ADAL" clId="{85BEA5A0-B104-4EB3-9639-15A344A20F62}" dt="2022-05-01T05:48:30.618" v="16400" actId="1076"/>
          <ac:spMkLst>
            <pc:docMk/>
            <pc:sldMk cId="2991760965" sldId="464"/>
            <ac:spMk id="15" creationId="{72AD5576-19B7-460F-9767-76B3A8F54D96}"/>
          </ac:spMkLst>
        </pc:spChg>
        <pc:picChg chg="add del mod">
          <ac:chgData name="Gudrun Olafsdottir" userId="6d7716d3-bdc4-4494-a74d-18fd30bc7e2e" providerId="ADAL" clId="{85BEA5A0-B104-4EB3-9639-15A344A20F62}" dt="2022-04-30T03:36:25.174" v="14759" actId="478"/>
          <ac:picMkLst>
            <pc:docMk/>
            <pc:sldMk cId="2991760965" sldId="464"/>
            <ac:picMk id="6" creationId="{119EDF82-B07A-4F95-807E-3C8EE459ED5A}"/>
          </ac:picMkLst>
        </pc:picChg>
        <pc:picChg chg="add del mod">
          <ac:chgData name="Gudrun Olafsdottir" userId="6d7716d3-bdc4-4494-a74d-18fd30bc7e2e" providerId="ADAL" clId="{85BEA5A0-B104-4EB3-9639-15A344A20F62}" dt="2022-04-30T03:36:58.760" v="14769" actId="478"/>
          <ac:picMkLst>
            <pc:docMk/>
            <pc:sldMk cId="2991760965" sldId="464"/>
            <ac:picMk id="7" creationId="{469945E8-C04E-4985-A0C9-71ADEEE8A80C}"/>
          </ac:picMkLst>
        </pc:picChg>
        <pc:picChg chg="add del mod">
          <ac:chgData name="Gudrun Olafsdottir" userId="6d7716d3-bdc4-4494-a74d-18fd30bc7e2e" providerId="ADAL" clId="{85BEA5A0-B104-4EB3-9639-15A344A20F62}" dt="2022-05-01T05:46:21.476" v="16323" actId="21"/>
          <ac:picMkLst>
            <pc:docMk/>
            <pc:sldMk cId="2991760965" sldId="464"/>
            <ac:picMk id="10" creationId="{C6514DA9-8785-420B-8F79-EE5880668E16}"/>
          </ac:picMkLst>
        </pc:picChg>
        <pc:picChg chg="add del mod">
          <ac:chgData name="Gudrun Olafsdottir" userId="6d7716d3-bdc4-4494-a74d-18fd30bc7e2e" providerId="ADAL" clId="{85BEA5A0-B104-4EB3-9639-15A344A20F62}" dt="2022-05-01T08:50:38.854" v="19106" actId="478"/>
          <ac:picMkLst>
            <pc:docMk/>
            <pc:sldMk cId="2991760965" sldId="464"/>
            <ac:picMk id="14" creationId="{27E1D3CF-8E73-4939-A461-F5D894CC0C53}"/>
          </ac:picMkLst>
        </pc:picChg>
        <pc:picChg chg="add del mod">
          <ac:chgData name="Gudrun Olafsdottir" userId="6d7716d3-bdc4-4494-a74d-18fd30bc7e2e" providerId="ADAL" clId="{85BEA5A0-B104-4EB3-9639-15A344A20F62}" dt="2022-04-30T03:23:46.253" v="14728"/>
          <ac:picMkLst>
            <pc:docMk/>
            <pc:sldMk cId="2991760965" sldId="464"/>
            <ac:picMk id="10242" creationId="{95D6B527-A184-4D67-B86D-FD3CCE25F89F}"/>
          </ac:picMkLst>
        </pc:picChg>
        <pc:picChg chg="add del mod">
          <ac:chgData name="Gudrun Olafsdottir" userId="6d7716d3-bdc4-4494-a74d-18fd30bc7e2e" providerId="ADAL" clId="{85BEA5A0-B104-4EB3-9639-15A344A20F62}" dt="2022-04-30T03:37:03.556" v="14770" actId="478"/>
          <ac:picMkLst>
            <pc:docMk/>
            <pc:sldMk cId="2991760965" sldId="464"/>
            <ac:picMk id="10244" creationId="{D61B5340-7EE5-4571-BBE4-C4B644330540}"/>
          </ac:picMkLst>
        </pc:picChg>
        <pc:picChg chg="add del mod">
          <ac:chgData name="Gudrun Olafsdottir" userId="6d7716d3-bdc4-4494-a74d-18fd30bc7e2e" providerId="ADAL" clId="{85BEA5A0-B104-4EB3-9639-15A344A20F62}" dt="2022-05-01T08:51:28.084" v="19112" actId="478"/>
          <ac:picMkLst>
            <pc:docMk/>
            <pc:sldMk cId="2991760965" sldId="464"/>
            <ac:picMk id="10246" creationId="{C3621438-7E98-4F1F-8EA1-18583DDB041D}"/>
          </ac:picMkLst>
        </pc:picChg>
        <pc:picChg chg="add del mod">
          <ac:chgData name="Gudrun Olafsdottir" userId="6d7716d3-bdc4-4494-a74d-18fd30bc7e2e" providerId="ADAL" clId="{85BEA5A0-B104-4EB3-9639-15A344A20F62}" dt="2022-05-02T16:02:51.548" v="19231" actId="478"/>
          <ac:picMkLst>
            <pc:docMk/>
            <pc:sldMk cId="2991760965" sldId="464"/>
            <ac:picMk id="10248" creationId="{1A91F3EF-234D-45E4-AD2B-20EEA6A5976E}"/>
          </ac:picMkLst>
        </pc:picChg>
        <pc:picChg chg="add mod">
          <ac:chgData name="Gudrun Olafsdottir" userId="6d7716d3-bdc4-4494-a74d-18fd30bc7e2e" providerId="ADAL" clId="{85BEA5A0-B104-4EB3-9639-15A344A20F62}" dt="2022-05-02T16:03:00.267" v="19234" actId="1076"/>
          <ac:picMkLst>
            <pc:docMk/>
            <pc:sldMk cId="2991760965" sldId="464"/>
            <ac:picMk id="10250" creationId="{C03B673F-B127-4DB9-B5AA-508BAA5A1A72}"/>
          </ac:picMkLst>
        </pc:picChg>
      </pc:sldChg>
      <pc:sldChg chg="addSp delSp modSp add mod modNotesTx">
        <pc:chgData name="Gudrun Olafsdottir" userId="6d7716d3-bdc4-4494-a74d-18fd30bc7e2e" providerId="ADAL" clId="{85BEA5A0-B104-4EB3-9639-15A344A20F62}" dt="2022-05-03T01:17:42.453" v="19502" actId="20577"/>
        <pc:sldMkLst>
          <pc:docMk/>
          <pc:sldMk cId="2614684349" sldId="465"/>
        </pc:sldMkLst>
        <pc:spChg chg="add del">
          <ac:chgData name="Gudrun Olafsdottir" userId="6d7716d3-bdc4-4494-a74d-18fd30bc7e2e" providerId="ADAL" clId="{85BEA5A0-B104-4EB3-9639-15A344A20F62}" dt="2022-05-01T05:31:53.937" v="15825" actId="478"/>
          <ac:spMkLst>
            <pc:docMk/>
            <pc:sldMk cId="2614684349" sldId="465"/>
            <ac:spMk id="9" creationId="{C269D251-5BDB-4C2C-B324-50DBF90BA97C}"/>
          </ac:spMkLst>
        </pc:spChg>
        <pc:picChg chg="del">
          <ac:chgData name="Gudrun Olafsdottir" userId="6d7716d3-bdc4-4494-a74d-18fd30bc7e2e" providerId="ADAL" clId="{85BEA5A0-B104-4EB3-9639-15A344A20F62}" dt="2022-05-01T05:32:09.622" v="15826" actId="478"/>
          <ac:picMkLst>
            <pc:docMk/>
            <pc:sldMk cId="2614684349" sldId="465"/>
            <ac:picMk id="6" creationId="{02BD89A1-8F8D-46A7-AEE5-A845A5BBC835}"/>
          </ac:picMkLst>
        </pc:picChg>
        <pc:picChg chg="add del mod">
          <ac:chgData name="Gudrun Olafsdottir" userId="6d7716d3-bdc4-4494-a74d-18fd30bc7e2e" providerId="ADAL" clId="{85BEA5A0-B104-4EB3-9639-15A344A20F62}" dt="2022-05-01T05:31:53.937" v="15825" actId="478"/>
          <ac:picMkLst>
            <pc:docMk/>
            <pc:sldMk cId="2614684349" sldId="465"/>
            <ac:picMk id="8" creationId="{CC22F798-47A5-48D1-8C40-EB89C98ED145}"/>
          </ac:picMkLst>
        </pc:picChg>
        <pc:picChg chg="add mod">
          <ac:chgData name="Gudrun Olafsdottir" userId="6d7716d3-bdc4-4494-a74d-18fd30bc7e2e" providerId="ADAL" clId="{85BEA5A0-B104-4EB3-9639-15A344A20F62}" dt="2022-05-01T05:32:09.983" v="15827"/>
          <ac:picMkLst>
            <pc:docMk/>
            <pc:sldMk cId="2614684349" sldId="465"/>
            <ac:picMk id="14" creationId="{94A5F978-7442-413C-8B7A-E12F9F5E7400}"/>
          </ac:picMkLst>
        </pc:picChg>
      </pc:sldChg>
      <pc:sldChg chg="add del">
        <pc:chgData name="Gudrun Olafsdottir" userId="6d7716d3-bdc4-4494-a74d-18fd30bc7e2e" providerId="ADAL" clId="{85BEA5A0-B104-4EB3-9639-15A344A20F62}" dt="2022-04-30T03:36:28.900" v="14761"/>
        <pc:sldMkLst>
          <pc:docMk/>
          <pc:sldMk cId="2977026076" sldId="465"/>
        </pc:sldMkLst>
      </pc:sldChg>
      <pc:sldChg chg="addSp delSp modSp new mod modNotesTx">
        <pc:chgData name="Gudrun Olafsdottir" userId="6d7716d3-bdc4-4494-a74d-18fd30bc7e2e" providerId="ADAL" clId="{85BEA5A0-B104-4EB3-9639-15A344A20F62}" dt="2022-05-12T14:03:53.447" v="20109" actId="20577"/>
        <pc:sldMkLst>
          <pc:docMk/>
          <pc:sldMk cId="3947338556" sldId="466"/>
        </pc:sldMkLst>
        <pc:spChg chg="mod">
          <ac:chgData name="Gudrun Olafsdottir" userId="6d7716d3-bdc4-4494-a74d-18fd30bc7e2e" providerId="ADAL" clId="{85BEA5A0-B104-4EB3-9639-15A344A20F62}" dt="2022-05-12T14:03:22.856" v="20061" actId="20577"/>
          <ac:spMkLst>
            <pc:docMk/>
            <pc:sldMk cId="3947338556" sldId="466"/>
            <ac:spMk id="2" creationId="{BC820D68-D20F-4256-B62B-D34B0ED247C4}"/>
          </ac:spMkLst>
        </pc:spChg>
        <pc:spChg chg="mod">
          <ac:chgData name="Gudrun Olafsdottir" userId="6d7716d3-bdc4-4494-a74d-18fd30bc7e2e" providerId="ADAL" clId="{85BEA5A0-B104-4EB3-9639-15A344A20F62}" dt="2022-05-01T05:46:38.533" v="16345" actId="20577"/>
          <ac:spMkLst>
            <pc:docMk/>
            <pc:sldMk cId="3947338556" sldId="466"/>
            <ac:spMk id="3" creationId="{5666B2CF-83C6-419B-B9FA-E0098F57A999}"/>
          </ac:spMkLst>
        </pc:spChg>
        <pc:picChg chg="add del mod">
          <ac:chgData name="Gudrun Olafsdottir" userId="6d7716d3-bdc4-4494-a74d-18fd30bc7e2e" providerId="ADAL" clId="{85BEA5A0-B104-4EB3-9639-15A344A20F62}" dt="2022-05-02T16:03:20.525" v="19235" actId="478"/>
          <ac:picMkLst>
            <pc:docMk/>
            <pc:sldMk cId="3947338556" sldId="466"/>
            <ac:picMk id="4" creationId="{DFE8FD3C-4D47-4690-B6C6-8F6D72B04E00}"/>
          </ac:picMkLst>
        </pc:picChg>
        <pc:picChg chg="add mod">
          <ac:chgData name="Gudrun Olafsdottir" userId="6d7716d3-bdc4-4494-a74d-18fd30bc7e2e" providerId="ADAL" clId="{85BEA5A0-B104-4EB3-9639-15A344A20F62}" dt="2022-05-02T16:03:39.531" v="19241" actId="1076"/>
          <ac:picMkLst>
            <pc:docMk/>
            <pc:sldMk cId="3947338556" sldId="466"/>
            <ac:picMk id="11266" creationId="{E68B77A1-D68C-4BF2-A0B0-ECB368B1211A}"/>
          </ac:picMkLst>
        </pc:picChg>
      </pc:sldChg>
      <pc:sldChg chg="new del">
        <pc:chgData name="Gudrun Olafsdottir" userId="6d7716d3-bdc4-4494-a74d-18fd30bc7e2e" providerId="ADAL" clId="{85BEA5A0-B104-4EB3-9639-15A344A20F62}" dt="2022-05-01T06:34:00.960" v="18181" actId="47"/>
        <pc:sldMkLst>
          <pc:docMk/>
          <pc:sldMk cId="2676667079" sldId="467"/>
        </pc:sldMkLst>
      </pc:sldChg>
      <pc:sldChg chg="addSp delSp modSp add mod modNotesTx">
        <pc:chgData name="Gudrun Olafsdottir" userId="6d7716d3-bdc4-4494-a74d-18fd30bc7e2e" providerId="ADAL" clId="{85BEA5A0-B104-4EB3-9639-15A344A20F62}" dt="2022-05-03T01:21:11.304" v="19504"/>
        <pc:sldMkLst>
          <pc:docMk/>
          <pc:sldMk cId="3944550731" sldId="2146845786"/>
        </pc:sldMkLst>
        <pc:spChg chg="mod">
          <ac:chgData name="Gudrun Olafsdottir" userId="6d7716d3-bdc4-4494-a74d-18fd30bc7e2e" providerId="ADAL" clId="{85BEA5A0-B104-4EB3-9639-15A344A20F62}" dt="2022-05-01T06:35:04.648" v="18250" actId="20577"/>
          <ac:spMkLst>
            <pc:docMk/>
            <pc:sldMk cId="3944550731" sldId="2146845786"/>
            <ac:spMk id="2" creationId="{661F44C8-A5C1-4382-99BF-CD4C663707C4}"/>
          </ac:spMkLst>
        </pc:spChg>
        <pc:spChg chg="mod">
          <ac:chgData name="Gudrun Olafsdottir" userId="6d7716d3-bdc4-4494-a74d-18fd30bc7e2e" providerId="ADAL" clId="{85BEA5A0-B104-4EB3-9639-15A344A20F62}" dt="2022-05-01T06:33:48.638" v="18179" actId="113"/>
          <ac:spMkLst>
            <pc:docMk/>
            <pc:sldMk cId="3944550731" sldId="2146845786"/>
            <ac:spMk id="3" creationId="{713BE005-24D1-40F5-AC61-1E0161F0F18D}"/>
          </ac:spMkLst>
        </pc:spChg>
        <pc:spChg chg="add del mod">
          <ac:chgData name="Gudrun Olafsdottir" userId="6d7716d3-bdc4-4494-a74d-18fd30bc7e2e" providerId="ADAL" clId="{85BEA5A0-B104-4EB3-9639-15A344A20F62}" dt="2022-05-01T06:33:09.087" v="18174"/>
          <ac:spMkLst>
            <pc:docMk/>
            <pc:sldMk cId="3944550731" sldId="2146845786"/>
            <ac:spMk id="4" creationId="{06A56D2D-95D5-48F1-92A0-AE87DCD6CE20}"/>
          </ac:spMkLst>
        </pc:spChg>
        <pc:spChg chg="add del mod">
          <ac:chgData name="Gudrun Olafsdottir" userId="6d7716d3-bdc4-4494-a74d-18fd30bc7e2e" providerId="ADAL" clId="{85BEA5A0-B104-4EB3-9639-15A344A20F62}" dt="2022-05-01T06:33:09.087" v="18174"/>
          <ac:spMkLst>
            <pc:docMk/>
            <pc:sldMk cId="3944550731" sldId="2146845786"/>
            <ac:spMk id="5" creationId="{8662CC08-DE4B-474D-BB9F-5B019AE1BB8C}"/>
          </ac:spMkLst>
        </pc:spChg>
        <pc:spChg chg="add del mod">
          <ac:chgData name="Gudrun Olafsdottir" userId="6d7716d3-bdc4-4494-a74d-18fd30bc7e2e" providerId="ADAL" clId="{85BEA5A0-B104-4EB3-9639-15A344A20F62}" dt="2022-05-01T06:33:18.604" v="18176"/>
          <ac:spMkLst>
            <pc:docMk/>
            <pc:sldMk cId="3944550731" sldId="2146845786"/>
            <ac:spMk id="6" creationId="{187369FD-D296-46FE-9B46-82A393DDCAFA}"/>
          </ac:spMkLst>
        </pc:spChg>
        <pc:spChg chg="add del mod">
          <ac:chgData name="Gudrun Olafsdottir" userId="6d7716d3-bdc4-4494-a74d-18fd30bc7e2e" providerId="ADAL" clId="{85BEA5A0-B104-4EB3-9639-15A344A20F62}" dt="2022-05-01T06:33:18.604" v="18176"/>
          <ac:spMkLst>
            <pc:docMk/>
            <pc:sldMk cId="3944550731" sldId="2146845786"/>
            <ac:spMk id="8" creationId="{6D424824-F39D-4D20-93F3-1D86CFAE090B}"/>
          </ac:spMkLst>
        </pc:spChg>
      </pc:sldChg>
      <pc:sldChg chg="add del">
        <pc:chgData name="Gudrun Olafsdottir" userId="6d7716d3-bdc4-4494-a74d-18fd30bc7e2e" providerId="ADAL" clId="{85BEA5A0-B104-4EB3-9639-15A344A20F62}" dt="2022-05-02T16:06:11.592" v="19264"/>
        <pc:sldMkLst>
          <pc:docMk/>
          <pc:sldMk cId="454171256" sldId="2146845787"/>
        </pc:sldMkLst>
      </pc:sldChg>
      <pc:sldChg chg="add del">
        <pc:chgData name="Gudrun Olafsdottir" userId="6d7716d3-bdc4-4494-a74d-18fd30bc7e2e" providerId="ADAL" clId="{85BEA5A0-B104-4EB3-9639-15A344A20F62}" dt="2022-05-02T16:08:11.187" v="19280"/>
        <pc:sldMkLst>
          <pc:docMk/>
          <pc:sldMk cId="849696576" sldId="2146845787"/>
        </pc:sldMkLst>
      </pc:sldChg>
      <pc:sldChg chg="add del">
        <pc:chgData name="Gudrun Olafsdottir" userId="6d7716d3-bdc4-4494-a74d-18fd30bc7e2e" providerId="ADAL" clId="{85BEA5A0-B104-4EB3-9639-15A344A20F62}" dt="2022-05-02T16:07:12.577" v="19272"/>
        <pc:sldMkLst>
          <pc:docMk/>
          <pc:sldMk cId="1586500896" sldId="2146845787"/>
        </pc:sldMkLst>
      </pc:sldChg>
      <pc:sldChg chg="add del">
        <pc:chgData name="Gudrun Olafsdottir" userId="6d7716d3-bdc4-4494-a74d-18fd30bc7e2e" providerId="ADAL" clId="{85BEA5A0-B104-4EB3-9639-15A344A20F62}" dt="2022-05-02T16:05:25.347" v="19256"/>
        <pc:sldMkLst>
          <pc:docMk/>
          <pc:sldMk cId="1967732530" sldId="2146845787"/>
        </pc:sldMkLst>
      </pc:sldChg>
      <pc:sldChg chg="add del">
        <pc:chgData name="Gudrun Olafsdottir" userId="6d7716d3-bdc4-4494-a74d-18fd30bc7e2e" providerId="ADAL" clId="{85BEA5A0-B104-4EB3-9639-15A344A20F62}" dt="2022-05-02T16:04:45.679" v="19248"/>
        <pc:sldMkLst>
          <pc:docMk/>
          <pc:sldMk cId="3491878451" sldId="2146845787"/>
        </pc:sldMkLst>
      </pc:sldChg>
      <pc:sldChg chg="add del">
        <pc:chgData name="Gudrun Olafsdottir" userId="6d7716d3-bdc4-4494-a74d-18fd30bc7e2e" providerId="ADAL" clId="{85BEA5A0-B104-4EB3-9639-15A344A20F62}" dt="2022-05-01T06:33:57.623" v="18180" actId="47"/>
        <pc:sldMkLst>
          <pc:docMk/>
          <pc:sldMk cId="3966623055" sldId="2146845787"/>
        </pc:sldMkLst>
      </pc:sldChg>
    </pc:docChg>
  </pc:docChgLst>
  <pc:docChgLst>
    <pc:chgData name="Wojciech Januszauskas" userId="S::wojciechja@lsretail.com::283006d7-7365-4ce6-9b04-25a42527db96" providerId="AD" clId="Web-{8BA9C366-9D46-6AE8-7656-C422E72A18A5}"/>
    <pc:docChg chg="addSld delSld modSection">
      <pc:chgData name="Wojciech Januszauskas" userId="S::wojciechja@lsretail.com::283006d7-7365-4ce6-9b04-25a42527db96" providerId="AD" clId="Web-{8BA9C366-9D46-6AE8-7656-C422E72A18A5}" dt="2022-04-19T16:12:13.748" v="2"/>
      <pc:docMkLst>
        <pc:docMk/>
      </pc:docMkLst>
      <pc:sldChg chg="del">
        <pc:chgData name="Wojciech Januszauskas" userId="S::wojciechja@lsretail.com::283006d7-7365-4ce6-9b04-25a42527db96" providerId="AD" clId="Web-{8BA9C366-9D46-6AE8-7656-C422E72A18A5}" dt="2022-04-19T16:11:10.700" v="0"/>
        <pc:sldMkLst>
          <pc:docMk/>
          <pc:sldMk cId="1961130" sldId="378"/>
        </pc:sldMkLst>
      </pc:sldChg>
      <pc:sldChg chg="add del">
        <pc:chgData name="Wojciech Januszauskas" userId="S::wojciechja@lsretail.com::283006d7-7365-4ce6-9b04-25a42527db96" providerId="AD" clId="Web-{8BA9C366-9D46-6AE8-7656-C422E72A18A5}" dt="2022-04-19T16:12:13.748" v="2"/>
        <pc:sldMkLst>
          <pc:docMk/>
          <pc:sldMk cId="2936994620" sldId="450"/>
        </pc:sldMkLst>
      </pc:sldChg>
    </pc:docChg>
  </pc:docChgLst>
  <pc:docChgLst>
    <pc:chgData name="Gudrun Olafsdottir" userId="S::gua@lsretail.com::6d7716d3-bdc4-4494-a74d-18fd30bc7e2e" providerId="AD" clId="Web-{62633D49-C2E2-2A27-5A0F-75BCB3135EDE}"/>
    <pc:docChg chg="modSld">
      <pc:chgData name="Gudrun Olafsdottir" userId="S::gua@lsretail.com::6d7716d3-bdc4-4494-a74d-18fd30bc7e2e" providerId="AD" clId="Web-{62633D49-C2E2-2A27-5A0F-75BCB3135EDE}" dt="2022-04-10T01:41:24.563" v="267" actId="1076"/>
      <pc:docMkLst>
        <pc:docMk/>
      </pc:docMkLst>
      <pc:sldChg chg="addSp modSp">
        <pc:chgData name="Gudrun Olafsdottir" userId="S::gua@lsretail.com::6d7716d3-bdc4-4494-a74d-18fd30bc7e2e" providerId="AD" clId="Web-{62633D49-C2E2-2A27-5A0F-75BCB3135EDE}" dt="2022-04-10T01:34:17.162" v="93" actId="20577"/>
        <pc:sldMkLst>
          <pc:docMk/>
          <pc:sldMk cId="375686233" sldId="430"/>
        </pc:sldMkLst>
        <pc:spChg chg="mod">
          <ac:chgData name="Gudrun Olafsdottir" userId="S::gua@lsretail.com::6d7716d3-bdc4-4494-a74d-18fd30bc7e2e" providerId="AD" clId="Web-{62633D49-C2E2-2A27-5A0F-75BCB3135EDE}" dt="2022-04-10T01:34:17.162" v="93" actId="20577"/>
          <ac:spMkLst>
            <pc:docMk/>
            <pc:sldMk cId="375686233" sldId="430"/>
            <ac:spMk id="2" creationId="{42FEFBDF-EFC3-9F4C-9078-DD22B675A557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640" v="46" actId="1076"/>
          <ac:spMkLst>
            <pc:docMk/>
            <pc:sldMk cId="375686233" sldId="430"/>
            <ac:spMk id="55" creationId="{FD05968B-2200-4CCA-BDB0-FB391E26CA1C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687" v="48" actId="1076"/>
          <ac:spMkLst>
            <pc:docMk/>
            <pc:sldMk cId="375686233" sldId="430"/>
            <ac:spMk id="57" creationId="{20CBEBB8-A585-46C7-A40D-85244D98CA81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718" v="49" actId="1076"/>
          <ac:spMkLst>
            <pc:docMk/>
            <pc:sldMk cId="375686233" sldId="430"/>
            <ac:spMk id="58" creationId="{8F7E68EF-BCAD-4830-AC20-4C3E2AC71252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734" v="50" actId="1076"/>
          <ac:spMkLst>
            <pc:docMk/>
            <pc:sldMk cId="375686233" sldId="430"/>
            <ac:spMk id="59" creationId="{389B8E3C-C081-4406-9D5E-B58192EF1A39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765" v="51" actId="1076"/>
          <ac:spMkLst>
            <pc:docMk/>
            <pc:sldMk cId="375686233" sldId="430"/>
            <ac:spMk id="60" creationId="{A685A677-AB58-40A6-AF7B-AE4F8E6602A3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1.140" v="67" actId="1076"/>
          <ac:spMkLst>
            <pc:docMk/>
            <pc:sldMk cId="375686233" sldId="430"/>
            <ac:spMk id="63" creationId="{6A69E2C8-FF46-4C57-A7CE-0A3C01C5DF8D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859" v="55" actId="1076"/>
          <ac:spMkLst>
            <pc:docMk/>
            <pc:sldMk cId="375686233" sldId="430"/>
            <ac:spMk id="66" creationId="{CEF1F65C-683B-48CE-A783-4576D3756EBA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906" v="57" actId="1076"/>
          <ac:spMkLst>
            <pc:docMk/>
            <pc:sldMk cId="375686233" sldId="430"/>
            <ac:spMk id="68" creationId="{A81CB753-DB06-4FCD-BF67-3622E762906C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953" v="59" actId="1076"/>
          <ac:spMkLst>
            <pc:docMk/>
            <pc:sldMk cId="375686233" sldId="430"/>
            <ac:spMk id="73" creationId="{8B06FAA5-424D-4E3C-A6E2-3CC92D91CF11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0.999" v="61" actId="1076"/>
          <ac:spMkLst>
            <pc:docMk/>
            <pc:sldMk cId="375686233" sldId="430"/>
            <ac:spMk id="75" creationId="{35B2D320-EFB2-49A9-A7A6-70920F7181CF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1.015" v="62" actId="1076"/>
          <ac:spMkLst>
            <pc:docMk/>
            <pc:sldMk cId="375686233" sldId="430"/>
            <ac:spMk id="76" creationId="{49F72A49-3881-4D51-A90E-B96D14C872C8}"/>
          </ac:spMkLst>
        </pc:spChg>
        <pc:spChg chg="mod">
          <ac:chgData name="Gudrun Olafsdottir" userId="S::gua@lsretail.com::6d7716d3-bdc4-4494-a74d-18fd30bc7e2e" providerId="AD" clId="Web-{62633D49-C2E2-2A27-5A0F-75BCB3135EDE}" dt="2022-04-10T01:32:31.046" v="63" actId="1076"/>
          <ac:spMkLst>
            <pc:docMk/>
            <pc:sldMk cId="375686233" sldId="430"/>
            <ac:spMk id="77" creationId="{2B6645A8-9B64-4EC5-B862-23E97E776D9A}"/>
          </ac:spMkLst>
        </pc:spChg>
        <pc:spChg chg="add mod">
          <ac:chgData name="Gudrun Olafsdottir" userId="S::gua@lsretail.com::6d7716d3-bdc4-4494-a74d-18fd30bc7e2e" providerId="AD" clId="Web-{62633D49-C2E2-2A27-5A0F-75BCB3135EDE}" dt="2022-04-10T01:34:09.708" v="90" actId="20577"/>
          <ac:spMkLst>
            <pc:docMk/>
            <pc:sldMk cId="375686233" sldId="430"/>
            <ac:spMk id="113" creationId="{F8F0F4D6-0F9D-C2C6-B11A-5A081A14FB25}"/>
          </ac:spMkLst>
        </pc:spChg>
        <pc:picChg chg="add mod">
          <ac:chgData name="Gudrun Olafsdottir" userId="S::gua@lsretail.com::6d7716d3-bdc4-4494-a74d-18fd30bc7e2e" providerId="AD" clId="Web-{62633D49-C2E2-2A27-5A0F-75BCB3135EDE}" dt="2022-04-10T01:32:57.392" v="74" actId="1076"/>
          <ac:picMkLst>
            <pc:docMk/>
            <pc:sldMk cId="375686233" sldId="430"/>
            <ac:picMk id="3" creationId="{6A8A385A-7A70-704E-621A-1B8C22AA18C9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656" v="47" actId="1076"/>
          <ac:picMkLst>
            <pc:docMk/>
            <pc:sldMk cId="375686233" sldId="430"/>
            <ac:picMk id="56" creationId="{ECDDE028-D683-48AE-A89E-DB9AB94C8E1B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781" v="52" actId="1076"/>
          <ac:picMkLst>
            <pc:docMk/>
            <pc:sldMk cId="375686233" sldId="430"/>
            <ac:picMk id="62" creationId="{E68A0355-CE08-4171-85C0-3D2F4CECBC1E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812" v="53" actId="1076"/>
          <ac:picMkLst>
            <pc:docMk/>
            <pc:sldMk cId="375686233" sldId="430"/>
            <ac:picMk id="64" creationId="{E3AD62B8-9F84-4751-8B03-63CA4821D60A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828" v="54" actId="1076"/>
          <ac:picMkLst>
            <pc:docMk/>
            <pc:sldMk cId="375686233" sldId="430"/>
            <ac:picMk id="65" creationId="{37AC6626-43D0-41F4-8837-670E84738DBB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874" v="56" actId="1076"/>
          <ac:picMkLst>
            <pc:docMk/>
            <pc:sldMk cId="375686233" sldId="430"/>
            <ac:picMk id="67" creationId="{24CFC4B9-7674-4212-BE91-7394CEC79C2B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921" v="58" actId="1076"/>
          <ac:picMkLst>
            <pc:docMk/>
            <pc:sldMk cId="375686233" sldId="430"/>
            <ac:picMk id="69" creationId="{E1A117AA-B886-4233-99BB-9B6CCDBB5FE5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1.156" v="68" actId="1076"/>
          <ac:picMkLst>
            <pc:docMk/>
            <pc:sldMk cId="375686233" sldId="430"/>
            <ac:picMk id="70" creationId="{21902B8E-AA48-4A59-A3E9-53FE3DDD0ABA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0.968" v="60" actId="1076"/>
          <ac:picMkLst>
            <pc:docMk/>
            <pc:sldMk cId="375686233" sldId="430"/>
            <ac:picMk id="74" creationId="{EF1A1618-B54D-4192-86B4-B4CE522CDED7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1.062" v="64" actId="1076"/>
          <ac:picMkLst>
            <pc:docMk/>
            <pc:sldMk cId="375686233" sldId="430"/>
            <ac:picMk id="87" creationId="{B4951080-B4D9-46AB-802B-6A8BA8097A2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1.093" v="65" actId="1076"/>
          <ac:picMkLst>
            <pc:docMk/>
            <pc:sldMk cId="375686233" sldId="430"/>
            <ac:picMk id="88" creationId="{ADCB5F79-B71E-48DA-94D0-B9660EED1C92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1.109" v="66" actId="1076"/>
          <ac:picMkLst>
            <pc:docMk/>
            <pc:sldMk cId="375686233" sldId="430"/>
            <ac:picMk id="91" creationId="{CA654D3E-24EB-40A2-8BE4-C3F7AB9B140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2:31.187" v="69" actId="1076"/>
          <ac:picMkLst>
            <pc:docMk/>
            <pc:sldMk cId="375686233" sldId="430"/>
            <ac:picMk id="2050" creationId="{E2B3229C-20EA-4EEA-9F16-4F6FDC52871E}"/>
          </ac:picMkLst>
        </pc:picChg>
      </pc:sldChg>
      <pc:sldChg chg="addSp delSp modSp">
        <pc:chgData name="Gudrun Olafsdottir" userId="S::gua@lsretail.com::6d7716d3-bdc4-4494-a74d-18fd30bc7e2e" providerId="AD" clId="Web-{62633D49-C2E2-2A27-5A0F-75BCB3135EDE}" dt="2022-04-10T01:41:24.563" v="267" actId="1076"/>
        <pc:sldMkLst>
          <pc:docMk/>
          <pc:sldMk cId="2922494486" sldId="442"/>
        </pc:sldMkLst>
        <pc:spChg chg="add del mod">
          <ac:chgData name="Gudrun Olafsdottir" userId="S::gua@lsretail.com::6d7716d3-bdc4-4494-a74d-18fd30bc7e2e" providerId="AD" clId="Web-{62633D49-C2E2-2A27-5A0F-75BCB3135EDE}" dt="2022-04-10T01:37:28.423" v="231"/>
          <ac:spMkLst>
            <pc:docMk/>
            <pc:sldMk cId="2922494486" sldId="442"/>
            <ac:spMk id="3" creationId="{B1AA0B94-03AE-B0FB-E4C1-7B1A126B87E5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808" v="162" actId="1076"/>
          <ac:spMkLst>
            <pc:docMk/>
            <pc:sldMk cId="2922494486" sldId="442"/>
            <ac:spMk id="4" creationId="{3B0EDAC7-EADE-43E3-9D6B-7CA98B4B8219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746" v="190" actId="1076"/>
          <ac:spMkLst>
            <pc:docMk/>
            <pc:sldMk cId="2922494486" sldId="442"/>
            <ac:spMk id="140" creationId="{CDE737FB-2DD5-4045-BF1C-6EC039F39750}"/>
          </ac:spMkLst>
        </pc:spChg>
        <pc:spChg chg="mod">
          <ac:chgData name="Gudrun Olafsdottir" userId="S::gua@lsretail.com::6d7716d3-bdc4-4494-a74d-18fd30bc7e2e" providerId="AD" clId="Web-{62633D49-C2E2-2A27-5A0F-75BCB3135EDE}" dt="2022-04-10T01:39:06.008" v="257" actId="20577"/>
          <ac:spMkLst>
            <pc:docMk/>
            <pc:sldMk cId="2922494486" sldId="442"/>
            <ac:spMk id="141" creationId="{3A5AF6A2-0BC8-3FF1-8D09-E002606D7417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793" v="161" actId="1076"/>
          <ac:spMkLst>
            <pc:docMk/>
            <pc:sldMk cId="2922494486" sldId="442"/>
            <ac:spMk id="144" creationId="{B132D808-6DF0-49CC-BFF7-F866744FD5D3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808" v="193" actId="1076"/>
          <ac:spMkLst>
            <pc:docMk/>
            <pc:sldMk cId="2922494486" sldId="442"/>
            <ac:spMk id="145" creationId="{41F500C2-2DDF-4F0D-A94B-256E5CA5063D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761" v="160" actId="1076"/>
          <ac:spMkLst>
            <pc:docMk/>
            <pc:sldMk cId="2922494486" sldId="442"/>
            <ac:spMk id="159" creationId="{F85B95D2-5D49-454B-9C9B-B0F629714148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871" v="196" actId="1076"/>
          <ac:spMkLst>
            <pc:docMk/>
            <pc:sldMk cId="2922494486" sldId="442"/>
            <ac:spMk id="160" creationId="{D08B279A-3CF4-46E2-97D9-85F59E32BB6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746" v="159" actId="1076"/>
          <ac:spMkLst>
            <pc:docMk/>
            <pc:sldMk cId="2922494486" sldId="442"/>
            <ac:spMk id="165" creationId="{8C98C40C-298E-46BD-B0E7-83BA7BB527A4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918" v="198" actId="1076"/>
          <ac:spMkLst>
            <pc:docMk/>
            <pc:sldMk cId="2922494486" sldId="442"/>
            <ac:spMk id="166" creationId="{65312E9B-0F9F-42F5-8C8D-10FEB93E945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886" v="163" actId="1076"/>
          <ac:spMkLst>
            <pc:docMk/>
            <pc:sldMk cId="2922494486" sldId="442"/>
            <ac:spMk id="169" creationId="{54DEFDC0-E2B0-45A2-972E-BA689261A018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918" v="165" actId="1076"/>
          <ac:spMkLst>
            <pc:docMk/>
            <pc:sldMk cId="2922494486" sldId="442"/>
            <ac:spMk id="172" creationId="{FF547D9B-626A-44F7-8EEC-BD89EC83ED0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011" v="167" actId="1076"/>
          <ac:spMkLst>
            <pc:docMk/>
            <pc:sldMk cId="2922494486" sldId="442"/>
            <ac:spMk id="178" creationId="{641712CD-D3A5-4A77-963D-8FDC050686B7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074" v="169" actId="1076"/>
          <ac:spMkLst>
            <pc:docMk/>
            <pc:sldMk cId="2922494486" sldId="442"/>
            <ac:spMk id="182" creationId="{3E1636CD-2622-4CC9-8900-86CECD83986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168" v="171" actId="1076"/>
          <ac:spMkLst>
            <pc:docMk/>
            <pc:sldMk cId="2922494486" sldId="442"/>
            <ac:spMk id="186" creationId="{D56A0366-158F-4640-BADA-656E8957BE83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715" v="158" actId="1076"/>
          <ac:spMkLst>
            <pc:docMk/>
            <pc:sldMk cId="2922494486" sldId="442"/>
            <ac:spMk id="188" creationId="{35F74E7A-BD90-406C-AB82-1E1D4405296E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215" v="173" actId="1076"/>
          <ac:spMkLst>
            <pc:docMk/>
            <pc:sldMk cId="2922494486" sldId="442"/>
            <ac:spMk id="189" creationId="{A7E70643-0778-48D7-85B4-C7EF6B5BA42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012" v="202" actId="1076"/>
          <ac:spMkLst>
            <pc:docMk/>
            <pc:sldMk cId="2922494486" sldId="442"/>
            <ac:spMk id="191" creationId="{536DC5E0-E447-4974-B7CA-3C54F054EF18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308" v="175" actId="1076"/>
          <ac:spMkLst>
            <pc:docMk/>
            <pc:sldMk cId="2922494486" sldId="442"/>
            <ac:spMk id="192" creationId="{D260BA3A-C9EE-4EC2-A713-D2D035374D0E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355" v="177" actId="1076"/>
          <ac:spMkLst>
            <pc:docMk/>
            <pc:sldMk cId="2922494486" sldId="442"/>
            <ac:spMk id="197" creationId="{5FF60473-21ED-418A-8087-4871A4A3E55F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4.699" v="157" actId="1076"/>
          <ac:spMkLst>
            <pc:docMk/>
            <pc:sldMk cId="2922494486" sldId="442"/>
            <ac:spMk id="200" creationId="{19324571-B260-4803-9885-2DB6569A83C3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449" v="179" actId="1076"/>
          <ac:spMkLst>
            <pc:docMk/>
            <pc:sldMk cId="2922494486" sldId="442"/>
            <ac:spMk id="201" creationId="{16F3938E-E781-418D-BF05-AC021B6E000C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090" v="205" actId="1076"/>
          <ac:spMkLst>
            <pc:docMk/>
            <pc:sldMk cId="2922494486" sldId="442"/>
            <ac:spMk id="202" creationId="{4A8DBF6F-9D66-465C-9A32-F7F4FE28768A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496" v="181" actId="1076"/>
          <ac:spMkLst>
            <pc:docMk/>
            <pc:sldMk cId="2922494486" sldId="442"/>
            <ac:spMk id="206" creationId="{2FB2C4DB-C915-42B6-B992-6B336418E35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590" v="183" actId="1076"/>
          <ac:spMkLst>
            <pc:docMk/>
            <pc:sldMk cId="2922494486" sldId="442"/>
            <ac:spMk id="210" creationId="{2E0F67E6-62D0-4E25-8349-AAB9B9FA6E79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5.636" v="185" actId="1076"/>
          <ac:spMkLst>
            <pc:docMk/>
            <pc:sldMk cId="2922494486" sldId="442"/>
            <ac:spMk id="214" creationId="{A0EFB90D-16CA-4E0D-BF5C-A4BCF64D14AD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121" v="207" actId="1076"/>
          <ac:spMkLst>
            <pc:docMk/>
            <pc:sldMk cId="2922494486" sldId="442"/>
            <ac:spMk id="285" creationId="{946020F6-C7D2-41F2-8459-32CF6EE82462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152" v="208" actId="1076"/>
          <ac:spMkLst>
            <pc:docMk/>
            <pc:sldMk cId="2922494486" sldId="442"/>
            <ac:spMk id="286" creationId="{719C8AFA-EDD6-4931-B02C-D103A8BADE42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168" v="209" actId="1076"/>
          <ac:spMkLst>
            <pc:docMk/>
            <pc:sldMk cId="2922494486" sldId="442"/>
            <ac:spMk id="287" creationId="{0A22061C-5D89-460D-B1FA-CA6590426CF8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199" v="210" actId="1076"/>
          <ac:spMkLst>
            <pc:docMk/>
            <pc:sldMk cId="2922494486" sldId="442"/>
            <ac:spMk id="288" creationId="{A02334B6-7F3C-41EE-B96B-0AA9E4D8CBD0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215" v="211" actId="1076"/>
          <ac:spMkLst>
            <pc:docMk/>
            <pc:sldMk cId="2922494486" sldId="442"/>
            <ac:spMk id="289" creationId="{3E93FF5D-470E-4B13-BF5A-5ED1085A2351}"/>
          </ac:spMkLst>
        </pc:spChg>
        <pc:spChg chg="mod">
          <ac:chgData name="Gudrun Olafsdottir" userId="S::gua@lsretail.com::6d7716d3-bdc4-4494-a74d-18fd30bc7e2e" providerId="AD" clId="Web-{62633D49-C2E2-2A27-5A0F-75BCB3135EDE}" dt="2022-04-10T01:35:56.230" v="212" actId="1076"/>
          <ac:spMkLst>
            <pc:docMk/>
            <pc:sldMk cId="2922494486" sldId="442"/>
            <ac:spMk id="290" creationId="{A867F22D-3C6E-4527-99B5-AB7302A9413B}"/>
          </ac:spMkLst>
        </pc:spChg>
        <pc:grpChg chg="mod">
          <ac:chgData name="Gudrun Olafsdottir" userId="S::gua@lsretail.com::6d7716d3-bdc4-4494-a74d-18fd30bc7e2e" providerId="AD" clId="Web-{62633D49-C2E2-2A27-5A0F-75BCB3135EDE}" dt="2022-04-10T01:35:18.541" v="130" actId="1076"/>
          <ac:grpSpMkLst>
            <pc:docMk/>
            <pc:sldMk cId="2922494486" sldId="442"/>
            <ac:grpSpMk id="85" creationId="{4E19DEA4-59C7-4D21-904E-B30B5223F975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18.587" v="132" actId="1076"/>
          <ac:grpSpMkLst>
            <pc:docMk/>
            <pc:sldMk cId="2922494486" sldId="442"/>
            <ac:grpSpMk id="91" creationId="{FB8880AF-0C3E-4221-8439-84D34CF523E1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18.666" v="134" actId="1076"/>
          <ac:grpSpMkLst>
            <pc:docMk/>
            <pc:sldMk cId="2922494486" sldId="442"/>
            <ac:grpSpMk id="96" creationId="{3E5C8ABC-28A4-407C-857B-0F87F998A21D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18.744" v="136" actId="1076"/>
          <ac:grpSpMkLst>
            <pc:docMk/>
            <pc:sldMk cId="2922494486" sldId="442"/>
            <ac:grpSpMk id="101" creationId="{D1910C6B-9909-423F-A9BC-ED298AB5B9C9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18.791" v="138" actId="1076"/>
          <ac:grpSpMkLst>
            <pc:docMk/>
            <pc:sldMk cId="2922494486" sldId="442"/>
            <ac:grpSpMk id="111" creationId="{8ABB918B-F166-4A91-B551-EDC13988934C}"/>
          </ac:grpSpMkLst>
        </pc:grpChg>
        <pc:grpChg chg="add mod">
          <ac:chgData name="Gudrun Olafsdottir" userId="S::gua@lsretail.com::6d7716d3-bdc4-4494-a74d-18fd30bc7e2e" providerId="AD" clId="Web-{62633D49-C2E2-2A27-5A0F-75BCB3135EDE}" dt="2022-04-10T01:38:03.004" v="236" actId="1076"/>
          <ac:grpSpMkLst>
            <pc:docMk/>
            <pc:sldMk cId="2922494486" sldId="442"/>
            <ac:grpSpMk id="135" creationId="{F1468E91-5193-C247-70D2-371336CC567C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18.962" v="144" actId="1076"/>
          <ac:grpSpMkLst>
            <pc:docMk/>
            <pc:sldMk cId="2922494486" sldId="442"/>
            <ac:grpSpMk id="175" creationId="{E25E4F10-1B07-4DFC-ABC6-EE4BEB6DB653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8:14.020" v="239" actId="1076"/>
          <ac:grpSpMkLst>
            <pc:docMk/>
            <pc:sldMk cId="2922494486" sldId="442"/>
            <ac:grpSpMk id="208" creationId="{A3FBE3F5-6FC5-4507-A008-70B2A61D1206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5:32.104" v="150" actId="1076"/>
          <ac:grpSpMkLst>
            <pc:docMk/>
            <pc:sldMk cId="2922494486" sldId="442"/>
            <ac:grpSpMk id="216" creationId="{8CE574E5-8DED-4DA2-A15A-01B6ACC3E793}"/>
          </ac:grpSpMkLst>
        </pc:grpChg>
        <pc:grpChg chg="mod">
          <ac:chgData name="Gudrun Olafsdottir" userId="S::gua@lsretail.com::6d7716d3-bdc4-4494-a74d-18fd30bc7e2e" providerId="AD" clId="Web-{62633D49-C2E2-2A27-5A0F-75BCB3135EDE}" dt="2022-04-10T01:38:14.130" v="242" actId="1076"/>
          <ac:grpSpMkLst>
            <pc:docMk/>
            <pc:sldMk cId="2922494486" sldId="442"/>
            <ac:grpSpMk id="225" creationId="{7E67FC67-B2CA-4E2F-8386-C5FDFC65CD99}"/>
          </ac:grpSpMkLst>
        </pc:grpChg>
        <pc:picChg chg="add mod ord">
          <ac:chgData name="Gudrun Olafsdottir" userId="S::gua@lsretail.com::6d7716d3-bdc4-4494-a74d-18fd30bc7e2e" providerId="AD" clId="Web-{62633D49-C2E2-2A27-5A0F-75BCB3135EDE}" dt="2022-04-10T01:38:35.209" v="250" actId="1076"/>
          <ac:picMkLst>
            <pc:docMk/>
            <pc:sldMk cId="2922494486" sldId="442"/>
            <ac:picMk id="5" creationId="{2605A27D-2BD1-A52B-3425-8B06B030D970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556" v="131" actId="1076"/>
          <ac:picMkLst>
            <pc:docMk/>
            <pc:sldMk cId="2922494486" sldId="442"/>
            <ac:picMk id="88" creationId="{2C8B49FA-41C4-45B9-80DF-F35D3AEDA0CE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603" v="133" actId="1076"/>
          <ac:picMkLst>
            <pc:docMk/>
            <pc:sldMk cId="2922494486" sldId="442"/>
            <ac:picMk id="94" creationId="{6F30724E-57EA-469F-9DB2-DE73A09C0C4D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697" v="135" actId="1076"/>
          <ac:picMkLst>
            <pc:docMk/>
            <pc:sldMk cId="2922494486" sldId="442"/>
            <ac:picMk id="99" creationId="{C14ED61D-17DA-4061-8EBF-6DB0A6EA0B4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775" v="137" actId="1076"/>
          <ac:picMkLst>
            <pc:docMk/>
            <pc:sldMk cId="2922494486" sldId="442"/>
            <ac:picMk id="104" creationId="{7A4C2087-BF55-4BB4-B07C-2EFB2203C76C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822" v="139" actId="1076"/>
          <ac:picMkLst>
            <pc:docMk/>
            <pc:sldMk cId="2922494486" sldId="442"/>
            <ac:picMk id="114" creationId="{DB18A832-6FBD-4AB6-8EAD-E4D1071DA1F6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837" v="140" actId="1076"/>
          <ac:picMkLst>
            <pc:docMk/>
            <pc:sldMk cId="2922494486" sldId="442"/>
            <ac:picMk id="137" creationId="{EBFCCC41-C459-4F58-8D7E-6DE826A5D09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869" v="141" actId="1076"/>
          <ac:picMkLst>
            <pc:docMk/>
            <pc:sldMk cId="2922494486" sldId="442"/>
            <ac:picMk id="138" creationId="{E72363BD-634B-4CC3-ACFA-7A242C68FAB6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715" v="189" actId="1076"/>
          <ac:picMkLst>
            <pc:docMk/>
            <pc:sldMk cId="2922494486" sldId="442"/>
            <ac:picMk id="139" creationId="{AA4781E6-6580-42E0-832D-1A0697120EEF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762" v="191" actId="1076"/>
          <ac:picMkLst>
            <pc:docMk/>
            <pc:sldMk cId="2922494486" sldId="442"/>
            <ac:picMk id="142" creationId="{A774BD53-4058-49AE-BBA9-9585F310B8C2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793" v="192" actId="1076"/>
          <ac:picMkLst>
            <pc:docMk/>
            <pc:sldMk cId="2922494486" sldId="442"/>
            <ac:picMk id="143" creationId="{D711F6EB-6B0C-4B57-9E51-2B44A16B67A8}"/>
          </ac:picMkLst>
        </pc:picChg>
        <pc:picChg chg="add mod">
          <ac:chgData name="Gudrun Olafsdottir" userId="S::gua@lsretail.com::6d7716d3-bdc4-4494-a74d-18fd30bc7e2e" providerId="AD" clId="Web-{62633D49-C2E2-2A27-5A0F-75BCB3135EDE}" dt="2022-04-10T01:38:03.020" v="237" actId="1076"/>
          <ac:picMkLst>
            <pc:docMk/>
            <pc:sldMk cId="2922494486" sldId="442"/>
            <ac:picMk id="146" creationId="{AB3F82BE-997A-4C91-D2FC-910EAEAB0DED}"/>
          </ac:picMkLst>
        </pc:picChg>
        <pc:picChg chg="add del mod">
          <ac:chgData name="Gudrun Olafsdottir" userId="S::gua@lsretail.com::6d7716d3-bdc4-4494-a74d-18fd30bc7e2e" providerId="AD" clId="Web-{62633D49-C2E2-2A27-5A0F-75BCB3135EDE}" dt="2022-04-10T01:38:19.146" v="247"/>
          <ac:picMkLst>
            <pc:docMk/>
            <pc:sldMk cId="2922494486" sldId="442"/>
            <ac:picMk id="147" creationId="{6668F569-25B9-8E24-43AA-3CE6C0DBBE87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840" v="194" actId="1076"/>
          <ac:picMkLst>
            <pc:docMk/>
            <pc:sldMk cId="2922494486" sldId="442"/>
            <ac:picMk id="151" creationId="{3B2BDB6E-7AF7-4F44-B98C-FF572FA30D2D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884" v="142" actId="1076"/>
          <ac:picMkLst>
            <pc:docMk/>
            <pc:sldMk cId="2922494486" sldId="442"/>
            <ac:picMk id="157" creationId="{4DBE8849-446E-4B72-8B7A-97FBE265DAF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855" v="195" actId="1076"/>
          <ac:picMkLst>
            <pc:docMk/>
            <pc:sldMk cId="2922494486" sldId="442"/>
            <ac:picMk id="158" creationId="{6BD69ABB-B77F-4F67-98A2-4C75FAE70945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902" v="197" actId="1076"/>
          <ac:picMkLst>
            <pc:docMk/>
            <pc:sldMk cId="2922494486" sldId="442"/>
            <ac:picMk id="163" creationId="{291051DD-A0B6-4A3C-99F4-9BAE868DA54D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900" v="143" actId="1076"/>
          <ac:picMkLst>
            <pc:docMk/>
            <pc:sldMk cId="2922494486" sldId="442"/>
            <ac:picMk id="164" creationId="{FCA00596-8EB3-4410-8DB5-5DC6569B184A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4.902" v="164" actId="1076"/>
          <ac:picMkLst>
            <pc:docMk/>
            <pc:sldMk cId="2922494486" sldId="442"/>
            <ac:picMk id="170" creationId="{29BBF952-DABB-4ECB-8881-C242A3F8DA1B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949" v="199" actId="1076"/>
          <ac:picMkLst>
            <pc:docMk/>
            <pc:sldMk cId="2922494486" sldId="442"/>
            <ac:picMk id="171" creationId="{E00BF320-3B2E-4E0D-B494-4F54D933D2A9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4.949" v="166" actId="1076"/>
          <ac:picMkLst>
            <pc:docMk/>
            <pc:sldMk cId="2922494486" sldId="442"/>
            <ac:picMk id="173" creationId="{E46A0C8C-72B5-49A4-8FB2-DDCC9F18BD18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965" v="200" actId="1076"/>
          <ac:picMkLst>
            <pc:docMk/>
            <pc:sldMk cId="2922494486" sldId="442"/>
            <ac:picMk id="174" creationId="{D0C1FA6C-8F24-4C56-8679-8E9D3E93F1E9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043" v="168" actId="1076"/>
          <ac:picMkLst>
            <pc:docMk/>
            <pc:sldMk cId="2922494486" sldId="442"/>
            <ac:picMk id="179" creationId="{792AC55F-9C3C-477F-A738-6232047A9FF9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8.978" v="145" actId="1076"/>
          <ac:picMkLst>
            <pc:docMk/>
            <pc:sldMk cId="2922494486" sldId="442"/>
            <ac:picMk id="181" creationId="{A2700A86-6110-495F-80D5-318DAF456D0E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105" v="170" actId="1076"/>
          <ac:picMkLst>
            <pc:docMk/>
            <pc:sldMk cId="2922494486" sldId="442"/>
            <ac:picMk id="183" creationId="{AD113744-DCCE-4E25-AB24-5304B7BF8AA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9.009" v="146" actId="1076"/>
          <ac:picMkLst>
            <pc:docMk/>
            <pc:sldMk cId="2922494486" sldId="442"/>
            <ac:picMk id="184" creationId="{654F282C-1591-47D6-8B78-26584DF5743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980" v="201" actId="1076"/>
          <ac:picMkLst>
            <pc:docMk/>
            <pc:sldMk cId="2922494486" sldId="442"/>
            <ac:picMk id="185" creationId="{29AF53CE-D270-488E-B73B-D7828836347E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183" v="172" actId="1076"/>
          <ac:picMkLst>
            <pc:docMk/>
            <pc:sldMk cId="2922494486" sldId="442"/>
            <ac:picMk id="187" creationId="{9BEBA4E3-6C7D-44B4-B899-84D3CDCA9CA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246" v="174" actId="1076"/>
          <ac:picMkLst>
            <pc:docMk/>
            <pc:sldMk cId="2922494486" sldId="442"/>
            <ac:picMk id="190" creationId="{0B73C1EF-618B-4FFC-A0FE-2E32289D57DD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324" v="176" actId="1076"/>
          <ac:picMkLst>
            <pc:docMk/>
            <pc:sldMk cId="2922494486" sldId="442"/>
            <ac:picMk id="194" creationId="{8AF7EB5A-3FAB-45E2-9333-B8C21F3BE69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6.027" v="203" actId="1076"/>
          <ac:picMkLst>
            <pc:docMk/>
            <pc:sldMk cId="2922494486" sldId="442"/>
            <ac:picMk id="195" creationId="{36DAFE1C-FBA6-4871-999E-E018A8B76BEA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19.025" v="147" actId="1076"/>
          <ac:picMkLst>
            <pc:docMk/>
            <pc:sldMk cId="2922494486" sldId="442"/>
            <ac:picMk id="196" creationId="{7C2D58EF-99AB-40CE-9320-7F9A9A6550A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371" v="178" actId="1076"/>
          <ac:picMkLst>
            <pc:docMk/>
            <pc:sldMk cId="2922494486" sldId="442"/>
            <ac:picMk id="198" creationId="{08D5CCA4-D9E3-40B3-A1D9-2E9D06264EB3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6.058" v="204" actId="1076"/>
          <ac:picMkLst>
            <pc:docMk/>
            <pc:sldMk cId="2922494486" sldId="442"/>
            <ac:picMk id="199" creationId="{87E5D388-5972-488D-9152-2A0D91E11F8D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465" v="180" actId="1076"/>
          <ac:picMkLst>
            <pc:docMk/>
            <pc:sldMk cId="2922494486" sldId="442"/>
            <ac:picMk id="203" creationId="{E12DDDEB-7B03-4B12-8B13-E0B0EF7DB45A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6.105" v="206" actId="1076"/>
          <ac:picMkLst>
            <pc:docMk/>
            <pc:sldMk cId="2922494486" sldId="442"/>
            <ac:picMk id="205" creationId="{F65A2461-82FC-47C9-8527-5660EC5CCFDF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512" v="182" actId="1076"/>
          <ac:picMkLst>
            <pc:docMk/>
            <pc:sldMk cId="2922494486" sldId="442"/>
            <ac:picMk id="207" creationId="{9B475489-3DCE-4DBB-9105-38B8B1DFCF42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605" v="184" actId="1076"/>
          <ac:picMkLst>
            <pc:docMk/>
            <pc:sldMk cId="2922494486" sldId="442"/>
            <ac:picMk id="211" creationId="{B691CAAA-07C6-445A-BDD0-046A5734F5A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052" v="240" actId="1076"/>
          <ac:picMkLst>
            <pc:docMk/>
            <pc:sldMk cId="2922494486" sldId="442"/>
            <ac:picMk id="213" creationId="{A6394D07-0AFD-49EF-851B-3C67A282B61E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5:55.652" v="186" actId="1076"/>
          <ac:picMkLst>
            <pc:docMk/>
            <pc:sldMk cId="2922494486" sldId="442"/>
            <ac:picMk id="215" creationId="{3559C8E0-3184-4A6C-B34F-63A71360E272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067" v="241" actId="1076"/>
          <ac:picMkLst>
            <pc:docMk/>
            <pc:sldMk cId="2922494486" sldId="442"/>
            <ac:picMk id="221" creationId="{E3981295-05E8-42DE-9FCC-212D3D0AB32C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161" v="243" actId="1076"/>
          <ac:picMkLst>
            <pc:docMk/>
            <pc:sldMk cId="2922494486" sldId="442"/>
            <ac:picMk id="230" creationId="{DAA8495C-4E21-4A54-BA7A-84AE5BCB3A1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192" v="244" actId="1076"/>
          <ac:picMkLst>
            <pc:docMk/>
            <pc:sldMk cId="2922494486" sldId="442"/>
            <ac:picMk id="277" creationId="{6283EE03-7107-4B3B-9987-0B993174DB9B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223" v="245" actId="1076"/>
          <ac:picMkLst>
            <pc:docMk/>
            <pc:sldMk cId="2922494486" sldId="442"/>
            <ac:picMk id="278" creationId="{4E5A3DA8-179E-4244-8673-0331C051E1D4}"/>
          </ac:picMkLst>
        </pc:picChg>
        <pc:picChg chg="mod">
          <ac:chgData name="Gudrun Olafsdottir" userId="S::gua@lsretail.com::6d7716d3-bdc4-4494-a74d-18fd30bc7e2e" providerId="AD" clId="Web-{62633D49-C2E2-2A27-5A0F-75BCB3135EDE}" dt="2022-04-10T01:38:14.239" v="246" actId="1076"/>
          <ac:picMkLst>
            <pc:docMk/>
            <pc:sldMk cId="2922494486" sldId="442"/>
            <ac:picMk id="279" creationId="{020D31DF-CD02-4057-9BEC-7B7B68298FE9}"/>
          </ac:picMkLst>
        </pc:picChg>
        <pc:cxnChg chg="add mod">
          <ac:chgData name="Gudrun Olafsdottir" userId="S::gua@lsretail.com::6d7716d3-bdc4-4494-a74d-18fd30bc7e2e" providerId="AD" clId="Web-{62633D49-C2E2-2A27-5A0F-75BCB3135EDE}" dt="2022-04-10T01:39:40.697" v="261" actId="14100"/>
          <ac:cxnSpMkLst>
            <pc:docMk/>
            <pc:sldMk cId="2922494486" sldId="442"/>
            <ac:cxnSpMk id="148" creationId="{6C239264-5695-B5E2-A337-CB33BC0DB168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5:54.886" v="163" actId="1076"/>
          <ac:cxnSpMkLst>
            <pc:docMk/>
            <pc:sldMk cId="2922494486" sldId="442"/>
            <ac:cxnSpMk id="251" creationId="{56493098-6A1E-46E3-A3B4-80C6383D64A4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5:55.011" v="167" actId="1076"/>
          <ac:cxnSpMkLst>
            <pc:docMk/>
            <pc:sldMk cId="2922494486" sldId="442"/>
            <ac:cxnSpMk id="252" creationId="{F8F7EA06-A19F-44FE-A0CE-9337F15EB371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5:55.168" v="171" actId="1076"/>
          <ac:cxnSpMkLst>
            <pc:docMk/>
            <pc:sldMk cId="2922494486" sldId="442"/>
            <ac:cxnSpMk id="253" creationId="{26D95351-E9D2-4F2F-95EA-41584A1C0AF2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5:55.308" v="175" actId="1076"/>
          <ac:cxnSpMkLst>
            <pc:docMk/>
            <pc:sldMk cId="2922494486" sldId="442"/>
            <ac:cxnSpMk id="254" creationId="{32E2616D-0D1A-4232-B39A-9F302A35D233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41:24.563" v="267" actId="1076"/>
          <ac:cxnSpMkLst>
            <pc:docMk/>
            <pc:sldMk cId="2922494486" sldId="442"/>
            <ac:cxnSpMk id="255" creationId="{B1C1818B-CA5D-4BEC-9915-0A3F285505AD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5:55.590" v="183" actId="1076"/>
          <ac:cxnSpMkLst>
            <pc:docMk/>
            <pc:sldMk cId="2922494486" sldId="442"/>
            <ac:cxnSpMk id="256" creationId="{6C0C4B8C-6B15-403C-9B79-3B0678422BAB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6:10.325" v="218" actId="14100"/>
          <ac:cxnSpMkLst>
            <pc:docMk/>
            <pc:sldMk cId="2922494486" sldId="442"/>
            <ac:cxnSpMk id="260" creationId="{38A2DD65-28A1-4ED1-822C-F27727B9924D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6:22.669" v="220" actId="14100"/>
          <ac:cxnSpMkLst>
            <pc:docMk/>
            <pc:sldMk cId="2922494486" sldId="442"/>
            <ac:cxnSpMk id="261" creationId="{7ADDDBB5-4182-423F-B561-EBF36961841C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6:32.498" v="222" actId="14100"/>
          <ac:cxnSpMkLst>
            <pc:docMk/>
            <pc:sldMk cId="2922494486" sldId="442"/>
            <ac:cxnSpMk id="262" creationId="{4AF9E865-9F0C-4FEF-8520-164891A0D2E0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6:42.280" v="224" actId="14100"/>
          <ac:cxnSpMkLst>
            <pc:docMk/>
            <pc:sldMk cId="2922494486" sldId="442"/>
            <ac:cxnSpMk id="263" creationId="{A16D0EF4-0E80-4070-9DE5-F7C174D412C4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6:59.890" v="226" actId="14100"/>
          <ac:cxnSpMkLst>
            <pc:docMk/>
            <pc:sldMk cId="2922494486" sldId="442"/>
            <ac:cxnSpMk id="264" creationId="{6CF3C6CA-D939-4E67-94A0-5A87C65C670A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37:10.063" v="228" actId="14100"/>
          <ac:cxnSpMkLst>
            <pc:docMk/>
            <pc:sldMk cId="2922494486" sldId="442"/>
            <ac:cxnSpMk id="265" creationId="{C63EA212-135A-4A84-B9FD-017721E43D04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40:18.168" v="265" actId="14100"/>
          <ac:cxnSpMkLst>
            <pc:docMk/>
            <pc:sldMk cId="2922494486" sldId="442"/>
            <ac:cxnSpMk id="282" creationId="{09A03D6D-7F16-4ABE-9C62-30F74A1BF770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40:08.980" v="263" actId="14100"/>
          <ac:cxnSpMkLst>
            <pc:docMk/>
            <pc:sldMk cId="2922494486" sldId="442"/>
            <ac:cxnSpMk id="283" creationId="{F56B4315-3F8F-4862-84C5-B4F8D56890AC}"/>
          </ac:cxnSpMkLst>
        </pc:cxnChg>
        <pc:cxnChg chg="mod">
          <ac:chgData name="Gudrun Olafsdottir" userId="S::gua@lsretail.com::6d7716d3-bdc4-4494-a74d-18fd30bc7e2e" providerId="AD" clId="Web-{62633D49-C2E2-2A27-5A0F-75BCB3135EDE}" dt="2022-04-10T01:40:05.339" v="262" actId="14100"/>
          <ac:cxnSpMkLst>
            <pc:docMk/>
            <pc:sldMk cId="2922494486" sldId="442"/>
            <ac:cxnSpMk id="284" creationId="{773FACB7-5A58-42D5-9FFD-0A8373A3E6B9}"/>
          </ac:cxnSpMkLst>
        </pc:cxnChg>
      </pc:sldChg>
    </pc:docChg>
  </pc:docChgLst>
  <pc:docChgLst>
    <pc:chgData name="Wojciech Januszauskas" userId="S::wojciechja@lsretail.com::283006d7-7365-4ce6-9b04-25a42527db96" providerId="AD" clId="Web-{E9B0602C-B055-FF56-A8B8-85176B07B692}"/>
    <pc:docChg chg="modSld">
      <pc:chgData name="Wojciech Januszauskas" userId="S::wojciechja@lsretail.com::283006d7-7365-4ce6-9b04-25a42527db96" providerId="AD" clId="Web-{E9B0602C-B055-FF56-A8B8-85176B07B692}" dt="2022-04-13T10:34:58.075" v="88" actId="1076"/>
      <pc:docMkLst>
        <pc:docMk/>
      </pc:docMkLst>
      <pc:sldChg chg="modSp">
        <pc:chgData name="Wojciech Januszauskas" userId="S::wojciechja@lsretail.com::283006d7-7365-4ce6-9b04-25a42527db96" providerId="AD" clId="Web-{E9B0602C-B055-FF56-A8B8-85176B07B692}" dt="2022-04-13T10:28:12.005" v="3" actId="1076"/>
        <pc:sldMkLst>
          <pc:docMk/>
          <pc:sldMk cId="375686233" sldId="430"/>
        </pc:sldMkLst>
        <pc:spChg chg="mod">
          <ac:chgData name="Wojciech Januszauskas" userId="S::wojciechja@lsretail.com::283006d7-7365-4ce6-9b04-25a42527db96" providerId="AD" clId="Web-{E9B0602C-B055-FF56-A8B8-85176B07B692}" dt="2022-04-13T10:28:11.974" v="2" actId="1076"/>
          <ac:spMkLst>
            <pc:docMk/>
            <pc:sldMk cId="375686233" sldId="430"/>
            <ac:spMk id="106" creationId="{0ED834AB-426E-48C8-9B3A-AAE50A6D599C}"/>
          </ac:spMkLst>
        </pc:spChg>
        <pc:picChg chg="mod">
          <ac:chgData name="Wojciech Januszauskas" userId="S::wojciechja@lsretail.com::283006d7-7365-4ce6-9b04-25a42527db96" providerId="AD" clId="Web-{E9B0602C-B055-FF56-A8B8-85176B07B692}" dt="2022-04-13T10:28:12.005" v="3" actId="1076"/>
          <ac:picMkLst>
            <pc:docMk/>
            <pc:sldMk cId="375686233" sldId="430"/>
            <ac:picMk id="107" creationId="{67B13516-64D6-4E14-87F1-8EFCAC54965F}"/>
          </ac:picMkLst>
        </pc:picChg>
      </pc:sldChg>
      <pc:sldChg chg="modSp">
        <pc:chgData name="Wojciech Januszauskas" userId="S::wojciechja@lsretail.com::283006d7-7365-4ce6-9b04-25a42527db96" providerId="AD" clId="Web-{E9B0602C-B055-FF56-A8B8-85176B07B692}" dt="2022-04-13T10:34:58.075" v="88" actId="1076"/>
        <pc:sldMkLst>
          <pc:docMk/>
          <pc:sldMk cId="1099285149" sldId="431"/>
        </pc:sldMkLst>
        <pc:spChg chg="mod">
          <ac:chgData name="Wojciech Januszauskas" userId="S::wojciechja@lsretail.com::283006d7-7365-4ce6-9b04-25a42527db96" providerId="AD" clId="Web-{E9B0602C-B055-FF56-A8B8-85176B07B692}" dt="2022-04-13T10:30:57.702" v="36" actId="1076"/>
          <ac:spMkLst>
            <pc:docMk/>
            <pc:sldMk cId="1099285149" sldId="431"/>
            <ac:spMk id="6" creationId="{23038303-803B-76CB-94E2-D25CCF7D47FC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1:02.327" v="37" actId="1076"/>
          <ac:spMkLst>
            <pc:docMk/>
            <pc:sldMk cId="1099285149" sldId="431"/>
            <ac:spMk id="34" creationId="{FCD3EA5E-8A5B-A091-B82B-D81C323E5DC9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1:31.563" v="42" actId="1076"/>
          <ac:spMkLst>
            <pc:docMk/>
            <pc:sldMk cId="1099285149" sldId="431"/>
            <ac:spMk id="35" creationId="{58B723E6-3C2A-A088-33EC-2A7A3914B8C8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1:08.140" v="38" actId="1076"/>
          <ac:spMkLst>
            <pc:docMk/>
            <pc:sldMk cId="1099285149" sldId="431"/>
            <ac:spMk id="36" creationId="{75F4EB1C-450E-3F45-762D-7E8BFFCF943B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1:13.391" v="39" actId="1076"/>
          <ac:spMkLst>
            <pc:docMk/>
            <pc:sldMk cId="1099285149" sldId="431"/>
            <ac:spMk id="37" creationId="{F1CD90B1-4CD4-B304-4518-DF4D4B041023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1:23.376" v="41" actId="1076"/>
          <ac:spMkLst>
            <pc:docMk/>
            <pc:sldMk cId="1099285149" sldId="431"/>
            <ac:spMk id="38" creationId="{EA1586DB-4299-9EB0-EEB4-37FAA73237AD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40.715" v="80" actId="1076"/>
          <ac:spMkLst>
            <pc:docMk/>
            <pc:sldMk cId="1099285149" sldId="431"/>
            <ac:spMk id="39" creationId="{ED37B8FC-2630-32DF-3A17-447B9AA9640D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40.731" v="81" actId="1076"/>
          <ac:spMkLst>
            <pc:docMk/>
            <pc:sldMk cId="1099285149" sldId="431"/>
            <ac:spMk id="40" creationId="{9A0D373C-3238-40AE-DE89-A3B155C6FBC3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40.715" v="79" actId="1076"/>
          <ac:spMkLst>
            <pc:docMk/>
            <pc:sldMk cId="1099285149" sldId="431"/>
            <ac:spMk id="41" creationId="{EDAA8863-DF08-75CF-17A3-509278E1F319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40.746" v="82" actId="1076"/>
          <ac:spMkLst>
            <pc:docMk/>
            <pc:sldMk cId="1099285149" sldId="431"/>
            <ac:spMk id="42" creationId="{5960A307-69FD-7E81-BA9B-08A8B14CEF09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40.762" v="83" actId="1076"/>
          <ac:spMkLst>
            <pc:docMk/>
            <pc:sldMk cId="1099285149" sldId="431"/>
            <ac:spMk id="43" creationId="{5D75C857-8AC8-F79B-76F5-7FD7F94BABB3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58.075" v="88" actId="1076"/>
          <ac:spMkLst>
            <pc:docMk/>
            <pc:sldMk cId="1099285149" sldId="431"/>
            <ac:spMk id="44" creationId="{4206D10E-8539-DC7E-A9AE-EEEB4680409A}"/>
          </ac:spMkLst>
        </pc:spChg>
        <pc:spChg chg="mod">
          <ac:chgData name="Wojciech Januszauskas" userId="S::wojciechja@lsretail.com::283006d7-7365-4ce6-9b04-25a42527db96" providerId="AD" clId="Web-{E9B0602C-B055-FF56-A8B8-85176B07B692}" dt="2022-04-13T10:34:53.137" v="87" actId="1076"/>
          <ac:spMkLst>
            <pc:docMk/>
            <pc:sldMk cId="1099285149" sldId="431"/>
            <ac:spMk id="45" creationId="{FB4D0F85-78C3-E68D-A9A5-E98105F4C800}"/>
          </ac:spMkLst>
        </pc:spChg>
        <pc:picChg chg="mod">
          <ac:chgData name="Wojciech Januszauskas" userId="S::wojciechja@lsretail.com::283006d7-7365-4ce6-9b04-25a42527db96" providerId="AD" clId="Web-{E9B0602C-B055-FF56-A8B8-85176B07B692}" dt="2022-04-13T10:34:18.667" v="72" actId="14100"/>
          <ac:picMkLst>
            <pc:docMk/>
            <pc:sldMk cId="1099285149" sldId="431"/>
            <ac:picMk id="2" creationId="{FB9B04A5-A106-DC87-F7AB-DE3F82DA2874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34:05.557" v="69" actId="14100"/>
          <ac:picMkLst>
            <pc:docMk/>
            <pc:sldMk cId="1099285149" sldId="431"/>
            <ac:picMk id="7" creationId="{A91AB458-3AB1-B867-F63E-838C379AD1B4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34:10.369" v="70" actId="14100"/>
          <ac:picMkLst>
            <pc:docMk/>
            <pc:sldMk cId="1099285149" sldId="431"/>
            <ac:picMk id="8" creationId="{4427A337-CB15-842D-BA2F-D0E6DFCD9716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32:14.300" v="43" actId="1076"/>
          <ac:picMkLst>
            <pc:docMk/>
            <pc:sldMk cId="1099285149" sldId="431"/>
            <ac:picMk id="29" creationId="{DD93E524-0945-4262-BA91-53520122FD04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34:14.885" v="71" actId="14100"/>
          <ac:picMkLst>
            <pc:docMk/>
            <pc:sldMk cId="1099285149" sldId="431"/>
            <ac:picMk id="58" creationId="{B81A703E-27F2-4AB8-BBA2-CDDF45CC6CAE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32:35.817" v="53" actId="1076"/>
          <ac:picMkLst>
            <pc:docMk/>
            <pc:sldMk cId="1099285149" sldId="431"/>
            <ac:picMk id="82" creationId="{7DA7A847-7202-4622-9C8D-4926C68E2C92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29:23.728" v="11" actId="1076"/>
          <ac:picMkLst>
            <pc:docMk/>
            <pc:sldMk cId="1099285149" sldId="431"/>
            <ac:picMk id="92" creationId="{0A237707-A577-4BFB-AEAC-7570E77EF72C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29:31.010" v="16" actId="1076"/>
          <ac:picMkLst>
            <pc:docMk/>
            <pc:sldMk cId="1099285149" sldId="431"/>
            <ac:picMk id="93" creationId="{D17EC349-2D80-45E6-84B3-3D685B806196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29:33.072" v="18" actId="1076"/>
          <ac:picMkLst>
            <pc:docMk/>
            <pc:sldMk cId="1099285149" sldId="431"/>
            <ac:picMk id="94" creationId="{57806C88-E05E-4439-A91E-8DCA1ECEB8EB}"/>
          </ac:picMkLst>
        </pc:picChg>
        <pc:picChg chg="mod">
          <ac:chgData name="Wojciech Januszauskas" userId="S::wojciechja@lsretail.com::283006d7-7365-4ce6-9b04-25a42527db96" providerId="AD" clId="Web-{E9B0602C-B055-FF56-A8B8-85176B07B692}" dt="2022-04-13T10:29:10.165" v="10" actId="1076"/>
          <ac:picMkLst>
            <pc:docMk/>
            <pc:sldMk cId="1099285149" sldId="431"/>
            <ac:picMk id="99" creationId="{631C8866-5DA8-4EB3-BFBA-574F27EABCEB}"/>
          </ac:picMkLst>
        </pc:picChg>
      </pc:sldChg>
      <pc:sldChg chg="modSp">
        <pc:chgData name="Wojciech Januszauskas" userId="S::wojciechja@lsretail.com::283006d7-7365-4ce6-9b04-25a42527db96" providerId="AD" clId="Web-{E9B0602C-B055-FF56-A8B8-85176B07B692}" dt="2022-04-13T10:27:57.036" v="1" actId="14100"/>
        <pc:sldMkLst>
          <pc:docMk/>
          <pc:sldMk cId="145676486" sldId="449"/>
        </pc:sldMkLst>
        <pc:grpChg chg="mod">
          <ac:chgData name="Wojciech Januszauskas" userId="S::wojciechja@lsretail.com::283006d7-7365-4ce6-9b04-25a42527db96" providerId="AD" clId="Web-{E9B0602C-B055-FF56-A8B8-85176B07B692}" dt="2022-04-13T10:27:43.488" v="0" actId="1076"/>
          <ac:grpSpMkLst>
            <pc:docMk/>
            <pc:sldMk cId="145676486" sldId="449"/>
            <ac:grpSpMk id="59" creationId="{55BE0263-76CB-48AF-B4EE-C3E564307E78}"/>
          </ac:grpSpMkLst>
        </pc:grpChg>
        <pc:cxnChg chg="mod">
          <ac:chgData name="Wojciech Januszauskas" userId="S::wojciechja@lsretail.com::283006d7-7365-4ce6-9b04-25a42527db96" providerId="AD" clId="Web-{E9B0602C-B055-FF56-A8B8-85176B07B692}" dt="2022-04-13T10:27:57.036" v="1" actId="14100"/>
          <ac:cxnSpMkLst>
            <pc:docMk/>
            <pc:sldMk cId="145676486" sldId="449"/>
            <ac:cxnSpMk id="29" creationId="{53D12C99-4271-4FFB-9B7F-550CA6057AE9}"/>
          </ac:cxnSpMkLst>
        </pc:cxnChg>
      </pc:sldChg>
    </pc:docChg>
  </pc:docChgLst>
  <pc:docChgLst>
    <pc:chgData name="Gudrun Olafsdottir" userId="S::gua@lsretail.com::6d7716d3-bdc4-4494-a74d-18fd30bc7e2e" providerId="AD" clId="Web-{2F9B71FA-E858-432F-9BC1-AA289656B01A}"/>
    <pc:docChg chg="addSld modSection">
      <pc:chgData name="Gudrun Olafsdottir" userId="S::gua@lsretail.com::6d7716d3-bdc4-4494-a74d-18fd30bc7e2e" providerId="AD" clId="Web-{2F9B71FA-E858-432F-9BC1-AA289656B01A}" dt="2022-04-05T11:19:59.333" v="6"/>
      <pc:docMkLst>
        <pc:docMk/>
      </pc:docMkLst>
      <pc:sldChg chg="add">
        <pc:chgData name="Gudrun Olafsdottir" userId="S::gua@lsretail.com::6d7716d3-bdc4-4494-a74d-18fd30bc7e2e" providerId="AD" clId="Web-{2F9B71FA-E858-432F-9BC1-AA289656B01A}" dt="2022-04-05T11:19:54.098" v="0"/>
        <pc:sldMkLst>
          <pc:docMk/>
          <pc:sldMk cId="4231116717" sldId="440"/>
        </pc:sldMkLst>
      </pc:sldChg>
      <pc:sldChg chg="add">
        <pc:chgData name="Gudrun Olafsdottir" userId="S::gua@lsretail.com::6d7716d3-bdc4-4494-a74d-18fd30bc7e2e" providerId="AD" clId="Web-{2F9B71FA-E858-432F-9BC1-AA289656B01A}" dt="2022-04-05T11:19:54.817" v="1"/>
        <pc:sldMkLst>
          <pc:docMk/>
          <pc:sldMk cId="4204493107" sldId="441"/>
        </pc:sldMkLst>
      </pc:sldChg>
      <pc:sldChg chg="add">
        <pc:chgData name="Gudrun Olafsdottir" userId="S::gua@lsretail.com::6d7716d3-bdc4-4494-a74d-18fd30bc7e2e" providerId="AD" clId="Web-{2F9B71FA-E858-432F-9BC1-AA289656B01A}" dt="2022-04-05T11:19:55.926" v="2"/>
        <pc:sldMkLst>
          <pc:docMk/>
          <pc:sldMk cId="2922494486" sldId="442"/>
        </pc:sldMkLst>
      </pc:sldChg>
      <pc:sldChg chg="add">
        <pc:chgData name="Gudrun Olafsdottir" userId="S::gua@lsretail.com::6d7716d3-bdc4-4494-a74d-18fd30bc7e2e" providerId="AD" clId="Web-{2F9B71FA-E858-432F-9BC1-AA289656B01A}" dt="2022-04-05T11:19:56.926" v="3"/>
        <pc:sldMkLst>
          <pc:docMk/>
          <pc:sldMk cId="1366584288" sldId="443"/>
        </pc:sldMkLst>
      </pc:sldChg>
      <pc:sldChg chg="add">
        <pc:chgData name="Gudrun Olafsdottir" userId="S::gua@lsretail.com::6d7716d3-bdc4-4494-a74d-18fd30bc7e2e" providerId="AD" clId="Web-{2F9B71FA-E858-432F-9BC1-AA289656B01A}" dt="2022-04-05T11:19:58.098" v="4"/>
        <pc:sldMkLst>
          <pc:docMk/>
          <pc:sldMk cId="88619321" sldId="444"/>
        </pc:sldMkLst>
      </pc:sldChg>
      <pc:sldChg chg="add">
        <pc:chgData name="Gudrun Olafsdottir" userId="S::gua@lsretail.com::6d7716d3-bdc4-4494-a74d-18fd30bc7e2e" providerId="AD" clId="Web-{2F9B71FA-E858-432F-9BC1-AA289656B01A}" dt="2022-04-05T11:19:58.770" v="5"/>
        <pc:sldMkLst>
          <pc:docMk/>
          <pc:sldMk cId="497370431" sldId="445"/>
        </pc:sldMkLst>
      </pc:sldChg>
      <pc:sldChg chg="add">
        <pc:chgData name="Gudrun Olafsdottir" userId="S::gua@lsretail.com::6d7716d3-bdc4-4494-a74d-18fd30bc7e2e" providerId="AD" clId="Web-{2F9B71FA-E858-432F-9BC1-AA289656B01A}" dt="2022-04-05T11:19:59.333" v="6"/>
        <pc:sldMkLst>
          <pc:docMk/>
          <pc:sldMk cId="4276750605" sldId="446"/>
        </pc:sldMkLst>
      </pc:sldChg>
    </pc:docChg>
  </pc:docChgLst>
  <pc:docChgLst>
    <pc:chgData name="Hordur Olafsson" userId="35673f1e-1533-427a-a84f-da77feac3cd7" providerId="ADAL" clId="{879AE810-875A-0246-838D-72056D2873AB}"/>
    <pc:docChg chg="undo custSel modSld">
      <pc:chgData name="Hordur Olafsson" userId="35673f1e-1533-427a-a84f-da77feac3cd7" providerId="ADAL" clId="{879AE810-875A-0246-838D-72056D2873AB}" dt="2022-05-15T10:15:00.437" v="1" actId="1076"/>
      <pc:docMkLst>
        <pc:docMk/>
      </pc:docMkLst>
      <pc:sldChg chg="modSp mod">
        <pc:chgData name="Hordur Olafsson" userId="35673f1e-1533-427a-a84f-da77feac3cd7" providerId="ADAL" clId="{879AE810-875A-0246-838D-72056D2873AB}" dt="2022-05-15T10:15:00.437" v="1" actId="1076"/>
        <pc:sldMkLst>
          <pc:docMk/>
          <pc:sldMk cId="3167062328" sldId="434"/>
        </pc:sldMkLst>
        <pc:picChg chg="mod">
          <ac:chgData name="Hordur Olafsson" userId="35673f1e-1533-427a-a84f-da77feac3cd7" providerId="ADAL" clId="{879AE810-875A-0246-838D-72056D2873AB}" dt="2022-05-15T10:15:00.437" v="1" actId="1076"/>
          <ac:picMkLst>
            <pc:docMk/>
            <pc:sldMk cId="3167062328" sldId="434"/>
            <ac:picMk id="5" creationId="{4BAFE984-7E42-42E6-9808-2DB71372B188}"/>
          </ac:picMkLst>
        </pc:picChg>
      </pc:sldChg>
    </pc:docChg>
  </pc:docChgLst>
  <pc:docChgLst>
    <pc:chgData name="Gudrun Olafsdottir" userId="S::gua@lsretail.com::6d7716d3-bdc4-4494-a74d-18fd30bc7e2e" providerId="AD" clId="Web-{6AB96682-645E-83AC-0E5F-5B6E713BE53D}"/>
    <pc:docChg chg="delSld modSld modSection">
      <pc:chgData name="Gudrun Olafsdottir" userId="S::gua@lsretail.com::6d7716d3-bdc4-4494-a74d-18fd30bc7e2e" providerId="AD" clId="Web-{6AB96682-645E-83AC-0E5F-5B6E713BE53D}" dt="2022-04-08T06:17:38.622" v="164" actId="1076"/>
      <pc:docMkLst>
        <pc:docMk/>
      </pc:docMkLst>
      <pc:sldChg chg="addSp modSp">
        <pc:chgData name="Gudrun Olafsdottir" userId="S::gua@lsretail.com::6d7716d3-bdc4-4494-a74d-18fd30bc7e2e" providerId="AD" clId="Web-{6AB96682-645E-83AC-0E5F-5B6E713BE53D}" dt="2022-04-08T06:05:26.684" v="159" actId="1076"/>
        <pc:sldMkLst>
          <pc:docMk/>
          <pc:sldMk cId="1961130" sldId="378"/>
        </pc:sldMkLst>
        <pc:spChg chg="mod">
          <ac:chgData name="Gudrun Olafsdottir" userId="S::gua@lsretail.com::6d7716d3-bdc4-4494-a74d-18fd30bc7e2e" providerId="AD" clId="Web-{6AB96682-645E-83AC-0E5F-5B6E713BE53D}" dt="2022-04-08T06:01:42.296" v="112" actId="1076"/>
          <ac:spMkLst>
            <pc:docMk/>
            <pc:sldMk cId="1961130" sldId="378"/>
            <ac:spMk id="32" creationId="{3F28C827-17DE-4CCE-84A8-C7A92B864A84}"/>
          </ac:spMkLst>
        </pc:spChg>
        <pc:spChg chg="mod">
          <ac:chgData name="Gudrun Olafsdottir" userId="S::gua@lsretail.com::6d7716d3-bdc4-4494-a74d-18fd30bc7e2e" providerId="AD" clId="Web-{6AB96682-645E-83AC-0E5F-5B6E713BE53D}" dt="2022-04-08T06:01:42.296" v="113" actId="1076"/>
          <ac:spMkLst>
            <pc:docMk/>
            <pc:sldMk cId="1961130" sldId="378"/>
            <ac:spMk id="33" creationId="{7B20BE70-19B1-424F-925A-C1972244BBEE}"/>
          </ac:spMkLst>
        </pc:spChg>
        <pc:picChg chg="mod ord">
          <ac:chgData name="Gudrun Olafsdottir" userId="S::gua@lsretail.com::6d7716d3-bdc4-4494-a74d-18fd30bc7e2e" providerId="AD" clId="Web-{6AB96682-645E-83AC-0E5F-5B6E713BE53D}" dt="2022-04-08T06:01:51.140" v="120" actId="1076"/>
          <ac:picMkLst>
            <pc:docMk/>
            <pc:sldMk cId="1961130" sldId="378"/>
            <ac:picMk id="9" creationId="{3102D3AF-62D6-426C-A9EC-E7518D62E0BB}"/>
          </ac:picMkLst>
        </pc:picChg>
        <pc:picChg chg="mod ord">
          <ac:chgData name="Gudrun Olafsdottir" userId="S::gua@lsretail.com::6d7716d3-bdc4-4494-a74d-18fd30bc7e2e" providerId="AD" clId="Web-{6AB96682-645E-83AC-0E5F-5B6E713BE53D}" dt="2022-04-08T06:01:51.140" v="122" actId="1076"/>
          <ac:picMkLst>
            <pc:docMk/>
            <pc:sldMk cId="1961130" sldId="378"/>
            <ac:picMk id="10" creationId="{7EA426CB-75BA-4F43-8846-811F2BFEED49}"/>
          </ac:picMkLst>
        </pc:picChg>
        <pc:picChg chg="mod ord">
          <ac:chgData name="Gudrun Olafsdottir" userId="S::gua@lsretail.com::6d7716d3-bdc4-4494-a74d-18fd30bc7e2e" providerId="AD" clId="Web-{6AB96682-645E-83AC-0E5F-5B6E713BE53D}" dt="2022-04-08T06:05:13.777" v="157" actId="1076"/>
          <ac:picMkLst>
            <pc:docMk/>
            <pc:sldMk cId="1961130" sldId="378"/>
            <ac:picMk id="11" creationId="{7D2E139C-70EE-466B-9CAB-EC72D1B39047}"/>
          </ac:picMkLst>
        </pc:picChg>
        <pc:picChg chg="mod ord">
          <ac:chgData name="Gudrun Olafsdottir" userId="S::gua@lsretail.com::6d7716d3-bdc4-4494-a74d-18fd30bc7e2e" providerId="AD" clId="Web-{6AB96682-645E-83AC-0E5F-5B6E713BE53D}" dt="2022-04-08T06:05:26.684" v="159" actId="1076"/>
          <ac:picMkLst>
            <pc:docMk/>
            <pc:sldMk cId="1961130" sldId="378"/>
            <ac:picMk id="12" creationId="{E8557F13-DBDE-4709-A9F5-480D3C088E97}"/>
          </ac:picMkLst>
        </pc:picChg>
        <pc:picChg chg="add mod">
          <ac:chgData name="Gudrun Olafsdottir" userId="S::gua@lsretail.com::6d7716d3-bdc4-4494-a74d-18fd30bc7e2e" providerId="AD" clId="Web-{6AB96682-645E-83AC-0E5F-5B6E713BE53D}" dt="2022-04-08T06:01:59.015" v="124" actId="1076"/>
          <ac:picMkLst>
            <pc:docMk/>
            <pc:sldMk cId="1961130" sldId="378"/>
            <ac:picMk id="18" creationId="{02AB7C13-68E4-0142-81CF-4E6184C8F4E9}"/>
          </ac:picMkLst>
        </pc:picChg>
        <pc:picChg chg="add mod">
          <ac:chgData name="Gudrun Olafsdottir" userId="S::gua@lsretail.com::6d7716d3-bdc4-4494-a74d-18fd30bc7e2e" providerId="AD" clId="Web-{6AB96682-645E-83AC-0E5F-5B6E713BE53D}" dt="2022-04-08T06:01:51.140" v="121" actId="1076"/>
          <ac:picMkLst>
            <pc:docMk/>
            <pc:sldMk cId="1961130" sldId="378"/>
            <ac:picMk id="19" creationId="{425CB2DA-B2AE-D2A3-6D29-EF215C21430D}"/>
          </ac:picMkLst>
        </pc:picChg>
        <pc:picChg chg="add mod">
          <ac:chgData name="Gudrun Olafsdottir" userId="S::gua@lsretail.com::6d7716d3-bdc4-4494-a74d-18fd30bc7e2e" providerId="AD" clId="Web-{6AB96682-645E-83AC-0E5F-5B6E713BE53D}" dt="2022-04-08T06:03:37.693" v="136" actId="1076"/>
          <ac:picMkLst>
            <pc:docMk/>
            <pc:sldMk cId="1961130" sldId="378"/>
            <ac:picMk id="21" creationId="{1A15D1AA-3815-7479-8895-53580DDFBE6C}"/>
          </ac:picMkLst>
        </pc:picChg>
        <pc:picChg chg="add mod ord">
          <ac:chgData name="Gudrun Olafsdottir" userId="S::gua@lsretail.com::6d7716d3-bdc4-4494-a74d-18fd30bc7e2e" providerId="AD" clId="Web-{6AB96682-645E-83AC-0E5F-5B6E713BE53D}" dt="2022-04-08T06:04:34.837" v="150" actId="1076"/>
          <ac:picMkLst>
            <pc:docMk/>
            <pc:sldMk cId="1961130" sldId="378"/>
            <ac:picMk id="22" creationId="{5659B899-E149-F012-0B25-D57819E39CE3}"/>
          </ac:picMkLst>
        </pc:picChg>
        <pc:picChg chg="mod">
          <ac:chgData name="Gudrun Olafsdottir" userId="S::gua@lsretail.com::6d7716d3-bdc4-4494-a74d-18fd30bc7e2e" providerId="AD" clId="Web-{6AB96682-645E-83AC-0E5F-5B6E713BE53D}" dt="2022-04-08T06:01:42.264" v="106" actId="1076"/>
          <ac:picMkLst>
            <pc:docMk/>
            <pc:sldMk cId="1961130" sldId="378"/>
            <ac:picMk id="1030" creationId="{52222DCC-FD83-4534-A91C-F3456DCFA515}"/>
          </ac:picMkLst>
        </pc:picChg>
        <pc:picChg chg="mod">
          <ac:chgData name="Gudrun Olafsdottir" userId="S::gua@lsretail.com::6d7716d3-bdc4-4494-a74d-18fd30bc7e2e" providerId="AD" clId="Web-{6AB96682-645E-83AC-0E5F-5B6E713BE53D}" dt="2022-04-08T06:01:42.280" v="107" actId="1076"/>
          <ac:picMkLst>
            <pc:docMk/>
            <pc:sldMk cId="1961130" sldId="378"/>
            <ac:picMk id="1032" creationId="{86A7594F-B182-4297-8C60-4574FFCC2290}"/>
          </ac:picMkLst>
        </pc:picChg>
        <pc:cxnChg chg="mod">
          <ac:chgData name="Gudrun Olafsdottir" userId="S::gua@lsretail.com::6d7716d3-bdc4-4494-a74d-18fd30bc7e2e" providerId="AD" clId="Web-{6AB96682-645E-83AC-0E5F-5B6E713BE53D}" dt="2022-04-08T06:01:42.280" v="108" actId="1076"/>
          <ac:cxnSpMkLst>
            <pc:docMk/>
            <pc:sldMk cId="1961130" sldId="378"/>
            <ac:cxnSpMk id="8" creationId="{13747086-74C6-43A2-B299-69965A0553D3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6:02:05.906" v="125" actId="14100"/>
          <ac:cxnSpMkLst>
            <pc:docMk/>
            <pc:sldMk cId="1961130" sldId="378"/>
            <ac:cxnSpMk id="17" creationId="{FE1B3F95-087E-4800-B394-98ACB7199720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6:02:17.095" v="126" actId="14100"/>
          <ac:cxnSpMkLst>
            <pc:docMk/>
            <pc:sldMk cId="1961130" sldId="378"/>
            <ac:cxnSpMk id="20" creationId="{4D33D1E6-3F5A-4E60-BCB5-2C7BEF8214B5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6:03:44.209" v="138" actId="14100"/>
          <ac:cxnSpMkLst>
            <pc:docMk/>
            <pc:sldMk cId="1961130" sldId="378"/>
            <ac:cxnSpMk id="23" creationId="{7D50E2A2-FE42-4030-9BCE-61E4EA1055B5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6:04:50.198" v="154" actId="14100"/>
          <ac:cxnSpMkLst>
            <pc:docMk/>
            <pc:sldMk cId="1961130" sldId="378"/>
            <ac:cxnSpMk id="26" creationId="{3C7CA9DF-09B4-466B-B14F-D63EB06FF8EF}"/>
          </ac:cxnSpMkLst>
        </pc:cxnChg>
      </pc:sldChg>
      <pc:sldChg chg="addSp modSp">
        <pc:chgData name="Gudrun Olafsdottir" userId="S::gua@lsretail.com::6d7716d3-bdc4-4494-a74d-18fd30bc7e2e" providerId="AD" clId="Web-{6AB96682-645E-83AC-0E5F-5B6E713BE53D}" dt="2022-04-08T06:17:38.622" v="164" actId="1076"/>
        <pc:sldMkLst>
          <pc:docMk/>
          <pc:sldMk cId="2577249589" sldId="379"/>
        </pc:sldMkLst>
        <pc:picChg chg="add mod">
          <ac:chgData name="Gudrun Olafsdottir" userId="S::gua@lsretail.com::6d7716d3-bdc4-4494-a74d-18fd30bc7e2e" providerId="AD" clId="Web-{6AB96682-645E-83AC-0E5F-5B6E713BE53D}" dt="2022-04-08T06:17:38.622" v="164" actId="1076"/>
          <ac:picMkLst>
            <pc:docMk/>
            <pc:sldMk cId="2577249589" sldId="379"/>
            <ac:picMk id="3" creationId="{5474E222-1919-D116-503B-3072A1066E2D}"/>
          </ac:picMkLst>
        </pc:picChg>
      </pc:sldChg>
      <pc:sldChg chg="del">
        <pc:chgData name="Gudrun Olafsdottir" userId="S::gua@lsretail.com::6d7716d3-bdc4-4494-a74d-18fd30bc7e2e" providerId="AD" clId="Web-{6AB96682-645E-83AC-0E5F-5B6E713BE53D}" dt="2022-04-08T06:09:03.947" v="160"/>
        <pc:sldMkLst>
          <pc:docMk/>
          <pc:sldMk cId="4093451313" sldId="435"/>
        </pc:sldMkLst>
      </pc:sldChg>
      <pc:sldChg chg="addSp delSp modSp">
        <pc:chgData name="Gudrun Olafsdottir" userId="S::gua@lsretail.com::6d7716d3-bdc4-4494-a74d-18fd30bc7e2e" providerId="AD" clId="Web-{6AB96682-645E-83AC-0E5F-5B6E713BE53D}" dt="2022-04-08T05:45:35.034" v="52" actId="14100"/>
        <pc:sldMkLst>
          <pc:docMk/>
          <pc:sldMk cId="88619321" sldId="444"/>
        </pc:sldMkLst>
        <pc:spChg chg="add mod">
          <ac:chgData name="Gudrun Olafsdottir" userId="S::gua@lsretail.com::6d7716d3-bdc4-4494-a74d-18fd30bc7e2e" providerId="AD" clId="Web-{6AB96682-645E-83AC-0E5F-5B6E713BE53D}" dt="2022-04-08T05:45:17.376" v="48" actId="1076"/>
          <ac:spMkLst>
            <pc:docMk/>
            <pc:sldMk cId="88619321" sldId="444"/>
            <ac:spMk id="3" creationId="{ED29125C-48DC-D588-48B0-ED869DE30B75}"/>
          </ac:spMkLst>
        </pc:spChg>
        <pc:spChg chg="add mod">
          <ac:chgData name="Gudrun Olafsdottir" userId="S::gua@lsretail.com::6d7716d3-bdc4-4494-a74d-18fd30bc7e2e" providerId="AD" clId="Web-{6AB96682-645E-83AC-0E5F-5B6E713BE53D}" dt="2022-04-08T05:45:17.392" v="49" actId="1076"/>
          <ac:spMkLst>
            <pc:docMk/>
            <pc:sldMk cId="88619321" sldId="444"/>
            <ac:spMk id="4" creationId="{4372AD14-8D73-B824-A654-A711E12DE94C}"/>
          </ac:spMkLst>
        </pc:spChg>
        <pc:spChg chg="del">
          <ac:chgData name="Gudrun Olafsdottir" userId="S::gua@lsretail.com::6d7716d3-bdc4-4494-a74d-18fd30bc7e2e" providerId="AD" clId="Web-{6AB96682-645E-83AC-0E5F-5B6E713BE53D}" dt="2022-04-08T05:44:57.906" v="43"/>
          <ac:spMkLst>
            <pc:docMk/>
            <pc:sldMk cId="88619321" sldId="444"/>
            <ac:spMk id="232" creationId="{ADAD13BF-2D14-4E9A-9361-A6AE7D64CEEC}"/>
          </ac:spMkLst>
        </pc:spChg>
        <pc:grpChg chg="mod">
          <ac:chgData name="Gudrun Olafsdottir" userId="S::gua@lsretail.com::6d7716d3-bdc4-4494-a74d-18fd30bc7e2e" providerId="AD" clId="Web-{6AB96682-645E-83AC-0E5F-5B6E713BE53D}" dt="2022-04-08T05:43:16.494" v="13" actId="1076"/>
          <ac:grpSpMkLst>
            <pc:docMk/>
            <pc:sldMk cId="88619321" sldId="444"/>
            <ac:grpSpMk id="111" creationId="{8ABB918B-F166-4A91-B551-EDC13988934C}"/>
          </ac:grpSpMkLst>
        </pc:grpChg>
        <pc:grpChg chg="mod">
          <ac:chgData name="Gudrun Olafsdottir" userId="S::gua@lsretail.com::6d7716d3-bdc4-4494-a74d-18fd30bc7e2e" providerId="AD" clId="Web-{6AB96682-645E-83AC-0E5F-5B6E713BE53D}" dt="2022-04-08T05:42:28.147" v="3" actId="1076"/>
          <ac:grpSpMkLst>
            <pc:docMk/>
            <pc:sldMk cId="88619321" sldId="444"/>
            <ac:grpSpMk id="152" creationId="{14D23652-B44F-40D0-9C81-B40BE3E9EB23}"/>
          </ac:grpSpMkLst>
        </pc:grpChg>
        <pc:picChg chg="add del mod">
          <ac:chgData name="Gudrun Olafsdottir" userId="S::gua@lsretail.com::6d7716d3-bdc4-4494-a74d-18fd30bc7e2e" providerId="AD" clId="Web-{6AB96682-645E-83AC-0E5F-5B6E713BE53D}" dt="2022-04-08T05:44:38.155" v="31"/>
          <ac:picMkLst>
            <pc:docMk/>
            <pc:sldMk cId="88619321" sldId="444"/>
            <ac:picMk id="5" creationId="{6D45EB45-C235-00B7-86B5-7200B129786D}"/>
          </ac:picMkLst>
        </pc:picChg>
        <pc:picChg chg="mod">
          <ac:chgData name="Gudrun Olafsdottir" userId="S::gua@lsretail.com::6d7716d3-bdc4-4494-a74d-18fd30bc7e2e" providerId="AD" clId="Web-{6AB96682-645E-83AC-0E5F-5B6E713BE53D}" dt="2022-04-08T05:43:16.525" v="15" actId="1076"/>
          <ac:picMkLst>
            <pc:docMk/>
            <pc:sldMk cId="88619321" sldId="444"/>
            <ac:picMk id="54" creationId="{72DBE0C8-E23F-48F3-B639-B04603F208E7}"/>
          </ac:picMkLst>
        </pc:picChg>
        <pc:picChg chg="mod">
          <ac:chgData name="Gudrun Olafsdottir" userId="S::gua@lsretail.com::6d7716d3-bdc4-4494-a74d-18fd30bc7e2e" providerId="AD" clId="Web-{6AB96682-645E-83AC-0E5F-5B6E713BE53D}" dt="2022-04-08T05:42:28.179" v="5" actId="1076"/>
          <ac:picMkLst>
            <pc:docMk/>
            <pc:sldMk cId="88619321" sldId="444"/>
            <ac:picMk id="65" creationId="{2FF45057-F539-4A35-A986-09C4A39D980F}"/>
          </ac:picMkLst>
        </pc:picChg>
        <pc:picChg chg="mod">
          <ac:chgData name="Gudrun Olafsdottir" userId="S::gua@lsretail.com::6d7716d3-bdc4-4494-a74d-18fd30bc7e2e" providerId="AD" clId="Web-{6AB96682-645E-83AC-0E5F-5B6E713BE53D}" dt="2022-04-08T05:43:16.510" v="14" actId="1076"/>
          <ac:picMkLst>
            <pc:docMk/>
            <pc:sldMk cId="88619321" sldId="444"/>
            <ac:picMk id="114" creationId="{DB18A832-6FBD-4AB6-8EAD-E4D1071DA1F6}"/>
          </ac:picMkLst>
        </pc:picChg>
        <pc:picChg chg="mod">
          <ac:chgData name="Gudrun Olafsdottir" userId="S::gua@lsretail.com::6d7716d3-bdc4-4494-a74d-18fd30bc7e2e" providerId="AD" clId="Web-{6AB96682-645E-83AC-0E5F-5B6E713BE53D}" dt="2022-04-08T05:42:28.163" v="4" actId="1076"/>
          <ac:picMkLst>
            <pc:docMk/>
            <pc:sldMk cId="88619321" sldId="444"/>
            <ac:picMk id="155" creationId="{476BF850-305E-4394-BAEC-BF0296CDD34A}"/>
          </ac:picMkLst>
        </pc:picChg>
        <pc:picChg chg="del">
          <ac:chgData name="Gudrun Olafsdottir" userId="S::gua@lsretail.com::6d7716d3-bdc4-4494-a74d-18fd30bc7e2e" providerId="AD" clId="Web-{6AB96682-645E-83AC-0E5F-5B6E713BE53D}" dt="2022-04-08T05:44:27.764" v="24"/>
          <ac:picMkLst>
            <pc:docMk/>
            <pc:sldMk cId="88619321" sldId="444"/>
            <ac:picMk id="230" creationId="{23F52AE7-5B87-49BB-8EAE-AB933478A593}"/>
          </ac:picMkLst>
        </pc:picChg>
        <pc:cxnChg chg="add mod">
          <ac:chgData name="Gudrun Olafsdottir" userId="S::gua@lsretail.com::6d7716d3-bdc4-4494-a74d-18fd30bc7e2e" providerId="AD" clId="Web-{6AB96682-645E-83AC-0E5F-5B6E713BE53D}" dt="2022-04-08T05:45:23.486" v="50" actId="14100"/>
          <ac:cxnSpMkLst>
            <pc:docMk/>
            <pc:sldMk cId="88619321" sldId="444"/>
            <ac:cxnSpMk id="110" creationId="{1C19B1A7-37F6-C15E-6421-7111C4A0D7D1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5:43:44.949" v="19" actId="14100"/>
          <ac:cxnSpMkLst>
            <pc:docMk/>
            <pc:sldMk cId="88619321" sldId="444"/>
            <ac:cxnSpMk id="208" creationId="{387A8522-B7E6-4A3E-B5B4-F2597FC4065F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5:43:04.040" v="11" actId="14100"/>
          <ac:cxnSpMkLst>
            <pc:docMk/>
            <pc:sldMk cId="88619321" sldId="444"/>
            <ac:cxnSpMk id="219" creationId="{C18F47A3-401F-428B-82D8-00BB140F1A56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5:45:28.502" v="51" actId="14100"/>
          <ac:cxnSpMkLst>
            <pc:docMk/>
            <pc:sldMk cId="88619321" sldId="444"/>
            <ac:cxnSpMk id="233" creationId="{B44B42FE-2051-4B31-800A-61FB79269ABC}"/>
          </ac:cxnSpMkLst>
        </pc:cxnChg>
        <pc:cxnChg chg="mod">
          <ac:chgData name="Gudrun Olafsdottir" userId="S::gua@lsretail.com::6d7716d3-bdc4-4494-a74d-18fd30bc7e2e" providerId="AD" clId="Web-{6AB96682-645E-83AC-0E5F-5B6E713BE53D}" dt="2022-04-08T05:45:35.034" v="52" actId="14100"/>
          <ac:cxnSpMkLst>
            <pc:docMk/>
            <pc:sldMk cId="88619321" sldId="444"/>
            <ac:cxnSpMk id="236" creationId="{AE4C5D96-5947-48D7-8253-555C911FD551}"/>
          </ac:cxnSpMkLst>
        </pc:cxnChg>
      </pc:sldChg>
      <pc:sldChg chg="modSp">
        <pc:chgData name="Gudrun Olafsdottir" userId="S::gua@lsretail.com::6d7716d3-bdc4-4494-a74d-18fd30bc7e2e" providerId="AD" clId="Web-{6AB96682-645E-83AC-0E5F-5B6E713BE53D}" dt="2022-04-08T06:14:02.265" v="162"/>
        <pc:sldMkLst>
          <pc:docMk/>
          <pc:sldMk cId="497370431" sldId="445"/>
        </pc:sldMkLst>
        <pc:spChg chg="mod">
          <ac:chgData name="Gudrun Olafsdottir" userId="S::gua@lsretail.com::6d7716d3-bdc4-4494-a74d-18fd30bc7e2e" providerId="AD" clId="Web-{6AB96682-645E-83AC-0E5F-5B6E713BE53D}" dt="2022-04-08T05:51:26.743" v="55" actId="20577"/>
          <ac:spMkLst>
            <pc:docMk/>
            <pc:sldMk cId="497370431" sldId="445"/>
            <ac:spMk id="118" creationId="{7E94D65E-BDA2-4001-8C4B-FAAEE6C8F6B8}"/>
          </ac:spMkLst>
        </pc:spChg>
        <pc:spChg chg="mod">
          <ac:chgData name="Gudrun Olafsdottir" userId="S::gua@lsretail.com::6d7716d3-bdc4-4494-a74d-18fd30bc7e2e" providerId="AD" clId="Web-{6AB96682-645E-83AC-0E5F-5B6E713BE53D}" dt="2022-04-08T06:14:02.265" v="162"/>
          <ac:spMkLst>
            <pc:docMk/>
            <pc:sldMk cId="497370431" sldId="445"/>
            <ac:spMk id="131" creationId="{0E9A6F28-02E9-4471-8068-876A3550A6A6}"/>
          </ac:spMkLst>
        </pc:spChg>
      </pc:sldChg>
    </pc:docChg>
  </pc:docChgLst>
  <pc:docChgLst>
    <pc:chgData name="Wojciech Januszauskas" userId="283006d7-7365-4ce6-9b04-25a42527db96" providerId="ADAL" clId="{9C232788-0BF8-43D9-9DC8-CA697C1515C3}"/>
    <pc:docChg chg="undo redo custSel addSld delSld modSld delSection modSection">
      <pc:chgData name="Wojciech Januszauskas" userId="283006d7-7365-4ce6-9b04-25a42527db96" providerId="ADAL" clId="{9C232788-0BF8-43D9-9DC8-CA697C1515C3}" dt="2022-04-13T14:35:11.331" v="799" actId="729"/>
      <pc:docMkLst>
        <pc:docMk/>
      </pc:docMkLst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591271099" sldId="342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782372703" sldId="343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1434507743" sldId="344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3548139314" sldId="345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1155244674" sldId="349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4203248973" sldId="350"/>
        </pc:sldMkLst>
      </pc:sldChg>
      <pc:sldChg chg="del">
        <pc:chgData name="Wojciech Januszauskas" userId="283006d7-7365-4ce6-9b04-25a42527db96" providerId="ADAL" clId="{9C232788-0BF8-43D9-9DC8-CA697C1515C3}" dt="2022-04-11T15:32:52.688" v="6" actId="47"/>
        <pc:sldMkLst>
          <pc:docMk/>
          <pc:sldMk cId="1768837694" sldId="351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1024130960" sldId="352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213561983" sldId="353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651442189" sldId="354"/>
        </pc:sldMkLst>
      </pc:sldChg>
      <pc:sldChg chg="modSp mod">
        <pc:chgData name="Wojciech Januszauskas" userId="283006d7-7365-4ce6-9b04-25a42527db96" providerId="ADAL" clId="{9C232788-0BF8-43D9-9DC8-CA697C1515C3}" dt="2022-04-11T15:33:39.522" v="24" actId="20577"/>
        <pc:sldMkLst>
          <pc:docMk/>
          <pc:sldMk cId="998347218" sldId="355"/>
        </pc:sldMkLst>
        <pc:spChg chg="mod">
          <ac:chgData name="Wojciech Januszauskas" userId="283006d7-7365-4ce6-9b04-25a42527db96" providerId="ADAL" clId="{9C232788-0BF8-43D9-9DC8-CA697C1515C3}" dt="2022-04-11T15:33:39.522" v="24" actId="20577"/>
          <ac:spMkLst>
            <pc:docMk/>
            <pc:sldMk cId="998347218" sldId="355"/>
            <ac:spMk id="2" creationId="{1BC98E51-519E-1349-A6F3-1571C63FDEC4}"/>
          </ac:spMkLst>
        </pc:spChg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3092435885" sldId="356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579263059" sldId="357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4052974204" sldId="358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2689565391" sldId="361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3201897537" sldId="362"/>
        </pc:sldMkLst>
      </pc:sldChg>
      <pc:sldChg chg="del">
        <pc:chgData name="Wojciech Januszauskas" userId="283006d7-7365-4ce6-9b04-25a42527db96" providerId="ADAL" clId="{9C232788-0BF8-43D9-9DC8-CA697C1515C3}" dt="2022-04-11T15:33:13.847" v="7" actId="47"/>
        <pc:sldMkLst>
          <pc:docMk/>
          <pc:sldMk cId="3643255810" sldId="363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2358584932" sldId="364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1161465190" sldId="365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3961338366" sldId="366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2823341848" sldId="367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1511332693" sldId="368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1371541012" sldId="371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1282869589" sldId="372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417519989" sldId="373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3253588628" sldId="374"/>
        </pc:sldMkLst>
      </pc:sldChg>
      <pc:sldChg chg="del">
        <pc:chgData name="Wojciech Januszauskas" userId="283006d7-7365-4ce6-9b04-25a42527db96" providerId="ADAL" clId="{9C232788-0BF8-43D9-9DC8-CA697C1515C3}" dt="2022-04-11T15:33:20.462" v="8" actId="47"/>
        <pc:sldMkLst>
          <pc:docMk/>
          <pc:sldMk cId="2120634290" sldId="375"/>
        </pc:sldMkLst>
      </pc:sldChg>
      <pc:sldChg chg="addSp delSp modSp del mod">
        <pc:chgData name="Wojciech Januszauskas" userId="283006d7-7365-4ce6-9b04-25a42527db96" providerId="ADAL" clId="{9C232788-0BF8-43D9-9DC8-CA697C1515C3}" dt="2022-04-11T16:49:04.504" v="533" actId="47"/>
        <pc:sldMkLst>
          <pc:docMk/>
          <pc:sldMk cId="2619443129" sldId="377"/>
        </pc:sldMkLst>
        <pc:spChg chg="mod">
          <ac:chgData name="Wojciech Januszauskas" userId="283006d7-7365-4ce6-9b04-25a42527db96" providerId="ADAL" clId="{9C232788-0BF8-43D9-9DC8-CA697C1515C3}" dt="2022-04-11T16:11:27.989" v="167" actId="1076"/>
          <ac:spMkLst>
            <pc:docMk/>
            <pc:sldMk cId="2619443129" sldId="377"/>
            <ac:spMk id="6" creationId="{46C31D30-1D11-4645-B744-6E122F74A5C5}"/>
          </ac:spMkLst>
        </pc:spChg>
        <pc:spChg chg="del mod">
          <ac:chgData name="Wojciech Januszauskas" userId="283006d7-7365-4ce6-9b04-25a42527db96" providerId="ADAL" clId="{9C232788-0BF8-43D9-9DC8-CA697C1515C3}" dt="2022-04-11T16:21:58.710" v="427" actId="478"/>
          <ac:spMkLst>
            <pc:docMk/>
            <pc:sldMk cId="2619443129" sldId="377"/>
            <ac:spMk id="22" creationId="{7A2DFC56-5CF6-4220-AF21-6DE8DC67D2FE}"/>
          </ac:spMkLst>
        </pc:spChg>
        <pc:spChg chg="mod ord">
          <ac:chgData name="Wojciech Januszauskas" userId="283006d7-7365-4ce6-9b04-25a42527db96" providerId="ADAL" clId="{9C232788-0BF8-43D9-9DC8-CA697C1515C3}" dt="2022-04-11T16:32:04.381" v="510" actId="166"/>
          <ac:spMkLst>
            <pc:docMk/>
            <pc:sldMk cId="2619443129" sldId="377"/>
            <ac:spMk id="26" creationId="{03D852BF-A367-4C37-B285-2A052F138EF3}"/>
          </ac:spMkLst>
        </pc:spChg>
        <pc:spChg chg="del">
          <ac:chgData name="Wojciech Januszauskas" userId="283006d7-7365-4ce6-9b04-25a42527db96" providerId="ADAL" clId="{9C232788-0BF8-43D9-9DC8-CA697C1515C3}" dt="2022-04-11T16:22:02.967" v="432" actId="478"/>
          <ac:spMkLst>
            <pc:docMk/>
            <pc:sldMk cId="2619443129" sldId="377"/>
            <ac:spMk id="27" creationId="{2B8B4111-0D31-48EB-B20F-452C2CDF48B6}"/>
          </ac:spMkLst>
        </pc:spChg>
        <pc:spChg chg="del">
          <ac:chgData name="Wojciech Januszauskas" userId="283006d7-7365-4ce6-9b04-25a42527db96" providerId="ADAL" clId="{9C232788-0BF8-43D9-9DC8-CA697C1515C3}" dt="2022-04-11T16:22:02.263" v="431" actId="478"/>
          <ac:spMkLst>
            <pc:docMk/>
            <pc:sldMk cId="2619443129" sldId="377"/>
            <ac:spMk id="31" creationId="{F5E6C2F1-0044-41FD-AD15-6A1D01C0B705}"/>
          </ac:spMkLst>
        </pc:spChg>
        <pc:spChg chg="del">
          <ac:chgData name="Wojciech Januszauskas" userId="283006d7-7365-4ce6-9b04-25a42527db96" providerId="ADAL" clId="{9C232788-0BF8-43D9-9DC8-CA697C1515C3}" dt="2022-04-11T16:21:59.194" v="428" actId="478"/>
          <ac:spMkLst>
            <pc:docMk/>
            <pc:sldMk cId="2619443129" sldId="377"/>
            <ac:spMk id="34" creationId="{26517F0B-24D6-4871-9F86-07D98AB97BBD}"/>
          </ac:spMkLst>
        </pc:spChg>
        <pc:spChg chg="add mod">
          <ac:chgData name="Wojciech Januszauskas" userId="283006d7-7365-4ce6-9b04-25a42527db96" providerId="ADAL" clId="{9C232788-0BF8-43D9-9DC8-CA697C1515C3}" dt="2022-04-11T16:22:48.970" v="437" actId="164"/>
          <ac:spMkLst>
            <pc:docMk/>
            <pc:sldMk cId="2619443129" sldId="377"/>
            <ac:spMk id="47" creationId="{A73A279A-2CE7-4CA4-9F36-8FF66128D373}"/>
          </ac:spMkLst>
        </pc:spChg>
        <pc:spChg chg="mod">
          <ac:chgData name="Wojciech Januszauskas" userId="283006d7-7365-4ce6-9b04-25a42527db96" providerId="ADAL" clId="{9C232788-0BF8-43D9-9DC8-CA697C1515C3}" dt="2022-04-11T16:22:53.853" v="441"/>
          <ac:spMkLst>
            <pc:docMk/>
            <pc:sldMk cId="2619443129" sldId="377"/>
            <ac:spMk id="51" creationId="{E606BF0A-FD29-47DC-B503-50B0CA08E468}"/>
          </ac:spMkLst>
        </pc:spChg>
        <pc:spChg chg="mod">
          <ac:chgData name="Wojciech Januszauskas" userId="283006d7-7365-4ce6-9b04-25a42527db96" providerId="ADAL" clId="{9C232788-0BF8-43D9-9DC8-CA697C1515C3}" dt="2022-04-11T16:23:03.999" v="443"/>
          <ac:spMkLst>
            <pc:docMk/>
            <pc:sldMk cId="2619443129" sldId="377"/>
            <ac:spMk id="54" creationId="{A0DC2A06-3CDD-4319-9AF4-FAF74AC3905A}"/>
          </ac:spMkLst>
        </pc:spChg>
        <pc:spChg chg="mod">
          <ac:chgData name="Wojciech Januszauskas" userId="283006d7-7365-4ce6-9b04-25a42527db96" providerId="ADAL" clId="{9C232788-0BF8-43D9-9DC8-CA697C1515C3}" dt="2022-04-11T16:23:12.095" v="445"/>
          <ac:spMkLst>
            <pc:docMk/>
            <pc:sldMk cId="2619443129" sldId="377"/>
            <ac:spMk id="57" creationId="{DA35A80D-9701-49E0-854A-A0E62579DD2C}"/>
          </ac:spMkLst>
        </pc:spChg>
        <pc:grpChg chg="add mod">
          <ac:chgData name="Wojciech Januszauskas" userId="283006d7-7365-4ce6-9b04-25a42527db96" providerId="ADAL" clId="{9C232788-0BF8-43D9-9DC8-CA697C1515C3}" dt="2022-04-11T16:29:16.975" v="482" actId="1036"/>
          <ac:grpSpMkLst>
            <pc:docMk/>
            <pc:sldMk cId="2619443129" sldId="377"/>
            <ac:grpSpMk id="41" creationId="{89E8C6F5-C5F9-43E4-8FF5-25990555E2FD}"/>
          </ac:grpSpMkLst>
        </pc:grpChg>
        <pc:grpChg chg="add mod">
          <ac:chgData name="Wojciech Januszauskas" userId="283006d7-7365-4ce6-9b04-25a42527db96" providerId="ADAL" clId="{9C232788-0BF8-43D9-9DC8-CA697C1515C3}" dt="2022-04-11T16:29:16.975" v="482" actId="1036"/>
          <ac:grpSpMkLst>
            <pc:docMk/>
            <pc:sldMk cId="2619443129" sldId="377"/>
            <ac:grpSpMk id="49" creationId="{2AFC6B5A-AA41-4298-946C-518F9E85FD34}"/>
          </ac:grpSpMkLst>
        </pc:grpChg>
        <pc:grpChg chg="add mod">
          <ac:chgData name="Wojciech Januszauskas" userId="283006d7-7365-4ce6-9b04-25a42527db96" providerId="ADAL" clId="{9C232788-0BF8-43D9-9DC8-CA697C1515C3}" dt="2022-04-11T16:29:16.975" v="482" actId="1036"/>
          <ac:grpSpMkLst>
            <pc:docMk/>
            <pc:sldMk cId="2619443129" sldId="377"/>
            <ac:grpSpMk id="52" creationId="{9051028E-A8F7-466C-AD96-CD59D85D0946}"/>
          </ac:grpSpMkLst>
        </pc:grpChg>
        <pc:grpChg chg="add mod">
          <ac:chgData name="Wojciech Januszauskas" userId="283006d7-7365-4ce6-9b04-25a42527db96" providerId="ADAL" clId="{9C232788-0BF8-43D9-9DC8-CA697C1515C3}" dt="2022-04-11T16:29:16.975" v="482" actId="1036"/>
          <ac:grpSpMkLst>
            <pc:docMk/>
            <pc:sldMk cId="2619443129" sldId="377"/>
            <ac:grpSpMk id="55" creationId="{AA40B013-F35E-4D45-A138-9C42EE29C8C2}"/>
          </ac:grpSpMkLst>
        </pc:grpChg>
        <pc:grpChg chg="add mod">
          <ac:chgData name="Wojciech Januszauskas" userId="283006d7-7365-4ce6-9b04-25a42527db96" providerId="ADAL" clId="{9C232788-0BF8-43D9-9DC8-CA697C1515C3}" dt="2022-04-11T16:28:21.773" v="464" actId="1076"/>
          <ac:grpSpMkLst>
            <pc:docMk/>
            <pc:sldMk cId="2619443129" sldId="377"/>
            <ac:grpSpMk id="59" creationId="{55BE0263-76CB-48AF-B4EE-C3E564307E78}"/>
          </ac:grpSpMkLst>
        </pc:grpChg>
        <pc:picChg chg="add del mod">
          <ac:chgData name="Wojciech Januszauskas" userId="283006d7-7365-4ce6-9b04-25a42527db96" providerId="ADAL" clId="{9C232788-0BF8-43D9-9DC8-CA697C1515C3}" dt="2022-04-11T16:09:49.200" v="130" actId="478"/>
          <ac:picMkLst>
            <pc:docMk/>
            <pc:sldMk cId="2619443129" sldId="377"/>
            <ac:picMk id="3" creationId="{985C0E30-CE80-4D11-AA7D-CD9DDD9B7D22}"/>
          </ac:picMkLst>
        </pc:picChg>
        <pc:picChg chg="del">
          <ac:chgData name="Wojciech Januszauskas" userId="283006d7-7365-4ce6-9b04-25a42527db96" providerId="ADAL" clId="{9C232788-0BF8-43D9-9DC8-CA697C1515C3}" dt="2022-04-11T16:19:13.268" v="212" actId="478"/>
          <ac:picMkLst>
            <pc:docMk/>
            <pc:sldMk cId="2619443129" sldId="377"/>
            <ac:picMk id="9" creationId="{98196EF8-88A6-4530-A8EA-B88CC4E1518B}"/>
          </ac:picMkLst>
        </pc:picChg>
        <pc:picChg chg="del">
          <ac:chgData name="Wojciech Januszauskas" userId="283006d7-7365-4ce6-9b04-25a42527db96" providerId="ADAL" clId="{9C232788-0BF8-43D9-9DC8-CA697C1515C3}" dt="2022-04-11T16:19:21.011" v="219" actId="478"/>
          <ac:picMkLst>
            <pc:docMk/>
            <pc:sldMk cId="2619443129" sldId="377"/>
            <ac:picMk id="10" creationId="{FA572396-AB24-4CA6-8A52-5DDF04682472}"/>
          </ac:picMkLst>
        </pc:picChg>
        <pc:picChg chg="del">
          <ac:chgData name="Wojciech Januszauskas" userId="283006d7-7365-4ce6-9b04-25a42527db96" providerId="ADAL" clId="{9C232788-0BF8-43D9-9DC8-CA697C1515C3}" dt="2022-04-11T16:19:21.476" v="220" actId="478"/>
          <ac:picMkLst>
            <pc:docMk/>
            <pc:sldMk cId="2619443129" sldId="377"/>
            <ac:picMk id="11" creationId="{43B55F5A-57CB-4C30-A7B3-CA611C39A09A}"/>
          </ac:picMkLst>
        </pc:picChg>
        <pc:picChg chg="del">
          <ac:chgData name="Wojciech Januszauskas" userId="283006d7-7365-4ce6-9b04-25a42527db96" providerId="ADAL" clId="{9C232788-0BF8-43D9-9DC8-CA697C1515C3}" dt="2022-04-11T16:19:22.052" v="221" actId="478"/>
          <ac:picMkLst>
            <pc:docMk/>
            <pc:sldMk cId="2619443129" sldId="377"/>
            <ac:picMk id="12" creationId="{70E21772-C402-4041-B66E-8EB116982A69}"/>
          </ac:picMkLst>
        </pc:picChg>
        <pc:picChg chg="mo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13" creationId="{2DCC613D-587F-4803-991B-D1BFC6991502}"/>
          </ac:picMkLst>
        </pc:picChg>
        <pc:picChg chg="mo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14" creationId="{8B32C1ED-75D3-4B7C-83BE-E5AA4810CD1A}"/>
          </ac:picMkLst>
        </pc:picChg>
        <pc:picChg chg="mo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15" creationId="{280D953F-79C5-4A77-B70F-99C1887C309D}"/>
          </ac:picMkLst>
        </pc:picChg>
        <pc:picChg chg="mo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16" creationId="{FAD833EA-865D-422B-9996-D3F0F169CAC0}"/>
          </ac:picMkLst>
        </pc:picChg>
        <pc:picChg chg="del">
          <ac:chgData name="Wojciech Januszauskas" userId="283006d7-7365-4ce6-9b04-25a42527db96" providerId="ADAL" clId="{9C232788-0BF8-43D9-9DC8-CA697C1515C3}" dt="2022-04-11T16:09:43.585" v="124" actId="478"/>
          <ac:picMkLst>
            <pc:docMk/>
            <pc:sldMk cId="2619443129" sldId="377"/>
            <ac:picMk id="17" creationId="{3B620ED0-868E-4E29-9090-DCD22296110E}"/>
          </ac:picMkLst>
        </pc:picChg>
        <pc:picChg chg="add mod ord">
          <ac:chgData name="Wojciech Januszauskas" userId="283006d7-7365-4ce6-9b04-25a42527db96" providerId="ADAL" clId="{9C232788-0BF8-43D9-9DC8-CA697C1515C3}" dt="2022-04-11T16:23:46.203" v="455" actId="14100"/>
          <ac:picMkLst>
            <pc:docMk/>
            <pc:sldMk cId="2619443129" sldId="377"/>
            <ac:picMk id="18" creationId="{A4198D0D-CC73-4428-9BD3-425EF3CCB326}"/>
          </ac:picMkLst>
        </pc:picChg>
        <pc:picChg chg="add del mod">
          <ac:chgData name="Wojciech Januszauskas" userId="283006d7-7365-4ce6-9b04-25a42527db96" providerId="ADAL" clId="{9C232788-0BF8-43D9-9DC8-CA697C1515C3}" dt="2022-04-11T16:23:34.903" v="449" actId="478"/>
          <ac:picMkLst>
            <pc:docMk/>
            <pc:sldMk cId="2619443129" sldId="377"/>
            <ac:picMk id="20" creationId="{024BA85D-5DC1-4A42-85EF-9A02D14C625C}"/>
          </ac:picMkLst>
        </pc:picChg>
        <pc:picChg chg="del">
          <ac:chgData name="Wojciech Januszauskas" userId="283006d7-7365-4ce6-9b04-25a42527db96" providerId="ADAL" clId="{9C232788-0BF8-43D9-9DC8-CA697C1515C3}" dt="2022-04-11T16:21:46.025" v="423" actId="478"/>
          <ac:picMkLst>
            <pc:docMk/>
            <pc:sldMk cId="2619443129" sldId="377"/>
            <ac:picMk id="21" creationId="{DA0565D1-CCE3-42D1-96DB-B068366D6A90}"/>
          </ac:picMkLst>
        </pc:picChg>
        <pc:picChg chg="del">
          <ac:chgData name="Wojciech Januszauskas" userId="283006d7-7365-4ce6-9b04-25a42527db96" providerId="ADAL" clId="{9C232788-0BF8-43D9-9DC8-CA697C1515C3}" dt="2022-04-11T16:20:31.909" v="237" actId="478"/>
          <ac:picMkLst>
            <pc:docMk/>
            <pc:sldMk cId="2619443129" sldId="377"/>
            <ac:picMk id="23" creationId="{CE5CB1E5-57EE-405F-B54D-F9F433D03EA8}"/>
          </ac:picMkLst>
        </pc:picChg>
        <pc:picChg chg="mod">
          <ac:chgData name="Wojciech Januszauskas" userId="283006d7-7365-4ce6-9b04-25a42527db96" providerId="ADAL" clId="{9C232788-0BF8-43D9-9DC8-CA697C1515C3}" dt="2022-04-11T16:22:48.970" v="437" actId="164"/>
          <ac:picMkLst>
            <pc:docMk/>
            <pc:sldMk cId="2619443129" sldId="377"/>
            <ac:picMk id="24" creationId="{38E6BE39-CB7F-475C-90AF-C5A119CCAEE1}"/>
          </ac:picMkLst>
        </pc:picChg>
        <pc:picChg chg="del">
          <ac:chgData name="Wojciech Januszauskas" userId="283006d7-7365-4ce6-9b04-25a42527db96" providerId="ADAL" clId="{9C232788-0BF8-43D9-9DC8-CA697C1515C3}" dt="2022-04-11T16:21:42.602" v="422" actId="478"/>
          <ac:picMkLst>
            <pc:docMk/>
            <pc:sldMk cId="2619443129" sldId="377"/>
            <ac:picMk id="28" creationId="{8D1E61D4-1E2B-4ADA-B99E-456359E20A73}"/>
          </ac:picMkLst>
        </pc:picChg>
        <pc:picChg chg="add del">
          <ac:chgData name="Wojciech Januszauskas" userId="283006d7-7365-4ce6-9b04-25a42527db96" providerId="ADAL" clId="{9C232788-0BF8-43D9-9DC8-CA697C1515C3}" dt="2022-04-11T16:22:50.487" v="438" actId="478"/>
          <ac:picMkLst>
            <pc:docMk/>
            <pc:sldMk cId="2619443129" sldId="377"/>
            <ac:picMk id="30" creationId="{2C69BF52-B6C7-4E62-9EE3-135C5347A23C}"/>
          </ac:picMkLst>
        </pc:picChg>
        <pc:picChg chg="del">
          <ac:chgData name="Wojciech Januszauskas" userId="283006d7-7365-4ce6-9b04-25a42527db96" providerId="ADAL" clId="{9C232788-0BF8-43D9-9DC8-CA697C1515C3}" dt="2022-04-11T16:20:21.829" v="236" actId="478"/>
          <ac:picMkLst>
            <pc:docMk/>
            <pc:sldMk cId="2619443129" sldId="377"/>
            <ac:picMk id="32" creationId="{CCEC7DFC-9DC8-4876-AAFA-BC8B04693A89}"/>
          </ac:picMkLst>
        </pc:picChg>
        <pc:picChg chg="del">
          <ac:chgData name="Wojciech Januszauskas" userId="283006d7-7365-4ce6-9b04-25a42527db96" providerId="ADAL" clId="{9C232788-0BF8-43D9-9DC8-CA697C1515C3}" dt="2022-04-11T16:22:51.047" v="439" actId="478"/>
          <ac:picMkLst>
            <pc:docMk/>
            <pc:sldMk cId="2619443129" sldId="377"/>
            <ac:picMk id="33" creationId="{9D24DC3B-CC4B-4024-A694-C715F24B7A13}"/>
          </ac:picMkLst>
        </pc:picChg>
        <pc:picChg chg="del">
          <ac:chgData name="Wojciech Januszauskas" userId="283006d7-7365-4ce6-9b04-25a42527db96" providerId="ADAL" clId="{9C232788-0BF8-43D9-9DC8-CA697C1515C3}" dt="2022-04-11T16:20:21.173" v="235" actId="478"/>
          <ac:picMkLst>
            <pc:docMk/>
            <pc:sldMk cId="2619443129" sldId="377"/>
            <ac:picMk id="35" creationId="{4911942A-B653-4D74-994D-AB783D508B55}"/>
          </ac:picMkLst>
        </pc:picChg>
        <pc:picChg chg="del">
          <ac:chgData name="Wojciech Januszauskas" userId="283006d7-7365-4ce6-9b04-25a42527db96" providerId="ADAL" clId="{9C232788-0BF8-43D9-9DC8-CA697C1515C3}" dt="2022-04-11T16:20:20.821" v="234" actId="478"/>
          <ac:picMkLst>
            <pc:docMk/>
            <pc:sldMk cId="2619443129" sldId="377"/>
            <ac:picMk id="36" creationId="{D5C5AA1A-4B1B-4890-BDAD-DB7229EF5629}"/>
          </ac:picMkLst>
        </pc:picChg>
        <pc:picChg chg="add del mod">
          <ac:chgData name="Wojciech Januszauskas" userId="283006d7-7365-4ce6-9b04-25a42527db96" providerId="ADAL" clId="{9C232788-0BF8-43D9-9DC8-CA697C1515C3}" dt="2022-04-11T16:14:13.743" v="181" actId="478"/>
          <ac:picMkLst>
            <pc:docMk/>
            <pc:sldMk cId="2619443129" sldId="377"/>
            <ac:picMk id="38" creationId="{6C0FE3B6-0DD5-4667-95C9-0795033150EC}"/>
          </ac:picMkLst>
        </pc:picChg>
        <pc:picChg chg="add mod">
          <ac:chgData name="Wojciech Januszauskas" userId="283006d7-7365-4ce6-9b04-25a42527db96" providerId="ADAL" clId="{9C232788-0BF8-43D9-9DC8-CA697C1515C3}" dt="2022-04-11T16:18:54.389" v="202" actId="1076"/>
          <ac:picMkLst>
            <pc:docMk/>
            <pc:sldMk cId="2619443129" sldId="377"/>
            <ac:picMk id="40" creationId="{118B6531-8130-4906-8A46-E8DCE06DAF35}"/>
          </ac:picMkLst>
        </pc:picChg>
        <pc:picChg chg="add mod or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42" creationId="{2CFC8ED0-BD3E-4B97-9584-689EEB4FAC5A}"/>
          </ac:picMkLst>
        </pc:picChg>
        <pc:picChg chg="add mod or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43" creationId="{9F004218-7F6C-4A54-ABFF-DD0A082B33F4}"/>
          </ac:picMkLst>
        </pc:picChg>
        <pc:picChg chg="add mod or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44" creationId="{B4DCEE9A-BE55-4AFE-85CB-E58E81ADCE3D}"/>
          </ac:picMkLst>
        </pc:picChg>
        <pc:picChg chg="add mod ord">
          <ac:chgData name="Wojciech Januszauskas" userId="283006d7-7365-4ce6-9b04-25a42527db96" providerId="ADAL" clId="{9C232788-0BF8-43D9-9DC8-CA697C1515C3}" dt="2022-04-11T16:28:19.279" v="463" actId="164"/>
          <ac:picMkLst>
            <pc:docMk/>
            <pc:sldMk cId="2619443129" sldId="377"/>
            <ac:picMk id="45" creationId="{D6C48152-124B-42C3-9EF3-C0F8924315B8}"/>
          </ac:picMkLst>
        </pc:picChg>
        <pc:picChg chg="add del mod">
          <ac:chgData name="Wojciech Januszauskas" userId="283006d7-7365-4ce6-9b04-25a42527db96" providerId="ADAL" clId="{9C232788-0BF8-43D9-9DC8-CA697C1515C3}" dt="2022-04-11T16:22:52.267" v="440" actId="478"/>
          <ac:picMkLst>
            <pc:docMk/>
            <pc:sldMk cId="2619443129" sldId="377"/>
            <ac:picMk id="46" creationId="{4591D5F9-52CD-4B00-80FB-9734C95EF0AF}"/>
          </ac:picMkLst>
        </pc:picChg>
        <pc:picChg chg="mod">
          <ac:chgData name="Wojciech Januszauskas" userId="283006d7-7365-4ce6-9b04-25a42527db96" providerId="ADAL" clId="{9C232788-0BF8-43D9-9DC8-CA697C1515C3}" dt="2022-04-11T16:22:53.853" v="441"/>
          <ac:picMkLst>
            <pc:docMk/>
            <pc:sldMk cId="2619443129" sldId="377"/>
            <ac:picMk id="50" creationId="{566E1B91-E566-474C-8BA0-E5E7815608AA}"/>
          </ac:picMkLst>
        </pc:picChg>
        <pc:picChg chg="mod">
          <ac:chgData name="Wojciech Januszauskas" userId="283006d7-7365-4ce6-9b04-25a42527db96" providerId="ADAL" clId="{9C232788-0BF8-43D9-9DC8-CA697C1515C3}" dt="2022-04-11T16:23:03.999" v="443"/>
          <ac:picMkLst>
            <pc:docMk/>
            <pc:sldMk cId="2619443129" sldId="377"/>
            <ac:picMk id="53" creationId="{9302681F-494E-424F-BB7B-06F916A066C6}"/>
          </ac:picMkLst>
        </pc:picChg>
        <pc:picChg chg="mod">
          <ac:chgData name="Wojciech Januszauskas" userId="283006d7-7365-4ce6-9b04-25a42527db96" providerId="ADAL" clId="{9C232788-0BF8-43D9-9DC8-CA697C1515C3}" dt="2022-04-11T16:23:12.095" v="445"/>
          <ac:picMkLst>
            <pc:docMk/>
            <pc:sldMk cId="2619443129" sldId="377"/>
            <ac:picMk id="56" creationId="{CDA3C009-9BD7-4E8F-A021-06F576CDEA6D}"/>
          </ac:picMkLst>
        </pc:picChg>
        <pc:picChg chg="add mod ord">
          <ac:chgData name="Wojciech Januszauskas" userId="283006d7-7365-4ce6-9b04-25a42527db96" providerId="ADAL" clId="{9C232788-0BF8-43D9-9DC8-CA697C1515C3}" dt="2022-04-11T16:29:02.309" v="474" actId="167"/>
          <ac:picMkLst>
            <pc:docMk/>
            <pc:sldMk cId="2619443129" sldId="377"/>
            <ac:picMk id="58" creationId="{36AACDA2-6C9A-4346-B52B-D14B46A47570}"/>
          </ac:picMkLst>
        </pc:picChg>
        <pc:picChg chg="add mod ord">
          <ac:chgData name="Wojciech Januszauskas" userId="283006d7-7365-4ce6-9b04-25a42527db96" providerId="ADAL" clId="{9C232788-0BF8-43D9-9DC8-CA697C1515C3}" dt="2022-04-11T16:29:51.189" v="490" actId="1037"/>
          <ac:picMkLst>
            <pc:docMk/>
            <pc:sldMk cId="2619443129" sldId="377"/>
            <ac:picMk id="61" creationId="{6424A4C4-5F3C-4D5E-9772-D8AE60C577AE}"/>
          </ac:picMkLst>
        </pc:picChg>
        <pc:picChg chg="add mod ord">
          <ac:chgData name="Wojciech Januszauskas" userId="283006d7-7365-4ce6-9b04-25a42527db96" providerId="ADAL" clId="{9C232788-0BF8-43D9-9DC8-CA697C1515C3}" dt="2022-04-11T16:29:54.660" v="493" actId="1037"/>
          <ac:picMkLst>
            <pc:docMk/>
            <pc:sldMk cId="2619443129" sldId="377"/>
            <ac:picMk id="62" creationId="{3D686501-D7E6-4886-847A-0C13D1CC4A54}"/>
          </ac:picMkLst>
        </pc:picChg>
        <pc:picChg chg="add mod ord">
          <ac:chgData name="Wojciech Januszauskas" userId="283006d7-7365-4ce6-9b04-25a42527db96" providerId="ADAL" clId="{9C232788-0BF8-43D9-9DC8-CA697C1515C3}" dt="2022-04-11T16:30:03.712" v="497" actId="1076"/>
          <ac:picMkLst>
            <pc:docMk/>
            <pc:sldMk cId="2619443129" sldId="377"/>
            <ac:picMk id="63" creationId="{C056961A-5CD1-4778-862D-B92930F89559}"/>
          </ac:picMkLst>
        </pc:picChg>
        <pc:picChg chg="del mod">
          <ac:chgData name="Wojciech Januszauskas" userId="283006d7-7365-4ce6-9b04-25a42527db96" providerId="ADAL" clId="{9C232788-0BF8-43D9-9DC8-CA697C1515C3}" dt="2022-04-11T16:18:31.187" v="184" actId="478"/>
          <ac:picMkLst>
            <pc:docMk/>
            <pc:sldMk cId="2619443129" sldId="377"/>
            <ac:picMk id="2052" creationId="{A4A065DC-D547-4BBA-9D8D-5AAE11926926}"/>
          </ac:picMkLst>
        </pc:picChg>
        <pc:cxnChg chg="del">
          <ac:chgData name="Wojciech Januszauskas" userId="283006d7-7365-4ce6-9b04-25a42527db96" providerId="ADAL" clId="{9C232788-0BF8-43D9-9DC8-CA697C1515C3}" dt="2022-04-11T16:30:25.390" v="498" actId="478"/>
          <ac:cxnSpMkLst>
            <pc:docMk/>
            <pc:sldMk cId="2619443129" sldId="377"/>
            <ac:cxnSpMk id="25" creationId="{19C3E160-9FD4-42B3-9FA8-7261A9A65B41}"/>
          </ac:cxnSpMkLst>
        </pc:cxnChg>
        <pc:cxnChg chg="mod">
          <ac:chgData name="Wojciech Januszauskas" userId="283006d7-7365-4ce6-9b04-25a42527db96" providerId="ADAL" clId="{9C232788-0BF8-43D9-9DC8-CA697C1515C3}" dt="2022-04-11T16:31:17.905" v="499" actId="1076"/>
          <ac:cxnSpMkLst>
            <pc:docMk/>
            <pc:sldMk cId="2619443129" sldId="377"/>
            <ac:cxnSpMk id="29" creationId="{53D12C99-4271-4FFB-9B7F-550CA6057AE9}"/>
          </ac:cxnSpMkLst>
        </pc:cxnChg>
        <pc:cxnChg chg="add mod">
          <ac:chgData name="Wojciech Januszauskas" userId="283006d7-7365-4ce6-9b04-25a42527db96" providerId="ADAL" clId="{9C232788-0BF8-43D9-9DC8-CA697C1515C3}" dt="2022-04-11T16:31:55.741" v="508" actId="1076"/>
          <ac:cxnSpMkLst>
            <pc:docMk/>
            <pc:sldMk cId="2619443129" sldId="377"/>
            <ac:cxnSpMk id="64" creationId="{6B2C2C7E-3F8A-44F6-834B-3D721D216A44}"/>
          </ac:cxnSpMkLst>
        </pc:cxnChg>
      </pc:sldChg>
      <pc:sldChg chg="addSp delSp modSp">
        <pc:chgData name="Wojciech Januszauskas" userId="283006d7-7365-4ce6-9b04-25a42527db96" providerId="ADAL" clId="{9C232788-0BF8-43D9-9DC8-CA697C1515C3}" dt="2022-04-13T13:22:39.908" v="700" actId="478"/>
        <pc:sldMkLst>
          <pc:docMk/>
          <pc:sldMk cId="1961130" sldId="378"/>
        </pc:sldMkLst>
        <pc:spChg chg="mod">
          <ac:chgData name="Wojciech Januszauskas" userId="283006d7-7365-4ce6-9b04-25a42527db96" providerId="ADAL" clId="{9C232788-0BF8-43D9-9DC8-CA697C1515C3}" dt="2022-04-11T15:46:58.714" v="39" actId="1076"/>
          <ac:spMkLst>
            <pc:docMk/>
            <pc:sldMk cId="1961130" sldId="378"/>
            <ac:spMk id="32" creationId="{3F28C827-17DE-4CCE-84A8-C7A92B864A84}"/>
          </ac:spMkLst>
        </pc:spChg>
        <pc:spChg chg="mod">
          <ac:chgData name="Wojciech Januszauskas" userId="283006d7-7365-4ce6-9b04-25a42527db96" providerId="ADAL" clId="{9C232788-0BF8-43D9-9DC8-CA697C1515C3}" dt="2022-04-11T15:46:58.714" v="39" actId="1076"/>
          <ac:spMkLst>
            <pc:docMk/>
            <pc:sldMk cId="1961130" sldId="378"/>
            <ac:spMk id="33" creationId="{7B20BE70-19B1-424F-925A-C1972244BBEE}"/>
          </ac:spMkLst>
        </pc:sp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9" creationId="{3102D3AF-62D6-426C-A9EC-E7518D62E0BB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0" creationId="{7EA426CB-75BA-4F43-8846-811F2BFEED49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1" creationId="{7D2E139C-70EE-466B-9CAB-EC72D1B39047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2" creationId="{E8557F13-DBDE-4709-A9F5-480D3C088E97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8" creationId="{02AB7C13-68E4-0142-81CF-4E6184C8F4E9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9" creationId="{425CB2DA-B2AE-D2A3-6D29-EF215C21430D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21" creationId="{1A15D1AA-3815-7479-8895-53580DDFBE6C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22" creationId="{5659B899-E149-F012-0B25-D57819E39CE3}"/>
          </ac:picMkLst>
        </pc:picChg>
        <pc:picChg chg="mod">
          <ac:chgData name="Wojciech Januszauskas" userId="283006d7-7365-4ce6-9b04-25a42527db96" providerId="ADAL" clId="{9C232788-0BF8-43D9-9DC8-CA697C1515C3}" dt="2022-04-11T15:58:20.774" v="116" actId="1076"/>
          <ac:picMkLst>
            <pc:docMk/>
            <pc:sldMk cId="1961130" sldId="378"/>
            <ac:picMk id="1026" creationId="{D1EF9EE6-47FF-43C4-92AD-FA1BC3448C59}"/>
          </ac:picMkLst>
        </pc:picChg>
        <pc:picChg chg="add del mod">
          <ac:chgData name="Wojciech Januszauskas" userId="283006d7-7365-4ce6-9b04-25a42527db96" providerId="ADAL" clId="{9C232788-0BF8-43D9-9DC8-CA697C1515C3}" dt="2022-04-13T13:22:39.908" v="700" actId="478"/>
          <ac:picMkLst>
            <pc:docMk/>
            <pc:sldMk cId="1961130" sldId="378"/>
            <ac:picMk id="1028" creationId="{2AFEC30C-19BD-41EA-8871-3676E99367E7}"/>
          </ac:picMkLst>
        </pc:picChg>
        <pc:picChg chg="mod">
          <ac:chgData name="Wojciech Januszauskas" userId="283006d7-7365-4ce6-9b04-25a42527db96" providerId="ADAL" clId="{9C232788-0BF8-43D9-9DC8-CA697C1515C3}" dt="2022-04-11T15:46:58.714" v="39" actId="1076"/>
          <ac:picMkLst>
            <pc:docMk/>
            <pc:sldMk cId="1961130" sldId="378"/>
            <ac:picMk id="1030" creationId="{52222DCC-FD83-4534-A91C-F3456DCFA515}"/>
          </ac:picMkLst>
        </pc:picChg>
        <pc:picChg chg="mod">
          <ac:chgData name="Wojciech Januszauskas" userId="283006d7-7365-4ce6-9b04-25a42527db96" providerId="ADAL" clId="{9C232788-0BF8-43D9-9DC8-CA697C1515C3}" dt="2022-04-11T15:46:52.655" v="37" actId="1076"/>
          <ac:picMkLst>
            <pc:docMk/>
            <pc:sldMk cId="1961130" sldId="378"/>
            <ac:picMk id="1032" creationId="{86A7594F-B182-4297-8C60-4574FFCC2290}"/>
          </ac:picMkLst>
        </pc:picChg>
        <pc:cxnChg chg="mod">
          <ac:chgData name="Wojciech Januszauskas" userId="283006d7-7365-4ce6-9b04-25a42527db96" providerId="ADAL" clId="{9C232788-0BF8-43D9-9DC8-CA697C1515C3}" dt="2022-04-11T15:46:58.714" v="39" actId="1076"/>
          <ac:cxnSpMkLst>
            <pc:docMk/>
            <pc:sldMk cId="1961130" sldId="378"/>
            <ac:cxnSpMk id="8" creationId="{13747086-74C6-43A2-B299-69965A0553D3}"/>
          </ac:cxnSpMkLst>
        </pc:cxnChg>
        <pc:cxnChg chg="mod">
          <ac:chgData name="Wojciech Januszauskas" userId="283006d7-7365-4ce6-9b04-25a42527db96" providerId="ADAL" clId="{9C232788-0BF8-43D9-9DC8-CA697C1515C3}" dt="2022-04-11T15:46:58.714" v="39" actId="1076"/>
          <ac:cxnSpMkLst>
            <pc:docMk/>
            <pc:sldMk cId="1961130" sldId="378"/>
            <ac:cxnSpMk id="17" creationId="{FE1B3F95-087E-4800-B394-98ACB7199720}"/>
          </ac:cxnSpMkLst>
        </pc:cxnChg>
        <pc:cxnChg chg="mod">
          <ac:chgData name="Wojciech Januszauskas" userId="283006d7-7365-4ce6-9b04-25a42527db96" providerId="ADAL" clId="{9C232788-0BF8-43D9-9DC8-CA697C1515C3}" dt="2022-04-11T15:46:58.714" v="39" actId="1076"/>
          <ac:cxnSpMkLst>
            <pc:docMk/>
            <pc:sldMk cId="1961130" sldId="378"/>
            <ac:cxnSpMk id="20" creationId="{4D33D1E6-3F5A-4E60-BCB5-2C7BEF8214B5}"/>
          </ac:cxnSpMkLst>
        </pc:cxnChg>
        <pc:cxnChg chg="mod">
          <ac:chgData name="Wojciech Januszauskas" userId="283006d7-7365-4ce6-9b04-25a42527db96" providerId="ADAL" clId="{9C232788-0BF8-43D9-9DC8-CA697C1515C3}" dt="2022-04-11T15:46:58.714" v="39" actId="1076"/>
          <ac:cxnSpMkLst>
            <pc:docMk/>
            <pc:sldMk cId="1961130" sldId="378"/>
            <ac:cxnSpMk id="23" creationId="{7D50E2A2-FE42-4030-9BCE-61E4EA1055B5}"/>
          </ac:cxnSpMkLst>
        </pc:cxnChg>
        <pc:cxnChg chg="mod">
          <ac:chgData name="Wojciech Januszauskas" userId="283006d7-7365-4ce6-9b04-25a42527db96" providerId="ADAL" clId="{9C232788-0BF8-43D9-9DC8-CA697C1515C3}" dt="2022-04-11T15:46:58.714" v="39" actId="1076"/>
          <ac:cxnSpMkLst>
            <pc:docMk/>
            <pc:sldMk cId="1961130" sldId="378"/>
            <ac:cxnSpMk id="26" creationId="{3C7CA9DF-09B4-466B-B14F-D63EB06FF8EF}"/>
          </ac:cxnSpMkLst>
        </pc:cxnChg>
      </pc:sldChg>
      <pc:sldChg chg="addSp delSp modSp mod addCm delCm">
        <pc:chgData name="Wojciech Januszauskas" userId="283006d7-7365-4ce6-9b04-25a42527db96" providerId="ADAL" clId="{9C232788-0BF8-43D9-9DC8-CA697C1515C3}" dt="2022-04-12T10:52:50.235" v="578" actId="1076"/>
        <pc:sldMkLst>
          <pc:docMk/>
          <pc:sldMk cId="2577249589" sldId="379"/>
        </pc:sldMkLst>
        <pc:grpChg chg="add del mod">
          <ac:chgData name="Wojciech Januszauskas" userId="283006d7-7365-4ce6-9b04-25a42527db96" providerId="ADAL" clId="{9C232788-0BF8-43D9-9DC8-CA697C1515C3}" dt="2022-04-11T15:54:06.524" v="88" actId="165"/>
          <ac:grpSpMkLst>
            <pc:docMk/>
            <pc:sldMk cId="2577249589" sldId="379"/>
            <ac:grpSpMk id="5" creationId="{00720312-C20D-4A60-8A43-C7EBEF23709A}"/>
          </ac:grpSpMkLst>
        </pc:grpChg>
        <pc:grpChg chg="add mod">
          <ac:chgData name="Wojciech Januszauskas" userId="283006d7-7365-4ce6-9b04-25a42527db96" providerId="ADAL" clId="{9C232788-0BF8-43D9-9DC8-CA697C1515C3}" dt="2022-04-11T15:54:37.563" v="107" actId="164"/>
          <ac:grpSpMkLst>
            <pc:docMk/>
            <pc:sldMk cId="2577249589" sldId="379"/>
            <ac:grpSpMk id="15" creationId="{90DFF3AC-D71B-4B21-B2F6-88BBC9E87FBF}"/>
          </ac:grpSpMkLst>
        </pc:grpChg>
        <pc:grpChg chg="add del mod">
          <ac:chgData name="Wojciech Januszauskas" userId="283006d7-7365-4ce6-9b04-25a42527db96" providerId="ADAL" clId="{9C232788-0BF8-43D9-9DC8-CA697C1515C3}" dt="2022-04-11T15:56:17.777" v="111" actId="478"/>
          <ac:grpSpMkLst>
            <pc:docMk/>
            <pc:sldMk cId="2577249589" sldId="379"/>
            <ac:grpSpMk id="16" creationId="{0E9BC8BE-048A-4159-A298-53F7A330708A}"/>
          </ac:grpSpMkLst>
        </pc:grpChg>
        <pc:picChg chg="del">
          <ac:chgData name="Wojciech Januszauskas" userId="283006d7-7365-4ce6-9b04-25a42527db96" providerId="ADAL" clId="{9C232788-0BF8-43D9-9DC8-CA697C1515C3}" dt="2022-04-11T15:50:47.884" v="64" actId="478"/>
          <ac:picMkLst>
            <pc:docMk/>
            <pc:sldMk cId="2577249589" sldId="379"/>
            <ac:picMk id="3" creationId="{5474E222-1919-D116-503B-3072A1066E2D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6" creationId="{6DB5A316-00F4-4E33-9F1D-F26CFD08563B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7" creationId="{2E989B15-DEF5-42AF-AD8C-DE4F8BAF6209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8" creationId="{7FA5E361-0DEE-4206-85F3-A8AF75C6B672}"/>
          </ac:picMkLst>
        </pc:picChg>
        <pc:picChg chg="mod topLvl">
          <ac:chgData name="Wojciech Januszauskas" userId="283006d7-7365-4ce6-9b04-25a42527db96" providerId="ADAL" clId="{9C232788-0BF8-43D9-9DC8-CA697C1515C3}" dt="2022-04-11T15:54:19.755" v="106" actId="164"/>
          <ac:picMkLst>
            <pc:docMk/>
            <pc:sldMk cId="2577249589" sldId="379"/>
            <ac:picMk id="9" creationId="{4F731D31-6D92-4FF3-BE99-B89013B675E7}"/>
          </ac:picMkLst>
        </pc:picChg>
        <pc:picChg chg="mod topLvl">
          <ac:chgData name="Wojciech Januszauskas" userId="283006d7-7365-4ce6-9b04-25a42527db96" providerId="ADAL" clId="{9C232788-0BF8-43D9-9DC8-CA697C1515C3}" dt="2022-04-11T15:54:19.755" v="106" actId="164"/>
          <ac:picMkLst>
            <pc:docMk/>
            <pc:sldMk cId="2577249589" sldId="379"/>
            <ac:picMk id="10" creationId="{EA0A9DDE-C8BA-4B3A-8C48-82496C706527}"/>
          </ac:picMkLst>
        </pc:picChg>
        <pc:picChg chg="mod topLvl">
          <ac:chgData name="Wojciech Januszauskas" userId="283006d7-7365-4ce6-9b04-25a42527db96" providerId="ADAL" clId="{9C232788-0BF8-43D9-9DC8-CA697C1515C3}" dt="2022-04-11T15:54:19.755" v="106" actId="164"/>
          <ac:picMkLst>
            <pc:docMk/>
            <pc:sldMk cId="2577249589" sldId="379"/>
            <ac:picMk id="11" creationId="{21BA67BF-AAE1-4E62-825D-3F66671C4052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12" creationId="{7A46E237-C10F-46AE-8077-1F6F0C3C95B3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13" creationId="{8C729086-004E-486F-914B-3CC1B322C47C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14" creationId="{A1B72E17-38F3-4D59-9A4E-C62BAA85FC3A}"/>
          </ac:picMkLst>
        </pc:picChg>
        <pc:picChg chg="add del mod">
          <ac:chgData name="Wojciech Januszauskas" userId="283006d7-7365-4ce6-9b04-25a42527db96" providerId="ADAL" clId="{9C232788-0BF8-43D9-9DC8-CA697C1515C3}" dt="2022-04-12T10:52:00.373" v="563" actId="478"/>
          <ac:picMkLst>
            <pc:docMk/>
            <pc:sldMk cId="2577249589" sldId="379"/>
            <ac:picMk id="18" creationId="{3E42F299-377D-4A21-A0D1-5EEE56D8B915}"/>
          </ac:picMkLst>
        </pc:picChg>
        <pc:picChg chg="add mod">
          <ac:chgData name="Wojciech Januszauskas" userId="283006d7-7365-4ce6-9b04-25a42527db96" providerId="ADAL" clId="{9C232788-0BF8-43D9-9DC8-CA697C1515C3}" dt="2022-04-12T10:52:50.235" v="578" actId="1076"/>
          <ac:picMkLst>
            <pc:docMk/>
            <pc:sldMk cId="2577249589" sldId="379"/>
            <ac:picMk id="20" creationId="{6096F409-E1D3-4FAF-9E3A-A4EC3A0017D3}"/>
          </ac:picMkLst>
        </pc:picChg>
        <pc:picChg chg="add mod">
          <ac:chgData name="Wojciech Januszauskas" userId="283006d7-7365-4ce6-9b04-25a42527db96" providerId="ADAL" clId="{9C232788-0BF8-43D9-9DC8-CA697C1515C3}" dt="2022-04-11T15:53:51.607" v="85" actId="1076"/>
          <ac:picMkLst>
            <pc:docMk/>
            <pc:sldMk cId="2577249589" sldId="379"/>
            <ac:picMk id="1026" creationId="{EA9AFCCD-66C7-4F0C-AB03-C39B59E6CDA0}"/>
          </ac:picMkLst>
        </pc:picChg>
        <pc:picChg chg="mod topLvl">
          <ac:chgData name="Wojciech Januszauskas" userId="283006d7-7365-4ce6-9b04-25a42527db96" providerId="ADAL" clId="{9C232788-0BF8-43D9-9DC8-CA697C1515C3}" dt="2022-04-11T15:54:37.563" v="107" actId="164"/>
          <ac:picMkLst>
            <pc:docMk/>
            <pc:sldMk cId="2577249589" sldId="379"/>
            <ac:picMk id="3074" creationId="{44C6AF90-E5F7-478A-9B2E-E42DFD63E612}"/>
          </ac:picMkLst>
        </pc:picChg>
      </pc:sldChg>
      <pc:sldChg chg="modSp mod">
        <pc:chgData name="Wojciech Januszauskas" userId="283006d7-7365-4ce6-9b04-25a42527db96" providerId="ADAL" clId="{9C232788-0BF8-43D9-9DC8-CA697C1515C3}" dt="2022-04-12T11:08:21.014" v="620" actId="14100"/>
        <pc:sldMkLst>
          <pc:docMk/>
          <pc:sldMk cId="7619591" sldId="380"/>
        </pc:sldMkLst>
        <pc:spChg chg="mod">
          <ac:chgData name="Wojciech Januszauskas" userId="283006d7-7365-4ce6-9b04-25a42527db96" providerId="ADAL" clId="{9C232788-0BF8-43D9-9DC8-CA697C1515C3}" dt="2022-04-12T11:08:20.648" v="619" actId="1076"/>
          <ac:spMkLst>
            <pc:docMk/>
            <pc:sldMk cId="7619591" sldId="380"/>
            <ac:spMk id="7" creationId="{E8131C4B-095D-4BA5-B5B9-F03E6BD7DD5A}"/>
          </ac:spMkLst>
        </pc:spChg>
        <pc:picChg chg="mod">
          <ac:chgData name="Wojciech Januszauskas" userId="283006d7-7365-4ce6-9b04-25a42527db96" providerId="ADAL" clId="{9C232788-0BF8-43D9-9DC8-CA697C1515C3}" dt="2022-04-12T11:08:21.014" v="620" actId="14100"/>
          <ac:picMkLst>
            <pc:docMk/>
            <pc:sldMk cId="7619591" sldId="380"/>
            <ac:picMk id="6" creationId="{2E6A6A7F-A287-4EFA-A1FA-3013A87EB367}"/>
          </ac:picMkLst>
        </pc:picChg>
      </pc:sldChg>
      <pc:sldChg chg="modSp mod">
        <pc:chgData name="Wojciech Januszauskas" userId="283006d7-7365-4ce6-9b04-25a42527db96" providerId="ADAL" clId="{9C232788-0BF8-43D9-9DC8-CA697C1515C3}" dt="2022-04-13T13:36:02.844" v="742" actId="552"/>
        <pc:sldMkLst>
          <pc:docMk/>
          <pc:sldMk cId="375686233" sldId="430"/>
        </pc:sldMkLst>
        <pc:spChg chg="mod">
          <ac:chgData name="Wojciech Januszauskas" userId="283006d7-7365-4ce6-9b04-25a42527db96" providerId="ADAL" clId="{9C232788-0BF8-43D9-9DC8-CA697C1515C3}" dt="2022-04-13T13:33:56.819" v="721" actId="552"/>
          <ac:spMkLst>
            <pc:docMk/>
            <pc:sldMk cId="375686233" sldId="430"/>
            <ac:spMk id="43" creationId="{6E22365F-484E-4F07-B506-5EB764A13456}"/>
          </ac:spMkLst>
        </pc:spChg>
        <pc:spChg chg="mod">
          <ac:chgData name="Wojciech Januszauskas" userId="283006d7-7365-4ce6-9b04-25a42527db96" providerId="ADAL" clId="{9C232788-0BF8-43D9-9DC8-CA697C1515C3}" dt="2022-04-13T13:33:56.819" v="721" actId="552"/>
          <ac:spMkLst>
            <pc:docMk/>
            <pc:sldMk cId="375686233" sldId="430"/>
            <ac:spMk id="44" creationId="{8024BB42-F764-4A19-BFA4-035ADACCB91D}"/>
          </ac:spMkLst>
        </pc:spChg>
        <pc:spChg chg="mod">
          <ac:chgData name="Wojciech Januszauskas" userId="283006d7-7365-4ce6-9b04-25a42527db96" providerId="ADAL" clId="{9C232788-0BF8-43D9-9DC8-CA697C1515C3}" dt="2022-04-13T13:33:56.819" v="721" actId="552"/>
          <ac:spMkLst>
            <pc:docMk/>
            <pc:sldMk cId="375686233" sldId="430"/>
            <ac:spMk id="45" creationId="{7C399CD2-7D84-4767-A758-4C16578CD13D}"/>
          </ac:spMkLst>
        </pc:spChg>
        <pc:spChg chg="mod">
          <ac:chgData name="Wojciech Januszauskas" userId="283006d7-7365-4ce6-9b04-25a42527db96" providerId="ADAL" clId="{9C232788-0BF8-43D9-9DC8-CA697C1515C3}" dt="2022-04-13T13:33:40.427" v="720" actId="552"/>
          <ac:spMkLst>
            <pc:docMk/>
            <pc:sldMk cId="375686233" sldId="430"/>
            <ac:spMk id="49" creationId="{40519D3C-046F-4A83-A1FE-7B9294BD96A2}"/>
          </ac:spMkLst>
        </pc:spChg>
        <pc:spChg chg="mod">
          <ac:chgData name="Wojciech Januszauskas" userId="283006d7-7365-4ce6-9b04-25a42527db96" providerId="ADAL" clId="{9C232788-0BF8-43D9-9DC8-CA697C1515C3}" dt="2022-04-13T13:33:40.427" v="720" actId="552"/>
          <ac:spMkLst>
            <pc:docMk/>
            <pc:sldMk cId="375686233" sldId="430"/>
            <ac:spMk id="51" creationId="{772E80CE-EFCA-492F-9F1A-63A2D7C35136}"/>
          </ac:spMkLst>
        </pc:spChg>
        <pc:spChg chg="mod">
          <ac:chgData name="Wojciech Januszauskas" userId="283006d7-7365-4ce6-9b04-25a42527db96" providerId="ADAL" clId="{9C232788-0BF8-43D9-9DC8-CA697C1515C3}" dt="2022-04-13T13:33:40.427" v="720" actId="552"/>
          <ac:spMkLst>
            <pc:docMk/>
            <pc:sldMk cId="375686233" sldId="430"/>
            <ac:spMk id="53" creationId="{D8C0B91F-6339-4DB0-84AA-6FAF9AEE908F}"/>
          </ac:spMkLst>
        </pc:spChg>
        <pc:spChg chg="mod">
          <ac:chgData name="Wojciech Januszauskas" userId="283006d7-7365-4ce6-9b04-25a42527db96" providerId="ADAL" clId="{9C232788-0BF8-43D9-9DC8-CA697C1515C3}" dt="2022-04-13T13:32:52.105" v="716" actId="1076"/>
          <ac:spMkLst>
            <pc:docMk/>
            <pc:sldMk cId="375686233" sldId="430"/>
            <ac:spMk id="75" creationId="{35B2D320-EFB2-49A9-A7A6-70920F7181CF}"/>
          </ac:spMkLst>
        </pc:spChg>
        <pc:spChg chg="mod">
          <ac:chgData name="Wojciech Januszauskas" userId="283006d7-7365-4ce6-9b04-25a42527db96" providerId="ADAL" clId="{9C232788-0BF8-43D9-9DC8-CA697C1515C3}" dt="2022-04-13T13:32:58.687" v="717" actId="2085"/>
          <ac:spMkLst>
            <pc:docMk/>
            <pc:sldMk cId="375686233" sldId="430"/>
            <ac:spMk id="76" creationId="{49F72A49-3881-4D51-A90E-B96D14C872C8}"/>
          </ac:spMkLst>
        </pc:spChg>
        <pc:spChg chg="mod">
          <ac:chgData name="Wojciech Januszauskas" userId="283006d7-7365-4ce6-9b04-25a42527db96" providerId="ADAL" clId="{9C232788-0BF8-43D9-9DC8-CA697C1515C3}" dt="2022-04-13T13:32:52.105" v="716" actId="1076"/>
          <ac:spMkLst>
            <pc:docMk/>
            <pc:sldMk cId="375686233" sldId="430"/>
            <ac:spMk id="77" creationId="{2B6645A8-9B64-4EC5-B862-23E97E776D9A}"/>
          </ac:spMkLst>
        </pc:spChg>
        <pc:spChg chg="mod">
          <ac:chgData name="Wojciech Januszauskas" userId="283006d7-7365-4ce6-9b04-25a42527db96" providerId="ADAL" clId="{9C232788-0BF8-43D9-9DC8-CA697C1515C3}" dt="2022-04-13T13:35:27.837" v="726" actId="1036"/>
          <ac:spMkLst>
            <pc:docMk/>
            <pc:sldMk cId="375686233" sldId="430"/>
            <ac:spMk id="78" creationId="{C7BD9D51-C0CC-40C9-8A01-48AAD2DF78A0}"/>
          </ac:spMkLst>
        </pc:spChg>
        <pc:spChg chg="mod">
          <ac:chgData name="Wojciech Januszauskas" userId="283006d7-7365-4ce6-9b04-25a42527db96" providerId="ADAL" clId="{9C232788-0BF8-43D9-9DC8-CA697C1515C3}" dt="2022-04-13T13:35:27.837" v="726" actId="1036"/>
          <ac:spMkLst>
            <pc:docMk/>
            <pc:sldMk cId="375686233" sldId="430"/>
            <ac:spMk id="80" creationId="{7DD79AED-1D0D-4E8F-9040-96B1D1D25B67}"/>
          </ac:spMkLst>
        </pc:spChg>
        <pc:spChg chg="mod">
          <ac:chgData name="Wojciech Januszauskas" userId="283006d7-7365-4ce6-9b04-25a42527db96" providerId="ADAL" clId="{9C232788-0BF8-43D9-9DC8-CA697C1515C3}" dt="2022-04-13T13:35:50.461" v="741" actId="1035"/>
          <ac:spMkLst>
            <pc:docMk/>
            <pc:sldMk cId="375686233" sldId="430"/>
            <ac:spMk id="82" creationId="{EEE0A290-620F-47F7-A87F-6A73D0B29BB7}"/>
          </ac:spMkLst>
        </pc:spChg>
        <pc:spChg chg="mod">
          <ac:chgData name="Wojciech Januszauskas" userId="283006d7-7365-4ce6-9b04-25a42527db96" providerId="ADAL" clId="{9C232788-0BF8-43D9-9DC8-CA697C1515C3}" dt="2022-04-13T13:35:34.860" v="731" actId="1036"/>
          <ac:spMkLst>
            <pc:docMk/>
            <pc:sldMk cId="375686233" sldId="430"/>
            <ac:spMk id="84" creationId="{9F38D4B5-5166-4B97-A4B6-3206E8F65971}"/>
          </ac:spMkLst>
        </pc:spChg>
        <pc:spChg chg="mod">
          <ac:chgData name="Wojciech Januszauskas" userId="283006d7-7365-4ce6-9b04-25a42527db96" providerId="ADAL" clId="{9C232788-0BF8-43D9-9DC8-CA697C1515C3}" dt="2022-04-13T13:35:34.860" v="731" actId="1036"/>
          <ac:spMkLst>
            <pc:docMk/>
            <pc:sldMk cId="375686233" sldId="430"/>
            <ac:spMk id="86" creationId="{42FFD53F-DDBC-4E95-A098-68A7C3EC2F7A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90" creationId="{78D6BD6C-91C7-4C6C-8E24-C7D1B4584E3D}"/>
          </ac:spMkLst>
        </pc:spChg>
        <pc:spChg chg="mod">
          <ac:chgData name="Wojciech Januszauskas" userId="283006d7-7365-4ce6-9b04-25a42527db96" providerId="ADAL" clId="{9C232788-0BF8-43D9-9DC8-CA697C1515C3}" dt="2022-04-13T13:35:45.149" v="740" actId="1036"/>
          <ac:spMkLst>
            <pc:docMk/>
            <pc:sldMk cId="375686233" sldId="430"/>
            <ac:spMk id="93" creationId="{6D39E2EE-DC65-4FC1-A3D6-096C579D3606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94" creationId="{89B636BF-AF0F-43CE-B1BD-966A2EFDFE80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95" creationId="{86F20A01-1BB3-4C38-9353-3B993FD9D6A8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99" creationId="{C0506867-DF28-4B4E-9377-B12FC1E9C029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106" creationId="{0ED834AB-426E-48C8-9B3A-AAE50A6D599C}"/>
          </ac:spMkLst>
        </pc:spChg>
        <pc:spChg chg="mod">
          <ac:chgData name="Wojciech Januszauskas" userId="283006d7-7365-4ce6-9b04-25a42527db96" providerId="ADAL" clId="{9C232788-0BF8-43D9-9DC8-CA697C1515C3}" dt="2022-04-13T13:34:07.863" v="722" actId="552"/>
          <ac:spMkLst>
            <pc:docMk/>
            <pc:sldMk cId="375686233" sldId="430"/>
            <ac:spMk id="108" creationId="{0F710F23-63C3-4405-863A-ECD6CB1160C7}"/>
          </ac:spMkLst>
        </pc:spChg>
        <pc:spChg chg="mod">
          <ac:chgData name="Wojciech Januszauskas" userId="283006d7-7365-4ce6-9b04-25a42527db96" providerId="ADAL" clId="{9C232788-0BF8-43D9-9DC8-CA697C1515C3}" dt="2022-04-13T13:34:07.863" v="722" actId="552"/>
          <ac:spMkLst>
            <pc:docMk/>
            <pc:sldMk cId="375686233" sldId="430"/>
            <ac:spMk id="111" creationId="{2A686BE7-363F-4BB9-A193-956076557DBB}"/>
          </ac:spMkLst>
        </pc:spChg>
        <pc:spChg chg="mod">
          <ac:chgData name="Wojciech Januszauskas" userId="283006d7-7365-4ce6-9b04-25a42527db96" providerId="ADAL" clId="{9C232788-0BF8-43D9-9DC8-CA697C1515C3}" dt="2022-04-13T13:36:02.844" v="742" actId="552"/>
          <ac:spMkLst>
            <pc:docMk/>
            <pc:sldMk cId="375686233" sldId="430"/>
            <ac:spMk id="112" creationId="{6D45BA0B-A8B5-4CF4-86A7-31D9437F8397}"/>
          </ac:spMkLst>
        </pc:spChg>
        <pc:spChg chg="mod">
          <ac:chgData name="Wojciech Januszauskas" userId="283006d7-7365-4ce6-9b04-25a42527db96" providerId="ADAL" clId="{9C232788-0BF8-43D9-9DC8-CA697C1515C3}" dt="2022-04-13T13:32:52.105" v="716" actId="1076"/>
          <ac:spMkLst>
            <pc:docMk/>
            <pc:sldMk cId="375686233" sldId="430"/>
            <ac:spMk id="113" creationId="{F8F0F4D6-0F9D-C2C6-B11A-5A081A14FB25}"/>
          </ac:spMkLst>
        </pc:spChg>
        <pc:spChg chg="mod">
          <ac:chgData name="Wojciech Januszauskas" userId="283006d7-7365-4ce6-9b04-25a42527db96" providerId="ADAL" clId="{9C232788-0BF8-43D9-9DC8-CA697C1515C3}" dt="2022-04-13T13:34:07.863" v="722" actId="552"/>
          <ac:spMkLst>
            <pc:docMk/>
            <pc:sldMk cId="375686233" sldId="430"/>
            <ac:spMk id="115" creationId="{310A427D-614D-716C-7024-E5DAB15193F6}"/>
          </ac:spMkLst>
        </pc:spChg>
        <pc:picChg chg="mod">
          <ac:chgData name="Wojciech Januszauskas" userId="283006d7-7365-4ce6-9b04-25a42527db96" providerId="ADAL" clId="{9C232788-0BF8-43D9-9DC8-CA697C1515C3}" dt="2022-04-13T13:32:52.105" v="716" actId="1076"/>
          <ac:picMkLst>
            <pc:docMk/>
            <pc:sldMk cId="375686233" sldId="430"/>
            <ac:picMk id="3" creationId="{6A8A385A-7A70-704E-621A-1B8C22AA18C9}"/>
          </ac:picMkLst>
        </pc:picChg>
        <pc:picChg chg="mod">
          <ac:chgData name="Wojciech Januszauskas" userId="283006d7-7365-4ce6-9b04-25a42527db96" providerId="ADAL" clId="{9C232788-0BF8-43D9-9DC8-CA697C1515C3}" dt="2022-04-13T13:33:05.438" v="718" actId="1076"/>
          <ac:picMkLst>
            <pc:docMk/>
            <pc:sldMk cId="375686233" sldId="430"/>
            <ac:picMk id="4" creationId="{C8287554-D34A-7F77-69B1-796FB7CF2AC9}"/>
          </ac:picMkLst>
        </pc:picChg>
        <pc:picChg chg="mod">
          <ac:chgData name="Wojciech Januszauskas" userId="283006d7-7365-4ce6-9b04-25a42527db96" providerId="ADAL" clId="{9C232788-0BF8-43D9-9DC8-CA697C1515C3}" dt="2022-04-13T13:35:27.837" v="726" actId="1036"/>
          <ac:picMkLst>
            <pc:docMk/>
            <pc:sldMk cId="375686233" sldId="430"/>
            <ac:picMk id="79" creationId="{D9B2C6A1-A748-4EF6-90EA-BD665099DD19}"/>
          </ac:picMkLst>
        </pc:picChg>
        <pc:picChg chg="mod">
          <ac:chgData name="Wojciech Januszauskas" userId="283006d7-7365-4ce6-9b04-25a42527db96" providerId="ADAL" clId="{9C232788-0BF8-43D9-9DC8-CA697C1515C3}" dt="2022-04-13T13:35:27.837" v="726" actId="1036"/>
          <ac:picMkLst>
            <pc:docMk/>
            <pc:sldMk cId="375686233" sldId="430"/>
            <ac:picMk id="81" creationId="{FDC1A4F1-CFC7-4A99-8D6F-E9CE958BD6C4}"/>
          </ac:picMkLst>
        </pc:picChg>
        <pc:picChg chg="mod">
          <ac:chgData name="Wojciech Januszauskas" userId="283006d7-7365-4ce6-9b04-25a42527db96" providerId="ADAL" clId="{9C232788-0BF8-43D9-9DC8-CA697C1515C3}" dt="2022-04-13T13:35:50.461" v="741" actId="1035"/>
          <ac:picMkLst>
            <pc:docMk/>
            <pc:sldMk cId="375686233" sldId="430"/>
            <ac:picMk id="83" creationId="{90338457-86F7-4B25-BFD8-59AD2507ED09}"/>
          </ac:picMkLst>
        </pc:picChg>
        <pc:picChg chg="mod">
          <ac:chgData name="Wojciech Januszauskas" userId="283006d7-7365-4ce6-9b04-25a42527db96" providerId="ADAL" clId="{9C232788-0BF8-43D9-9DC8-CA697C1515C3}" dt="2022-04-13T13:35:34.860" v="731" actId="1036"/>
          <ac:picMkLst>
            <pc:docMk/>
            <pc:sldMk cId="375686233" sldId="430"/>
            <ac:picMk id="85" creationId="{AECFC4C9-037D-4643-8951-CFAEF161F68E}"/>
          </ac:picMkLst>
        </pc:picChg>
        <pc:picChg chg="mod">
          <ac:chgData name="Wojciech Januszauskas" userId="283006d7-7365-4ce6-9b04-25a42527db96" providerId="ADAL" clId="{9C232788-0BF8-43D9-9DC8-CA697C1515C3}" dt="2022-04-13T13:32:52.105" v="716" actId="1076"/>
          <ac:picMkLst>
            <pc:docMk/>
            <pc:sldMk cId="375686233" sldId="430"/>
            <ac:picMk id="87" creationId="{B4951080-B4D9-46AB-802B-6A8BA8097A23}"/>
          </ac:picMkLst>
        </pc:picChg>
        <pc:picChg chg="mod">
          <ac:chgData name="Wojciech Januszauskas" userId="283006d7-7365-4ce6-9b04-25a42527db96" providerId="ADAL" clId="{9C232788-0BF8-43D9-9DC8-CA697C1515C3}" dt="2022-04-13T13:32:52.105" v="716" actId="1076"/>
          <ac:picMkLst>
            <pc:docMk/>
            <pc:sldMk cId="375686233" sldId="430"/>
            <ac:picMk id="88" creationId="{ADCB5F79-B71E-48DA-94D0-B9660EED1C92}"/>
          </ac:picMkLst>
        </pc:picChg>
        <pc:picChg chg="mod">
          <ac:chgData name="Wojciech Januszauskas" userId="283006d7-7365-4ce6-9b04-25a42527db96" providerId="ADAL" clId="{9C232788-0BF8-43D9-9DC8-CA697C1515C3}" dt="2022-04-13T13:35:34.860" v="731" actId="1036"/>
          <ac:picMkLst>
            <pc:docMk/>
            <pc:sldMk cId="375686233" sldId="430"/>
            <ac:picMk id="89" creationId="{B5BC8109-D6B8-445D-A9DA-A6F20F11F938}"/>
          </ac:picMkLst>
        </pc:picChg>
        <pc:picChg chg="mod">
          <ac:chgData name="Wojciech Januszauskas" userId="283006d7-7365-4ce6-9b04-25a42527db96" providerId="ADAL" clId="{9C232788-0BF8-43D9-9DC8-CA697C1515C3}" dt="2022-04-13T13:32:52.105" v="716" actId="1076"/>
          <ac:picMkLst>
            <pc:docMk/>
            <pc:sldMk cId="375686233" sldId="430"/>
            <ac:picMk id="91" creationId="{CA654D3E-24EB-40A2-8BE4-C3F7AB9B1403}"/>
          </ac:picMkLst>
        </pc:picChg>
        <pc:picChg chg="mod">
          <ac:chgData name="Wojciech Januszauskas" userId="283006d7-7365-4ce6-9b04-25a42527db96" providerId="ADAL" clId="{9C232788-0BF8-43D9-9DC8-CA697C1515C3}" dt="2022-04-13T13:35:45.149" v="740" actId="1036"/>
          <ac:picMkLst>
            <pc:docMk/>
            <pc:sldMk cId="375686233" sldId="430"/>
            <ac:picMk id="98" creationId="{3F3473AD-7BC9-4B25-AF42-2E2F27B49F7C}"/>
          </ac:picMkLst>
        </pc:picChg>
        <pc:picChg chg="mod">
          <ac:chgData name="Wojciech Januszauskas" userId="283006d7-7365-4ce6-9b04-25a42527db96" providerId="ADAL" clId="{9C232788-0BF8-43D9-9DC8-CA697C1515C3}" dt="2022-04-13T13:33:09.872" v="719" actId="1076"/>
          <ac:picMkLst>
            <pc:docMk/>
            <pc:sldMk cId="375686233" sldId="430"/>
            <ac:picMk id="110" creationId="{7BDE474D-B9A5-4EC3-955F-F706141441C6}"/>
          </ac:picMkLst>
        </pc:picChg>
      </pc:sldChg>
      <pc:sldChg chg="addSp delSp modSp mod addCm delCm">
        <pc:chgData name="Wojciech Januszauskas" userId="283006d7-7365-4ce6-9b04-25a42527db96" providerId="ADAL" clId="{9C232788-0BF8-43D9-9DC8-CA697C1515C3}" dt="2022-04-13T13:40:49.139" v="773"/>
        <pc:sldMkLst>
          <pc:docMk/>
          <pc:sldMk cId="1099285149" sldId="431"/>
        </pc:sldMkLst>
        <pc:picChg chg="add mod">
          <ac:chgData name="Wojciech Januszauskas" userId="283006d7-7365-4ce6-9b04-25a42527db96" providerId="ADAL" clId="{9C232788-0BF8-43D9-9DC8-CA697C1515C3}" dt="2022-04-12T11:29:09.633" v="684" actId="1076"/>
          <ac:picMkLst>
            <pc:docMk/>
            <pc:sldMk cId="1099285149" sldId="431"/>
            <ac:picMk id="3" creationId="{D5DFDD59-66CB-4D2E-9DA9-ED9B936004D2}"/>
          </ac:picMkLst>
        </pc:picChg>
        <pc:picChg chg="add del mod">
          <ac:chgData name="Wojciech Januszauskas" userId="283006d7-7365-4ce6-9b04-25a42527db96" providerId="ADAL" clId="{9C232788-0BF8-43D9-9DC8-CA697C1515C3}" dt="2022-04-12T11:28:33.353" v="677" actId="478"/>
          <ac:picMkLst>
            <pc:docMk/>
            <pc:sldMk cId="1099285149" sldId="431"/>
            <ac:picMk id="7" creationId="{68DED73B-E400-4DC5-8887-B63F2A90246B}"/>
          </ac:picMkLst>
        </pc:picChg>
        <pc:picChg chg="add mod">
          <ac:chgData name="Wojciech Januszauskas" userId="283006d7-7365-4ce6-9b04-25a42527db96" providerId="ADAL" clId="{9C232788-0BF8-43D9-9DC8-CA697C1515C3}" dt="2022-04-12T11:28:56.731" v="681" actId="1076"/>
          <ac:picMkLst>
            <pc:docMk/>
            <pc:sldMk cId="1099285149" sldId="431"/>
            <ac:picMk id="9" creationId="{175ACAA0-9807-4E0F-A376-427418DF7F68}"/>
          </ac:picMkLst>
        </pc:picChg>
        <pc:picChg chg="add mod">
          <ac:chgData name="Wojciech Januszauskas" userId="283006d7-7365-4ce6-9b04-25a42527db96" providerId="ADAL" clId="{9C232788-0BF8-43D9-9DC8-CA697C1515C3}" dt="2022-04-12T11:28:58.968" v="682" actId="1076"/>
          <ac:picMkLst>
            <pc:docMk/>
            <pc:sldMk cId="1099285149" sldId="431"/>
            <ac:picMk id="11" creationId="{0AEEA379-BC8F-4121-9ACB-7A2FD89D68D5}"/>
          </ac:picMkLst>
        </pc:picChg>
        <pc:picChg chg="add mod">
          <ac:chgData name="Wojciech Januszauskas" userId="283006d7-7365-4ce6-9b04-25a42527db96" providerId="ADAL" clId="{9C232788-0BF8-43D9-9DC8-CA697C1515C3}" dt="2022-04-12T11:29:02.364" v="683" actId="1076"/>
          <ac:picMkLst>
            <pc:docMk/>
            <pc:sldMk cId="1099285149" sldId="431"/>
            <ac:picMk id="13" creationId="{30E20BA5-C734-4A1C-91CC-385B230DF4E4}"/>
          </ac:picMkLst>
        </pc:picChg>
        <pc:picChg chg="add mod">
          <ac:chgData name="Wojciech Januszauskas" userId="283006d7-7365-4ce6-9b04-25a42527db96" providerId="ADAL" clId="{9C232788-0BF8-43D9-9DC8-CA697C1515C3}" dt="2022-04-12T11:29:15.255" v="685" actId="1076"/>
          <ac:picMkLst>
            <pc:docMk/>
            <pc:sldMk cId="1099285149" sldId="431"/>
            <ac:picMk id="16" creationId="{166CC528-3066-4046-9486-7EB041FC7DA3}"/>
          </ac:picMkLst>
        </pc:picChg>
        <pc:picChg chg="add mod">
          <ac:chgData name="Wojciech Januszauskas" userId="283006d7-7365-4ce6-9b04-25a42527db96" providerId="ADAL" clId="{9C232788-0BF8-43D9-9DC8-CA697C1515C3}" dt="2022-04-12T13:19:09.061" v="690" actId="1076"/>
          <ac:picMkLst>
            <pc:docMk/>
            <pc:sldMk cId="1099285149" sldId="431"/>
            <ac:picMk id="19" creationId="{F0ED8E5B-074C-4291-8EDF-10A3D57C0CAF}"/>
          </ac:picMkLst>
        </pc:picChg>
      </pc:sldChg>
      <pc:sldChg chg="modSp mod">
        <pc:chgData name="Wojciech Januszauskas" userId="283006d7-7365-4ce6-9b04-25a42527db96" providerId="ADAL" clId="{9C232788-0BF8-43D9-9DC8-CA697C1515C3}" dt="2022-04-12T11:12:08.234" v="647" actId="1076"/>
        <pc:sldMkLst>
          <pc:docMk/>
          <pc:sldMk cId="1978550073" sldId="432"/>
        </pc:sldMkLst>
        <pc:picChg chg="mod">
          <ac:chgData name="Wojciech Januszauskas" userId="283006d7-7365-4ce6-9b04-25a42527db96" providerId="ADAL" clId="{9C232788-0BF8-43D9-9DC8-CA697C1515C3}" dt="2022-04-12T11:12:08.234" v="647" actId="1076"/>
          <ac:picMkLst>
            <pc:docMk/>
            <pc:sldMk cId="1978550073" sldId="432"/>
            <ac:picMk id="16" creationId="{0FC416EC-7148-4723-A741-8F12B0B6C862}"/>
          </ac:picMkLst>
        </pc:picChg>
      </pc:sldChg>
      <pc:sldChg chg="modSp mod">
        <pc:chgData name="Wojciech Januszauskas" userId="283006d7-7365-4ce6-9b04-25a42527db96" providerId="ADAL" clId="{9C232788-0BF8-43D9-9DC8-CA697C1515C3}" dt="2022-04-12T11:12:29.756" v="649" actId="1076"/>
        <pc:sldMkLst>
          <pc:docMk/>
          <pc:sldMk cId="2486720091" sldId="433"/>
        </pc:sldMkLst>
        <pc:picChg chg="mod">
          <ac:chgData name="Wojciech Januszauskas" userId="283006d7-7365-4ce6-9b04-25a42527db96" providerId="ADAL" clId="{9C232788-0BF8-43D9-9DC8-CA697C1515C3}" dt="2022-04-12T11:12:29.756" v="649" actId="1076"/>
          <ac:picMkLst>
            <pc:docMk/>
            <pc:sldMk cId="2486720091" sldId="433"/>
            <ac:picMk id="6" creationId="{E2E5CF15-48C9-413E-AAAC-CC70BE3BBC5E}"/>
          </ac:picMkLst>
        </pc:picChg>
      </pc:sldChg>
      <pc:sldChg chg="addSp modSp mod">
        <pc:chgData name="Wojciech Januszauskas" userId="283006d7-7365-4ce6-9b04-25a42527db96" providerId="ADAL" clId="{9C232788-0BF8-43D9-9DC8-CA697C1515C3}" dt="2022-04-12T11:14:23.689" v="658" actId="1037"/>
        <pc:sldMkLst>
          <pc:docMk/>
          <pc:sldMk cId="3167062328" sldId="434"/>
        </pc:sldMkLst>
        <pc:picChg chg="add mod ord">
          <ac:chgData name="Wojciech Januszauskas" userId="283006d7-7365-4ce6-9b04-25a42527db96" providerId="ADAL" clId="{9C232788-0BF8-43D9-9DC8-CA697C1515C3}" dt="2022-04-12T11:14:23.689" v="658" actId="1037"/>
          <ac:picMkLst>
            <pc:docMk/>
            <pc:sldMk cId="3167062328" sldId="434"/>
            <ac:picMk id="5" creationId="{4BAFE984-7E42-42E6-9808-2DB71372B188}"/>
          </ac:picMkLst>
        </pc:picChg>
        <pc:picChg chg="mod ord modCrop">
          <ac:chgData name="Wojciech Januszauskas" userId="283006d7-7365-4ce6-9b04-25a42527db96" providerId="ADAL" clId="{9C232788-0BF8-43D9-9DC8-CA697C1515C3}" dt="2022-04-12T11:07:04.585" v="603" actId="167"/>
          <ac:picMkLst>
            <pc:docMk/>
            <pc:sldMk cId="3167062328" sldId="434"/>
            <ac:picMk id="6" creationId="{41A9C386-6F8E-4EE5-ACD5-CE8BED7F3DFB}"/>
          </ac:picMkLst>
        </pc:picChg>
      </pc:sldChg>
      <pc:sldChg chg="addSp delSp modSp mod">
        <pc:chgData name="Wojciech Januszauskas" userId="283006d7-7365-4ce6-9b04-25a42527db96" providerId="ADAL" clId="{9C232788-0BF8-43D9-9DC8-CA697C1515C3}" dt="2022-04-13T13:51:21.850" v="781" actId="688"/>
        <pc:sldMkLst>
          <pc:docMk/>
          <pc:sldMk cId="1631888646" sldId="436"/>
        </pc:sldMkLst>
        <pc:spChg chg="mod">
          <ac:chgData name="Wojciech Januszauskas" userId="283006d7-7365-4ce6-9b04-25a42527db96" providerId="ADAL" clId="{9C232788-0BF8-43D9-9DC8-CA697C1515C3}" dt="2022-04-13T13:37:13.463" v="745" actId="14100"/>
          <ac:spMkLst>
            <pc:docMk/>
            <pc:sldMk cId="1631888646" sldId="436"/>
            <ac:spMk id="2" creationId="{CECE5E1D-8D2F-4F84-B9E7-6F915DA61D3C}"/>
          </ac:spMkLst>
        </pc:spChg>
        <pc:spChg chg="mod">
          <ac:chgData name="Wojciech Januszauskas" userId="283006d7-7365-4ce6-9b04-25a42527db96" providerId="ADAL" clId="{9C232788-0BF8-43D9-9DC8-CA697C1515C3}" dt="2022-04-11T17:41:05.186" v="549" actId="1076"/>
          <ac:spMkLst>
            <pc:docMk/>
            <pc:sldMk cId="1631888646" sldId="436"/>
            <ac:spMk id="4" creationId="{5112A470-B549-4705-9E08-DF17E9B8F229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7" creationId="{28E13DCC-B705-4C49-882A-EFF57F711402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8" creationId="{2F08F8DE-490D-4CF6-8701-4882A5E36DAA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9" creationId="{02FE24E8-BB1A-4A86-B145-BEAFCA10E8FE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11" creationId="{BCE0F00D-A7F8-4E11-A395-CF1C3FB55708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12" creationId="{C1E8EB39-4A70-4EF5-A3BC-4A73E3900A87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13" creationId="{10A67112-FE60-4622-A0E1-4F151F475509}"/>
          </ac:spMkLst>
        </pc:spChg>
        <pc:spChg chg="mod">
          <ac:chgData name="Wojciech Januszauskas" userId="283006d7-7365-4ce6-9b04-25a42527db96" providerId="ADAL" clId="{9C232788-0BF8-43D9-9DC8-CA697C1515C3}" dt="2022-04-11T17:41:09.963" v="550" actId="164"/>
          <ac:spMkLst>
            <pc:docMk/>
            <pc:sldMk cId="1631888646" sldId="436"/>
            <ac:spMk id="14" creationId="{572582A6-3008-4C8A-A1EF-362C6374251E}"/>
          </ac:spMkLst>
        </pc:spChg>
        <pc:grpChg chg="add mod">
          <ac:chgData name="Wojciech Januszauskas" userId="283006d7-7365-4ce6-9b04-25a42527db96" providerId="ADAL" clId="{9C232788-0BF8-43D9-9DC8-CA697C1515C3}" dt="2022-04-11T17:41:15.358" v="553" actId="164"/>
          <ac:grpSpMkLst>
            <pc:docMk/>
            <pc:sldMk cId="1631888646" sldId="436"/>
            <ac:grpSpMk id="6" creationId="{A7EC0A5A-4765-498D-8D2C-B2875E3302C3}"/>
          </ac:grpSpMkLst>
        </pc:grpChg>
        <pc:grpChg chg="add mod">
          <ac:chgData name="Wojciech Januszauskas" userId="283006d7-7365-4ce6-9b04-25a42527db96" providerId="ADAL" clId="{9C232788-0BF8-43D9-9DC8-CA697C1515C3}" dt="2022-04-13T13:51:21.850" v="781" actId="688"/>
          <ac:grpSpMkLst>
            <pc:docMk/>
            <pc:sldMk cId="1631888646" sldId="436"/>
            <ac:grpSpMk id="10" creationId="{898C22D9-54C2-4A92-8AAB-F0CB4332C123}"/>
          </ac:grpSpMkLst>
        </pc:grpChg>
        <pc:picChg chg="add mod ord modCrop">
          <ac:chgData name="Wojciech Januszauskas" userId="283006d7-7365-4ce6-9b04-25a42527db96" providerId="ADAL" clId="{9C232788-0BF8-43D9-9DC8-CA697C1515C3}" dt="2022-04-13T13:51:13.930" v="779" actId="14100"/>
          <ac:picMkLst>
            <pc:docMk/>
            <pc:sldMk cId="1631888646" sldId="436"/>
            <ac:picMk id="5" creationId="{F1227C32-A370-46ED-8487-3B2B05AD4149}"/>
          </ac:picMkLst>
        </pc:picChg>
        <pc:picChg chg="add del mod">
          <ac:chgData name="Wojciech Januszauskas" userId="283006d7-7365-4ce6-9b04-25a42527db96" providerId="ADAL" clId="{9C232788-0BF8-43D9-9DC8-CA697C1515C3}" dt="2022-04-11T16:52:05.486" v="536" actId="478"/>
          <ac:picMkLst>
            <pc:docMk/>
            <pc:sldMk cId="1631888646" sldId="436"/>
            <ac:picMk id="2050" creationId="{A8432276-4E98-4CCB-A230-B5846C785F0D}"/>
          </ac:picMkLst>
        </pc:pic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16" creationId="{B7D98AAA-DAAD-44EA-B72B-618FB3E495E4}"/>
          </ac:cxnSpMkLst>
        </pc:cxn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17" creationId="{A1FA15ED-9B42-422A-9BD9-6D0C5570209B}"/>
          </ac:cxnSpMkLst>
        </pc:cxn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20" creationId="{1D56A291-51A1-4017-A84A-2BCEC8DEC4E2}"/>
          </ac:cxnSpMkLst>
        </pc:cxn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23" creationId="{24A11346-89EC-45D1-90B3-F33DCCCF9A66}"/>
          </ac:cxnSpMkLst>
        </pc:cxn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26" creationId="{0975DD78-1FEC-446E-B552-050D4DFE32F6}"/>
          </ac:cxnSpMkLst>
        </pc:cxnChg>
        <pc:cxnChg chg="mod">
          <ac:chgData name="Wojciech Januszauskas" userId="283006d7-7365-4ce6-9b04-25a42527db96" providerId="ADAL" clId="{9C232788-0BF8-43D9-9DC8-CA697C1515C3}" dt="2022-04-11T17:41:15.358" v="553" actId="164"/>
          <ac:cxnSpMkLst>
            <pc:docMk/>
            <pc:sldMk cId="1631888646" sldId="436"/>
            <ac:cxnSpMk id="29" creationId="{FCA39C23-9EA6-4D4E-BE0F-E35E0AB0D849}"/>
          </ac:cxnSpMkLst>
        </pc:cxnChg>
      </pc:sldChg>
      <pc:sldChg chg="modSp mod">
        <pc:chgData name="Wojciech Januszauskas" userId="283006d7-7365-4ce6-9b04-25a42527db96" providerId="ADAL" clId="{9C232788-0BF8-43D9-9DC8-CA697C1515C3}" dt="2022-04-11T15:32:35.151" v="5" actId="1076"/>
        <pc:sldMkLst>
          <pc:docMk/>
          <pc:sldMk cId="3520961525" sldId="437"/>
        </pc:sldMkLst>
        <pc:spChg chg="mod">
          <ac:chgData name="Wojciech Januszauskas" userId="283006d7-7365-4ce6-9b04-25a42527db96" providerId="ADAL" clId="{9C232788-0BF8-43D9-9DC8-CA697C1515C3}" dt="2022-04-11T15:32:35.151" v="5" actId="1076"/>
          <ac:spMkLst>
            <pc:docMk/>
            <pc:sldMk cId="3520961525" sldId="437"/>
            <ac:spMk id="7" creationId="{9DC90678-9CD1-4468-A0C8-EE27A83F5848}"/>
          </ac:spMkLst>
        </pc:spChg>
        <pc:spChg chg="mod">
          <ac:chgData name="Wojciech Januszauskas" userId="283006d7-7365-4ce6-9b04-25a42527db96" providerId="ADAL" clId="{9C232788-0BF8-43D9-9DC8-CA697C1515C3}" dt="2022-04-11T15:32:31.567" v="1" actId="1076"/>
          <ac:spMkLst>
            <pc:docMk/>
            <pc:sldMk cId="3520961525" sldId="437"/>
            <ac:spMk id="9" creationId="{0B1AD971-462E-42E6-9AC2-8B05043E81DD}"/>
          </ac:spMkLst>
        </pc:spChg>
        <pc:picChg chg="mod">
          <ac:chgData name="Wojciech Januszauskas" userId="283006d7-7365-4ce6-9b04-25a42527db96" providerId="ADAL" clId="{9C232788-0BF8-43D9-9DC8-CA697C1515C3}" dt="2022-04-11T15:32:34.529" v="4" actId="1076"/>
          <ac:picMkLst>
            <pc:docMk/>
            <pc:sldMk cId="3520961525" sldId="437"/>
            <ac:picMk id="6" creationId="{A1983EBE-674F-4D07-8968-B6B0826B4E39}"/>
          </ac:picMkLst>
        </pc:picChg>
      </pc:sldChg>
      <pc:sldChg chg="del">
        <pc:chgData name="Wojciech Januszauskas" userId="283006d7-7365-4ce6-9b04-25a42527db96" providerId="ADAL" clId="{9C232788-0BF8-43D9-9DC8-CA697C1515C3}" dt="2022-04-11T15:34:42.756" v="25" actId="47"/>
        <pc:sldMkLst>
          <pc:docMk/>
          <pc:sldMk cId="1141862680" sldId="439"/>
        </pc:sldMkLst>
      </pc:sldChg>
      <pc:sldChg chg="modSp mod">
        <pc:chgData name="Wojciech Januszauskas" userId="283006d7-7365-4ce6-9b04-25a42527db96" providerId="ADAL" clId="{9C232788-0BF8-43D9-9DC8-CA697C1515C3}" dt="2022-04-13T13:42:41.675" v="778" actId="1076"/>
        <pc:sldMkLst>
          <pc:docMk/>
          <pc:sldMk cId="497370431" sldId="445"/>
        </pc:sldMkLst>
        <pc:spChg chg="mod">
          <ac:chgData name="Wojciech Januszauskas" userId="283006d7-7365-4ce6-9b04-25a42527db96" providerId="ADAL" clId="{9C232788-0BF8-43D9-9DC8-CA697C1515C3}" dt="2022-04-13T13:42:41.675" v="778" actId="1076"/>
          <ac:spMkLst>
            <pc:docMk/>
            <pc:sldMk cId="497370431" sldId="445"/>
            <ac:spMk id="13" creationId="{5678B5DD-8739-4EC5-93FC-76712322D733}"/>
          </ac:spMkLst>
        </pc:spChg>
        <pc:spChg chg="mod">
          <ac:chgData name="Wojciech Januszauskas" userId="283006d7-7365-4ce6-9b04-25a42527db96" providerId="ADAL" clId="{9C232788-0BF8-43D9-9DC8-CA697C1515C3}" dt="2022-04-13T13:42:39.603" v="777" actId="1076"/>
          <ac:spMkLst>
            <pc:docMk/>
            <pc:sldMk cId="497370431" sldId="445"/>
            <ac:spMk id="14" creationId="{C925CE5F-FC7D-473B-89EF-6C7ACDADFACE}"/>
          </ac:spMkLst>
        </pc:spChg>
        <pc:spChg chg="mod">
          <ac:chgData name="Wojciech Januszauskas" userId="283006d7-7365-4ce6-9b04-25a42527db96" providerId="ADAL" clId="{9C232788-0BF8-43D9-9DC8-CA697C1515C3}" dt="2022-04-13T13:42:18.519" v="774" actId="1076"/>
          <ac:spMkLst>
            <pc:docMk/>
            <pc:sldMk cId="497370431" sldId="445"/>
            <ac:spMk id="121" creationId="{8753CEBE-A0CA-4B50-999E-40E6B744CBE5}"/>
          </ac:spMkLst>
        </pc:spChg>
        <pc:spChg chg="mod">
          <ac:chgData name="Wojciech Januszauskas" userId="283006d7-7365-4ce6-9b04-25a42527db96" providerId="ADAL" clId="{9C232788-0BF8-43D9-9DC8-CA697C1515C3}" dt="2022-04-13T13:42:25.280" v="776" actId="1076"/>
          <ac:spMkLst>
            <pc:docMk/>
            <pc:sldMk cId="497370431" sldId="445"/>
            <ac:spMk id="124" creationId="{B19987EF-2646-4E41-A3DD-D3A43230C864}"/>
          </ac:spMkLst>
        </pc:spChg>
        <pc:spChg chg="mod">
          <ac:chgData name="Wojciech Januszauskas" userId="283006d7-7365-4ce6-9b04-25a42527db96" providerId="ADAL" clId="{9C232788-0BF8-43D9-9DC8-CA697C1515C3}" dt="2022-04-13T13:42:20.877" v="775" actId="1076"/>
          <ac:spMkLst>
            <pc:docMk/>
            <pc:sldMk cId="497370431" sldId="445"/>
            <ac:spMk id="131" creationId="{0E9A6F28-02E9-4471-8068-876A3550A6A6}"/>
          </ac:spMkLst>
        </pc:spChg>
      </pc:sldChg>
      <pc:sldChg chg="addSp delSp modSp mod">
        <pc:chgData name="Wojciech Januszauskas" userId="283006d7-7365-4ce6-9b04-25a42527db96" providerId="ADAL" clId="{9C232788-0BF8-43D9-9DC8-CA697C1515C3}" dt="2022-04-13T13:39:20.171" v="772" actId="14100"/>
        <pc:sldMkLst>
          <pc:docMk/>
          <pc:sldMk cId="4276750605" sldId="446"/>
        </pc:sldMkLst>
        <pc:spChg chg="mod topLvl">
          <ac:chgData name="Wojciech Januszauskas" userId="283006d7-7365-4ce6-9b04-25a42527db96" providerId="ADAL" clId="{9C232788-0BF8-43D9-9DC8-CA697C1515C3}" dt="2022-04-13T13:38:02.653" v="752" actId="165"/>
          <ac:spMkLst>
            <pc:docMk/>
            <pc:sldMk cId="4276750605" sldId="446"/>
            <ac:spMk id="22" creationId="{1CA25F22-79E8-4B8F-BB81-8049481B2AD9}"/>
          </ac:spMkLst>
        </pc:spChg>
        <pc:spChg chg="mod topLvl">
          <ac:chgData name="Wojciech Januszauskas" userId="283006d7-7365-4ce6-9b04-25a42527db96" providerId="ADAL" clId="{9C232788-0BF8-43D9-9DC8-CA697C1515C3}" dt="2022-04-13T13:39:20.171" v="772" actId="14100"/>
          <ac:spMkLst>
            <pc:docMk/>
            <pc:sldMk cId="4276750605" sldId="446"/>
            <ac:spMk id="23" creationId="{8E617E35-5C0D-4FC0-B462-559963D7658A}"/>
          </ac:spMkLst>
        </pc:spChg>
        <pc:grpChg chg="add del mod">
          <ac:chgData name="Wojciech Januszauskas" userId="283006d7-7365-4ce6-9b04-25a42527db96" providerId="ADAL" clId="{9C232788-0BF8-43D9-9DC8-CA697C1515C3}" dt="2022-04-13T13:38:02.653" v="752" actId="165"/>
          <ac:grpSpMkLst>
            <pc:docMk/>
            <pc:sldMk cId="4276750605" sldId="446"/>
            <ac:grpSpMk id="21" creationId="{91D3A7BC-742B-454D-9185-44986372302E}"/>
          </ac:grpSpMkLst>
        </pc:grpChg>
        <pc:picChg chg="add del">
          <ac:chgData name="Wojciech Januszauskas" userId="283006d7-7365-4ce6-9b04-25a42527db96" providerId="ADAL" clId="{9C232788-0BF8-43D9-9DC8-CA697C1515C3}" dt="2022-04-13T13:38:10.330" v="756" actId="478"/>
          <ac:picMkLst>
            <pc:docMk/>
            <pc:sldMk cId="4276750605" sldId="446"/>
            <ac:picMk id="1026" creationId="{2540B8E3-D0D4-4C18-9278-B7A491CC5079}"/>
          </ac:picMkLst>
        </pc:picChg>
        <pc:cxnChg chg="mod">
          <ac:chgData name="Wojciech Januszauskas" userId="283006d7-7365-4ce6-9b04-25a42527db96" providerId="ADAL" clId="{9C232788-0BF8-43D9-9DC8-CA697C1515C3}" dt="2022-04-13T13:37:40.651" v="747" actId="1076"/>
          <ac:cxnSpMkLst>
            <pc:docMk/>
            <pc:sldMk cId="4276750605" sldId="446"/>
            <ac:cxnSpMk id="92" creationId="{77741F0B-0750-4955-BA81-A748F0C887DB}"/>
          </ac:cxnSpMkLst>
        </pc:cxnChg>
      </pc:sldChg>
      <pc:sldChg chg="addSp modSp mod">
        <pc:chgData name="Wojciech Januszauskas" userId="283006d7-7365-4ce6-9b04-25a42527db96" providerId="ADAL" clId="{9C232788-0BF8-43D9-9DC8-CA697C1515C3}" dt="2022-04-11T15:49:57.432" v="63" actId="1076"/>
        <pc:sldMkLst>
          <pc:docMk/>
          <pc:sldMk cId="3924995299" sldId="447"/>
        </pc:sldMkLst>
        <pc:graphicFrameChg chg="mod modGraphic">
          <ac:chgData name="Wojciech Januszauskas" userId="283006d7-7365-4ce6-9b04-25a42527db96" providerId="ADAL" clId="{9C232788-0BF8-43D9-9DC8-CA697C1515C3}" dt="2022-04-11T15:49:26.806" v="53" actId="1076"/>
          <ac:graphicFrameMkLst>
            <pc:docMk/>
            <pc:sldMk cId="3924995299" sldId="447"/>
            <ac:graphicFrameMk id="36" creationId="{9A549195-7C16-4783-B4DE-428F84746651}"/>
          </ac:graphicFrameMkLst>
        </pc:graphicFrameChg>
        <pc:graphicFrameChg chg="mod modGraphic">
          <ac:chgData name="Wojciech Januszauskas" userId="283006d7-7365-4ce6-9b04-25a42527db96" providerId="ADAL" clId="{9C232788-0BF8-43D9-9DC8-CA697C1515C3}" dt="2022-04-11T15:49:30.183" v="54" actId="1076"/>
          <ac:graphicFrameMkLst>
            <pc:docMk/>
            <pc:sldMk cId="3924995299" sldId="447"/>
            <ac:graphicFrameMk id="93" creationId="{992C7A5C-30AD-4C55-9504-4BB43ECB4422}"/>
          </ac:graphicFrameMkLst>
        </pc:graphicFrameChg>
        <pc:picChg chg="add mod">
          <ac:chgData name="Wojciech Januszauskas" userId="283006d7-7365-4ce6-9b04-25a42527db96" providerId="ADAL" clId="{9C232788-0BF8-43D9-9DC8-CA697C1515C3}" dt="2022-04-11T15:49:57.432" v="63" actId="1076"/>
          <ac:picMkLst>
            <pc:docMk/>
            <pc:sldMk cId="3924995299" sldId="447"/>
            <ac:picMk id="3" creationId="{6D26150E-7F32-4B23-B14B-5E170B83A1E8}"/>
          </ac:picMkLst>
        </pc:picChg>
      </pc:sldChg>
      <pc:sldChg chg="modSp add mod">
        <pc:chgData name="Wojciech Januszauskas" userId="283006d7-7365-4ce6-9b04-25a42527db96" providerId="ADAL" clId="{9C232788-0BF8-43D9-9DC8-CA697C1515C3}" dt="2022-04-11T15:47:07.032" v="50" actId="20577"/>
        <pc:sldMkLst>
          <pc:docMk/>
          <pc:sldMk cId="69400448" sldId="448"/>
        </pc:sldMkLst>
        <pc:spChg chg="mod">
          <ac:chgData name="Wojciech Januszauskas" userId="283006d7-7365-4ce6-9b04-25a42527db96" providerId="ADAL" clId="{9C232788-0BF8-43D9-9DC8-CA697C1515C3}" dt="2022-04-11T15:47:07.032" v="50" actId="20577"/>
          <ac:spMkLst>
            <pc:docMk/>
            <pc:sldMk cId="69400448" sldId="448"/>
            <ac:spMk id="2" creationId="{1BC98E51-519E-1349-A6F3-1571C63FDEC4}"/>
          </ac:spMkLst>
        </pc:spChg>
      </pc:sldChg>
      <pc:sldChg chg="addSp delSp modSp add mod">
        <pc:chgData name="Wojciech Januszauskas" userId="283006d7-7365-4ce6-9b04-25a42527db96" providerId="ADAL" clId="{9C232788-0BF8-43D9-9DC8-CA697C1515C3}" dt="2022-04-12T10:54:45.810" v="580" actId="1076"/>
        <pc:sldMkLst>
          <pc:docMk/>
          <pc:sldMk cId="145676486" sldId="449"/>
        </pc:sldMkLst>
        <pc:spChg chg="mod">
          <ac:chgData name="Wojciech Januszauskas" userId="283006d7-7365-4ce6-9b04-25a42527db96" providerId="ADAL" clId="{9C232788-0BF8-43D9-9DC8-CA697C1515C3}" dt="2022-04-12T10:53:39.886" v="579" actId="164"/>
          <ac:spMkLst>
            <pc:docMk/>
            <pc:sldMk cId="145676486" sldId="449"/>
            <ac:spMk id="26" creationId="{03D852BF-A367-4C37-B285-2A052F138EF3}"/>
          </ac:spMkLst>
        </pc:spChg>
        <pc:grpChg chg="add mod">
          <ac:chgData name="Wojciech Januszauskas" userId="283006d7-7365-4ce6-9b04-25a42527db96" providerId="ADAL" clId="{9C232788-0BF8-43D9-9DC8-CA697C1515C3}" dt="2022-04-12T10:53:39.886" v="579" actId="164"/>
          <ac:grpSpMkLst>
            <pc:docMk/>
            <pc:sldMk cId="145676486" sldId="449"/>
            <ac:grpSpMk id="25" creationId="{750EB50D-B0EB-4795-AB93-8DFA66FCC904}"/>
          </ac:grpSpMkLst>
        </pc:grpChg>
        <pc:grpChg chg="mod">
          <ac:chgData name="Wojciech Januszauskas" userId="283006d7-7365-4ce6-9b04-25a42527db96" providerId="ADAL" clId="{9C232788-0BF8-43D9-9DC8-CA697C1515C3}" dt="2022-04-12T10:54:45.810" v="580" actId="1076"/>
          <ac:grpSpMkLst>
            <pc:docMk/>
            <pc:sldMk cId="145676486" sldId="449"/>
            <ac:grpSpMk id="55" creationId="{AA40B013-F35E-4D45-A138-9C42EE29C8C2}"/>
          </ac:grpSpMkLst>
        </pc:grpChg>
        <pc:picChg chg="add del mod">
          <ac:chgData name="Wojciech Januszauskas" userId="283006d7-7365-4ce6-9b04-25a42527db96" providerId="ADAL" clId="{9C232788-0BF8-43D9-9DC8-CA697C1515C3}" dt="2022-04-11T16:45:44.846" v="518" actId="478"/>
          <ac:picMkLst>
            <pc:docMk/>
            <pc:sldMk cId="145676486" sldId="449"/>
            <ac:picMk id="2" creationId="{08ED7663-B5A7-407A-A04C-742519E5DAE5}"/>
          </ac:picMkLst>
        </pc:picChg>
        <pc:picChg chg="del">
          <ac:chgData name="Wojciech Januszauskas" userId="283006d7-7365-4ce6-9b04-25a42527db96" providerId="ADAL" clId="{9C232788-0BF8-43D9-9DC8-CA697C1515C3}" dt="2022-04-11T16:32:29.936" v="512" actId="478"/>
          <ac:picMkLst>
            <pc:docMk/>
            <pc:sldMk cId="145676486" sldId="449"/>
            <ac:picMk id="5" creationId="{9D2C1125-4C3C-4A74-BB38-A5A9826831E8}"/>
          </ac:picMkLst>
        </pc:picChg>
        <pc:picChg chg="add del mod">
          <ac:chgData name="Wojciech Januszauskas" userId="283006d7-7365-4ce6-9b04-25a42527db96" providerId="ADAL" clId="{9C232788-0BF8-43D9-9DC8-CA697C1515C3}" dt="2022-04-11T16:47:18.334" v="520" actId="478"/>
          <ac:picMkLst>
            <pc:docMk/>
            <pc:sldMk cId="145676486" sldId="449"/>
            <ac:picMk id="8" creationId="{E67FB525-5002-41A3-9B5F-59AC880267E9}"/>
          </ac:picMkLst>
        </pc:picChg>
        <pc:picChg chg="add mod">
          <ac:chgData name="Wojciech Januszauskas" userId="283006d7-7365-4ce6-9b04-25a42527db96" providerId="ADAL" clId="{9C232788-0BF8-43D9-9DC8-CA697C1515C3}" dt="2022-04-11T16:48:31.208" v="527" actId="1076"/>
          <ac:picMkLst>
            <pc:docMk/>
            <pc:sldMk cId="145676486" sldId="449"/>
            <ac:picMk id="10" creationId="{3C636B86-8F78-4E8B-B220-43504C1978D7}"/>
          </ac:picMkLst>
        </pc:picChg>
        <pc:cxnChg chg="mod">
          <ac:chgData name="Wojciech Januszauskas" userId="283006d7-7365-4ce6-9b04-25a42527db96" providerId="ADAL" clId="{9C232788-0BF8-43D9-9DC8-CA697C1515C3}" dt="2022-04-12T10:53:39.886" v="579" actId="164"/>
          <ac:cxnSpMkLst>
            <pc:docMk/>
            <pc:sldMk cId="145676486" sldId="449"/>
            <ac:cxnSpMk id="29" creationId="{53D12C99-4271-4FFB-9B7F-550CA6057AE9}"/>
          </ac:cxnSpMkLst>
        </pc:cxnChg>
        <pc:cxnChg chg="mod">
          <ac:chgData name="Wojciech Januszauskas" userId="283006d7-7365-4ce6-9b04-25a42527db96" providerId="ADAL" clId="{9C232788-0BF8-43D9-9DC8-CA697C1515C3}" dt="2022-04-12T10:53:39.886" v="579" actId="164"/>
          <ac:cxnSpMkLst>
            <pc:docMk/>
            <pc:sldMk cId="145676486" sldId="449"/>
            <ac:cxnSpMk id="64" creationId="{6B2C2C7E-3F8A-44F6-834B-3D721D216A44}"/>
          </ac:cxnSpMkLst>
        </pc:cxnChg>
      </pc:sldChg>
      <pc:sldChg chg="addSp delSp modSp add mod">
        <pc:chgData name="Wojciech Januszauskas" userId="283006d7-7365-4ce6-9b04-25a42527db96" providerId="ADAL" clId="{9C232788-0BF8-43D9-9DC8-CA697C1515C3}" dt="2022-04-12T11:11:33.991" v="645" actId="1076"/>
        <pc:sldMkLst>
          <pc:docMk/>
          <pc:sldMk cId="2936994620" sldId="450"/>
        </pc:sldMkLst>
        <pc:spChg chg="mod">
          <ac:chgData name="Wojciech Januszauskas" userId="283006d7-7365-4ce6-9b04-25a42527db96" providerId="ADAL" clId="{9C232788-0BF8-43D9-9DC8-CA697C1515C3}" dt="2022-04-12T11:11:33.991" v="645" actId="1076"/>
          <ac:spMkLst>
            <pc:docMk/>
            <pc:sldMk cId="2936994620" sldId="450"/>
            <ac:spMk id="7" creationId="{E8131C4B-095D-4BA5-B5B9-F03E6BD7DD5A}"/>
          </ac:spMkLst>
        </pc:spChg>
        <pc:picChg chg="add mod ord">
          <ac:chgData name="Wojciech Januszauskas" userId="283006d7-7365-4ce6-9b04-25a42527db96" providerId="ADAL" clId="{9C232788-0BF8-43D9-9DC8-CA697C1515C3}" dt="2022-04-12T11:11:27.720" v="644" actId="167"/>
          <ac:picMkLst>
            <pc:docMk/>
            <pc:sldMk cId="2936994620" sldId="450"/>
            <ac:picMk id="3" creationId="{96A656E2-0627-4506-A2B6-71D66C9717A7}"/>
          </ac:picMkLst>
        </pc:picChg>
        <pc:picChg chg="add mod ord">
          <ac:chgData name="Wojciech Januszauskas" userId="283006d7-7365-4ce6-9b04-25a42527db96" providerId="ADAL" clId="{9C232788-0BF8-43D9-9DC8-CA697C1515C3}" dt="2022-04-12T11:08:36.369" v="626" actId="167"/>
          <ac:picMkLst>
            <pc:docMk/>
            <pc:sldMk cId="2936994620" sldId="450"/>
            <ac:picMk id="5" creationId="{3294B623-545A-42C1-80AD-DB59B3D9F4B9}"/>
          </ac:picMkLst>
        </pc:picChg>
        <pc:picChg chg="del mod">
          <ac:chgData name="Wojciech Januszauskas" userId="283006d7-7365-4ce6-9b04-25a42527db96" providerId="ADAL" clId="{9C232788-0BF8-43D9-9DC8-CA697C1515C3}" dt="2022-04-12T11:11:17.559" v="640" actId="478"/>
          <ac:picMkLst>
            <pc:docMk/>
            <pc:sldMk cId="2936994620" sldId="450"/>
            <ac:picMk id="6" creationId="{2E6A6A7F-A287-4EFA-A1FA-3013A87EB367}"/>
          </ac:picMkLst>
        </pc:picChg>
      </pc:sldChg>
      <pc:sldChg chg="addSp delSp modSp add mod">
        <pc:chgData name="Wojciech Januszauskas" userId="283006d7-7365-4ce6-9b04-25a42527db96" providerId="ADAL" clId="{9C232788-0BF8-43D9-9DC8-CA697C1515C3}" dt="2022-04-13T13:24:14.785" v="715" actId="1076"/>
        <pc:sldMkLst>
          <pc:docMk/>
          <pc:sldMk cId="1568309717" sldId="452"/>
        </pc:sldMkLst>
        <pc:spChg chg="mod">
          <ac:chgData name="Wojciech Januszauskas" userId="283006d7-7365-4ce6-9b04-25a42527db96" providerId="ADAL" clId="{9C232788-0BF8-43D9-9DC8-CA697C1515C3}" dt="2022-04-13T13:24:12.743" v="714" actId="1076"/>
          <ac:spMkLst>
            <pc:docMk/>
            <pc:sldMk cId="1568309717" sldId="452"/>
            <ac:spMk id="32" creationId="{3F28C827-17DE-4CCE-84A8-C7A92B864A84}"/>
          </ac:spMkLst>
        </pc:spChg>
        <pc:spChg chg="mod">
          <ac:chgData name="Wojciech Januszauskas" userId="283006d7-7365-4ce6-9b04-25a42527db96" providerId="ADAL" clId="{9C232788-0BF8-43D9-9DC8-CA697C1515C3}" dt="2022-04-13T13:24:12.743" v="714" actId="1076"/>
          <ac:spMkLst>
            <pc:docMk/>
            <pc:sldMk cId="1568309717" sldId="452"/>
            <ac:spMk id="33" creationId="{7B20BE70-19B1-424F-925A-C1972244BBEE}"/>
          </ac:spMkLst>
        </pc:spChg>
        <pc:grpChg chg="add mod">
          <ac:chgData name="Wojciech Januszauskas" userId="283006d7-7365-4ce6-9b04-25a42527db96" providerId="ADAL" clId="{9C232788-0BF8-43D9-9DC8-CA697C1515C3}" dt="2022-04-13T13:24:12.743" v="714" actId="1076"/>
          <ac:grpSpMkLst>
            <pc:docMk/>
            <pc:sldMk cId="1568309717" sldId="452"/>
            <ac:grpSpMk id="7" creationId="{ED588A0A-11A5-4096-BCDF-DC31B349CC50}"/>
          </ac:grpSpMkLst>
        </pc:grpChg>
        <pc:picChg chg="add mod">
          <ac:chgData name="Wojciech Januszauskas" userId="283006d7-7365-4ce6-9b04-25a42527db96" providerId="ADAL" clId="{9C232788-0BF8-43D9-9DC8-CA697C1515C3}" dt="2022-04-13T13:24:14.785" v="715" actId="1076"/>
          <ac:picMkLst>
            <pc:docMk/>
            <pc:sldMk cId="1568309717" sldId="452"/>
            <ac:picMk id="3" creationId="{3D4D4EAE-C8BF-4C58-908F-5A4FBD1866E4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9" creationId="{3102D3AF-62D6-426C-A9EC-E7518D62E0BB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0" creationId="{7EA426CB-75BA-4F43-8846-811F2BFEED49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1" creationId="{7D2E139C-70EE-466B-9CAB-EC72D1B39047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2" creationId="{E8557F13-DBDE-4709-A9F5-480D3C088E97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8" creationId="{02AB7C13-68E4-0142-81CF-4E6184C8F4E9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9" creationId="{425CB2DA-B2AE-D2A3-6D29-EF215C21430D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21" creationId="{1A15D1AA-3815-7479-8895-53580DDFBE6C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22" creationId="{5659B899-E149-F012-0B25-D57819E39CE3}"/>
          </ac:picMkLst>
        </pc:picChg>
        <pc:picChg chg="del">
          <ac:chgData name="Wojciech Januszauskas" userId="283006d7-7365-4ce6-9b04-25a42527db96" providerId="ADAL" clId="{9C232788-0BF8-43D9-9DC8-CA697C1515C3}" dt="2022-04-13T13:22:43.520" v="703" actId="478"/>
          <ac:picMkLst>
            <pc:docMk/>
            <pc:sldMk cId="1568309717" sldId="452"/>
            <ac:picMk id="1026" creationId="{D1EF9EE6-47FF-43C4-92AD-FA1BC3448C59}"/>
          </ac:picMkLst>
        </pc:picChg>
        <pc:picChg chg="del">
          <ac:chgData name="Wojciech Januszauskas" userId="283006d7-7365-4ce6-9b04-25a42527db96" providerId="ADAL" clId="{9C232788-0BF8-43D9-9DC8-CA697C1515C3}" dt="2022-04-13T13:22:42.813" v="702" actId="478"/>
          <ac:picMkLst>
            <pc:docMk/>
            <pc:sldMk cId="1568309717" sldId="452"/>
            <ac:picMk id="1028" creationId="{2AFEC30C-19BD-41EA-8871-3676E99367E7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030" creationId="{52222DCC-FD83-4534-A91C-F3456DCFA515}"/>
          </ac:picMkLst>
        </pc:picChg>
        <pc:picChg chg="mod">
          <ac:chgData name="Wojciech Januszauskas" userId="283006d7-7365-4ce6-9b04-25a42527db96" providerId="ADAL" clId="{9C232788-0BF8-43D9-9DC8-CA697C1515C3}" dt="2022-04-13T13:24:12.743" v="714" actId="1076"/>
          <ac:picMkLst>
            <pc:docMk/>
            <pc:sldMk cId="1568309717" sldId="452"/>
            <ac:picMk id="1032" creationId="{86A7594F-B182-4297-8C60-4574FFCC2290}"/>
          </ac:picMkLst>
        </pc:picChg>
        <pc:cxnChg chg="mod">
          <ac:chgData name="Wojciech Januszauskas" userId="283006d7-7365-4ce6-9b04-25a42527db96" providerId="ADAL" clId="{9C232788-0BF8-43D9-9DC8-CA697C1515C3}" dt="2022-04-13T13:24:12.743" v="714" actId="1076"/>
          <ac:cxnSpMkLst>
            <pc:docMk/>
            <pc:sldMk cId="1568309717" sldId="452"/>
            <ac:cxnSpMk id="8" creationId="{13747086-74C6-43A2-B299-69965A0553D3}"/>
          </ac:cxnSpMkLst>
        </pc:cxnChg>
        <pc:cxnChg chg="mod">
          <ac:chgData name="Wojciech Januszauskas" userId="283006d7-7365-4ce6-9b04-25a42527db96" providerId="ADAL" clId="{9C232788-0BF8-43D9-9DC8-CA697C1515C3}" dt="2022-04-13T13:24:12.743" v="714" actId="1076"/>
          <ac:cxnSpMkLst>
            <pc:docMk/>
            <pc:sldMk cId="1568309717" sldId="452"/>
            <ac:cxnSpMk id="17" creationId="{FE1B3F95-087E-4800-B394-98ACB7199720}"/>
          </ac:cxnSpMkLst>
        </pc:cxnChg>
        <pc:cxnChg chg="mod">
          <ac:chgData name="Wojciech Januszauskas" userId="283006d7-7365-4ce6-9b04-25a42527db96" providerId="ADAL" clId="{9C232788-0BF8-43D9-9DC8-CA697C1515C3}" dt="2022-04-13T13:24:12.743" v="714" actId="1076"/>
          <ac:cxnSpMkLst>
            <pc:docMk/>
            <pc:sldMk cId="1568309717" sldId="452"/>
            <ac:cxnSpMk id="20" creationId="{4D33D1E6-3F5A-4E60-BCB5-2C7BEF8214B5}"/>
          </ac:cxnSpMkLst>
        </pc:cxnChg>
        <pc:cxnChg chg="mod">
          <ac:chgData name="Wojciech Januszauskas" userId="283006d7-7365-4ce6-9b04-25a42527db96" providerId="ADAL" clId="{9C232788-0BF8-43D9-9DC8-CA697C1515C3}" dt="2022-04-13T13:24:12.743" v="714" actId="1076"/>
          <ac:cxnSpMkLst>
            <pc:docMk/>
            <pc:sldMk cId="1568309717" sldId="452"/>
            <ac:cxnSpMk id="23" creationId="{7D50E2A2-FE42-4030-9BCE-61E4EA1055B5}"/>
          </ac:cxnSpMkLst>
        </pc:cxnChg>
        <pc:cxnChg chg="mod">
          <ac:chgData name="Wojciech Januszauskas" userId="283006d7-7365-4ce6-9b04-25a42527db96" providerId="ADAL" clId="{9C232788-0BF8-43D9-9DC8-CA697C1515C3}" dt="2022-04-13T13:24:12.743" v="714" actId="1076"/>
          <ac:cxnSpMkLst>
            <pc:docMk/>
            <pc:sldMk cId="1568309717" sldId="452"/>
            <ac:cxnSpMk id="26" creationId="{3C7CA9DF-09B4-466B-B14F-D63EB06FF8EF}"/>
          </ac:cxnSpMkLst>
        </pc:cxnChg>
      </pc:sldChg>
      <pc:sldChg chg="modSp del">
        <pc:chgData name="Wojciech Januszauskas" userId="283006d7-7365-4ce6-9b04-25a42527db96" providerId="ADAL" clId="{9C232788-0BF8-43D9-9DC8-CA697C1515C3}" dt="2022-04-13T13:22:35.120" v="698" actId="47"/>
        <pc:sldMkLst>
          <pc:docMk/>
          <pc:sldMk cId="2918863753" sldId="452"/>
        </pc:sldMkLst>
        <pc:picChg chg="mod">
          <ac:chgData name="Wojciech Januszauskas" userId="283006d7-7365-4ce6-9b04-25a42527db96" providerId="ADAL" clId="{9C232788-0BF8-43D9-9DC8-CA697C1515C3}" dt="2022-04-12T13:20:39.130" v="696" actId="1076"/>
          <ac:picMkLst>
            <pc:docMk/>
            <pc:sldMk cId="2918863753" sldId="452"/>
            <ac:picMk id="1026" creationId="{D1EF9EE6-47FF-43C4-92AD-FA1BC3448C59}"/>
          </ac:picMkLst>
        </pc:picChg>
        <pc:picChg chg="mod">
          <ac:chgData name="Wojciech Januszauskas" userId="283006d7-7365-4ce6-9b04-25a42527db96" providerId="ADAL" clId="{9C232788-0BF8-43D9-9DC8-CA697C1515C3}" dt="2022-04-12T13:20:41.157" v="697" actId="1076"/>
          <ac:picMkLst>
            <pc:docMk/>
            <pc:sldMk cId="2918863753" sldId="452"/>
            <ac:picMk id="1028" creationId="{2AFEC30C-19BD-41EA-8871-3676E99367E7}"/>
          </ac:picMkLst>
        </pc:picChg>
      </pc:sldChg>
      <pc:sldChg chg="addSp delSp modSp add mod modShow">
        <pc:chgData name="Wojciech Januszauskas" userId="283006d7-7365-4ce6-9b04-25a42527db96" providerId="ADAL" clId="{9C232788-0BF8-43D9-9DC8-CA697C1515C3}" dt="2022-04-13T14:35:11.331" v="799" actId="729"/>
        <pc:sldMkLst>
          <pc:docMk/>
          <pc:sldMk cId="263775701" sldId="453"/>
        </pc:sldMkLst>
        <pc:spChg chg="mod">
          <ac:chgData name="Wojciech Januszauskas" userId="283006d7-7365-4ce6-9b04-25a42527db96" providerId="ADAL" clId="{9C232788-0BF8-43D9-9DC8-CA697C1515C3}" dt="2022-04-13T14:24:33.911" v="798" actId="1076"/>
          <ac:spMkLst>
            <pc:docMk/>
            <pc:sldMk cId="263775701" sldId="453"/>
            <ac:spMk id="2" creationId="{6F34D317-F872-4FC7-B5CB-6AA4F316FC36}"/>
          </ac:spMkLst>
        </pc:spChg>
        <pc:picChg chg="add mod ord">
          <ac:chgData name="Wojciech Januszauskas" userId="283006d7-7365-4ce6-9b04-25a42527db96" providerId="ADAL" clId="{9C232788-0BF8-43D9-9DC8-CA697C1515C3}" dt="2022-04-13T14:24:11.704" v="796" actId="167"/>
          <ac:picMkLst>
            <pc:docMk/>
            <pc:sldMk cId="263775701" sldId="453"/>
            <ac:picMk id="4" creationId="{8AD7C0A9-161D-4E35-9B9E-EACC36943EE6}"/>
          </ac:picMkLst>
        </pc:picChg>
        <pc:picChg chg="del">
          <ac:chgData name="Wojciech Januszauskas" userId="283006d7-7365-4ce6-9b04-25a42527db96" providerId="ADAL" clId="{9C232788-0BF8-43D9-9DC8-CA697C1515C3}" dt="2022-04-13T14:23:38.472" v="783" actId="478"/>
          <ac:picMkLst>
            <pc:docMk/>
            <pc:sldMk cId="263775701" sldId="453"/>
            <ac:picMk id="3076" creationId="{10B9E198-9164-4F67-BAC4-4CE52EB1F8B5}"/>
          </ac:picMkLst>
        </pc:picChg>
      </pc:sldChg>
      <pc:sldMasterChg chg="delSldLayout">
        <pc:chgData name="Wojciech Januszauskas" userId="283006d7-7365-4ce6-9b04-25a42527db96" providerId="ADAL" clId="{9C232788-0BF8-43D9-9DC8-CA697C1515C3}" dt="2022-04-11T15:33:20.462" v="8" actId="47"/>
        <pc:sldMasterMkLst>
          <pc:docMk/>
          <pc:sldMasterMk cId="1290336027" sldId="2147483775"/>
        </pc:sldMasterMkLst>
        <pc:sldLayoutChg chg="del">
          <pc:chgData name="Wojciech Januszauskas" userId="283006d7-7365-4ce6-9b04-25a42527db96" providerId="ADAL" clId="{9C232788-0BF8-43D9-9DC8-CA697C1515C3}" dt="2022-04-11T15:33:20.462" v="8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Gudrun Olafsdottir" userId="6d7716d3-bdc4-4494-a74d-18fd30bc7e2e" providerId="ADAL" clId="{ACBE4755-7DA6-460D-B76A-22A2DFA5405F}"/>
    <pc:docChg chg="undo custSel addSld delSld modSld sldOrd modSection">
      <pc:chgData name="Gudrun Olafsdottir" userId="6d7716d3-bdc4-4494-a74d-18fd30bc7e2e" providerId="ADAL" clId="{ACBE4755-7DA6-460D-B76A-22A2DFA5405F}" dt="2022-03-29T02:28:30.553" v="2472" actId="20577"/>
      <pc:docMkLst>
        <pc:docMk/>
      </pc:docMkLst>
      <pc:sldChg chg="modSp del mod">
        <pc:chgData name="Gudrun Olafsdottir" userId="6d7716d3-bdc4-4494-a74d-18fd30bc7e2e" providerId="ADAL" clId="{ACBE4755-7DA6-460D-B76A-22A2DFA5405F}" dt="2022-03-22T05:14:53.053" v="116" actId="47"/>
        <pc:sldMkLst>
          <pc:docMk/>
          <pc:sldMk cId="2966388701" sldId="334"/>
        </pc:sldMkLst>
        <pc:spChg chg="mod">
          <ac:chgData name="Gudrun Olafsdottir" userId="6d7716d3-bdc4-4494-a74d-18fd30bc7e2e" providerId="ADAL" clId="{ACBE4755-7DA6-460D-B76A-22A2DFA5405F}" dt="2022-03-22T05:12:41.280" v="14" actId="20577"/>
          <ac:spMkLst>
            <pc:docMk/>
            <pc:sldMk cId="2966388701" sldId="334"/>
            <ac:spMk id="2" creationId="{5237B2C3-4010-6044-8080-E8015D200B57}"/>
          </ac:spMkLst>
        </pc:spChg>
        <pc:spChg chg="mod">
          <ac:chgData name="Gudrun Olafsdottir" userId="6d7716d3-bdc4-4494-a74d-18fd30bc7e2e" providerId="ADAL" clId="{ACBE4755-7DA6-460D-B76A-22A2DFA5405F}" dt="2022-03-22T05:12:59.642" v="42" actId="20577"/>
          <ac:spMkLst>
            <pc:docMk/>
            <pc:sldMk cId="2966388701" sldId="334"/>
            <ac:spMk id="3" creationId="{C9D199D5-2C07-844A-946D-7EE3CD090689}"/>
          </ac:spMkLst>
        </pc:spChg>
        <pc:spChg chg="mod">
          <ac:chgData name="Gudrun Olafsdottir" userId="6d7716d3-bdc4-4494-a74d-18fd30bc7e2e" providerId="ADAL" clId="{ACBE4755-7DA6-460D-B76A-22A2DFA5405F}" dt="2022-03-22T05:13:09.691" v="60" actId="20577"/>
          <ac:spMkLst>
            <pc:docMk/>
            <pc:sldMk cId="2966388701" sldId="334"/>
            <ac:spMk id="4" creationId="{02FFB24F-A865-364E-AEF7-8E5CAA325359}"/>
          </ac:spMkLst>
        </pc:spChg>
        <pc:spChg chg="mod">
          <ac:chgData name="Gudrun Olafsdottir" userId="6d7716d3-bdc4-4494-a74d-18fd30bc7e2e" providerId="ADAL" clId="{ACBE4755-7DA6-460D-B76A-22A2DFA5405F}" dt="2022-03-22T05:13:19.195" v="77" actId="20577"/>
          <ac:spMkLst>
            <pc:docMk/>
            <pc:sldMk cId="2966388701" sldId="334"/>
            <ac:spMk id="5" creationId="{4D8789F5-3EDB-7F4B-B805-6949FD66350A}"/>
          </ac:spMkLst>
        </pc:spChg>
      </pc:sldChg>
      <pc:sldChg chg="del">
        <pc:chgData name="Gudrun Olafsdottir" userId="6d7716d3-bdc4-4494-a74d-18fd30bc7e2e" providerId="ADAL" clId="{ACBE4755-7DA6-460D-B76A-22A2DFA5405F}" dt="2022-03-22T05:14:53.053" v="116" actId="47"/>
        <pc:sldMkLst>
          <pc:docMk/>
          <pc:sldMk cId="1842499158" sldId="338"/>
        </pc:sldMkLst>
      </pc:sldChg>
      <pc:sldChg chg="del">
        <pc:chgData name="Gudrun Olafsdottir" userId="6d7716d3-bdc4-4494-a74d-18fd30bc7e2e" providerId="ADAL" clId="{ACBE4755-7DA6-460D-B76A-22A2DFA5405F}" dt="2022-03-22T05:14:53.053" v="116" actId="47"/>
        <pc:sldMkLst>
          <pc:docMk/>
          <pc:sldMk cId="114055946" sldId="339"/>
        </pc:sldMkLst>
      </pc:sldChg>
      <pc:sldChg chg="modSp mod">
        <pc:chgData name="Gudrun Olafsdottir" userId="6d7716d3-bdc4-4494-a74d-18fd30bc7e2e" providerId="ADAL" clId="{ACBE4755-7DA6-460D-B76A-22A2DFA5405F}" dt="2022-03-22T05:14:22.809" v="115" actId="20577"/>
        <pc:sldMkLst>
          <pc:docMk/>
          <pc:sldMk cId="2480556026" sldId="340"/>
        </pc:sldMkLst>
        <pc:spChg chg="mod">
          <ac:chgData name="Gudrun Olafsdottir" userId="6d7716d3-bdc4-4494-a74d-18fd30bc7e2e" providerId="ADAL" clId="{ACBE4755-7DA6-460D-B76A-22A2DFA5405F}" dt="2022-03-22T05:14:01.404" v="78"/>
          <ac:spMkLst>
            <pc:docMk/>
            <pc:sldMk cId="2480556026" sldId="340"/>
            <ac:spMk id="2" creationId="{6BC312EF-0D52-6C4E-9374-572559C76A43}"/>
          </ac:spMkLst>
        </pc:spChg>
        <pc:spChg chg="mod">
          <ac:chgData name="Gudrun Olafsdottir" userId="6d7716d3-bdc4-4494-a74d-18fd30bc7e2e" providerId="ADAL" clId="{ACBE4755-7DA6-460D-B76A-22A2DFA5405F}" dt="2022-03-22T05:14:10.739" v="79"/>
          <ac:spMkLst>
            <pc:docMk/>
            <pc:sldMk cId="2480556026" sldId="340"/>
            <ac:spMk id="3" creationId="{EA9753AC-0F18-024C-A7C1-5624E750C1BD}"/>
          </ac:spMkLst>
        </pc:spChg>
        <pc:spChg chg="mod">
          <ac:chgData name="Gudrun Olafsdottir" userId="6d7716d3-bdc4-4494-a74d-18fd30bc7e2e" providerId="ADAL" clId="{ACBE4755-7DA6-460D-B76A-22A2DFA5405F}" dt="2022-03-22T05:14:17.515" v="99" actId="20577"/>
          <ac:spMkLst>
            <pc:docMk/>
            <pc:sldMk cId="2480556026" sldId="340"/>
            <ac:spMk id="4" creationId="{26220615-3BB2-754A-9B5A-644B1820423E}"/>
          </ac:spMkLst>
        </pc:spChg>
        <pc:spChg chg="mod">
          <ac:chgData name="Gudrun Olafsdottir" userId="6d7716d3-bdc4-4494-a74d-18fd30bc7e2e" providerId="ADAL" clId="{ACBE4755-7DA6-460D-B76A-22A2DFA5405F}" dt="2022-03-22T05:14:22.809" v="115" actId="20577"/>
          <ac:spMkLst>
            <pc:docMk/>
            <pc:sldMk cId="2480556026" sldId="340"/>
            <ac:spMk id="5" creationId="{CF09A0EF-EAC7-C14F-96EC-F2E0E0FAAE79}"/>
          </ac:spMkLst>
        </pc:spChg>
      </pc:sldChg>
      <pc:sldChg chg="del">
        <pc:chgData name="Gudrun Olafsdottir" userId="6d7716d3-bdc4-4494-a74d-18fd30bc7e2e" providerId="ADAL" clId="{ACBE4755-7DA6-460D-B76A-22A2DFA5405F}" dt="2022-03-22T05:14:57.917" v="117" actId="47"/>
        <pc:sldMkLst>
          <pc:docMk/>
          <pc:sldMk cId="4161439672" sldId="341"/>
        </pc:sldMkLst>
      </pc:sldChg>
      <pc:sldChg chg="del">
        <pc:chgData name="Gudrun Olafsdottir" userId="6d7716d3-bdc4-4494-a74d-18fd30bc7e2e" providerId="ADAL" clId="{ACBE4755-7DA6-460D-B76A-22A2DFA5405F}" dt="2022-03-22T05:14:53.053" v="116" actId="47"/>
        <pc:sldMkLst>
          <pc:docMk/>
          <pc:sldMk cId="1372805596" sldId="346"/>
        </pc:sldMkLst>
      </pc:sldChg>
      <pc:sldChg chg="del">
        <pc:chgData name="Gudrun Olafsdottir" userId="6d7716d3-bdc4-4494-a74d-18fd30bc7e2e" providerId="ADAL" clId="{ACBE4755-7DA6-460D-B76A-22A2DFA5405F}" dt="2022-03-22T05:15:01.182" v="118" actId="47"/>
        <pc:sldMkLst>
          <pc:docMk/>
          <pc:sldMk cId="1541697182" sldId="347"/>
        </pc:sldMkLst>
      </pc:sldChg>
      <pc:sldChg chg="del">
        <pc:chgData name="Gudrun Olafsdottir" userId="6d7716d3-bdc4-4494-a74d-18fd30bc7e2e" providerId="ADAL" clId="{ACBE4755-7DA6-460D-B76A-22A2DFA5405F}" dt="2022-03-22T05:14:53.053" v="116" actId="47"/>
        <pc:sldMkLst>
          <pc:docMk/>
          <pc:sldMk cId="863809930" sldId="348"/>
        </pc:sldMkLst>
      </pc:sldChg>
      <pc:sldChg chg="modSp mod">
        <pc:chgData name="Gudrun Olafsdottir" userId="6d7716d3-bdc4-4494-a74d-18fd30bc7e2e" providerId="ADAL" clId="{ACBE4755-7DA6-460D-B76A-22A2DFA5405F}" dt="2022-03-22T05:47:53.872" v="356" actId="167"/>
        <pc:sldMkLst>
          <pc:docMk/>
          <pc:sldMk cId="1161465190" sldId="365"/>
        </pc:sldMkLst>
        <pc:picChg chg="ord">
          <ac:chgData name="Gudrun Olafsdottir" userId="6d7716d3-bdc4-4494-a74d-18fd30bc7e2e" providerId="ADAL" clId="{ACBE4755-7DA6-460D-B76A-22A2DFA5405F}" dt="2022-03-22T05:47:53.872" v="356" actId="167"/>
          <ac:picMkLst>
            <pc:docMk/>
            <pc:sldMk cId="1161465190" sldId="365"/>
            <ac:picMk id="4" creationId="{71B59F8C-9B54-234E-A7F0-5E5A71CA5A2E}"/>
          </ac:picMkLst>
        </pc:picChg>
      </pc:sldChg>
      <pc:sldChg chg="addSp delSp modSp new del mod modClrScheme chgLayout">
        <pc:chgData name="Gudrun Olafsdottir" userId="6d7716d3-bdc4-4494-a74d-18fd30bc7e2e" providerId="ADAL" clId="{ACBE4755-7DA6-460D-B76A-22A2DFA5405F}" dt="2022-03-29T00:43:26.380" v="1865" actId="47"/>
        <pc:sldMkLst>
          <pc:docMk/>
          <pc:sldMk cId="2356701215" sldId="376"/>
        </pc:sldMkLst>
        <pc:spChg chg="del mod ord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2" creationId="{AD766A02-EA1D-49EB-8721-472AF01BC47C}"/>
          </ac:spMkLst>
        </pc:spChg>
        <pc:spChg chg="del mod ord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3" creationId="{71F85C68-580E-437B-A356-EA88D6CFEE30}"/>
          </ac:spMkLst>
        </pc:spChg>
        <pc:spChg chg="del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4" creationId="{B237C75C-FF2E-4C18-BD9D-D74B7DE100A5}"/>
          </ac:spMkLst>
        </pc:spChg>
        <pc:spChg chg="del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5" creationId="{21DBC382-0BAF-451C-BAA8-0C6BC7F5F39B}"/>
          </ac:spMkLst>
        </pc:spChg>
        <pc:spChg chg="add mod ord">
          <ac:chgData name="Gudrun Olafsdottir" userId="6d7716d3-bdc4-4494-a74d-18fd30bc7e2e" providerId="ADAL" clId="{ACBE4755-7DA6-460D-B76A-22A2DFA5405F}" dt="2022-03-22T05:42:18.022" v="278"/>
          <ac:spMkLst>
            <pc:docMk/>
            <pc:sldMk cId="2356701215" sldId="376"/>
            <ac:spMk id="6" creationId="{03943C43-757C-434C-B7CD-6EE391791268}"/>
          </ac:spMkLst>
        </pc:spChg>
        <pc:spChg chg="add mod ord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7" creationId="{2FB38999-EF77-448A-B289-6BBED3B3FF6D}"/>
          </ac:spMkLst>
        </pc:spChg>
        <pc:spChg chg="add mod ord">
          <ac:chgData name="Gudrun Olafsdottir" userId="6d7716d3-bdc4-4494-a74d-18fd30bc7e2e" providerId="ADAL" clId="{ACBE4755-7DA6-460D-B76A-22A2DFA5405F}" dt="2022-03-22T05:16:08.286" v="120" actId="700"/>
          <ac:spMkLst>
            <pc:docMk/>
            <pc:sldMk cId="2356701215" sldId="376"/>
            <ac:spMk id="8" creationId="{AD7C16E8-2A41-4971-87A9-65D110B30403}"/>
          </ac:spMkLst>
        </pc:spChg>
      </pc:sldChg>
      <pc:sldChg chg="addSp delSp modSp new mod ord modNotesTx">
        <pc:chgData name="Gudrun Olafsdottir" userId="6d7716d3-bdc4-4494-a74d-18fd30bc7e2e" providerId="ADAL" clId="{ACBE4755-7DA6-460D-B76A-22A2DFA5405F}" dt="2022-03-29T02:27:20.073" v="2453" actId="1037"/>
        <pc:sldMkLst>
          <pc:docMk/>
          <pc:sldMk cId="2619443129" sldId="377"/>
        </pc:sldMkLst>
        <pc:spChg chg="del mod">
          <ac:chgData name="Gudrun Olafsdottir" userId="6d7716d3-bdc4-4494-a74d-18fd30bc7e2e" providerId="ADAL" clId="{ACBE4755-7DA6-460D-B76A-22A2DFA5405F}" dt="2022-03-29T02:25:28.817" v="2343" actId="478"/>
          <ac:spMkLst>
            <pc:docMk/>
            <pc:sldMk cId="2619443129" sldId="377"/>
            <ac:spMk id="2" creationId="{67D56125-AAE2-4EA5-BE97-FC12851A0A67}"/>
          </ac:spMkLst>
        </pc:spChg>
        <pc:spChg chg="del">
          <ac:chgData name="Gudrun Olafsdottir" userId="6d7716d3-bdc4-4494-a74d-18fd30bc7e2e" providerId="ADAL" clId="{ACBE4755-7DA6-460D-B76A-22A2DFA5405F}" dt="2022-03-22T06:34:20.631" v="573" actId="478"/>
          <ac:spMkLst>
            <pc:docMk/>
            <pc:sldMk cId="2619443129" sldId="377"/>
            <ac:spMk id="3" creationId="{CE29AC57-A3DC-4E8C-8EA9-11D7A7012882}"/>
          </ac:spMkLst>
        </pc:spChg>
        <pc:spChg chg="mod">
          <ac:chgData name="Gudrun Olafsdottir" userId="6d7716d3-bdc4-4494-a74d-18fd30bc7e2e" providerId="ADAL" clId="{ACBE4755-7DA6-460D-B76A-22A2DFA5405F}" dt="2022-03-22T06:46:17.074" v="707" actId="20577"/>
          <ac:spMkLst>
            <pc:docMk/>
            <pc:sldMk cId="2619443129" sldId="377"/>
            <ac:spMk id="4" creationId="{2395CA85-0B07-41C1-9AEA-76FA39B7003E}"/>
          </ac:spMkLst>
        </pc:spChg>
        <pc:spChg chg="add mod">
          <ac:chgData name="Gudrun Olafsdottir" userId="6d7716d3-bdc4-4494-a74d-18fd30bc7e2e" providerId="ADAL" clId="{ACBE4755-7DA6-460D-B76A-22A2DFA5405F}" dt="2022-03-29T02:25:36.036" v="2382" actId="1035"/>
          <ac:spMkLst>
            <pc:docMk/>
            <pc:sldMk cId="2619443129" sldId="377"/>
            <ac:spMk id="6" creationId="{46C31D30-1D11-4645-B744-6E122F74A5C5}"/>
          </ac:spMkLst>
        </pc:spChg>
        <pc:spChg chg="add mod">
          <ac:chgData name="Gudrun Olafsdottir" userId="6d7716d3-bdc4-4494-a74d-18fd30bc7e2e" providerId="ADAL" clId="{ACBE4755-7DA6-460D-B76A-22A2DFA5405F}" dt="2022-03-29T02:27:20.073" v="2453" actId="1037"/>
          <ac:spMkLst>
            <pc:docMk/>
            <pc:sldMk cId="2619443129" sldId="377"/>
            <ac:spMk id="22" creationId="{7A2DFC56-5CF6-4220-AF21-6DE8DC67D2FE}"/>
          </ac:spMkLst>
        </pc:spChg>
        <pc:spChg chg="add mod">
          <ac:chgData name="Gudrun Olafsdottir" userId="6d7716d3-bdc4-4494-a74d-18fd30bc7e2e" providerId="ADAL" clId="{ACBE4755-7DA6-460D-B76A-22A2DFA5405F}" dt="2022-03-22T07:28:24.747" v="804" actId="14100"/>
          <ac:spMkLst>
            <pc:docMk/>
            <pc:sldMk cId="2619443129" sldId="377"/>
            <ac:spMk id="26" creationId="{03D852BF-A367-4C37-B285-2A052F138EF3}"/>
          </ac:spMkLst>
        </pc:spChg>
        <pc:spChg chg="add mod">
          <ac:chgData name="Gudrun Olafsdottir" userId="6d7716d3-bdc4-4494-a74d-18fd30bc7e2e" providerId="ADAL" clId="{ACBE4755-7DA6-460D-B76A-22A2DFA5405F}" dt="2022-03-29T02:26:16.826" v="2416" actId="1036"/>
          <ac:spMkLst>
            <pc:docMk/>
            <pc:sldMk cId="2619443129" sldId="377"/>
            <ac:spMk id="27" creationId="{2B8B4111-0D31-48EB-B20F-452C2CDF48B6}"/>
          </ac:spMkLst>
        </pc:spChg>
        <pc:spChg chg="add mod">
          <ac:chgData name="Gudrun Olafsdottir" userId="6d7716d3-bdc4-4494-a74d-18fd30bc7e2e" providerId="ADAL" clId="{ACBE4755-7DA6-460D-B76A-22A2DFA5405F}" dt="2022-03-29T02:26:49.014" v="2427" actId="1076"/>
          <ac:spMkLst>
            <pc:docMk/>
            <pc:sldMk cId="2619443129" sldId="377"/>
            <ac:spMk id="31" creationId="{F5E6C2F1-0044-41FD-AD15-6A1D01C0B705}"/>
          </ac:spMkLst>
        </pc:spChg>
        <pc:spChg chg="add mod">
          <ac:chgData name="Gudrun Olafsdottir" userId="6d7716d3-bdc4-4494-a74d-18fd30bc7e2e" providerId="ADAL" clId="{ACBE4755-7DA6-460D-B76A-22A2DFA5405F}" dt="2022-03-29T02:26:55.161" v="2429" actId="1076"/>
          <ac:spMkLst>
            <pc:docMk/>
            <pc:sldMk cId="2619443129" sldId="377"/>
            <ac:spMk id="34" creationId="{26517F0B-24D6-4871-9F86-07D98AB97BBD}"/>
          </ac:spMkLst>
        </pc:spChg>
        <pc:picChg chg="add mod">
          <ac:chgData name="Gudrun Olafsdottir" userId="6d7716d3-bdc4-4494-a74d-18fd30bc7e2e" providerId="ADAL" clId="{ACBE4755-7DA6-460D-B76A-22A2DFA5405F}" dt="2022-03-22T06:38:09.171" v="647" actId="1076"/>
          <ac:picMkLst>
            <pc:docMk/>
            <pc:sldMk cId="2619443129" sldId="377"/>
            <ac:picMk id="5" creationId="{9D2C1125-4C3C-4A74-BB38-A5A9826831E8}"/>
          </ac:picMkLst>
        </pc:picChg>
        <pc:picChg chg="add mod">
          <ac:chgData name="Gudrun Olafsdottir" userId="6d7716d3-bdc4-4494-a74d-18fd30bc7e2e" providerId="ADAL" clId="{ACBE4755-7DA6-460D-B76A-22A2DFA5405F}" dt="2022-03-29T02:25:36.036" v="2382" actId="1035"/>
          <ac:picMkLst>
            <pc:docMk/>
            <pc:sldMk cId="2619443129" sldId="377"/>
            <ac:picMk id="7" creationId="{552912D4-2A3E-4A7E-BEDC-F78CFC32C855}"/>
          </ac:picMkLst>
        </pc:picChg>
        <pc:picChg chg="add mod">
          <ac:chgData name="Gudrun Olafsdottir" userId="6d7716d3-bdc4-4494-a74d-18fd30bc7e2e" providerId="ADAL" clId="{ACBE4755-7DA6-460D-B76A-22A2DFA5405F}" dt="2022-03-22T06:42:10.011" v="658" actId="1076"/>
          <ac:picMkLst>
            <pc:docMk/>
            <pc:sldMk cId="2619443129" sldId="377"/>
            <ac:picMk id="9" creationId="{98196EF8-88A6-4530-A8EA-B88CC4E1518B}"/>
          </ac:picMkLst>
        </pc:picChg>
        <pc:picChg chg="add mod">
          <ac:chgData name="Gudrun Olafsdottir" userId="6d7716d3-bdc4-4494-a74d-18fd30bc7e2e" providerId="ADAL" clId="{ACBE4755-7DA6-460D-B76A-22A2DFA5405F}" dt="2022-03-22T06:42:16.253" v="660" actId="1076"/>
          <ac:picMkLst>
            <pc:docMk/>
            <pc:sldMk cId="2619443129" sldId="377"/>
            <ac:picMk id="10" creationId="{FA572396-AB24-4CA6-8A52-5DDF04682472}"/>
          </ac:picMkLst>
        </pc:picChg>
        <pc:picChg chg="add mod">
          <ac:chgData name="Gudrun Olafsdottir" userId="6d7716d3-bdc4-4494-a74d-18fd30bc7e2e" providerId="ADAL" clId="{ACBE4755-7DA6-460D-B76A-22A2DFA5405F}" dt="2022-03-22T06:42:22.297" v="662" actId="1076"/>
          <ac:picMkLst>
            <pc:docMk/>
            <pc:sldMk cId="2619443129" sldId="377"/>
            <ac:picMk id="11" creationId="{43B55F5A-57CB-4C30-A7B3-CA611C39A09A}"/>
          </ac:picMkLst>
        </pc:picChg>
        <pc:picChg chg="add mod">
          <ac:chgData name="Gudrun Olafsdottir" userId="6d7716d3-bdc4-4494-a74d-18fd30bc7e2e" providerId="ADAL" clId="{ACBE4755-7DA6-460D-B76A-22A2DFA5405F}" dt="2022-03-22T06:42:26.099" v="664" actId="1076"/>
          <ac:picMkLst>
            <pc:docMk/>
            <pc:sldMk cId="2619443129" sldId="377"/>
            <ac:picMk id="12" creationId="{70E21772-C402-4041-B66E-8EB116982A69}"/>
          </ac:picMkLst>
        </pc:picChg>
        <pc:picChg chg="add mod">
          <ac:chgData name="Gudrun Olafsdottir" userId="6d7716d3-bdc4-4494-a74d-18fd30bc7e2e" providerId="ADAL" clId="{ACBE4755-7DA6-460D-B76A-22A2DFA5405F}" dt="2022-03-22T06:43:06.304" v="676" actId="1076"/>
          <ac:picMkLst>
            <pc:docMk/>
            <pc:sldMk cId="2619443129" sldId="377"/>
            <ac:picMk id="13" creationId="{2DCC613D-587F-4803-991B-D1BFC6991502}"/>
          </ac:picMkLst>
        </pc:picChg>
        <pc:picChg chg="add mod">
          <ac:chgData name="Gudrun Olafsdottir" userId="6d7716d3-bdc4-4494-a74d-18fd30bc7e2e" providerId="ADAL" clId="{ACBE4755-7DA6-460D-B76A-22A2DFA5405F}" dt="2022-03-22T06:42:56.198" v="672" actId="1076"/>
          <ac:picMkLst>
            <pc:docMk/>
            <pc:sldMk cId="2619443129" sldId="377"/>
            <ac:picMk id="14" creationId="{8B32C1ED-75D3-4B7C-83BE-E5AA4810CD1A}"/>
          </ac:picMkLst>
        </pc:picChg>
        <pc:picChg chg="add mod">
          <ac:chgData name="Gudrun Olafsdottir" userId="6d7716d3-bdc4-4494-a74d-18fd30bc7e2e" providerId="ADAL" clId="{ACBE4755-7DA6-460D-B76A-22A2DFA5405F}" dt="2022-03-22T06:42:50.603" v="670" actId="1076"/>
          <ac:picMkLst>
            <pc:docMk/>
            <pc:sldMk cId="2619443129" sldId="377"/>
            <ac:picMk id="15" creationId="{280D953F-79C5-4A77-B70F-99C1887C309D}"/>
          </ac:picMkLst>
        </pc:picChg>
        <pc:picChg chg="add mod">
          <ac:chgData name="Gudrun Olafsdottir" userId="6d7716d3-bdc4-4494-a74d-18fd30bc7e2e" providerId="ADAL" clId="{ACBE4755-7DA6-460D-B76A-22A2DFA5405F}" dt="2022-03-22T06:42:43.599" v="668" actId="1076"/>
          <ac:picMkLst>
            <pc:docMk/>
            <pc:sldMk cId="2619443129" sldId="377"/>
            <ac:picMk id="16" creationId="{FAD833EA-865D-422B-9996-D3F0F169CAC0}"/>
          </ac:picMkLst>
        </pc:picChg>
        <pc:picChg chg="add mod">
          <ac:chgData name="Gudrun Olafsdottir" userId="6d7716d3-bdc4-4494-a74d-18fd30bc7e2e" providerId="ADAL" clId="{ACBE4755-7DA6-460D-B76A-22A2DFA5405F}" dt="2022-03-29T02:25:36.036" v="2382" actId="1035"/>
          <ac:picMkLst>
            <pc:docMk/>
            <pc:sldMk cId="2619443129" sldId="377"/>
            <ac:picMk id="17" creationId="{3B620ED0-868E-4E29-9090-DCD22296110E}"/>
          </ac:picMkLst>
        </pc:picChg>
        <pc:picChg chg="add del mod">
          <ac:chgData name="Gudrun Olafsdottir" userId="6d7716d3-bdc4-4494-a74d-18fd30bc7e2e" providerId="ADAL" clId="{ACBE4755-7DA6-460D-B76A-22A2DFA5405F}" dt="2022-03-22T07:23:39.940" v="727" actId="478"/>
          <ac:picMkLst>
            <pc:docMk/>
            <pc:sldMk cId="2619443129" sldId="377"/>
            <ac:picMk id="19" creationId="{5B22CF49-391C-4300-9DAE-C3B620582A3A}"/>
          </ac:picMkLst>
        </pc:picChg>
        <pc:picChg chg="add del mod">
          <ac:chgData name="Gudrun Olafsdottir" userId="6d7716d3-bdc4-4494-a74d-18fd30bc7e2e" providerId="ADAL" clId="{ACBE4755-7DA6-460D-B76A-22A2DFA5405F}" dt="2022-03-22T06:45:46.180" v="689" actId="478"/>
          <ac:picMkLst>
            <pc:docMk/>
            <pc:sldMk cId="2619443129" sldId="377"/>
            <ac:picMk id="20" creationId="{544733E1-FAE9-45AB-8E98-4CC4172E0023}"/>
          </ac:picMkLst>
        </pc:picChg>
        <pc:picChg chg="add mod">
          <ac:chgData name="Gudrun Olafsdottir" userId="6d7716d3-bdc4-4494-a74d-18fd30bc7e2e" providerId="ADAL" clId="{ACBE4755-7DA6-460D-B76A-22A2DFA5405F}" dt="2022-03-29T02:27:20.073" v="2453" actId="1037"/>
          <ac:picMkLst>
            <pc:docMk/>
            <pc:sldMk cId="2619443129" sldId="377"/>
            <ac:picMk id="21" creationId="{DA0565D1-CCE3-42D1-96DB-B068366D6A90}"/>
          </ac:picMkLst>
        </pc:picChg>
        <pc:picChg chg="add mod">
          <ac:chgData name="Gudrun Olafsdottir" userId="6d7716d3-bdc4-4494-a74d-18fd30bc7e2e" providerId="ADAL" clId="{ACBE4755-7DA6-460D-B76A-22A2DFA5405F}" dt="2022-03-29T02:27:20.073" v="2453" actId="1037"/>
          <ac:picMkLst>
            <pc:docMk/>
            <pc:sldMk cId="2619443129" sldId="377"/>
            <ac:picMk id="23" creationId="{CE5CB1E5-57EE-405F-B54D-F9F433D03EA8}"/>
          </ac:picMkLst>
        </pc:picChg>
        <pc:picChg chg="add mod">
          <ac:chgData name="Gudrun Olafsdottir" userId="6d7716d3-bdc4-4494-a74d-18fd30bc7e2e" providerId="ADAL" clId="{ACBE4755-7DA6-460D-B76A-22A2DFA5405F}" dt="2022-03-29T02:26:16.826" v="2416" actId="1036"/>
          <ac:picMkLst>
            <pc:docMk/>
            <pc:sldMk cId="2619443129" sldId="377"/>
            <ac:picMk id="24" creationId="{38E6BE39-CB7F-475C-90AF-C5A119CCAEE1}"/>
          </ac:picMkLst>
        </pc:picChg>
        <pc:picChg chg="add mod">
          <ac:chgData name="Gudrun Olafsdottir" userId="6d7716d3-bdc4-4494-a74d-18fd30bc7e2e" providerId="ADAL" clId="{ACBE4755-7DA6-460D-B76A-22A2DFA5405F}" dt="2022-03-29T02:26:36.999" v="2425" actId="1076"/>
          <ac:picMkLst>
            <pc:docMk/>
            <pc:sldMk cId="2619443129" sldId="377"/>
            <ac:picMk id="28" creationId="{8D1E61D4-1E2B-4ADA-B99E-456359E20A73}"/>
          </ac:picMkLst>
        </pc:picChg>
        <pc:picChg chg="add mod">
          <ac:chgData name="Gudrun Olafsdottir" userId="6d7716d3-bdc4-4494-a74d-18fd30bc7e2e" providerId="ADAL" clId="{ACBE4755-7DA6-460D-B76A-22A2DFA5405F}" dt="2022-03-29T02:26:49.014" v="2427" actId="1076"/>
          <ac:picMkLst>
            <pc:docMk/>
            <pc:sldMk cId="2619443129" sldId="377"/>
            <ac:picMk id="30" creationId="{2C69BF52-B6C7-4E62-9EE3-135C5347A23C}"/>
          </ac:picMkLst>
        </pc:picChg>
        <pc:picChg chg="add mod">
          <ac:chgData name="Gudrun Olafsdottir" userId="6d7716d3-bdc4-4494-a74d-18fd30bc7e2e" providerId="ADAL" clId="{ACBE4755-7DA6-460D-B76A-22A2DFA5405F}" dt="2022-03-29T02:26:49.014" v="2427" actId="1076"/>
          <ac:picMkLst>
            <pc:docMk/>
            <pc:sldMk cId="2619443129" sldId="377"/>
            <ac:picMk id="32" creationId="{CCEC7DFC-9DC8-4876-AAFA-BC8B04693A89}"/>
          </ac:picMkLst>
        </pc:picChg>
        <pc:picChg chg="add mod">
          <ac:chgData name="Gudrun Olafsdottir" userId="6d7716d3-bdc4-4494-a74d-18fd30bc7e2e" providerId="ADAL" clId="{ACBE4755-7DA6-460D-B76A-22A2DFA5405F}" dt="2022-03-29T02:26:55.161" v="2429" actId="1076"/>
          <ac:picMkLst>
            <pc:docMk/>
            <pc:sldMk cId="2619443129" sldId="377"/>
            <ac:picMk id="33" creationId="{9D24DC3B-CC4B-4024-A694-C715F24B7A13}"/>
          </ac:picMkLst>
        </pc:picChg>
        <pc:picChg chg="add mod">
          <ac:chgData name="Gudrun Olafsdottir" userId="6d7716d3-bdc4-4494-a74d-18fd30bc7e2e" providerId="ADAL" clId="{ACBE4755-7DA6-460D-B76A-22A2DFA5405F}" dt="2022-03-29T02:26:55.161" v="2429" actId="1076"/>
          <ac:picMkLst>
            <pc:docMk/>
            <pc:sldMk cId="2619443129" sldId="377"/>
            <ac:picMk id="35" creationId="{4911942A-B653-4D74-994D-AB783D508B55}"/>
          </ac:picMkLst>
        </pc:picChg>
        <pc:picChg chg="add mod">
          <ac:chgData name="Gudrun Olafsdottir" userId="6d7716d3-bdc4-4494-a74d-18fd30bc7e2e" providerId="ADAL" clId="{ACBE4755-7DA6-460D-B76A-22A2DFA5405F}" dt="2022-03-29T02:27:12.674" v="2432" actId="1076"/>
          <ac:picMkLst>
            <pc:docMk/>
            <pc:sldMk cId="2619443129" sldId="377"/>
            <ac:picMk id="36" creationId="{D5C5AA1A-4B1B-4890-BDAD-DB7229EF5629}"/>
          </ac:picMkLst>
        </pc:picChg>
        <pc:picChg chg="add del mod">
          <ac:chgData name="Gudrun Olafsdottir" userId="6d7716d3-bdc4-4494-a74d-18fd30bc7e2e" providerId="ADAL" clId="{ACBE4755-7DA6-460D-B76A-22A2DFA5405F}" dt="2022-03-22T06:34:31.636" v="578" actId="478"/>
          <ac:picMkLst>
            <pc:docMk/>
            <pc:sldMk cId="2619443129" sldId="377"/>
            <ac:picMk id="2050" creationId="{CC385D46-3DB4-47DB-A062-5385109D4AC0}"/>
          </ac:picMkLst>
        </pc:picChg>
        <pc:picChg chg="add mod">
          <ac:chgData name="Gudrun Olafsdottir" userId="6d7716d3-bdc4-4494-a74d-18fd30bc7e2e" providerId="ADAL" clId="{ACBE4755-7DA6-460D-B76A-22A2DFA5405F}" dt="2022-03-29T02:25:36.036" v="2382" actId="1035"/>
          <ac:picMkLst>
            <pc:docMk/>
            <pc:sldMk cId="2619443129" sldId="377"/>
            <ac:picMk id="2052" creationId="{A4A065DC-D547-4BBA-9D8D-5AAE11926926}"/>
          </ac:picMkLst>
        </pc:picChg>
        <pc:cxnChg chg="add mod">
          <ac:chgData name="Gudrun Olafsdottir" userId="6d7716d3-bdc4-4494-a74d-18fd30bc7e2e" providerId="ADAL" clId="{ACBE4755-7DA6-460D-B76A-22A2DFA5405F}" dt="2022-03-22T07:28:46.467" v="807" actId="1582"/>
          <ac:cxnSpMkLst>
            <pc:docMk/>
            <pc:sldMk cId="2619443129" sldId="377"/>
            <ac:cxnSpMk id="25" creationId="{19C3E160-9FD4-42B3-9FA8-7261A9A65B41}"/>
          </ac:cxnSpMkLst>
        </pc:cxnChg>
        <pc:cxnChg chg="add mod">
          <ac:chgData name="Gudrun Olafsdottir" userId="6d7716d3-bdc4-4494-a74d-18fd30bc7e2e" providerId="ADAL" clId="{ACBE4755-7DA6-460D-B76A-22A2DFA5405F}" dt="2022-03-22T07:28:55.997" v="811" actId="14100"/>
          <ac:cxnSpMkLst>
            <pc:docMk/>
            <pc:sldMk cId="2619443129" sldId="377"/>
            <ac:cxnSpMk id="29" creationId="{53D12C99-4271-4FFB-9B7F-550CA6057AE9}"/>
          </ac:cxnSpMkLst>
        </pc:cxnChg>
      </pc:sldChg>
      <pc:sldChg chg="addSp delSp modSp new mod ord modNotesTx">
        <pc:chgData name="Gudrun Olafsdottir" userId="6d7716d3-bdc4-4494-a74d-18fd30bc7e2e" providerId="ADAL" clId="{ACBE4755-7DA6-460D-B76A-22A2DFA5405F}" dt="2022-03-22T07:33:33.875" v="813" actId="1076"/>
        <pc:sldMkLst>
          <pc:docMk/>
          <pc:sldMk cId="1961130" sldId="378"/>
        </pc:sldMkLst>
        <pc:spChg chg="del mod">
          <ac:chgData name="Gudrun Olafsdottir" userId="6d7716d3-bdc4-4494-a74d-18fd30bc7e2e" providerId="ADAL" clId="{ACBE4755-7DA6-460D-B76A-22A2DFA5405F}" dt="2022-03-22T07:27:47.786" v="788" actId="478"/>
          <ac:spMkLst>
            <pc:docMk/>
            <pc:sldMk cId="1961130" sldId="378"/>
            <ac:spMk id="2" creationId="{99D911DE-A15C-48C3-B8E3-9B1489048D4E}"/>
          </ac:spMkLst>
        </pc:spChg>
        <pc:spChg chg="del">
          <ac:chgData name="Gudrun Olafsdottir" userId="6d7716d3-bdc4-4494-a74d-18fd30bc7e2e" providerId="ADAL" clId="{ACBE4755-7DA6-460D-B76A-22A2DFA5405F}" dt="2022-03-22T05:44:25.908" v="289" actId="478"/>
          <ac:spMkLst>
            <pc:docMk/>
            <pc:sldMk cId="1961130" sldId="378"/>
            <ac:spMk id="3" creationId="{B2FD990D-9DFC-4ED1-97B5-66088B7A758E}"/>
          </ac:spMkLst>
        </pc:spChg>
        <pc:spChg chg="mod">
          <ac:chgData name="Gudrun Olafsdottir" userId="6d7716d3-bdc4-4494-a74d-18fd30bc7e2e" providerId="ADAL" clId="{ACBE4755-7DA6-460D-B76A-22A2DFA5405F}" dt="2022-03-22T05:56:21.074" v="509" actId="20577"/>
          <ac:spMkLst>
            <pc:docMk/>
            <pc:sldMk cId="1961130" sldId="378"/>
            <ac:spMk id="4" creationId="{526052A0-03A2-4E5F-BDCC-9FBCA7626DD7}"/>
          </ac:spMkLst>
        </pc:spChg>
        <pc:spChg chg="add del mod">
          <ac:chgData name="Gudrun Olafsdottir" userId="6d7716d3-bdc4-4494-a74d-18fd30bc7e2e" providerId="ADAL" clId="{ACBE4755-7DA6-460D-B76A-22A2DFA5405F}" dt="2022-03-22T05:54:30.803" v="384" actId="478"/>
          <ac:spMkLst>
            <pc:docMk/>
            <pc:sldMk cId="1961130" sldId="378"/>
            <ac:spMk id="5" creationId="{A67BBCF0-B2C1-400E-9D83-FA9736C9134B}"/>
          </ac:spMkLst>
        </pc:spChg>
        <pc:spChg chg="add del mod">
          <ac:chgData name="Gudrun Olafsdottir" userId="6d7716d3-bdc4-4494-a74d-18fd30bc7e2e" providerId="ADAL" clId="{ACBE4755-7DA6-460D-B76A-22A2DFA5405F}" dt="2022-03-22T07:27:50.676" v="790" actId="478"/>
          <ac:spMkLst>
            <pc:docMk/>
            <pc:sldMk cId="1961130" sldId="378"/>
            <ac:spMk id="25" creationId="{A2CD4270-2724-4F24-8549-E8F57B55F6B9}"/>
          </ac:spMkLst>
        </pc:spChg>
        <pc:spChg chg="add mod">
          <ac:chgData name="Gudrun Olafsdottir" userId="6d7716d3-bdc4-4494-a74d-18fd30bc7e2e" providerId="ADAL" clId="{ACBE4755-7DA6-460D-B76A-22A2DFA5405F}" dt="2022-03-22T07:28:06.612" v="797" actId="1076"/>
          <ac:spMkLst>
            <pc:docMk/>
            <pc:sldMk cId="1961130" sldId="378"/>
            <ac:spMk id="32" creationId="{3F28C827-17DE-4CCE-84A8-C7A92B864A84}"/>
          </ac:spMkLst>
        </pc:spChg>
        <pc:spChg chg="add mod">
          <ac:chgData name="Gudrun Olafsdottir" userId="6d7716d3-bdc4-4494-a74d-18fd30bc7e2e" providerId="ADAL" clId="{ACBE4755-7DA6-460D-B76A-22A2DFA5405F}" dt="2022-03-22T07:33:33.875" v="813" actId="1076"/>
          <ac:spMkLst>
            <pc:docMk/>
            <pc:sldMk cId="1961130" sldId="378"/>
            <ac:spMk id="33" creationId="{7B20BE70-19B1-424F-925A-C1972244BBEE}"/>
          </ac:spMkLst>
        </pc:spChg>
        <pc:picChg chg="add del mod">
          <ac:chgData name="Gudrun Olafsdottir" userId="6d7716d3-bdc4-4494-a74d-18fd30bc7e2e" providerId="ADAL" clId="{ACBE4755-7DA6-460D-B76A-22A2DFA5405F}" dt="2022-03-22T05:54:27.743" v="383" actId="478"/>
          <ac:picMkLst>
            <pc:docMk/>
            <pc:sldMk cId="1961130" sldId="378"/>
            <ac:picMk id="7" creationId="{A46D0D81-7415-410B-944F-B8EC4F2857C1}"/>
          </ac:picMkLst>
        </pc:picChg>
        <pc:picChg chg="add mod">
          <ac:chgData name="Gudrun Olafsdottir" userId="6d7716d3-bdc4-4494-a74d-18fd30bc7e2e" providerId="ADAL" clId="{ACBE4755-7DA6-460D-B76A-22A2DFA5405F}" dt="2022-03-22T06:22:16.443" v="537" actId="1076"/>
          <ac:picMkLst>
            <pc:docMk/>
            <pc:sldMk cId="1961130" sldId="378"/>
            <ac:picMk id="9" creationId="{3102D3AF-62D6-426C-A9EC-E7518D62E0BB}"/>
          </ac:picMkLst>
        </pc:picChg>
        <pc:picChg chg="add mod">
          <ac:chgData name="Gudrun Olafsdottir" userId="6d7716d3-bdc4-4494-a74d-18fd30bc7e2e" providerId="ADAL" clId="{ACBE4755-7DA6-460D-B76A-22A2DFA5405F}" dt="2022-03-22T06:22:34.014" v="539" actId="1076"/>
          <ac:picMkLst>
            <pc:docMk/>
            <pc:sldMk cId="1961130" sldId="378"/>
            <ac:picMk id="10" creationId="{7EA426CB-75BA-4F43-8846-811F2BFEED49}"/>
          </ac:picMkLst>
        </pc:picChg>
        <pc:picChg chg="add mod">
          <ac:chgData name="Gudrun Olafsdottir" userId="6d7716d3-bdc4-4494-a74d-18fd30bc7e2e" providerId="ADAL" clId="{ACBE4755-7DA6-460D-B76A-22A2DFA5405F}" dt="2022-03-22T06:23:05.676" v="541" actId="1076"/>
          <ac:picMkLst>
            <pc:docMk/>
            <pc:sldMk cId="1961130" sldId="378"/>
            <ac:picMk id="11" creationId="{7D2E139C-70EE-466B-9CAB-EC72D1B39047}"/>
          </ac:picMkLst>
        </pc:picChg>
        <pc:picChg chg="add mod">
          <ac:chgData name="Gudrun Olafsdottir" userId="6d7716d3-bdc4-4494-a74d-18fd30bc7e2e" providerId="ADAL" clId="{ACBE4755-7DA6-460D-B76A-22A2DFA5405F}" dt="2022-03-22T06:23:34.054" v="543" actId="1076"/>
          <ac:picMkLst>
            <pc:docMk/>
            <pc:sldMk cId="1961130" sldId="378"/>
            <ac:picMk id="12" creationId="{E8557F13-DBDE-4709-A9F5-480D3C088E97}"/>
          </ac:picMkLst>
        </pc:picChg>
        <pc:picChg chg="add mod">
          <ac:chgData name="Gudrun Olafsdottir" userId="6d7716d3-bdc4-4494-a74d-18fd30bc7e2e" providerId="ADAL" clId="{ACBE4755-7DA6-460D-B76A-22A2DFA5405F}" dt="2022-03-22T05:55:42.968" v="486" actId="688"/>
          <ac:picMkLst>
            <pc:docMk/>
            <pc:sldMk cId="1961130" sldId="378"/>
            <ac:picMk id="1026" creationId="{D1EF9EE6-47FF-43C4-92AD-FA1BC3448C59}"/>
          </ac:picMkLst>
        </pc:picChg>
        <pc:picChg chg="add mod">
          <ac:chgData name="Gudrun Olafsdottir" userId="6d7716d3-bdc4-4494-a74d-18fd30bc7e2e" providerId="ADAL" clId="{ACBE4755-7DA6-460D-B76A-22A2DFA5405F}" dt="2022-03-22T05:55:20.315" v="485" actId="1035"/>
          <ac:picMkLst>
            <pc:docMk/>
            <pc:sldMk cId="1961130" sldId="378"/>
            <ac:picMk id="1028" creationId="{2AFEC30C-19BD-41EA-8871-3676E99367E7}"/>
          </ac:picMkLst>
        </pc:picChg>
        <pc:picChg chg="add mod">
          <ac:chgData name="Gudrun Olafsdottir" userId="6d7716d3-bdc4-4494-a74d-18fd30bc7e2e" providerId="ADAL" clId="{ACBE4755-7DA6-460D-B76A-22A2DFA5405F}" dt="2022-03-22T06:24:24.343" v="548" actId="14100"/>
          <ac:picMkLst>
            <pc:docMk/>
            <pc:sldMk cId="1961130" sldId="378"/>
            <ac:picMk id="1030" creationId="{52222DCC-FD83-4534-A91C-F3456DCFA515}"/>
          </ac:picMkLst>
        </pc:picChg>
        <pc:picChg chg="add mod">
          <ac:chgData name="Gudrun Olafsdottir" userId="6d7716d3-bdc4-4494-a74d-18fd30bc7e2e" providerId="ADAL" clId="{ACBE4755-7DA6-460D-B76A-22A2DFA5405F}" dt="2022-03-22T06:25:20.647" v="551" actId="14100"/>
          <ac:picMkLst>
            <pc:docMk/>
            <pc:sldMk cId="1961130" sldId="378"/>
            <ac:picMk id="1032" creationId="{86A7594F-B182-4297-8C60-4574FFCC2290}"/>
          </ac:picMkLst>
        </pc:picChg>
        <pc:cxnChg chg="add">
          <ac:chgData name="Gudrun Olafsdottir" userId="6d7716d3-bdc4-4494-a74d-18fd30bc7e2e" providerId="ADAL" clId="{ACBE4755-7DA6-460D-B76A-22A2DFA5405F}" dt="2022-03-22T06:25:39.904" v="552" actId="11529"/>
          <ac:cxnSpMkLst>
            <pc:docMk/>
            <pc:sldMk cId="1961130" sldId="378"/>
            <ac:cxnSpMk id="8" creationId="{13747086-74C6-43A2-B299-69965A0553D3}"/>
          </ac:cxnSpMkLst>
        </pc:cxnChg>
        <pc:cxnChg chg="add mod">
          <ac:chgData name="Gudrun Olafsdottir" userId="6d7716d3-bdc4-4494-a74d-18fd30bc7e2e" providerId="ADAL" clId="{ACBE4755-7DA6-460D-B76A-22A2DFA5405F}" dt="2022-03-22T06:25:52.974" v="556" actId="14100"/>
          <ac:cxnSpMkLst>
            <pc:docMk/>
            <pc:sldMk cId="1961130" sldId="378"/>
            <ac:cxnSpMk id="17" creationId="{FE1B3F95-087E-4800-B394-98ACB7199720}"/>
          </ac:cxnSpMkLst>
        </pc:cxnChg>
        <pc:cxnChg chg="add mod">
          <ac:chgData name="Gudrun Olafsdottir" userId="6d7716d3-bdc4-4494-a74d-18fd30bc7e2e" providerId="ADAL" clId="{ACBE4755-7DA6-460D-B76A-22A2DFA5405F}" dt="2022-03-22T06:26:03.204" v="560" actId="14100"/>
          <ac:cxnSpMkLst>
            <pc:docMk/>
            <pc:sldMk cId="1961130" sldId="378"/>
            <ac:cxnSpMk id="20" creationId="{4D33D1E6-3F5A-4E60-BCB5-2C7BEF8214B5}"/>
          </ac:cxnSpMkLst>
        </pc:cxnChg>
        <pc:cxnChg chg="add mod">
          <ac:chgData name="Gudrun Olafsdottir" userId="6d7716d3-bdc4-4494-a74d-18fd30bc7e2e" providerId="ADAL" clId="{ACBE4755-7DA6-460D-B76A-22A2DFA5405F}" dt="2022-03-22T06:26:13.402" v="564" actId="14100"/>
          <ac:cxnSpMkLst>
            <pc:docMk/>
            <pc:sldMk cId="1961130" sldId="378"/>
            <ac:cxnSpMk id="23" creationId="{7D50E2A2-FE42-4030-9BCE-61E4EA1055B5}"/>
          </ac:cxnSpMkLst>
        </pc:cxnChg>
        <pc:cxnChg chg="add mod">
          <ac:chgData name="Gudrun Olafsdottir" userId="6d7716d3-bdc4-4494-a74d-18fd30bc7e2e" providerId="ADAL" clId="{ACBE4755-7DA6-460D-B76A-22A2DFA5405F}" dt="2022-03-22T06:26:22.029" v="568" actId="14100"/>
          <ac:cxnSpMkLst>
            <pc:docMk/>
            <pc:sldMk cId="1961130" sldId="378"/>
            <ac:cxnSpMk id="26" creationId="{3C7CA9DF-09B4-466B-B14F-D63EB06FF8EF}"/>
          </ac:cxnSpMkLst>
        </pc:cxnChg>
      </pc:sldChg>
      <pc:sldChg chg="addSp delSp modSp new mod ord modNotesTx">
        <pc:chgData name="Gudrun Olafsdottir" userId="6d7716d3-bdc4-4494-a74d-18fd30bc7e2e" providerId="ADAL" clId="{ACBE4755-7DA6-460D-B76A-22A2DFA5405F}" dt="2022-03-29T00:51:03.603" v="1946" actId="20577"/>
        <pc:sldMkLst>
          <pc:docMk/>
          <pc:sldMk cId="2577249589" sldId="379"/>
        </pc:sldMkLst>
        <pc:spChg chg="mod">
          <ac:chgData name="Gudrun Olafsdottir" userId="6d7716d3-bdc4-4494-a74d-18fd30bc7e2e" providerId="ADAL" clId="{ACBE4755-7DA6-460D-B76A-22A2DFA5405F}" dt="2022-03-29T00:51:03.603" v="1946" actId="20577"/>
          <ac:spMkLst>
            <pc:docMk/>
            <pc:sldMk cId="2577249589" sldId="379"/>
            <ac:spMk id="2" creationId="{F2673565-C1F7-40E0-847B-FCCD9FAFAE94}"/>
          </ac:spMkLst>
        </pc:spChg>
        <pc:spChg chg="del">
          <ac:chgData name="Gudrun Olafsdottir" userId="6d7716d3-bdc4-4494-a74d-18fd30bc7e2e" providerId="ADAL" clId="{ACBE4755-7DA6-460D-B76A-22A2DFA5405F}" dt="2022-03-22T07:25:43.605" v="729" actId="478"/>
          <ac:spMkLst>
            <pc:docMk/>
            <pc:sldMk cId="2577249589" sldId="379"/>
            <ac:spMk id="3" creationId="{D99DB561-DDB6-49BF-B225-C0490AED5D5B}"/>
          </ac:spMkLst>
        </pc:spChg>
        <pc:spChg chg="mod">
          <ac:chgData name="Gudrun Olafsdottir" userId="6d7716d3-bdc4-4494-a74d-18fd30bc7e2e" providerId="ADAL" clId="{ACBE4755-7DA6-460D-B76A-22A2DFA5405F}" dt="2022-03-23T07:05:26.030" v="1153" actId="20577"/>
          <ac:spMkLst>
            <pc:docMk/>
            <pc:sldMk cId="2577249589" sldId="379"/>
            <ac:spMk id="4" creationId="{359FB68D-EAD1-496F-A9B6-5BB0F0C40104}"/>
          </ac:spMkLst>
        </pc:spChg>
        <pc:picChg chg="add mod">
          <ac:chgData name="Gudrun Olafsdottir" userId="6d7716d3-bdc4-4494-a74d-18fd30bc7e2e" providerId="ADAL" clId="{ACBE4755-7DA6-460D-B76A-22A2DFA5405F}" dt="2022-03-22T07:46:23.069" v="888" actId="1076"/>
          <ac:picMkLst>
            <pc:docMk/>
            <pc:sldMk cId="2577249589" sldId="379"/>
            <ac:picMk id="6" creationId="{6DB5A316-00F4-4E33-9F1D-F26CFD08563B}"/>
          </ac:picMkLst>
        </pc:picChg>
        <pc:picChg chg="add mod">
          <ac:chgData name="Gudrun Olafsdottir" userId="6d7716d3-bdc4-4494-a74d-18fd30bc7e2e" providerId="ADAL" clId="{ACBE4755-7DA6-460D-B76A-22A2DFA5405F}" dt="2022-03-22T07:46:52.478" v="897" actId="1037"/>
          <ac:picMkLst>
            <pc:docMk/>
            <pc:sldMk cId="2577249589" sldId="379"/>
            <ac:picMk id="7" creationId="{2E989B15-DEF5-42AF-AD8C-DE4F8BAF6209}"/>
          </ac:picMkLst>
        </pc:picChg>
        <pc:picChg chg="add mod">
          <ac:chgData name="Gudrun Olafsdottir" userId="6d7716d3-bdc4-4494-a74d-18fd30bc7e2e" providerId="ADAL" clId="{ACBE4755-7DA6-460D-B76A-22A2DFA5405F}" dt="2022-03-22T07:47:13.548" v="901" actId="1076"/>
          <ac:picMkLst>
            <pc:docMk/>
            <pc:sldMk cId="2577249589" sldId="379"/>
            <ac:picMk id="8" creationId="{7FA5E361-0DEE-4206-85F3-A8AF75C6B672}"/>
          </ac:picMkLst>
        </pc:picChg>
        <pc:picChg chg="add mod">
          <ac:chgData name="Gudrun Olafsdottir" userId="6d7716d3-bdc4-4494-a74d-18fd30bc7e2e" providerId="ADAL" clId="{ACBE4755-7DA6-460D-B76A-22A2DFA5405F}" dt="2022-03-22T07:47:49.151" v="912" actId="1076"/>
          <ac:picMkLst>
            <pc:docMk/>
            <pc:sldMk cId="2577249589" sldId="379"/>
            <ac:picMk id="9" creationId="{4F731D31-6D92-4FF3-BE99-B89013B675E7}"/>
          </ac:picMkLst>
        </pc:picChg>
        <pc:picChg chg="add mod">
          <ac:chgData name="Gudrun Olafsdottir" userId="6d7716d3-bdc4-4494-a74d-18fd30bc7e2e" providerId="ADAL" clId="{ACBE4755-7DA6-460D-B76A-22A2DFA5405F}" dt="2022-03-22T07:48:22.690" v="915" actId="1076"/>
          <ac:picMkLst>
            <pc:docMk/>
            <pc:sldMk cId="2577249589" sldId="379"/>
            <ac:picMk id="10" creationId="{EA0A9DDE-C8BA-4B3A-8C48-82496C706527}"/>
          </ac:picMkLst>
        </pc:picChg>
        <pc:picChg chg="add mod">
          <ac:chgData name="Gudrun Olafsdottir" userId="6d7716d3-bdc4-4494-a74d-18fd30bc7e2e" providerId="ADAL" clId="{ACBE4755-7DA6-460D-B76A-22A2DFA5405F}" dt="2022-03-22T07:49:01.708" v="924" actId="1038"/>
          <ac:picMkLst>
            <pc:docMk/>
            <pc:sldMk cId="2577249589" sldId="379"/>
            <ac:picMk id="11" creationId="{21BA67BF-AAE1-4E62-825D-3F66671C4052}"/>
          </ac:picMkLst>
        </pc:picChg>
        <pc:picChg chg="add mod">
          <ac:chgData name="Gudrun Olafsdottir" userId="6d7716d3-bdc4-4494-a74d-18fd30bc7e2e" providerId="ADAL" clId="{ACBE4755-7DA6-460D-B76A-22A2DFA5405F}" dt="2022-03-22T07:49:48.487" v="931" actId="1076"/>
          <ac:picMkLst>
            <pc:docMk/>
            <pc:sldMk cId="2577249589" sldId="379"/>
            <ac:picMk id="12" creationId="{7A46E237-C10F-46AE-8077-1F6F0C3C95B3}"/>
          </ac:picMkLst>
        </pc:picChg>
        <pc:picChg chg="add mod">
          <ac:chgData name="Gudrun Olafsdottir" userId="6d7716d3-bdc4-4494-a74d-18fd30bc7e2e" providerId="ADAL" clId="{ACBE4755-7DA6-460D-B76A-22A2DFA5405F}" dt="2022-03-22T07:49:52.748" v="933" actId="1076"/>
          <ac:picMkLst>
            <pc:docMk/>
            <pc:sldMk cId="2577249589" sldId="379"/>
            <ac:picMk id="13" creationId="{8C729086-004E-486F-914B-3CC1B322C47C}"/>
          </ac:picMkLst>
        </pc:picChg>
        <pc:picChg chg="add mod">
          <ac:chgData name="Gudrun Olafsdottir" userId="6d7716d3-bdc4-4494-a74d-18fd30bc7e2e" providerId="ADAL" clId="{ACBE4755-7DA6-460D-B76A-22A2DFA5405F}" dt="2022-03-22T07:49:57.837" v="935" actId="1076"/>
          <ac:picMkLst>
            <pc:docMk/>
            <pc:sldMk cId="2577249589" sldId="379"/>
            <ac:picMk id="14" creationId="{A1B72E17-38F3-4D59-9A4E-C62BAA85FC3A}"/>
          </ac:picMkLst>
        </pc:picChg>
        <pc:picChg chg="add mod">
          <ac:chgData name="Gudrun Olafsdottir" userId="6d7716d3-bdc4-4494-a74d-18fd30bc7e2e" providerId="ADAL" clId="{ACBE4755-7DA6-460D-B76A-22A2DFA5405F}" dt="2022-03-22T07:45:58.865" v="884" actId="1076"/>
          <ac:picMkLst>
            <pc:docMk/>
            <pc:sldMk cId="2577249589" sldId="379"/>
            <ac:picMk id="3074" creationId="{44C6AF90-E5F7-478A-9B2E-E42DFD63E612}"/>
          </ac:picMkLst>
        </pc:picChg>
      </pc:sldChg>
      <pc:sldChg chg="addSp delSp modSp new mod">
        <pc:chgData name="Gudrun Olafsdottir" userId="6d7716d3-bdc4-4494-a74d-18fd30bc7e2e" providerId="ADAL" clId="{ACBE4755-7DA6-460D-B76A-22A2DFA5405F}" dt="2022-03-22T08:03:55.101" v="1057" actId="208"/>
        <pc:sldMkLst>
          <pc:docMk/>
          <pc:sldMk cId="7619591" sldId="380"/>
        </pc:sldMkLst>
        <pc:spChg chg="del">
          <ac:chgData name="Gudrun Olafsdottir" userId="6d7716d3-bdc4-4494-a74d-18fd30bc7e2e" providerId="ADAL" clId="{ACBE4755-7DA6-460D-B76A-22A2DFA5405F}" dt="2022-03-22T08:03:25.421" v="1052" actId="478"/>
          <ac:spMkLst>
            <pc:docMk/>
            <pc:sldMk cId="7619591" sldId="380"/>
            <ac:spMk id="2" creationId="{1AA1584C-A131-4BDE-9704-2CBA73098081}"/>
          </ac:spMkLst>
        </pc:spChg>
        <pc:spChg chg="del">
          <ac:chgData name="Gudrun Olafsdottir" userId="6d7716d3-bdc4-4494-a74d-18fd30bc7e2e" providerId="ADAL" clId="{ACBE4755-7DA6-460D-B76A-22A2DFA5405F}" dt="2022-03-22T08:03:13.740" v="1048" actId="478"/>
          <ac:spMkLst>
            <pc:docMk/>
            <pc:sldMk cId="7619591" sldId="380"/>
            <ac:spMk id="3" creationId="{323C2DCA-5935-401C-B157-2352102CCDF0}"/>
          </ac:spMkLst>
        </pc:spChg>
        <pc:spChg chg="mod">
          <ac:chgData name="Gudrun Olafsdottir" userId="6d7716d3-bdc4-4494-a74d-18fd30bc7e2e" providerId="ADAL" clId="{ACBE4755-7DA6-460D-B76A-22A2DFA5405F}" dt="2022-03-22T08:02:04.894" v="1047" actId="20577"/>
          <ac:spMkLst>
            <pc:docMk/>
            <pc:sldMk cId="7619591" sldId="380"/>
            <ac:spMk id="4" creationId="{73D9C681-B9C1-46FE-A43E-F66FE77E807B}"/>
          </ac:spMkLst>
        </pc:spChg>
        <pc:spChg chg="add mod">
          <ac:chgData name="Gudrun Olafsdottir" userId="6d7716d3-bdc4-4494-a74d-18fd30bc7e2e" providerId="ADAL" clId="{ACBE4755-7DA6-460D-B76A-22A2DFA5405F}" dt="2022-03-22T08:03:55.101" v="1057" actId="208"/>
          <ac:spMkLst>
            <pc:docMk/>
            <pc:sldMk cId="7619591" sldId="380"/>
            <ac:spMk id="7" creationId="{E8131C4B-095D-4BA5-B5B9-F03E6BD7DD5A}"/>
          </ac:spMkLst>
        </pc:spChg>
        <pc:picChg chg="add mod">
          <ac:chgData name="Gudrun Olafsdottir" userId="6d7716d3-bdc4-4494-a74d-18fd30bc7e2e" providerId="ADAL" clId="{ACBE4755-7DA6-460D-B76A-22A2DFA5405F}" dt="2022-03-22T08:03:37.966" v="1054" actId="1076"/>
          <ac:picMkLst>
            <pc:docMk/>
            <pc:sldMk cId="7619591" sldId="380"/>
            <ac:picMk id="6" creationId="{2E6A6A7F-A287-4EFA-A1FA-3013A87EB367}"/>
          </ac:picMkLst>
        </pc:picChg>
      </pc:sldChg>
      <pc:sldChg chg="delSp modSp add mod">
        <pc:chgData name="Gudrun Olafsdottir" userId="6d7716d3-bdc4-4494-a74d-18fd30bc7e2e" providerId="ADAL" clId="{ACBE4755-7DA6-460D-B76A-22A2DFA5405F}" dt="2022-03-29T00:59:19.738" v="2068" actId="3626"/>
        <pc:sldMkLst>
          <pc:docMk/>
          <pc:sldMk cId="793897743" sldId="420"/>
        </pc:sldMkLst>
        <pc:spChg chg="mod">
          <ac:chgData name="Gudrun Olafsdottir" userId="6d7716d3-bdc4-4494-a74d-18fd30bc7e2e" providerId="ADAL" clId="{ACBE4755-7DA6-460D-B76A-22A2DFA5405F}" dt="2022-03-29T00:59:19.738" v="2068" actId="3626"/>
          <ac:spMkLst>
            <pc:docMk/>
            <pc:sldMk cId="793897743" sldId="420"/>
            <ac:spMk id="4" creationId="{8808F403-BC18-4A19-8487-47B2ED822042}"/>
          </ac:spMkLst>
        </pc:spChg>
        <pc:spChg chg="del">
          <ac:chgData name="Gudrun Olafsdottir" userId="6d7716d3-bdc4-4494-a74d-18fd30bc7e2e" providerId="ADAL" clId="{ACBE4755-7DA6-460D-B76A-22A2DFA5405F}" dt="2022-03-29T00:57:21.728" v="1989" actId="478"/>
          <ac:spMkLst>
            <pc:docMk/>
            <pc:sldMk cId="793897743" sldId="420"/>
            <ac:spMk id="10" creationId="{DFEA80FE-9966-4387-BC4B-F6DA6E3985CA}"/>
          </ac:spMkLst>
        </pc:spChg>
      </pc:sldChg>
      <pc:sldChg chg="addSp delSp modSp add mod">
        <pc:chgData name="Gudrun Olafsdottir" userId="6d7716d3-bdc4-4494-a74d-18fd30bc7e2e" providerId="ADAL" clId="{ACBE4755-7DA6-460D-B76A-22A2DFA5405F}" dt="2022-03-29T00:55:01.531" v="1987" actId="20577"/>
        <pc:sldMkLst>
          <pc:docMk/>
          <pc:sldMk cId="375686233" sldId="430"/>
        </pc:sldMkLst>
        <pc:spChg chg="mod">
          <ac:chgData name="Gudrun Olafsdottir" userId="6d7716d3-bdc4-4494-a74d-18fd30bc7e2e" providerId="ADAL" clId="{ACBE4755-7DA6-460D-B76A-22A2DFA5405F}" dt="2022-03-29T00:55:01.531" v="1987" actId="20577"/>
          <ac:spMkLst>
            <pc:docMk/>
            <pc:sldMk cId="375686233" sldId="430"/>
            <ac:spMk id="2" creationId="{42FEFBDF-EFC3-9F4C-9078-DD22B675A557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26" creationId="{00000000-0000-0000-0000-000000000000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29" creationId="{00000000-0000-0000-0000-000000000000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55" creationId="{FD05968B-2200-4CCA-BDB0-FB391E26CA1C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57" creationId="{20CBEBB8-A585-46C7-A40D-85244D98CA81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58" creationId="{8F7E68EF-BCAD-4830-AC20-4C3E2AC71252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59" creationId="{389B8E3C-C081-4406-9D5E-B58192EF1A39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60" creationId="{A685A677-AB58-40A6-AF7B-AE4F8E6602A3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63" creationId="{6A69E2C8-FF46-4C57-A7CE-0A3C01C5DF8D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66" creationId="{CEF1F65C-683B-48CE-A783-4576D3756EBA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68" creationId="{A81CB753-DB06-4FCD-BF67-3622E762906C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73" creationId="{8B06FAA5-424D-4E3C-A6E2-3CC92D91CF11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75" creationId="{35B2D320-EFB2-49A9-A7A6-70920F7181CF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76" creationId="{49F72A49-3881-4D51-A90E-B96D14C872C8}"/>
          </ac:spMkLst>
        </pc:spChg>
        <pc:spChg chg="mod">
          <ac:chgData name="Gudrun Olafsdottir" userId="6d7716d3-bdc4-4494-a74d-18fd30bc7e2e" providerId="ADAL" clId="{ACBE4755-7DA6-460D-B76A-22A2DFA5405F}" dt="2022-03-29T00:48:08.897" v="1915" actId="1036"/>
          <ac:spMkLst>
            <pc:docMk/>
            <pc:sldMk cId="375686233" sldId="430"/>
            <ac:spMk id="77" creationId="{2B6645A8-9B64-4EC5-B862-23E97E776D9A}"/>
          </ac:spMkLst>
        </pc:spChg>
        <pc:spChg chg="add mod">
          <ac:chgData name="Gudrun Olafsdottir" userId="6d7716d3-bdc4-4494-a74d-18fd30bc7e2e" providerId="ADAL" clId="{ACBE4755-7DA6-460D-B76A-22A2DFA5405F}" dt="2022-03-23T07:08:56.100" v="1173" actId="20577"/>
          <ac:spMkLst>
            <pc:docMk/>
            <pc:sldMk cId="375686233" sldId="430"/>
            <ac:spMk id="108" creationId="{0F710F23-63C3-4405-863A-ECD6CB1160C7}"/>
          </ac:spMkLst>
        </pc:spChg>
        <pc:spChg chg="del">
          <ac:chgData name="Gudrun Olafsdottir" userId="6d7716d3-bdc4-4494-a74d-18fd30bc7e2e" providerId="ADAL" clId="{ACBE4755-7DA6-460D-B76A-22A2DFA5405F}" dt="2022-03-23T07:07:38.926" v="1156" actId="478"/>
          <ac:spMkLst>
            <pc:docMk/>
            <pc:sldMk cId="375686233" sldId="430"/>
            <ac:spMk id="109" creationId="{91DB22E5-F855-41A7-A9DD-90C67B53283A}"/>
          </ac:spMkLst>
        </pc:spChg>
        <pc:spChg chg="add mod">
          <ac:chgData name="Gudrun Olafsdottir" userId="6d7716d3-bdc4-4494-a74d-18fd30bc7e2e" providerId="ADAL" clId="{ACBE4755-7DA6-460D-B76A-22A2DFA5405F}" dt="2022-03-29T00:48:50.989" v="1927" actId="20577"/>
          <ac:spMkLst>
            <pc:docMk/>
            <pc:sldMk cId="375686233" sldId="430"/>
            <ac:spMk id="112" creationId="{6D45BA0B-A8B5-4CF4-86A7-31D9437F8397}"/>
          </ac:spMkLst>
        </pc:sp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56" creationId="{ECDDE028-D683-48AE-A89E-DB9AB94C8E1B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62" creationId="{E68A0355-CE08-4171-85C0-3D2F4CECBC1E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64" creationId="{E3AD62B8-9F84-4751-8B03-63CA4821D60A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65" creationId="{37AC6626-43D0-41F4-8837-670E84738DBB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67" creationId="{24CFC4B9-7674-4212-BE91-7394CEC79C2B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69" creationId="{E1A117AA-B886-4233-99BB-9B6CCDBB5FE5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70" creationId="{21902B8E-AA48-4A59-A3E9-53FE3DDD0ABA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74" creationId="{EF1A1618-B54D-4192-86B4-B4CE522CDED7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87" creationId="{B4951080-B4D9-46AB-802B-6A8BA8097A23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88" creationId="{ADCB5F79-B71E-48DA-94D0-B9660EED1C92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91" creationId="{CA654D3E-24EB-40A2-8BE4-C3F7AB9B1403}"/>
          </ac:picMkLst>
        </pc:picChg>
        <pc:picChg chg="add mod">
          <ac:chgData name="Gudrun Olafsdottir" userId="6d7716d3-bdc4-4494-a74d-18fd30bc7e2e" providerId="ADAL" clId="{ACBE4755-7DA6-460D-B76A-22A2DFA5405F}" dt="2022-03-23T07:08:20.050" v="1159" actId="1076"/>
          <ac:picMkLst>
            <pc:docMk/>
            <pc:sldMk cId="375686233" sldId="430"/>
            <ac:picMk id="102" creationId="{05031F13-B96E-4917-A7CF-E44DAF95508D}"/>
          </ac:picMkLst>
        </pc:picChg>
        <pc:picChg chg="add mod">
          <ac:chgData name="Gudrun Olafsdottir" userId="6d7716d3-bdc4-4494-a74d-18fd30bc7e2e" providerId="ADAL" clId="{ACBE4755-7DA6-460D-B76A-22A2DFA5405F}" dt="2022-03-29T00:48:15.911" v="1916" actId="1076"/>
          <ac:picMkLst>
            <pc:docMk/>
            <pc:sldMk cId="375686233" sldId="430"/>
            <ac:picMk id="109" creationId="{6D9591F5-5C5E-426B-868F-FB216DB64F91}"/>
          </ac:picMkLst>
        </pc:picChg>
        <pc:picChg chg="mod">
          <ac:chgData name="Gudrun Olafsdottir" userId="6d7716d3-bdc4-4494-a74d-18fd30bc7e2e" providerId="ADAL" clId="{ACBE4755-7DA6-460D-B76A-22A2DFA5405F}" dt="2022-03-29T00:48:08.897" v="1915" actId="1036"/>
          <ac:picMkLst>
            <pc:docMk/>
            <pc:sldMk cId="375686233" sldId="430"/>
            <ac:picMk id="2050" creationId="{E2B3229C-20EA-4EEA-9F16-4F6FDC52871E}"/>
          </ac:picMkLst>
        </pc:picChg>
      </pc:sldChg>
      <pc:sldChg chg="delSp modSp add mod ord">
        <pc:chgData name="Gudrun Olafsdottir" userId="6d7716d3-bdc4-4494-a74d-18fd30bc7e2e" providerId="ADAL" clId="{ACBE4755-7DA6-460D-B76A-22A2DFA5405F}" dt="2022-03-29T01:00:53.885" v="2072" actId="20577"/>
        <pc:sldMkLst>
          <pc:docMk/>
          <pc:sldMk cId="1099285149" sldId="431"/>
        </pc:sldMkLst>
        <pc:spChg chg="del">
          <ac:chgData name="Gudrun Olafsdottir" userId="6d7716d3-bdc4-4494-a74d-18fd30bc7e2e" providerId="ADAL" clId="{ACBE4755-7DA6-460D-B76A-22A2DFA5405F}" dt="2022-03-22T08:00:49.260" v="1028" actId="478"/>
          <ac:spMkLst>
            <pc:docMk/>
            <pc:sldMk cId="1099285149" sldId="431"/>
            <ac:spMk id="2" creationId="{69556DC0-B8D5-4910-93A9-2B2767840478}"/>
          </ac:spMkLst>
        </pc:spChg>
        <pc:spChg chg="mod">
          <ac:chgData name="Gudrun Olafsdottir" userId="6d7716d3-bdc4-4494-a74d-18fd30bc7e2e" providerId="ADAL" clId="{ACBE4755-7DA6-460D-B76A-22A2DFA5405F}" dt="2022-03-29T01:00:53.885" v="2072" actId="20577"/>
          <ac:spMkLst>
            <pc:docMk/>
            <pc:sldMk cId="1099285149" sldId="431"/>
            <ac:spMk id="4" creationId="{94B81B8B-A46C-C94A-B0F5-E70BC8903B8E}"/>
          </ac:spMkLst>
        </pc:spChg>
        <pc:graphicFrameChg chg="modGraphic">
          <ac:chgData name="Gudrun Olafsdottir" userId="6d7716d3-bdc4-4494-a74d-18fd30bc7e2e" providerId="ADAL" clId="{ACBE4755-7DA6-460D-B76A-22A2DFA5405F}" dt="2022-03-29T00:49:40.384" v="1939" actId="2165"/>
          <ac:graphicFrameMkLst>
            <pc:docMk/>
            <pc:sldMk cId="1099285149" sldId="431"/>
            <ac:graphicFrameMk id="90" creationId="{C0D1E26B-CFC9-4353-9CF7-C45101679A84}"/>
          </ac:graphicFrameMkLst>
        </pc:graphicFrameChg>
        <pc:picChg chg="del">
          <ac:chgData name="Gudrun Olafsdottir" userId="6d7716d3-bdc4-4494-a74d-18fd30bc7e2e" providerId="ADAL" clId="{ACBE4755-7DA6-460D-B76A-22A2DFA5405F}" dt="2022-03-23T07:08:00.692" v="1157" actId="21"/>
          <ac:picMkLst>
            <pc:docMk/>
            <pc:sldMk cId="1099285149" sldId="431"/>
            <ac:picMk id="91" creationId="{419CFAA5-1B56-4ECB-A0F4-6601622BC0E0}"/>
          </ac:picMkLst>
        </pc:picChg>
        <pc:picChg chg="mod">
          <ac:chgData name="Gudrun Olafsdottir" userId="6d7716d3-bdc4-4494-a74d-18fd30bc7e2e" providerId="ADAL" clId="{ACBE4755-7DA6-460D-B76A-22A2DFA5405F}" dt="2022-03-29T00:47:10.164" v="1887" actId="1076"/>
          <ac:picMkLst>
            <pc:docMk/>
            <pc:sldMk cId="1099285149" sldId="431"/>
            <ac:picMk id="94" creationId="{57806C88-E05E-4439-A91E-8DCA1ECEB8EB}"/>
          </ac:picMkLst>
        </pc:picChg>
        <pc:picChg chg="del mod">
          <ac:chgData name="Gudrun Olafsdottir" userId="6d7716d3-bdc4-4494-a74d-18fd30bc7e2e" providerId="ADAL" clId="{ACBE4755-7DA6-460D-B76A-22A2DFA5405F}" dt="2022-03-29T00:49:03.625" v="1928" actId="478"/>
          <ac:picMkLst>
            <pc:docMk/>
            <pc:sldMk cId="1099285149" sldId="431"/>
            <ac:picMk id="95" creationId="{909731FF-4E47-47F7-B1A6-5694896ADE14}"/>
          </ac:picMkLst>
        </pc:picChg>
        <pc:picChg chg="mod">
          <ac:chgData name="Gudrun Olafsdottir" userId="6d7716d3-bdc4-4494-a74d-18fd30bc7e2e" providerId="ADAL" clId="{ACBE4755-7DA6-460D-B76A-22A2DFA5405F}" dt="2022-03-29T00:49:45.145" v="1940" actId="1076"/>
          <ac:picMkLst>
            <pc:docMk/>
            <pc:sldMk cId="1099285149" sldId="431"/>
            <ac:picMk id="101" creationId="{679DF903-8F78-46DB-AD0A-95D0DCB08A53}"/>
          </ac:picMkLst>
        </pc:picChg>
      </pc:sldChg>
      <pc:sldChg chg="addSp delSp modSp new mod">
        <pc:chgData name="Gudrun Olafsdottir" userId="6d7716d3-bdc4-4494-a74d-18fd30bc7e2e" providerId="ADAL" clId="{ACBE4755-7DA6-460D-B76A-22A2DFA5405F}" dt="2022-03-22T08:30:48.627" v="1107" actId="14100"/>
        <pc:sldMkLst>
          <pc:docMk/>
          <pc:sldMk cId="1978550073" sldId="432"/>
        </pc:sldMkLst>
        <pc:spChg chg="del">
          <ac:chgData name="Gudrun Olafsdottir" userId="6d7716d3-bdc4-4494-a74d-18fd30bc7e2e" providerId="ADAL" clId="{ACBE4755-7DA6-460D-B76A-22A2DFA5405F}" dt="2022-03-22T08:25:57.219" v="1079" actId="478"/>
          <ac:spMkLst>
            <pc:docMk/>
            <pc:sldMk cId="1978550073" sldId="432"/>
            <ac:spMk id="2" creationId="{03450169-829C-416F-A8D2-0C11A8FB3235}"/>
          </ac:spMkLst>
        </pc:spChg>
        <pc:spChg chg="del">
          <ac:chgData name="Gudrun Olafsdottir" userId="6d7716d3-bdc4-4494-a74d-18fd30bc7e2e" providerId="ADAL" clId="{ACBE4755-7DA6-460D-B76A-22A2DFA5405F}" dt="2022-03-22T08:25:53.523" v="1078" actId="478"/>
          <ac:spMkLst>
            <pc:docMk/>
            <pc:sldMk cId="1978550073" sldId="432"/>
            <ac:spMk id="3" creationId="{2657A831-C3CC-40D5-A8AD-E92624616D3E}"/>
          </ac:spMkLst>
        </pc:spChg>
        <pc:spChg chg="mod">
          <ac:chgData name="Gudrun Olafsdottir" userId="6d7716d3-bdc4-4494-a74d-18fd30bc7e2e" providerId="ADAL" clId="{ACBE4755-7DA6-460D-B76A-22A2DFA5405F}" dt="2022-03-22T08:04:27.848" v="1077" actId="20577"/>
          <ac:spMkLst>
            <pc:docMk/>
            <pc:sldMk cId="1978550073" sldId="432"/>
            <ac:spMk id="4" creationId="{3AFC9058-4D2B-4B09-B865-2A2CB84DB069}"/>
          </ac:spMkLst>
        </pc:spChg>
        <pc:picChg chg="add mod">
          <ac:chgData name="Gudrun Olafsdottir" userId="6d7716d3-bdc4-4494-a74d-18fd30bc7e2e" providerId="ADAL" clId="{ACBE4755-7DA6-460D-B76A-22A2DFA5405F}" dt="2022-03-22T08:26:44.008" v="1086" actId="14100"/>
          <ac:picMkLst>
            <pc:docMk/>
            <pc:sldMk cId="1978550073" sldId="432"/>
            <ac:picMk id="6" creationId="{6A8DBCF9-06FB-4C80-9D8C-4EA3708726A1}"/>
          </ac:picMkLst>
        </pc:picChg>
        <pc:picChg chg="add mod">
          <ac:chgData name="Gudrun Olafsdottir" userId="6d7716d3-bdc4-4494-a74d-18fd30bc7e2e" providerId="ADAL" clId="{ACBE4755-7DA6-460D-B76A-22A2DFA5405F}" dt="2022-03-22T08:27:59.628" v="1095" actId="1076"/>
          <ac:picMkLst>
            <pc:docMk/>
            <pc:sldMk cId="1978550073" sldId="432"/>
            <ac:picMk id="8" creationId="{F4AFC515-5129-47E4-A502-88AFC8D295BA}"/>
          </ac:picMkLst>
        </pc:picChg>
        <pc:picChg chg="add mod">
          <ac:chgData name="Gudrun Olafsdottir" userId="6d7716d3-bdc4-4494-a74d-18fd30bc7e2e" providerId="ADAL" clId="{ACBE4755-7DA6-460D-B76A-22A2DFA5405F}" dt="2022-03-22T08:27:20.525" v="1091" actId="1076"/>
          <ac:picMkLst>
            <pc:docMk/>
            <pc:sldMk cId="1978550073" sldId="432"/>
            <ac:picMk id="10" creationId="{B9376CDE-A41D-44A8-97D1-ACEDB24CA6E2}"/>
          </ac:picMkLst>
        </pc:picChg>
        <pc:picChg chg="add mod">
          <ac:chgData name="Gudrun Olafsdottir" userId="6d7716d3-bdc4-4494-a74d-18fd30bc7e2e" providerId="ADAL" clId="{ACBE4755-7DA6-460D-B76A-22A2DFA5405F}" dt="2022-03-22T08:27:57.672" v="1094" actId="1076"/>
          <ac:picMkLst>
            <pc:docMk/>
            <pc:sldMk cId="1978550073" sldId="432"/>
            <ac:picMk id="12" creationId="{F2456F65-7A0B-4831-A73D-0CC72CF9F47C}"/>
          </ac:picMkLst>
        </pc:picChg>
        <pc:picChg chg="add mod">
          <ac:chgData name="Gudrun Olafsdottir" userId="6d7716d3-bdc4-4494-a74d-18fd30bc7e2e" providerId="ADAL" clId="{ACBE4755-7DA6-460D-B76A-22A2DFA5405F}" dt="2022-03-22T08:30:48.627" v="1107" actId="14100"/>
          <ac:picMkLst>
            <pc:docMk/>
            <pc:sldMk cId="1978550073" sldId="432"/>
            <ac:picMk id="14" creationId="{A6067F2F-7EB0-4E69-9DDA-079A603E665E}"/>
          </ac:picMkLst>
        </pc:picChg>
        <pc:picChg chg="add mod">
          <ac:chgData name="Gudrun Olafsdottir" userId="6d7716d3-bdc4-4494-a74d-18fd30bc7e2e" providerId="ADAL" clId="{ACBE4755-7DA6-460D-B76A-22A2DFA5405F}" dt="2022-03-22T08:29:10.650" v="1101" actId="14100"/>
          <ac:picMkLst>
            <pc:docMk/>
            <pc:sldMk cId="1978550073" sldId="432"/>
            <ac:picMk id="16" creationId="{0FC416EC-7148-4723-A741-8F12B0B6C862}"/>
          </ac:picMkLst>
        </pc:picChg>
        <pc:picChg chg="add mod">
          <ac:chgData name="Gudrun Olafsdottir" userId="6d7716d3-bdc4-4494-a74d-18fd30bc7e2e" providerId="ADAL" clId="{ACBE4755-7DA6-460D-B76A-22A2DFA5405F}" dt="2022-03-22T08:30:45.110" v="1106" actId="14100"/>
          <ac:picMkLst>
            <pc:docMk/>
            <pc:sldMk cId="1978550073" sldId="432"/>
            <ac:picMk id="18" creationId="{A0BC0FCB-1412-422E-9E85-EF24ADCC60A0}"/>
          </ac:picMkLst>
        </pc:picChg>
      </pc:sldChg>
      <pc:sldChg chg="addSp delSp modSp new mod">
        <pc:chgData name="Gudrun Olafsdottir" userId="6d7716d3-bdc4-4494-a74d-18fd30bc7e2e" providerId="ADAL" clId="{ACBE4755-7DA6-460D-B76A-22A2DFA5405F}" dt="2022-03-22T09:11:15.156" v="1126" actId="20577"/>
        <pc:sldMkLst>
          <pc:docMk/>
          <pc:sldMk cId="2486720091" sldId="433"/>
        </pc:sldMkLst>
        <pc:spChg chg="del">
          <ac:chgData name="Gudrun Olafsdottir" userId="6d7716d3-bdc4-4494-a74d-18fd30bc7e2e" providerId="ADAL" clId="{ACBE4755-7DA6-460D-B76A-22A2DFA5405F}" dt="2022-03-22T09:11:00.709" v="1110" actId="478"/>
          <ac:spMkLst>
            <pc:docMk/>
            <pc:sldMk cId="2486720091" sldId="433"/>
            <ac:spMk id="2" creationId="{418064F5-AEAB-4392-9BA8-C7B55B8849D1}"/>
          </ac:spMkLst>
        </pc:spChg>
        <pc:spChg chg="del">
          <ac:chgData name="Gudrun Olafsdottir" userId="6d7716d3-bdc4-4494-a74d-18fd30bc7e2e" providerId="ADAL" clId="{ACBE4755-7DA6-460D-B76A-22A2DFA5405F}" dt="2022-03-22T09:10:57.574" v="1109" actId="478"/>
          <ac:spMkLst>
            <pc:docMk/>
            <pc:sldMk cId="2486720091" sldId="433"/>
            <ac:spMk id="3" creationId="{7CDFE8AE-CF8D-4498-9FF0-946E958D2273}"/>
          </ac:spMkLst>
        </pc:spChg>
        <pc:spChg chg="mod">
          <ac:chgData name="Gudrun Olafsdottir" userId="6d7716d3-bdc4-4494-a74d-18fd30bc7e2e" providerId="ADAL" clId="{ACBE4755-7DA6-460D-B76A-22A2DFA5405F}" dt="2022-03-22T09:11:15.156" v="1126" actId="20577"/>
          <ac:spMkLst>
            <pc:docMk/>
            <pc:sldMk cId="2486720091" sldId="433"/>
            <ac:spMk id="4" creationId="{7BFA65E6-8965-4CE8-8358-ADD92533836D}"/>
          </ac:spMkLst>
        </pc:spChg>
        <pc:picChg chg="add mod">
          <ac:chgData name="Gudrun Olafsdottir" userId="6d7716d3-bdc4-4494-a74d-18fd30bc7e2e" providerId="ADAL" clId="{ACBE4755-7DA6-460D-B76A-22A2DFA5405F}" dt="2022-03-22T09:11:09.331" v="1114" actId="1076"/>
          <ac:picMkLst>
            <pc:docMk/>
            <pc:sldMk cId="2486720091" sldId="433"/>
            <ac:picMk id="6" creationId="{E2E5CF15-48C9-413E-AAAC-CC70BE3BBC5E}"/>
          </ac:picMkLst>
        </pc:picChg>
      </pc:sldChg>
      <pc:sldChg chg="addSp delSp modSp new mod ord">
        <pc:chgData name="Gudrun Olafsdottir" userId="6d7716d3-bdc4-4494-a74d-18fd30bc7e2e" providerId="ADAL" clId="{ACBE4755-7DA6-460D-B76A-22A2DFA5405F}" dt="2022-03-24T06:37:48.913" v="1863"/>
        <pc:sldMkLst>
          <pc:docMk/>
          <pc:sldMk cId="3167062328" sldId="434"/>
        </pc:sldMkLst>
        <pc:spChg chg="del">
          <ac:chgData name="Gudrun Olafsdottir" userId="6d7716d3-bdc4-4494-a74d-18fd30bc7e2e" providerId="ADAL" clId="{ACBE4755-7DA6-460D-B76A-22A2DFA5405F}" dt="2022-03-22T09:15:02.517" v="1129" actId="478"/>
          <ac:spMkLst>
            <pc:docMk/>
            <pc:sldMk cId="3167062328" sldId="434"/>
            <ac:spMk id="2" creationId="{7611E87D-6B58-4816-A64F-4CC40EFF4B79}"/>
          </ac:spMkLst>
        </pc:spChg>
        <pc:spChg chg="del">
          <ac:chgData name="Gudrun Olafsdottir" userId="6d7716d3-bdc4-4494-a74d-18fd30bc7e2e" providerId="ADAL" clId="{ACBE4755-7DA6-460D-B76A-22A2DFA5405F}" dt="2022-03-22T09:15:00.436" v="1128" actId="478"/>
          <ac:spMkLst>
            <pc:docMk/>
            <pc:sldMk cId="3167062328" sldId="434"/>
            <ac:spMk id="3" creationId="{56CE0203-6A9A-4222-B4B9-CB402283E5C6}"/>
          </ac:spMkLst>
        </pc:spChg>
        <pc:spChg chg="mod">
          <ac:chgData name="Gudrun Olafsdottir" userId="6d7716d3-bdc4-4494-a74d-18fd30bc7e2e" providerId="ADAL" clId="{ACBE4755-7DA6-460D-B76A-22A2DFA5405F}" dt="2022-03-22T09:16:59.075" v="1149" actId="20577"/>
          <ac:spMkLst>
            <pc:docMk/>
            <pc:sldMk cId="3167062328" sldId="434"/>
            <ac:spMk id="4" creationId="{C6DB1816-D42A-490A-B465-3152C7449E59}"/>
          </ac:spMkLst>
        </pc:spChg>
        <pc:picChg chg="add mod">
          <ac:chgData name="Gudrun Olafsdottir" userId="6d7716d3-bdc4-4494-a74d-18fd30bc7e2e" providerId="ADAL" clId="{ACBE4755-7DA6-460D-B76A-22A2DFA5405F}" dt="2022-03-22T09:15:16.279" v="1135" actId="1076"/>
          <ac:picMkLst>
            <pc:docMk/>
            <pc:sldMk cId="3167062328" sldId="434"/>
            <ac:picMk id="6" creationId="{41A9C386-6F8E-4EE5-ACD5-CE8BED7F3DFB}"/>
          </ac:picMkLst>
        </pc:picChg>
      </pc:sldChg>
      <pc:sldChg chg="addSp delSp modSp new mod">
        <pc:chgData name="Gudrun Olafsdottir" userId="6d7716d3-bdc4-4494-a74d-18fd30bc7e2e" providerId="ADAL" clId="{ACBE4755-7DA6-460D-B76A-22A2DFA5405F}" dt="2022-03-29T00:53:29.121" v="1985" actId="20577"/>
        <pc:sldMkLst>
          <pc:docMk/>
          <pc:sldMk cId="4093451313" sldId="435"/>
        </pc:sldMkLst>
        <pc:spChg chg="mod">
          <ac:chgData name="Gudrun Olafsdottir" userId="6d7716d3-bdc4-4494-a74d-18fd30bc7e2e" providerId="ADAL" clId="{ACBE4755-7DA6-460D-B76A-22A2DFA5405F}" dt="2022-03-29T00:53:29.121" v="1985" actId="20577"/>
          <ac:spMkLst>
            <pc:docMk/>
            <pc:sldMk cId="4093451313" sldId="435"/>
            <ac:spMk id="2" creationId="{489B115F-2F9A-4359-AAD1-FCBA34D1F97E}"/>
          </ac:spMkLst>
        </pc:spChg>
        <pc:spChg chg="del">
          <ac:chgData name="Gudrun Olafsdottir" userId="6d7716d3-bdc4-4494-a74d-18fd30bc7e2e" providerId="ADAL" clId="{ACBE4755-7DA6-460D-B76A-22A2DFA5405F}" dt="2022-03-29T00:52:57.876" v="1959" actId="478"/>
          <ac:spMkLst>
            <pc:docMk/>
            <pc:sldMk cId="4093451313" sldId="435"/>
            <ac:spMk id="3" creationId="{CD3FF6B6-60AD-430E-8EE3-94CAFACCAA8B}"/>
          </ac:spMkLst>
        </pc:spChg>
        <pc:spChg chg="mod">
          <ac:chgData name="Gudrun Olafsdottir" userId="6d7716d3-bdc4-4494-a74d-18fd30bc7e2e" providerId="ADAL" clId="{ACBE4755-7DA6-460D-B76A-22A2DFA5405F}" dt="2022-03-29T00:51:27.388" v="1958" actId="20577"/>
          <ac:spMkLst>
            <pc:docMk/>
            <pc:sldMk cId="4093451313" sldId="435"/>
            <ac:spMk id="4" creationId="{011FFC7C-B730-4D95-96AF-0EC1FDA74B22}"/>
          </ac:spMkLst>
        </pc:spChg>
        <pc:picChg chg="add mod">
          <ac:chgData name="Gudrun Olafsdottir" userId="6d7716d3-bdc4-4494-a74d-18fd30bc7e2e" providerId="ADAL" clId="{ACBE4755-7DA6-460D-B76A-22A2DFA5405F}" dt="2022-03-29T00:53:09.629" v="1963" actId="1076"/>
          <ac:picMkLst>
            <pc:docMk/>
            <pc:sldMk cId="4093451313" sldId="435"/>
            <ac:picMk id="5" creationId="{CB46269A-BD0B-4182-81ED-0E70A0B948D2}"/>
          </ac:picMkLst>
        </pc:picChg>
      </pc:sldChg>
      <pc:sldChg chg="addSp delSp modSp new mod">
        <pc:chgData name="Gudrun Olafsdottir" userId="6d7716d3-bdc4-4494-a74d-18fd30bc7e2e" providerId="ADAL" clId="{ACBE4755-7DA6-460D-B76A-22A2DFA5405F}" dt="2022-03-24T06:43:28.841" v="1864" actId="207"/>
        <pc:sldMkLst>
          <pc:docMk/>
          <pc:sldMk cId="1631888646" sldId="436"/>
        </pc:sldMkLst>
        <pc:spChg chg="mod">
          <ac:chgData name="Gudrun Olafsdottir" userId="6d7716d3-bdc4-4494-a74d-18fd30bc7e2e" providerId="ADAL" clId="{ACBE4755-7DA6-460D-B76A-22A2DFA5405F}" dt="2022-03-23T07:39:47.600" v="1772" actId="20577"/>
          <ac:spMkLst>
            <pc:docMk/>
            <pc:sldMk cId="1631888646" sldId="436"/>
            <ac:spMk id="2" creationId="{CECE5E1D-8D2F-4F84-B9E7-6F915DA61D3C}"/>
          </ac:spMkLst>
        </pc:spChg>
        <pc:spChg chg="del">
          <ac:chgData name="Gudrun Olafsdottir" userId="6d7716d3-bdc4-4494-a74d-18fd30bc7e2e" providerId="ADAL" clId="{ACBE4755-7DA6-460D-B76A-22A2DFA5405F}" dt="2022-03-23T07:12:49.463" v="1179" actId="478"/>
          <ac:spMkLst>
            <pc:docMk/>
            <pc:sldMk cId="1631888646" sldId="436"/>
            <ac:spMk id="3" creationId="{DBC1E842-A45D-4C4D-99A5-5C5CB42C9AE1}"/>
          </ac:spMkLst>
        </pc:spChg>
        <pc:spChg chg="mod">
          <ac:chgData name="Gudrun Olafsdottir" userId="6d7716d3-bdc4-4494-a74d-18fd30bc7e2e" providerId="ADAL" clId="{ACBE4755-7DA6-460D-B76A-22A2DFA5405F}" dt="2022-03-23T07:23:22.345" v="1590" actId="20577"/>
          <ac:spMkLst>
            <pc:docMk/>
            <pc:sldMk cId="1631888646" sldId="436"/>
            <ac:spMk id="4" creationId="{5112A470-B549-4705-9E08-DF17E9B8F229}"/>
          </ac:spMkLst>
        </pc:spChg>
        <pc:spChg chg="add del mod">
          <ac:chgData name="Gudrun Olafsdottir" userId="6d7716d3-bdc4-4494-a74d-18fd30bc7e2e" providerId="ADAL" clId="{ACBE4755-7DA6-460D-B76A-22A2DFA5405F}" dt="2022-03-23T07:12:51.674" v="1181" actId="478"/>
          <ac:spMkLst>
            <pc:docMk/>
            <pc:sldMk cId="1631888646" sldId="436"/>
            <ac:spMk id="5" creationId="{90A3BC0C-4A76-4B76-BC10-592557846797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7" creationId="{28E13DCC-B705-4C49-882A-EFF57F711402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8" creationId="{2F08F8DE-490D-4CF6-8701-4882A5E36DAA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9" creationId="{02FE24E8-BB1A-4A86-B145-BEAFCA10E8FE}"/>
          </ac:spMkLst>
        </pc:spChg>
        <pc:spChg chg="add del mod">
          <ac:chgData name="Gudrun Olafsdottir" userId="6d7716d3-bdc4-4494-a74d-18fd30bc7e2e" providerId="ADAL" clId="{ACBE4755-7DA6-460D-B76A-22A2DFA5405F}" dt="2022-03-23T07:21:19.351" v="1584" actId="478"/>
          <ac:spMkLst>
            <pc:docMk/>
            <pc:sldMk cId="1631888646" sldId="436"/>
            <ac:spMk id="10" creationId="{85608E4D-33E8-46F8-A9E6-CB89D35158F7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11" creationId="{BCE0F00D-A7F8-4E11-A395-CF1C3FB55708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12" creationId="{C1E8EB39-4A70-4EF5-A3BC-4A73E3900A87}"/>
          </ac:spMkLst>
        </pc:spChg>
        <pc:spChg chg="add mod">
          <ac:chgData name="Gudrun Olafsdottir" userId="6d7716d3-bdc4-4494-a74d-18fd30bc7e2e" providerId="ADAL" clId="{ACBE4755-7DA6-460D-B76A-22A2DFA5405F}" dt="2022-03-24T06:43:28.841" v="1864" actId="207"/>
          <ac:spMkLst>
            <pc:docMk/>
            <pc:sldMk cId="1631888646" sldId="436"/>
            <ac:spMk id="13" creationId="{10A67112-FE60-4622-A0E1-4F151F475509}"/>
          </ac:spMkLst>
        </pc:spChg>
        <pc:spChg chg="add mod">
          <ac:chgData name="Gudrun Olafsdottir" userId="6d7716d3-bdc4-4494-a74d-18fd30bc7e2e" providerId="ADAL" clId="{ACBE4755-7DA6-460D-B76A-22A2DFA5405F}" dt="2022-03-23T07:38:19.684" v="1706" actId="12788"/>
          <ac:spMkLst>
            <pc:docMk/>
            <pc:sldMk cId="1631888646" sldId="436"/>
            <ac:spMk id="14" creationId="{572582A6-3008-4C8A-A1EF-362C6374251E}"/>
          </ac:spMkLst>
        </pc:spChg>
        <pc:picChg chg="add del mod">
          <ac:chgData name="Gudrun Olafsdottir" userId="6d7716d3-bdc4-4494-a74d-18fd30bc7e2e" providerId="ADAL" clId="{ACBE4755-7DA6-460D-B76A-22A2DFA5405F}" dt="2022-03-23T07:13:24.065" v="1184" actId="478"/>
          <ac:picMkLst>
            <pc:docMk/>
            <pc:sldMk cId="1631888646" sldId="436"/>
            <ac:picMk id="6" creationId="{E4632110-C058-4AF7-8391-3C1B24F6F3BC}"/>
          </ac:picMkLst>
        </pc:pic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16" creationId="{B7D98AAA-DAAD-44EA-B72B-618FB3E495E4}"/>
          </ac:cxnSpMkLst>
        </pc:cxn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17" creationId="{A1FA15ED-9B42-422A-9BD9-6D0C5570209B}"/>
          </ac:cxnSpMkLst>
        </pc:cxn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20" creationId="{1D56A291-51A1-4017-A84A-2BCEC8DEC4E2}"/>
          </ac:cxnSpMkLst>
        </pc:cxn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23" creationId="{24A11346-89EC-45D1-90B3-F33DCCCF9A66}"/>
          </ac:cxnSpMkLst>
        </pc:cxn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26" creationId="{0975DD78-1FEC-446E-B552-050D4DFE32F6}"/>
          </ac:cxnSpMkLst>
        </pc:cxnChg>
        <pc:cxnChg chg="add mod">
          <ac:chgData name="Gudrun Olafsdottir" userId="6d7716d3-bdc4-4494-a74d-18fd30bc7e2e" providerId="ADAL" clId="{ACBE4755-7DA6-460D-B76A-22A2DFA5405F}" dt="2022-03-23T07:38:19.684" v="1706" actId="12788"/>
          <ac:cxnSpMkLst>
            <pc:docMk/>
            <pc:sldMk cId="1631888646" sldId="436"/>
            <ac:cxnSpMk id="29" creationId="{FCA39C23-9EA6-4D4E-BE0F-E35E0AB0D849}"/>
          </ac:cxnSpMkLst>
        </pc:cxnChg>
      </pc:sldChg>
      <pc:sldChg chg="addSp delSp modSp new mod">
        <pc:chgData name="Gudrun Olafsdottir" userId="6d7716d3-bdc4-4494-a74d-18fd30bc7e2e" providerId="ADAL" clId="{ACBE4755-7DA6-460D-B76A-22A2DFA5405F}" dt="2022-03-23T07:50:36.955" v="1861" actId="14100"/>
        <pc:sldMkLst>
          <pc:docMk/>
          <pc:sldMk cId="3520961525" sldId="437"/>
        </pc:sldMkLst>
        <pc:spChg chg="del">
          <ac:chgData name="Gudrun Olafsdottir" userId="6d7716d3-bdc4-4494-a74d-18fd30bc7e2e" providerId="ADAL" clId="{ACBE4755-7DA6-460D-B76A-22A2DFA5405F}" dt="2022-03-23T07:48:21.712" v="1775" actId="478"/>
          <ac:spMkLst>
            <pc:docMk/>
            <pc:sldMk cId="3520961525" sldId="437"/>
            <ac:spMk id="2" creationId="{50B74316-A04A-4CEC-92A7-D5D5E248CEEC}"/>
          </ac:spMkLst>
        </pc:spChg>
        <pc:spChg chg="del">
          <ac:chgData name="Gudrun Olafsdottir" userId="6d7716d3-bdc4-4494-a74d-18fd30bc7e2e" providerId="ADAL" clId="{ACBE4755-7DA6-460D-B76A-22A2DFA5405F}" dt="2022-03-23T07:48:18.170" v="1774" actId="478"/>
          <ac:spMkLst>
            <pc:docMk/>
            <pc:sldMk cId="3520961525" sldId="437"/>
            <ac:spMk id="3" creationId="{9B7702D6-8318-4095-9307-607D96631070}"/>
          </ac:spMkLst>
        </pc:spChg>
        <pc:spChg chg="mod">
          <ac:chgData name="Gudrun Olafsdottir" userId="6d7716d3-bdc4-4494-a74d-18fd30bc7e2e" providerId="ADAL" clId="{ACBE4755-7DA6-460D-B76A-22A2DFA5405F}" dt="2022-03-23T07:49:15.030" v="1853" actId="20577"/>
          <ac:spMkLst>
            <pc:docMk/>
            <pc:sldMk cId="3520961525" sldId="437"/>
            <ac:spMk id="4" creationId="{0E6D9CD4-35B5-48CA-BA6B-6AF09AA0FD55}"/>
          </ac:spMkLst>
        </pc:spChg>
        <pc:spChg chg="add">
          <ac:chgData name="Gudrun Olafsdottir" userId="6d7716d3-bdc4-4494-a74d-18fd30bc7e2e" providerId="ADAL" clId="{ACBE4755-7DA6-460D-B76A-22A2DFA5405F}" dt="2022-03-23T07:49:49.475" v="1854" actId="11529"/>
          <ac:spMkLst>
            <pc:docMk/>
            <pc:sldMk cId="3520961525" sldId="437"/>
            <ac:spMk id="7" creationId="{9DC90678-9CD1-4468-A0C8-EE27A83F5848}"/>
          </ac:spMkLst>
        </pc:spChg>
        <pc:spChg chg="add mod">
          <ac:chgData name="Gudrun Olafsdottir" userId="6d7716d3-bdc4-4494-a74d-18fd30bc7e2e" providerId="ADAL" clId="{ACBE4755-7DA6-460D-B76A-22A2DFA5405F}" dt="2022-03-23T07:50:17.385" v="1858" actId="1076"/>
          <ac:spMkLst>
            <pc:docMk/>
            <pc:sldMk cId="3520961525" sldId="437"/>
            <ac:spMk id="8" creationId="{84F5201C-8A6E-4168-96D9-6C664D4B15C4}"/>
          </ac:spMkLst>
        </pc:spChg>
        <pc:spChg chg="add mod">
          <ac:chgData name="Gudrun Olafsdottir" userId="6d7716d3-bdc4-4494-a74d-18fd30bc7e2e" providerId="ADAL" clId="{ACBE4755-7DA6-460D-B76A-22A2DFA5405F}" dt="2022-03-23T07:50:36.955" v="1861" actId="14100"/>
          <ac:spMkLst>
            <pc:docMk/>
            <pc:sldMk cId="3520961525" sldId="437"/>
            <ac:spMk id="9" creationId="{0B1AD971-462E-42E6-9AC2-8B05043E81DD}"/>
          </ac:spMkLst>
        </pc:spChg>
        <pc:picChg chg="add mod">
          <ac:chgData name="Gudrun Olafsdottir" userId="6d7716d3-bdc4-4494-a74d-18fd30bc7e2e" providerId="ADAL" clId="{ACBE4755-7DA6-460D-B76A-22A2DFA5405F}" dt="2022-03-23T07:48:26.643" v="1778" actId="1076"/>
          <ac:picMkLst>
            <pc:docMk/>
            <pc:sldMk cId="3520961525" sldId="437"/>
            <ac:picMk id="6" creationId="{A1983EBE-674F-4D07-8968-B6B0826B4E39}"/>
          </ac:picMkLst>
        </pc:picChg>
      </pc:sldChg>
      <pc:sldChg chg="delSp modSp new mod">
        <pc:chgData name="Gudrun Olafsdottir" userId="6d7716d3-bdc4-4494-a74d-18fd30bc7e2e" providerId="ADAL" clId="{ACBE4755-7DA6-460D-B76A-22A2DFA5405F}" dt="2022-03-29T02:24:20.116" v="2342" actId="20577"/>
        <pc:sldMkLst>
          <pc:docMk/>
          <pc:sldMk cId="787530505" sldId="438"/>
        </pc:sldMkLst>
        <pc:spChg chg="mod">
          <ac:chgData name="Gudrun Olafsdottir" userId="6d7716d3-bdc4-4494-a74d-18fd30bc7e2e" providerId="ADAL" clId="{ACBE4755-7DA6-460D-B76A-22A2DFA5405F}" dt="2022-03-29T02:24:20.116" v="2342" actId="20577"/>
          <ac:spMkLst>
            <pc:docMk/>
            <pc:sldMk cId="787530505" sldId="438"/>
            <ac:spMk id="2" creationId="{97AC749F-DB38-45C2-B19E-0AA8C7DCD1F3}"/>
          </ac:spMkLst>
        </pc:spChg>
        <pc:spChg chg="del">
          <ac:chgData name="Gudrun Olafsdottir" userId="6d7716d3-bdc4-4494-a74d-18fd30bc7e2e" providerId="ADAL" clId="{ACBE4755-7DA6-460D-B76A-22A2DFA5405F}" dt="2022-03-29T01:09:16.864" v="2183" actId="478"/>
          <ac:spMkLst>
            <pc:docMk/>
            <pc:sldMk cId="787530505" sldId="438"/>
            <ac:spMk id="3" creationId="{310803C7-B4A5-4914-AEBB-3F696E62B5BC}"/>
          </ac:spMkLst>
        </pc:spChg>
        <pc:spChg chg="mod">
          <ac:chgData name="Gudrun Olafsdottir" userId="6d7716d3-bdc4-4494-a74d-18fd30bc7e2e" providerId="ADAL" clId="{ACBE4755-7DA6-460D-B76A-22A2DFA5405F}" dt="2022-03-29T01:08:00.564" v="2127" actId="20577"/>
          <ac:spMkLst>
            <pc:docMk/>
            <pc:sldMk cId="787530505" sldId="438"/>
            <ac:spMk id="4" creationId="{D404DE22-FCC1-4110-A0D2-E97265761836}"/>
          </ac:spMkLst>
        </pc:spChg>
      </pc:sldChg>
      <pc:sldChg chg="modSp new mod ord">
        <pc:chgData name="Gudrun Olafsdottir" userId="6d7716d3-bdc4-4494-a74d-18fd30bc7e2e" providerId="ADAL" clId="{ACBE4755-7DA6-460D-B76A-22A2DFA5405F}" dt="2022-03-29T02:28:30.553" v="2472" actId="20577"/>
        <pc:sldMkLst>
          <pc:docMk/>
          <pc:sldMk cId="1141862680" sldId="439"/>
        </pc:sldMkLst>
        <pc:spChg chg="mod">
          <ac:chgData name="Gudrun Olafsdottir" userId="6d7716d3-bdc4-4494-a74d-18fd30bc7e2e" providerId="ADAL" clId="{ACBE4755-7DA6-460D-B76A-22A2DFA5405F}" dt="2022-03-29T02:28:30.553" v="2472" actId="20577"/>
          <ac:spMkLst>
            <pc:docMk/>
            <pc:sldMk cId="1141862680" sldId="439"/>
            <ac:spMk id="2" creationId="{52ED7401-F50D-41BF-9D05-7C50F064ECB9}"/>
          </ac:spMkLst>
        </pc:spChg>
      </pc:sldChg>
      <pc:sldMasterChg chg="delSldLayout">
        <pc:chgData name="Gudrun Olafsdottir" userId="6d7716d3-bdc4-4494-a74d-18fd30bc7e2e" providerId="ADAL" clId="{ACBE4755-7DA6-460D-B76A-22A2DFA5405F}" dt="2022-03-22T05:14:53.053" v="116" actId="47"/>
        <pc:sldMasterMkLst>
          <pc:docMk/>
          <pc:sldMasterMk cId="1025738492" sldId="2147483744"/>
        </pc:sldMasterMkLst>
        <pc:sldLayoutChg chg="del">
          <pc:chgData name="Gudrun Olafsdottir" userId="6d7716d3-bdc4-4494-a74d-18fd30bc7e2e" providerId="ADAL" clId="{ACBE4755-7DA6-460D-B76A-22A2DFA5405F}" dt="2022-03-22T05:14:53.053" v="116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EBC85886-9B3B-F693-9B4C-2C89CA49CBA6}"/>
    <pc:docChg chg="modSld">
      <pc:chgData name="Wojciech Januszauskas" userId="S::wojciechja@lsretail.com::283006d7-7365-4ce6-9b04-25a42527db96" providerId="AD" clId="Web-{EBC85886-9B3B-F693-9B4C-2C89CA49CBA6}" dt="2022-04-20T10:46:07.425" v="3" actId="1076"/>
      <pc:docMkLst>
        <pc:docMk/>
      </pc:docMkLst>
      <pc:sldChg chg="modSp">
        <pc:chgData name="Wojciech Januszauskas" userId="S::wojciechja@lsretail.com::283006d7-7365-4ce6-9b04-25a42527db96" providerId="AD" clId="Web-{EBC85886-9B3B-F693-9B4C-2C89CA49CBA6}" dt="2022-04-20T10:46:07.425" v="3" actId="1076"/>
        <pc:sldMkLst>
          <pc:docMk/>
          <pc:sldMk cId="4276750605" sldId="446"/>
        </pc:sldMkLst>
        <pc:spChg chg="mod">
          <ac:chgData name="Wojciech Januszauskas" userId="S::wojciechja@lsretail.com::283006d7-7365-4ce6-9b04-25a42527db96" providerId="AD" clId="Web-{EBC85886-9B3B-F693-9B4C-2C89CA49CBA6}" dt="2022-04-20T10:46:07.425" v="3" actId="1076"/>
          <ac:spMkLst>
            <pc:docMk/>
            <pc:sldMk cId="4276750605" sldId="446"/>
            <ac:spMk id="122" creationId="{671E74FC-C52E-4BAF-A274-667FCC4DCF8F}"/>
          </ac:spMkLst>
        </pc:spChg>
        <pc:picChg chg="mod">
          <ac:chgData name="Wojciech Januszauskas" userId="S::wojciechja@lsretail.com::283006d7-7365-4ce6-9b04-25a42527db96" providerId="AD" clId="Web-{EBC85886-9B3B-F693-9B4C-2C89CA49CBA6}" dt="2022-04-20T10:46:07.425" v="2" actId="1076"/>
          <ac:picMkLst>
            <pc:docMk/>
            <pc:sldMk cId="4276750605" sldId="446"/>
            <ac:picMk id="121" creationId="{32B82AFC-338C-4619-BD73-AEA20A420DB5}"/>
          </ac:picMkLst>
        </pc:picChg>
      </pc:sldChg>
      <pc:sldChg chg="modSp">
        <pc:chgData name="Wojciech Januszauskas" userId="S::wojciechja@lsretail.com::283006d7-7365-4ce6-9b04-25a42527db96" providerId="AD" clId="Web-{EBC85886-9B3B-F693-9B4C-2C89CA49CBA6}" dt="2022-04-20T10:16:28.822" v="1" actId="1076"/>
        <pc:sldMkLst>
          <pc:docMk/>
          <pc:sldMk cId="3432937170" sldId="451"/>
        </pc:sldMkLst>
        <pc:picChg chg="mod">
          <ac:chgData name="Wojciech Januszauskas" userId="S::wojciechja@lsretail.com::283006d7-7365-4ce6-9b04-25a42527db96" providerId="AD" clId="Web-{EBC85886-9B3B-F693-9B4C-2C89CA49CBA6}" dt="2022-04-20T10:16:28.822" v="1" actId="1076"/>
          <ac:picMkLst>
            <pc:docMk/>
            <pc:sldMk cId="3432937170" sldId="451"/>
            <ac:picMk id="1026" creationId="{EA9AFCCD-66C7-4F0C-AB03-C39B59E6CDA0}"/>
          </ac:picMkLst>
        </pc:picChg>
      </pc:sldChg>
    </pc:docChg>
  </pc:docChgLst>
  <pc:docChgLst>
    <pc:chgData name="Gudrun Olafsdottir" userId="S::gua@lsretail.com::6d7716d3-bdc4-4494-a74d-18fd30bc7e2e" providerId="AD" clId="Web-{21C2C416-D134-4129-A50E-EAD3E572AEDA}"/>
    <pc:docChg chg="addSld modSection">
      <pc:chgData name="Gudrun Olafsdottir" userId="S::gua@lsretail.com::6d7716d3-bdc4-4494-a74d-18fd30bc7e2e" providerId="AD" clId="Web-{21C2C416-D134-4129-A50E-EAD3E572AEDA}" dt="2022-04-06T08:54:06.586" v="0"/>
      <pc:docMkLst>
        <pc:docMk/>
      </pc:docMkLst>
      <pc:sldChg chg="add">
        <pc:chgData name="Gudrun Olafsdottir" userId="S::gua@lsretail.com::6d7716d3-bdc4-4494-a74d-18fd30bc7e2e" providerId="AD" clId="Web-{21C2C416-D134-4129-A50E-EAD3E572AEDA}" dt="2022-04-06T08:54:06.586" v="0"/>
        <pc:sldMkLst>
          <pc:docMk/>
          <pc:sldMk cId="3924995299" sldId="4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5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67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7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0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7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63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3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50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80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064C5-40D6-4F76-9D58-455F493BC55F}" type="datetime8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880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5/24/2022 3:46 PM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05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01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80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3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66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3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92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66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15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28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06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5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03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2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80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064C5-40D6-4F76-9D58-455F493BC55F}" type="datetime8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880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5/24/2022 3:46 PM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0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6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4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1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5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8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2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svg"/><Relationship Id="rId5" Type="http://schemas.openxmlformats.org/officeDocument/2006/relationships/image" Target="../media/image42.png"/><Relationship Id="rId4" Type="http://schemas.openxmlformats.org/officeDocument/2006/relationships/image" Target="../media/image22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svg"/><Relationship Id="rId5" Type="http://schemas.openxmlformats.org/officeDocument/2006/relationships/image" Target="../media/image42.png"/><Relationship Id="rId4" Type="http://schemas.openxmlformats.org/officeDocument/2006/relationships/image" Target="../media/image22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22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svg"/><Relationship Id="rId5" Type="http://schemas.openxmlformats.org/officeDocument/2006/relationships/image" Target="../media/image44.png"/><Relationship Id="rId4" Type="http://schemas.openxmlformats.org/officeDocument/2006/relationships/image" Target="../media/image22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svg"/><Relationship Id="rId5" Type="http://schemas.openxmlformats.org/officeDocument/2006/relationships/image" Target="../media/image44.png"/><Relationship Id="rId4" Type="http://schemas.openxmlformats.org/officeDocument/2006/relationships/image" Target="../media/image22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36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8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+ Add contact info</a:t>
            </a:r>
            <a:endParaRPr lang="en-I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 dirty="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314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71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4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06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38497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2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5298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42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1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3244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49939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56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7837885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9467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43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6284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1465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63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6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9928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28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3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87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10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5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0996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93344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65698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635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1979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5827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66496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77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703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image" Target="../media/image14.emf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image" Target="../media/image1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C1F11-6665-A24F-83C9-0E18E7E7942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4657262" y="620"/>
            <a:ext cx="4523866" cy="6857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F4265-C0DC-104C-A3B0-A0C77255AE76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2306211" y="0"/>
            <a:ext cx="4360024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6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0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4.png"/><Relationship Id="rId7" Type="http://schemas.openxmlformats.org/officeDocument/2006/relationships/image" Target="../media/image56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6.png"/><Relationship Id="rId11" Type="http://schemas.openxmlformats.org/officeDocument/2006/relationships/image" Target="../media/image127.png"/><Relationship Id="rId5" Type="http://schemas.openxmlformats.org/officeDocument/2006/relationships/image" Target="../media/image132.svg"/><Relationship Id="rId10" Type="http://schemas.openxmlformats.org/officeDocument/2006/relationships/image" Target="../media/image69.png"/><Relationship Id="rId4" Type="http://schemas.openxmlformats.org/officeDocument/2006/relationships/image" Target="../media/image125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0.svg"/><Relationship Id="rId11" Type="http://schemas.openxmlformats.org/officeDocument/2006/relationships/image" Target="../media/image145.svg"/><Relationship Id="rId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openxmlformats.org/officeDocument/2006/relationships/image" Target="../media/image138.svg"/><Relationship Id="rId9" Type="http://schemas.openxmlformats.org/officeDocument/2006/relationships/image" Target="../media/image1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9.sv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png"/><Relationship Id="rId3" Type="http://schemas.openxmlformats.org/officeDocument/2006/relationships/tags" Target="../tags/tag3.xml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42" Type="http://schemas.openxmlformats.org/officeDocument/2006/relationships/image" Target="../media/image90.pn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png"/><Relationship Id="rId2" Type="http://schemas.openxmlformats.org/officeDocument/2006/relationships/tags" Target="../tags/tag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41" Type="http://schemas.openxmlformats.org/officeDocument/2006/relationships/image" Target="../media/image89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png"/><Relationship Id="rId5" Type="http://schemas.openxmlformats.org/officeDocument/2006/relationships/tags" Target="../tags/tag5.xml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tags" Target="../tags/tag4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Relationship Id="rId43" Type="http://schemas.openxmlformats.org/officeDocument/2006/relationships/image" Target="../media/image9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png"/><Relationship Id="rId18" Type="http://schemas.openxmlformats.org/officeDocument/2006/relationships/image" Target="../media/image62.png"/><Relationship Id="rId3" Type="http://schemas.openxmlformats.org/officeDocument/2006/relationships/image" Target="../media/image138.jpeg"/><Relationship Id="rId21" Type="http://schemas.openxmlformats.org/officeDocument/2006/relationships/image" Target="../media/image67.png"/><Relationship Id="rId7" Type="http://schemas.openxmlformats.org/officeDocument/2006/relationships/image" Target="../media/image152.svg"/><Relationship Id="rId12" Type="http://schemas.openxmlformats.org/officeDocument/2006/relationships/image" Target="../media/image73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9.png"/><Relationship Id="rId11" Type="http://schemas.openxmlformats.org/officeDocument/2006/relationships/image" Target="../media/image83.png"/><Relationship Id="rId24" Type="http://schemas.openxmlformats.org/officeDocument/2006/relationships/image" Target="../media/image91.png"/><Relationship Id="rId5" Type="http://schemas.openxmlformats.org/officeDocument/2006/relationships/image" Target="../media/image140.sv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75.png"/><Relationship Id="rId19" Type="http://schemas.openxmlformats.org/officeDocument/2006/relationships/image" Target="../media/image76.png"/><Relationship Id="rId4" Type="http://schemas.openxmlformats.org/officeDocument/2006/relationships/image" Target="../media/image131.png"/><Relationship Id="rId9" Type="http://schemas.openxmlformats.org/officeDocument/2006/relationships/image" Target="../media/image59.png"/><Relationship Id="rId14" Type="http://schemas.openxmlformats.org/officeDocument/2006/relationships/image" Target="../media/image90.png"/><Relationship Id="rId22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142.svg"/><Relationship Id="rId3" Type="http://schemas.openxmlformats.org/officeDocument/2006/relationships/image" Target="../media/image138.jpeg"/><Relationship Id="rId7" Type="http://schemas.openxmlformats.org/officeDocument/2006/relationships/image" Target="../media/image152.svg"/><Relationship Id="rId12" Type="http://schemas.openxmlformats.org/officeDocument/2006/relationships/image" Target="../media/image6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9.png"/><Relationship Id="rId11" Type="http://schemas.openxmlformats.org/officeDocument/2006/relationships/image" Target="../media/image81.png"/><Relationship Id="rId5" Type="http://schemas.openxmlformats.org/officeDocument/2006/relationships/image" Target="../media/image140.svg"/><Relationship Id="rId15" Type="http://schemas.openxmlformats.org/officeDocument/2006/relationships/image" Target="../media/image88.png"/><Relationship Id="rId10" Type="http://schemas.openxmlformats.org/officeDocument/2006/relationships/image" Target="../media/image57.png"/><Relationship Id="rId19" Type="http://schemas.openxmlformats.org/officeDocument/2006/relationships/image" Target="../media/image89.png"/><Relationship Id="rId4" Type="http://schemas.openxmlformats.org/officeDocument/2006/relationships/image" Target="../media/image131.png"/><Relationship Id="rId9" Type="http://schemas.openxmlformats.org/officeDocument/2006/relationships/image" Target="../media/image58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74.png"/><Relationship Id="rId18" Type="http://schemas.openxmlformats.org/officeDocument/2006/relationships/image" Target="../media/image71.png"/><Relationship Id="rId3" Type="http://schemas.openxmlformats.org/officeDocument/2006/relationships/image" Target="../media/image139.png"/><Relationship Id="rId7" Type="http://schemas.openxmlformats.org/officeDocument/2006/relationships/image" Target="../media/image140.svg"/><Relationship Id="rId12" Type="http://schemas.openxmlformats.org/officeDocument/2006/relationships/image" Target="../media/image80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1.png"/><Relationship Id="rId11" Type="http://schemas.openxmlformats.org/officeDocument/2006/relationships/image" Target="../media/image82.png"/><Relationship Id="rId5" Type="http://schemas.openxmlformats.org/officeDocument/2006/relationships/image" Target="../media/image138.jpe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152.svg"/><Relationship Id="rId9" Type="http://schemas.openxmlformats.org/officeDocument/2006/relationships/image" Target="../media/image142.svg"/><Relationship Id="rId1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0.svg"/><Relationship Id="rId11" Type="http://schemas.openxmlformats.org/officeDocument/2006/relationships/image" Target="../media/image142.png"/><Relationship Id="rId5" Type="http://schemas.openxmlformats.org/officeDocument/2006/relationships/image" Target="../media/image131.png"/><Relationship Id="rId10" Type="http://schemas.openxmlformats.org/officeDocument/2006/relationships/image" Target="../media/image155.svg"/><Relationship Id="rId4" Type="http://schemas.openxmlformats.org/officeDocument/2006/relationships/image" Target="../media/image138.svg"/><Relationship Id="rId9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tags" Target="../tags/tag8.xml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tags" Target="../tags/tag7.xml"/><Relationship Id="rId16" Type="http://schemas.openxmlformats.org/officeDocument/2006/relationships/image" Target="../media/image104.jpeg"/><Relationship Id="rId1" Type="http://schemas.openxmlformats.org/officeDocument/2006/relationships/tags" Target="../tags/tag6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0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108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312EF-0D52-6C4E-9374-572559C76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LS Central SaaS</a:t>
            </a:r>
            <a:endParaRPr lang="en-IS"/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3AC-0F18-024C-A7C1-5624E750C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we applied automation and continuous improvement in our localization and delivery process 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20615-3BB2-754A-9B5A-644B182042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Gudrun Olafsdottir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9A0EF-EAC7-C14F-96EC-F2E0E0FAA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Product Director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80556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C7B6-38A5-45D7-8D19-6511DF2E19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010AAF-C1C4-4246-922C-DAC61DE0F1F0}"/>
              </a:ext>
            </a:extLst>
          </p:cNvPr>
          <p:cNvSpPr/>
          <p:nvPr/>
        </p:nvSpPr>
        <p:spPr>
          <a:xfrm>
            <a:off x="724555" y="2200940"/>
            <a:ext cx="420209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AdobeStock_287280547.ai">
            <a:extLst>
              <a:ext uri="{FF2B5EF4-FFF2-40B4-BE49-F238E27FC236}">
                <a16:creationId xmlns:a16="http://schemas.microsoft.com/office/drawing/2014/main" id="{DABA0520-259A-45F1-954C-DC518F0C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55" y="2047461"/>
            <a:ext cx="6422660" cy="42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0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C7B6-38A5-45D7-8D19-6511DF2E19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DD1ED-F70F-45CF-9F01-727B28BF0287}"/>
              </a:ext>
            </a:extLst>
          </p:cNvPr>
          <p:cNvSpPr/>
          <p:nvPr/>
        </p:nvSpPr>
        <p:spPr>
          <a:xfrm>
            <a:off x="671546" y="2097619"/>
            <a:ext cx="420209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Compassion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5D2F61A-8BDC-4DF0-A452-02311F71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83" y="1981200"/>
            <a:ext cx="6284371" cy="39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77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28D5F1E-C169-48FD-B57B-6D39A815FCBA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Goal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01D0FF-9033-41FE-85B1-634EDD24FE1A}"/>
              </a:ext>
            </a:extLst>
          </p:cNvPr>
          <p:cNvSpPr/>
          <p:nvPr/>
        </p:nvSpPr>
        <p:spPr>
          <a:xfrm>
            <a:off x="713268" y="2200940"/>
            <a:ext cx="420209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make: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FCC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Complicated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FCC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FCC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</a:p>
        </p:txBody>
      </p:sp>
      <p:pic>
        <p:nvPicPr>
          <p:cNvPr id="4102" name="Picture 6" descr="AdobeStock_430568573.ai">
            <a:extLst>
              <a:ext uri="{FF2B5EF4-FFF2-40B4-BE49-F238E27FC236}">
                <a16:creationId xmlns:a16="http://schemas.microsoft.com/office/drawing/2014/main" id="{2B78961F-C563-43F3-8F32-B7EDF67B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53" y="1868556"/>
            <a:ext cx="6213873" cy="41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4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11D39-2ACB-41C2-8FA4-B84824AB94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7289" y="3302054"/>
            <a:ext cx="10060027" cy="569997"/>
          </a:xfrm>
        </p:spPr>
        <p:txBody>
          <a:bodyPr/>
          <a:lstStyle/>
          <a:p>
            <a:r>
              <a:rPr lang="en-GB" dirty="0"/>
              <a:t>Quality?</a:t>
            </a:r>
          </a:p>
        </p:txBody>
      </p:sp>
    </p:spTree>
    <p:extLst>
      <p:ext uri="{BB962C8B-B14F-4D97-AF65-F5344CB8AC3E}">
        <p14:creationId xmlns:p14="http://schemas.microsoft.com/office/powerpoint/2010/main" val="54712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dobeStock_100397231.ai">
            <a:extLst>
              <a:ext uri="{FF2B5EF4-FFF2-40B4-BE49-F238E27FC236}">
                <a16:creationId xmlns:a16="http://schemas.microsoft.com/office/drawing/2014/main" id="{369ADDC8-1DD0-4A9F-8E21-3806D362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87" y="2923833"/>
            <a:ext cx="3971026" cy="2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2DCE37-AE21-4C76-B90C-2E5AA85A1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295" y="4024934"/>
            <a:ext cx="3156952" cy="17757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87773A-332D-4402-8438-AB2BB36F8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069" y="1879404"/>
            <a:ext cx="3076178" cy="17303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F23B7C-8F6B-403C-891F-12865FDE1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46" y="3980073"/>
            <a:ext cx="3316459" cy="18655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AA4B0C-42E1-4B0F-81C0-CB8B48F99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46" y="1789681"/>
            <a:ext cx="3235685" cy="182007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F2F719-302C-4D03-A7B8-FEAC987AE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487" y="322874"/>
            <a:ext cx="4013678" cy="22576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D74AC-012C-4464-A956-3D1B630B26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Continuous improvement</a:t>
            </a:r>
          </a:p>
        </p:txBody>
      </p:sp>
      <p:pic>
        <p:nvPicPr>
          <p:cNvPr id="6150" name="Picture 6" descr="AdobeStock_250413484.ai">
            <a:extLst>
              <a:ext uri="{FF2B5EF4-FFF2-40B4-BE49-F238E27FC236}">
                <a16:creationId xmlns:a16="http://schemas.microsoft.com/office/drawing/2014/main" id="{16751F85-A2C9-4A36-94EE-2EBAE169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1219200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4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C056961A-5CD1-4778-862D-B92930F8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07132" y="4570582"/>
            <a:ext cx="970802" cy="489872"/>
          </a:xfrm>
          <a:prstGeom prst="rect">
            <a:avLst/>
          </a:prstGeom>
        </p:spPr>
      </p:pic>
      <p:pic>
        <p:nvPicPr>
          <p:cNvPr id="62" name="Picture 61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3D686501-D7E6-4886-847A-0C13D1CC4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25158" y="4563520"/>
            <a:ext cx="970802" cy="489872"/>
          </a:xfrm>
          <a:prstGeom prst="rect">
            <a:avLst/>
          </a:prstGeom>
        </p:spPr>
      </p:pic>
      <p:pic>
        <p:nvPicPr>
          <p:cNvPr id="61" name="Picture 60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6424A4C4-5F3C-4D5E-9772-D8AE60C5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09749" y="4555142"/>
            <a:ext cx="970802" cy="489872"/>
          </a:xfrm>
          <a:prstGeom prst="rect">
            <a:avLst/>
          </a:prstGeom>
        </p:spPr>
      </p:pic>
      <p:pic>
        <p:nvPicPr>
          <p:cNvPr id="58" name="Picture 57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36AACDA2-6C9A-4346-B52B-D14B46A47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1077" y="4555142"/>
            <a:ext cx="970802" cy="4898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5CA85-0B07-41C1-9AEA-76FA39B70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Then this happened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2912D4-2A3E-4A7E-BEDC-F78CFC32C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7921" y="1603245"/>
            <a:ext cx="1788312" cy="129975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5BE0263-76CB-48AF-B4EE-C3E564307E78}"/>
              </a:ext>
            </a:extLst>
          </p:cNvPr>
          <p:cNvGrpSpPr/>
          <p:nvPr/>
        </p:nvGrpSpPr>
        <p:grpSpPr>
          <a:xfrm>
            <a:off x="625077" y="5087077"/>
            <a:ext cx="4647159" cy="1364209"/>
            <a:chOff x="630281" y="4605188"/>
            <a:chExt cx="4647159" cy="1364209"/>
          </a:xfrm>
        </p:grpSpPr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9F004218-7F6C-4A54-ABFF-DD0A082B3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9957" y="4607727"/>
              <a:ext cx="1359404" cy="135940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B4DCEE9A-BE55-4AFE-85CB-E58E81A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2284" y="4607727"/>
              <a:ext cx="1359404" cy="135940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D6C48152-124B-42C3-9EF3-C0F89243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8036" y="4605188"/>
              <a:ext cx="1359404" cy="135940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2CFC8ED0-BD3E-4B97-9584-689EEB4FA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281" y="4609993"/>
              <a:ext cx="1359404" cy="1359404"/>
            </a:xfrm>
            <a:prstGeom prst="rect">
              <a:avLst/>
            </a:prstGeom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DCC613D-587F-4803-991B-D1BFC699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0240" y="5036495"/>
              <a:ext cx="516124" cy="5161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A drawing of a person&#10;&#10;Description automatically generated">
              <a:extLst>
                <a:ext uri="{FF2B5EF4-FFF2-40B4-BE49-F238E27FC236}">
                  <a16:creationId xmlns:a16="http://schemas.microsoft.com/office/drawing/2014/main" id="{8B32C1ED-75D3-4B7C-83BE-E5AA4810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53024" y="5031633"/>
              <a:ext cx="516123" cy="516123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80D953F-79C5-4A77-B70F-99C1887C3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1159" y="5032208"/>
              <a:ext cx="515548" cy="515548"/>
            </a:xfrm>
            <a:prstGeom prst="rect">
              <a:avLst/>
            </a:prstGeom>
          </p:spPr>
        </p:pic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AD833EA-865D-422B-9996-D3F0F169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45027" y="5031633"/>
              <a:ext cx="512204" cy="512204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6C31D30-1D11-4645-B744-6E122F74A5C5}"/>
              </a:ext>
            </a:extLst>
          </p:cNvPr>
          <p:cNvSpPr/>
          <p:nvPr/>
        </p:nvSpPr>
        <p:spPr>
          <a:xfrm>
            <a:off x="909207" y="1686683"/>
            <a:ext cx="1381775" cy="1381775"/>
          </a:xfrm>
          <a:prstGeom prst="ellipse">
            <a:avLst/>
          </a:prstGeom>
          <a:noFill/>
          <a:ln>
            <a:solidFill>
              <a:srgbClr val="19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4198D0D-CC73-4428-9BD3-425EF3CCB3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4363" y="1865401"/>
            <a:ext cx="2058967" cy="1447674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118B6531-8130-4906-8A46-E8DCE06DA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746" y="1313990"/>
            <a:ext cx="2122505" cy="212250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8C6F5-C5F9-43E4-8FF5-25990555E2FD}"/>
              </a:ext>
            </a:extLst>
          </p:cNvPr>
          <p:cNvGrpSpPr/>
          <p:nvPr/>
        </p:nvGrpSpPr>
        <p:grpSpPr>
          <a:xfrm>
            <a:off x="945320" y="3601190"/>
            <a:ext cx="718918" cy="718917"/>
            <a:chOff x="976294" y="3632152"/>
            <a:chExt cx="718918" cy="718917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38E6BE39-CB7F-475C-90AF-C5A119CCA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76295" y="3692045"/>
              <a:ext cx="718917" cy="522512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73A279A-2CE7-4CA4-9F36-8FF66128D373}"/>
                </a:ext>
              </a:extLst>
            </p:cNvPr>
            <p:cNvSpPr/>
            <p:nvPr/>
          </p:nvSpPr>
          <p:spPr>
            <a:xfrm>
              <a:off x="976294" y="3632152"/>
              <a:ext cx="718917" cy="718917"/>
            </a:xfrm>
            <a:prstGeom prst="ellipse">
              <a:avLst/>
            </a:prstGeom>
            <a:noFill/>
            <a:ln>
              <a:solidFill>
                <a:srgbClr val="1947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FC6B5A-AA41-4298-946C-518F9E85FD34}"/>
              </a:ext>
            </a:extLst>
          </p:cNvPr>
          <p:cNvGrpSpPr/>
          <p:nvPr/>
        </p:nvGrpSpPr>
        <p:grpSpPr>
          <a:xfrm>
            <a:off x="2028965" y="3601190"/>
            <a:ext cx="718918" cy="718917"/>
            <a:chOff x="976294" y="3632152"/>
            <a:chExt cx="718918" cy="718917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566E1B91-E566-474C-8BA0-E5E78156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76295" y="3692045"/>
              <a:ext cx="718917" cy="522512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606BF0A-FD29-47DC-B503-50B0CA08E468}"/>
                </a:ext>
              </a:extLst>
            </p:cNvPr>
            <p:cNvSpPr/>
            <p:nvPr/>
          </p:nvSpPr>
          <p:spPr>
            <a:xfrm>
              <a:off x="976294" y="3632152"/>
              <a:ext cx="718917" cy="718917"/>
            </a:xfrm>
            <a:prstGeom prst="ellipse">
              <a:avLst/>
            </a:prstGeom>
            <a:noFill/>
            <a:ln>
              <a:solidFill>
                <a:srgbClr val="1947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051028E-A8F7-466C-AD96-CD59D85D0946}"/>
              </a:ext>
            </a:extLst>
          </p:cNvPr>
          <p:cNvGrpSpPr/>
          <p:nvPr/>
        </p:nvGrpSpPr>
        <p:grpSpPr>
          <a:xfrm>
            <a:off x="3147323" y="3604138"/>
            <a:ext cx="718918" cy="718917"/>
            <a:chOff x="976294" y="3632152"/>
            <a:chExt cx="718918" cy="718917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9302681F-494E-424F-BB7B-06F916A0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76295" y="3692045"/>
              <a:ext cx="718917" cy="522512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0DC2A06-3CDD-4319-9AF4-FAF74AC3905A}"/>
                </a:ext>
              </a:extLst>
            </p:cNvPr>
            <p:cNvSpPr/>
            <p:nvPr/>
          </p:nvSpPr>
          <p:spPr>
            <a:xfrm>
              <a:off x="976294" y="3632152"/>
              <a:ext cx="718917" cy="718917"/>
            </a:xfrm>
            <a:prstGeom prst="ellipse">
              <a:avLst/>
            </a:prstGeom>
            <a:noFill/>
            <a:ln>
              <a:solidFill>
                <a:srgbClr val="1947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40B013-F35E-4D45-A138-9C42EE29C8C2}"/>
              </a:ext>
            </a:extLst>
          </p:cNvPr>
          <p:cNvGrpSpPr/>
          <p:nvPr/>
        </p:nvGrpSpPr>
        <p:grpSpPr>
          <a:xfrm>
            <a:off x="4223871" y="3611200"/>
            <a:ext cx="718918" cy="718917"/>
            <a:chOff x="976294" y="3632152"/>
            <a:chExt cx="718918" cy="71891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CDA3C009-9BD7-4E8F-A021-06F576CDE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76295" y="3692045"/>
              <a:ext cx="718917" cy="522512"/>
            </a:xfrm>
            <a:prstGeom prst="rect">
              <a:avLst/>
            </a:prstGeom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A35A80D-9701-49E0-854A-A0E62579DD2C}"/>
                </a:ext>
              </a:extLst>
            </p:cNvPr>
            <p:cNvSpPr/>
            <p:nvPr/>
          </p:nvSpPr>
          <p:spPr>
            <a:xfrm>
              <a:off x="976294" y="3632152"/>
              <a:ext cx="718917" cy="718917"/>
            </a:xfrm>
            <a:prstGeom prst="ellipse">
              <a:avLst/>
            </a:prstGeom>
            <a:noFill/>
            <a:ln>
              <a:solidFill>
                <a:srgbClr val="1947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0EB50D-B0EB-4795-AB93-8DFA66FCC904}"/>
              </a:ext>
            </a:extLst>
          </p:cNvPr>
          <p:cNvGrpSpPr/>
          <p:nvPr/>
        </p:nvGrpSpPr>
        <p:grpSpPr>
          <a:xfrm>
            <a:off x="8480350" y="1594919"/>
            <a:ext cx="1286795" cy="641287"/>
            <a:chOff x="8480350" y="1594919"/>
            <a:chExt cx="1286795" cy="64128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D12C99-4271-4FFB-9B7F-550CA6057A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9764" y="1594919"/>
              <a:ext cx="759449" cy="6322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B2C2C7E-3F8A-44F6-834B-3D721D216A44}"/>
                </a:ext>
              </a:extLst>
            </p:cNvPr>
            <p:cNvCxnSpPr>
              <a:cxnSpLocks/>
            </p:cNvCxnSpPr>
            <p:nvPr/>
          </p:nvCxnSpPr>
          <p:spPr>
            <a:xfrm>
              <a:off x="8700380" y="1595778"/>
              <a:ext cx="688064" cy="6404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D852BF-A367-4C37-B285-2A052F138EF3}"/>
                </a:ext>
              </a:extLst>
            </p:cNvPr>
            <p:cNvSpPr txBox="1"/>
            <p:nvPr/>
          </p:nvSpPr>
          <p:spPr>
            <a:xfrm>
              <a:off x="8480350" y="1708074"/>
              <a:ext cx="12867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/>
                <a:t>Code merge!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C636B86-8F78-4E8B-B220-43504C197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9581" y="2805951"/>
            <a:ext cx="3088786" cy="32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227C32-A370-46ED-8487-3B2B05AD4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0"/>
          <a:stretch/>
        </p:blipFill>
        <p:spPr>
          <a:xfrm>
            <a:off x="6821462" y="1463350"/>
            <a:ext cx="5370537" cy="429558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E5E1D-8D2F-4F84-B9E7-6F915DA61D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4647835" cy="4990288"/>
          </a:xfrm>
        </p:spPr>
        <p:txBody>
          <a:bodyPr/>
          <a:lstStyle/>
          <a:p>
            <a:endParaRPr lang="en-GB"/>
          </a:p>
          <a:p>
            <a:pPr>
              <a:lnSpc>
                <a:spcPct val="150000"/>
              </a:lnSpc>
            </a:pPr>
            <a:r>
              <a:rPr lang="en-GB"/>
              <a:t>The actual release work is 2-3 days for 34 countries + North America and India</a:t>
            </a:r>
          </a:p>
          <a:p>
            <a:pPr>
              <a:lnSpc>
                <a:spcPct val="150000"/>
              </a:lnSpc>
            </a:pPr>
            <a:endParaRPr lang="en-GB"/>
          </a:p>
          <a:p>
            <a:pPr>
              <a:lnSpc>
                <a:spcPct val="150000"/>
              </a:lnSpc>
            </a:pPr>
            <a:r>
              <a:rPr lang="en-GB"/>
              <a:t>30 min. to release a hotfix in SaaS (build – upload)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2A470-B549-4705-9E08-DF17E9B8F2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Release automation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8C22D9-54C2-4A92-8AAB-F0CB4332C123}"/>
              </a:ext>
            </a:extLst>
          </p:cNvPr>
          <p:cNvGrpSpPr/>
          <p:nvPr/>
        </p:nvGrpSpPr>
        <p:grpSpPr>
          <a:xfrm>
            <a:off x="5437698" y="809241"/>
            <a:ext cx="963038" cy="5561100"/>
            <a:chOff x="7752945" y="907794"/>
            <a:chExt cx="963038" cy="5561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EC0A5A-4765-498D-8D2C-B2875E3302C3}"/>
                </a:ext>
              </a:extLst>
            </p:cNvPr>
            <p:cNvGrpSpPr/>
            <p:nvPr/>
          </p:nvGrpSpPr>
          <p:grpSpPr>
            <a:xfrm>
              <a:off x="7752945" y="907794"/>
              <a:ext cx="963038" cy="5561100"/>
              <a:chOff x="7752945" y="907794"/>
              <a:chExt cx="963038" cy="55611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8E13DCC-B705-4C49-882A-EFF57F711402}"/>
                  </a:ext>
                </a:extLst>
              </p:cNvPr>
              <p:cNvSpPr/>
              <p:nvPr/>
            </p:nvSpPr>
            <p:spPr>
              <a:xfrm>
                <a:off x="7752945" y="907794"/>
                <a:ext cx="963038" cy="52784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LS Central Release Builds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08F8DE-490D-4CF6-8701-4882A5E36DAA}"/>
                  </a:ext>
                </a:extLst>
              </p:cNvPr>
              <p:cNvSpPr/>
              <p:nvPr/>
            </p:nvSpPr>
            <p:spPr>
              <a:xfrm>
                <a:off x="7752945" y="1506976"/>
                <a:ext cx="963038" cy="98654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Trigger Localization build to run auto translation (stage 1)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2FE24E8-BB1A-4A86-B145-BEAFCA10E8FE}"/>
                  </a:ext>
                </a:extLst>
              </p:cNvPr>
              <p:cNvSpPr/>
              <p:nvPr/>
            </p:nvSpPr>
            <p:spPr>
              <a:xfrm>
                <a:off x="7752945" y="2564863"/>
                <a:ext cx="963038" cy="65499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Self service portal for translator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E0F00D-A7F8-4E11-A395-CF1C3FB55708}"/>
                  </a:ext>
                </a:extLst>
              </p:cNvPr>
              <p:cNvSpPr/>
              <p:nvPr/>
            </p:nvSpPr>
            <p:spPr>
              <a:xfrm>
                <a:off x="7752945" y="4905978"/>
                <a:ext cx="963038" cy="6452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Resume Localization build for release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E8EB39-4A70-4EF5-A3BC-4A73E3900A87}"/>
                  </a:ext>
                </a:extLst>
              </p:cNvPr>
              <p:cNvSpPr/>
              <p:nvPr/>
            </p:nvSpPr>
            <p:spPr>
              <a:xfrm>
                <a:off x="7752945" y="5639592"/>
                <a:ext cx="963038" cy="82930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Create pull request before merging to master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A67112-FE60-4622-A0E1-4F151F475509}"/>
                  </a:ext>
                </a:extLst>
              </p:cNvPr>
              <p:cNvSpPr/>
              <p:nvPr/>
            </p:nvSpPr>
            <p:spPr>
              <a:xfrm>
                <a:off x="7752945" y="4179650"/>
                <a:ext cx="963038" cy="6452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Run </a:t>
                </a:r>
                <a:r>
                  <a:rPr lang="en-GB" sz="1000" err="1">
                    <a:solidFill>
                      <a:schemeClr val="tx1"/>
                    </a:solidFill>
                  </a:rPr>
                  <a:t>autotest</a:t>
                </a:r>
                <a:r>
                  <a:rPr lang="en-GB" sz="1000">
                    <a:solidFill>
                      <a:schemeClr val="tx1"/>
                    </a:solidFill>
                  </a:rPr>
                  <a:t> for localization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2582A6-3008-4C8A-A1EF-362C6374251E}"/>
                  </a:ext>
                </a:extLst>
              </p:cNvPr>
              <p:cNvSpPr/>
              <p:nvPr/>
            </p:nvSpPr>
            <p:spPr>
              <a:xfrm>
                <a:off x="7752945" y="3300919"/>
                <a:ext cx="963038" cy="79766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Resume Localization build to run create app</a:t>
                </a:r>
              </a:p>
              <a:p>
                <a:pPr algn="ctr"/>
                <a:r>
                  <a:rPr lang="en-GB" sz="1000">
                    <a:solidFill>
                      <a:schemeClr val="tx1"/>
                    </a:solidFill>
                  </a:rPr>
                  <a:t>(Stage 2)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D98AAA-DAAD-44EA-B72B-618FB3E495E4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1435637"/>
              <a:ext cx="0" cy="713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1FA15ED-9B42-422A-9BD9-6D0C5570209B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2493523"/>
              <a:ext cx="0" cy="713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D56A291-51A1-4017-A84A-2BCEC8DEC4E2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3219857"/>
              <a:ext cx="0" cy="81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4A11346-89EC-45D1-90B3-F33DCCCF9A66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4098587"/>
              <a:ext cx="0" cy="81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75DD78-1FEC-446E-B552-050D4DFE32F6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4824915"/>
              <a:ext cx="0" cy="81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CA39C23-9EA6-4D4E-BE0F-E35E0AB0D849}"/>
                </a:ext>
              </a:extLst>
            </p:cNvPr>
            <p:cNvCxnSpPr>
              <a:cxnSpLocks/>
            </p:cNvCxnSpPr>
            <p:nvPr/>
          </p:nvCxnSpPr>
          <p:spPr>
            <a:xfrm>
              <a:off x="8234464" y="5551243"/>
              <a:ext cx="0" cy="88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1888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E4ADC3-138B-4533-B706-3425F2659DDD}"/>
              </a:ext>
            </a:extLst>
          </p:cNvPr>
          <p:cNvGrpSpPr/>
          <p:nvPr/>
        </p:nvGrpSpPr>
        <p:grpSpPr>
          <a:xfrm>
            <a:off x="4681747" y="4037256"/>
            <a:ext cx="1664583" cy="1130610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D39DE60-B739-4D5E-8298-1858266D5F50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3CCE38D-A7B3-4934-830F-4B272E215A01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W1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>
                  <a:solidFill>
                    <a:prstClr val="white"/>
                  </a:solidFill>
                  <a:latin typeface="Segoe UI"/>
                </a:rPr>
                <a:t>Release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endParaRPr kumimoji="0" lang="en-MY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2D802CA-187D-40A6-A298-AEDFADE4C7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95934" y="4169737"/>
            <a:ext cx="520289" cy="5202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A2C6B8-8501-413D-A606-31C9829C99FC}"/>
              </a:ext>
            </a:extLst>
          </p:cNvPr>
          <p:cNvSpPr/>
          <p:nvPr/>
        </p:nvSpPr>
        <p:spPr>
          <a:xfrm>
            <a:off x="5140767" y="4081433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7AF9195-C437-4E22-8927-BECE26D38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0735" y="4088585"/>
            <a:ext cx="288714" cy="32808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134488F-AB3A-48CD-A074-5C79C45A56D5}"/>
              </a:ext>
            </a:extLst>
          </p:cNvPr>
          <p:cNvSpPr/>
          <p:nvPr/>
        </p:nvSpPr>
        <p:spPr>
          <a:xfrm>
            <a:off x="2334207" y="4033554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1970207-4E21-41D4-8DCF-960EC6DD9F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682820" y="4364133"/>
            <a:ext cx="459782" cy="45978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98F2E4-0B01-4857-A36A-840AA3AAF450}"/>
              </a:ext>
            </a:extLst>
          </p:cNvPr>
          <p:cNvSpPr/>
          <p:nvPr/>
        </p:nvSpPr>
        <p:spPr>
          <a:xfrm>
            <a:off x="2592290" y="4280324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5017D6-2CCB-4FB7-BEE8-5315B5C1D5C4}"/>
              </a:ext>
            </a:extLst>
          </p:cNvPr>
          <p:cNvSpPr txBox="1"/>
          <p:nvPr/>
        </p:nvSpPr>
        <p:spPr>
          <a:xfrm>
            <a:off x="2737202" y="4877171"/>
            <a:ext cx="5947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QA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D3A7BC-742B-454D-9185-44986372302E}"/>
              </a:ext>
            </a:extLst>
          </p:cNvPr>
          <p:cNvGrpSpPr/>
          <p:nvPr/>
        </p:nvGrpSpPr>
        <p:grpSpPr>
          <a:xfrm>
            <a:off x="8720484" y="4037256"/>
            <a:ext cx="1664582" cy="1130610"/>
            <a:chOff x="5440269" y="0"/>
            <a:chExt cx="2639685" cy="155011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A25F22-79E8-4B8F-BB81-8049481B2AD9}"/>
                </a:ext>
              </a:extLst>
            </p:cNvPr>
            <p:cNvSpPr/>
            <p:nvPr/>
          </p:nvSpPr>
          <p:spPr>
            <a:xfrm>
              <a:off x="5440269" y="0"/>
              <a:ext cx="2639685" cy="155011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8E617E35-5C0D-4FC0-B462-559963D7658A}"/>
                </a:ext>
              </a:extLst>
            </p:cNvPr>
            <p:cNvSpPr txBox="1"/>
            <p:nvPr/>
          </p:nvSpPr>
          <p:spPr>
            <a:xfrm>
              <a:off x="5454346" y="710852"/>
              <a:ext cx="2599125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W1 on-premises </a:t>
              </a:r>
              <a:b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Release 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D36767-504A-4BAB-B092-D93BAA1D3AF0}"/>
              </a:ext>
            </a:extLst>
          </p:cNvPr>
          <p:cNvSpPr/>
          <p:nvPr/>
        </p:nvSpPr>
        <p:spPr>
          <a:xfrm>
            <a:off x="9333972" y="4086718"/>
            <a:ext cx="516187" cy="51618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3674" r="1367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7741F0B-0750-4955-BA81-A748F0C887D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346329" y="4602561"/>
            <a:ext cx="2374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E81BC1E6-A118-481F-A812-A4C5263D2CC9}"/>
              </a:ext>
            </a:extLst>
          </p:cNvPr>
          <p:cNvCxnSpPr>
            <a:cxnSpLocks/>
            <a:stCxn id="16" idx="6"/>
            <a:endCxn id="3" idx="1"/>
          </p:cNvCxnSpPr>
          <p:nvPr/>
        </p:nvCxnSpPr>
        <p:spPr>
          <a:xfrm>
            <a:off x="3493899" y="4598859"/>
            <a:ext cx="1187848" cy="3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874EF153-5726-4349-9984-DDC811DD6259}"/>
              </a:ext>
            </a:extLst>
          </p:cNvPr>
          <p:cNvSpPr/>
          <p:nvPr/>
        </p:nvSpPr>
        <p:spPr>
          <a:xfrm>
            <a:off x="2334207" y="2167742"/>
            <a:ext cx="1159692" cy="11306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B03D03C-243A-44A5-BD75-FC524AADDB22}"/>
              </a:ext>
            </a:extLst>
          </p:cNvPr>
          <p:cNvSpPr txBox="1"/>
          <p:nvPr/>
        </p:nvSpPr>
        <p:spPr>
          <a:xfrm>
            <a:off x="2628117" y="2852190"/>
            <a:ext cx="594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Code Freeze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32B82AFC-338C-4619-BD73-AEA20A420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662886" y="2334292"/>
            <a:ext cx="495078" cy="495078"/>
          </a:xfrm>
          <a:prstGeom prst="rect">
            <a:avLst/>
          </a:prstGeom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671E74FC-C52E-4BAF-A274-667FCC4DCF8F}"/>
              </a:ext>
            </a:extLst>
          </p:cNvPr>
          <p:cNvSpPr/>
          <p:nvPr/>
        </p:nvSpPr>
        <p:spPr>
          <a:xfrm>
            <a:off x="2595114" y="2270112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3430805-261F-4109-9DCD-7A0362BC8DB9}"/>
              </a:ext>
            </a:extLst>
          </p:cNvPr>
          <p:cNvCxnSpPr>
            <a:cxnSpLocks/>
            <a:stCxn id="120" idx="2"/>
            <a:endCxn id="16" idx="0"/>
          </p:cNvCxnSpPr>
          <p:nvPr/>
        </p:nvCxnSpPr>
        <p:spPr>
          <a:xfrm flipH="1">
            <a:off x="2914053" y="3283077"/>
            <a:ext cx="11461" cy="75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1B6EC6F-F62C-459D-B6C9-D9903FF39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LS Central W1 release</a:t>
            </a:r>
          </a:p>
        </p:txBody>
      </p:sp>
    </p:spTree>
    <p:extLst>
      <p:ext uri="{BB962C8B-B14F-4D97-AF65-F5344CB8AC3E}">
        <p14:creationId xmlns:p14="http://schemas.microsoft.com/office/powerpoint/2010/main" val="427675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133">
            <a:extLst>
              <a:ext uri="{FF2B5EF4-FFF2-40B4-BE49-F238E27FC236}">
                <a16:creationId xmlns:a16="http://schemas.microsoft.com/office/drawing/2014/main" id="{2926D14E-701B-4D34-B8EF-85DDFF4D51D1}"/>
              </a:ext>
            </a:extLst>
          </p:cNvPr>
          <p:cNvSpPr/>
          <p:nvPr/>
        </p:nvSpPr>
        <p:spPr>
          <a:xfrm>
            <a:off x="7030690" y="5326144"/>
            <a:ext cx="1159692" cy="11306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B71BAB18-41CE-4BDF-A7B5-AED9FFCAE683}"/>
              </a:ext>
            </a:extLst>
          </p:cNvPr>
          <p:cNvSpPr/>
          <p:nvPr/>
        </p:nvSpPr>
        <p:spPr>
          <a:xfrm>
            <a:off x="4410614" y="2512111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F5DE5F-1EED-4427-A82A-731EADFFC3A0}"/>
              </a:ext>
            </a:extLst>
          </p:cNvPr>
          <p:cNvSpPr/>
          <p:nvPr/>
        </p:nvSpPr>
        <p:spPr>
          <a:xfrm>
            <a:off x="1788927" y="250184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8B5DD-8739-4EC5-93FC-76712322D733}"/>
              </a:ext>
            </a:extLst>
          </p:cNvPr>
          <p:cNvSpPr txBox="1"/>
          <p:nvPr/>
        </p:nvSpPr>
        <p:spPr>
          <a:xfrm>
            <a:off x="1920124" y="3127228"/>
            <a:ext cx="897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Auto Translation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25CE5F-FC7D-473B-89EF-6C7ACDADFACE}"/>
              </a:ext>
            </a:extLst>
          </p:cNvPr>
          <p:cNvSpPr/>
          <p:nvPr/>
        </p:nvSpPr>
        <p:spPr>
          <a:xfrm>
            <a:off x="2124738" y="2639781"/>
            <a:ext cx="457197" cy="5161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7464" b="1746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77E067-A748-4BAF-9B95-6BA8CBD05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Translation process 23 languages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E94D65E-BDA2-4001-8C4B-FAAEE6C8F6B8}"/>
              </a:ext>
            </a:extLst>
          </p:cNvPr>
          <p:cNvSpPr txBox="1"/>
          <p:nvPr/>
        </p:nvSpPr>
        <p:spPr>
          <a:xfrm>
            <a:off x="1173981" y="3874596"/>
            <a:ext cx="22094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Auto</a:t>
            </a:r>
            <a:r>
              <a:rPr lang="is-IS" sz="1200">
                <a:latin typeface="Segoe UI"/>
              </a:rPr>
              <a:t> t</a:t>
            </a:r>
            <a:r>
              <a:rPr lang="en-US" sz="1200" err="1">
                <a:latin typeface="Segoe UI"/>
              </a:rPr>
              <a:t>ranslation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by reusing the translation from previous version.</a:t>
            </a:r>
            <a:endParaRPr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79F1A7B-58DB-4D3C-8FD3-67439C4D0DDA}"/>
              </a:ext>
            </a:extLst>
          </p:cNvPr>
          <p:cNvSpPr/>
          <p:nvPr/>
        </p:nvSpPr>
        <p:spPr>
          <a:xfrm>
            <a:off x="7025862" y="2552872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FD6B114-5CD8-4533-B5F5-D63662D90C02}"/>
              </a:ext>
            </a:extLst>
          </p:cNvPr>
          <p:cNvSpPr txBox="1"/>
          <p:nvPr/>
        </p:nvSpPr>
        <p:spPr>
          <a:xfrm>
            <a:off x="4355892" y="3730837"/>
            <a:ext cx="2209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200">
                <a:latin typeface="Segoe UI"/>
              </a:rPr>
              <a:t>Create missing translation     file for major release</a:t>
            </a:r>
          </a:p>
          <a:p>
            <a:endParaRPr lang="is-IS" sz="1200">
              <a:latin typeface="Segoe UI"/>
            </a:endParaRPr>
          </a:p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Translators'</a:t>
            </a:r>
            <a:r>
              <a:rPr lang="en-US" sz="1200">
                <a:latin typeface="Segoe UI"/>
              </a:rPr>
              <a:t> pick-ups the missing translation and proceed with translation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GB" sz="1200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8753CEBE-A0CA-4B50-999E-40E6B744CBE5}"/>
              </a:ext>
            </a:extLst>
          </p:cNvPr>
          <p:cNvSpPr/>
          <p:nvPr/>
        </p:nvSpPr>
        <p:spPr>
          <a:xfrm>
            <a:off x="7325568" y="2724420"/>
            <a:ext cx="516187" cy="51618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2" name="Graphic 121">
            <a:extLst>
              <a:ext uri="{FF2B5EF4-FFF2-40B4-BE49-F238E27FC236}">
                <a16:creationId xmlns:a16="http://schemas.microsoft.com/office/drawing/2014/main" id="{92ECE1B5-320F-4C87-B987-E977F444A4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9231" y="2777524"/>
            <a:ext cx="563946" cy="563946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B19987EF-2646-4E41-A3DD-D3A43230C864}"/>
              </a:ext>
            </a:extLst>
          </p:cNvPr>
          <p:cNvSpPr txBox="1"/>
          <p:nvPr/>
        </p:nvSpPr>
        <p:spPr>
          <a:xfrm>
            <a:off x="7163959" y="5706783"/>
            <a:ext cx="111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s-I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Complete </a:t>
            </a:r>
            <a:r>
              <a:rPr kumimoji="0" lang="is-IS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translation</a:t>
            </a:r>
            <a:r>
              <a:rPr kumimoji="0" lang="is-I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file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E87D1541-4A51-4343-BE0B-54F19F9B4250}"/>
              </a:ext>
            </a:extLst>
          </p:cNvPr>
          <p:cNvCxnSpPr>
            <a:cxnSpLocks/>
            <a:stCxn id="12" idx="6"/>
            <a:endCxn id="123" idx="2"/>
          </p:cNvCxnSpPr>
          <p:nvPr/>
        </p:nvCxnSpPr>
        <p:spPr>
          <a:xfrm>
            <a:off x="2948619" y="3067152"/>
            <a:ext cx="1461995" cy="1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90F955E-6053-433A-9B79-946773611B5B}"/>
              </a:ext>
            </a:extLst>
          </p:cNvPr>
          <p:cNvCxnSpPr>
            <a:cxnSpLocks/>
          </p:cNvCxnSpPr>
          <p:nvPr/>
        </p:nvCxnSpPr>
        <p:spPr>
          <a:xfrm>
            <a:off x="5570306" y="3113045"/>
            <a:ext cx="1461995" cy="1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1F06066-6C3C-4F0D-9A6E-CC9810760744}"/>
              </a:ext>
            </a:extLst>
          </p:cNvPr>
          <p:cNvSpPr/>
          <p:nvPr/>
        </p:nvSpPr>
        <p:spPr>
          <a:xfrm>
            <a:off x="4686786" y="2722761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E9A6F28-02E9-4471-8068-876A3550A6A6}"/>
              </a:ext>
            </a:extLst>
          </p:cNvPr>
          <p:cNvSpPr txBox="1"/>
          <p:nvPr/>
        </p:nvSpPr>
        <p:spPr>
          <a:xfrm>
            <a:off x="7089506" y="3241176"/>
            <a:ext cx="10676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Merge </a:t>
            </a:r>
            <a:r>
              <a:rPr lang="en-US" sz="1000">
                <a:solidFill>
                  <a:srgbClr val="FFFFFF"/>
                </a:solidFill>
                <a:latin typeface="Segoe UI"/>
              </a:rPr>
              <a:t>Translations</a:t>
            </a:r>
            <a:endParaRPr kumimoji="0" lang="en-MY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73534938-2930-4661-BF45-F61ACEBBFB9A}"/>
              </a:ext>
            </a:extLst>
          </p:cNvPr>
          <p:cNvSpPr/>
          <p:nvPr/>
        </p:nvSpPr>
        <p:spPr>
          <a:xfrm>
            <a:off x="3288950" y="2736331"/>
            <a:ext cx="576312" cy="64633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564E77A-166E-4E67-A332-291964E63405}"/>
              </a:ext>
            </a:extLst>
          </p:cNvPr>
          <p:cNvSpPr txBox="1"/>
          <p:nvPr/>
        </p:nvSpPr>
        <p:spPr>
          <a:xfrm>
            <a:off x="3320994" y="2897875"/>
            <a:ext cx="555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>
                <a:solidFill>
                  <a:prstClr val="white"/>
                </a:solidFill>
                <a:latin typeface="Segoe UI"/>
              </a:rPr>
              <a:t>Major release?</a:t>
            </a:r>
            <a:endParaRPr lang="en-GB" sz="8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187E448-C3D6-4397-92C4-E942128A59B7}"/>
              </a:ext>
            </a:extLst>
          </p:cNvPr>
          <p:cNvSpPr txBox="1"/>
          <p:nvPr/>
        </p:nvSpPr>
        <p:spPr>
          <a:xfrm>
            <a:off x="3908856" y="2874792"/>
            <a:ext cx="3501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>
                <a:latin typeface="Segoe UI"/>
              </a:rPr>
              <a:t>Yes</a:t>
            </a:r>
            <a:endParaRPr lang="en-GB" sz="800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678958B-F50B-410D-A8CB-21E3B21313EE}"/>
              </a:ext>
            </a:extLst>
          </p:cNvPr>
          <p:cNvCxnSpPr>
            <a:stCxn id="20" idx="2"/>
            <a:endCxn id="134" idx="2"/>
          </p:cNvCxnSpPr>
          <p:nvPr/>
        </p:nvCxnSpPr>
        <p:spPr>
          <a:xfrm rot="16200000" flipH="1">
            <a:off x="4049505" y="2910263"/>
            <a:ext cx="2508787" cy="34535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D972F3C-5384-4B21-B56F-A1A6EA8F6993}"/>
              </a:ext>
            </a:extLst>
          </p:cNvPr>
          <p:cNvSpPr txBox="1"/>
          <p:nvPr/>
        </p:nvSpPr>
        <p:spPr>
          <a:xfrm>
            <a:off x="3383445" y="4413205"/>
            <a:ext cx="3501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>
                <a:latin typeface="Segoe UI"/>
              </a:rPr>
              <a:t>No</a:t>
            </a:r>
            <a:endParaRPr lang="en-GB" sz="800"/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B1FE0496-1BAF-43D5-B25D-7A201A116D06}"/>
              </a:ext>
            </a:extLst>
          </p:cNvPr>
          <p:cNvCxnSpPr>
            <a:cxnSpLocks/>
            <a:stCxn id="119" idx="4"/>
            <a:endCxn id="134" idx="0"/>
          </p:cNvCxnSpPr>
          <p:nvPr/>
        </p:nvCxnSpPr>
        <p:spPr>
          <a:xfrm>
            <a:off x="7605708" y="3683482"/>
            <a:ext cx="4828" cy="164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37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FEFBDF-EFC3-9F4C-9078-DD22B675A5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sz="3600" dirty="0">
                <a:latin typeface="Segoe UI"/>
                <a:cs typeface="Segoe UI"/>
              </a:rPr>
              <a:t>LS Central SaaS/On-premises localizations </a:t>
            </a:r>
            <a:endParaRPr lang="en-GB" sz="3600" dirty="0"/>
          </a:p>
          <a:p>
            <a:r>
              <a:rPr lang="en-GB" sz="2800" b="0" dirty="0">
                <a:latin typeface="Segoe UI"/>
                <a:cs typeface="Segoe UI"/>
              </a:rPr>
              <a:t>Country Availability  (36 countries)</a:t>
            </a:r>
            <a:endParaRPr lang="en-IS" sz="2800" b="0" dirty="0">
              <a:latin typeface="Segoe UI"/>
              <a:cs typeface="Segoe UI"/>
            </a:endParaRPr>
          </a:p>
        </p:txBody>
      </p:sp>
      <p:sp>
        <p:nvSpPr>
          <p:cNvPr id="26" name="Rectangle_5_110920_214717579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9126668" y="4412360"/>
            <a:ext cx="2382353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Americas</a:t>
            </a:r>
          </a:p>
        </p:txBody>
      </p:sp>
      <p:sp>
        <p:nvSpPr>
          <p:cNvPr id="27" name="Rectangle_5_110920_2147175795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979569" y="1607572"/>
            <a:ext cx="7805903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Europe</a:t>
            </a:r>
          </a:p>
        </p:txBody>
      </p:sp>
      <p:sp>
        <p:nvSpPr>
          <p:cNvPr id="28" name="Rectangle_5_110920_2147175795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9126668" y="1607572"/>
            <a:ext cx="2382353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MEA &amp; India</a:t>
            </a:r>
          </a:p>
        </p:txBody>
      </p:sp>
      <p:sp>
        <p:nvSpPr>
          <p:cNvPr id="29" name="Rectangle_5_110920_2147175795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979567" y="4412360"/>
            <a:ext cx="7805903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APAC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E22365F-484E-4F07-B506-5EB764A13456}"/>
              </a:ext>
            </a:extLst>
          </p:cNvPr>
          <p:cNvSpPr/>
          <p:nvPr/>
        </p:nvSpPr>
        <p:spPr>
          <a:xfrm>
            <a:off x="1470015" y="2064351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Denmark (DK)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024BB42-F764-4A19-BFA4-035ADACCB91D}"/>
              </a:ext>
            </a:extLst>
          </p:cNvPr>
          <p:cNvSpPr/>
          <p:nvPr/>
        </p:nvSpPr>
        <p:spPr>
          <a:xfrm>
            <a:off x="1470015" y="2906321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Germany (DE)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C399CD2-7D84-4767-A758-4C16578CD13D}"/>
              </a:ext>
            </a:extLst>
          </p:cNvPr>
          <p:cNvSpPr/>
          <p:nvPr/>
        </p:nvSpPr>
        <p:spPr>
          <a:xfrm>
            <a:off x="1470015" y="246388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Finland (FI)</a:t>
            </a:r>
          </a:p>
        </p:txBody>
      </p:sp>
      <p:pic>
        <p:nvPicPr>
          <p:cNvPr id="46" name="Picture 4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46F4EA-13EE-43E9-8D28-4A0FA088C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278" y="2064351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CD550B3E-4A39-4725-9E7D-4E212FDCE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278" y="2906321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F8CB1A-F04A-4E14-9A75-C868793E73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730" b="16448"/>
          <a:stretch/>
        </p:blipFill>
        <p:spPr>
          <a:xfrm>
            <a:off x="980278" y="2526393"/>
            <a:ext cx="365760" cy="2407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0519D3C-046F-4A83-A1FE-7B9294BD96A2}"/>
              </a:ext>
            </a:extLst>
          </p:cNvPr>
          <p:cNvSpPr/>
          <p:nvPr/>
        </p:nvSpPr>
        <p:spPr>
          <a:xfrm>
            <a:off x="3297479" y="2064351"/>
            <a:ext cx="134498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Great Britain (GB)</a:t>
            </a:r>
          </a:p>
        </p:txBody>
      </p:sp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4B8757-5A23-46F9-9093-03617F9A60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5689" y="2064351"/>
            <a:ext cx="365760" cy="365760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72E80CE-EFCA-492F-9F1A-63A2D7C35136}"/>
              </a:ext>
            </a:extLst>
          </p:cNvPr>
          <p:cNvSpPr/>
          <p:nvPr/>
        </p:nvSpPr>
        <p:spPr>
          <a:xfrm>
            <a:off x="3297479" y="2463887"/>
            <a:ext cx="1446394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Iceland (IS)</a:t>
            </a:r>
          </a:p>
        </p:txBody>
      </p:sp>
      <p:pic>
        <p:nvPicPr>
          <p:cNvPr id="52" name="Picture 51" descr="A drawing of a person&#10;&#10;Description automatically generated">
            <a:extLst>
              <a:ext uri="{FF2B5EF4-FFF2-40B4-BE49-F238E27FC236}">
                <a16:creationId xmlns:a16="http://schemas.microsoft.com/office/drawing/2014/main" id="{E9F1906A-328A-48D4-800E-85C298E6A4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5689" y="2463887"/>
            <a:ext cx="365760" cy="365760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8C0B91F-6339-4DB0-84AA-6FAF9AEE908F}"/>
              </a:ext>
            </a:extLst>
          </p:cNvPr>
          <p:cNvSpPr/>
          <p:nvPr/>
        </p:nvSpPr>
        <p:spPr>
          <a:xfrm>
            <a:off x="3297479" y="2906321"/>
            <a:ext cx="1446395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Netherlands (NL)</a:t>
            </a:r>
          </a:p>
        </p:txBody>
      </p:sp>
      <p:pic>
        <p:nvPicPr>
          <p:cNvPr id="54" name="Picture 6" descr="Flag of Netherlands">
            <a:extLst>
              <a:ext uri="{FF2B5EF4-FFF2-40B4-BE49-F238E27FC236}">
                <a16:creationId xmlns:a16="http://schemas.microsoft.com/office/drawing/2014/main" id="{6219D13C-A495-4DC7-B600-2740E9A2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689" y="2959371"/>
            <a:ext cx="365760" cy="2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D05968B-2200-4CCA-BDB0-FB391E26CA1C}"/>
              </a:ext>
            </a:extLst>
          </p:cNvPr>
          <p:cNvSpPr/>
          <p:nvPr/>
        </p:nvSpPr>
        <p:spPr>
          <a:xfrm>
            <a:off x="4151357" y="5827601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Singapore (SG)</a:t>
            </a:r>
          </a:p>
        </p:txBody>
      </p:sp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DDE028-D683-48AE-A89E-DB9AB94C8E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3600"/>
          <a:stretch/>
        </p:blipFill>
        <p:spPr>
          <a:xfrm>
            <a:off x="3680286" y="5889049"/>
            <a:ext cx="365760" cy="2428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20CBEBB8-A585-46C7-A40D-85244D98CA81}"/>
              </a:ext>
            </a:extLst>
          </p:cNvPr>
          <p:cNvSpPr/>
          <p:nvPr/>
        </p:nvSpPr>
        <p:spPr>
          <a:xfrm>
            <a:off x="1470013" y="4818967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Australia (AU)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F7E68EF-BCAD-4830-AC20-4C3E2AC71252}"/>
              </a:ext>
            </a:extLst>
          </p:cNvPr>
          <p:cNvSpPr/>
          <p:nvPr/>
        </p:nvSpPr>
        <p:spPr>
          <a:xfrm>
            <a:off x="4151357" y="4818967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Zealand (NZ)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89B8E3C-C081-4406-9D5E-B58192EF1A39}"/>
              </a:ext>
            </a:extLst>
          </p:cNvPr>
          <p:cNvSpPr/>
          <p:nvPr/>
        </p:nvSpPr>
        <p:spPr>
          <a:xfrm>
            <a:off x="1470013" y="5316913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Hong Kong (HK)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685A677-AB58-40A6-AF7B-AE4F8E6602A3}"/>
              </a:ext>
            </a:extLst>
          </p:cNvPr>
          <p:cNvSpPr/>
          <p:nvPr/>
        </p:nvSpPr>
        <p:spPr>
          <a:xfrm>
            <a:off x="4151357" y="5316913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Philippines (PH)</a:t>
            </a:r>
          </a:p>
        </p:txBody>
      </p:sp>
      <p:pic>
        <p:nvPicPr>
          <p:cNvPr id="62" name="Picture 6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8A0355-CE08-4171-85C0-3D2F4CECBC1E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679566" y="4818247"/>
            <a:ext cx="367200" cy="367200"/>
          </a:xfrm>
          <a:prstGeom prst="rect">
            <a:avLst/>
          </a:prstGeom>
        </p:spPr>
      </p:pic>
      <p:pic>
        <p:nvPicPr>
          <p:cNvPr id="64" name="Picture 63" descr="A picture containing food, drawing, fruit&#10;&#10;Description automatically generated">
            <a:extLst>
              <a:ext uri="{FF2B5EF4-FFF2-40B4-BE49-F238E27FC236}">
                <a16:creationId xmlns:a16="http://schemas.microsoft.com/office/drawing/2014/main" id="{E3AD62B8-9F84-4751-8B03-63CA4821D6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5829" y="5316913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65" name="Picture 6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AC6626-43D0-41F4-8837-670E84738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0286" y="5316913"/>
            <a:ext cx="365760" cy="365760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CEF1F65C-683B-48CE-A783-4576D3756EBA}"/>
              </a:ext>
            </a:extLst>
          </p:cNvPr>
          <p:cNvSpPr/>
          <p:nvPr/>
        </p:nvSpPr>
        <p:spPr>
          <a:xfrm>
            <a:off x="1470013" y="5827601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Indonesia (ID)</a:t>
            </a:r>
          </a:p>
        </p:txBody>
      </p:sp>
      <p:pic>
        <p:nvPicPr>
          <p:cNvPr id="67" name="Picture 2" descr="Flag of Indonesia">
            <a:extLst>
              <a:ext uri="{FF2B5EF4-FFF2-40B4-BE49-F238E27FC236}">
                <a16:creationId xmlns:a16="http://schemas.microsoft.com/office/drawing/2014/main" id="{24CFC4B9-7674-4212-BE91-7394CEC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29" y="5889049"/>
            <a:ext cx="365760" cy="2428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A81CB753-DB06-4FCD-BF67-3622E762906C}"/>
              </a:ext>
            </a:extLst>
          </p:cNvPr>
          <p:cNvSpPr/>
          <p:nvPr/>
        </p:nvSpPr>
        <p:spPr>
          <a:xfrm>
            <a:off x="6797109" y="5827601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Malaysia (MY)</a:t>
            </a:r>
          </a:p>
        </p:txBody>
      </p:sp>
      <p:pic>
        <p:nvPicPr>
          <p:cNvPr id="69" name="Picture 4" descr="A blue rectangle with a gold star and crescent in the canton, with 14 horizontal red and white lines on the rest of the flag">
            <a:extLst>
              <a:ext uri="{FF2B5EF4-FFF2-40B4-BE49-F238E27FC236}">
                <a16:creationId xmlns:a16="http://schemas.microsoft.com/office/drawing/2014/main" id="{E1A117AA-B886-4233-99BB-9B6CCDBB5F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7" y="5889881"/>
            <a:ext cx="367200" cy="2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06FAA5-424D-4E3C-A6E2-3CC92D91CF11}"/>
              </a:ext>
            </a:extLst>
          </p:cNvPr>
          <p:cNvSpPr/>
          <p:nvPr/>
        </p:nvSpPr>
        <p:spPr>
          <a:xfrm>
            <a:off x="6797109" y="5316913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Vietnam (VN)</a:t>
            </a:r>
          </a:p>
        </p:txBody>
      </p:sp>
      <p:pic>
        <p:nvPicPr>
          <p:cNvPr id="74" name="Picture 8" descr="Flag of Vietnam">
            <a:extLst>
              <a:ext uri="{FF2B5EF4-FFF2-40B4-BE49-F238E27FC236}">
                <a16:creationId xmlns:a16="http://schemas.microsoft.com/office/drawing/2014/main" id="{EF1A1618-B54D-4192-86B4-B4CE522CDED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7" y="5379193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5B2D320-EFB2-49A9-A7A6-70920F7181CF}"/>
              </a:ext>
            </a:extLst>
          </p:cNvPr>
          <p:cNvSpPr/>
          <p:nvPr/>
        </p:nvSpPr>
        <p:spPr>
          <a:xfrm>
            <a:off x="9534656" y="5824683"/>
            <a:ext cx="125744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United States (US)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9F72A49-3881-4D51-A90E-B96D14C872C8}"/>
              </a:ext>
            </a:extLst>
          </p:cNvPr>
          <p:cNvSpPr/>
          <p:nvPr/>
        </p:nvSpPr>
        <p:spPr>
          <a:xfrm>
            <a:off x="9534656" y="4830440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Canada (CA)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B6645A8-9B64-4EC5-B862-23E97E776D9A}"/>
              </a:ext>
            </a:extLst>
          </p:cNvPr>
          <p:cNvSpPr/>
          <p:nvPr/>
        </p:nvSpPr>
        <p:spPr>
          <a:xfrm>
            <a:off x="9534656" y="5313995"/>
            <a:ext cx="114680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Mexico (MX)</a:t>
            </a:r>
          </a:p>
        </p:txBody>
      </p:sp>
      <p:pic>
        <p:nvPicPr>
          <p:cNvPr id="87" name="Picture 8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951080-B4D9-46AB-802B-6A8BA8097A2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2398" y="5824683"/>
            <a:ext cx="365760" cy="365760"/>
          </a:xfrm>
          <a:prstGeom prst="rect">
            <a:avLst/>
          </a:prstGeom>
        </p:spPr>
      </p:pic>
      <p:pic>
        <p:nvPicPr>
          <p:cNvPr id="88" name="Picture 8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CB5F79-B71E-48DA-94D0-B9660EED1C92}"/>
              </a:ext>
            </a:extLst>
          </p:cNvPr>
          <p:cNvPicPr preferRelativeResize="0"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9121550" y="4819015"/>
            <a:ext cx="359350" cy="343616"/>
          </a:xfrm>
          <a:prstGeom prst="rect">
            <a:avLst/>
          </a:prstGeom>
        </p:spPr>
      </p:pic>
      <p:pic>
        <p:nvPicPr>
          <p:cNvPr id="91" name="Picture 9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654D3E-24EB-40A2-8BE4-C3F7AB9B14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2398" y="5313995"/>
            <a:ext cx="365760" cy="365760"/>
          </a:xfrm>
          <a:prstGeom prst="rect">
            <a:avLst/>
          </a:pr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B636BF-AF0F-43CE-B1BD-966A2EFDFE80}"/>
              </a:ext>
            </a:extLst>
          </p:cNvPr>
          <p:cNvSpPr/>
          <p:nvPr/>
        </p:nvSpPr>
        <p:spPr>
          <a:xfrm>
            <a:off x="9575187" y="2504632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UAE (AE)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86F20A01-1BB3-4C38-9353-3B993FD9D6A8}"/>
              </a:ext>
            </a:extLst>
          </p:cNvPr>
          <p:cNvSpPr/>
          <p:nvPr/>
        </p:nvSpPr>
        <p:spPr>
          <a:xfrm>
            <a:off x="9575187" y="2096722"/>
            <a:ext cx="222352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South Africa (ZA)</a:t>
            </a:r>
          </a:p>
        </p:txBody>
      </p:sp>
      <p:pic>
        <p:nvPicPr>
          <p:cNvPr id="96" name="Picture 95" descr="A close up of a logo&#10;&#10;Description automatically generated">
            <a:extLst>
              <a:ext uri="{FF2B5EF4-FFF2-40B4-BE49-F238E27FC236}">
                <a16:creationId xmlns:a16="http://schemas.microsoft.com/office/drawing/2014/main" id="{597B3FBF-B4A3-4391-A569-E3E53E75E92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26668" y="2504632"/>
            <a:ext cx="365760" cy="365760"/>
          </a:xfrm>
          <a:prstGeom prst="rect">
            <a:avLst/>
          </a:prstGeom>
        </p:spPr>
      </p:pic>
      <p:pic>
        <p:nvPicPr>
          <p:cNvPr id="97" name="Picture 9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678379-6E1F-4DAA-BC4C-04C33F1667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6668" y="2096722"/>
            <a:ext cx="365760" cy="365760"/>
          </a:xfrm>
          <a:prstGeom prst="rect">
            <a:avLst/>
          </a:prstGeom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4B33AEAE-527F-43EE-992A-ACD08F2A3602}"/>
              </a:ext>
            </a:extLst>
          </p:cNvPr>
          <p:cNvSpPr/>
          <p:nvPr/>
        </p:nvSpPr>
        <p:spPr>
          <a:xfrm>
            <a:off x="5381470" y="2064351"/>
            <a:ext cx="1162800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Spain (ES)</a:t>
            </a:r>
          </a:p>
        </p:txBody>
      </p:sp>
      <p:pic>
        <p:nvPicPr>
          <p:cNvPr id="103" name="Picture 102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B7F3705D-2B4D-4ED3-88E4-E824157C1D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900053" y="2064351"/>
            <a:ext cx="365760" cy="365760"/>
          </a:xfrm>
          <a:prstGeom prst="rect">
            <a:avLst/>
          </a:prstGeom>
        </p:spPr>
      </p:pic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B001C13-3572-45A1-AAFF-7CC9A4901F82}"/>
              </a:ext>
            </a:extLst>
          </p:cNvPr>
          <p:cNvSpPr/>
          <p:nvPr/>
        </p:nvSpPr>
        <p:spPr>
          <a:xfrm>
            <a:off x="5381470" y="2463887"/>
            <a:ext cx="116280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Ireland (IE)</a:t>
            </a:r>
          </a:p>
        </p:txBody>
      </p:sp>
      <p:pic>
        <p:nvPicPr>
          <p:cNvPr id="105" name="Picture 10" descr="Flag of Ireland.svg">
            <a:extLst>
              <a:ext uri="{FF2B5EF4-FFF2-40B4-BE49-F238E27FC236}">
                <a16:creationId xmlns:a16="http://schemas.microsoft.com/office/drawing/2014/main" id="{05F0B63B-2FA5-4541-A12E-A1F68813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53" y="2526393"/>
            <a:ext cx="365760" cy="24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A69E2C8-FF46-4C57-A7CE-0A3C01C5DF8D}"/>
              </a:ext>
            </a:extLst>
          </p:cNvPr>
          <p:cNvSpPr/>
          <p:nvPr/>
        </p:nvSpPr>
        <p:spPr>
          <a:xfrm>
            <a:off x="6797109" y="4818967"/>
            <a:ext cx="222352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Thailand (TH)</a:t>
            </a:r>
          </a:p>
        </p:txBody>
      </p:sp>
      <p:pic>
        <p:nvPicPr>
          <p:cNvPr id="70" name="Picture 16" descr="Flag of Thailand">
            <a:extLst>
              <a:ext uri="{FF2B5EF4-FFF2-40B4-BE49-F238E27FC236}">
                <a16:creationId xmlns:a16="http://schemas.microsoft.com/office/drawing/2014/main" id="{21902B8E-AA48-4A59-A3E9-53FE3DDD0AB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7" y="4881247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CB23A71-B41D-43C4-8564-E911CFBAE85D}"/>
              </a:ext>
            </a:extLst>
          </p:cNvPr>
          <p:cNvSpPr/>
          <p:nvPr/>
        </p:nvSpPr>
        <p:spPr>
          <a:xfrm>
            <a:off x="5381705" y="2906321"/>
            <a:ext cx="1162331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Switzerland (CH)</a:t>
            </a:r>
          </a:p>
        </p:txBody>
      </p:sp>
      <p:pic>
        <p:nvPicPr>
          <p:cNvPr id="72" name="Picture 14" descr="Flag of Switzerland">
            <a:extLst>
              <a:ext uri="{FF2B5EF4-FFF2-40B4-BE49-F238E27FC236}">
                <a16:creationId xmlns:a16="http://schemas.microsoft.com/office/drawing/2014/main" id="{EE9D2B6D-6A45-4E66-ADB6-BFC646A3CD0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33" y="2968601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7BD9D51-C0CC-40C9-8A01-48AAD2DF78A0}"/>
              </a:ext>
            </a:extLst>
          </p:cNvPr>
          <p:cNvSpPr/>
          <p:nvPr/>
        </p:nvSpPr>
        <p:spPr>
          <a:xfrm>
            <a:off x="1470015" y="3326018"/>
            <a:ext cx="1001762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Italy (IT)</a:t>
            </a:r>
          </a:p>
        </p:txBody>
      </p:sp>
      <p:pic>
        <p:nvPicPr>
          <p:cNvPr id="79" name="Picture 12" descr="Flag of Italy">
            <a:extLst>
              <a:ext uri="{FF2B5EF4-FFF2-40B4-BE49-F238E27FC236}">
                <a16:creationId xmlns:a16="http://schemas.microsoft.com/office/drawing/2014/main" id="{D9B2C6A1-A748-4EF6-90EA-BD665099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78" y="3387466"/>
            <a:ext cx="365760" cy="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DD79AED-1D0D-4E8F-9040-96B1D1D25B67}"/>
              </a:ext>
            </a:extLst>
          </p:cNvPr>
          <p:cNvSpPr/>
          <p:nvPr/>
        </p:nvSpPr>
        <p:spPr>
          <a:xfrm>
            <a:off x="3297479" y="3326018"/>
            <a:ext cx="129669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Norway (NO)</a:t>
            </a:r>
          </a:p>
        </p:txBody>
      </p:sp>
      <p:pic>
        <p:nvPicPr>
          <p:cNvPr id="81" name="Picture 8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C1A4F1-CFC7-4A99-8D6F-E9CE958BD6C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25689" y="3326018"/>
            <a:ext cx="365760" cy="365760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EE0A290-620F-47F7-A87F-6A73D0B29BB7}"/>
              </a:ext>
            </a:extLst>
          </p:cNvPr>
          <p:cNvSpPr/>
          <p:nvPr/>
        </p:nvSpPr>
        <p:spPr>
          <a:xfrm>
            <a:off x="5381470" y="3326018"/>
            <a:ext cx="1162800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Sweden (SE)</a:t>
            </a:r>
          </a:p>
        </p:txBody>
      </p:sp>
      <p:pic>
        <p:nvPicPr>
          <p:cNvPr id="83" name="Picture 82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90338457-86F7-4B25-BFD8-59AD2507ED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00053" y="3326018"/>
            <a:ext cx="365760" cy="365760"/>
          </a:xfrm>
          <a:prstGeom prst="rect">
            <a:avLst/>
          </a:prstGeom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F38D4B5-5166-4B97-A4B6-3206E8F65971}"/>
              </a:ext>
            </a:extLst>
          </p:cNvPr>
          <p:cNvSpPr/>
          <p:nvPr/>
        </p:nvSpPr>
        <p:spPr>
          <a:xfrm>
            <a:off x="1470015" y="3730265"/>
            <a:ext cx="1001761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France (FR)</a:t>
            </a:r>
          </a:p>
        </p:txBody>
      </p:sp>
      <p:pic>
        <p:nvPicPr>
          <p:cNvPr id="85" name="Picture 2" descr="France flag icon - Country flags">
            <a:extLst>
              <a:ext uri="{FF2B5EF4-FFF2-40B4-BE49-F238E27FC236}">
                <a16:creationId xmlns:a16="http://schemas.microsoft.com/office/drawing/2014/main" id="{AECFC4C9-037D-4643-8951-CFAEF161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24" y="3790745"/>
            <a:ext cx="367869" cy="2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2FFD53F-DDBC-4E95-A098-68A7C3EC2F7A}"/>
              </a:ext>
            </a:extLst>
          </p:cNvPr>
          <p:cNvSpPr/>
          <p:nvPr/>
        </p:nvSpPr>
        <p:spPr>
          <a:xfrm>
            <a:off x="3297479" y="3730265"/>
            <a:ext cx="129669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Belgium (BE)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5BC8109-D6B8-445D-A9DA-A6F20F11F93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823841" y="3790745"/>
            <a:ext cx="367869" cy="244800"/>
          </a:xfrm>
          <a:prstGeom prst="rect">
            <a:avLst/>
          </a:prstGeom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6D39E2EE-DC65-4FC1-A3D6-096C579D3606}"/>
              </a:ext>
            </a:extLst>
          </p:cNvPr>
          <p:cNvSpPr/>
          <p:nvPr/>
        </p:nvSpPr>
        <p:spPr>
          <a:xfrm>
            <a:off x="5381470" y="3730265"/>
            <a:ext cx="1162800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Malta (MT)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3F3473AD-7BC9-4B25-AF42-2E2F27B49F7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898204" y="3790216"/>
            <a:ext cx="369458" cy="2458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8D6BD6C-91C7-4C6C-8E24-C7D1B4584E3D}"/>
              </a:ext>
            </a:extLst>
          </p:cNvPr>
          <p:cNvSpPr/>
          <p:nvPr/>
        </p:nvSpPr>
        <p:spPr>
          <a:xfrm>
            <a:off x="9575187" y="2906321"/>
            <a:ext cx="898742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India (IN)</a:t>
            </a:r>
          </a:p>
        </p:txBody>
      </p:sp>
      <p:pic>
        <p:nvPicPr>
          <p:cNvPr id="92" name="Picture 6" descr="India flag icon - Country flags">
            <a:extLst>
              <a:ext uri="{FF2B5EF4-FFF2-40B4-BE49-F238E27FC236}">
                <a16:creationId xmlns:a16="http://schemas.microsoft.com/office/drawing/2014/main" id="{050C882C-38E8-423F-B463-3BF79296253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668" y="2967769"/>
            <a:ext cx="364960" cy="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0506867-DF28-4B4E-9377-B12FC1E9C029}"/>
              </a:ext>
            </a:extLst>
          </p:cNvPr>
          <p:cNvSpPr>
            <a:spLocks noChangeAspect="1"/>
          </p:cNvSpPr>
          <p:nvPr/>
        </p:nvSpPr>
        <p:spPr>
          <a:xfrm>
            <a:off x="9575187" y="3294758"/>
            <a:ext cx="1113782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Saudi Arabia (SA)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016B33E8-7F42-4AD7-9327-AE542C93ED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123535" y="3355238"/>
            <a:ext cx="367200" cy="244800"/>
          </a:xfrm>
          <a:prstGeom prst="rect">
            <a:avLst/>
          </a:prstGeom>
        </p:spPr>
      </p:pic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0ED834AB-426E-48C8-9B3A-AAE50A6D599C}"/>
              </a:ext>
            </a:extLst>
          </p:cNvPr>
          <p:cNvSpPr/>
          <p:nvPr/>
        </p:nvSpPr>
        <p:spPr>
          <a:xfrm>
            <a:off x="9575187" y="3637296"/>
            <a:ext cx="111378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Morocco (MA)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7B13516-64D6-4E14-87F1-8EFCAC54965F}"/>
              </a:ext>
            </a:extLst>
          </p:cNvPr>
          <p:cNvPicPr preferRelativeResize="0">
            <a:picLocks/>
          </p:cNvPicPr>
          <p:nvPr/>
        </p:nvPicPr>
        <p:blipFill>
          <a:blip r:embed="rId38"/>
          <a:stretch>
            <a:fillRect/>
          </a:stretch>
        </p:blipFill>
        <p:spPr>
          <a:xfrm>
            <a:off x="9121550" y="3697776"/>
            <a:ext cx="367200" cy="2448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BDE474D-B9A5-4EC3-955F-F7061414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612789" y="2124831"/>
            <a:ext cx="367200" cy="244800"/>
          </a:xfrm>
          <a:prstGeom prst="rect">
            <a:avLst/>
          </a:prstGeom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2A686BE7-363F-4BB9-A193-956076557DBB}"/>
              </a:ext>
            </a:extLst>
          </p:cNvPr>
          <p:cNvSpPr/>
          <p:nvPr/>
        </p:nvSpPr>
        <p:spPr>
          <a:xfrm>
            <a:off x="7090282" y="2064351"/>
            <a:ext cx="969446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Greece (GR)</a:t>
            </a:r>
          </a:p>
        </p:txBody>
      </p:sp>
      <p:pic>
        <p:nvPicPr>
          <p:cNvPr id="2050" name="Picture 2" descr="flag of Australia | Britannica">
            <a:extLst>
              <a:ext uri="{FF2B5EF4-FFF2-40B4-BE49-F238E27FC236}">
                <a16:creationId xmlns:a16="http://schemas.microsoft.com/office/drawing/2014/main" id="{E2B3229C-20EA-4EEA-9F16-4F6FDC52871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9" y="4879447"/>
            <a:ext cx="367200" cy="2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Austria flag icon - Country flags">
            <a:extLst>
              <a:ext uri="{FF2B5EF4-FFF2-40B4-BE49-F238E27FC236}">
                <a16:creationId xmlns:a16="http://schemas.microsoft.com/office/drawing/2014/main" id="{05031F13-B96E-4917-A7CF-E44DAF95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28" y="2543170"/>
            <a:ext cx="365761" cy="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F710F23-63C3-4405-863A-ECD6CB1160C7}"/>
              </a:ext>
            </a:extLst>
          </p:cNvPr>
          <p:cNvSpPr/>
          <p:nvPr/>
        </p:nvSpPr>
        <p:spPr>
          <a:xfrm>
            <a:off x="7090282" y="2438226"/>
            <a:ext cx="969446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Austria (AT)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6D9591F5-5C5E-426B-868F-FB216DB64F9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26668" y="4060651"/>
            <a:ext cx="366368" cy="244800"/>
          </a:xfrm>
          <a:prstGeom prst="rect">
            <a:avLst/>
          </a:prstGeom>
        </p:spPr>
      </p:pic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D45BA0B-A8B5-4CF4-86A7-31D9437F8397}"/>
              </a:ext>
            </a:extLst>
          </p:cNvPr>
          <p:cNvSpPr/>
          <p:nvPr/>
        </p:nvSpPr>
        <p:spPr>
          <a:xfrm>
            <a:off x="9575187" y="3995210"/>
            <a:ext cx="111378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Egypt (</a:t>
            </a:r>
            <a:r>
              <a:rPr lang="en-US" sz="9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7554-D34A-7F77-69B1-796FB7CF2A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614228" y="3000910"/>
            <a:ext cx="367200" cy="2448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5" name="Freeform: Shape 107">
            <a:extLst>
              <a:ext uri="{FF2B5EF4-FFF2-40B4-BE49-F238E27FC236}">
                <a16:creationId xmlns:a16="http://schemas.microsoft.com/office/drawing/2014/main" id="{310A427D-614D-716C-7024-E5DAB15193F6}"/>
              </a:ext>
            </a:extLst>
          </p:cNvPr>
          <p:cNvSpPr/>
          <p:nvPr/>
        </p:nvSpPr>
        <p:spPr>
          <a:xfrm>
            <a:off x="7090282" y="2880952"/>
            <a:ext cx="969446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Estonia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(EE)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8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31A40D32-AFC8-4A21-81BF-A2A4917B6ADE}"/>
              </a:ext>
            </a:extLst>
          </p:cNvPr>
          <p:cNvSpPr/>
          <p:nvPr/>
        </p:nvSpPr>
        <p:spPr>
          <a:xfrm>
            <a:off x="5168915" y="3855055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89BF94-EF7D-41DC-9665-08B927816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1. Release process W1 countries</a:t>
            </a:r>
          </a:p>
        </p:txBody>
      </p:sp>
      <p:pic>
        <p:nvPicPr>
          <p:cNvPr id="36" name="Picture 4" descr="Microsoft Dynamics 365 Business Central - Qi Limited">
            <a:extLst>
              <a:ext uri="{FF2B5EF4-FFF2-40B4-BE49-F238E27FC236}">
                <a16:creationId xmlns:a16="http://schemas.microsoft.com/office/drawing/2014/main" id="{6D03C976-CB10-4361-90F7-F6668CC6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0" y="4381185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9FA13E9-4165-479C-A78C-019543EF117D}"/>
              </a:ext>
            </a:extLst>
          </p:cNvPr>
          <p:cNvSpPr txBox="1"/>
          <p:nvPr/>
        </p:nvSpPr>
        <p:spPr>
          <a:xfrm>
            <a:off x="5291029" y="4722832"/>
            <a:ext cx="9284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DDE603E-EE19-4AF2-ADBA-CFC20CCB9549}"/>
              </a:ext>
            </a:extLst>
          </p:cNvPr>
          <p:cNvSpPr/>
          <p:nvPr/>
        </p:nvSpPr>
        <p:spPr>
          <a:xfrm>
            <a:off x="5433450" y="3998270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4" name="Picture 9">
            <a:extLst>
              <a:ext uri="{FF2B5EF4-FFF2-40B4-BE49-F238E27FC236}">
                <a16:creationId xmlns:a16="http://schemas.microsoft.com/office/drawing/2014/main" id="{D67DE6E6-7D7D-4F69-ACE8-3D9E094B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11385" y="4043368"/>
            <a:ext cx="288714" cy="328084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3B95C3FE-BEC8-4979-AD7B-7D0776BAAC4D}"/>
              </a:ext>
            </a:extLst>
          </p:cNvPr>
          <p:cNvGrpSpPr/>
          <p:nvPr/>
        </p:nvGrpSpPr>
        <p:grpSpPr>
          <a:xfrm>
            <a:off x="877561" y="1459677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97D4385-E00C-46A8-84BA-6ADD57D634CE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ectangle: Rounded Corners 4">
              <a:extLst>
                <a:ext uri="{FF2B5EF4-FFF2-40B4-BE49-F238E27FC236}">
                  <a16:creationId xmlns:a16="http://schemas.microsoft.com/office/drawing/2014/main" id="{BA19151F-B858-4218-AD9A-A57C7156E133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Greece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27CAD85F-891E-436C-B579-ED547AF602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9841" y="1357819"/>
            <a:ext cx="695987" cy="69598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A25A5D8-88EF-4494-B49E-73ADC44691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922" y="1646138"/>
            <a:ext cx="331925" cy="22128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E19DEA4-59C7-4D21-904E-B30B5223F975}"/>
              </a:ext>
            </a:extLst>
          </p:cNvPr>
          <p:cNvGrpSpPr/>
          <p:nvPr/>
        </p:nvGrpSpPr>
        <p:grpSpPr>
          <a:xfrm>
            <a:off x="2110950" y="1456266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0A435EB-4FFD-4B1F-8095-0AA40E557743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Rectangle: Rounded Corners 4">
              <a:extLst>
                <a:ext uri="{FF2B5EF4-FFF2-40B4-BE49-F238E27FC236}">
                  <a16:creationId xmlns:a16="http://schemas.microsoft.com/office/drawing/2014/main" id="{A6207EEC-F84A-4A06-9510-750C24017A9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UK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2C8B49FA-41C4-45B9-80DF-F35D3AEDA0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26113" y="1382811"/>
            <a:ext cx="695987" cy="695987"/>
          </a:xfrm>
          <a:prstGeom prst="rect">
            <a:avLst/>
          </a:prstGeom>
        </p:spPr>
      </p:pic>
      <p:pic>
        <p:nvPicPr>
          <p:cNvPr id="90" name="Picture 8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147ED7-FFEA-47C8-9148-7D6D4C9B1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3387" y="1581238"/>
            <a:ext cx="336582" cy="33658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FB8880AF-0C3E-4221-8439-84D34CF523E1}"/>
              </a:ext>
            </a:extLst>
          </p:cNvPr>
          <p:cNvGrpSpPr/>
          <p:nvPr/>
        </p:nvGrpSpPr>
        <p:grpSpPr>
          <a:xfrm>
            <a:off x="3347177" y="145008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10A76-CA93-4A83-B920-FAB0A1BDEF2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6D6FA3A6-5F4B-4BD3-9C09-E14C9A8756EF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Ireland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6F30724E-57EA-469F-9DB2-DE73A09C0C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59457" y="1348225"/>
            <a:ext cx="695987" cy="695987"/>
          </a:xfrm>
          <a:prstGeom prst="rect">
            <a:avLst/>
          </a:prstGeom>
        </p:spPr>
      </p:pic>
      <p:pic>
        <p:nvPicPr>
          <p:cNvPr id="45" name="Picture 44" descr="Flag of Ireland.svg">
            <a:extLst>
              <a:ext uri="{FF2B5EF4-FFF2-40B4-BE49-F238E27FC236}">
                <a16:creationId xmlns:a16="http://schemas.microsoft.com/office/drawing/2014/main" id="{ADE5CC4B-84A1-4DFC-9590-E38E8320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87" y="1644721"/>
            <a:ext cx="331925" cy="2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3E5C8ABC-28A4-407C-857B-0F87F998A21D}"/>
              </a:ext>
            </a:extLst>
          </p:cNvPr>
          <p:cNvGrpSpPr/>
          <p:nvPr/>
        </p:nvGrpSpPr>
        <p:grpSpPr>
          <a:xfrm>
            <a:off x="4587885" y="145942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F4D20425-198E-47C8-BA2E-86E8D63A5B5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Rectangle: Rounded Corners 4">
              <a:extLst>
                <a:ext uri="{FF2B5EF4-FFF2-40B4-BE49-F238E27FC236}">
                  <a16:creationId xmlns:a16="http://schemas.microsoft.com/office/drawing/2014/main" id="{16909D48-44FF-4C2E-8C3C-7C3F0CED7D5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Malta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9" name="Graphic 98">
            <a:extLst>
              <a:ext uri="{FF2B5EF4-FFF2-40B4-BE49-F238E27FC236}">
                <a16:creationId xmlns:a16="http://schemas.microsoft.com/office/drawing/2014/main" id="{C14ED61D-17DA-4061-8EBF-6DB0A6EA0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00165" y="1357565"/>
            <a:ext cx="695987" cy="6959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A4290B6-F773-4700-A72B-63F81066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3429" y="1629387"/>
            <a:ext cx="369458" cy="2458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1910C6B-9909-423F-A9BC-ED298AB5B9C9}"/>
              </a:ext>
            </a:extLst>
          </p:cNvPr>
          <p:cNvGrpSpPr/>
          <p:nvPr/>
        </p:nvGrpSpPr>
        <p:grpSpPr>
          <a:xfrm>
            <a:off x="5821274" y="1457907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851F3560-B5CF-405E-BFAA-902110979875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Rectangle: Rounded Corners 4">
              <a:extLst>
                <a:ext uri="{FF2B5EF4-FFF2-40B4-BE49-F238E27FC236}">
                  <a16:creationId xmlns:a16="http://schemas.microsoft.com/office/drawing/2014/main" id="{1B33714F-8EFF-4966-96E5-DCAA9BDC3E4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South Africa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4" name="Graphic 103">
            <a:extLst>
              <a:ext uri="{FF2B5EF4-FFF2-40B4-BE49-F238E27FC236}">
                <a16:creationId xmlns:a16="http://schemas.microsoft.com/office/drawing/2014/main" id="{7A4C2087-BF55-4BB4-B07C-2EFB2203C7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33554" y="1356049"/>
            <a:ext cx="695987" cy="695987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6C2A4B-6733-407B-80E4-D60A3F937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8667" y="1569436"/>
            <a:ext cx="365760" cy="36576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E7E72D5-0872-4E1F-A1A9-CE9B2B3CF87B}"/>
              </a:ext>
            </a:extLst>
          </p:cNvPr>
          <p:cNvGrpSpPr/>
          <p:nvPr/>
        </p:nvGrpSpPr>
        <p:grpSpPr>
          <a:xfrm>
            <a:off x="7054661" y="144944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D9E83EF-235F-455E-880D-E6B5012D7BC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Rectangle: Rounded Corners 4">
              <a:extLst>
                <a:ext uri="{FF2B5EF4-FFF2-40B4-BE49-F238E27FC236}">
                  <a16:creationId xmlns:a16="http://schemas.microsoft.com/office/drawing/2014/main" id="{A14ED302-C9CE-4D86-A875-6890E7CEFEBD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Morocco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9" name="Graphic 108">
            <a:extLst>
              <a:ext uri="{FF2B5EF4-FFF2-40B4-BE49-F238E27FC236}">
                <a16:creationId xmlns:a16="http://schemas.microsoft.com/office/drawing/2014/main" id="{6FA03EF6-463D-4058-AFA4-2EF6A31C94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66941" y="1347583"/>
            <a:ext cx="695987" cy="6959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14147D-3E1D-4EC3-B0FC-122D75ABA823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443158" y="1619608"/>
            <a:ext cx="367200" cy="244800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B918B-F166-4A91-B551-EDC13988934C}"/>
              </a:ext>
            </a:extLst>
          </p:cNvPr>
          <p:cNvGrpSpPr/>
          <p:nvPr/>
        </p:nvGrpSpPr>
        <p:grpSpPr>
          <a:xfrm>
            <a:off x="10795412" y="339319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9C13306-33D6-4B82-A889-D82B7B5F8B08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Rectangle: Rounded Corners 4">
              <a:extLst>
                <a:ext uri="{FF2B5EF4-FFF2-40B4-BE49-F238E27FC236}">
                  <a16:creationId xmlns:a16="http://schemas.microsoft.com/office/drawing/2014/main" id="{F574F69F-CBFB-4001-83A4-3ACC0D5139A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Egypt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14" name="Graphic 113">
            <a:extLst>
              <a:ext uri="{FF2B5EF4-FFF2-40B4-BE49-F238E27FC236}">
                <a16:creationId xmlns:a16="http://schemas.microsoft.com/office/drawing/2014/main" id="{DB18A832-6FBD-4AB6-8EAD-E4D1071DA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07692" y="3291335"/>
            <a:ext cx="695987" cy="6959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DBE0C8-E23F-48F3-B639-B04603F208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2500" y="3545088"/>
            <a:ext cx="366368" cy="244800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97E03EE-A0BC-45BC-AF0E-33FA11F407C0}"/>
              </a:ext>
            </a:extLst>
          </p:cNvPr>
          <p:cNvGrpSpPr/>
          <p:nvPr/>
        </p:nvGrpSpPr>
        <p:grpSpPr>
          <a:xfrm>
            <a:off x="10781500" y="1446026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68CF3E59-3E4F-428F-97A9-FB8302AA87D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ectangle: Rounded Corners 4">
              <a:extLst>
                <a:ext uri="{FF2B5EF4-FFF2-40B4-BE49-F238E27FC236}">
                  <a16:creationId xmlns:a16="http://schemas.microsoft.com/office/drawing/2014/main" id="{4FEB1C97-2CD2-4357-8479-AFF8F04974B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Hong Kong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19" name="Graphic 118">
            <a:extLst>
              <a:ext uri="{FF2B5EF4-FFF2-40B4-BE49-F238E27FC236}">
                <a16:creationId xmlns:a16="http://schemas.microsoft.com/office/drawing/2014/main" id="{36736DA9-7DE0-4D15-A51A-A9B8127722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93783" y="1363706"/>
            <a:ext cx="695987" cy="695987"/>
          </a:xfrm>
          <a:prstGeom prst="rect">
            <a:avLst/>
          </a:prstGeom>
        </p:spPr>
      </p:pic>
      <p:pic>
        <p:nvPicPr>
          <p:cNvPr id="57" name="Picture 56" descr="A picture containing food, drawing, fruit&#10;&#10;Description automatically generated">
            <a:extLst>
              <a:ext uri="{FF2B5EF4-FFF2-40B4-BE49-F238E27FC236}">
                <a16:creationId xmlns:a16="http://schemas.microsoft.com/office/drawing/2014/main" id="{AF63636B-C5C4-4118-8748-7331D7BC18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58894" y="1559781"/>
            <a:ext cx="365760" cy="365760"/>
          </a:xfrm>
          <a:prstGeom prst="rect">
            <a:avLst/>
          </a:prstGeom>
          <a:ln>
            <a:noFill/>
          </a:ln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D88E2D9-CECA-4CE8-9191-AD6DFB7F8B10}"/>
              </a:ext>
            </a:extLst>
          </p:cNvPr>
          <p:cNvGrpSpPr/>
          <p:nvPr/>
        </p:nvGrpSpPr>
        <p:grpSpPr>
          <a:xfrm>
            <a:off x="873047" y="244675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68CF2E7A-F427-4ACB-AE01-1E1D5AEC240E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9" name="Rectangle: Rounded Corners 4">
              <a:extLst>
                <a:ext uri="{FF2B5EF4-FFF2-40B4-BE49-F238E27FC236}">
                  <a16:creationId xmlns:a16="http://schemas.microsoft.com/office/drawing/2014/main" id="{9ECFED74-12CC-4413-AEDD-7DC705C0A868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Indonesia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30" name="Graphic 129">
            <a:extLst>
              <a:ext uri="{FF2B5EF4-FFF2-40B4-BE49-F238E27FC236}">
                <a16:creationId xmlns:a16="http://schemas.microsoft.com/office/drawing/2014/main" id="{EC5088B8-999D-4407-AC89-EB68DF3162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5327" y="2344895"/>
            <a:ext cx="695987" cy="695987"/>
          </a:xfrm>
          <a:prstGeom prst="rect">
            <a:avLst/>
          </a:prstGeom>
        </p:spPr>
      </p:pic>
      <p:pic>
        <p:nvPicPr>
          <p:cNvPr id="59" name="Picture 2" descr="Flag of Indonesia">
            <a:extLst>
              <a:ext uri="{FF2B5EF4-FFF2-40B4-BE49-F238E27FC236}">
                <a16:creationId xmlns:a16="http://schemas.microsoft.com/office/drawing/2014/main" id="{81CA3632-15E4-460F-A917-752E80A6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44" y="2604536"/>
            <a:ext cx="365760" cy="2428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194FB9E-AD4B-48FE-98DE-7F3CA5E023A4}"/>
              </a:ext>
            </a:extLst>
          </p:cNvPr>
          <p:cNvGrpSpPr/>
          <p:nvPr/>
        </p:nvGrpSpPr>
        <p:grpSpPr>
          <a:xfrm>
            <a:off x="873047" y="342900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EA21D9D3-09D1-4016-8BA7-131768E30653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Rectangle: Rounded Corners 4">
              <a:extLst>
                <a:ext uri="{FF2B5EF4-FFF2-40B4-BE49-F238E27FC236}">
                  <a16:creationId xmlns:a16="http://schemas.microsoft.com/office/drawing/2014/main" id="{5005FDC7-1797-46FA-B9E5-F9341194004D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Philippines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35" name="Graphic 134">
            <a:extLst>
              <a:ext uri="{FF2B5EF4-FFF2-40B4-BE49-F238E27FC236}">
                <a16:creationId xmlns:a16="http://schemas.microsoft.com/office/drawing/2014/main" id="{96ED1358-13CB-47AC-8DAC-497EA2A121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5327" y="3327142"/>
            <a:ext cx="695987" cy="695987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4726C4-FB66-4C13-AE9A-5819AFE8DA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944" y="3525756"/>
            <a:ext cx="365760" cy="365760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8F2EC00-34D2-42C4-BDA8-0D5182E1AFF3}"/>
              </a:ext>
            </a:extLst>
          </p:cNvPr>
          <p:cNvGrpSpPr/>
          <p:nvPr/>
        </p:nvGrpSpPr>
        <p:grpSpPr>
          <a:xfrm>
            <a:off x="860472" y="4403524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0327D3DD-40D0-486D-9347-1C7E016BCFE1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9" name="Rectangle: Rounded Corners 4">
              <a:extLst>
                <a:ext uri="{FF2B5EF4-FFF2-40B4-BE49-F238E27FC236}">
                  <a16:creationId xmlns:a16="http://schemas.microsoft.com/office/drawing/2014/main" id="{AE056DF0-25D5-4959-9DA3-8B26AE3BC53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Singapore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40" name="Graphic 139">
            <a:extLst>
              <a:ext uri="{FF2B5EF4-FFF2-40B4-BE49-F238E27FC236}">
                <a16:creationId xmlns:a16="http://schemas.microsoft.com/office/drawing/2014/main" id="{A4142543-899A-4534-A4BC-277A38A3A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2752" y="4301666"/>
            <a:ext cx="695987" cy="695987"/>
          </a:xfrm>
          <a:prstGeom prst="rect">
            <a:avLst/>
          </a:prstGeom>
        </p:spPr>
      </p:pic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956695-4BE4-455D-A7A8-CB62BDE2CA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33600"/>
          <a:stretch/>
        </p:blipFill>
        <p:spPr>
          <a:xfrm>
            <a:off x="1200608" y="4527322"/>
            <a:ext cx="412239" cy="274499"/>
          </a:xfrm>
          <a:prstGeom prst="rect">
            <a:avLst/>
          </a:prstGeom>
          <a:ln>
            <a:noFill/>
          </a:ln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35ED104-1059-4059-9C61-9A33EF816D48}"/>
              </a:ext>
            </a:extLst>
          </p:cNvPr>
          <p:cNvGrpSpPr/>
          <p:nvPr/>
        </p:nvGrpSpPr>
        <p:grpSpPr>
          <a:xfrm>
            <a:off x="866449" y="539832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35169F31-3973-4075-BA4B-756BFAB3E4AD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4" name="Rectangle: Rounded Corners 4">
              <a:extLst>
                <a:ext uri="{FF2B5EF4-FFF2-40B4-BE49-F238E27FC236}">
                  <a16:creationId xmlns:a16="http://schemas.microsoft.com/office/drawing/2014/main" id="{4B6579F2-7B70-4053-8770-97CDD491D42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Thailand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45" name="Graphic 144">
            <a:extLst>
              <a:ext uri="{FF2B5EF4-FFF2-40B4-BE49-F238E27FC236}">
                <a16:creationId xmlns:a16="http://schemas.microsoft.com/office/drawing/2014/main" id="{A9D6922D-6FDD-4F84-A85D-89DA1EFE64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8729" y="5296465"/>
            <a:ext cx="695987" cy="695987"/>
          </a:xfrm>
          <a:prstGeom prst="rect">
            <a:avLst/>
          </a:prstGeom>
        </p:spPr>
      </p:pic>
      <p:pic>
        <p:nvPicPr>
          <p:cNvPr id="69" name="Picture 16" descr="Flag of Thailand">
            <a:extLst>
              <a:ext uri="{FF2B5EF4-FFF2-40B4-BE49-F238E27FC236}">
                <a16:creationId xmlns:a16="http://schemas.microsoft.com/office/drawing/2014/main" id="{301E6D18-6F73-4A3C-AD82-A05D9BC9ACA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84" y="5547934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96EB40C-50C1-4C75-90D2-EA1ECCB3C298}"/>
              </a:ext>
            </a:extLst>
          </p:cNvPr>
          <p:cNvGrpSpPr/>
          <p:nvPr/>
        </p:nvGrpSpPr>
        <p:grpSpPr>
          <a:xfrm>
            <a:off x="10781500" y="244921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B25A2221-90B8-4583-BAF6-E5C039D38A4C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9" name="Rectangle: Rounded Corners 4">
              <a:extLst>
                <a:ext uri="{FF2B5EF4-FFF2-40B4-BE49-F238E27FC236}">
                  <a16:creationId xmlns:a16="http://schemas.microsoft.com/office/drawing/2014/main" id="{51F50ED8-4FD9-4C22-9D34-22AAF57FB9DA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Vietnam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8EC5BF9A-A4DE-43B1-B628-258616A450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93780" y="2347353"/>
            <a:ext cx="695987" cy="695987"/>
          </a:xfrm>
          <a:prstGeom prst="rect">
            <a:avLst/>
          </a:prstGeom>
        </p:spPr>
      </p:pic>
      <p:pic>
        <p:nvPicPr>
          <p:cNvPr id="67" name="Picture 8" descr="Flag of Vietnam">
            <a:extLst>
              <a:ext uri="{FF2B5EF4-FFF2-40B4-BE49-F238E27FC236}">
                <a16:creationId xmlns:a16="http://schemas.microsoft.com/office/drawing/2014/main" id="{859BF4AD-B9A4-4B32-92EF-11CDBD183C4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716" y="2625758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4D23652-B44F-40D0-9C81-B40BE3E9EB23}"/>
              </a:ext>
            </a:extLst>
          </p:cNvPr>
          <p:cNvGrpSpPr/>
          <p:nvPr/>
        </p:nvGrpSpPr>
        <p:grpSpPr>
          <a:xfrm>
            <a:off x="8275857" y="144550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C22F3B1-D1E4-4E98-BD51-5BF2CDD1014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4" name="Rectangle: Rounded Corners 4">
              <a:extLst>
                <a:ext uri="{FF2B5EF4-FFF2-40B4-BE49-F238E27FC236}">
                  <a16:creationId xmlns:a16="http://schemas.microsoft.com/office/drawing/2014/main" id="{47DBA9ED-BE6E-4785-8A42-66E8773A2264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Malaysia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55" name="Graphic 154">
            <a:extLst>
              <a:ext uri="{FF2B5EF4-FFF2-40B4-BE49-F238E27FC236}">
                <a16:creationId xmlns:a16="http://schemas.microsoft.com/office/drawing/2014/main" id="{476BF850-305E-4394-BAEC-BF0296CDD3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88137" y="1343642"/>
            <a:ext cx="695987" cy="695987"/>
          </a:xfrm>
          <a:prstGeom prst="rect">
            <a:avLst/>
          </a:prstGeom>
        </p:spPr>
      </p:pic>
      <p:pic>
        <p:nvPicPr>
          <p:cNvPr id="65" name="Picture 4" descr="A blue rectangle with a gold star and crescent in the canton, with 14 horizontal red and white lines on the rest of the flag">
            <a:extLst>
              <a:ext uri="{FF2B5EF4-FFF2-40B4-BE49-F238E27FC236}">
                <a16:creationId xmlns:a16="http://schemas.microsoft.com/office/drawing/2014/main" id="{2FF45057-F539-4A35-A986-09C4A39D980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95" y="1621384"/>
            <a:ext cx="367200" cy="2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325FC64-E170-4E2D-AD08-B27F1AE5E1D2}"/>
              </a:ext>
            </a:extLst>
          </p:cNvPr>
          <p:cNvGrpSpPr/>
          <p:nvPr/>
        </p:nvGrpSpPr>
        <p:grpSpPr>
          <a:xfrm>
            <a:off x="10793454" y="437961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72F932E8-9CC2-42BA-901A-F2234513051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9" name="Rectangle: Rounded Corners 4">
              <a:extLst>
                <a:ext uri="{FF2B5EF4-FFF2-40B4-BE49-F238E27FC236}">
                  <a16:creationId xmlns:a16="http://schemas.microsoft.com/office/drawing/2014/main" id="{DAB6C660-96C3-47FB-A783-56830ADB0DC4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Saudi Arabia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60" name="Graphic 159">
            <a:extLst>
              <a:ext uri="{FF2B5EF4-FFF2-40B4-BE49-F238E27FC236}">
                <a16:creationId xmlns:a16="http://schemas.microsoft.com/office/drawing/2014/main" id="{FB566807-A41D-44E5-A488-35C3617B7C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05734" y="4277752"/>
            <a:ext cx="695987" cy="69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73CEEDF-3E9C-4D68-A0D5-2F2638C6EED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82716" y="4559122"/>
            <a:ext cx="367200" cy="244800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6D90EA4-F1EA-4096-955E-D858330FD034}"/>
              </a:ext>
            </a:extLst>
          </p:cNvPr>
          <p:cNvGrpSpPr/>
          <p:nvPr/>
        </p:nvGrpSpPr>
        <p:grpSpPr>
          <a:xfrm>
            <a:off x="10799432" y="5375048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F9BA8953-383C-42EB-AA24-09ED4F41C9FA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4" name="Rectangle: Rounded Corners 4">
              <a:extLst>
                <a:ext uri="{FF2B5EF4-FFF2-40B4-BE49-F238E27FC236}">
                  <a16:creationId xmlns:a16="http://schemas.microsoft.com/office/drawing/2014/main" id="{DD461A8F-1785-488E-91CC-84BDFBD1C899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UAE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65" name="Graphic 164">
            <a:extLst>
              <a:ext uri="{FF2B5EF4-FFF2-40B4-BE49-F238E27FC236}">
                <a16:creationId xmlns:a16="http://schemas.microsoft.com/office/drawing/2014/main" id="{F30DF7F6-1DF3-4644-B41E-CA3573DF73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11712" y="5273190"/>
            <a:ext cx="695987" cy="695987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E158A094-8AD6-48AF-B399-5671117435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82716" y="5482289"/>
            <a:ext cx="365760" cy="365760"/>
          </a:xfrm>
          <a:prstGeom prst="rect">
            <a:avLst/>
          </a:prstGeom>
        </p:spPr>
      </p:pic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C9C616D1-17D2-4DA6-987F-F9B5119C4BA2}"/>
              </a:ext>
            </a:extLst>
          </p:cNvPr>
          <p:cNvCxnSpPr>
            <a:stCxn id="70" idx="2"/>
            <a:endCxn id="143" idx="3"/>
          </p:cNvCxnSpPr>
          <p:nvPr/>
        </p:nvCxnSpPr>
        <p:spPr>
          <a:xfrm flipH="1">
            <a:off x="1986998" y="4420360"/>
            <a:ext cx="3181917" cy="1395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0850D62D-0857-446C-B36D-D2EF76EC8922}"/>
              </a:ext>
            </a:extLst>
          </p:cNvPr>
          <p:cNvCxnSpPr>
            <a:cxnSpLocks/>
            <a:stCxn id="70" idx="2"/>
            <a:endCxn id="138" idx="3"/>
          </p:cNvCxnSpPr>
          <p:nvPr/>
        </p:nvCxnSpPr>
        <p:spPr>
          <a:xfrm flipH="1">
            <a:off x="1981021" y="4420360"/>
            <a:ext cx="3187894" cy="40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B7972677-B523-46D5-B513-407BE5F4208B}"/>
              </a:ext>
            </a:extLst>
          </p:cNvPr>
          <p:cNvCxnSpPr>
            <a:cxnSpLocks/>
            <a:stCxn id="70" idx="2"/>
            <a:endCxn id="133" idx="3"/>
          </p:cNvCxnSpPr>
          <p:nvPr/>
        </p:nvCxnSpPr>
        <p:spPr>
          <a:xfrm flipH="1" flipV="1">
            <a:off x="1993596" y="3846338"/>
            <a:ext cx="3175319" cy="57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0A33E3A5-0D76-4794-B3CA-EE29F2439241}"/>
              </a:ext>
            </a:extLst>
          </p:cNvPr>
          <p:cNvCxnSpPr>
            <a:cxnSpLocks/>
            <a:stCxn id="70" idx="2"/>
          </p:cNvCxnSpPr>
          <p:nvPr/>
        </p:nvCxnSpPr>
        <p:spPr>
          <a:xfrm flipH="1" flipV="1">
            <a:off x="1999573" y="2866958"/>
            <a:ext cx="3169342" cy="155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649A2E4-217F-401C-8C41-175FF49A9B3B}"/>
              </a:ext>
            </a:extLst>
          </p:cNvPr>
          <p:cNvCxnSpPr>
            <a:cxnSpLocks/>
            <a:stCxn id="70" idx="2"/>
            <a:endCxn id="79" idx="2"/>
          </p:cNvCxnSpPr>
          <p:nvPr/>
        </p:nvCxnSpPr>
        <p:spPr>
          <a:xfrm flipH="1" flipV="1">
            <a:off x="1437836" y="2294353"/>
            <a:ext cx="3731079" cy="2126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73FB5EC-0E9C-4B0C-9186-EC090CA82BB7}"/>
              </a:ext>
            </a:extLst>
          </p:cNvPr>
          <p:cNvCxnSpPr>
            <a:cxnSpLocks/>
            <a:stCxn id="70" idx="0"/>
            <a:endCxn id="86" idx="2"/>
          </p:cNvCxnSpPr>
          <p:nvPr/>
        </p:nvCxnSpPr>
        <p:spPr>
          <a:xfrm flipH="1" flipV="1">
            <a:off x="2671225" y="2290942"/>
            <a:ext cx="3077536" cy="156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F3316B10-B2F0-427D-9948-905FEE643020}"/>
              </a:ext>
            </a:extLst>
          </p:cNvPr>
          <p:cNvCxnSpPr>
            <a:cxnSpLocks/>
            <a:stCxn id="70" idx="0"/>
            <a:endCxn id="92" idx="2"/>
          </p:cNvCxnSpPr>
          <p:nvPr/>
        </p:nvCxnSpPr>
        <p:spPr>
          <a:xfrm flipH="1" flipV="1">
            <a:off x="3907452" y="2284759"/>
            <a:ext cx="1841309" cy="1570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01BF5C5C-8E79-4968-9B05-DB261AC0CCC6}"/>
              </a:ext>
            </a:extLst>
          </p:cNvPr>
          <p:cNvCxnSpPr>
            <a:cxnSpLocks/>
            <a:stCxn id="70" idx="0"/>
            <a:endCxn id="97" idx="2"/>
          </p:cNvCxnSpPr>
          <p:nvPr/>
        </p:nvCxnSpPr>
        <p:spPr>
          <a:xfrm flipH="1" flipV="1">
            <a:off x="5148160" y="2294099"/>
            <a:ext cx="600601" cy="156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52C0ADC1-9A8B-44B6-BE9B-745911760FFA}"/>
              </a:ext>
            </a:extLst>
          </p:cNvPr>
          <p:cNvCxnSpPr>
            <a:cxnSpLocks/>
            <a:stCxn id="70" idx="0"/>
            <a:endCxn id="102" idx="2"/>
          </p:cNvCxnSpPr>
          <p:nvPr/>
        </p:nvCxnSpPr>
        <p:spPr>
          <a:xfrm flipV="1">
            <a:off x="5748761" y="2292583"/>
            <a:ext cx="632788" cy="1562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FE0C22E4-384C-4771-9726-8C056717DC7C}"/>
              </a:ext>
            </a:extLst>
          </p:cNvPr>
          <p:cNvCxnSpPr>
            <a:cxnSpLocks/>
            <a:stCxn id="70" idx="0"/>
            <a:endCxn id="107" idx="2"/>
          </p:cNvCxnSpPr>
          <p:nvPr/>
        </p:nvCxnSpPr>
        <p:spPr>
          <a:xfrm flipV="1">
            <a:off x="5748761" y="2284117"/>
            <a:ext cx="1866175" cy="157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387A8522-B7E6-4A3E-B5B4-F2597FC4065F}"/>
              </a:ext>
            </a:extLst>
          </p:cNvPr>
          <p:cNvCxnSpPr>
            <a:cxnSpLocks/>
          </p:cNvCxnSpPr>
          <p:nvPr/>
        </p:nvCxnSpPr>
        <p:spPr>
          <a:xfrm flipV="1">
            <a:off x="6285140" y="3768116"/>
            <a:ext cx="4483080" cy="64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89E3E681-423B-453F-927D-79432E26305F}"/>
              </a:ext>
            </a:extLst>
          </p:cNvPr>
          <p:cNvCxnSpPr>
            <a:cxnSpLocks/>
          </p:cNvCxnSpPr>
          <p:nvPr/>
        </p:nvCxnSpPr>
        <p:spPr>
          <a:xfrm flipV="1">
            <a:off x="5783712" y="2293474"/>
            <a:ext cx="4217113" cy="1513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33D25777-C5DB-41A9-BAB0-6F403AEB5333}"/>
              </a:ext>
            </a:extLst>
          </p:cNvPr>
          <p:cNvCxnSpPr>
            <a:cxnSpLocks/>
            <a:stCxn id="70" idx="6"/>
          </p:cNvCxnSpPr>
          <p:nvPr/>
        </p:nvCxnSpPr>
        <p:spPr>
          <a:xfrm flipV="1">
            <a:off x="6328607" y="2866549"/>
            <a:ext cx="4452893" cy="155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18F47A3-401F-428B-82D8-00BB140F1A56}"/>
              </a:ext>
            </a:extLst>
          </p:cNvPr>
          <p:cNvCxnSpPr>
            <a:cxnSpLocks/>
          </p:cNvCxnSpPr>
          <p:nvPr/>
        </p:nvCxnSpPr>
        <p:spPr>
          <a:xfrm flipV="1">
            <a:off x="5766686" y="2275764"/>
            <a:ext cx="3054066" cy="156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32B82B56-9E44-47FF-9E8D-C8D3A0C931DC}"/>
              </a:ext>
            </a:extLst>
          </p:cNvPr>
          <p:cNvCxnSpPr>
            <a:cxnSpLocks/>
          </p:cNvCxnSpPr>
          <p:nvPr/>
        </p:nvCxnSpPr>
        <p:spPr>
          <a:xfrm>
            <a:off x="6351751" y="4377791"/>
            <a:ext cx="4441703" cy="419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5BFD3629-4F1F-4926-9ACD-247FED0D22CC}"/>
              </a:ext>
            </a:extLst>
          </p:cNvPr>
          <p:cNvCxnSpPr>
            <a:cxnSpLocks/>
            <a:stCxn id="70" idx="6"/>
          </p:cNvCxnSpPr>
          <p:nvPr/>
        </p:nvCxnSpPr>
        <p:spPr>
          <a:xfrm>
            <a:off x="6328607" y="4420360"/>
            <a:ext cx="4470825" cy="137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B44B42FE-2051-4B31-800A-61FB79269ABC}"/>
              </a:ext>
            </a:extLst>
          </p:cNvPr>
          <p:cNvCxnSpPr>
            <a:cxnSpLocks/>
          </p:cNvCxnSpPr>
          <p:nvPr/>
        </p:nvCxnSpPr>
        <p:spPr>
          <a:xfrm flipV="1">
            <a:off x="8295435" y="4831618"/>
            <a:ext cx="2491224" cy="9928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AE4C5D96-5947-48D7-8253-555C911FD551}"/>
              </a:ext>
            </a:extLst>
          </p:cNvPr>
          <p:cNvCxnSpPr>
            <a:cxnSpLocks/>
          </p:cNvCxnSpPr>
          <p:nvPr/>
        </p:nvCxnSpPr>
        <p:spPr>
          <a:xfrm flipV="1">
            <a:off x="8295435" y="5792386"/>
            <a:ext cx="2503997" cy="405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C8A4B318-1B92-4DD1-A709-B6D6922D2A6D}"/>
              </a:ext>
            </a:extLst>
          </p:cNvPr>
          <p:cNvSpPr txBox="1"/>
          <p:nvPr/>
        </p:nvSpPr>
        <p:spPr>
          <a:xfrm>
            <a:off x="5584720" y="4189528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C19B1A7-37F6-C15E-6421-7111C4A0D7D1}"/>
              </a:ext>
            </a:extLst>
          </p:cNvPr>
          <p:cNvCxnSpPr>
            <a:cxnSpLocks/>
          </p:cNvCxnSpPr>
          <p:nvPr/>
        </p:nvCxnSpPr>
        <p:spPr>
          <a:xfrm flipV="1">
            <a:off x="8265636" y="3797173"/>
            <a:ext cx="2503996" cy="20017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D29125C-48DC-D588-48B0-ED869DE30B75}"/>
              </a:ext>
            </a:extLst>
          </p:cNvPr>
          <p:cNvSpPr/>
          <p:nvPr/>
        </p:nvSpPr>
        <p:spPr>
          <a:xfrm>
            <a:off x="7306648" y="5595744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2AD14-8D73-B824-A654-A711E12DE94C}"/>
              </a:ext>
            </a:extLst>
          </p:cNvPr>
          <p:cNvSpPr txBox="1"/>
          <p:nvPr/>
        </p:nvSpPr>
        <p:spPr>
          <a:xfrm>
            <a:off x="7407162" y="5678756"/>
            <a:ext cx="1010381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Arabic receipt 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  <a:endParaRPr lang="en-GB" sz="105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7118D98-19A7-366D-D88F-D3A99009E7CD}"/>
              </a:ext>
            </a:extLst>
          </p:cNvPr>
          <p:cNvGrpSpPr/>
          <p:nvPr/>
        </p:nvGrpSpPr>
        <p:grpSpPr>
          <a:xfrm>
            <a:off x="9506125" y="144550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2AA41EE-4EF8-0DD8-721B-65012F2D5F19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2" name="Rectangle: Rounded Corners 4">
              <a:extLst>
                <a:ext uri="{FF2B5EF4-FFF2-40B4-BE49-F238E27FC236}">
                  <a16:creationId xmlns:a16="http://schemas.microsoft.com/office/drawing/2014/main" id="{CBEC43D0-45CE-9BF1-3CF2-25F1B7287BBF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</a:t>
              </a:r>
              <a:r>
                <a:rPr lang="en-US" sz="800" b="1">
                  <a:latin typeface="Segoe UI"/>
                </a:rPr>
                <a:t> </a:t>
              </a: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 SaaS</a:t>
              </a:r>
              <a:r>
                <a:rPr lang="en-US" sz="800" b="1">
                  <a:latin typeface="Segoe UI"/>
                </a:rPr>
                <a:t> </a:t>
              </a:r>
              <a:endParaRPr lang="en-US" sz="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latin typeface="Segoe UI"/>
                  <a:cs typeface="Segoe UI"/>
                </a:rPr>
                <a:t>Estonia</a:t>
              </a:r>
              <a:endParaRPr lang="en-US" sz="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pic>
        <p:nvPicPr>
          <p:cNvPr id="123" name="Graphic 122">
            <a:extLst>
              <a:ext uri="{FF2B5EF4-FFF2-40B4-BE49-F238E27FC236}">
                <a16:creationId xmlns:a16="http://schemas.microsoft.com/office/drawing/2014/main" id="{832385AE-7171-CDCC-5083-24E38AFA4B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18405" y="1343642"/>
            <a:ext cx="695987" cy="695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3B65B-BF6B-7601-0397-21824BE23DA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14879" y="1617799"/>
            <a:ext cx="367200" cy="244800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FA9CC26-4895-455B-EEA0-6312BF7ED99A}"/>
              </a:ext>
            </a:extLst>
          </p:cNvPr>
          <p:cNvCxnSpPr>
            <a:cxnSpLocks/>
          </p:cNvCxnSpPr>
          <p:nvPr/>
        </p:nvCxnSpPr>
        <p:spPr>
          <a:xfrm flipV="1">
            <a:off x="6366920" y="2250904"/>
            <a:ext cx="4979112" cy="2122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B0022D1-2998-FB42-D678-ABACEE476518}"/>
              </a:ext>
            </a:extLst>
          </p:cNvPr>
          <p:cNvSpPr txBox="1"/>
          <p:nvPr/>
        </p:nvSpPr>
        <p:spPr>
          <a:xfrm>
            <a:off x="2722429" y="5472570"/>
            <a:ext cx="3658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BC and LS Central localization and fiscalization requirements are done by local partners</a:t>
            </a:r>
          </a:p>
        </p:txBody>
      </p:sp>
    </p:spTree>
    <p:extLst>
      <p:ext uri="{BB962C8B-B14F-4D97-AF65-F5344CB8AC3E}">
        <p14:creationId xmlns:p14="http://schemas.microsoft.com/office/powerpoint/2010/main" val="8861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31A40D32-AFC8-4A21-81BF-A2A4917B6ADE}"/>
              </a:ext>
            </a:extLst>
          </p:cNvPr>
          <p:cNvSpPr/>
          <p:nvPr/>
        </p:nvSpPr>
        <p:spPr>
          <a:xfrm>
            <a:off x="39588" y="2795638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89BF94-EF7D-41DC-9665-08B927816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600"/>
              <a:t>2. Release process BC localized countries</a:t>
            </a:r>
          </a:p>
        </p:txBody>
      </p:sp>
      <p:pic>
        <p:nvPicPr>
          <p:cNvPr id="36" name="Picture 4" descr="Microsoft Dynamics 365 Business Central - Qi Limited">
            <a:extLst>
              <a:ext uri="{FF2B5EF4-FFF2-40B4-BE49-F238E27FC236}">
                <a16:creationId xmlns:a16="http://schemas.microsoft.com/office/drawing/2014/main" id="{6D03C976-CB10-4361-90F7-F6668CC6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3" y="3347681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DDE603E-EE19-4AF2-ADBA-CFC20CCB9549}"/>
              </a:ext>
            </a:extLst>
          </p:cNvPr>
          <p:cNvSpPr/>
          <p:nvPr/>
        </p:nvSpPr>
        <p:spPr>
          <a:xfrm>
            <a:off x="304123" y="2964766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4" name="Picture 9">
            <a:extLst>
              <a:ext uri="{FF2B5EF4-FFF2-40B4-BE49-F238E27FC236}">
                <a16:creationId xmlns:a16="http://schemas.microsoft.com/office/drawing/2014/main" id="{D67DE6E6-7D7D-4F69-ACE8-3D9E094B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2058" y="3009864"/>
            <a:ext cx="288714" cy="328084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E19DEA4-59C7-4D21-904E-B30B5223F975}"/>
              </a:ext>
            </a:extLst>
          </p:cNvPr>
          <p:cNvGrpSpPr/>
          <p:nvPr/>
        </p:nvGrpSpPr>
        <p:grpSpPr>
          <a:xfrm>
            <a:off x="2538080" y="1461156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0A435EB-4FFD-4B1F-8095-0AA40E557743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Rectangle: Rounded Corners 4">
              <a:extLst>
                <a:ext uri="{FF2B5EF4-FFF2-40B4-BE49-F238E27FC236}">
                  <a16:creationId xmlns:a16="http://schemas.microsoft.com/office/drawing/2014/main" id="{A6207EEC-F84A-4A06-9510-750C24017A9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Denmark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2C8B49FA-41C4-45B9-80DF-F35D3AEDA0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53243" y="1387701"/>
            <a:ext cx="695987" cy="69598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FB8880AF-0C3E-4221-8439-84D34CF523E1}"/>
              </a:ext>
            </a:extLst>
          </p:cNvPr>
          <p:cNvGrpSpPr/>
          <p:nvPr/>
        </p:nvGrpSpPr>
        <p:grpSpPr>
          <a:xfrm>
            <a:off x="3691177" y="145497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10A76-CA93-4A83-B920-FAB0A1BDEF2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6D6FA3A6-5F4B-4BD3-9C09-E14C9A8756EF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Finland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6F30724E-57EA-469F-9DB2-DE73A09C0C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79007" y="1353115"/>
            <a:ext cx="695987" cy="695987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3E5C8ABC-28A4-407C-857B-0F87F998A21D}"/>
              </a:ext>
            </a:extLst>
          </p:cNvPr>
          <p:cNvGrpSpPr/>
          <p:nvPr/>
        </p:nvGrpSpPr>
        <p:grpSpPr>
          <a:xfrm>
            <a:off x="4863427" y="146431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F4D20425-198E-47C8-BA2E-86E8D63A5B5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Rectangle: Rounded Corners 4">
              <a:extLst>
                <a:ext uri="{FF2B5EF4-FFF2-40B4-BE49-F238E27FC236}">
                  <a16:creationId xmlns:a16="http://schemas.microsoft.com/office/drawing/2014/main" id="{16909D48-44FF-4C2E-8C3C-7C3F0CED7D5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Germany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9" name="Graphic 98">
            <a:extLst>
              <a:ext uri="{FF2B5EF4-FFF2-40B4-BE49-F238E27FC236}">
                <a16:creationId xmlns:a16="http://schemas.microsoft.com/office/drawing/2014/main" id="{C14ED61D-17DA-4061-8EBF-6DB0A6EA0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75707" y="1362455"/>
            <a:ext cx="695987" cy="695987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E7E72D5-0872-4E1F-A1A9-CE9B2B3CF87B}"/>
              </a:ext>
            </a:extLst>
          </p:cNvPr>
          <p:cNvGrpSpPr/>
          <p:nvPr/>
        </p:nvGrpSpPr>
        <p:grpSpPr>
          <a:xfrm>
            <a:off x="6029491" y="145433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D9E83EF-235F-455E-880D-E6B5012D7BC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Rectangle: Rounded Corners 4">
              <a:extLst>
                <a:ext uri="{FF2B5EF4-FFF2-40B4-BE49-F238E27FC236}">
                  <a16:creationId xmlns:a16="http://schemas.microsoft.com/office/drawing/2014/main" id="{A14ED302-C9CE-4D86-A875-6890E7CEFEBD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France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9" name="Graphic 108">
            <a:extLst>
              <a:ext uri="{FF2B5EF4-FFF2-40B4-BE49-F238E27FC236}">
                <a16:creationId xmlns:a16="http://schemas.microsoft.com/office/drawing/2014/main" id="{6FA03EF6-463D-4058-AFA4-2EF6A31C94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41771" y="1352473"/>
            <a:ext cx="695987" cy="695987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B918B-F166-4A91-B551-EDC13988934C}"/>
              </a:ext>
            </a:extLst>
          </p:cNvPr>
          <p:cNvGrpSpPr/>
          <p:nvPr/>
        </p:nvGrpSpPr>
        <p:grpSpPr>
          <a:xfrm>
            <a:off x="7199313" y="1461156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9C13306-33D6-4B82-A889-D82B7B5F8B08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Rectangle: Rounded Corners 4">
              <a:extLst>
                <a:ext uri="{FF2B5EF4-FFF2-40B4-BE49-F238E27FC236}">
                  <a16:creationId xmlns:a16="http://schemas.microsoft.com/office/drawing/2014/main" id="{F574F69F-CBFB-4001-83A4-3ACC0D5139A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Iceland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14" name="Graphic 113">
            <a:extLst>
              <a:ext uri="{FF2B5EF4-FFF2-40B4-BE49-F238E27FC236}">
                <a16:creationId xmlns:a16="http://schemas.microsoft.com/office/drawing/2014/main" id="{DB18A832-6FBD-4AB6-8EAD-E4D1071DA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11593" y="1359298"/>
            <a:ext cx="695987" cy="695987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D88E2D9-CECA-4CE8-9191-AD6DFB7F8B10}"/>
              </a:ext>
            </a:extLst>
          </p:cNvPr>
          <p:cNvGrpSpPr/>
          <p:nvPr/>
        </p:nvGrpSpPr>
        <p:grpSpPr>
          <a:xfrm>
            <a:off x="1383298" y="145433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68CF2E7A-F427-4ACB-AE01-1E1D5AEC240E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9" name="Rectangle: Rounded Corners 4">
              <a:extLst>
                <a:ext uri="{FF2B5EF4-FFF2-40B4-BE49-F238E27FC236}">
                  <a16:creationId xmlns:a16="http://schemas.microsoft.com/office/drawing/2014/main" id="{9ECFED74-12CC-4413-AEDD-7DC705C0A868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Australia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30" name="Graphic 129">
            <a:extLst>
              <a:ext uri="{FF2B5EF4-FFF2-40B4-BE49-F238E27FC236}">
                <a16:creationId xmlns:a16="http://schemas.microsoft.com/office/drawing/2014/main" id="{EC5088B8-999D-4407-AC89-EB68DF3162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95578" y="1352473"/>
            <a:ext cx="695987" cy="695987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194FB9E-AD4B-48FE-98DE-7F3CA5E023A4}"/>
              </a:ext>
            </a:extLst>
          </p:cNvPr>
          <p:cNvGrpSpPr/>
          <p:nvPr/>
        </p:nvGrpSpPr>
        <p:grpSpPr>
          <a:xfrm>
            <a:off x="227963" y="1461156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EA21D9D3-09D1-4016-8BA7-131768E30653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Rectangle: Rounded Corners 4">
              <a:extLst>
                <a:ext uri="{FF2B5EF4-FFF2-40B4-BE49-F238E27FC236}">
                  <a16:creationId xmlns:a16="http://schemas.microsoft.com/office/drawing/2014/main" id="{5005FDC7-1797-46FA-B9E5-F9341194004D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New Zealand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35" name="Graphic 134">
            <a:extLst>
              <a:ext uri="{FF2B5EF4-FFF2-40B4-BE49-F238E27FC236}">
                <a16:creationId xmlns:a16="http://schemas.microsoft.com/office/drawing/2014/main" id="{96ED1358-13CB-47AC-8DAC-497EA2A121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0243" y="1359298"/>
            <a:ext cx="695987" cy="695987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96EB40C-50C1-4C75-90D2-EA1ECCB3C298}"/>
              </a:ext>
            </a:extLst>
          </p:cNvPr>
          <p:cNvGrpSpPr/>
          <p:nvPr/>
        </p:nvGrpSpPr>
        <p:grpSpPr>
          <a:xfrm>
            <a:off x="8355545" y="145433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B25A2221-90B8-4583-BAF6-E5C039D38A4C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9" name="Rectangle: Rounded Corners 4">
              <a:extLst>
                <a:ext uri="{FF2B5EF4-FFF2-40B4-BE49-F238E27FC236}">
                  <a16:creationId xmlns:a16="http://schemas.microsoft.com/office/drawing/2014/main" id="{51F50ED8-4FD9-4C22-9D34-22AAF57FB9DA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The Netherlands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8EC5BF9A-A4DE-43B1-B628-258616A450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67825" y="1352473"/>
            <a:ext cx="695987" cy="695987"/>
          </a:xfrm>
          <a:prstGeom prst="rect">
            <a:avLst/>
          </a:prstGeom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4D23652-B44F-40D0-9C81-B40BE3E9EB23}"/>
              </a:ext>
            </a:extLst>
          </p:cNvPr>
          <p:cNvGrpSpPr/>
          <p:nvPr/>
        </p:nvGrpSpPr>
        <p:grpSpPr>
          <a:xfrm>
            <a:off x="9524274" y="1457635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C22F3B1-D1E4-4E98-BD51-5BF2CDD1014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4" name="Rectangle: Rounded Corners 4">
              <a:extLst>
                <a:ext uri="{FF2B5EF4-FFF2-40B4-BE49-F238E27FC236}">
                  <a16:creationId xmlns:a16="http://schemas.microsoft.com/office/drawing/2014/main" id="{47DBA9ED-BE6E-4785-8A42-66E8773A2264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Switzerland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55" name="Graphic 154">
            <a:extLst>
              <a:ext uri="{FF2B5EF4-FFF2-40B4-BE49-F238E27FC236}">
                <a16:creationId xmlns:a16="http://schemas.microsoft.com/office/drawing/2014/main" id="{476BF850-305E-4394-BAEC-BF0296CDD3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36554" y="1355777"/>
            <a:ext cx="695987" cy="695987"/>
          </a:xfrm>
          <a:prstGeom prst="rect">
            <a:avLst/>
          </a:prstGeom>
        </p:spPr>
      </p:pic>
      <p:pic>
        <p:nvPicPr>
          <p:cNvPr id="110" name="Picture 10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365A68-07CC-4B31-8CAD-DC6C852DE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384" y="1583315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115" name="Picture 1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2CE0BB-5CAB-4F2D-A241-9C1B24A806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730" b="16448"/>
          <a:stretch/>
        </p:blipFill>
        <p:spPr>
          <a:xfrm>
            <a:off x="4092932" y="1612655"/>
            <a:ext cx="365760" cy="2407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0" name="Picture 119" descr="A close up of a logo&#10;&#10;Description automatically generated">
            <a:extLst>
              <a:ext uri="{FF2B5EF4-FFF2-40B4-BE49-F238E27FC236}">
                <a16:creationId xmlns:a16="http://schemas.microsoft.com/office/drawing/2014/main" id="{899774FB-CC5B-4C68-AC4E-EC1DFDC4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457" y="1560962"/>
            <a:ext cx="365760" cy="365760"/>
          </a:xfrm>
          <a:prstGeom prst="rect">
            <a:avLst/>
          </a:prstGeom>
          <a:ln>
            <a:noFill/>
          </a:ln>
        </p:spPr>
      </p:pic>
      <p:pic>
        <p:nvPicPr>
          <p:cNvPr id="122" name="Picture 2" descr="France flag icon - Country flags">
            <a:extLst>
              <a:ext uri="{FF2B5EF4-FFF2-40B4-BE49-F238E27FC236}">
                <a16:creationId xmlns:a16="http://schemas.microsoft.com/office/drawing/2014/main" id="{E689AF4A-2A70-4745-A361-702CA5A0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06" y="1621442"/>
            <a:ext cx="367869" cy="2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 descr="A drawing of a person&#10;&#10;Description automatically generated">
            <a:extLst>
              <a:ext uri="{FF2B5EF4-FFF2-40B4-BE49-F238E27FC236}">
                <a16:creationId xmlns:a16="http://schemas.microsoft.com/office/drawing/2014/main" id="{FEFF2A14-623D-4E82-B893-EDBACA7036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6706" y="1560962"/>
            <a:ext cx="365760" cy="365760"/>
          </a:xfrm>
          <a:prstGeom prst="rect">
            <a:avLst/>
          </a:prstGeom>
        </p:spPr>
      </p:pic>
      <p:pic>
        <p:nvPicPr>
          <p:cNvPr id="124" name="Picture 6" descr="Flag of Netherlands">
            <a:extLst>
              <a:ext uri="{FF2B5EF4-FFF2-40B4-BE49-F238E27FC236}">
                <a16:creationId xmlns:a16="http://schemas.microsoft.com/office/drawing/2014/main" id="{5958C6D9-357F-401C-A818-CAF4E61E6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38" y="1602576"/>
            <a:ext cx="365760" cy="2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4" descr="Flag of Switzerland">
            <a:extLst>
              <a:ext uri="{FF2B5EF4-FFF2-40B4-BE49-F238E27FC236}">
                <a16:creationId xmlns:a16="http://schemas.microsoft.com/office/drawing/2014/main" id="{8651B40B-E554-4665-AD61-5006BB94162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614" y="1623930"/>
            <a:ext cx="3672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flag of Australia | Britannica">
            <a:extLst>
              <a:ext uri="{FF2B5EF4-FFF2-40B4-BE49-F238E27FC236}">
                <a16:creationId xmlns:a16="http://schemas.microsoft.com/office/drawing/2014/main" id="{DD628A18-4170-4F4D-92CA-B9CACB3042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55" y="1619735"/>
            <a:ext cx="367200" cy="2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CD9081-5C5C-4752-A8E6-9123769B88B0}"/>
              </a:ext>
            </a:extLst>
          </p:cNvPr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25578" y="1571779"/>
            <a:ext cx="367200" cy="367200"/>
          </a:xfrm>
          <a:prstGeom prst="rect">
            <a:avLst/>
          </a:prstGeom>
        </p:spPr>
      </p:pic>
      <p:pic>
        <p:nvPicPr>
          <p:cNvPr id="136" name="Picture 1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E176C2-23C5-4028-9B7D-C8922A14A207}"/>
              </a:ext>
            </a:extLst>
          </p:cNvPr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46265" y="3531008"/>
            <a:ext cx="194453" cy="189855"/>
          </a:xfrm>
          <a:prstGeom prst="rect">
            <a:avLst/>
          </a:prstGeom>
        </p:spPr>
      </p:pic>
      <p:sp>
        <p:nvSpPr>
          <p:cNvPr id="141" name="Oval 140">
            <a:extLst>
              <a:ext uri="{FF2B5EF4-FFF2-40B4-BE49-F238E27FC236}">
                <a16:creationId xmlns:a16="http://schemas.microsoft.com/office/drawing/2014/main" id="{117BFFD3-3F6E-45E4-B9E9-4E627EEAC1D3}"/>
              </a:ext>
            </a:extLst>
          </p:cNvPr>
          <p:cNvSpPr/>
          <p:nvPr/>
        </p:nvSpPr>
        <p:spPr>
          <a:xfrm>
            <a:off x="1235312" y="2791841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6" name="Picture 4" descr="Microsoft Dynamics 365 Business Central - Qi Limited">
            <a:extLst>
              <a:ext uri="{FF2B5EF4-FFF2-40B4-BE49-F238E27FC236}">
                <a16:creationId xmlns:a16="http://schemas.microsoft.com/office/drawing/2014/main" id="{02B9A44D-0345-4167-9A2F-D364C518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17" y="3343884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F3E39627-432A-47FA-884A-807865E1DAA1}"/>
              </a:ext>
            </a:extLst>
          </p:cNvPr>
          <p:cNvSpPr/>
          <p:nvPr/>
        </p:nvSpPr>
        <p:spPr>
          <a:xfrm>
            <a:off x="1499847" y="2960969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1" name="Picture 9">
            <a:extLst>
              <a:ext uri="{FF2B5EF4-FFF2-40B4-BE49-F238E27FC236}">
                <a16:creationId xmlns:a16="http://schemas.microsoft.com/office/drawing/2014/main" id="{CC56EFA0-0DF8-4079-9D8E-C3B1D3001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77782" y="3006067"/>
            <a:ext cx="288714" cy="328084"/>
          </a:xfrm>
          <a:prstGeom prst="rect">
            <a:avLst/>
          </a:prstGeom>
        </p:spPr>
      </p:pic>
      <p:pic>
        <p:nvPicPr>
          <p:cNvPr id="167" name="Picture 2" descr="flag of Australia | Britannica">
            <a:extLst>
              <a:ext uri="{FF2B5EF4-FFF2-40B4-BE49-F238E27FC236}">
                <a16:creationId xmlns:a16="http://schemas.microsoft.com/office/drawing/2014/main" id="{AC93D473-91BD-4503-A298-50C01DE9C11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66" y="3548057"/>
            <a:ext cx="160416" cy="1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Oval 168">
            <a:extLst>
              <a:ext uri="{FF2B5EF4-FFF2-40B4-BE49-F238E27FC236}">
                <a16:creationId xmlns:a16="http://schemas.microsoft.com/office/drawing/2014/main" id="{54DEFDC0-E2B0-45A2-972E-BA689261A018}"/>
              </a:ext>
            </a:extLst>
          </p:cNvPr>
          <p:cNvSpPr/>
          <p:nvPr/>
        </p:nvSpPr>
        <p:spPr>
          <a:xfrm>
            <a:off x="2428297" y="278640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0" name="Picture 4" descr="Microsoft Dynamics 365 Business Central - Qi Limited">
            <a:extLst>
              <a:ext uri="{FF2B5EF4-FFF2-40B4-BE49-F238E27FC236}">
                <a16:creationId xmlns:a16="http://schemas.microsoft.com/office/drawing/2014/main" id="{29BBF952-DABB-4ECB-8881-C242A3F8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02" y="333845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FF547D9B-626A-44F7-8EEC-BD89EC83ED00}"/>
              </a:ext>
            </a:extLst>
          </p:cNvPr>
          <p:cNvSpPr/>
          <p:nvPr/>
        </p:nvSpPr>
        <p:spPr>
          <a:xfrm>
            <a:off x="2692832" y="295553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3" name="Picture 9">
            <a:extLst>
              <a:ext uri="{FF2B5EF4-FFF2-40B4-BE49-F238E27FC236}">
                <a16:creationId xmlns:a16="http://schemas.microsoft.com/office/drawing/2014/main" id="{E46A0C8C-72B5-49A4-8FB2-DDCC9F18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70767" y="3000633"/>
            <a:ext cx="288714" cy="328084"/>
          </a:xfrm>
          <a:prstGeom prst="rect">
            <a:avLst/>
          </a:prstGeom>
        </p:spPr>
      </p:pic>
      <p:pic>
        <p:nvPicPr>
          <p:cNvPr id="176" name="Picture 17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071DD0A-36CE-42D7-BD56-8DD7ACF63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1136" y="3525125"/>
            <a:ext cx="149631" cy="149631"/>
          </a:xfrm>
          <a:prstGeom prst="rect">
            <a:avLst/>
          </a:prstGeom>
          <a:ln>
            <a:noFill/>
          </a:ln>
        </p:spPr>
      </p:pic>
      <p:sp>
        <p:nvSpPr>
          <p:cNvPr id="178" name="Oval 177">
            <a:extLst>
              <a:ext uri="{FF2B5EF4-FFF2-40B4-BE49-F238E27FC236}">
                <a16:creationId xmlns:a16="http://schemas.microsoft.com/office/drawing/2014/main" id="{641712CD-D3A5-4A77-963D-8FDC050686B7}"/>
              </a:ext>
            </a:extLst>
          </p:cNvPr>
          <p:cNvSpPr/>
          <p:nvPr/>
        </p:nvSpPr>
        <p:spPr>
          <a:xfrm>
            <a:off x="3616293" y="2791841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9" name="Picture 4" descr="Microsoft Dynamics 365 Business Central - Qi Limited">
            <a:extLst>
              <a:ext uri="{FF2B5EF4-FFF2-40B4-BE49-F238E27FC236}">
                <a16:creationId xmlns:a16="http://schemas.microsoft.com/office/drawing/2014/main" id="{792AC55F-9C3C-477F-A738-6232047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98" y="3343884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3E1636CD-2622-4CC9-8900-86CECD839860}"/>
              </a:ext>
            </a:extLst>
          </p:cNvPr>
          <p:cNvSpPr/>
          <p:nvPr/>
        </p:nvSpPr>
        <p:spPr>
          <a:xfrm>
            <a:off x="3880828" y="2960969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3" name="Picture 9">
            <a:extLst>
              <a:ext uri="{FF2B5EF4-FFF2-40B4-BE49-F238E27FC236}">
                <a16:creationId xmlns:a16="http://schemas.microsoft.com/office/drawing/2014/main" id="{AD113744-DCCE-4E25-AB24-5304B7BF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58763" y="3006067"/>
            <a:ext cx="288714" cy="328084"/>
          </a:xfrm>
          <a:prstGeom prst="rect">
            <a:avLst/>
          </a:prstGeom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D56A0366-158F-4640-BADA-656E8957BE83}"/>
              </a:ext>
            </a:extLst>
          </p:cNvPr>
          <p:cNvSpPr/>
          <p:nvPr/>
        </p:nvSpPr>
        <p:spPr>
          <a:xfrm>
            <a:off x="4817993" y="278640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7" name="Picture 4" descr="Microsoft Dynamics 365 Business Central - Qi Limited">
            <a:extLst>
              <a:ext uri="{FF2B5EF4-FFF2-40B4-BE49-F238E27FC236}">
                <a16:creationId xmlns:a16="http://schemas.microsoft.com/office/drawing/2014/main" id="{9BEBA4E3-6C7D-44B4-B899-84D3CDCA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98" y="333845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A7E70643-0778-48D7-85B4-C7EF6B5BA420}"/>
              </a:ext>
            </a:extLst>
          </p:cNvPr>
          <p:cNvSpPr/>
          <p:nvPr/>
        </p:nvSpPr>
        <p:spPr>
          <a:xfrm>
            <a:off x="5082528" y="295553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0" name="Picture 9">
            <a:extLst>
              <a:ext uri="{FF2B5EF4-FFF2-40B4-BE49-F238E27FC236}">
                <a16:creationId xmlns:a16="http://schemas.microsoft.com/office/drawing/2014/main" id="{0B73C1EF-618B-4FFC-A0FE-2E32289D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60463" y="3000633"/>
            <a:ext cx="288714" cy="328084"/>
          </a:xfrm>
          <a:prstGeom prst="rect">
            <a:avLst/>
          </a:prstGeom>
        </p:spPr>
      </p:pic>
      <p:sp>
        <p:nvSpPr>
          <p:cNvPr id="201" name="Oval 200">
            <a:extLst>
              <a:ext uri="{FF2B5EF4-FFF2-40B4-BE49-F238E27FC236}">
                <a16:creationId xmlns:a16="http://schemas.microsoft.com/office/drawing/2014/main" id="{16F3938E-E781-418D-BF05-AC021B6E000C}"/>
              </a:ext>
            </a:extLst>
          </p:cNvPr>
          <p:cNvSpPr/>
          <p:nvPr/>
        </p:nvSpPr>
        <p:spPr>
          <a:xfrm>
            <a:off x="6044131" y="2791841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3" name="Picture 4" descr="Microsoft Dynamics 365 Business Central - Qi Limited">
            <a:extLst>
              <a:ext uri="{FF2B5EF4-FFF2-40B4-BE49-F238E27FC236}">
                <a16:creationId xmlns:a16="http://schemas.microsoft.com/office/drawing/2014/main" id="{E12DDDEB-7B03-4B12-8B13-E0B0EF7D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36" y="3343884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2FB2C4DB-C915-42B6-B992-6B336418E350}"/>
              </a:ext>
            </a:extLst>
          </p:cNvPr>
          <p:cNvSpPr/>
          <p:nvPr/>
        </p:nvSpPr>
        <p:spPr>
          <a:xfrm>
            <a:off x="6308666" y="2960969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07" name="Picture 9">
            <a:extLst>
              <a:ext uri="{FF2B5EF4-FFF2-40B4-BE49-F238E27FC236}">
                <a16:creationId xmlns:a16="http://schemas.microsoft.com/office/drawing/2014/main" id="{9B475489-3DCE-4DBB-9105-38B8B1DFC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86601" y="3006067"/>
            <a:ext cx="288714" cy="328084"/>
          </a:xfrm>
          <a:prstGeom prst="rect">
            <a:avLst/>
          </a:prstGeom>
        </p:spPr>
      </p:pic>
      <p:sp>
        <p:nvSpPr>
          <p:cNvPr id="210" name="Oval 209">
            <a:extLst>
              <a:ext uri="{FF2B5EF4-FFF2-40B4-BE49-F238E27FC236}">
                <a16:creationId xmlns:a16="http://schemas.microsoft.com/office/drawing/2014/main" id="{2E0F67E6-62D0-4E25-8349-AAB9B9FA6E79}"/>
              </a:ext>
            </a:extLst>
          </p:cNvPr>
          <p:cNvSpPr/>
          <p:nvPr/>
        </p:nvSpPr>
        <p:spPr>
          <a:xfrm>
            <a:off x="7245650" y="278640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1" name="Picture 4" descr="Microsoft Dynamics 365 Business Central - Qi Limited">
            <a:extLst>
              <a:ext uri="{FF2B5EF4-FFF2-40B4-BE49-F238E27FC236}">
                <a16:creationId xmlns:a16="http://schemas.microsoft.com/office/drawing/2014/main" id="{B691CAAA-07C6-445A-BDD0-046A5734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55" y="333845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A0EFB90D-16CA-4E0D-BF5C-A4BCF64D14AD}"/>
              </a:ext>
            </a:extLst>
          </p:cNvPr>
          <p:cNvSpPr/>
          <p:nvPr/>
        </p:nvSpPr>
        <p:spPr>
          <a:xfrm>
            <a:off x="7510185" y="295553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15" name="Picture 9">
            <a:extLst>
              <a:ext uri="{FF2B5EF4-FFF2-40B4-BE49-F238E27FC236}">
                <a16:creationId xmlns:a16="http://schemas.microsoft.com/office/drawing/2014/main" id="{3559C8E0-3184-4A6C-B34F-63A71360E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88120" y="3000633"/>
            <a:ext cx="288714" cy="328084"/>
          </a:xfrm>
          <a:prstGeom prst="rect">
            <a:avLst/>
          </a:prstGeom>
        </p:spPr>
      </p:pic>
      <p:sp>
        <p:nvSpPr>
          <p:cNvPr id="218" name="Oval 217">
            <a:extLst>
              <a:ext uri="{FF2B5EF4-FFF2-40B4-BE49-F238E27FC236}">
                <a16:creationId xmlns:a16="http://schemas.microsoft.com/office/drawing/2014/main" id="{3C4D59AF-7536-4291-82F4-18CB8A872239}"/>
              </a:ext>
            </a:extLst>
          </p:cNvPr>
          <p:cNvSpPr/>
          <p:nvPr/>
        </p:nvSpPr>
        <p:spPr>
          <a:xfrm>
            <a:off x="8445585" y="2785701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0" name="Picture 4" descr="Microsoft Dynamics 365 Business Central - Qi Limited">
            <a:extLst>
              <a:ext uri="{FF2B5EF4-FFF2-40B4-BE49-F238E27FC236}">
                <a16:creationId xmlns:a16="http://schemas.microsoft.com/office/drawing/2014/main" id="{8B2EB593-408D-45CC-AD5E-E9A71139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390" y="3337744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614B4C0E-5924-4E44-82DF-37C9296DCA7F}"/>
              </a:ext>
            </a:extLst>
          </p:cNvPr>
          <p:cNvSpPr/>
          <p:nvPr/>
        </p:nvSpPr>
        <p:spPr>
          <a:xfrm>
            <a:off x="8710120" y="2954829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4" name="Picture 9">
            <a:extLst>
              <a:ext uri="{FF2B5EF4-FFF2-40B4-BE49-F238E27FC236}">
                <a16:creationId xmlns:a16="http://schemas.microsoft.com/office/drawing/2014/main" id="{47FC24A2-C2D8-40BB-B09F-3C54AE9AC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8055" y="2999927"/>
            <a:ext cx="288714" cy="328084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2CAB2F98-3053-496F-8E75-3EBB911D8F66}"/>
              </a:ext>
            </a:extLst>
          </p:cNvPr>
          <p:cNvSpPr/>
          <p:nvPr/>
        </p:nvSpPr>
        <p:spPr>
          <a:xfrm>
            <a:off x="9641309" y="278640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8" name="Picture 4" descr="Microsoft Dynamics 365 Business Central - Qi Limited">
            <a:extLst>
              <a:ext uri="{FF2B5EF4-FFF2-40B4-BE49-F238E27FC236}">
                <a16:creationId xmlns:a16="http://schemas.microsoft.com/office/drawing/2014/main" id="{DC4D9B0C-D560-4305-90FC-ABC4A19E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114" y="333845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ECF02713-B579-4452-A829-4B725EDAA728}"/>
              </a:ext>
            </a:extLst>
          </p:cNvPr>
          <p:cNvSpPr/>
          <p:nvPr/>
        </p:nvSpPr>
        <p:spPr>
          <a:xfrm>
            <a:off x="9905844" y="295553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34" name="Picture 9">
            <a:extLst>
              <a:ext uri="{FF2B5EF4-FFF2-40B4-BE49-F238E27FC236}">
                <a16:creationId xmlns:a16="http://schemas.microsoft.com/office/drawing/2014/main" id="{85E74DA4-3F07-4155-A5F1-C128B7B46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83779" y="3000633"/>
            <a:ext cx="288714" cy="328084"/>
          </a:xfrm>
          <a:prstGeom prst="rect">
            <a:avLst/>
          </a:prstGeom>
        </p:spPr>
      </p:pic>
      <p:pic>
        <p:nvPicPr>
          <p:cNvPr id="237" name="Picture 2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82045E-4F49-4E43-AB05-CA2B600B1C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730" b="16448"/>
          <a:stretch/>
        </p:blipFill>
        <p:spPr>
          <a:xfrm>
            <a:off x="3871842" y="3551336"/>
            <a:ext cx="145539" cy="957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8" name="Picture 237" descr="A close up of a logo&#10;&#10;Description automatically generated">
            <a:extLst>
              <a:ext uri="{FF2B5EF4-FFF2-40B4-BE49-F238E27FC236}">
                <a16:creationId xmlns:a16="http://schemas.microsoft.com/office/drawing/2014/main" id="{DB7D1736-5977-481F-B23C-44A5DBEAB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670" y="3566120"/>
            <a:ext cx="138792" cy="138792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France flag icon - Country flags">
            <a:extLst>
              <a:ext uri="{FF2B5EF4-FFF2-40B4-BE49-F238E27FC236}">
                <a16:creationId xmlns:a16="http://schemas.microsoft.com/office/drawing/2014/main" id="{170615C5-4C1E-4BE4-903F-3C6D2891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5" y="3569453"/>
            <a:ext cx="141661" cy="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240" descr="A drawing of a person&#10;&#10;Description automatically generated">
            <a:extLst>
              <a:ext uri="{FF2B5EF4-FFF2-40B4-BE49-F238E27FC236}">
                <a16:creationId xmlns:a16="http://schemas.microsoft.com/office/drawing/2014/main" id="{4D28D77E-B391-4522-8BF5-C2D5023704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0310" y="3541787"/>
            <a:ext cx="147810" cy="147810"/>
          </a:xfrm>
          <a:prstGeom prst="rect">
            <a:avLst/>
          </a:prstGeom>
        </p:spPr>
      </p:pic>
      <p:pic>
        <p:nvPicPr>
          <p:cNvPr id="242" name="Picture 6" descr="Flag of Netherlands">
            <a:extLst>
              <a:ext uri="{FF2B5EF4-FFF2-40B4-BE49-F238E27FC236}">
                <a16:creationId xmlns:a16="http://schemas.microsoft.com/office/drawing/2014/main" id="{22DD2574-72B3-42A7-BF1E-81619A4A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43" y="3562570"/>
            <a:ext cx="138428" cy="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14" descr="Flag of Switzerland">
            <a:extLst>
              <a:ext uri="{FF2B5EF4-FFF2-40B4-BE49-F238E27FC236}">
                <a16:creationId xmlns:a16="http://schemas.microsoft.com/office/drawing/2014/main" id="{E6C2E1E8-3DC5-4533-A19B-5298977843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531" y="3569453"/>
            <a:ext cx="141431" cy="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C79B8197-B60D-4701-9C2E-D0FCDC014FCD}"/>
              </a:ext>
            </a:extLst>
          </p:cNvPr>
          <p:cNvSpPr txBox="1"/>
          <p:nvPr/>
        </p:nvSpPr>
        <p:spPr>
          <a:xfrm>
            <a:off x="236442" y="5178865"/>
            <a:ext cx="2209464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Update testenvironment with new release</a:t>
            </a:r>
            <a:endParaRPr lang="is-IS" sz="1200" dirty="0">
              <a:latin typeface="Segoe UI"/>
            </a:endParaRP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Test</a:t>
            </a: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Create bacpac</a:t>
            </a: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Release in SaaS</a:t>
            </a:r>
            <a:endParaRPr lang="en-GB" sz="1200" dirty="0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C0EFBF42-8040-469D-92FF-914EC3BD23CC}"/>
              </a:ext>
            </a:extLst>
          </p:cNvPr>
          <p:cNvSpPr/>
          <p:nvPr/>
        </p:nvSpPr>
        <p:spPr>
          <a:xfrm>
            <a:off x="4984851" y="4842612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6" name="Graphic 245">
            <a:extLst>
              <a:ext uri="{FF2B5EF4-FFF2-40B4-BE49-F238E27FC236}">
                <a16:creationId xmlns:a16="http://schemas.microsoft.com/office/drawing/2014/main" id="{97F7E340-AD2D-4904-AB59-1993D4482C7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333464" y="5173191"/>
            <a:ext cx="459782" cy="459782"/>
          </a:xfrm>
          <a:prstGeom prst="rect">
            <a:avLst/>
          </a:prstGeom>
        </p:spPr>
      </p:pic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id="{5D28B24F-39ED-4A07-B2E5-54D894A2A158}"/>
              </a:ext>
            </a:extLst>
          </p:cNvPr>
          <p:cNvSpPr/>
          <p:nvPr/>
        </p:nvSpPr>
        <p:spPr>
          <a:xfrm>
            <a:off x="5242934" y="5089382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A54911B-F687-43D9-B7AD-7CB0647500C1}"/>
              </a:ext>
            </a:extLst>
          </p:cNvPr>
          <p:cNvSpPr txBox="1"/>
          <p:nvPr/>
        </p:nvSpPr>
        <p:spPr>
          <a:xfrm>
            <a:off x="5387846" y="5686229"/>
            <a:ext cx="5947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QA</a:t>
            </a: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27747676-F8ED-4C7D-929F-FB7025AED506}"/>
              </a:ext>
            </a:extLst>
          </p:cNvPr>
          <p:cNvCxnSpPr>
            <a:cxnSpLocks/>
            <a:stCxn id="245" idx="2"/>
            <a:endCxn id="70" idx="4"/>
          </p:cNvCxnSpPr>
          <p:nvPr/>
        </p:nvCxnSpPr>
        <p:spPr>
          <a:xfrm flipH="1" flipV="1">
            <a:off x="619434" y="3926248"/>
            <a:ext cx="4365417" cy="1481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5667ABD9-A917-430B-9E94-9CEC615C80DB}"/>
              </a:ext>
            </a:extLst>
          </p:cNvPr>
          <p:cNvCxnSpPr>
            <a:cxnSpLocks/>
            <a:stCxn id="245" idx="2"/>
            <a:endCxn id="141" idx="4"/>
          </p:cNvCxnSpPr>
          <p:nvPr/>
        </p:nvCxnSpPr>
        <p:spPr>
          <a:xfrm flipH="1" flipV="1">
            <a:off x="1815158" y="3922451"/>
            <a:ext cx="3169693" cy="1485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56493098-6A1E-46E3-A3B4-80C6383D64A4}"/>
              </a:ext>
            </a:extLst>
          </p:cNvPr>
          <p:cNvCxnSpPr>
            <a:cxnSpLocks/>
            <a:stCxn id="245" idx="2"/>
            <a:endCxn id="169" idx="4"/>
          </p:cNvCxnSpPr>
          <p:nvPr/>
        </p:nvCxnSpPr>
        <p:spPr>
          <a:xfrm flipH="1" flipV="1">
            <a:off x="3008143" y="3917017"/>
            <a:ext cx="1976708" cy="149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F8F7EA06-A19F-44FE-A0CE-9337F15EB371}"/>
              </a:ext>
            </a:extLst>
          </p:cNvPr>
          <p:cNvCxnSpPr>
            <a:cxnSpLocks/>
            <a:stCxn id="245" idx="0"/>
            <a:endCxn id="178" idx="4"/>
          </p:cNvCxnSpPr>
          <p:nvPr/>
        </p:nvCxnSpPr>
        <p:spPr>
          <a:xfrm flipH="1" flipV="1">
            <a:off x="4196139" y="3922451"/>
            <a:ext cx="1368558" cy="920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26D95351-E9D2-4F2F-95EA-41584A1C0AF2}"/>
              </a:ext>
            </a:extLst>
          </p:cNvPr>
          <p:cNvCxnSpPr>
            <a:cxnSpLocks/>
            <a:stCxn id="245" idx="0"/>
            <a:endCxn id="186" idx="4"/>
          </p:cNvCxnSpPr>
          <p:nvPr/>
        </p:nvCxnSpPr>
        <p:spPr>
          <a:xfrm flipH="1" flipV="1">
            <a:off x="5397839" y="3917017"/>
            <a:ext cx="166858" cy="925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B1C1818B-CA5D-4BEC-9915-0A3F285505AD}"/>
              </a:ext>
            </a:extLst>
          </p:cNvPr>
          <p:cNvCxnSpPr>
            <a:cxnSpLocks/>
            <a:stCxn id="245" idx="0"/>
            <a:endCxn id="201" idx="4"/>
          </p:cNvCxnSpPr>
          <p:nvPr/>
        </p:nvCxnSpPr>
        <p:spPr>
          <a:xfrm flipV="1">
            <a:off x="5564697" y="3922451"/>
            <a:ext cx="1059280" cy="920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6C0C4B8C-6B15-403C-9B79-3B0678422BAB}"/>
              </a:ext>
            </a:extLst>
          </p:cNvPr>
          <p:cNvCxnSpPr>
            <a:cxnSpLocks/>
            <a:stCxn id="245" idx="6"/>
            <a:endCxn id="210" idx="4"/>
          </p:cNvCxnSpPr>
          <p:nvPr/>
        </p:nvCxnSpPr>
        <p:spPr>
          <a:xfrm flipV="1">
            <a:off x="6144543" y="3917017"/>
            <a:ext cx="1680953" cy="149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B48120D7-4C0B-449A-815B-A20E5BB58C3F}"/>
              </a:ext>
            </a:extLst>
          </p:cNvPr>
          <p:cNvCxnSpPr>
            <a:cxnSpLocks/>
            <a:stCxn id="245" idx="6"/>
            <a:endCxn id="218" idx="4"/>
          </p:cNvCxnSpPr>
          <p:nvPr/>
        </p:nvCxnSpPr>
        <p:spPr>
          <a:xfrm flipV="1">
            <a:off x="6144543" y="3916311"/>
            <a:ext cx="2880888" cy="149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AA0B8CF4-8E23-47C7-B677-944D071360A5}"/>
              </a:ext>
            </a:extLst>
          </p:cNvPr>
          <p:cNvCxnSpPr>
            <a:cxnSpLocks/>
            <a:stCxn id="245" idx="6"/>
            <a:endCxn id="226" idx="4"/>
          </p:cNvCxnSpPr>
          <p:nvPr/>
        </p:nvCxnSpPr>
        <p:spPr>
          <a:xfrm flipV="1">
            <a:off x="6144543" y="3917017"/>
            <a:ext cx="4076612" cy="149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E48F49-FF71-4823-A379-62766901446E}"/>
              </a:ext>
            </a:extLst>
          </p:cNvPr>
          <p:cNvCxnSpPr>
            <a:stCxn id="70" idx="0"/>
            <a:endCxn id="133" idx="2"/>
          </p:cNvCxnSpPr>
          <p:nvPr/>
        </p:nvCxnSpPr>
        <p:spPr>
          <a:xfrm flipV="1">
            <a:off x="619434" y="2295832"/>
            <a:ext cx="168804" cy="499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C56C92DB-779E-43B5-BADB-99D353746016}"/>
              </a:ext>
            </a:extLst>
          </p:cNvPr>
          <p:cNvCxnSpPr>
            <a:cxnSpLocks/>
            <a:stCxn id="141" idx="0"/>
            <a:endCxn id="128" idx="2"/>
          </p:cNvCxnSpPr>
          <p:nvPr/>
        </p:nvCxnSpPr>
        <p:spPr>
          <a:xfrm flipV="1">
            <a:off x="1815158" y="2289007"/>
            <a:ext cx="128415" cy="502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38A2DD65-28A1-4ED1-822C-F27727B9924D}"/>
              </a:ext>
            </a:extLst>
          </p:cNvPr>
          <p:cNvCxnSpPr>
            <a:cxnSpLocks/>
            <a:stCxn id="169" idx="0"/>
            <a:endCxn id="86" idx="2"/>
          </p:cNvCxnSpPr>
          <p:nvPr/>
        </p:nvCxnSpPr>
        <p:spPr>
          <a:xfrm flipV="1">
            <a:off x="3008143" y="2295832"/>
            <a:ext cx="90212" cy="490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7ADDDBB5-4182-423F-B561-EBF36961841C}"/>
              </a:ext>
            </a:extLst>
          </p:cNvPr>
          <p:cNvCxnSpPr>
            <a:cxnSpLocks/>
            <a:stCxn id="178" idx="0"/>
            <a:endCxn id="92" idx="2"/>
          </p:cNvCxnSpPr>
          <p:nvPr/>
        </p:nvCxnSpPr>
        <p:spPr>
          <a:xfrm flipV="1">
            <a:off x="4196139" y="2289649"/>
            <a:ext cx="55313" cy="502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4AF9E865-9F0C-4FEF-8520-164891A0D2E0}"/>
              </a:ext>
            </a:extLst>
          </p:cNvPr>
          <p:cNvCxnSpPr>
            <a:cxnSpLocks/>
            <a:stCxn id="186" idx="0"/>
            <a:endCxn id="97" idx="2"/>
          </p:cNvCxnSpPr>
          <p:nvPr/>
        </p:nvCxnSpPr>
        <p:spPr>
          <a:xfrm flipV="1">
            <a:off x="5397839" y="2298989"/>
            <a:ext cx="25863" cy="487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6CF3C6CA-D939-4E67-94A0-5A87C65C670A}"/>
              </a:ext>
            </a:extLst>
          </p:cNvPr>
          <p:cNvCxnSpPr>
            <a:cxnSpLocks/>
            <a:stCxn id="201" idx="0"/>
            <a:endCxn id="107" idx="2"/>
          </p:cNvCxnSpPr>
          <p:nvPr/>
        </p:nvCxnSpPr>
        <p:spPr>
          <a:xfrm flipH="1" flipV="1">
            <a:off x="6589766" y="2289007"/>
            <a:ext cx="34211" cy="502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C63EA212-135A-4A84-B9FD-017721E43D04}"/>
              </a:ext>
            </a:extLst>
          </p:cNvPr>
          <p:cNvCxnSpPr>
            <a:cxnSpLocks/>
            <a:stCxn id="210" idx="0"/>
            <a:endCxn id="112" idx="2"/>
          </p:cNvCxnSpPr>
          <p:nvPr/>
        </p:nvCxnSpPr>
        <p:spPr>
          <a:xfrm flipH="1" flipV="1">
            <a:off x="7759588" y="2295832"/>
            <a:ext cx="65908" cy="490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1F7CEC6B-7F5A-42D2-9C08-C1335EF4E015}"/>
              </a:ext>
            </a:extLst>
          </p:cNvPr>
          <p:cNvCxnSpPr>
            <a:cxnSpLocks/>
            <a:stCxn id="218" idx="0"/>
            <a:endCxn id="148" idx="2"/>
          </p:cNvCxnSpPr>
          <p:nvPr/>
        </p:nvCxnSpPr>
        <p:spPr>
          <a:xfrm flipH="1" flipV="1">
            <a:off x="8915820" y="2289007"/>
            <a:ext cx="109611" cy="496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C9839147-7768-4E13-BF8F-12F9A623411F}"/>
              </a:ext>
            </a:extLst>
          </p:cNvPr>
          <p:cNvCxnSpPr>
            <a:cxnSpLocks/>
            <a:stCxn id="226" idx="0"/>
            <a:endCxn id="153" idx="2"/>
          </p:cNvCxnSpPr>
          <p:nvPr/>
        </p:nvCxnSpPr>
        <p:spPr>
          <a:xfrm flipH="1" flipV="1">
            <a:off x="10084549" y="2292311"/>
            <a:ext cx="136606" cy="49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2971F6D3-90BC-4E28-B40D-51251B71F91F}"/>
              </a:ext>
            </a:extLst>
          </p:cNvPr>
          <p:cNvSpPr txBox="1"/>
          <p:nvPr/>
        </p:nvSpPr>
        <p:spPr>
          <a:xfrm>
            <a:off x="447452" y="3132471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B10ED6-DF8D-437F-81FB-FF1ABD227BB0}"/>
              </a:ext>
            </a:extLst>
          </p:cNvPr>
          <p:cNvSpPr txBox="1"/>
          <p:nvPr/>
        </p:nvSpPr>
        <p:spPr>
          <a:xfrm>
            <a:off x="1651445" y="3130111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AE33CD46-FA5F-4B6F-9EF4-425D9F48F40D}"/>
              </a:ext>
            </a:extLst>
          </p:cNvPr>
          <p:cNvSpPr txBox="1"/>
          <p:nvPr/>
        </p:nvSpPr>
        <p:spPr>
          <a:xfrm>
            <a:off x="2844538" y="3138470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4DC21BEC-B896-4768-91AB-122CDF312676}"/>
              </a:ext>
            </a:extLst>
          </p:cNvPr>
          <p:cNvSpPr txBox="1"/>
          <p:nvPr/>
        </p:nvSpPr>
        <p:spPr>
          <a:xfrm>
            <a:off x="4022219" y="3154886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0187FE9B-0270-4E31-A44C-70CAE96171DC}"/>
              </a:ext>
            </a:extLst>
          </p:cNvPr>
          <p:cNvSpPr txBox="1"/>
          <p:nvPr/>
        </p:nvSpPr>
        <p:spPr>
          <a:xfrm>
            <a:off x="5225945" y="3151141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123A1AE1-A6EE-4C68-B03F-8CDD2AB811DC}"/>
              </a:ext>
            </a:extLst>
          </p:cNvPr>
          <p:cNvSpPr txBox="1"/>
          <p:nvPr/>
        </p:nvSpPr>
        <p:spPr>
          <a:xfrm>
            <a:off x="6467588" y="3139409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E8FFF24B-6AE3-4CDF-897C-69D749B7FC7F}"/>
              </a:ext>
            </a:extLst>
          </p:cNvPr>
          <p:cNvSpPr txBox="1"/>
          <p:nvPr/>
        </p:nvSpPr>
        <p:spPr>
          <a:xfrm>
            <a:off x="7661455" y="3154886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BF88AEA7-44A3-4E0E-A39C-ADFC5735533E}"/>
              </a:ext>
            </a:extLst>
          </p:cNvPr>
          <p:cNvSpPr txBox="1"/>
          <p:nvPr/>
        </p:nvSpPr>
        <p:spPr>
          <a:xfrm>
            <a:off x="8871497" y="3161134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9627B520-7D25-440C-9979-6DE42C819C56}"/>
              </a:ext>
            </a:extLst>
          </p:cNvPr>
          <p:cNvSpPr txBox="1"/>
          <p:nvPr/>
        </p:nvSpPr>
        <p:spPr>
          <a:xfrm>
            <a:off x="10068398" y="3126314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3CCDD64-72F5-D7A7-376A-C87AC9F49585}"/>
              </a:ext>
            </a:extLst>
          </p:cNvPr>
          <p:cNvGrpSpPr/>
          <p:nvPr/>
        </p:nvGrpSpPr>
        <p:grpSpPr>
          <a:xfrm>
            <a:off x="10751204" y="1486704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B40E3CDA-760B-E804-E7E7-993200045B9E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ectangle: Rounded Corners 4">
              <a:extLst>
                <a:ext uri="{FF2B5EF4-FFF2-40B4-BE49-F238E27FC236}">
                  <a16:creationId xmlns:a16="http://schemas.microsoft.com/office/drawing/2014/main" id="{A81F3BA7-F2EA-8932-6DFF-CA6EF5F505AC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 dirty="0">
                  <a:solidFill>
                    <a:prstClr val="white"/>
                  </a:solidFill>
                  <a:latin typeface="Segoe UI"/>
                </a:rPr>
                <a:t>Austria</a:t>
              </a:r>
              <a:endParaRPr kumimoji="0" lang="en-MY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42" name="Graphic 141">
            <a:extLst>
              <a:ext uri="{FF2B5EF4-FFF2-40B4-BE49-F238E27FC236}">
                <a16:creationId xmlns:a16="http://schemas.microsoft.com/office/drawing/2014/main" id="{9DB7C041-0E4F-EF63-44FA-92355266BA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63484" y="1384846"/>
            <a:ext cx="695987" cy="695987"/>
          </a:xfrm>
          <a:prstGeom prst="rect">
            <a:avLst/>
          </a:prstGeom>
        </p:spPr>
      </p:pic>
      <p:sp>
        <p:nvSpPr>
          <p:cNvPr id="144" name="Oval 143">
            <a:extLst>
              <a:ext uri="{FF2B5EF4-FFF2-40B4-BE49-F238E27FC236}">
                <a16:creationId xmlns:a16="http://schemas.microsoft.com/office/drawing/2014/main" id="{F083847A-F646-1859-0A5C-34FE247A1563}"/>
              </a:ext>
            </a:extLst>
          </p:cNvPr>
          <p:cNvSpPr/>
          <p:nvPr/>
        </p:nvSpPr>
        <p:spPr>
          <a:xfrm>
            <a:off x="10868239" y="2815476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5" name="Picture 4" descr="Microsoft Dynamics 365 Business Central - Qi Limited">
            <a:extLst>
              <a:ext uri="{FF2B5EF4-FFF2-40B4-BE49-F238E27FC236}">
                <a16:creationId xmlns:a16="http://schemas.microsoft.com/office/drawing/2014/main" id="{59F547DF-2508-9DEC-D916-C475991E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044" y="3367519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533712D6-2C93-8A61-7E8D-18A0A7ED15B3}"/>
              </a:ext>
            </a:extLst>
          </p:cNvPr>
          <p:cNvSpPr/>
          <p:nvPr/>
        </p:nvSpPr>
        <p:spPr>
          <a:xfrm>
            <a:off x="11132774" y="2984604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57" name="Picture 9">
            <a:extLst>
              <a:ext uri="{FF2B5EF4-FFF2-40B4-BE49-F238E27FC236}">
                <a16:creationId xmlns:a16="http://schemas.microsoft.com/office/drawing/2014/main" id="{C97A16E7-45E4-3012-B10E-4543CA016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10709" y="3029702"/>
            <a:ext cx="288714" cy="328084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8CA4B794-399A-E8E1-9995-957F1D88DA19}"/>
              </a:ext>
            </a:extLst>
          </p:cNvPr>
          <p:cNvCxnSpPr>
            <a:cxnSpLocks/>
            <a:stCxn id="144" idx="0"/>
            <a:endCxn id="139" idx="2"/>
          </p:cNvCxnSpPr>
          <p:nvPr/>
        </p:nvCxnSpPr>
        <p:spPr>
          <a:xfrm flipH="1" flipV="1">
            <a:off x="11311479" y="2321380"/>
            <a:ext cx="136606" cy="49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33021BF-60C1-07B7-AC2A-193385AD6C0C}"/>
              </a:ext>
            </a:extLst>
          </p:cNvPr>
          <p:cNvSpPr txBox="1"/>
          <p:nvPr/>
        </p:nvSpPr>
        <p:spPr>
          <a:xfrm>
            <a:off x="11295328" y="3155383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pic>
        <p:nvPicPr>
          <p:cNvPr id="137" name="Picture 4" descr="Austria flag icon - Country flags">
            <a:extLst>
              <a:ext uri="{FF2B5EF4-FFF2-40B4-BE49-F238E27FC236}">
                <a16:creationId xmlns:a16="http://schemas.microsoft.com/office/drawing/2014/main" id="{CC94F0B2-30D8-5BD9-D1C4-BCF927B6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774" y="1644496"/>
            <a:ext cx="365761" cy="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Austria flag icon - Country flags">
            <a:extLst>
              <a:ext uri="{FF2B5EF4-FFF2-40B4-BE49-F238E27FC236}">
                <a16:creationId xmlns:a16="http://schemas.microsoft.com/office/drawing/2014/main" id="{57D00501-ADF6-4F47-7C57-1297EE71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77" y="3591144"/>
            <a:ext cx="186522" cy="1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93781A2-A785-041A-B812-F60D141C3208}"/>
              </a:ext>
            </a:extLst>
          </p:cNvPr>
          <p:cNvCxnSpPr>
            <a:cxnSpLocks/>
            <a:stCxn id="245" idx="6"/>
            <a:endCxn id="144" idx="4"/>
          </p:cNvCxnSpPr>
          <p:nvPr/>
        </p:nvCxnSpPr>
        <p:spPr>
          <a:xfrm flipV="1">
            <a:off x="6144543" y="3946086"/>
            <a:ext cx="5303542" cy="14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8B254F6B-0101-CB64-EC96-6E1BBFCF988A}"/>
              </a:ext>
            </a:extLst>
          </p:cNvPr>
          <p:cNvSpPr txBox="1"/>
          <p:nvPr/>
        </p:nvSpPr>
        <p:spPr>
          <a:xfrm>
            <a:off x="7455455" y="5817034"/>
            <a:ext cx="4470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LS Central localization and fiscalization requirements are done by local partners</a:t>
            </a:r>
          </a:p>
        </p:txBody>
      </p:sp>
    </p:spTree>
    <p:extLst>
      <p:ext uri="{BB962C8B-B14F-4D97-AF65-F5344CB8AC3E}">
        <p14:creationId xmlns:p14="http://schemas.microsoft.com/office/powerpoint/2010/main" val="1366584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Oval 199">
            <a:extLst>
              <a:ext uri="{FF2B5EF4-FFF2-40B4-BE49-F238E27FC236}">
                <a16:creationId xmlns:a16="http://schemas.microsoft.com/office/drawing/2014/main" id="{19324571-B260-4803-9885-2DB6569A83C3}"/>
              </a:ext>
            </a:extLst>
          </p:cNvPr>
          <p:cNvSpPr/>
          <p:nvPr/>
        </p:nvSpPr>
        <p:spPr>
          <a:xfrm>
            <a:off x="6889995" y="2785060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5F74E7A-BD90-406C-AB82-1E1D4405296E}"/>
              </a:ext>
            </a:extLst>
          </p:cNvPr>
          <p:cNvSpPr/>
          <p:nvPr/>
        </p:nvSpPr>
        <p:spPr>
          <a:xfrm>
            <a:off x="5609216" y="2803850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C98C40C-298E-46BD-B0E7-83BA7BB527A4}"/>
              </a:ext>
            </a:extLst>
          </p:cNvPr>
          <p:cNvSpPr/>
          <p:nvPr/>
        </p:nvSpPr>
        <p:spPr>
          <a:xfrm>
            <a:off x="4360403" y="2827680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85B95D2-5D49-454B-9C9B-B0F629714148}"/>
              </a:ext>
            </a:extLst>
          </p:cNvPr>
          <p:cNvSpPr/>
          <p:nvPr/>
        </p:nvSpPr>
        <p:spPr>
          <a:xfrm>
            <a:off x="3071430" y="2800685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B132D808-6DF0-49CC-BFF7-F866744FD5D3}"/>
              </a:ext>
            </a:extLst>
          </p:cNvPr>
          <p:cNvSpPr/>
          <p:nvPr/>
        </p:nvSpPr>
        <p:spPr>
          <a:xfrm>
            <a:off x="1938242" y="2842257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0EDAC7-EADE-43E3-9D6B-7CA98B4B8219}"/>
              </a:ext>
            </a:extLst>
          </p:cNvPr>
          <p:cNvSpPr/>
          <p:nvPr/>
        </p:nvSpPr>
        <p:spPr>
          <a:xfrm>
            <a:off x="490901" y="2837219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89BF94-EF7D-41DC-9665-08B927816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600" dirty="0"/>
              <a:t>3. Release process BC and LS Central localized countries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E19DEA4-59C7-4D21-904E-B30B5223F975}"/>
              </a:ext>
            </a:extLst>
          </p:cNvPr>
          <p:cNvGrpSpPr/>
          <p:nvPr/>
        </p:nvGrpSpPr>
        <p:grpSpPr>
          <a:xfrm>
            <a:off x="887840" y="138027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0A435EB-4FFD-4B1F-8095-0AA40E557743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Rectangle: Rounded Corners 4">
              <a:extLst>
                <a:ext uri="{FF2B5EF4-FFF2-40B4-BE49-F238E27FC236}">
                  <a16:creationId xmlns:a16="http://schemas.microsoft.com/office/drawing/2014/main" id="{A6207EEC-F84A-4A06-9510-750C24017A9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Norway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88" name="Graphic 87">
            <a:extLst>
              <a:ext uri="{FF2B5EF4-FFF2-40B4-BE49-F238E27FC236}">
                <a16:creationId xmlns:a16="http://schemas.microsoft.com/office/drawing/2014/main" id="{2C8B49FA-41C4-45B9-80DF-F35D3AEDA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3003" y="1306818"/>
            <a:ext cx="695987" cy="69598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FB8880AF-0C3E-4221-8439-84D34CF523E1}"/>
              </a:ext>
            </a:extLst>
          </p:cNvPr>
          <p:cNvGrpSpPr/>
          <p:nvPr/>
        </p:nvGrpSpPr>
        <p:grpSpPr>
          <a:xfrm>
            <a:off x="2040937" y="137409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10A76-CA93-4A83-B920-FAB0A1BDEF24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6D6FA3A6-5F4B-4BD3-9C09-E14C9A8756EF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Belgium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6F30724E-57EA-469F-9DB2-DE73A09C0C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8767" y="1272232"/>
            <a:ext cx="695987" cy="695987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3E5C8ABC-28A4-407C-857B-0F87F998A21D}"/>
              </a:ext>
            </a:extLst>
          </p:cNvPr>
          <p:cNvGrpSpPr/>
          <p:nvPr/>
        </p:nvGrpSpPr>
        <p:grpSpPr>
          <a:xfrm>
            <a:off x="3213187" y="138343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F4D20425-198E-47C8-BA2E-86E8D63A5B52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Rectangle: Rounded Corners 4">
              <a:extLst>
                <a:ext uri="{FF2B5EF4-FFF2-40B4-BE49-F238E27FC236}">
                  <a16:creationId xmlns:a16="http://schemas.microsoft.com/office/drawing/2014/main" id="{16909D48-44FF-4C2E-8C3C-7C3F0CED7D5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Sweden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9" name="Graphic 98">
            <a:extLst>
              <a:ext uri="{FF2B5EF4-FFF2-40B4-BE49-F238E27FC236}">
                <a16:creationId xmlns:a16="http://schemas.microsoft.com/office/drawing/2014/main" id="{C14ED61D-17DA-4061-8EBF-6DB0A6EA0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25467" y="1281572"/>
            <a:ext cx="695987" cy="695987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1910C6B-9909-423F-A9BC-ED298AB5B9C9}"/>
              </a:ext>
            </a:extLst>
          </p:cNvPr>
          <p:cNvGrpSpPr/>
          <p:nvPr/>
        </p:nvGrpSpPr>
        <p:grpSpPr>
          <a:xfrm>
            <a:off x="4378116" y="1381914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851F3560-B5CF-405E-BFAA-902110979875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Rectangle: Rounded Corners 4">
              <a:extLst>
                <a:ext uri="{FF2B5EF4-FFF2-40B4-BE49-F238E27FC236}">
                  <a16:creationId xmlns:a16="http://schemas.microsoft.com/office/drawing/2014/main" id="{1B33714F-8EFF-4966-96E5-DCAA9BDC3E47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Spain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4" name="Graphic 103">
            <a:extLst>
              <a:ext uri="{FF2B5EF4-FFF2-40B4-BE49-F238E27FC236}">
                <a16:creationId xmlns:a16="http://schemas.microsoft.com/office/drawing/2014/main" id="{7A4C2087-BF55-4BB4-B07C-2EFB2203C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0396" y="1280056"/>
            <a:ext cx="695987" cy="695987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B918B-F166-4A91-B551-EDC13988934C}"/>
              </a:ext>
            </a:extLst>
          </p:cNvPr>
          <p:cNvGrpSpPr/>
          <p:nvPr/>
        </p:nvGrpSpPr>
        <p:grpSpPr>
          <a:xfrm>
            <a:off x="6727536" y="1380273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9C13306-33D6-4B82-A889-D82B7B5F8B08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Rectangle: Rounded Corners 4">
              <a:extLst>
                <a:ext uri="{FF2B5EF4-FFF2-40B4-BE49-F238E27FC236}">
                  <a16:creationId xmlns:a16="http://schemas.microsoft.com/office/drawing/2014/main" id="{F574F69F-CBFB-4001-83A4-3ACC0D5139A5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India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14" name="Graphic 113">
            <a:extLst>
              <a:ext uri="{FF2B5EF4-FFF2-40B4-BE49-F238E27FC236}">
                <a16:creationId xmlns:a16="http://schemas.microsoft.com/office/drawing/2014/main" id="{DB18A832-6FBD-4AB6-8EAD-E4D1071DA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39816" y="1278415"/>
            <a:ext cx="695987" cy="695987"/>
          </a:xfrm>
          <a:prstGeom prst="rect">
            <a:avLst/>
          </a:prstGeom>
        </p:spPr>
      </p:pic>
      <p:sp>
        <p:nvSpPr>
          <p:cNvPr id="169" name="Oval 168">
            <a:extLst>
              <a:ext uri="{FF2B5EF4-FFF2-40B4-BE49-F238E27FC236}">
                <a16:creationId xmlns:a16="http://schemas.microsoft.com/office/drawing/2014/main" id="{54DEFDC0-E2B0-45A2-972E-BA689261A018}"/>
              </a:ext>
            </a:extLst>
          </p:cNvPr>
          <p:cNvSpPr/>
          <p:nvPr/>
        </p:nvSpPr>
        <p:spPr>
          <a:xfrm>
            <a:off x="1002294" y="3176503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0" name="Picture 4" descr="Microsoft Dynamics 365 Business Central - Qi Limited">
            <a:extLst>
              <a:ext uri="{FF2B5EF4-FFF2-40B4-BE49-F238E27FC236}">
                <a16:creationId xmlns:a16="http://schemas.microsoft.com/office/drawing/2014/main" id="{29BBF952-DABB-4ECB-8881-C242A3F8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9" y="3728546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FF547D9B-626A-44F7-8EEC-BD89EC83ED00}"/>
              </a:ext>
            </a:extLst>
          </p:cNvPr>
          <p:cNvSpPr/>
          <p:nvPr/>
        </p:nvSpPr>
        <p:spPr>
          <a:xfrm>
            <a:off x="1266829" y="3345631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3" name="Picture 9">
            <a:extLst>
              <a:ext uri="{FF2B5EF4-FFF2-40B4-BE49-F238E27FC236}">
                <a16:creationId xmlns:a16="http://schemas.microsoft.com/office/drawing/2014/main" id="{E46A0C8C-72B5-49A4-8FB2-DDCC9F18B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44764" y="3390729"/>
            <a:ext cx="288714" cy="328084"/>
          </a:xfrm>
          <a:prstGeom prst="rect">
            <a:avLst/>
          </a:prstGeom>
        </p:spPr>
      </p:pic>
      <p:sp>
        <p:nvSpPr>
          <p:cNvPr id="178" name="Oval 177">
            <a:extLst>
              <a:ext uri="{FF2B5EF4-FFF2-40B4-BE49-F238E27FC236}">
                <a16:creationId xmlns:a16="http://schemas.microsoft.com/office/drawing/2014/main" id="{641712CD-D3A5-4A77-963D-8FDC050686B7}"/>
              </a:ext>
            </a:extLst>
          </p:cNvPr>
          <p:cNvSpPr/>
          <p:nvPr/>
        </p:nvSpPr>
        <p:spPr>
          <a:xfrm>
            <a:off x="2238420" y="318193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9" name="Picture 4" descr="Microsoft Dynamics 365 Business Central - Qi Limited">
            <a:extLst>
              <a:ext uri="{FF2B5EF4-FFF2-40B4-BE49-F238E27FC236}">
                <a16:creationId xmlns:a16="http://schemas.microsoft.com/office/drawing/2014/main" id="{792AC55F-9C3C-477F-A738-6232047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5" y="373398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3E1636CD-2622-4CC9-8900-86CECD839860}"/>
              </a:ext>
            </a:extLst>
          </p:cNvPr>
          <p:cNvSpPr/>
          <p:nvPr/>
        </p:nvSpPr>
        <p:spPr>
          <a:xfrm>
            <a:off x="2502955" y="335106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3" name="Picture 9">
            <a:extLst>
              <a:ext uri="{FF2B5EF4-FFF2-40B4-BE49-F238E27FC236}">
                <a16:creationId xmlns:a16="http://schemas.microsoft.com/office/drawing/2014/main" id="{AD113744-DCCE-4E25-AB24-5304B7BF8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80890" y="3396163"/>
            <a:ext cx="288714" cy="328084"/>
          </a:xfrm>
          <a:prstGeom prst="rect">
            <a:avLst/>
          </a:prstGeom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D56A0366-158F-4640-BADA-656E8957BE83}"/>
              </a:ext>
            </a:extLst>
          </p:cNvPr>
          <p:cNvSpPr/>
          <p:nvPr/>
        </p:nvSpPr>
        <p:spPr>
          <a:xfrm>
            <a:off x="3478624" y="3176503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7" name="Picture 4" descr="Microsoft Dynamics 365 Business Central - Qi Limited">
            <a:extLst>
              <a:ext uri="{FF2B5EF4-FFF2-40B4-BE49-F238E27FC236}">
                <a16:creationId xmlns:a16="http://schemas.microsoft.com/office/drawing/2014/main" id="{9BEBA4E3-6C7D-44B4-B899-84D3CDCA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29" y="3728546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A7E70643-0778-48D7-85B4-C7EF6B5BA420}"/>
              </a:ext>
            </a:extLst>
          </p:cNvPr>
          <p:cNvSpPr/>
          <p:nvPr/>
        </p:nvSpPr>
        <p:spPr>
          <a:xfrm>
            <a:off x="3743159" y="3345631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0" name="Picture 9">
            <a:extLst>
              <a:ext uri="{FF2B5EF4-FFF2-40B4-BE49-F238E27FC236}">
                <a16:creationId xmlns:a16="http://schemas.microsoft.com/office/drawing/2014/main" id="{0B73C1EF-618B-4FFC-A0FE-2E32289D5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21094" y="3390729"/>
            <a:ext cx="288714" cy="328084"/>
          </a:xfrm>
          <a:prstGeom prst="rect">
            <a:avLst/>
          </a:prstGeom>
        </p:spPr>
      </p:pic>
      <p:sp>
        <p:nvSpPr>
          <p:cNvPr id="192" name="Oval 191">
            <a:extLst>
              <a:ext uri="{FF2B5EF4-FFF2-40B4-BE49-F238E27FC236}">
                <a16:creationId xmlns:a16="http://schemas.microsoft.com/office/drawing/2014/main" id="{D260BA3A-C9EE-4EC2-A713-D2D035374D0E}"/>
              </a:ext>
            </a:extLst>
          </p:cNvPr>
          <p:cNvSpPr/>
          <p:nvPr/>
        </p:nvSpPr>
        <p:spPr>
          <a:xfrm>
            <a:off x="4748046" y="318193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" name="Picture 4" descr="Microsoft Dynamics 365 Business Central - Qi Limited">
            <a:extLst>
              <a:ext uri="{FF2B5EF4-FFF2-40B4-BE49-F238E27FC236}">
                <a16:creationId xmlns:a16="http://schemas.microsoft.com/office/drawing/2014/main" id="{8AF7EB5A-3FAB-45E2-9333-B8C21F3B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51" y="373398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5FF60473-21ED-418A-8087-4871A4A3E55F}"/>
              </a:ext>
            </a:extLst>
          </p:cNvPr>
          <p:cNvSpPr/>
          <p:nvPr/>
        </p:nvSpPr>
        <p:spPr>
          <a:xfrm>
            <a:off x="5012581" y="335106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8" name="Picture 9">
            <a:extLst>
              <a:ext uri="{FF2B5EF4-FFF2-40B4-BE49-F238E27FC236}">
                <a16:creationId xmlns:a16="http://schemas.microsoft.com/office/drawing/2014/main" id="{08D5CCA4-D9E3-40B3-A1D9-2E9D06264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90516" y="3396163"/>
            <a:ext cx="288714" cy="328084"/>
          </a:xfrm>
          <a:prstGeom prst="rect">
            <a:avLst/>
          </a:prstGeom>
        </p:spPr>
      </p:pic>
      <p:sp>
        <p:nvSpPr>
          <p:cNvPr id="201" name="Oval 200">
            <a:extLst>
              <a:ext uri="{FF2B5EF4-FFF2-40B4-BE49-F238E27FC236}">
                <a16:creationId xmlns:a16="http://schemas.microsoft.com/office/drawing/2014/main" id="{16F3938E-E781-418D-BF05-AC021B6E000C}"/>
              </a:ext>
            </a:extLst>
          </p:cNvPr>
          <p:cNvSpPr/>
          <p:nvPr/>
        </p:nvSpPr>
        <p:spPr>
          <a:xfrm>
            <a:off x="6008363" y="3181937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3" name="Picture 4" descr="Microsoft Dynamics 365 Business Central - Qi Limited">
            <a:extLst>
              <a:ext uri="{FF2B5EF4-FFF2-40B4-BE49-F238E27FC236}">
                <a16:creationId xmlns:a16="http://schemas.microsoft.com/office/drawing/2014/main" id="{E12DDDEB-7B03-4B12-8B13-E0B0EF7D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68" y="3733980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2FB2C4DB-C915-42B6-B992-6B336418E350}"/>
              </a:ext>
            </a:extLst>
          </p:cNvPr>
          <p:cNvSpPr/>
          <p:nvPr/>
        </p:nvSpPr>
        <p:spPr>
          <a:xfrm>
            <a:off x="6272898" y="3351065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07" name="Picture 9">
            <a:extLst>
              <a:ext uri="{FF2B5EF4-FFF2-40B4-BE49-F238E27FC236}">
                <a16:creationId xmlns:a16="http://schemas.microsoft.com/office/drawing/2014/main" id="{9B475489-3DCE-4DBB-9105-38B8B1DFC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50833" y="3396163"/>
            <a:ext cx="288714" cy="328084"/>
          </a:xfrm>
          <a:prstGeom prst="rect">
            <a:avLst/>
          </a:prstGeom>
        </p:spPr>
      </p:pic>
      <p:sp>
        <p:nvSpPr>
          <p:cNvPr id="210" name="Oval 209">
            <a:extLst>
              <a:ext uri="{FF2B5EF4-FFF2-40B4-BE49-F238E27FC236}">
                <a16:creationId xmlns:a16="http://schemas.microsoft.com/office/drawing/2014/main" id="{2E0F67E6-62D0-4E25-8349-AAB9B9FA6E79}"/>
              </a:ext>
            </a:extLst>
          </p:cNvPr>
          <p:cNvSpPr/>
          <p:nvPr/>
        </p:nvSpPr>
        <p:spPr>
          <a:xfrm>
            <a:off x="7336243" y="3176503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1" name="Picture 4" descr="Microsoft Dynamics 365 Business Central - Qi Limited">
            <a:extLst>
              <a:ext uri="{FF2B5EF4-FFF2-40B4-BE49-F238E27FC236}">
                <a16:creationId xmlns:a16="http://schemas.microsoft.com/office/drawing/2014/main" id="{B691CAAA-07C6-445A-BDD0-046A5734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48" y="3728546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A0EFB90D-16CA-4E0D-BF5C-A4BCF64D14AD}"/>
              </a:ext>
            </a:extLst>
          </p:cNvPr>
          <p:cNvSpPr/>
          <p:nvPr/>
        </p:nvSpPr>
        <p:spPr>
          <a:xfrm>
            <a:off x="7600778" y="3345631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15" name="Picture 9">
            <a:extLst>
              <a:ext uri="{FF2B5EF4-FFF2-40B4-BE49-F238E27FC236}">
                <a16:creationId xmlns:a16="http://schemas.microsoft.com/office/drawing/2014/main" id="{3559C8E0-3184-4A6C-B34F-63A71360E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778713" y="3390729"/>
            <a:ext cx="288714" cy="328084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C79B8197-B60D-4701-9C2E-D0FCDC014FCD}"/>
              </a:ext>
            </a:extLst>
          </p:cNvPr>
          <p:cNvSpPr txBox="1"/>
          <p:nvPr/>
        </p:nvSpPr>
        <p:spPr>
          <a:xfrm>
            <a:off x="236442" y="5178865"/>
            <a:ext cx="220946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Update testenvironment with new release</a:t>
            </a:r>
            <a:endParaRPr lang="is-IS" sz="1200" dirty="0">
              <a:latin typeface="Segoe UI"/>
            </a:endParaRP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Test</a:t>
            </a: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Release on-premises</a:t>
            </a: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Create bacpac</a:t>
            </a:r>
          </a:p>
          <a:p>
            <a:pPr marL="228600" indent="-228600">
              <a:buAutoNum type="arabicPeriod"/>
            </a:pPr>
            <a:r>
              <a:rPr lang="is-IS" sz="1200" dirty="0">
                <a:latin typeface="Segoe UI"/>
              </a:rPr>
              <a:t>Release in SaaS</a:t>
            </a:r>
            <a:endParaRPr lang="en-GB" sz="1200" dirty="0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C0EFBF42-8040-469D-92FF-914EC3BD23CC}"/>
              </a:ext>
            </a:extLst>
          </p:cNvPr>
          <p:cNvSpPr/>
          <p:nvPr/>
        </p:nvSpPr>
        <p:spPr>
          <a:xfrm>
            <a:off x="5472130" y="5258250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6" name="Graphic 245">
            <a:extLst>
              <a:ext uri="{FF2B5EF4-FFF2-40B4-BE49-F238E27FC236}">
                <a16:creationId xmlns:a16="http://schemas.microsoft.com/office/drawing/2014/main" id="{97F7E340-AD2D-4904-AB59-1993D4482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20743" y="5588829"/>
            <a:ext cx="459782" cy="459782"/>
          </a:xfrm>
          <a:prstGeom prst="rect">
            <a:avLst/>
          </a:prstGeom>
        </p:spPr>
      </p:pic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id="{5D28B24F-39ED-4A07-B2E5-54D894A2A158}"/>
              </a:ext>
            </a:extLst>
          </p:cNvPr>
          <p:cNvSpPr/>
          <p:nvPr/>
        </p:nvSpPr>
        <p:spPr>
          <a:xfrm>
            <a:off x="5730213" y="5505020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A54911B-F687-43D9-B7AD-7CB0647500C1}"/>
              </a:ext>
            </a:extLst>
          </p:cNvPr>
          <p:cNvSpPr txBox="1"/>
          <p:nvPr/>
        </p:nvSpPr>
        <p:spPr>
          <a:xfrm>
            <a:off x="5875125" y="6101867"/>
            <a:ext cx="5947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QA</a:t>
            </a:r>
          </a:p>
        </p:txBody>
      </p: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56493098-6A1E-46E3-A3B4-80C6383D64A4}"/>
              </a:ext>
            </a:extLst>
          </p:cNvPr>
          <p:cNvCxnSpPr>
            <a:cxnSpLocks/>
            <a:stCxn id="245" idx="2"/>
            <a:endCxn id="169" idx="4"/>
          </p:cNvCxnSpPr>
          <p:nvPr/>
        </p:nvCxnSpPr>
        <p:spPr>
          <a:xfrm flipH="1" flipV="1">
            <a:off x="1582140" y="4307113"/>
            <a:ext cx="3889990" cy="151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F8F7EA06-A19F-44FE-A0CE-9337F15EB371}"/>
              </a:ext>
            </a:extLst>
          </p:cNvPr>
          <p:cNvCxnSpPr>
            <a:cxnSpLocks/>
            <a:stCxn id="245" idx="0"/>
            <a:endCxn id="178" idx="4"/>
          </p:cNvCxnSpPr>
          <p:nvPr/>
        </p:nvCxnSpPr>
        <p:spPr>
          <a:xfrm flipH="1" flipV="1">
            <a:off x="2818266" y="4312547"/>
            <a:ext cx="3233710" cy="945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26D95351-E9D2-4F2F-95EA-41584A1C0AF2}"/>
              </a:ext>
            </a:extLst>
          </p:cNvPr>
          <p:cNvCxnSpPr>
            <a:cxnSpLocks/>
            <a:stCxn id="245" idx="0"/>
            <a:endCxn id="186" idx="4"/>
          </p:cNvCxnSpPr>
          <p:nvPr/>
        </p:nvCxnSpPr>
        <p:spPr>
          <a:xfrm flipH="1" flipV="1">
            <a:off x="4058470" y="4307113"/>
            <a:ext cx="1993506" cy="95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32E2616D-0D1A-4232-B39A-9F302A35D233}"/>
              </a:ext>
            </a:extLst>
          </p:cNvPr>
          <p:cNvCxnSpPr>
            <a:cxnSpLocks/>
            <a:stCxn id="245" idx="0"/>
            <a:endCxn id="192" idx="4"/>
          </p:cNvCxnSpPr>
          <p:nvPr/>
        </p:nvCxnSpPr>
        <p:spPr>
          <a:xfrm flipH="1" flipV="1">
            <a:off x="5327892" y="4312547"/>
            <a:ext cx="724084" cy="945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B1C1818B-CA5D-4BEC-9915-0A3F285505AD}"/>
              </a:ext>
            </a:extLst>
          </p:cNvPr>
          <p:cNvCxnSpPr>
            <a:cxnSpLocks/>
            <a:stCxn id="245" idx="0"/>
            <a:endCxn id="201" idx="4"/>
          </p:cNvCxnSpPr>
          <p:nvPr/>
        </p:nvCxnSpPr>
        <p:spPr>
          <a:xfrm flipV="1">
            <a:off x="6051976" y="4312547"/>
            <a:ext cx="536233" cy="945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6C0C4B8C-6B15-403C-9B79-3B0678422BAB}"/>
              </a:ext>
            </a:extLst>
          </p:cNvPr>
          <p:cNvCxnSpPr>
            <a:cxnSpLocks/>
            <a:stCxn id="245" idx="6"/>
            <a:endCxn id="210" idx="4"/>
          </p:cNvCxnSpPr>
          <p:nvPr/>
        </p:nvCxnSpPr>
        <p:spPr>
          <a:xfrm flipV="1">
            <a:off x="6631822" y="4307113"/>
            <a:ext cx="1284267" cy="151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38A2DD65-28A1-4ED1-822C-F27727B9924D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984650" y="2195412"/>
            <a:ext cx="577495" cy="641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7ADDDBB5-4182-423F-B561-EBF36961841C}"/>
              </a:ext>
            </a:extLst>
          </p:cNvPr>
          <p:cNvCxnSpPr>
            <a:cxnSpLocks/>
            <a:stCxn id="144" idx="0"/>
            <a:endCxn id="92" idx="2"/>
          </p:cNvCxnSpPr>
          <p:nvPr/>
        </p:nvCxnSpPr>
        <p:spPr>
          <a:xfrm flipV="1">
            <a:off x="2431991" y="2208766"/>
            <a:ext cx="169221" cy="633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4AF9E865-9F0C-4FEF-8520-164891A0D2E0}"/>
              </a:ext>
            </a:extLst>
          </p:cNvPr>
          <p:cNvCxnSpPr>
            <a:cxnSpLocks/>
            <a:stCxn id="159" idx="0"/>
            <a:endCxn id="97" idx="2"/>
          </p:cNvCxnSpPr>
          <p:nvPr/>
        </p:nvCxnSpPr>
        <p:spPr>
          <a:xfrm flipV="1">
            <a:off x="3565179" y="2218106"/>
            <a:ext cx="208283" cy="58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A16D0EF4-0E80-4070-9DE5-F7C174D412C4}"/>
              </a:ext>
            </a:extLst>
          </p:cNvPr>
          <p:cNvCxnSpPr>
            <a:cxnSpLocks/>
            <a:stCxn id="165" idx="0"/>
            <a:endCxn id="102" idx="2"/>
          </p:cNvCxnSpPr>
          <p:nvPr/>
        </p:nvCxnSpPr>
        <p:spPr>
          <a:xfrm flipV="1">
            <a:off x="4854152" y="2216590"/>
            <a:ext cx="84239" cy="611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6CF3C6CA-D939-4E67-94A0-5A87C65C670A}"/>
              </a:ext>
            </a:extLst>
          </p:cNvPr>
          <p:cNvCxnSpPr>
            <a:cxnSpLocks/>
            <a:stCxn id="188" idx="0"/>
            <a:endCxn id="177" idx="2"/>
          </p:cNvCxnSpPr>
          <p:nvPr/>
        </p:nvCxnSpPr>
        <p:spPr>
          <a:xfrm flipV="1">
            <a:off x="6102965" y="2226384"/>
            <a:ext cx="15024" cy="57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C63EA212-135A-4A84-B9FD-017721E43D04}"/>
              </a:ext>
            </a:extLst>
          </p:cNvPr>
          <p:cNvCxnSpPr>
            <a:cxnSpLocks/>
            <a:stCxn id="200" idx="0"/>
            <a:endCxn id="112" idx="2"/>
          </p:cNvCxnSpPr>
          <p:nvPr/>
        </p:nvCxnSpPr>
        <p:spPr>
          <a:xfrm flipH="1" flipV="1">
            <a:off x="7287811" y="2214949"/>
            <a:ext cx="95933" cy="57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FCCC41-C459-4F58-8D7E-6DE826A5D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930" y="1529418"/>
            <a:ext cx="365760" cy="36576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72363BD-634B-4CC3-ACFA-7A242C68FAB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4730" y="1540559"/>
            <a:ext cx="367869" cy="244800"/>
          </a:xfrm>
          <a:prstGeom prst="rect">
            <a:avLst/>
          </a:prstGeom>
        </p:spPr>
      </p:pic>
      <p:pic>
        <p:nvPicPr>
          <p:cNvPr id="139" name="Picture 1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4781E6-6580-42E0-832D-1A0697120E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5665" y="3942574"/>
            <a:ext cx="152434" cy="15243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CDE737FB-2DD5-4045-BF1C-6EC039F39750}"/>
              </a:ext>
            </a:extLst>
          </p:cNvPr>
          <p:cNvSpPr txBox="1"/>
          <p:nvPr/>
        </p:nvSpPr>
        <p:spPr>
          <a:xfrm>
            <a:off x="599929" y="2898944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Fiscalization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142" name="Picture 1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74BD53-4058-49AE-BBA9-9585F310B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617" y="3119307"/>
            <a:ext cx="152434" cy="15243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D711F6EB-6B0C-4B57-9E51-2B44A16B67A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5285" y="3943053"/>
            <a:ext cx="183935" cy="122400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1F500C2-2DDF-4F0D-A94B-256E5CA5063D}"/>
              </a:ext>
            </a:extLst>
          </p:cNvPr>
          <p:cNvSpPr txBox="1"/>
          <p:nvPr/>
        </p:nvSpPr>
        <p:spPr>
          <a:xfrm>
            <a:off x="2035863" y="2895320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err="1">
                <a:solidFill>
                  <a:schemeClr val="bg1"/>
                </a:solidFill>
              </a:rPr>
              <a:t>i</a:t>
            </a:r>
            <a:r>
              <a:rPr lang="en-GB" sz="1050">
                <a:solidFill>
                  <a:schemeClr val="bg1"/>
                </a:solidFill>
              </a:rPr>
              <a:t>-seal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3B2BDB6E-7AF7-4F44-B98C-FF572FA30D2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2955" y="3033006"/>
            <a:ext cx="183935" cy="122400"/>
          </a:xfrm>
          <a:prstGeom prst="rect">
            <a:avLst/>
          </a:prstGeom>
        </p:spPr>
      </p:pic>
      <p:pic>
        <p:nvPicPr>
          <p:cNvPr id="157" name="Picture 156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4DBE8849-446E-4B72-8B7A-97FBE265DA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8228" y="1504307"/>
            <a:ext cx="365760" cy="365760"/>
          </a:xfrm>
          <a:prstGeom prst="rect">
            <a:avLst/>
          </a:prstGeom>
        </p:spPr>
      </p:pic>
      <p:pic>
        <p:nvPicPr>
          <p:cNvPr id="158" name="Picture 157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BD69ABB-B77F-4F67-98A2-4C75FAE709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81" y="3897515"/>
            <a:ext cx="172772" cy="172772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D08B279A-3CF4-46E2-97D9-85F59E32BB60}"/>
              </a:ext>
            </a:extLst>
          </p:cNvPr>
          <p:cNvSpPr txBox="1"/>
          <p:nvPr/>
        </p:nvSpPr>
        <p:spPr>
          <a:xfrm>
            <a:off x="3180458" y="2862410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Fiscalization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163" name="Picture 162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91051DD-A0B6-4A3C-99F4-9BAE868DA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5324" y="3066022"/>
            <a:ext cx="172772" cy="172772"/>
          </a:xfrm>
          <a:prstGeom prst="rect">
            <a:avLst/>
          </a:prstGeom>
        </p:spPr>
      </p:pic>
      <p:pic>
        <p:nvPicPr>
          <p:cNvPr id="164" name="Picture 163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FCA00596-8EB3-4410-8DB5-5DC6569B18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2380" y="1480079"/>
            <a:ext cx="365760" cy="365760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65312E9B-0F9F-42F5-8C8D-10FEB93E9450}"/>
              </a:ext>
            </a:extLst>
          </p:cNvPr>
          <p:cNvSpPr txBox="1"/>
          <p:nvPr/>
        </p:nvSpPr>
        <p:spPr>
          <a:xfrm>
            <a:off x="4469431" y="2889405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SII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171" name="Picture 170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E00BF320-3B2E-4E0D-B494-4F54D933D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395" y="3008716"/>
            <a:ext cx="182880" cy="182880"/>
          </a:xfrm>
          <a:prstGeom prst="rect">
            <a:avLst/>
          </a:prstGeom>
        </p:spPr>
      </p:pic>
      <p:pic>
        <p:nvPicPr>
          <p:cNvPr id="174" name="Picture 173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D0C1FA6C-8F24-4C56-8679-8E9D3E93F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3061" y="3951313"/>
            <a:ext cx="182880" cy="182880"/>
          </a:xfrm>
          <a:prstGeom prst="rect">
            <a:avLst/>
          </a:prstGeom>
        </p:spPr>
      </p:pic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25E4F10-1B07-4DFC-ABC6-EE4BEB6DB653}"/>
              </a:ext>
            </a:extLst>
          </p:cNvPr>
          <p:cNvGrpSpPr/>
          <p:nvPr/>
        </p:nvGrpSpPr>
        <p:grpSpPr>
          <a:xfrm>
            <a:off x="5557714" y="1391708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A3C783B1-2845-498E-AB9C-D1659659DE59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0" name="Rectangle: Rounded Corners 4">
              <a:extLst>
                <a:ext uri="{FF2B5EF4-FFF2-40B4-BE49-F238E27FC236}">
                  <a16:creationId xmlns:a16="http://schemas.microsoft.com/office/drawing/2014/main" id="{476967F8-6A94-4816-B810-567FDDF1B87F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Italy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81" name="Graphic 180">
            <a:extLst>
              <a:ext uri="{FF2B5EF4-FFF2-40B4-BE49-F238E27FC236}">
                <a16:creationId xmlns:a16="http://schemas.microsoft.com/office/drawing/2014/main" id="{A2700A86-6110-495F-80D5-318DAF456D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69994" y="1289850"/>
            <a:ext cx="695987" cy="695987"/>
          </a:xfrm>
          <a:prstGeom prst="rect">
            <a:avLst/>
          </a:prstGeom>
        </p:spPr>
      </p:pic>
      <p:pic>
        <p:nvPicPr>
          <p:cNvPr id="184" name="Picture 12" descr="Flag of Italy">
            <a:extLst>
              <a:ext uri="{FF2B5EF4-FFF2-40B4-BE49-F238E27FC236}">
                <a16:creationId xmlns:a16="http://schemas.microsoft.com/office/drawing/2014/main" id="{654F282C-1591-47D6-8B78-26584DF5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07" y="1567952"/>
            <a:ext cx="365760" cy="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2" descr="Flag of Italy">
            <a:extLst>
              <a:ext uri="{FF2B5EF4-FFF2-40B4-BE49-F238E27FC236}">
                <a16:creationId xmlns:a16="http://schemas.microsoft.com/office/drawing/2014/main" id="{29AF53CE-D270-488E-B73B-D7828836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55" y="3955132"/>
            <a:ext cx="167986" cy="1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536DC5E0-E447-4974-B7CA-3C54F054EF18}"/>
              </a:ext>
            </a:extLst>
          </p:cNvPr>
          <p:cNvSpPr txBox="1"/>
          <p:nvPr/>
        </p:nvSpPr>
        <p:spPr>
          <a:xfrm>
            <a:off x="5718244" y="2865575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Localization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195" name="Picture 12" descr="Flag of Italy">
            <a:extLst>
              <a:ext uri="{FF2B5EF4-FFF2-40B4-BE49-F238E27FC236}">
                <a16:creationId xmlns:a16="http://schemas.microsoft.com/office/drawing/2014/main" id="{36DAFE1C-FBA6-4871-999E-E018A8B7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95" y="3129192"/>
            <a:ext cx="167986" cy="1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6" descr="India flag icon - Country flags">
            <a:extLst>
              <a:ext uri="{FF2B5EF4-FFF2-40B4-BE49-F238E27FC236}">
                <a16:creationId xmlns:a16="http://schemas.microsoft.com/office/drawing/2014/main" id="{7C2D58EF-99AB-40CE-9320-7F9A9A6550A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31" y="1554747"/>
            <a:ext cx="364960" cy="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6" descr="India flag icon - Country flags">
            <a:extLst>
              <a:ext uri="{FF2B5EF4-FFF2-40B4-BE49-F238E27FC236}">
                <a16:creationId xmlns:a16="http://schemas.microsoft.com/office/drawing/2014/main" id="{87E5D388-5972-488D-9152-2A0D91E11F8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78" y="3963783"/>
            <a:ext cx="177935" cy="1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4A8DBF6F-9D66-465C-9A32-F7F4FE28768A}"/>
              </a:ext>
            </a:extLst>
          </p:cNvPr>
          <p:cNvSpPr txBox="1"/>
          <p:nvPr/>
        </p:nvSpPr>
        <p:spPr>
          <a:xfrm>
            <a:off x="6999023" y="2846785"/>
            <a:ext cx="8613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Localization 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pic>
        <p:nvPicPr>
          <p:cNvPr id="205" name="Picture 6" descr="India flag icon - Country flags">
            <a:extLst>
              <a:ext uri="{FF2B5EF4-FFF2-40B4-BE49-F238E27FC236}">
                <a16:creationId xmlns:a16="http://schemas.microsoft.com/office/drawing/2014/main" id="{F65A2461-82FC-47C9-8527-5660EC5CCFD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02" y="3098838"/>
            <a:ext cx="177935" cy="1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3FBE3F5-6FC5-4507-A008-70B2A61D1206}"/>
              </a:ext>
            </a:extLst>
          </p:cNvPr>
          <p:cNvGrpSpPr/>
          <p:nvPr/>
        </p:nvGrpSpPr>
        <p:grpSpPr>
          <a:xfrm>
            <a:off x="8617631" y="1377480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9C505274-FA60-4B1B-BEFD-EA16C9D36B75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2" name="Rectangle: Rounded Corners 4">
              <a:extLst>
                <a:ext uri="{FF2B5EF4-FFF2-40B4-BE49-F238E27FC236}">
                  <a16:creationId xmlns:a16="http://schemas.microsoft.com/office/drawing/2014/main" id="{7D2216A0-6EB3-4AF5-B9ED-8172413D0FE1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Canada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213" name="Graphic 212">
            <a:extLst>
              <a:ext uri="{FF2B5EF4-FFF2-40B4-BE49-F238E27FC236}">
                <a16:creationId xmlns:a16="http://schemas.microsoft.com/office/drawing/2014/main" id="{A6394D07-0AFD-49EF-851B-3C67A282B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29911" y="1275622"/>
            <a:ext cx="695987" cy="695987"/>
          </a:xfrm>
          <a:prstGeom prst="rect">
            <a:avLst/>
          </a:prstGeom>
        </p:spPr>
      </p:pic>
      <p:grpSp>
        <p:nvGrpSpPr>
          <p:cNvPr id="216" name="Group 215">
            <a:extLst>
              <a:ext uri="{FF2B5EF4-FFF2-40B4-BE49-F238E27FC236}">
                <a16:creationId xmlns:a16="http://schemas.microsoft.com/office/drawing/2014/main" id="{8CE574E5-8DED-4DA2-A15A-01B6ACC3E793}"/>
              </a:ext>
            </a:extLst>
          </p:cNvPr>
          <p:cNvGrpSpPr/>
          <p:nvPr/>
        </p:nvGrpSpPr>
        <p:grpSpPr>
          <a:xfrm>
            <a:off x="10967051" y="1401381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15C008BD-4529-4B18-BD8C-CE16FCF31E6E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9" name="Rectangle: Rounded Corners 4">
              <a:extLst>
                <a:ext uri="{FF2B5EF4-FFF2-40B4-BE49-F238E27FC236}">
                  <a16:creationId xmlns:a16="http://schemas.microsoft.com/office/drawing/2014/main" id="{FA0F551D-AF2F-4233-82DA-41A29711DA56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United States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221" name="Graphic 220">
            <a:extLst>
              <a:ext uri="{FF2B5EF4-FFF2-40B4-BE49-F238E27FC236}">
                <a16:creationId xmlns:a16="http://schemas.microsoft.com/office/drawing/2014/main" id="{E3981295-05E8-42DE-9FCC-212D3D0AB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79331" y="1273981"/>
            <a:ext cx="695987" cy="695987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E67FC67-B2CA-4E2F-8386-C5FDFC65CD99}"/>
              </a:ext>
            </a:extLst>
          </p:cNvPr>
          <p:cNvGrpSpPr/>
          <p:nvPr/>
        </p:nvGrpSpPr>
        <p:grpSpPr>
          <a:xfrm>
            <a:off x="9797229" y="1387274"/>
            <a:ext cx="1120549" cy="834676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7BF42A0E-09CB-4A37-9B2A-FF7CCA5BF639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9" name="Rectangle: Rounded Corners 4">
              <a:extLst>
                <a:ext uri="{FF2B5EF4-FFF2-40B4-BE49-F238E27FC236}">
                  <a16:creationId xmlns:a16="http://schemas.microsoft.com/office/drawing/2014/main" id="{FFEA623E-F124-4E21-8A9D-F09366CF2519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  SaaS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>
                  <a:solidFill>
                    <a:prstClr val="white"/>
                  </a:solidFill>
                  <a:latin typeface="Segoe UI"/>
                </a:rPr>
                <a:t>Mexico</a:t>
              </a:r>
              <a:endParaRPr kumimoji="0" lang="en-MY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230" name="Graphic 229">
            <a:extLst>
              <a:ext uri="{FF2B5EF4-FFF2-40B4-BE49-F238E27FC236}">
                <a16:creationId xmlns:a16="http://schemas.microsoft.com/office/drawing/2014/main" id="{DAA8495C-4E21-4A54-BA7A-84AE5BCB3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09509" y="1285416"/>
            <a:ext cx="695987" cy="695987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05CFEE6-EDE0-495F-A48F-6AB0A5A2DD99}"/>
              </a:ext>
            </a:extLst>
          </p:cNvPr>
          <p:cNvSpPr/>
          <p:nvPr/>
        </p:nvSpPr>
        <p:spPr>
          <a:xfrm>
            <a:off x="9065302" y="2763291"/>
            <a:ext cx="987498" cy="544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5B2E32EB-36E0-4B9B-B02D-A4569059EBA7}"/>
              </a:ext>
            </a:extLst>
          </p:cNvPr>
          <p:cNvSpPr/>
          <p:nvPr/>
        </p:nvSpPr>
        <p:spPr>
          <a:xfrm>
            <a:off x="9237940" y="3191596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8" name="Picture 4" descr="Microsoft Dynamics 365 Business Central - Qi Limited">
            <a:extLst>
              <a:ext uri="{FF2B5EF4-FFF2-40B4-BE49-F238E27FC236}">
                <a16:creationId xmlns:a16="http://schemas.microsoft.com/office/drawing/2014/main" id="{C23D25B9-BD5A-42B7-B816-FEB748C6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45" y="3743639"/>
            <a:ext cx="331473" cy="3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EF22F439-C629-49D9-BE23-FC3C70C2E351}"/>
              </a:ext>
            </a:extLst>
          </p:cNvPr>
          <p:cNvSpPr/>
          <p:nvPr/>
        </p:nvSpPr>
        <p:spPr>
          <a:xfrm>
            <a:off x="9502475" y="3360724"/>
            <a:ext cx="630621" cy="71922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0" name="Picture 9">
            <a:extLst>
              <a:ext uri="{FF2B5EF4-FFF2-40B4-BE49-F238E27FC236}">
                <a16:creationId xmlns:a16="http://schemas.microsoft.com/office/drawing/2014/main" id="{D5E65207-D049-4D48-A788-6744DE717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80410" y="3405822"/>
            <a:ext cx="288714" cy="328084"/>
          </a:xfrm>
          <a:prstGeom prst="rect">
            <a:avLst/>
          </a:prstGeom>
        </p:spPr>
      </p:pic>
      <p:sp>
        <p:nvSpPr>
          <p:cNvPr id="272" name="TextBox 271">
            <a:extLst>
              <a:ext uri="{FF2B5EF4-FFF2-40B4-BE49-F238E27FC236}">
                <a16:creationId xmlns:a16="http://schemas.microsoft.com/office/drawing/2014/main" id="{383A577C-7F77-4AD5-BEAC-E2EB4A48AF31}"/>
              </a:ext>
            </a:extLst>
          </p:cNvPr>
          <p:cNvSpPr txBox="1"/>
          <p:nvPr/>
        </p:nvSpPr>
        <p:spPr>
          <a:xfrm>
            <a:off x="9122186" y="2835844"/>
            <a:ext cx="11205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NA localization</a:t>
            </a:r>
          </a:p>
          <a:p>
            <a:r>
              <a:rPr lang="en-GB" sz="1050">
                <a:solidFill>
                  <a:schemeClr val="bg1"/>
                </a:solidFill>
              </a:rPr>
              <a:t>App</a:t>
            </a:r>
          </a:p>
        </p:txBody>
      </p: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CEB28639-740A-4A47-9BB1-AAE94495AAB3}"/>
              </a:ext>
            </a:extLst>
          </p:cNvPr>
          <p:cNvCxnSpPr>
            <a:cxnSpLocks/>
            <a:stCxn id="245" idx="6"/>
            <a:endCxn id="236" idx="4"/>
          </p:cNvCxnSpPr>
          <p:nvPr/>
        </p:nvCxnSpPr>
        <p:spPr>
          <a:xfrm flipV="1">
            <a:off x="6631822" y="4322206"/>
            <a:ext cx="3185964" cy="1501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7" name="Picture 27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83EE03-7107-4B3B-9987-0B993174DB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66311" y="1484336"/>
            <a:ext cx="365760" cy="365760"/>
          </a:xfrm>
          <a:prstGeom prst="rect">
            <a:avLst/>
          </a:prstGeom>
        </p:spPr>
      </p:pic>
      <p:pic>
        <p:nvPicPr>
          <p:cNvPr id="278" name="Picture 27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5A3DA8-179E-4244-8673-0331C051E1D4}"/>
              </a:ext>
            </a:extLst>
          </p:cNvPr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983897" y="1534345"/>
            <a:ext cx="448519" cy="327404"/>
          </a:xfrm>
          <a:prstGeom prst="rect">
            <a:avLst/>
          </a:prstGeom>
        </p:spPr>
      </p:pic>
      <p:pic>
        <p:nvPicPr>
          <p:cNvPr id="279" name="Picture 27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0D31DF-CD02-4057-9BEC-7B7B68298F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87697" y="1515167"/>
            <a:ext cx="365760" cy="365760"/>
          </a:xfrm>
          <a:prstGeom prst="rect">
            <a:avLst/>
          </a:prstGeom>
        </p:spPr>
      </p:pic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09A03D6D-7F16-4ABE-9C62-30F74A1BF770}"/>
              </a:ext>
            </a:extLst>
          </p:cNvPr>
          <p:cNvCxnSpPr>
            <a:cxnSpLocks/>
            <a:endCxn id="219" idx="2"/>
          </p:cNvCxnSpPr>
          <p:nvPr/>
        </p:nvCxnSpPr>
        <p:spPr>
          <a:xfrm flipV="1">
            <a:off x="9491160" y="2195412"/>
            <a:ext cx="2051923" cy="554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F56B4315-3F8F-4862-84C5-B4F8D56890AC}"/>
              </a:ext>
            </a:extLst>
          </p:cNvPr>
          <p:cNvCxnSpPr>
            <a:cxnSpLocks/>
            <a:endCxn id="227" idx="2"/>
          </p:cNvCxnSpPr>
          <p:nvPr/>
        </p:nvCxnSpPr>
        <p:spPr>
          <a:xfrm flipV="1">
            <a:off x="9455281" y="2221950"/>
            <a:ext cx="897967" cy="519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773FACB7-5A58-42D5-9FFD-0A8373A3E6B9}"/>
              </a:ext>
            </a:extLst>
          </p:cNvPr>
          <p:cNvCxnSpPr>
            <a:cxnSpLocks/>
            <a:endCxn id="209" idx="2"/>
          </p:cNvCxnSpPr>
          <p:nvPr/>
        </p:nvCxnSpPr>
        <p:spPr>
          <a:xfrm flipH="1" flipV="1">
            <a:off x="9177906" y="2212156"/>
            <a:ext cx="264604" cy="563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extBox 284">
            <a:extLst>
              <a:ext uri="{FF2B5EF4-FFF2-40B4-BE49-F238E27FC236}">
                <a16:creationId xmlns:a16="http://schemas.microsoft.com/office/drawing/2014/main" id="{946020F6-C7D2-41F2-8459-32CF6EE82462}"/>
              </a:ext>
            </a:extLst>
          </p:cNvPr>
          <p:cNvSpPr txBox="1"/>
          <p:nvPr/>
        </p:nvSpPr>
        <p:spPr>
          <a:xfrm>
            <a:off x="1401909" y="3509082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19C8AFA-EDD6-4931-B02C-D103A8BADE42}"/>
              </a:ext>
            </a:extLst>
          </p:cNvPr>
          <p:cNvSpPr txBox="1"/>
          <p:nvPr/>
        </p:nvSpPr>
        <p:spPr>
          <a:xfrm>
            <a:off x="2641587" y="3510025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0A22061C-5D89-460D-B1FA-CA6590426CF8}"/>
              </a:ext>
            </a:extLst>
          </p:cNvPr>
          <p:cNvSpPr txBox="1"/>
          <p:nvPr/>
        </p:nvSpPr>
        <p:spPr>
          <a:xfrm>
            <a:off x="3874819" y="3533079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A02334B6-7F3C-41EE-B96B-0AA9E4D8CBD0}"/>
              </a:ext>
            </a:extLst>
          </p:cNvPr>
          <p:cNvSpPr txBox="1"/>
          <p:nvPr/>
        </p:nvSpPr>
        <p:spPr>
          <a:xfrm>
            <a:off x="5168048" y="3534888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3E93FF5D-470E-4B13-BF5A-5ED1085A2351}"/>
              </a:ext>
            </a:extLst>
          </p:cNvPr>
          <p:cNvSpPr txBox="1"/>
          <p:nvPr/>
        </p:nvSpPr>
        <p:spPr>
          <a:xfrm>
            <a:off x="6419261" y="3540726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A867F22D-3C6E-4527-99B5-AB7302A9413B}"/>
              </a:ext>
            </a:extLst>
          </p:cNvPr>
          <p:cNvSpPr txBox="1"/>
          <p:nvPr/>
        </p:nvSpPr>
        <p:spPr>
          <a:xfrm>
            <a:off x="7735068" y="3522777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C519577F-C960-4503-AA2B-D71602E9874F}"/>
              </a:ext>
            </a:extLst>
          </p:cNvPr>
          <p:cNvSpPr txBox="1"/>
          <p:nvPr/>
        </p:nvSpPr>
        <p:spPr>
          <a:xfrm>
            <a:off x="9655780" y="3530651"/>
            <a:ext cx="375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W1</a:t>
            </a:r>
          </a:p>
        </p:txBody>
      </p:sp>
      <p:pic>
        <p:nvPicPr>
          <p:cNvPr id="292" name="Picture 29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D7B15-4588-4A5B-A57E-9C468BAE58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42587" y="3939301"/>
            <a:ext cx="154353" cy="15435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BE6E5DAA-DC45-82B5-819E-8E860D94C4F1}"/>
              </a:ext>
            </a:extLst>
          </p:cNvPr>
          <p:cNvSpPr txBox="1"/>
          <p:nvPr/>
        </p:nvSpPr>
        <p:spPr>
          <a:xfrm>
            <a:off x="7589354" y="5770832"/>
            <a:ext cx="4470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LS Central localization and fiscalization requirements are done by LS Retail</a:t>
            </a:r>
          </a:p>
        </p:txBody>
      </p:sp>
    </p:spTree>
    <p:extLst>
      <p:ext uri="{BB962C8B-B14F-4D97-AF65-F5344CB8AC3E}">
        <p14:creationId xmlns:p14="http://schemas.microsoft.com/office/powerpoint/2010/main" val="2922494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AD7C0A9-161D-4E35-9B9E-EACC36943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64934"/>
            <a:ext cx="12192000" cy="85229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34D317-F872-4FC7-B5CB-6AA4F316FC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3507" y="6120182"/>
            <a:ext cx="9388797" cy="569997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Does it look complicated?</a:t>
            </a:r>
          </a:p>
        </p:txBody>
      </p:sp>
    </p:spTree>
    <p:extLst>
      <p:ext uri="{BB962C8B-B14F-4D97-AF65-F5344CB8AC3E}">
        <p14:creationId xmlns:p14="http://schemas.microsoft.com/office/powerpoint/2010/main" val="263775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34124-6EB5-47AA-AFA6-82639D242018}"/>
              </a:ext>
            </a:extLst>
          </p:cNvPr>
          <p:cNvGrpSpPr/>
          <p:nvPr/>
        </p:nvGrpSpPr>
        <p:grpSpPr>
          <a:xfrm>
            <a:off x="7506794" y="1293473"/>
            <a:ext cx="1664583" cy="1130610"/>
            <a:chOff x="5440270" y="0"/>
            <a:chExt cx="2639686" cy="155011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749838B-24B6-4EB3-A87C-28E29702D34F}"/>
                </a:ext>
              </a:extLst>
            </p:cNvPr>
            <p:cNvSpPr/>
            <p:nvPr/>
          </p:nvSpPr>
          <p:spPr>
            <a:xfrm>
              <a:off x="5440270" y="0"/>
              <a:ext cx="2639685" cy="15501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73E0FB2-5C59-4DFD-B5C2-481729A66564}"/>
                </a:ext>
              </a:extLst>
            </p:cNvPr>
            <p:cNvSpPr txBox="1"/>
            <p:nvPr/>
          </p:nvSpPr>
          <p:spPr>
            <a:xfrm>
              <a:off x="5454349" y="775528"/>
              <a:ext cx="2625607" cy="620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Central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>
                  <a:solidFill>
                    <a:prstClr val="white"/>
                  </a:solidFill>
                  <a:latin typeface="Segoe UI"/>
                </a:rPr>
                <a:t>Release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endParaRPr kumimoji="0" lang="en-MY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8623AFC1-25FB-41CB-AD06-D4A4067E5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20981" y="1425954"/>
            <a:ext cx="520289" cy="5202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1BBDD6-5247-4B3D-996E-44C67B39CE6A}"/>
              </a:ext>
            </a:extLst>
          </p:cNvPr>
          <p:cNvSpPr/>
          <p:nvPr/>
        </p:nvSpPr>
        <p:spPr>
          <a:xfrm>
            <a:off x="7965814" y="1337650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618B88D5-4D9F-42D6-8CFE-A8F9720DA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35782" y="1344802"/>
            <a:ext cx="288714" cy="328084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D490DC22-AE92-4B08-8099-86A4511D36D9}"/>
              </a:ext>
            </a:extLst>
          </p:cNvPr>
          <p:cNvSpPr/>
          <p:nvPr/>
        </p:nvSpPr>
        <p:spPr>
          <a:xfrm>
            <a:off x="9615649" y="2995423"/>
            <a:ext cx="1159692" cy="11306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80924CCE-283C-45C8-90EE-27EDDB0FEA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964262" y="3326002"/>
            <a:ext cx="459782" cy="459782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1DD3854-4688-4EE2-8D6D-DFA2EDA23AE7}"/>
              </a:ext>
            </a:extLst>
          </p:cNvPr>
          <p:cNvSpPr/>
          <p:nvPr/>
        </p:nvSpPr>
        <p:spPr>
          <a:xfrm>
            <a:off x="9873732" y="3242193"/>
            <a:ext cx="630621" cy="6234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AB06F1-7944-4260-86F5-83D0E397895D}"/>
              </a:ext>
            </a:extLst>
          </p:cNvPr>
          <p:cNvSpPr txBox="1"/>
          <p:nvPr/>
        </p:nvSpPr>
        <p:spPr>
          <a:xfrm>
            <a:off x="10018644" y="3839040"/>
            <a:ext cx="5947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QA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D76855-2249-4FC2-A7B4-F19CE34D1884}"/>
              </a:ext>
            </a:extLst>
          </p:cNvPr>
          <p:cNvSpPr txBox="1"/>
          <p:nvPr/>
        </p:nvSpPr>
        <p:spPr>
          <a:xfrm>
            <a:off x="7667286" y="5087642"/>
            <a:ext cx="136485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Update test environment with new release</a:t>
            </a:r>
            <a:endParaRPr lang="is-IS" sz="1200">
              <a:latin typeface="Segoe UI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7035768C-D3A4-44E4-909F-C59276277F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89568" y="4435821"/>
            <a:ext cx="520289" cy="520289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787514A3-6E46-4C2A-B38C-2B62F0F1F5FE}"/>
              </a:ext>
            </a:extLst>
          </p:cNvPr>
          <p:cNvSpPr/>
          <p:nvPr/>
        </p:nvSpPr>
        <p:spPr>
          <a:xfrm>
            <a:off x="7769867" y="2994089"/>
            <a:ext cx="1159692" cy="1130610"/>
          </a:xfrm>
          <a:prstGeom prst="ellipse">
            <a:avLst/>
          </a:prstGeom>
          <a:solidFill>
            <a:srgbClr val="EFCA4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D5D5F19-B192-4514-9163-D48586942A58}"/>
              </a:ext>
            </a:extLst>
          </p:cNvPr>
          <p:cNvSpPr/>
          <p:nvPr/>
        </p:nvSpPr>
        <p:spPr>
          <a:xfrm>
            <a:off x="8027950" y="3240859"/>
            <a:ext cx="560325" cy="5375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268D28-1CEB-4BDE-91C6-5D6E04C1A6FF}"/>
              </a:ext>
            </a:extLst>
          </p:cNvPr>
          <p:cNvSpPr txBox="1"/>
          <p:nvPr/>
        </p:nvSpPr>
        <p:spPr>
          <a:xfrm>
            <a:off x="8065405" y="3825500"/>
            <a:ext cx="655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Update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2FF1623C-E317-419D-92E9-0EA52AC659B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18409" y="3324156"/>
            <a:ext cx="414980" cy="4149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E103E2-35CA-40F3-B47D-7C88E096EAAD}"/>
              </a:ext>
            </a:extLst>
          </p:cNvPr>
          <p:cNvCxnSpPr>
            <a:cxnSpLocks/>
            <a:stCxn id="49" idx="4"/>
          </p:cNvCxnSpPr>
          <p:nvPr/>
        </p:nvCxnSpPr>
        <p:spPr>
          <a:xfrm flipH="1">
            <a:off x="8343415" y="4124699"/>
            <a:ext cx="6298" cy="343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9B631EA-7018-444E-9101-95740036CE50}"/>
              </a:ext>
            </a:extLst>
          </p:cNvPr>
          <p:cNvCxnSpPr>
            <a:cxnSpLocks/>
            <a:stCxn id="49" idx="6"/>
          </p:cNvCxnSpPr>
          <p:nvPr/>
        </p:nvCxnSpPr>
        <p:spPr>
          <a:xfrm>
            <a:off x="8929559" y="3559394"/>
            <a:ext cx="693973" cy="1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C493F99-0E2E-4A1B-A4E3-3AA823554155}"/>
              </a:ext>
            </a:extLst>
          </p:cNvPr>
          <p:cNvCxnSpPr>
            <a:cxnSpLocks/>
            <a:stCxn id="7" idx="2"/>
            <a:endCxn id="49" idx="0"/>
          </p:cNvCxnSpPr>
          <p:nvPr/>
        </p:nvCxnSpPr>
        <p:spPr>
          <a:xfrm>
            <a:off x="8339085" y="2424083"/>
            <a:ext cx="10628" cy="570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3D53064-92D1-4F80-8ADD-CA7FA8F72E69}"/>
              </a:ext>
            </a:extLst>
          </p:cNvPr>
          <p:cNvSpPr/>
          <p:nvPr/>
        </p:nvSpPr>
        <p:spPr>
          <a:xfrm>
            <a:off x="7431174" y="4482691"/>
            <a:ext cx="459020" cy="385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AEF7C2-2326-4FA5-B80A-88CDE3611409}"/>
              </a:ext>
            </a:extLst>
          </p:cNvPr>
          <p:cNvSpPr txBox="1"/>
          <p:nvPr/>
        </p:nvSpPr>
        <p:spPr>
          <a:xfrm>
            <a:off x="7360016" y="4575528"/>
            <a:ext cx="69397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Extension A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7673B60-F11D-4B98-96F5-6A2CC478D0B7}"/>
              </a:ext>
            </a:extLst>
          </p:cNvPr>
          <p:cNvSpPr/>
          <p:nvPr/>
        </p:nvSpPr>
        <p:spPr>
          <a:xfrm>
            <a:off x="8859784" y="4570773"/>
            <a:ext cx="459020" cy="385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9A2A77-8379-488A-A054-6B261E9E5FAF}"/>
              </a:ext>
            </a:extLst>
          </p:cNvPr>
          <p:cNvSpPr txBox="1"/>
          <p:nvPr/>
        </p:nvSpPr>
        <p:spPr>
          <a:xfrm>
            <a:off x="8788626" y="4675360"/>
            <a:ext cx="69397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Extension B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BEFB4E8-2A27-4054-BBE4-B320F327AD78}"/>
              </a:ext>
            </a:extLst>
          </p:cNvPr>
          <p:cNvCxnSpPr>
            <a:cxnSpLocks/>
          </p:cNvCxnSpPr>
          <p:nvPr/>
        </p:nvCxnSpPr>
        <p:spPr>
          <a:xfrm flipH="1" flipV="1">
            <a:off x="7861252" y="4675359"/>
            <a:ext cx="301174" cy="54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1664AC5-2594-4891-8068-82A7EC255656}"/>
              </a:ext>
            </a:extLst>
          </p:cNvPr>
          <p:cNvCxnSpPr>
            <a:cxnSpLocks/>
            <a:stCxn id="47" idx="3"/>
            <a:endCxn id="72" idx="1"/>
          </p:cNvCxnSpPr>
          <p:nvPr/>
        </p:nvCxnSpPr>
        <p:spPr>
          <a:xfrm>
            <a:off x="8609857" y="4695966"/>
            <a:ext cx="178769" cy="79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45DEF-AF94-471C-94B7-893054980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5890278" cy="4990288"/>
          </a:xfrm>
        </p:spPr>
        <p:txBody>
          <a:bodyPr/>
          <a:lstStyle/>
          <a:p>
            <a:r>
              <a:rPr lang="en-GB" sz="3600" dirty="0"/>
              <a:t>Processes</a:t>
            </a:r>
          </a:p>
          <a:p>
            <a:r>
              <a:rPr lang="en-GB" sz="3600" dirty="0"/>
              <a:t>Clarity</a:t>
            </a:r>
          </a:p>
          <a:p>
            <a:r>
              <a:rPr lang="en-GB" sz="3600" dirty="0"/>
              <a:t>Continuous improvement</a:t>
            </a:r>
          </a:p>
          <a:p>
            <a:r>
              <a:rPr lang="en-GB" sz="3600" dirty="0"/>
              <a:t>Automation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31116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C7B6-38A5-45D7-8D19-6511DF2E19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Vision and Values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9692-1EE6-4169-922B-79C999ED6FFF}"/>
              </a:ext>
            </a:extLst>
          </p:cNvPr>
          <p:cNvSpPr/>
          <p:nvPr/>
        </p:nvSpPr>
        <p:spPr>
          <a:xfrm>
            <a:off x="972879" y="2254103"/>
            <a:ext cx="317913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vision is to continuously deliver rapid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 user experience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FED848-99CF-4147-9F9B-077E8F29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188" y="1943986"/>
            <a:ext cx="6501812" cy="43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2AD5576-19B7-460F-9767-76B3A8F54D96}"/>
              </a:ext>
            </a:extLst>
          </p:cNvPr>
          <p:cNvSpPr/>
          <p:nvPr/>
        </p:nvSpPr>
        <p:spPr>
          <a:xfrm>
            <a:off x="1019262" y="1710763"/>
            <a:ext cx="317913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knowledge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 Communication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50" name="Picture 10" descr="AdobeStock_329314073.ai">
            <a:extLst>
              <a:ext uri="{FF2B5EF4-FFF2-40B4-BE49-F238E27FC236}">
                <a16:creationId xmlns:a16="http://schemas.microsoft.com/office/drawing/2014/main" id="{C03B673F-B127-4DB9-B5AA-508BAA5A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26" y="1477617"/>
            <a:ext cx="6522647" cy="46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60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B0908-6B7A-45F5-8F82-3446D750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22" y="842059"/>
            <a:ext cx="3777799" cy="25869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4A07B-F161-43BE-9396-D11EFD4AC3D0}"/>
              </a:ext>
            </a:extLst>
          </p:cNvPr>
          <p:cNvSpPr/>
          <p:nvPr/>
        </p:nvSpPr>
        <p:spPr>
          <a:xfrm>
            <a:off x="851932" y="472727"/>
            <a:ext cx="3043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Directions (where to start)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65AB2-F534-434C-93BC-1BF8BB3E383A}"/>
              </a:ext>
            </a:extLst>
          </p:cNvPr>
          <p:cNvSpPr/>
          <p:nvPr/>
        </p:nvSpPr>
        <p:spPr>
          <a:xfrm>
            <a:off x="5715125" y="493697"/>
            <a:ext cx="3211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implement (the project)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2F798-47A5-48D1-8C40-EB89C98E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59" y="3925392"/>
            <a:ext cx="3717881" cy="233874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69D251-5BDB-4C2C-B324-50DBF90BA97C}"/>
              </a:ext>
            </a:extLst>
          </p:cNvPr>
          <p:cNvSpPr/>
          <p:nvPr/>
        </p:nvSpPr>
        <p:spPr>
          <a:xfrm>
            <a:off x="840124" y="3579074"/>
            <a:ext cx="2566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help (the product)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6FC98-EF20-44CF-80E2-E112FFFB0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226" y="4075306"/>
            <a:ext cx="4200978" cy="233874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BE2698-8F86-463F-9D8E-6F6875FE6EA3}"/>
              </a:ext>
            </a:extLst>
          </p:cNvPr>
          <p:cNvSpPr/>
          <p:nvPr/>
        </p:nvSpPr>
        <p:spPr>
          <a:xfrm>
            <a:off x="5712763" y="3587634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functionality (My country)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0CC47B-4226-4172-9A84-FC28F2F98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565" y="4838099"/>
            <a:ext cx="2510184" cy="186032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C43064-785E-4603-A2BA-A6B507F4D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082" y="5248498"/>
            <a:ext cx="2685175" cy="153488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A5F978-7442-413C-8B7A-E12F9F5E7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125" y="908389"/>
            <a:ext cx="3856217" cy="24879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4684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68B77A1-D68C-4BF2-A0B0-ECB368B1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23" y="2220011"/>
            <a:ext cx="7776137" cy="35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20D68-D20F-4256-B62B-D34B0ED24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4546589" cy="499028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</a:t>
            </a:r>
            <a:r>
              <a:rPr lang="en-GB" sz="3200" b="1" dirty="0"/>
              <a:t>100 </a:t>
            </a:r>
          </a:p>
          <a:p>
            <a:pPr algn="ctr"/>
            <a:r>
              <a:rPr lang="en-GB" dirty="0"/>
              <a:t>LS Central SaaS partner onboarding sessions in 2021-2022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Delivery</a:t>
            </a:r>
          </a:p>
          <a:p>
            <a:pPr algn="ctr"/>
            <a:r>
              <a:rPr lang="en-GB" dirty="0"/>
              <a:t>+</a:t>
            </a:r>
          </a:p>
          <a:p>
            <a:pPr algn="ctr"/>
            <a:r>
              <a:rPr lang="en-GB" b="1" dirty="0"/>
              <a:t>The LS Central SaaS Buddy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B2CF-83C6-419B-B9FA-E0098F57A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Partner onboarding</a:t>
            </a:r>
          </a:p>
        </p:txBody>
      </p:sp>
    </p:spTree>
    <p:extLst>
      <p:ext uri="{BB962C8B-B14F-4D97-AF65-F5344CB8AC3E}">
        <p14:creationId xmlns:p14="http://schemas.microsoft.com/office/powerpoint/2010/main" val="394733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99BCD9-7A39-417C-8C2F-E8437D50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469" y="1181371"/>
            <a:ext cx="2244192" cy="153676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50B2B-BA2B-4620-8C60-A7A3795AA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714" y="2917917"/>
            <a:ext cx="2213487" cy="139240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8D716F-2D09-4D0C-ACC4-A4F6D9C2A851}"/>
              </a:ext>
            </a:extLst>
          </p:cNvPr>
          <p:cNvCxnSpPr>
            <a:cxnSpLocks/>
            <a:stCxn id="7" idx="1"/>
            <a:endCxn id="29" idx="3"/>
          </p:cNvCxnSpPr>
          <p:nvPr/>
        </p:nvCxnSpPr>
        <p:spPr>
          <a:xfrm flipH="1">
            <a:off x="2978766" y="3614118"/>
            <a:ext cx="915948" cy="234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68E910-2F1F-460B-8EFA-1FF30DCE69F1}"/>
              </a:ext>
            </a:extLst>
          </p:cNvPr>
          <p:cNvCxnSpPr>
            <a:cxnSpLocks/>
            <a:stCxn id="4" idx="2"/>
            <a:endCxn id="29" idx="0"/>
          </p:cNvCxnSpPr>
          <p:nvPr/>
        </p:nvCxnSpPr>
        <p:spPr>
          <a:xfrm flipH="1">
            <a:off x="2036527" y="2718137"/>
            <a:ext cx="1479038" cy="3115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6BA378B-AD65-4828-9CB7-34319FA5A2A3}"/>
              </a:ext>
            </a:extLst>
          </p:cNvPr>
          <p:cNvSpPr/>
          <p:nvPr/>
        </p:nvSpPr>
        <p:spPr>
          <a:xfrm>
            <a:off x="865414" y="604158"/>
            <a:ext cx="5568044" cy="53102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CC789F-A8CA-4C58-BCEB-CA15ADC49F28}"/>
              </a:ext>
            </a:extLst>
          </p:cNvPr>
          <p:cNvSpPr/>
          <p:nvPr/>
        </p:nvSpPr>
        <p:spPr>
          <a:xfrm>
            <a:off x="7273797" y="1081957"/>
            <a:ext cx="177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Material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E1D3CF-8E73-4939-A461-F5D894CC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168" y="1507094"/>
            <a:ext cx="1387928" cy="90365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4A4604-F4BD-4C09-9C75-B0FF4C648192}"/>
              </a:ext>
            </a:extLst>
          </p:cNvPr>
          <p:cNvSpPr/>
          <p:nvPr/>
        </p:nvSpPr>
        <p:spPr>
          <a:xfrm rot="380415">
            <a:off x="7672725" y="5064354"/>
            <a:ext cx="107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55E63C-E1D5-434E-8490-7BEA6033E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42" y="2744740"/>
            <a:ext cx="1387928" cy="7807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B53D7CB-5D6D-40C4-B3B2-59DDED76DF91}"/>
              </a:ext>
            </a:extLst>
          </p:cNvPr>
          <p:cNvSpPr/>
          <p:nvPr/>
        </p:nvSpPr>
        <p:spPr>
          <a:xfrm>
            <a:off x="7449842" y="3626062"/>
            <a:ext cx="129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Onboarding Material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22F535-B65B-4126-B421-3052EBF3C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909" y="4471006"/>
            <a:ext cx="1807663" cy="10063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87803A-9343-464C-B328-80DC8CFCC96F}"/>
              </a:ext>
            </a:extLst>
          </p:cNvPr>
          <p:cNvCxnSpPr>
            <a:cxnSpLocks/>
            <a:endCxn id="29" idx="2"/>
          </p:cNvCxnSpPr>
          <p:nvPr/>
        </p:nvCxnSpPr>
        <p:spPr>
          <a:xfrm flipH="1" flipV="1">
            <a:off x="2036527" y="4245466"/>
            <a:ext cx="865383" cy="4921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A1B6FB-0B8E-424B-8421-58BC85AC55C9}"/>
              </a:ext>
            </a:extLst>
          </p:cNvPr>
          <p:cNvCxnSpPr>
            <a:cxnSpLocks/>
          </p:cNvCxnSpPr>
          <p:nvPr/>
        </p:nvCxnSpPr>
        <p:spPr>
          <a:xfrm>
            <a:off x="9798531" y="0"/>
            <a:ext cx="54623" cy="685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D419D11-6877-4B3E-B6D7-D28AAE07A1A6}"/>
              </a:ext>
            </a:extLst>
          </p:cNvPr>
          <p:cNvSpPr/>
          <p:nvPr/>
        </p:nvSpPr>
        <p:spPr>
          <a:xfrm>
            <a:off x="10196659" y="5059786"/>
            <a:ext cx="19953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Academy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Partner Operations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Partner onboarding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F6B1F6-FD78-48E4-B01F-387623A5C91F}"/>
              </a:ext>
            </a:extLst>
          </p:cNvPr>
          <p:cNvSpPr/>
          <p:nvPr/>
        </p:nvSpPr>
        <p:spPr>
          <a:xfrm>
            <a:off x="10082744" y="4876178"/>
            <a:ext cx="1995341" cy="16836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F64E57-EA9B-4810-A1A7-F5DF1E9D1007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1080415" y="4163211"/>
            <a:ext cx="0" cy="7129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925B483-11A4-4092-BC8A-3BAB79152942}"/>
              </a:ext>
            </a:extLst>
          </p:cNvPr>
          <p:cNvSpPr/>
          <p:nvPr/>
        </p:nvSpPr>
        <p:spPr>
          <a:xfrm>
            <a:off x="10098600" y="3459008"/>
            <a:ext cx="198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/ Customer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650D9D-4A4F-4B55-B8A1-9218F4304E37}"/>
              </a:ext>
            </a:extLst>
          </p:cNvPr>
          <p:cNvCxnSpPr>
            <a:cxnSpLocks/>
            <a:stCxn id="13" idx="5"/>
            <a:endCxn id="27" idx="1"/>
          </p:cNvCxnSpPr>
          <p:nvPr/>
        </p:nvCxnSpPr>
        <p:spPr>
          <a:xfrm>
            <a:off x="5618037" y="5136723"/>
            <a:ext cx="4464707" cy="5812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67E545F-27F1-49D2-94B3-9E54C03497C2}"/>
              </a:ext>
            </a:extLst>
          </p:cNvPr>
          <p:cNvCxnSpPr>
            <a:cxnSpLocks/>
            <a:stCxn id="13" idx="6"/>
            <a:endCxn id="17" idx="1"/>
          </p:cNvCxnSpPr>
          <p:nvPr/>
        </p:nvCxnSpPr>
        <p:spPr>
          <a:xfrm flipV="1">
            <a:off x="6433458" y="1958920"/>
            <a:ext cx="978710" cy="1300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E22FB8A-CDC3-45EF-8A24-6058C26B253A}"/>
              </a:ext>
            </a:extLst>
          </p:cNvPr>
          <p:cNvCxnSpPr>
            <a:cxnSpLocks/>
            <a:stCxn id="13" idx="6"/>
            <a:endCxn id="36" idx="1"/>
          </p:cNvCxnSpPr>
          <p:nvPr/>
        </p:nvCxnSpPr>
        <p:spPr>
          <a:xfrm flipV="1">
            <a:off x="6433458" y="3135095"/>
            <a:ext cx="1016384" cy="124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F627F92-A083-47F4-96E1-67471C2E88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288" y="3029653"/>
            <a:ext cx="1884478" cy="121581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327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9A549195-7C16-4783-B4DE-428F84746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53949"/>
              </p:ext>
            </p:extLst>
          </p:nvPr>
        </p:nvGraphicFramePr>
        <p:xfrm>
          <a:off x="1083378" y="1681413"/>
          <a:ext cx="2229766" cy="415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9766">
                  <a:extLst>
                    <a:ext uri="{9D8B030D-6E8A-4147-A177-3AD203B41FA5}">
                      <a16:colId xmlns:a16="http://schemas.microsoft.com/office/drawing/2014/main" val="2317404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Austrian German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Belgian French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Belgian Dutch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Canadian French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Croatian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Danish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Dutch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Estonian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Finnish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French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German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Greek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Icelandic</a:t>
                      </a:r>
                    </a:p>
                  </a:txBody>
                  <a:tcPr marL="142875" marR="76200" marT="95250" marB="95250"/>
                </a:tc>
                <a:extLst>
                  <a:ext uri="{0D108BD9-81ED-4DB2-BD59-A6C34878D82A}">
                    <a16:rowId xmlns:a16="http://schemas.microsoft.com/office/drawing/2014/main" val="305838118"/>
                  </a:ext>
                </a:extLst>
              </a:tr>
            </a:tbl>
          </a:graphicData>
        </a:graphic>
      </p:graphicFrame>
      <p:graphicFrame>
        <p:nvGraphicFramePr>
          <p:cNvPr id="93" name="Table 36">
            <a:extLst>
              <a:ext uri="{FF2B5EF4-FFF2-40B4-BE49-F238E27FC236}">
                <a16:creationId xmlns:a16="http://schemas.microsoft.com/office/drawing/2014/main" id="{992C7A5C-30AD-4C55-9504-4BB43ECB4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889418"/>
              </p:ext>
            </p:extLst>
          </p:nvPr>
        </p:nvGraphicFramePr>
        <p:xfrm>
          <a:off x="3764793" y="2291013"/>
          <a:ext cx="2287323" cy="3238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7323">
                  <a:extLst>
                    <a:ext uri="{9D8B030D-6E8A-4147-A177-3AD203B41FA5}">
                      <a16:colId xmlns:a16="http://schemas.microsoft.com/office/drawing/2014/main" val="2317404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Italian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Lithuanian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Mexican Spanish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Norwegian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Portuguese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Serbian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Slovenian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Spanish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Swedish</a:t>
                      </a:r>
                    </a:p>
                    <a:p>
                      <a:pPr algn="l" fontAlgn="t"/>
                      <a:r>
                        <a:rPr lang="en-GB" sz="20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Swiss German</a:t>
                      </a:r>
                    </a:p>
                  </a:txBody>
                  <a:tcPr marL="142875" marR="76200" marT="95250" marB="95250"/>
                </a:tc>
                <a:extLst>
                  <a:ext uri="{0D108BD9-81ED-4DB2-BD59-A6C34878D82A}">
                    <a16:rowId xmlns:a16="http://schemas.microsoft.com/office/drawing/2014/main" val="305838118"/>
                  </a:ext>
                </a:extLst>
              </a:tr>
            </a:tbl>
          </a:graphicData>
        </a:graphic>
      </p:graphicFrame>
      <p:pic>
        <p:nvPicPr>
          <p:cNvPr id="1026" name="Picture 2" descr="Speech, reading, language Free Icon - Icon-Icons.com">
            <a:extLst>
              <a:ext uri="{FF2B5EF4-FFF2-40B4-BE49-F238E27FC236}">
                <a16:creationId xmlns:a16="http://schemas.microsoft.com/office/drawing/2014/main" id="{EB1BC2A6-C489-4803-A38E-510459A4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46" y="2654769"/>
            <a:ext cx="2393448" cy="239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 Placeholder 117">
            <a:extLst>
              <a:ext uri="{FF2B5EF4-FFF2-40B4-BE49-F238E27FC236}">
                <a16:creationId xmlns:a16="http://schemas.microsoft.com/office/drawing/2014/main" id="{A3BE8FBB-8495-4EE4-8E3F-B8D4FE0A7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Languages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26150E-7F32-4B23-B14B-5E170B83A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916" y="5997822"/>
            <a:ext cx="3546084" cy="8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9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E005-24D1-40F5-AC61-1E0161F0F1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6388641" cy="499028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To:</a:t>
            </a:r>
          </a:p>
          <a:p>
            <a:r>
              <a:rPr lang="en-GB" dirty="0"/>
              <a:t>Assist partners in implementing </a:t>
            </a:r>
            <a:r>
              <a:rPr lang="en-GB" b="1" dirty="0"/>
              <a:t>their first LS Central SaaS project </a:t>
            </a:r>
            <a:r>
              <a:rPr lang="en-GB" dirty="0"/>
              <a:t>in the form of online workshops &amp; meetings</a:t>
            </a:r>
          </a:p>
          <a:p>
            <a:r>
              <a:rPr lang="en-GB" dirty="0"/>
              <a:t>Educate partners and make them ready to do onward LS Central SaaS implementations on their own, as the </a:t>
            </a:r>
            <a:r>
              <a:rPr lang="en-GB" b="1" dirty="0"/>
              <a:t>partners will be doing the hands-on work  or learning by doing</a:t>
            </a:r>
            <a:r>
              <a:rPr lang="en-GB" dirty="0"/>
              <a:t>. </a:t>
            </a:r>
          </a:p>
          <a:p>
            <a:r>
              <a:rPr lang="en-GB" dirty="0"/>
              <a:t>Do our best to make our partners comfortable with the SaaS environment</a:t>
            </a:r>
          </a:p>
          <a:p>
            <a:r>
              <a:rPr lang="en-GB" dirty="0"/>
              <a:t>Improve LS Central SaaS guidelines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1F44C8-A5C1-4382-99BF-CD4C663707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CAP - Mission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B90B26-A212-4D0A-BC5D-F0757011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38" y="2341382"/>
            <a:ext cx="4924242" cy="3009480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8DFCD236-EF70-476E-8619-35CCBF52EE7F}"/>
              </a:ext>
            </a:extLst>
          </p:cNvPr>
          <p:cNvSpPr/>
          <p:nvPr/>
        </p:nvSpPr>
        <p:spPr>
          <a:xfrm>
            <a:off x="7829998" y="5307344"/>
            <a:ext cx="3727938" cy="665328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Exclude no one - consider all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Alla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- our onboarding buddy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550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9C386-6F8E-4EE5-ACD5-CE8BED7F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7" t="1540" r="1791" b="30788"/>
          <a:stretch/>
        </p:blipFill>
        <p:spPr>
          <a:xfrm>
            <a:off x="2889115" y="1488332"/>
            <a:ext cx="6420256" cy="3599234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BAFE984-7E42-42E6-9808-2DB71372B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579" y="807271"/>
            <a:ext cx="9059266" cy="60395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B1816-D42A-490A-B465-3152C7449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Partner Portal</a:t>
            </a:r>
          </a:p>
        </p:txBody>
      </p:sp>
    </p:spTree>
    <p:extLst>
      <p:ext uri="{BB962C8B-B14F-4D97-AF65-F5344CB8AC3E}">
        <p14:creationId xmlns:p14="http://schemas.microsoft.com/office/powerpoint/2010/main" val="3167062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98E51-519E-1349-A6F3-1571C63FD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8352" y="2922104"/>
            <a:ext cx="7195931" cy="506896"/>
          </a:xfrm>
        </p:spPr>
        <p:txBody>
          <a:bodyPr/>
          <a:lstStyle/>
          <a:p>
            <a:r>
              <a:rPr lang="en-US"/>
              <a:t>Questions?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8347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98E51-519E-1349-A6F3-1571C63FD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8352" y="2922104"/>
            <a:ext cx="7195931" cy="506896"/>
          </a:xfrm>
        </p:spPr>
        <p:txBody>
          <a:bodyPr/>
          <a:lstStyle/>
          <a:p>
            <a:r>
              <a:rPr lang="en-US"/>
              <a:t>Thank you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940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1B8B-A46C-C94A-B0F5-E70BC8903B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sz="3600">
                <a:latin typeface="Segoe UI"/>
                <a:cs typeface="Segoe UI"/>
              </a:rPr>
              <a:t>LS Central SaaS /</a:t>
            </a:r>
            <a:r>
              <a:rPr lang="en-GB" sz="3600" dirty="0">
                <a:latin typeface="Segoe UI"/>
                <a:cs typeface="Segoe UI"/>
              </a:rPr>
              <a:t>On-premises</a:t>
            </a:r>
            <a:r>
              <a:rPr lang="en-GB" sz="3600">
                <a:latin typeface="Segoe UI"/>
                <a:cs typeface="Segoe UI"/>
              </a:rPr>
              <a:t> localizations </a:t>
            </a:r>
            <a:endParaRPr lang="en-GB" sz="3600"/>
          </a:p>
          <a:p>
            <a:r>
              <a:rPr lang="en-GB" sz="2800" b="0">
                <a:latin typeface="Segoe UI"/>
                <a:cs typeface="Segoe UI"/>
              </a:rPr>
              <a:t>6 in testing, 7 in progress</a:t>
            </a:r>
            <a:endParaRPr lang="en-IS" sz="2800" b="0">
              <a:latin typeface="Segoe UI"/>
              <a:cs typeface="Segoe UI"/>
            </a:endParaRPr>
          </a:p>
        </p:txBody>
      </p:sp>
      <p:sp>
        <p:nvSpPr>
          <p:cNvPr id="22" name="Rectangle_5_110920_2147175795">
            <a:extLst>
              <a:ext uri="{FF2B5EF4-FFF2-40B4-BE49-F238E27FC236}">
                <a16:creationId xmlns:a16="http://schemas.microsoft.com/office/drawing/2014/main" id="{CD3EBC70-A23C-4396-8CCB-B757C20241A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081503" y="1844946"/>
            <a:ext cx="1963384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Progress</a:t>
            </a:r>
          </a:p>
        </p:txBody>
      </p:sp>
      <p:sp>
        <p:nvSpPr>
          <p:cNvPr id="18" name="Rectangle_5_110920_2147175795">
            <a:extLst>
              <a:ext uri="{FF2B5EF4-FFF2-40B4-BE49-F238E27FC236}">
                <a16:creationId xmlns:a16="http://schemas.microsoft.com/office/drawing/2014/main" id="{99D3ADB4-F02B-488D-8148-287088B71FF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979569" y="1841062"/>
            <a:ext cx="1963384" cy="339882"/>
          </a:xfrm>
          <a:prstGeom prst="rect">
            <a:avLst/>
          </a:prstGeom>
          <a:solidFill>
            <a:srgbClr val="265888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6" rIns="0" bIns="16136" anchor="ctr"/>
          <a:lstStyle/>
          <a:p>
            <a:pPr marL="0" marR="0" lvl="0" indent="0" algn="ctr" defTabSz="6724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Testing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93E524-0945-4262-BA91-53520122FD04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218772" y="2598731"/>
            <a:ext cx="367200" cy="2448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96C9919-9DFD-4E93-8C84-8406E2515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438" y="2286146"/>
            <a:ext cx="367869" cy="244800"/>
          </a:xfrm>
          <a:prstGeom prst="rect">
            <a:avLst/>
          </a:prstGeom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2B3D37C5-F6CB-49ED-B262-F90C43E3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2" y="2605581"/>
            <a:ext cx="370724" cy="22243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Flag of Ukraine - Wikipedia">
            <a:extLst>
              <a:ext uri="{FF2B5EF4-FFF2-40B4-BE49-F238E27FC236}">
                <a16:creationId xmlns:a16="http://schemas.microsoft.com/office/drawing/2014/main" id="{7DA7A847-7202-4622-9C8D-4926C68E2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73" y="3202521"/>
            <a:ext cx="375599" cy="2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A237707-A577-4BFB-AEAC-7570E77EF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39069" y="3210488"/>
            <a:ext cx="367200" cy="2630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17EC349-2D80-45E6-84B3-3D685B806196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069" y="3524501"/>
            <a:ext cx="367200" cy="2448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7806C88-E05E-4439-A91E-8DCA1ECEB8EB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069" y="3773829"/>
            <a:ext cx="367200" cy="2448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31C8866-5DA8-4EB3-BFBA-574F27EABC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069" y="2898013"/>
            <a:ext cx="367200" cy="2448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CE94EC1-9CB4-4884-AD00-AC4DD848F07B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39069" y="2295534"/>
            <a:ext cx="367200" cy="2448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1A703E-27F2-4AB8-BBA2-CDDF45CC6C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4501" y="3503549"/>
            <a:ext cx="378832" cy="247501"/>
          </a:xfrm>
          <a:prstGeom prst="rect">
            <a:avLst/>
          </a:prstGeom>
        </p:spPr>
      </p:pic>
      <p:pic>
        <p:nvPicPr>
          <p:cNvPr id="2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B9B04A5-A106-DC87-F7AB-DE3F82DA28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7108" y="2898108"/>
            <a:ext cx="359931" cy="247650"/>
          </a:xfrm>
          <a:prstGeom prst="rect">
            <a:avLst/>
          </a:prstGeom>
        </p:spPr>
      </p:pic>
      <p:sp>
        <p:nvSpPr>
          <p:cNvPr id="6" name="Freeform: Shape 42">
            <a:extLst>
              <a:ext uri="{FF2B5EF4-FFF2-40B4-BE49-F238E27FC236}">
                <a16:creationId xmlns:a16="http://schemas.microsoft.com/office/drawing/2014/main" id="{23038303-803B-76CB-94E2-D25CCF7D47FC}"/>
              </a:ext>
            </a:extLst>
          </p:cNvPr>
          <p:cNvSpPr/>
          <p:nvPr/>
        </p:nvSpPr>
        <p:spPr>
          <a:xfrm>
            <a:off x="1475657" y="224383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Portugal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(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PT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)</a:t>
            </a:r>
          </a:p>
        </p:txBody>
      </p:sp>
      <p:sp>
        <p:nvSpPr>
          <p:cNvPr id="34" name="Freeform: Shape 42">
            <a:extLst>
              <a:ext uri="{FF2B5EF4-FFF2-40B4-BE49-F238E27FC236}">
                <a16:creationId xmlns:a16="http://schemas.microsoft.com/office/drawing/2014/main" id="{FCD3EA5E-8A5B-A091-B82B-D81C323E5DC9}"/>
              </a:ext>
            </a:extLst>
          </p:cNvPr>
          <p:cNvSpPr/>
          <p:nvPr/>
        </p:nvSpPr>
        <p:spPr>
          <a:xfrm>
            <a:off x="1475657" y="2548260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Bulgaria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(BG)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35" name="Freeform: Shape 42">
            <a:extLst>
              <a:ext uri="{FF2B5EF4-FFF2-40B4-BE49-F238E27FC236}">
                <a16:creationId xmlns:a16="http://schemas.microsoft.com/office/drawing/2014/main" id="{58B723E6-3C2A-A088-33EC-2A7A3914B8C8}"/>
              </a:ext>
            </a:extLst>
          </p:cNvPr>
          <p:cNvSpPr/>
          <p:nvPr/>
        </p:nvSpPr>
        <p:spPr>
          <a:xfrm>
            <a:off x="1475657" y="2856495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Lithuania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(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LT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)</a:t>
            </a:r>
          </a:p>
        </p:txBody>
      </p:sp>
      <p:sp>
        <p:nvSpPr>
          <p:cNvPr id="36" name="Freeform: Shape 42">
            <a:extLst>
              <a:ext uri="{FF2B5EF4-FFF2-40B4-BE49-F238E27FC236}">
                <a16:creationId xmlns:a16="http://schemas.microsoft.com/office/drawing/2014/main" id="{75F4EB1C-450E-3F45-762D-7E8BFFCF943B}"/>
              </a:ext>
            </a:extLst>
          </p:cNvPr>
          <p:cNvSpPr/>
          <p:nvPr/>
        </p:nvSpPr>
        <p:spPr>
          <a:xfrm>
            <a:off x="1475657" y="316507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Croatia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(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HR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)</a:t>
            </a:r>
          </a:p>
        </p:txBody>
      </p:sp>
      <p:sp>
        <p:nvSpPr>
          <p:cNvPr id="37" name="Freeform: Shape 42">
            <a:extLst>
              <a:ext uri="{FF2B5EF4-FFF2-40B4-BE49-F238E27FC236}">
                <a16:creationId xmlns:a16="http://schemas.microsoft.com/office/drawing/2014/main" id="{F1CD90B1-4CD4-B304-4518-DF4D4B041023}"/>
              </a:ext>
            </a:extLst>
          </p:cNvPr>
          <p:cNvSpPr/>
          <p:nvPr/>
        </p:nvSpPr>
        <p:spPr>
          <a:xfrm>
            <a:off x="1475657" y="3459849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Serbia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(RS)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38" name="Freeform: Shape 42">
            <a:extLst>
              <a:ext uri="{FF2B5EF4-FFF2-40B4-BE49-F238E27FC236}">
                <a16:creationId xmlns:a16="http://schemas.microsoft.com/office/drawing/2014/main" id="{EA1586DB-4299-9EB0-EEB4-37FAA73237AD}"/>
              </a:ext>
            </a:extLst>
          </p:cNvPr>
          <p:cNvSpPr/>
          <p:nvPr/>
        </p:nvSpPr>
        <p:spPr>
          <a:xfrm>
            <a:off x="1475657" y="3736899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l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Slovenia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(SI)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39" name="Freeform: Shape 42">
            <a:extLst>
              <a:ext uri="{FF2B5EF4-FFF2-40B4-BE49-F238E27FC236}">
                <a16:creationId xmlns:a16="http://schemas.microsoft.com/office/drawing/2014/main" id="{ED37B8FC-2630-32DF-3A17-447B9AA9640D}"/>
              </a:ext>
            </a:extLst>
          </p:cNvPr>
          <p:cNvSpPr/>
          <p:nvPr/>
        </p:nvSpPr>
        <p:spPr>
          <a:xfrm>
            <a:off x="3631044" y="2217601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Romania (RO)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0" name="Freeform: Shape 42">
            <a:extLst>
              <a:ext uri="{FF2B5EF4-FFF2-40B4-BE49-F238E27FC236}">
                <a16:creationId xmlns:a16="http://schemas.microsoft.com/office/drawing/2014/main" id="{9A0D373C-3238-40AE-DE89-A3B155C6FBC3}"/>
              </a:ext>
            </a:extLst>
          </p:cNvPr>
          <p:cNvSpPr/>
          <p:nvPr/>
        </p:nvSpPr>
        <p:spPr>
          <a:xfrm>
            <a:off x="3631044" y="2534423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Poland (PL)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1" name="Freeform: Shape 42">
            <a:extLst>
              <a:ext uri="{FF2B5EF4-FFF2-40B4-BE49-F238E27FC236}">
                <a16:creationId xmlns:a16="http://schemas.microsoft.com/office/drawing/2014/main" id="{EDAA8863-DF08-75CF-17A3-509278E1F319}"/>
              </a:ext>
            </a:extLst>
          </p:cNvPr>
          <p:cNvSpPr/>
          <p:nvPr/>
        </p:nvSpPr>
        <p:spPr>
          <a:xfrm>
            <a:off x="3631044" y="2836024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Qatar (QA)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2" name="Freeform: Shape 42">
            <a:extLst>
              <a:ext uri="{FF2B5EF4-FFF2-40B4-BE49-F238E27FC236}">
                <a16:creationId xmlns:a16="http://schemas.microsoft.com/office/drawing/2014/main" id="{5960A307-69FD-7E81-BA9B-08A8B14CEF09}"/>
              </a:ext>
            </a:extLst>
          </p:cNvPr>
          <p:cNvSpPr/>
          <p:nvPr/>
        </p:nvSpPr>
        <p:spPr>
          <a:xfrm>
            <a:off x="3631044" y="314368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Ukraine(UA)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D75C857-8AC8-F79B-76F5-7FD7F94BABB3}"/>
              </a:ext>
            </a:extLst>
          </p:cNvPr>
          <p:cNvSpPr/>
          <p:nvPr/>
        </p:nvSpPr>
        <p:spPr>
          <a:xfrm>
            <a:off x="3631044" y="342464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Latvia (LV)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4" name="Freeform: Shape 42">
            <a:extLst>
              <a:ext uri="{FF2B5EF4-FFF2-40B4-BE49-F238E27FC236}">
                <a16:creationId xmlns:a16="http://schemas.microsoft.com/office/drawing/2014/main" id="{4206D10E-8539-DC7E-A9AE-EEEB4680409A}"/>
              </a:ext>
            </a:extLst>
          </p:cNvPr>
          <p:cNvSpPr/>
          <p:nvPr/>
        </p:nvSpPr>
        <p:spPr>
          <a:xfrm>
            <a:off x="3631044" y="3727247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Slovakia (SK)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5" name="Freeform: Shape 42">
            <a:extLst>
              <a:ext uri="{FF2B5EF4-FFF2-40B4-BE49-F238E27FC236}">
                <a16:creationId xmlns:a16="http://schemas.microsoft.com/office/drawing/2014/main" id="{FB4D0F85-78C3-E68D-A9A5-E98105F4C800}"/>
              </a:ext>
            </a:extLst>
          </p:cNvPr>
          <p:cNvSpPr/>
          <p:nvPr/>
        </p:nvSpPr>
        <p:spPr>
          <a:xfrm>
            <a:off x="3631044" y="4051712"/>
            <a:ext cx="1043523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defTabSz="8445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 b="1">
                <a:solidFill>
                  <a:srgbClr val="265888"/>
                </a:solidFill>
                <a:latin typeface="Segoe UI"/>
                <a:cs typeface="Segoe UI"/>
              </a:rPr>
              <a:t>Tunisia (TN)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91AB458-3AB1-B867-F63E-838C379AD1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21978" y="3795909"/>
            <a:ext cx="373636" cy="222724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427A337-CB15-842D-BA2F-D0E6DFCD97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1622" y="4104499"/>
            <a:ext cx="374817" cy="260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28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052A0-03A2-4E5F-BDCC-9FBCA7626D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Those were the 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588A0A-11A5-4096-BCDF-DC31B349CC50}"/>
              </a:ext>
            </a:extLst>
          </p:cNvPr>
          <p:cNvGrpSpPr/>
          <p:nvPr/>
        </p:nvGrpSpPr>
        <p:grpSpPr>
          <a:xfrm>
            <a:off x="1017814" y="2146843"/>
            <a:ext cx="3977282" cy="3203401"/>
            <a:chOff x="548891" y="2951827"/>
            <a:chExt cx="3977282" cy="3203401"/>
          </a:xfrm>
        </p:grpSpPr>
        <p:pic>
          <p:nvPicPr>
            <p:cNvPr id="1030" name="Picture 6" descr="LS Nav Pricing, Reviews and Features (January 2022) - SaaSworthy.com">
              <a:extLst>
                <a:ext uri="{FF2B5EF4-FFF2-40B4-BE49-F238E27FC236}">
                  <a16:creationId xmlns:a16="http://schemas.microsoft.com/office/drawing/2014/main" id="{52222DCC-FD83-4534-A91C-F3456DCFA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472" y="2951827"/>
              <a:ext cx="1091046" cy="1091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Navision - Now Microsoft Dynamics NAV | MicroChannel">
              <a:extLst>
                <a:ext uri="{FF2B5EF4-FFF2-40B4-BE49-F238E27FC236}">
                  <a16:creationId xmlns:a16="http://schemas.microsoft.com/office/drawing/2014/main" id="{86A7594F-B182-4297-8C60-4574FFCC2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126" y="2951827"/>
              <a:ext cx="1091047" cy="1091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747086-74C6-43A2-B299-69965A0553D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518" y="3497350"/>
              <a:ext cx="977608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E1B3F95-087E-4800-B394-98ACB7199720}"/>
                </a:ext>
              </a:extLst>
            </p:cNvPr>
            <p:cNvCxnSpPr>
              <a:cxnSpLocks/>
              <a:stCxn id="1030" idx="2"/>
            </p:cNvCxnSpPr>
            <p:nvPr/>
          </p:nvCxnSpPr>
          <p:spPr>
            <a:xfrm flipH="1">
              <a:off x="914297" y="4042873"/>
              <a:ext cx="997698" cy="13123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D33D1E6-3F5A-4E60-BCB5-2C7BEF8214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8064" y="4051385"/>
              <a:ext cx="168187" cy="13081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D50E2A2-FE42-4030-9BCE-61E4EA1055B5}"/>
                </a:ext>
              </a:extLst>
            </p:cNvPr>
            <p:cNvCxnSpPr>
              <a:cxnSpLocks/>
            </p:cNvCxnSpPr>
            <p:nvPr/>
          </p:nvCxnSpPr>
          <p:spPr>
            <a:xfrm>
              <a:off x="1916251" y="4042873"/>
              <a:ext cx="633653" cy="13208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7CA9DF-09B4-466B-B14F-D63EB06FF8EF}"/>
                </a:ext>
              </a:extLst>
            </p:cNvPr>
            <p:cNvCxnSpPr>
              <a:cxnSpLocks/>
              <a:stCxn id="1030" idx="2"/>
            </p:cNvCxnSpPr>
            <p:nvPr/>
          </p:nvCxnSpPr>
          <p:spPr>
            <a:xfrm>
              <a:off x="1911995" y="4042873"/>
              <a:ext cx="1473805" cy="13038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28C827-17DE-4CCE-84A8-C7A92B864A84}"/>
                </a:ext>
              </a:extLst>
            </p:cNvPr>
            <p:cNvSpPr txBox="1"/>
            <p:nvPr/>
          </p:nvSpPr>
          <p:spPr>
            <a:xfrm>
              <a:off x="2457518" y="3195877"/>
              <a:ext cx="9514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/>
                <a:t>Code merge!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20BE70-19B1-424F-925A-C1972244BBEE}"/>
                </a:ext>
              </a:extLst>
            </p:cNvPr>
            <p:cNvSpPr txBox="1"/>
            <p:nvPr/>
          </p:nvSpPr>
          <p:spPr>
            <a:xfrm>
              <a:off x="1467956" y="4177778"/>
              <a:ext cx="9514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/>
                <a:t>Code merge!</a:t>
              </a:r>
            </a:p>
          </p:txBody>
        </p:sp>
        <p:pic>
          <p:nvPicPr>
            <p:cNvPr id="18" name="Picture 8" descr="Navision - Now Microsoft Dynamics NAV | MicroChannel">
              <a:extLst>
                <a:ext uri="{FF2B5EF4-FFF2-40B4-BE49-F238E27FC236}">
                  <a16:creationId xmlns:a16="http://schemas.microsoft.com/office/drawing/2014/main" id="{02AB7C13-68E4-0142-81CF-4E6184C8F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91" y="5369793"/>
              <a:ext cx="746232" cy="74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3102D3AF-62D6-426C-A9EC-E7518D62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884" y="5840552"/>
              <a:ext cx="276364" cy="2763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8" descr="Navision - Now Microsoft Dynamics NAV | MicroChannel">
              <a:extLst>
                <a:ext uri="{FF2B5EF4-FFF2-40B4-BE49-F238E27FC236}">
                  <a16:creationId xmlns:a16="http://schemas.microsoft.com/office/drawing/2014/main" id="{425CB2DA-B2AE-D2A3-6D29-EF215C214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259" y="5374049"/>
              <a:ext cx="746232" cy="74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drawing of a person&#10;&#10;Description automatically generated">
              <a:extLst>
                <a:ext uri="{FF2B5EF4-FFF2-40B4-BE49-F238E27FC236}">
                  <a16:creationId xmlns:a16="http://schemas.microsoft.com/office/drawing/2014/main" id="{7EA426CB-75BA-4F43-8846-811F2BFE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7753" y="5832039"/>
              <a:ext cx="293393" cy="297650"/>
            </a:xfrm>
            <a:prstGeom prst="rect">
              <a:avLst/>
            </a:prstGeom>
          </p:spPr>
        </p:pic>
        <p:pic>
          <p:nvPicPr>
            <p:cNvPr id="21" name="Picture 8" descr="Navision - Now Microsoft Dynamics NAV | MicroChannel">
              <a:extLst>
                <a:ext uri="{FF2B5EF4-FFF2-40B4-BE49-F238E27FC236}">
                  <a16:creationId xmlns:a16="http://schemas.microsoft.com/office/drawing/2014/main" id="{1A15D1AA-3815-7479-8895-53580DDFB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370" y="5378305"/>
              <a:ext cx="746232" cy="74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D2E139C-70EE-466B-9CAB-EC72D1B39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6420" y="5840552"/>
              <a:ext cx="272108" cy="272109"/>
            </a:xfrm>
            <a:prstGeom prst="rect">
              <a:avLst/>
            </a:prstGeom>
          </p:spPr>
        </p:pic>
        <p:pic>
          <p:nvPicPr>
            <p:cNvPr id="22" name="Picture 8" descr="Navision - Now Microsoft Dynamics NAV | MicroChannel">
              <a:extLst>
                <a:ext uri="{FF2B5EF4-FFF2-40B4-BE49-F238E27FC236}">
                  <a16:creationId xmlns:a16="http://schemas.microsoft.com/office/drawing/2014/main" id="{5659B899-E149-F012-0B25-D57819E39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051" y="5386818"/>
              <a:ext cx="746232" cy="74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8557F13-DBDE-4709-A9F5-480D3C08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0629" y="5853323"/>
              <a:ext cx="310419" cy="30190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3D4D4EAE-C8BF-4C58-908F-5A4FBD186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813" y="1010596"/>
            <a:ext cx="5787327" cy="49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FB68D-EAD1-496F-A9B6-5BB0F0C40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LS Central journey to SaaS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9AFCCD-66C7-4F0C-AB03-C39B59E6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52" y="2168150"/>
            <a:ext cx="6320680" cy="38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715C5-9210-495E-B12D-0620BCE1DB99}"/>
              </a:ext>
            </a:extLst>
          </p:cNvPr>
          <p:cNvSpPr txBox="1"/>
          <p:nvPr/>
        </p:nvSpPr>
        <p:spPr>
          <a:xfrm>
            <a:off x="2846867" y="3244334"/>
            <a:ext cx="6480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24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73565-C1F7-40E0-847B-FCCD9FAFAE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4995921" cy="4990288"/>
          </a:xfrm>
        </p:spPr>
        <p:txBody>
          <a:bodyPr/>
          <a:lstStyle/>
          <a:p>
            <a:r>
              <a:rPr lang="en-GB"/>
              <a:t>Team focusing on:</a:t>
            </a:r>
          </a:p>
          <a:p>
            <a:pPr marL="800100" lvl="1" indent="-342900"/>
            <a:r>
              <a:rPr lang="en-GB"/>
              <a:t>Localizations</a:t>
            </a:r>
          </a:p>
          <a:p>
            <a:pPr marL="800100" lvl="1" indent="-342900"/>
            <a:r>
              <a:rPr lang="en-GB"/>
              <a:t>Release automation</a:t>
            </a:r>
          </a:p>
          <a:p>
            <a:pPr marL="800100" lvl="1" indent="-342900"/>
            <a:r>
              <a:rPr lang="en-GB"/>
              <a:t>LS Central SaaS updates and management</a:t>
            </a:r>
          </a:p>
          <a:p>
            <a:pPr marL="800100" lvl="1" indent="-342900"/>
            <a:r>
              <a:rPr lang="en-GB"/>
              <a:t>Development environment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FB68D-EAD1-496F-A9B6-5BB0F0C40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Localization, </a:t>
            </a:r>
            <a:r>
              <a:rPr lang="en-GB" err="1"/>
              <a:t>Devops</a:t>
            </a:r>
            <a:r>
              <a:rPr lang="en-GB"/>
              <a:t> and Delivery team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6096F409-E1D3-4FAF-9E3A-A4EC3A00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68" y="3024963"/>
            <a:ext cx="6858356" cy="3697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715C5-9210-495E-B12D-0620BCE1DB99}"/>
              </a:ext>
            </a:extLst>
          </p:cNvPr>
          <p:cNvSpPr txBox="1"/>
          <p:nvPr/>
        </p:nvSpPr>
        <p:spPr>
          <a:xfrm>
            <a:off x="2846867" y="3244334"/>
            <a:ext cx="6480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0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C7B6-38A5-45D7-8D19-6511DF2E19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Vision and Values</a:t>
            </a:r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FED848-99CF-4147-9F9B-077E8F29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188" y="1943986"/>
            <a:ext cx="6501812" cy="43345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D18F71-8190-42DE-9894-CB8222B86905}"/>
              </a:ext>
            </a:extLst>
          </p:cNvPr>
          <p:cNvSpPr/>
          <p:nvPr/>
        </p:nvSpPr>
        <p:spPr>
          <a:xfrm>
            <a:off x="873487" y="2101704"/>
            <a:ext cx="420209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vision is to continuously deliver rapid and guided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experience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5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C7B6-38A5-45D7-8D19-6511DF2E19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13A90-3F78-4A2C-8CF5-D14F457FE32A}"/>
              </a:ext>
            </a:extLst>
          </p:cNvPr>
          <p:cNvSpPr/>
          <p:nvPr/>
        </p:nvSpPr>
        <p:spPr>
          <a:xfrm>
            <a:off x="550311" y="2379999"/>
            <a:ext cx="4202096" cy="24561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Clarity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AdobeStock_24400187.ai">
            <a:extLst>
              <a:ext uri="{FF2B5EF4-FFF2-40B4-BE49-F238E27FC236}">
                <a16:creationId xmlns:a16="http://schemas.microsoft.com/office/drawing/2014/main" id="{E632A681-623A-491A-9FFD-E15FA341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68" y="1948070"/>
            <a:ext cx="5085457" cy="35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02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Y:\Ldn\IBD_EBK\ACTIVE PROJECTS\H\HOXTON (LUX) SARL_228429\LIBRE_228429.1\3. Marketing Materials\4. MP\Project Saga - MP v21 RM Rider.pptx"/>
  <p:tag name="SAVEDPATHUNC" val="\\Intranet.barcapint.com\DFS-EMEA\GROUP\Ldn\IBD_EBK\ACTIVE PROJECTS\H\HOXTON (LUX) SARL_228429\LIBRE_228429.1\3. Marketing Materials\4. MP\Project Saga - MP v21 RM Rider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Y:\Ldn\IBD_EBK\ACTIVE PROJECTS\H\HOXTON (LUX) SARL_228429\LIBRE_228429.1\3. Marketing Materials\4. MP\Project Saga - MP v21 RM Rider.pptx"/>
  <p:tag name="SAVEDPATHUNC" val="\\Intranet.barcapint.com\DFS-EMEA\GROUP\Ldn\IBD_EBK\ACTIVE PROJECTS\H\HOXTON (LUX) SARL_228429\LIBRE_228429.1\3. Marketing Materials\4. MP\Project Saga - MP v21 RM Rider.pp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2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6697728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9.76"/>
  <p:tag name="IGNORESIZENONCOMPLIANCE" val="0"/>
  <p:tag name="SIZEWIDTH" val="226.269"/>
  <p:tag name="SIZEHEIGHT" val="18"/>
</p:tagLst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5EFE733-077D-0044-A53F-FE245706E373}" vid="{1BA1C465-33D7-CD4C-813E-1359C83C059D}"/>
    </a:ext>
  </a:extLst>
</a:theme>
</file>

<file path=ppt/theme/theme6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70ed98d0-eded-4eb1-977d-5a790563bc08"/>
    <ds:schemaRef ds:uri="533ca9cd-c846-4cf0-bc3f-68bfcec8a06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2DA3317-A772-4CF3-9A6E-6F370D357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249</TotalTime>
  <Words>1018</Words>
  <Application>Microsoft Office PowerPoint</Application>
  <PresentationFormat>Widescreen</PresentationFormat>
  <Paragraphs>395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Segoe UI</vt:lpstr>
      <vt:lpstr>Times New Roman</vt:lpstr>
      <vt:lpstr>cXiceland speaker slides</vt:lpstr>
      <vt:lpstr>end slide / questions slides</vt:lpstr>
      <vt:lpstr>Custom Design</vt:lpstr>
      <vt:lpstr>1_Custom Design</vt:lpstr>
      <vt:lpstr>2_Custom Design</vt:lpstr>
      <vt:lpstr>end/thank you/questions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Gudrun Olafsdottir</dc:creator>
  <cp:lastModifiedBy>Bjorn Jonsson</cp:lastModifiedBy>
  <cp:revision>2</cp:revision>
  <dcterms:created xsi:type="dcterms:W3CDTF">2022-03-22T02:35:13Z</dcterms:created>
  <dcterms:modified xsi:type="dcterms:W3CDTF">2022-05-24T15:47:54Z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