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46" r:id="rId8"/>
    <p:sldMasterId id="2147483876" r:id="rId9"/>
  </p:sldMasterIdLst>
  <p:notesMasterIdLst>
    <p:notesMasterId r:id="rId25"/>
  </p:notesMasterIdLst>
  <p:handoutMasterIdLst>
    <p:handoutMasterId r:id="rId26"/>
  </p:handoutMasterIdLst>
  <p:sldIdLst>
    <p:sldId id="406" r:id="rId10"/>
    <p:sldId id="2134805497" r:id="rId11"/>
    <p:sldId id="2134805492" r:id="rId12"/>
    <p:sldId id="384" r:id="rId13"/>
    <p:sldId id="2134805499" r:id="rId14"/>
    <p:sldId id="1692" r:id="rId15"/>
    <p:sldId id="2134805488" r:id="rId16"/>
    <p:sldId id="2134805237" r:id="rId17"/>
    <p:sldId id="2134805491" r:id="rId18"/>
    <p:sldId id="2134805490" r:id="rId19"/>
    <p:sldId id="1702" r:id="rId20"/>
    <p:sldId id="416" r:id="rId21"/>
    <p:sldId id="2134805197" r:id="rId22"/>
    <p:sldId id="409" r:id="rId23"/>
    <p:sldId id="4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406"/>
            <p14:sldId id="2134805497"/>
            <p14:sldId id="2134805492"/>
            <p14:sldId id="384"/>
            <p14:sldId id="2134805499"/>
            <p14:sldId id="1692"/>
            <p14:sldId id="2134805488"/>
            <p14:sldId id="2134805237"/>
            <p14:sldId id="2134805491"/>
            <p14:sldId id="2134805490"/>
            <p14:sldId id="1702"/>
            <p14:sldId id="416"/>
            <p14:sldId id="2134805197"/>
            <p14:sldId id="409"/>
            <p14:sldId id="408"/>
          </p14:sldIdLst>
        </p14:section>
        <p14:section name="Speaker slide examples" id="{1E4BA1A2-C20E-F347-A1A0-DF740B7DE8DE}">
          <p14:sldIdLst/>
        </p14:section>
        <p14:section name="End slides / questions slides" id="{6CE0294C-E795-2941-A597-20B692ADCED8}">
          <p14:sldIdLst/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888"/>
    <a:srgbClr val="004A87"/>
    <a:srgbClr val="0A3C66"/>
    <a:srgbClr val="BFECFF"/>
    <a:srgbClr val="F8C79F"/>
    <a:srgbClr val="F7F49D"/>
    <a:srgbClr val="E6B35B"/>
    <a:srgbClr val="5FCC50"/>
    <a:srgbClr val="B1C94B"/>
    <a:srgbClr val="E4B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22A809-36C0-4DDA-8066-E138DA7B7F12}" v="3706" dt="2022-05-16T12:16:58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36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ur Þ. Sigurdsson" userId="b51620a9-a6bc-43cc-8d20-2596b195e64d" providerId="ADAL" clId="{5422A809-36C0-4DDA-8066-E138DA7B7F12}"/>
    <pc:docChg chg="undo custSel addSld delSld modSld sldOrd modSection">
      <pc:chgData name="Petur Þ. Sigurdsson" userId="b51620a9-a6bc-43cc-8d20-2596b195e64d" providerId="ADAL" clId="{5422A809-36C0-4DDA-8066-E138DA7B7F12}" dt="2022-05-16T12:16:58.646" v="9913"/>
      <pc:docMkLst>
        <pc:docMk/>
      </pc:docMkLst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842499158" sldId="338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358584932" sldId="364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161465190" sldId="365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3961338366" sldId="366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823341848" sldId="367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511332693" sldId="368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371541012" sldId="371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282869589" sldId="372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417519989" sldId="373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3253588628" sldId="374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120634290" sldId="375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136764210" sldId="376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3464362934" sldId="379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391307838" sldId="381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016639110" sldId="382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140476883" sldId="383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4131465386" sldId="384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312127398" sldId="385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4144792142" sldId="386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4254728787" sldId="387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936211840" sldId="388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4041240979" sldId="389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093288756" sldId="390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884775971" sldId="391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279458347" sldId="392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3321776619" sldId="393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4286631298" sldId="394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3218000615" sldId="395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116792762" sldId="396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163559933" sldId="397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696848121" sldId="398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339941402" sldId="399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27186224" sldId="400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3103407839" sldId="401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6769920" sldId="402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2176593794" sldId="403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3258138127" sldId="404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3341356281" sldId="405"/>
        </pc:sldMkLst>
      </pc:sldChg>
      <pc:sldChg chg="del">
        <pc:chgData name="Petur Þ. Sigurdsson" userId="b51620a9-a6bc-43cc-8d20-2596b195e64d" providerId="ADAL" clId="{5422A809-36C0-4DDA-8066-E138DA7B7F12}" dt="2022-05-13T00:05:04.638" v="456" actId="47"/>
        <pc:sldMkLst>
          <pc:docMk/>
          <pc:sldMk cId="1267940488" sldId="407"/>
        </pc:sldMkLst>
      </pc:sldChg>
      <pc:sldChg chg="modTransition modNotesTx">
        <pc:chgData name="Petur Þ. Sigurdsson" userId="b51620a9-a6bc-43cc-8d20-2596b195e64d" providerId="ADAL" clId="{5422A809-36C0-4DDA-8066-E138DA7B7F12}" dt="2022-05-16T12:16:58.646" v="9913"/>
        <pc:sldMkLst>
          <pc:docMk/>
          <pc:sldMk cId="179190211" sldId="409"/>
        </pc:sldMkLst>
      </pc:sldChg>
      <pc:sldChg chg="modSp del mod">
        <pc:chgData name="Petur Þ. Sigurdsson" userId="b51620a9-a6bc-43cc-8d20-2596b195e64d" providerId="ADAL" clId="{5422A809-36C0-4DDA-8066-E138DA7B7F12}" dt="2022-05-13T00:29:15.351" v="832" actId="47"/>
        <pc:sldMkLst>
          <pc:docMk/>
          <pc:sldMk cId="3391672972" sldId="411"/>
        </pc:sldMkLst>
        <pc:spChg chg="mod">
          <ac:chgData name="Petur Þ. Sigurdsson" userId="b51620a9-a6bc-43cc-8d20-2596b195e64d" providerId="ADAL" clId="{5422A809-36C0-4DDA-8066-E138DA7B7F12}" dt="2022-05-13T00:28:44.386" v="772" actId="1076"/>
          <ac:spMkLst>
            <pc:docMk/>
            <pc:sldMk cId="3391672972" sldId="411"/>
            <ac:spMk id="2" creationId="{2A49289D-AEB7-D8E6-940A-7CA57D19264B}"/>
          </ac:spMkLst>
        </pc:spChg>
      </pc:sldChg>
      <pc:sldChg chg="del">
        <pc:chgData name="Petur Þ. Sigurdsson" userId="b51620a9-a6bc-43cc-8d20-2596b195e64d" providerId="ADAL" clId="{5422A809-36C0-4DDA-8066-E138DA7B7F12}" dt="2022-05-13T00:25:03.561" v="703" actId="47"/>
        <pc:sldMkLst>
          <pc:docMk/>
          <pc:sldMk cId="271550285" sldId="414"/>
        </pc:sldMkLst>
      </pc:sldChg>
      <pc:sldChg chg="addSp delSp modSp del mod modNotesTx">
        <pc:chgData name="Petur Þ. Sigurdsson" userId="b51620a9-a6bc-43cc-8d20-2596b195e64d" providerId="ADAL" clId="{5422A809-36C0-4DDA-8066-E138DA7B7F12}" dt="2022-05-13T00:24:36.056" v="658" actId="47"/>
        <pc:sldMkLst>
          <pc:docMk/>
          <pc:sldMk cId="3555536408" sldId="415"/>
        </pc:sldMkLst>
        <pc:picChg chg="add mod">
          <ac:chgData name="Petur Þ. Sigurdsson" userId="b51620a9-a6bc-43cc-8d20-2596b195e64d" providerId="ADAL" clId="{5422A809-36C0-4DDA-8066-E138DA7B7F12}" dt="2022-05-13T00:09:49.233" v="466" actId="14100"/>
          <ac:picMkLst>
            <pc:docMk/>
            <pc:sldMk cId="3555536408" sldId="415"/>
            <ac:picMk id="4" creationId="{750599C7-D2F5-9108-72C7-67DEF8CC8F60}"/>
          </ac:picMkLst>
        </pc:picChg>
        <pc:picChg chg="add mod">
          <ac:chgData name="Petur Þ. Sigurdsson" userId="b51620a9-a6bc-43cc-8d20-2596b195e64d" providerId="ADAL" clId="{5422A809-36C0-4DDA-8066-E138DA7B7F12}" dt="2022-05-13T00:10:13.160" v="473" actId="1076"/>
          <ac:picMkLst>
            <pc:docMk/>
            <pc:sldMk cId="3555536408" sldId="415"/>
            <ac:picMk id="5" creationId="{78FCC7D3-D8CD-AC11-6AAF-AFD090910F1E}"/>
          </ac:picMkLst>
        </pc:picChg>
        <pc:picChg chg="add mod">
          <ac:chgData name="Petur Þ. Sigurdsson" userId="b51620a9-a6bc-43cc-8d20-2596b195e64d" providerId="ADAL" clId="{5422A809-36C0-4DDA-8066-E138DA7B7F12}" dt="2022-05-13T00:10:09.714" v="472" actId="14100"/>
          <ac:picMkLst>
            <pc:docMk/>
            <pc:sldMk cId="3555536408" sldId="415"/>
            <ac:picMk id="6" creationId="{88C31387-69B8-925C-CD65-B8EAD2DC54DD}"/>
          </ac:picMkLst>
        </pc:picChg>
        <pc:picChg chg="add mod">
          <ac:chgData name="Petur Þ. Sigurdsson" userId="b51620a9-a6bc-43cc-8d20-2596b195e64d" providerId="ADAL" clId="{5422A809-36C0-4DDA-8066-E138DA7B7F12}" dt="2022-05-13T00:12:11.423" v="479" actId="14861"/>
          <ac:picMkLst>
            <pc:docMk/>
            <pc:sldMk cId="3555536408" sldId="415"/>
            <ac:picMk id="8" creationId="{76063841-C827-156A-7DBB-778B7E5329DA}"/>
          </ac:picMkLst>
        </pc:picChg>
        <pc:picChg chg="add del">
          <ac:chgData name="Petur Þ. Sigurdsson" userId="b51620a9-a6bc-43cc-8d20-2596b195e64d" providerId="ADAL" clId="{5422A809-36C0-4DDA-8066-E138DA7B7F12}" dt="2022-05-13T00:14:43.533" v="481" actId="478"/>
          <ac:picMkLst>
            <pc:docMk/>
            <pc:sldMk cId="3555536408" sldId="415"/>
            <ac:picMk id="10" creationId="{C85F10D6-E9E1-D5E7-A1F4-9AA0252A7C90}"/>
          </ac:picMkLst>
        </pc:picChg>
        <pc:picChg chg="add mod">
          <ac:chgData name="Petur Þ. Sigurdsson" userId="b51620a9-a6bc-43cc-8d20-2596b195e64d" providerId="ADAL" clId="{5422A809-36C0-4DDA-8066-E138DA7B7F12}" dt="2022-05-13T00:18:23.568" v="496" actId="1076"/>
          <ac:picMkLst>
            <pc:docMk/>
            <pc:sldMk cId="3555536408" sldId="415"/>
            <ac:picMk id="12" creationId="{365B5453-BB61-DAA6-1789-3B9932D72D4D}"/>
          </ac:picMkLst>
        </pc:picChg>
        <pc:picChg chg="add mod">
          <ac:chgData name="Petur Þ. Sigurdsson" userId="b51620a9-a6bc-43cc-8d20-2596b195e64d" providerId="ADAL" clId="{5422A809-36C0-4DDA-8066-E138DA7B7F12}" dt="2022-05-13T00:18:19.536" v="495" actId="14100"/>
          <ac:picMkLst>
            <pc:docMk/>
            <pc:sldMk cId="3555536408" sldId="415"/>
            <ac:picMk id="14" creationId="{6CF4BC91-EC48-EE05-9CE9-1B89128B3231}"/>
          </ac:picMkLst>
        </pc:picChg>
      </pc:sldChg>
      <pc:sldChg chg="modNotesTx">
        <pc:chgData name="Petur Þ. Sigurdsson" userId="b51620a9-a6bc-43cc-8d20-2596b195e64d" providerId="ADAL" clId="{5422A809-36C0-4DDA-8066-E138DA7B7F12}" dt="2022-05-11T21:50:04.366" v="370"/>
        <pc:sldMkLst>
          <pc:docMk/>
          <pc:sldMk cId="2114686695" sldId="416"/>
        </pc:sldMkLst>
      </pc:sldChg>
      <pc:sldChg chg="del">
        <pc:chgData name="Petur Þ. Sigurdsson" userId="b51620a9-a6bc-43cc-8d20-2596b195e64d" providerId="ADAL" clId="{5422A809-36C0-4DDA-8066-E138DA7B7F12}" dt="2022-05-11T21:50:07.628" v="371" actId="47"/>
        <pc:sldMkLst>
          <pc:docMk/>
          <pc:sldMk cId="113972699" sldId="417"/>
        </pc:sldMkLst>
      </pc:sldChg>
      <pc:sldChg chg="del modNotesTx">
        <pc:chgData name="Petur Þ. Sigurdsson" userId="b51620a9-a6bc-43cc-8d20-2596b195e64d" providerId="ADAL" clId="{5422A809-36C0-4DDA-8066-E138DA7B7F12}" dt="2022-05-13T00:04:19.475" v="454" actId="47"/>
        <pc:sldMkLst>
          <pc:docMk/>
          <pc:sldMk cId="4193233911" sldId="418"/>
        </pc:sldMkLst>
      </pc:sldChg>
      <pc:sldChg chg="modNotesTx">
        <pc:chgData name="Petur Þ. Sigurdsson" userId="b51620a9-a6bc-43cc-8d20-2596b195e64d" providerId="ADAL" clId="{5422A809-36C0-4DDA-8066-E138DA7B7F12}" dt="2022-05-16T00:28:54.143" v="4087" actId="20577"/>
        <pc:sldMkLst>
          <pc:docMk/>
          <pc:sldMk cId="3281679357" sldId="1692"/>
        </pc:sldMkLst>
      </pc:sldChg>
      <pc:sldChg chg="modSp mod modNotesTx">
        <pc:chgData name="Petur Þ. Sigurdsson" userId="b51620a9-a6bc-43cc-8d20-2596b195e64d" providerId="ADAL" clId="{5422A809-36C0-4DDA-8066-E138DA7B7F12}" dt="2022-05-16T11:56:25.172" v="8509" actId="20577"/>
        <pc:sldMkLst>
          <pc:docMk/>
          <pc:sldMk cId="4124002347" sldId="1702"/>
        </pc:sldMkLst>
        <pc:spChg chg="mod">
          <ac:chgData name="Petur Þ. Sigurdsson" userId="b51620a9-a6bc-43cc-8d20-2596b195e64d" providerId="ADAL" clId="{5422A809-36C0-4DDA-8066-E138DA7B7F12}" dt="2022-05-12T23:58:13.515" v="426" actId="20577"/>
          <ac:spMkLst>
            <pc:docMk/>
            <pc:sldMk cId="4124002347" sldId="1702"/>
            <ac:spMk id="2" creationId="{867EA9B2-735F-4B89-BD47-0322AAE9FAFD}"/>
          </ac:spMkLst>
        </pc:spChg>
      </pc:sldChg>
      <pc:sldChg chg="del modAnim modNotesTx">
        <pc:chgData name="Petur Þ. Sigurdsson" userId="b51620a9-a6bc-43cc-8d20-2596b195e64d" providerId="ADAL" clId="{5422A809-36C0-4DDA-8066-E138DA7B7F12}" dt="2022-05-15T23:45:03.442" v="1938" actId="47"/>
        <pc:sldMkLst>
          <pc:docMk/>
          <pc:sldMk cId="2611332460" sldId="2134805193"/>
        </pc:sldMkLst>
      </pc:sldChg>
      <pc:sldChg chg="del modNotesTx">
        <pc:chgData name="Petur Þ. Sigurdsson" userId="b51620a9-a6bc-43cc-8d20-2596b195e64d" providerId="ADAL" clId="{5422A809-36C0-4DDA-8066-E138DA7B7F12}" dt="2022-05-12T23:58:28.681" v="428" actId="47"/>
        <pc:sldMkLst>
          <pc:docMk/>
          <pc:sldMk cId="2588898370" sldId="2134805195"/>
        </pc:sldMkLst>
      </pc:sldChg>
      <pc:sldChg chg="addSp delSp modSp mod addAnim delAnim modAnim modNotesTx">
        <pc:chgData name="Petur Þ. Sigurdsson" userId="b51620a9-a6bc-43cc-8d20-2596b195e64d" providerId="ADAL" clId="{5422A809-36C0-4DDA-8066-E138DA7B7F12}" dt="2022-05-16T12:08:56.981" v="9856" actId="20577"/>
        <pc:sldMkLst>
          <pc:docMk/>
          <pc:sldMk cId="2695793818" sldId="2134805197"/>
        </pc:sldMkLst>
        <pc:spChg chg="mod">
          <ac:chgData name="Petur Þ. Sigurdsson" userId="b51620a9-a6bc-43cc-8d20-2596b195e64d" providerId="ADAL" clId="{5422A809-36C0-4DDA-8066-E138DA7B7F12}" dt="2022-05-11T21:39:11.494" v="300" actId="20577"/>
          <ac:spMkLst>
            <pc:docMk/>
            <pc:sldMk cId="2695793818" sldId="2134805197"/>
            <ac:spMk id="35" creationId="{DEF92F59-49D7-4F01-B04E-9779F2A4D7E0}"/>
          </ac:spMkLst>
        </pc:spChg>
        <pc:spChg chg="mod">
          <ac:chgData name="Petur Þ. Sigurdsson" userId="b51620a9-a6bc-43cc-8d20-2596b195e64d" providerId="ADAL" clId="{5422A809-36C0-4DDA-8066-E138DA7B7F12}" dt="2022-05-11T21:38:25.958" v="275" actId="14100"/>
          <ac:spMkLst>
            <pc:docMk/>
            <pc:sldMk cId="2695793818" sldId="2134805197"/>
            <ac:spMk id="36" creationId="{D5D1B952-5005-4D99-A1CF-5B2189DED029}"/>
          </ac:spMkLst>
        </pc:spChg>
        <pc:spChg chg="mod">
          <ac:chgData name="Petur Þ. Sigurdsson" userId="b51620a9-a6bc-43cc-8d20-2596b195e64d" providerId="ADAL" clId="{5422A809-36C0-4DDA-8066-E138DA7B7F12}" dt="2022-05-11T21:40:23.837" v="369" actId="20577"/>
          <ac:spMkLst>
            <pc:docMk/>
            <pc:sldMk cId="2695793818" sldId="2134805197"/>
            <ac:spMk id="37" creationId="{DDCE2B33-CA0F-4882-B084-1802E104E146}"/>
          </ac:spMkLst>
        </pc:spChg>
        <pc:spChg chg="add del mod">
          <ac:chgData name="Petur Þ. Sigurdsson" userId="b51620a9-a6bc-43cc-8d20-2596b195e64d" providerId="ADAL" clId="{5422A809-36C0-4DDA-8066-E138DA7B7F12}" dt="2022-05-11T21:40:05.700" v="338" actId="20577"/>
          <ac:spMkLst>
            <pc:docMk/>
            <pc:sldMk cId="2695793818" sldId="2134805197"/>
            <ac:spMk id="38" creationId="{7A921CFA-563D-4CFD-9095-921C7AE56F63}"/>
          </ac:spMkLst>
        </pc:spChg>
      </pc:sldChg>
      <pc:sldChg chg="addSp delSp mod addAnim delAnim modAnim modNotesTx">
        <pc:chgData name="Petur Þ. Sigurdsson" userId="b51620a9-a6bc-43cc-8d20-2596b195e64d" providerId="ADAL" clId="{5422A809-36C0-4DDA-8066-E138DA7B7F12}" dt="2022-05-16T11:38:35.293" v="7235" actId="20577"/>
        <pc:sldMkLst>
          <pc:docMk/>
          <pc:sldMk cId="3726737228" sldId="2134805237"/>
        </pc:sldMkLst>
        <pc:grpChg chg="add del">
          <ac:chgData name="Petur Þ. Sigurdsson" userId="b51620a9-a6bc-43cc-8d20-2596b195e64d" providerId="ADAL" clId="{5422A809-36C0-4DDA-8066-E138DA7B7F12}" dt="2022-05-16T00:32:00.295" v="4203" actId="478"/>
          <ac:grpSpMkLst>
            <pc:docMk/>
            <pc:sldMk cId="3726737228" sldId="2134805237"/>
            <ac:grpSpMk id="39" creationId="{61FE12A5-5C63-5D8E-07F3-120D9BB788DD}"/>
          </ac:grpSpMkLst>
        </pc:grpChg>
      </pc:sldChg>
      <pc:sldChg chg="ord">
        <pc:chgData name="Petur Þ. Sigurdsson" userId="b51620a9-a6bc-43cc-8d20-2596b195e64d" providerId="ADAL" clId="{5422A809-36C0-4DDA-8066-E138DA7B7F12}" dt="2022-05-16T11:57:43.946" v="8513"/>
        <pc:sldMkLst>
          <pc:docMk/>
          <pc:sldMk cId="1419907474" sldId="2134805443"/>
        </pc:sldMkLst>
      </pc:sldChg>
      <pc:sldChg chg="ord">
        <pc:chgData name="Petur Þ. Sigurdsson" userId="b51620a9-a6bc-43cc-8d20-2596b195e64d" providerId="ADAL" clId="{5422A809-36C0-4DDA-8066-E138DA7B7F12}" dt="2022-05-16T11:57:43.946" v="8513"/>
        <pc:sldMkLst>
          <pc:docMk/>
          <pc:sldMk cId="1090441345" sldId="2134805487"/>
        </pc:sldMkLst>
      </pc:sldChg>
      <pc:sldChg chg="addSp delSp modSp mod modAnim modNotesTx">
        <pc:chgData name="Petur Þ. Sigurdsson" userId="b51620a9-a6bc-43cc-8d20-2596b195e64d" providerId="ADAL" clId="{5422A809-36C0-4DDA-8066-E138DA7B7F12}" dt="2022-05-16T11:38:09.185" v="7234" actId="20577"/>
        <pc:sldMkLst>
          <pc:docMk/>
          <pc:sldMk cId="2532580849" sldId="2134805488"/>
        </pc:sldMkLst>
        <pc:spChg chg="mod">
          <ac:chgData name="Petur Þ. Sigurdsson" userId="b51620a9-a6bc-43cc-8d20-2596b195e64d" providerId="ADAL" clId="{5422A809-36C0-4DDA-8066-E138DA7B7F12}" dt="2022-05-11T17:18:55.143" v="30" actId="14100"/>
          <ac:spMkLst>
            <pc:docMk/>
            <pc:sldMk cId="2532580849" sldId="2134805488"/>
            <ac:spMk id="3" creationId="{DC4E2CBE-9AE1-2677-BD39-D52AFBD927AD}"/>
          </ac:spMkLst>
        </pc:spChg>
        <pc:spChg chg="mod">
          <ac:chgData name="Petur Þ. Sigurdsson" userId="b51620a9-a6bc-43cc-8d20-2596b195e64d" providerId="ADAL" clId="{5422A809-36C0-4DDA-8066-E138DA7B7F12}" dt="2022-05-11T17:33:04.302" v="237" actId="1076"/>
          <ac:spMkLst>
            <pc:docMk/>
            <pc:sldMk cId="2532580849" sldId="2134805488"/>
            <ac:spMk id="16" creationId="{4A944800-D30A-E8A1-08BC-DEE0EABEF082}"/>
          </ac:spMkLst>
        </pc:spChg>
        <pc:spChg chg="mod">
          <ac:chgData name="Petur Þ. Sigurdsson" userId="b51620a9-a6bc-43cc-8d20-2596b195e64d" providerId="ADAL" clId="{5422A809-36C0-4DDA-8066-E138DA7B7F12}" dt="2022-05-11T17:19:58.225" v="78" actId="1076"/>
          <ac:spMkLst>
            <pc:docMk/>
            <pc:sldMk cId="2532580849" sldId="2134805488"/>
            <ac:spMk id="24" creationId="{49938795-198A-59E5-EDD6-D1428AB0E053}"/>
          </ac:spMkLst>
        </pc:spChg>
        <pc:spChg chg="mod">
          <ac:chgData name="Petur Þ. Sigurdsson" userId="b51620a9-a6bc-43cc-8d20-2596b195e64d" providerId="ADAL" clId="{5422A809-36C0-4DDA-8066-E138DA7B7F12}" dt="2022-05-11T17:18:23.418" v="17" actId="14100"/>
          <ac:spMkLst>
            <pc:docMk/>
            <pc:sldMk cId="2532580849" sldId="2134805488"/>
            <ac:spMk id="25" creationId="{5CA25CB9-86EE-E258-5A83-565FCE21D0F5}"/>
          </ac:spMkLst>
        </pc:spChg>
        <pc:spChg chg="add mod">
          <ac:chgData name="Petur Þ. Sigurdsson" userId="b51620a9-a6bc-43cc-8d20-2596b195e64d" providerId="ADAL" clId="{5422A809-36C0-4DDA-8066-E138DA7B7F12}" dt="2022-05-11T17:19:15.544" v="67" actId="20577"/>
          <ac:spMkLst>
            <pc:docMk/>
            <pc:sldMk cId="2532580849" sldId="2134805488"/>
            <ac:spMk id="48" creationId="{BC194B5B-79C9-3355-6F49-DDA8BDA3645D}"/>
          </ac:spMkLst>
        </pc:spChg>
        <pc:spChg chg="del mod">
          <ac:chgData name="Petur Þ. Sigurdsson" userId="b51620a9-a6bc-43cc-8d20-2596b195e64d" providerId="ADAL" clId="{5422A809-36C0-4DDA-8066-E138DA7B7F12}" dt="2022-05-11T21:36:02.166" v="242" actId="478"/>
          <ac:spMkLst>
            <pc:docMk/>
            <pc:sldMk cId="2532580849" sldId="2134805488"/>
            <ac:spMk id="54" creationId="{401A3D96-F6E5-4103-BC12-CB472CA59E66}"/>
          </ac:spMkLst>
        </pc:spChg>
        <pc:spChg chg="del mod">
          <ac:chgData name="Petur Þ. Sigurdsson" userId="b51620a9-a6bc-43cc-8d20-2596b195e64d" providerId="ADAL" clId="{5422A809-36C0-4DDA-8066-E138DA7B7F12}" dt="2022-05-11T17:31:30.230" v="234" actId="478"/>
          <ac:spMkLst>
            <pc:docMk/>
            <pc:sldMk cId="2532580849" sldId="2134805488"/>
            <ac:spMk id="55" creationId="{A84A3E8C-C1D6-77A7-534F-9BDBCA1DC9C1}"/>
          </ac:spMkLst>
        </pc:spChg>
        <pc:spChg chg="add mod">
          <ac:chgData name="Petur Þ. Sigurdsson" userId="b51620a9-a6bc-43cc-8d20-2596b195e64d" providerId="ADAL" clId="{5422A809-36C0-4DDA-8066-E138DA7B7F12}" dt="2022-05-11T17:33:14.588" v="238" actId="1076"/>
          <ac:spMkLst>
            <pc:docMk/>
            <pc:sldMk cId="2532580849" sldId="2134805488"/>
            <ac:spMk id="59" creationId="{818A4547-A6EB-7BCD-E32E-3FFBC7F6C170}"/>
          </ac:spMkLst>
        </pc:spChg>
        <pc:spChg chg="add mod">
          <ac:chgData name="Petur Þ. Sigurdsson" userId="b51620a9-a6bc-43cc-8d20-2596b195e64d" providerId="ADAL" clId="{5422A809-36C0-4DDA-8066-E138DA7B7F12}" dt="2022-05-11T17:30:54.343" v="232" actId="1076"/>
          <ac:spMkLst>
            <pc:docMk/>
            <pc:sldMk cId="2532580849" sldId="2134805488"/>
            <ac:spMk id="70" creationId="{F8ADC843-BAAF-E22B-632A-A478AFF482B9}"/>
          </ac:spMkLst>
        </pc:spChg>
        <pc:grpChg chg="add mod">
          <ac:chgData name="Petur Þ. Sigurdsson" userId="b51620a9-a6bc-43cc-8d20-2596b195e64d" providerId="ADAL" clId="{5422A809-36C0-4DDA-8066-E138DA7B7F12}" dt="2022-05-11T17:33:04.302" v="237" actId="1076"/>
          <ac:grpSpMkLst>
            <pc:docMk/>
            <pc:sldMk cId="2532580849" sldId="2134805488"/>
            <ac:grpSpMk id="34" creationId="{BB15332E-3E60-5010-31A5-4DE17F9676E9}"/>
          </ac:grpSpMkLst>
        </pc:grpChg>
        <pc:grpChg chg="mod">
          <ac:chgData name="Petur Þ. Sigurdsson" userId="b51620a9-a6bc-43cc-8d20-2596b195e64d" providerId="ADAL" clId="{5422A809-36C0-4DDA-8066-E138DA7B7F12}" dt="2022-05-11T17:21:43.659" v="154" actId="1038"/>
          <ac:grpSpMkLst>
            <pc:docMk/>
            <pc:sldMk cId="2532580849" sldId="2134805488"/>
            <ac:grpSpMk id="39" creationId="{237974B2-3308-6E4B-06EF-4C35B8F13870}"/>
          </ac:grpSpMkLst>
        </pc:grpChg>
        <pc:grpChg chg="add mod">
          <ac:chgData name="Petur Þ. Sigurdsson" userId="b51620a9-a6bc-43cc-8d20-2596b195e64d" providerId="ADAL" clId="{5422A809-36C0-4DDA-8066-E138DA7B7F12}" dt="2022-05-11T17:19:44.653" v="76" actId="1076"/>
          <ac:grpSpMkLst>
            <pc:docMk/>
            <pc:sldMk cId="2532580849" sldId="2134805488"/>
            <ac:grpSpMk id="50" creationId="{13D6CD63-AC3E-1B14-75AD-328A91332B65}"/>
          </ac:grpSpMkLst>
        </pc:grpChg>
        <pc:grpChg chg="add del mod">
          <ac:chgData name="Petur Þ. Sigurdsson" userId="b51620a9-a6bc-43cc-8d20-2596b195e64d" providerId="ADAL" clId="{5422A809-36C0-4DDA-8066-E138DA7B7F12}" dt="2022-05-11T17:20:00.877" v="80"/>
          <ac:grpSpMkLst>
            <pc:docMk/>
            <pc:sldMk cId="2532580849" sldId="2134805488"/>
            <ac:grpSpMk id="56" creationId="{2D51DF4C-80EA-4410-B211-52B077208A4A}"/>
          </ac:grpSpMkLst>
        </pc:grpChg>
        <pc:grpChg chg="add mod">
          <ac:chgData name="Petur Þ. Sigurdsson" userId="b51620a9-a6bc-43cc-8d20-2596b195e64d" providerId="ADAL" clId="{5422A809-36C0-4DDA-8066-E138DA7B7F12}" dt="2022-05-11T17:31:01.671" v="233" actId="1076"/>
          <ac:grpSpMkLst>
            <pc:docMk/>
            <pc:sldMk cId="2532580849" sldId="2134805488"/>
            <ac:grpSpMk id="64" creationId="{87060B3B-82CF-ECFA-EAE8-F4EEB70538F4}"/>
          </ac:grpSpMkLst>
        </pc:grpChg>
        <pc:grpChg chg="add mod">
          <ac:chgData name="Petur Þ. Sigurdsson" userId="b51620a9-a6bc-43cc-8d20-2596b195e64d" providerId="ADAL" clId="{5422A809-36C0-4DDA-8066-E138DA7B7F12}" dt="2022-05-11T17:31:01.671" v="233" actId="1076"/>
          <ac:grpSpMkLst>
            <pc:docMk/>
            <pc:sldMk cId="2532580849" sldId="2134805488"/>
            <ac:grpSpMk id="67" creationId="{308C3C02-12A7-5CF4-8CF5-281B5B23B24E}"/>
          </ac:grpSpMkLst>
        </pc:grpChg>
        <pc:picChg chg="del">
          <ac:chgData name="Petur Þ. Sigurdsson" userId="b51620a9-a6bc-43cc-8d20-2596b195e64d" providerId="ADAL" clId="{5422A809-36C0-4DDA-8066-E138DA7B7F12}" dt="2022-05-11T17:15:37.209" v="0" actId="478"/>
          <ac:picMkLst>
            <pc:docMk/>
            <pc:sldMk cId="2532580849" sldId="2134805488"/>
            <ac:picMk id="22" creationId="{C0802F2A-7857-337F-459A-93173AA4C433}"/>
          </ac:picMkLst>
        </pc:picChg>
        <pc:picChg chg="del">
          <ac:chgData name="Petur Þ. Sigurdsson" userId="b51620a9-a6bc-43cc-8d20-2596b195e64d" providerId="ADAL" clId="{5422A809-36C0-4DDA-8066-E138DA7B7F12}" dt="2022-05-11T17:15:37.963" v="1" actId="478"/>
          <ac:picMkLst>
            <pc:docMk/>
            <pc:sldMk cId="2532580849" sldId="2134805488"/>
            <ac:picMk id="23" creationId="{562BA289-2607-AD90-05F5-E771F396CF15}"/>
          </ac:picMkLst>
        </pc:picChg>
        <pc:picChg chg="mod">
          <ac:chgData name="Petur Þ. Sigurdsson" userId="b51620a9-a6bc-43cc-8d20-2596b195e64d" providerId="ADAL" clId="{5422A809-36C0-4DDA-8066-E138DA7B7F12}" dt="2022-05-11T17:33:14.588" v="238" actId="1076"/>
          <ac:picMkLst>
            <pc:docMk/>
            <pc:sldMk cId="2532580849" sldId="2134805488"/>
            <ac:picMk id="33" creationId="{AAF35919-B285-8239-D5E1-ECA0D55EBF33}"/>
          </ac:picMkLst>
        </pc:picChg>
        <pc:picChg chg="del mod">
          <ac:chgData name="Petur Þ. Sigurdsson" userId="b51620a9-a6bc-43cc-8d20-2596b195e64d" providerId="ADAL" clId="{5422A809-36C0-4DDA-8066-E138DA7B7F12}" dt="2022-05-11T17:27:38.923" v="185" actId="21"/>
          <ac:picMkLst>
            <pc:docMk/>
            <pc:sldMk cId="2532580849" sldId="2134805488"/>
            <ac:picMk id="37" creationId="{994C0CC0-ECE1-C916-459E-385B085FB3CA}"/>
          </ac:picMkLst>
        </pc:picChg>
        <pc:picChg chg="add del mod">
          <ac:chgData name="Petur Þ. Sigurdsson" userId="b51620a9-a6bc-43cc-8d20-2596b195e64d" providerId="ADAL" clId="{5422A809-36C0-4DDA-8066-E138DA7B7F12}" dt="2022-05-11T17:15:53.241" v="5" actId="478"/>
          <ac:picMkLst>
            <pc:docMk/>
            <pc:sldMk cId="2532580849" sldId="2134805488"/>
            <ac:picMk id="42" creationId="{126F4D1B-7C50-45EA-C740-96752C411288}"/>
          </ac:picMkLst>
        </pc:picChg>
        <pc:picChg chg="add mod ord">
          <ac:chgData name="Petur Þ. Sigurdsson" userId="b51620a9-a6bc-43cc-8d20-2596b195e64d" providerId="ADAL" clId="{5422A809-36C0-4DDA-8066-E138DA7B7F12}" dt="2022-05-11T17:17:38.034" v="9" actId="164"/>
          <ac:picMkLst>
            <pc:docMk/>
            <pc:sldMk cId="2532580849" sldId="2134805488"/>
            <ac:picMk id="43" creationId="{4C2E94A2-C402-5528-EB7C-5DA5AA0F37C5}"/>
          </ac:picMkLst>
        </pc:picChg>
        <pc:picChg chg="add mod ord">
          <ac:chgData name="Petur Þ. Sigurdsson" userId="b51620a9-a6bc-43cc-8d20-2596b195e64d" providerId="ADAL" clId="{5422A809-36C0-4DDA-8066-E138DA7B7F12}" dt="2022-05-11T17:17:38.034" v="9" actId="164"/>
          <ac:picMkLst>
            <pc:docMk/>
            <pc:sldMk cId="2532580849" sldId="2134805488"/>
            <ac:picMk id="44" creationId="{C10184D3-EB25-57C1-372B-6461A6670C6D}"/>
          </ac:picMkLst>
        </pc:picChg>
        <pc:picChg chg="add del mod">
          <ac:chgData name="Petur Þ. Sigurdsson" userId="b51620a9-a6bc-43cc-8d20-2596b195e64d" providerId="ADAL" clId="{5422A809-36C0-4DDA-8066-E138DA7B7F12}" dt="2022-05-11T17:19:38.420" v="74" actId="478"/>
          <ac:picMkLst>
            <pc:docMk/>
            <pc:sldMk cId="2532580849" sldId="2134805488"/>
            <ac:picMk id="49" creationId="{F0D6DC6F-58B2-A065-7D79-8E3F721AE41C}"/>
          </ac:picMkLst>
        </pc:picChg>
        <pc:picChg chg="mod">
          <ac:chgData name="Petur Þ. Sigurdsson" userId="b51620a9-a6bc-43cc-8d20-2596b195e64d" providerId="ADAL" clId="{5422A809-36C0-4DDA-8066-E138DA7B7F12}" dt="2022-05-11T17:19:40.842" v="75"/>
          <ac:picMkLst>
            <pc:docMk/>
            <pc:sldMk cId="2532580849" sldId="2134805488"/>
            <ac:picMk id="52" creationId="{7559F96B-376C-7D89-5872-CCF8AA82D27A}"/>
          </ac:picMkLst>
        </pc:picChg>
        <pc:picChg chg="mod">
          <ac:chgData name="Petur Þ. Sigurdsson" userId="b51620a9-a6bc-43cc-8d20-2596b195e64d" providerId="ADAL" clId="{5422A809-36C0-4DDA-8066-E138DA7B7F12}" dt="2022-05-11T17:19:40.842" v="75"/>
          <ac:picMkLst>
            <pc:docMk/>
            <pc:sldMk cId="2532580849" sldId="2134805488"/>
            <ac:picMk id="53" creationId="{66698FCD-C935-FEF9-FDC6-B9B0BE152670}"/>
          </ac:picMkLst>
        </pc:picChg>
        <pc:picChg chg="mod">
          <ac:chgData name="Petur Þ. Sigurdsson" userId="b51620a9-a6bc-43cc-8d20-2596b195e64d" providerId="ADAL" clId="{5422A809-36C0-4DDA-8066-E138DA7B7F12}" dt="2022-05-11T17:19:59.021" v="79"/>
          <ac:picMkLst>
            <pc:docMk/>
            <pc:sldMk cId="2532580849" sldId="2134805488"/>
            <ac:picMk id="57" creationId="{EF093462-21AD-2A0B-380E-6C39AE3323AD}"/>
          </ac:picMkLst>
        </pc:picChg>
        <pc:picChg chg="mod">
          <ac:chgData name="Petur Þ. Sigurdsson" userId="b51620a9-a6bc-43cc-8d20-2596b195e64d" providerId="ADAL" clId="{5422A809-36C0-4DDA-8066-E138DA7B7F12}" dt="2022-05-11T17:19:59.021" v="79"/>
          <ac:picMkLst>
            <pc:docMk/>
            <pc:sldMk cId="2532580849" sldId="2134805488"/>
            <ac:picMk id="58" creationId="{F6229069-A1BB-BD9C-5090-D312B70B03D1}"/>
          </ac:picMkLst>
        </pc:picChg>
        <pc:picChg chg="add del mod">
          <ac:chgData name="Petur Þ. Sigurdsson" userId="b51620a9-a6bc-43cc-8d20-2596b195e64d" providerId="ADAL" clId="{5422A809-36C0-4DDA-8066-E138DA7B7F12}" dt="2022-05-11T17:27:32.867" v="183" actId="21"/>
          <ac:picMkLst>
            <pc:docMk/>
            <pc:sldMk cId="2532580849" sldId="2134805488"/>
            <ac:picMk id="60" creationId="{A8904E1F-6A6E-45C7-5BAE-FF686A58FF7C}"/>
          </ac:picMkLst>
        </pc:picChg>
        <pc:picChg chg="add del mod">
          <ac:chgData name="Petur Þ. Sigurdsson" userId="b51620a9-a6bc-43cc-8d20-2596b195e64d" providerId="ADAL" clId="{5422A809-36C0-4DDA-8066-E138DA7B7F12}" dt="2022-05-11T17:25:36.989" v="165" actId="21"/>
          <ac:picMkLst>
            <pc:docMk/>
            <pc:sldMk cId="2532580849" sldId="2134805488"/>
            <ac:picMk id="63" creationId="{2A66FDD7-BF52-C858-BCB8-8C876C76D773}"/>
          </ac:picMkLst>
        </pc:picChg>
        <pc:picChg chg="mod">
          <ac:chgData name="Petur Þ. Sigurdsson" userId="b51620a9-a6bc-43cc-8d20-2596b195e64d" providerId="ADAL" clId="{5422A809-36C0-4DDA-8066-E138DA7B7F12}" dt="2022-05-11T17:27:23.704" v="181"/>
          <ac:picMkLst>
            <pc:docMk/>
            <pc:sldMk cId="2532580849" sldId="2134805488"/>
            <ac:picMk id="65" creationId="{8CE14D2F-1FD6-7587-CF26-53D19B92937C}"/>
          </ac:picMkLst>
        </pc:picChg>
        <pc:picChg chg="mod">
          <ac:chgData name="Petur Þ. Sigurdsson" userId="b51620a9-a6bc-43cc-8d20-2596b195e64d" providerId="ADAL" clId="{5422A809-36C0-4DDA-8066-E138DA7B7F12}" dt="2022-05-11T17:27:23.704" v="181"/>
          <ac:picMkLst>
            <pc:docMk/>
            <pc:sldMk cId="2532580849" sldId="2134805488"/>
            <ac:picMk id="66" creationId="{46859740-48EB-8500-1767-B37B4ACEA8C3}"/>
          </ac:picMkLst>
        </pc:picChg>
        <pc:picChg chg="mod">
          <ac:chgData name="Petur Þ. Sigurdsson" userId="b51620a9-a6bc-43cc-8d20-2596b195e64d" providerId="ADAL" clId="{5422A809-36C0-4DDA-8066-E138DA7B7F12}" dt="2022-05-11T17:29:00.420" v="199"/>
          <ac:picMkLst>
            <pc:docMk/>
            <pc:sldMk cId="2532580849" sldId="2134805488"/>
            <ac:picMk id="68" creationId="{0767A3AF-D3E1-A4BA-E6E5-1F81B91C10BA}"/>
          </ac:picMkLst>
        </pc:picChg>
        <pc:picChg chg="mod">
          <ac:chgData name="Petur Þ. Sigurdsson" userId="b51620a9-a6bc-43cc-8d20-2596b195e64d" providerId="ADAL" clId="{5422A809-36C0-4DDA-8066-E138DA7B7F12}" dt="2022-05-11T17:29:00.420" v="199"/>
          <ac:picMkLst>
            <pc:docMk/>
            <pc:sldMk cId="2532580849" sldId="2134805488"/>
            <ac:picMk id="69" creationId="{BA58C1EA-31A6-F8BC-927E-9D6703B0667E}"/>
          </ac:picMkLst>
        </pc:picChg>
        <pc:cxnChg chg="mod">
          <ac:chgData name="Petur Þ. Sigurdsson" userId="b51620a9-a6bc-43cc-8d20-2596b195e64d" providerId="ADAL" clId="{5422A809-36C0-4DDA-8066-E138DA7B7F12}" dt="2022-05-11T17:21:57.474" v="155" actId="14100"/>
          <ac:cxnSpMkLst>
            <pc:docMk/>
            <pc:sldMk cId="2532580849" sldId="2134805488"/>
            <ac:cxnSpMk id="4" creationId="{153BDFA3-4E04-9185-B325-D855D90074E6}"/>
          </ac:cxnSpMkLst>
        </pc:cxnChg>
        <pc:cxnChg chg="mod">
          <ac:chgData name="Petur Þ. Sigurdsson" userId="b51620a9-a6bc-43cc-8d20-2596b195e64d" providerId="ADAL" clId="{5422A809-36C0-4DDA-8066-E138DA7B7F12}" dt="2022-05-11T17:21:43.659" v="154" actId="1038"/>
          <ac:cxnSpMkLst>
            <pc:docMk/>
            <pc:sldMk cId="2532580849" sldId="2134805488"/>
            <ac:cxnSpMk id="45" creationId="{A24CCBAD-4488-E398-DC83-9DE0CE223955}"/>
          </ac:cxnSpMkLst>
        </pc:cxnChg>
        <pc:cxnChg chg="mod">
          <ac:chgData name="Petur Þ. Sigurdsson" userId="b51620a9-a6bc-43cc-8d20-2596b195e64d" providerId="ADAL" clId="{5422A809-36C0-4DDA-8066-E138DA7B7F12}" dt="2022-05-11T17:36:51.290" v="241" actId="14100"/>
          <ac:cxnSpMkLst>
            <pc:docMk/>
            <pc:sldMk cId="2532580849" sldId="2134805488"/>
            <ac:cxnSpMk id="51" creationId="{77CBA82F-ADB5-B8B0-9B10-23C559B4660E}"/>
          </ac:cxnSpMkLst>
        </pc:cxnChg>
      </pc:sldChg>
      <pc:sldChg chg="addSp delSp modSp new del mod">
        <pc:chgData name="Petur Þ. Sigurdsson" userId="b51620a9-a6bc-43cc-8d20-2596b195e64d" providerId="ADAL" clId="{5422A809-36C0-4DDA-8066-E138DA7B7F12}" dt="2022-05-11T17:33:27.785" v="240" actId="47"/>
        <pc:sldMkLst>
          <pc:docMk/>
          <pc:sldMk cId="3253614227" sldId="2134805489"/>
        </pc:sldMkLst>
        <pc:grpChg chg="add del mod">
          <ac:chgData name="Petur Þ. Sigurdsson" userId="b51620a9-a6bc-43cc-8d20-2596b195e64d" providerId="ADAL" clId="{5422A809-36C0-4DDA-8066-E138DA7B7F12}" dt="2022-05-11T17:27:05.742" v="180" actId="21"/>
          <ac:grpSpMkLst>
            <pc:docMk/>
            <pc:sldMk cId="3253614227" sldId="2134805489"/>
            <ac:grpSpMk id="4" creationId="{CC27C2A9-1865-BEF5-D133-DC9268926E84}"/>
          </ac:grpSpMkLst>
        </pc:grpChg>
        <pc:grpChg chg="add mod">
          <ac:chgData name="Petur Þ. Sigurdsson" userId="b51620a9-a6bc-43cc-8d20-2596b195e64d" providerId="ADAL" clId="{5422A809-36C0-4DDA-8066-E138DA7B7F12}" dt="2022-05-11T17:28:55.751" v="198" actId="164"/>
          <ac:grpSpMkLst>
            <pc:docMk/>
            <pc:sldMk cId="3253614227" sldId="2134805489"/>
            <ac:grpSpMk id="7" creationId="{5ACF8401-0DE4-EEBA-D49B-DCB5A7E74BFF}"/>
          </ac:grpSpMkLst>
        </pc:grpChg>
        <pc:picChg chg="add mod ord">
          <ac:chgData name="Petur Þ. Sigurdsson" userId="b51620a9-a6bc-43cc-8d20-2596b195e64d" providerId="ADAL" clId="{5422A809-36C0-4DDA-8066-E138DA7B7F12}" dt="2022-05-11T17:26:56.015" v="177" actId="164"/>
          <ac:picMkLst>
            <pc:docMk/>
            <pc:sldMk cId="3253614227" sldId="2134805489"/>
            <ac:picMk id="2" creationId="{1FB44A85-7C42-2144-5628-79673F6DD191}"/>
          </ac:picMkLst>
        </pc:picChg>
        <pc:picChg chg="add mod">
          <ac:chgData name="Petur Þ. Sigurdsson" userId="b51620a9-a6bc-43cc-8d20-2596b195e64d" providerId="ADAL" clId="{5422A809-36C0-4DDA-8066-E138DA7B7F12}" dt="2022-05-11T17:26:56.015" v="177" actId="164"/>
          <ac:picMkLst>
            <pc:docMk/>
            <pc:sldMk cId="3253614227" sldId="2134805489"/>
            <ac:picMk id="3" creationId="{C6C2E80D-4FDA-D95F-44FE-E421CE3E3E03}"/>
          </ac:picMkLst>
        </pc:picChg>
        <pc:picChg chg="add mod">
          <ac:chgData name="Petur Þ. Sigurdsson" userId="b51620a9-a6bc-43cc-8d20-2596b195e64d" providerId="ADAL" clId="{5422A809-36C0-4DDA-8066-E138DA7B7F12}" dt="2022-05-11T17:28:55.751" v="198" actId="164"/>
          <ac:picMkLst>
            <pc:docMk/>
            <pc:sldMk cId="3253614227" sldId="2134805489"/>
            <ac:picMk id="5" creationId="{E47CA86B-2378-D1A2-73AB-BD2699815AB8}"/>
          </ac:picMkLst>
        </pc:picChg>
        <pc:picChg chg="add mod">
          <ac:chgData name="Petur Þ. Sigurdsson" userId="b51620a9-a6bc-43cc-8d20-2596b195e64d" providerId="ADAL" clId="{5422A809-36C0-4DDA-8066-E138DA7B7F12}" dt="2022-05-11T17:28:55.751" v="198" actId="164"/>
          <ac:picMkLst>
            <pc:docMk/>
            <pc:sldMk cId="3253614227" sldId="2134805489"/>
            <ac:picMk id="6" creationId="{BA068232-9CE2-295F-7F6D-9F4071DE5A18}"/>
          </ac:picMkLst>
        </pc:picChg>
      </pc:sldChg>
      <pc:sldChg chg="addSp delSp modSp new del mod modNotesTx">
        <pc:chgData name="Petur Þ. Sigurdsson" userId="b51620a9-a6bc-43cc-8d20-2596b195e64d" providerId="ADAL" clId="{5422A809-36C0-4DDA-8066-E138DA7B7F12}" dt="2022-05-13T00:04:32.827" v="455" actId="47"/>
        <pc:sldMkLst>
          <pc:docMk/>
          <pc:sldMk cId="3640227445" sldId="2134805489"/>
        </pc:sldMkLst>
        <pc:spChg chg="del">
          <ac:chgData name="Petur Þ. Sigurdsson" userId="b51620a9-a6bc-43cc-8d20-2596b195e64d" providerId="ADAL" clId="{5422A809-36C0-4DDA-8066-E138DA7B7F12}" dt="2022-05-13T00:02:52.328" v="430"/>
          <ac:spMkLst>
            <pc:docMk/>
            <pc:sldMk cId="3640227445" sldId="2134805489"/>
            <ac:spMk id="2" creationId="{395BE49B-D19E-4065-61E3-CEAFA1924340}"/>
          </ac:spMkLst>
        </pc:spChg>
        <pc:spChg chg="mod">
          <ac:chgData name="Petur Þ. Sigurdsson" userId="b51620a9-a6bc-43cc-8d20-2596b195e64d" providerId="ADAL" clId="{5422A809-36C0-4DDA-8066-E138DA7B7F12}" dt="2022-05-13T00:03:55.067" v="451" actId="20577"/>
          <ac:spMkLst>
            <pc:docMk/>
            <pc:sldMk cId="3640227445" sldId="2134805489"/>
            <ac:spMk id="3" creationId="{C265A63D-67CB-D005-F085-1396D1A3B5FF}"/>
          </ac:spMkLst>
        </pc:spChg>
        <pc:spChg chg="mod">
          <ac:chgData name="Petur Þ. Sigurdsson" userId="b51620a9-a6bc-43cc-8d20-2596b195e64d" providerId="ADAL" clId="{5422A809-36C0-4DDA-8066-E138DA7B7F12}" dt="2022-05-13T00:03:52.353" v="443"/>
          <ac:spMkLst>
            <pc:docMk/>
            <pc:sldMk cId="3640227445" sldId="2134805489"/>
            <ac:spMk id="4" creationId="{0E533E65-4065-31BE-2994-F3A86FE54BAF}"/>
          </ac:spMkLst>
        </pc:spChg>
        <pc:picChg chg="add mod">
          <ac:chgData name="Petur Þ. Sigurdsson" userId="b51620a9-a6bc-43cc-8d20-2596b195e64d" providerId="ADAL" clId="{5422A809-36C0-4DDA-8066-E138DA7B7F12}" dt="2022-05-13T00:02:52.328" v="430"/>
          <ac:picMkLst>
            <pc:docMk/>
            <pc:sldMk cId="3640227445" sldId="2134805489"/>
            <ac:picMk id="5" creationId="{A33DB85C-A2A6-9C82-6557-CC4BD393F6B0}"/>
          </ac:picMkLst>
        </pc:picChg>
      </pc:sldChg>
      <pc:sldChg chg="delSp modSp add del mod">
        <pc:chgData name="Petur Þ. Sigurdsson" userId="b51620a9-a6bc-43cc-8d20-2596b195e64d" providerId="ADAL" clId="{5422A809-36C0-4DDA-8066-E138DA7B7F12}" dt="2022-05-11T17:33:26.625" v="239" actId="47"/>
        <pc:sldMkLst>
          <pc:docMk/>
          <pc:sldMk cId="687684916" sldId="2134805490"/>
        </pc:sldMkLst>
        <pc:spChg chg="del">
          <ac:chgData name="Petur Þ. Sigurdsson" userId="b51620a9-a6bc-43cc-8d20-2596b195e64d" providerId="ADAL" clId="{5422A809-36C0-4DDA-8066-E138DA7B7F12}" dt="2022-05-11T17:31:39.413" v="236" actId="478"/>
          <ac:spMkLst>
            <pc:docMk/>
            <pc:sldMk cId="687684916" sldId="2134805490"/>
            <ac:spMk id="3" creationId="{DC4E2CBE-9AE1-2677-BD39-D52AFBD927AD}"/>
          </ac:spMkLst>
        </pc:spChg>
        <pc:cxnChg chg="mod">
          <ac:chgData name="Petur Þ. Sigurdsson" userId="b51620a9-a6bc-43cc-8d20-2596b195e64d" providerId="ADAL" clId="{5422A809-36C0-4DDA-8066-E138DA7B7F12}" dt="2022-05-11T17:31:39.413" v="236" actId="478"/>
          <ac:cxnSpMkLst>
            <pc:docMk/>
            <pc:sldMk cId="687684916" sldId="2134805490"/>
            <ac:cxnSpMk id="4" creationId="{153BDFA3-4E04-9185-B325-D855D90074E6}"/>
          </ac:cxnSpMkLst>
        </pc:cxnChg>
      </pc:sldChg>
      <pc:sldChg chg="addSp delSp modSp add mod modNotesTx">
        <pc:chgData name="Petur Þ. Sigurdsson" userId="b51620a9-a6bc-43cc-8d20-2596b195e64d" providerId="ADAL" clId="{5422A809-36C0-4DDA-8066-E138DA7B7F12}" dt="2022-05-16T11:48:54.396" v="8251" actId="20577"/>
        <pc:sldMkLst>
          <pc:docMk/>
          <pc:sldMk cId="1218266569" sldId="2134805490"/>
        </pc:sldMkLst>
        <pc:spChg chg="mod">
          <ac:chgData name="Petur Þ. Sigurdsson" userId="b51620a9-a6bc-43cc-8d20-2596b195e64d" providerId="ADAL" clId="{5422A809-36C0-4DDA-8066-E138DA7B7F12}" dt="2022-05-15T23:50:05.320" v="2081" actId="403"/>
          <ac:spMkLst>
            <pc:docMk/>
            <pc:sldMk cId="1218266569" sldId="2134805490"/>
            <ac:spMk id="3" creationId="{C265A63D-67CB-D005-F085-1396D1A3B5FF}"/>
          </ac:spMkLst>
        </pc:spChg>
        <pc:spChg chg="mod">
          <ac:chgData name="Petur Þ. Sigurdsson" userId="b51620a9-a6bc-43cc-8d20-2596b195e64d" providerId="ADAL" clId="{5422A809-36C0-4DDA-8066-E138DA7B7F12}" dt="2022-05-15T23:47:37.037" v="2074" actId="404"/>
          <ac:spMkLst>
            <pc:docMk/>
            <pc:sldMk cId="1218266569" sldId="2134805490"/>
            <ac:spMk id="4" creationId="{0E533E65-4065-31BE-2994-F3A86FE54BAF}"/>
          </ac:spMkLst>
        </pc:spChg>
        <pc:spChg chg="add del mod">
          <ac:chgData name="Petur Þ. Sigurdsson" userId="b51620a9-a6bc-43cc-8d20-2596b195e64d" providerId="ADAL" clId="{5422A809-36C0-4DDA-8066-E138DA7B7F12}" dt="2022-05-13T00:03:19.648" v="433"/>
          <ac:spMkLst>
            <pc:docMk/>
            <pc:sldMk cId="1218266569" sldId="2134805490"/>
            <ac:spMk id="6" creationId="{318CC1EE-8379-02C8-A04E-8FE2CB1FDBEF}"/>
          </ac:spMkLst>
        </pc:spChg>
        <pc:picChg chg="del">
          <ac:chgData name="Petur Þ. Sigurdsson" userId="b51620a9-a6bc-43cc-8d20-2596b195e64d" providerId="ADAL" clId="{5422A809-36C0-4DDA-8066-E138DA7B7F12}" dt="2022-05-13T00:03:03.765" v="432" actId="478"/>
          <ac:picMkLst>
            <pc:docMk/>
            <pc:sldMk cId="1218266569" sldId="2134805490"/>
            <ac:picMk id="5" creationId="{A33DB85C-A2A6-9C82-6557-CC4BD393F6B0}"/>
          </ac:picMkLst>
        </pc:picChg>
        <pc:picChg chg="add mod">
          <ac:chgData name="Petur Þ. Sigurdsson" userId="b51620a9-a6bc-43cc-8d20-2596b195e64d" providerId="ADAL" clId="{5422A809-36C0-4DDA-8066-E138DA7B7F12}" dt="2022-05-13T00:03:19.648" v="433"/>
          <ac:picMkLst>
            <pc:docMk/>
            <pc:sldMk cId="1218266569" sldId="2134805490"/>
            <ac:picMk id="7" creationId="{E5AC533E-1425-86E6-4C2A-156D14A45B90}"/>
          </ac:picMkLst>
        </pc:picChg>
      </pc:sldChg>
      <pc:sldChg chg="addSp delSp modSp new mod modAnim modNotesTx">
        <pc:chgData name="Petur Þ. Sigurdsson" userId="b51620a9-a6bc-43cc-8d20-2596b195e64d" providerId="ADAL" clId="{5422A809-36C0-4DDA-8066-E138DA7B7F12}" dt="2022-05-16T11:36:20.728" v="7183" actId="20577"/>
        <pc:sldMkLst>
          <pc:docMk/>
          <pc:sldMk cId="311411400" sldId="2134805491"/>
        </pc:sldMkLst>
        <pc:spChg chg="del">
          <ac:chgData name="Petur Þ. Sigurdsson" userId="b51620a9-a6bc-43cc-8d20-2596b195e64d" providerId="ADAL" clId="{5422A809-36C0-4DDA-8066-E138DA7B7F12}" dt="2022-05-13T00:18:57.166" v="526" actId="478"/>
          <ac:spMkLst>
            <pc:docMk/>
            <pc:sldMk cId="311411400" sldId="2134805491"/>
            <ac:spMk id="2" creationId="{CAC58C52-D05C-56AE-1C3F-E2A3A09CBA9E}"/>
          </ac:spMkLst>
        </pc:spChg>
        <pc:spChg chg="mod">
          <ac:chgData name="Petur Þ. Sigurdsson" userId="b51620a9-a6bc-43cc-8d20-2596b195e64d" providerId="ADAL" clId="{5422A809-36C0-4DDA-8066-E138DA7B7F12}" dt="2022-05-13T00:27:22.807" v="760" actId="20577"/>
          <ac:spMkLst>
            <pc:docMk/>
            <pc:sldMk cId="311411400" sldId="2134805491"/>
            <ac:spMk id="3" creationId="{484F7391-533F-6AB9-DE75-05D6D5EE8B77}"/>
          </ac:spMkLst>
        </pc:spChg>
        <pc:spChg chg="add mod">
          <ac:chgData name="Petur Þ. Sigurdsson" userId="b51620a9-a6bc-43cc-8d20-2596b195e64d" providerId="ADAL" clId="{5422A809-36C0-4DDA-8066-E138DA7B7F12}" dt="2022-05-13T00:27:52.053" v="771" actId="1076"/>
          <ac:spMkLst>
            <pc:docMk/>
            <pc:sldMk cId="311411400" sldId="2134805491"/>
            <ac:spMk id="10" creationId="{D99D80BA-4DC3-BC12-EC03-FADFEF4E44AE}"/>
          </ac:spMkLst>
        </pc:spChg>
        <pc:spChg chg="add mod">
          <ac:chgData name="Petur Þ. Sigurdsson" userId="b51620a9-a6bc-43cc-8d20-2596b195e64d" providerId="ADAL" clId="{5422A809-36C0-4DDA-8066-E138DA7B7F12}" dt="2022-05-13T00:23:22.500" v="616" actId="1076"/>
          <ac:spMkLst>
            <pc:docMk/>
            <pc:sldMk cId="311411400" sldId="2134805491"/>
            <ac:spMk id="11" creationId="{AAA7F6AD-2117-86D2-D454-809CF7703A0C}"/>
          </ac:spMkLst>
        </pc:spChg>
        <pc:picChg chg="add mod">
          <ac:chgData name="Petur Þ. Sigurdsson" userId="b51620a9-a6bc-43cc-8d20-2596b195e64d" providerId="ADAL" clId="{5422A809-36C0-4DDA-8066-E138DA7B7F12}" dt="2022-05-13T00:21:25.459" v="551" actId="1076"/>
          <ac:picMkLst>
            <pc:docMk/>
            <pc:sldMk cId="311411400" sldId="2134805491"/>
            <ac:picMk id="4" creationId="{6E2B749D-A9D9-40AB-95E2-FDCC4669EBB0}"/>
          </ac:picMkLst>
        </pc:picChg>
        <pc:picChg chg="add mod">
          <ac:chgData name="Petur Þ. Sigurdsson" userId="b51620a9-a6bc-43cc-8d20-2596b195e64d" providerId="ADAL" clId="{5422A809-36C0-4DDA-8066-E138DA7B7F12}" dt="2022-05-13T00:21:44.969" v="556" actId="1076"/>
          <ac:picMkLst>
            <pc:docMk/>
            <pc:sldMk cId="311411400" sldId="2134805491"/>
            <ac:picMk id="5" creationId="{25FC2C48-84F7-9A93-7ECB-B85BA5A69582}"/>
          </ac:picMkLst>
        </pc:picChg>
        <pc:picChg chg="add mod">
          <ac:chgData name="Petur Þ. Sigurdsson" userId="b51620a9-a6bc-43cc-8d20-2596b195e64d" providerId="ADAL" clId="{5422A809-36C0-4DDA-8066-E138DA7B7F12}" dt="2022-05-13T00:21:42.594" v="555" actId="1076"/>
          <ac:picMkLst>
            <pc:docMk/>
            <pc:sldMk cId="311411400" sldId="2134805491"/>
            <ac:picMk id="6" creationId="{BAF49654-A551-4523-A2FD-9B237776E404}"/>
          </ac:picMkLst>
        </pc:picChg>
        <pc:picChg chg="add mod">
          <ac:chgData name="Petur Þ. Sigurdsson" userId="b51620a9-a6bc-43cc-8d20-2596b195e64d" providerId="ADAL" clId="{5422A809-36C0-4DDA-8066-E138DA7B7F12}" dt="2022-05-13T00:23:15.061" v="615" actId="1076"/>
          <ac:picMkLst>
            <pc:docMk/>
            <pc:sldMk cId="311411400" sldId="2134805491"/>
            <ac:picMk id="7" creationId="{C0DB534D-DF44-A742-049C-09AE9073910B}"/>
          </ac:picMkLst>
        </pc:picChg>
        <pc:picChg chg="add mod">
          <ac:chgData name="Petur Þ. Sigurdsson" userId="b51620a9-a6bc-43cc-8d20-2596b195e64d" providerId="ADAL" clId="{5422A809-36C0-4DDA-8066-E138DA7B7F12}" dt="2022-05-13T00:23:15.061" v="615" actId="1076"/>
          <ac:picMkLst>
            <pc:docMk/>
            <pc:sldMk cId="311411400" sldId="2134805491"/>
            <ac:picMk id="8" creationId="{E91922B7-75EA-B6A7-050D-C27EB39DD309}"/>
          </ac:picMkLst>
        </pc:picChg>
        <pc:picChg chg="add mod">
          <ac:chgData name="Petur Þ. Sigurdsson" userId="b51620a9-a6bc-43cc-8d20-2596b195e64d" providerId="ADAL" clId="{5422A809-36C0-4DDA-8066-E138DA7B7F12}" dt="2022-05-13T00:23:15.061" v="615" actId="1076"/>
          <ac:picMkLst>
            <pc:docMk/>
            <pc:sldMk cId="311411400" sldId="2134805491"/>
            <ac:picMk id="9" creationId="{BF98676B-32D5-3A67-4838-3CB86DEED3C8}"/>
          </ac:picMkLst>
        </pc:picChg>
      </pc:sldChg>
      <pc:sldChg chg="mod ord modShow">
        <pc:chgData name="Petur Þ. Sigurdsson" userId="b51620a9-a6bc-43cc-8d20-2596b195e64d" providerId="ADAL" clId="{5422A809-36C0-4DDA-8066-E138DA7B7F12}" dt="2022-05-16T11:57:43.946" v="8513"/>
        <pc:sldMkLst>
          <pc:docMk/>
          <pc:sldMk cId="3328546027" sldId="2134805494"/>
        </pc:sldMkLst>
      </pc:sldChg>
      <pc:sldChg chg="mod ord modShow">
        <pc:chgData name="Petur Þ. Sigurdsson" userId="b51620a9-a6bc-43cc-8d20-2596b195e64d" providerId="ADAL" clId="{5422A809-36C0-4DDA-8066-E138DA7B7F12}" dt="2022-05-16T11:57:23.421" v="8511"/>
        <pc:sldMkLst>
          <pc:docMk/>
          <pc:sldMk cId="171932439" sldId="2134805498"/>
        </pc:sldMkLst>
      </pc:sldChg>
      <pc:sldChg chg="addSp delSp modSp mod modShow modNotesTx">
        <pc:chgData name="Petur Þ. Sigurdsson" userId="b51620a9-a6bc-43cc-8d20-2596b195e64d" providerId="ADAL" clId="{5422A809-36C0-4DDA-8066-E138DA7B7F12}" dt="2022-05-16T12:02:03.065" v="8867" actId="20577"/>
        <pc:sldMkLst>
          <pc:docMk/>
          <pc:sldMk cId="1233138762" sldId="2134805499"/>
        </pc:sldMkLst>
        <pc:spChg chg="del mod">
          <ac:chgData name="Petur Þ. Sigurdsson" userId="b51620a9-a6bc-43cc-8d20-2596b195e64d" providerId="ADAL" clId="{5422A809-36C0-4DDA-8066-E138DA7B7F12}" dt="2022-05-16T11:59:10.584" v="8547" actId="478"/>
          <ac:spMkLst>
            <pc:docMk/>
            <pc:sldMk cId="1233138762" sldId="2134805499"/>
            <ac:spMk id="2" creationId="{28A078C0-3269-A747-B4B1-46A7B16DF972}"/>
          </ac:spMkLst>
        </pc:spChg>
        <pc:spChg chg="mod">
          <ac:chgData name="Petur Þ. Sigurdsson" userId="b51620a9-a6bc-43cc-8d20-2596b195e64d" providerId="ADAL" clId="{5422A809-36C0-4DDA-8066-E138DA7B7F12}" dt="2022-05-16T11:59:04.309" v="8545" actId="20577"/>
          <ac:spMkLst>
            <pc:docMk/>
            <pc:sldMk cId="1233138762" sldId="2134805499"/>
            <ac:spMk id="4" creationId="{E24A5FCE-E430-EC42-913D-DCE5AF823A3D}"/>
          </ac:spMkLst>
        </pc:spChg>
        <pc:spChg chg="add del mod">
          <ac:chgData name="Petur Þ. Sigurdsson" userId="b51620a9-a6bc-43cc-8d20-2596b195e64d" providerId="ADAL" clId="{5422A809-36C0-4DDA-8066-E138DA7B7F12}" dt="2022-05-16T11:59:31.936" v="8551" actId="478"/>
          <ac:spMkLst>
            <pc:docMk/>
            <pc:sldMk cId="1233138762" sldId="2134805499"/>
            <ac:spMk id="6" creationId="{BB53FE62-1BFF-B2AA-4C15-9B2A782F9431}"/>
          </ac:spMkLst>
        </pc:spChg>
        <pc:picChg chg="mod">
          <ac:chgData name="Petur Þ. Sigurdsson" userId="b51620a9-a6bc-43cc-8d20-2596b195e64d" providerId="ADAL" clId="{5422A809-36C0-4DDA-8066-E138DA7B7F12}" dt="2022-05-16T11:59:37.800" v="8554" actId="1076"/>
          <ac:picMkLst>
            <pc:docMk/>
            <pc:sldMk cId="1233138762" sldId="2134805499"/>
            <ac:picMk id="5" creationId="{E9B6CC89-FA54-4DEF-AF7C-8978D4A95A9F}"/>
          </ac:picMkLst>
        </pc:picChg>
        <pc:picChg chg="mod">
          <ac:chgData name="Petur Þ. Sigurdsson" userId="b51620a9-a6bc-43cc-8d20-2596b195e64d" providerId="ADAL" clId="{5422A809-36C0-4DDA-8066-E138DA7B7F12}" dt="2022-05-16T11:59:42.134" v="8556" actId="1076"/>
          <ac:picMkLst>
            <pc:docMk/>
            <pc:sldMk cId="1233138762" sldId="2134805499"/>
            <ac:picMk id="8" creationId="{4E09F7A1-0514-46F5-B23F-096AF1D8BB42}"/>
          </ac:picMkLst>
        </pc:picChg>
        <pc:picChg chg="mod">
          <ac:chgData name="Petur Þ. Sigurdsson" userId="b51620a9-a6bc-43cc-8d20-2596b195e64d" providerId="ADAL" clId="{5422A809-36C0-4DDA-8066-E138DA7B7F12}" dt="2022-05-16T11:59:39.540" v="8555" actId="1076"/>
          <ac:picMkLst>
            <pc:docMk/>
            <pc:sldMk cId="1233138762" sldId="2134805499"/>
            <ac:picMk id="10" creationId="{DB8788F4-BFEF-4F2D-988E-ED0C334269A7}"/>
          </ac:picMkLst>
        </pc:picChg>
      </pc:sldChg>
      <pc:sldMasterChg chg="delSldLayout">
        <pc:chgData name="Petur Þ. Sigurdsson" userId="b51620a9-a6bc-43cc-8d20-2596b195e64d" providerId="ADAL" clId="{5422A809-36C0-4DDA-8066-E138DA7B7F12}" dt="2022-05-13T00:05:04.638" v="456" actId="47"/>
        <pc:sldMasterMkLst>
          <pc:docMk/>
          <pc:sldMasterMk cId="1025738492" sldId="2147483744"/>
        </pc:sldMasterMkLst>
        <pc:sldLayoutChg chg="del">
          <pc:chgData name="Petur Þ. Sigurdsson" userId="b51620a9-a6bc-43cc-8d20-2596b195e64d" providerId="ADAL" clId="{5422A809-36C0-4DDA-8066-E138DA7B7F12}" dt="2022-05-13T00:05:04.638" v="456" actId="47"/>
          <pc:sldLayoutMkLst>
            <pc:docMk/>
            <pc:sldMasterMk cId="1025738492" sldId="2147483744"/>
            <pc:sldLayoutMk cId="692061163" sldId="2147483827"/>
          </pc:sldLayoutMkLst>
        </pc:sldLayoutChg>
      </pc:sldMasterChg>
      <pc:sldMasterChg chg="delSldLayout">
        <pc:chgData name="Petur Þ. Sigurdsson" userId="b51620a9-a6bc-43cc-8d20-2596b195e64d" providerId="ADAL" clId="{5422A809-36C0-4DDA-8066-E138DA7B7F12}" dt="2022-05-13T00:05:04.638" v="456" actId="47"/>
        <pc:sldMasterMkLst>
          <pc:docMk/>
          <pc:sldMasterMk cId="1290336027" sldId="2147483775"/>
        </pc:sldMasterMkLst>
        <pc:sldLayoutChg chg="del">
          <pc:chgData name="Petur Þ. Sigurdsson" userId="b51620a9-a6bc-43cc-8d20-2596b195e64d" providerId="ADAL" clId="{5422A809-36C0-4DDA-8066-E138DA7B7F12}" dt="2022-05-13T00:05:04.638" v="456" actId="47"/>
          <pc:sldLayoutMkLst>
            <pc:docMk/>
            <pc:sldMasterMk cId="1290336027" sldId="2147483775"/>
            <pc:sldLayoutMk cId="3856800565" sldId="2147483829"/>
          </pc:sldLayoutMkLst>
        </pc:sldLayoutChg>
      </pc:sldMasterChg>
    </pc:docChg>
  </pc:docChgLst>
  <pc:docChgLst>
    <pc:chgData name="Gunnar Orn Thorsteinsson" userId="6ff5e4af-0863-4080-9179-e09f07ef459c" providerId="ADAL" clId="{0A24A0A4-DD97-4A6D-8666-8DABD90418C7}"/>
    <pc:docChg chg="undo custSel addSld delSld modSld modSection">
      <pc:chgData name="Gunnar Orn Thorsteinsson" userId="6ff5e4af-0863-4080-9179-e09f07ef459c" providerId="ADAL" clId="{0A24A0A4-DD97-4A6D-8666-8DABD90418C7}" dt="2022-05-14T14:31:38.904" v="987" actId="20577"/>
      <pc:docMkLst>
        <pc:docMk/>
      </pc:docMkLst>
      <pc:sldChg chg="delSp modSp add mod modNotesTx">
        <pc:chgData name="Gunnar Orn Thorsteinsson" userId="6ff5e4af-0863-4080-9179-e09f07ef459c" providerId="ADAL" clId="{0A24A0A4-DD97-4A6D-8666-8DABD90418C7}" dt="2022-05-14T14:23:20.308" v="886" actId="20577"/>
        <pc:sldMkLst>
          <pc:docMk/>
          <pc:sldMk cId="1034583303" sldId="384"/>
        </pc:sldMkLst>
        <pc:spChg chg="mod">
          <ac:chgData name="Gunnar Orn Thorsteinsson" userId="6ff5e4af-0863-4080-9179-e09f07ef459c" providerId="ADAL" clId="{0A24A0A4-DD97-4A6D-8666-8DABD90418C7}" dt="2022-05-14T14:23:20.308" v="886" actId="20577"/>
          <ac:spMkLst>
            <pc:docMk/>
            <pc:sldMk cId="1034583303" sldId="384"/>
            <ac:spMk id="3" creationId="{5C97CFC2-5EDC-4B2B-95B3-B50548A4E1EB}"/>
          </ac:spMkLst>
        </pc:spChg>
        <pc:spChg chg="mod">
          <ac:chgData name="Gunnar Orn Thorsteinsson" userId="6ff5e4af-0863-4080-9179-e09f07ef459c" providerId="ADAL" clId="{0A24A0A4-DD97-4A6D-8666-8DABD90418C7}" dt="2022-05-14T14:21:16.565" v="668" actId="20577"/>
          <ac:spMkLst>
            <pc:docMk/>
            <pc:sldMk cId="1034583303" sldId="384"/>
            <ac:spMk id="4" creationId="{0266E7F3-1C5F-4753-9639-3DCD3788831B}"/>
          </ac:spMkLst>
        </pc:spChg>
        <pc:picChg chg="del">
          <ac:chgData name="Gunnar Orn Thorsteinsson" userId="6ff5e4af-0863-4080-9179-e09f07ef459c" providerId="ADAL" clId="{0A24A0A4-DD97-4A6D-8666-8DABD90418C7}" dt="2022-05-14T14:18:43.814" v="646" actId="478"/>
          <ac:picMkLst>
            <pc:docMk/>
            <pc:sldMk cId="1034583303" sldId="384"/>
            <ac:picMk id="30" creationId="{3D97A94C-9BA7-DECF-1985-8D458CF04843}"/>
          </ac:picMkLst>
        </pc:picChg>
      </pc:sldChg>
      <pc:sldChg chg="addSp delSp modSp mod modClrScheme chgLayout modNotesTx">
        <pc:chgData name="Gunnar Orn Thorsteinsson" userId="6ff5e4af-0863-4080-9179-e09f07ef459c" providerId="ADAL" clId="{0A24A0A4-DD97-4A6D-8666-8DABD90418C7}" dt="2022-05-14T14:05:20.100" v="335" actId="14100"/>
        <pc:sldMkLst>
          <pc:docMk/>
          <pc:sldMk cId="3392979581" sldId="410"/>
        </pc:sldMkLst>
        <pc:spChg chg="mod ord">
          <ac:chgData name="Gunnar Orn Thorsteinsson" userId="6ff5e4af-0863-4080-9179-e09f07ef459c" providerId="ADAL" clId="{0A24A0A4-DD97-4A6D-8666-8DABD90418C7}" dt="2022-05-14T13:41:49.941" v="25" actId="20577"/>
          <ac:spMkLst>
            <pc:docMk/>
            <pc:sldMk cId="3392979581" sldId="410"/>
            <ac:spMk id="2" creationId="{2A49289D-AEB7-D8E6-940A-7CA57D19264B}"/>
          </ac:spMkLst>
        </pc:spChg>
        <pc:spChg chg="del mod ord">
          <ac:chgData name="Gunnar Orn Thorsteinsson" userId="6ff5e4af-0863-4080-9179-e09f07ef459c" providerId="ADAL" clId="{0A24A0A4-DD97-4A6D-8666-8DABD90418C7}" dt="2022-05-14T13:41:27.334" v="0" actId="700"/>
          <ac:spMkLst>
            <pc:docMk/>
            <pc:sldMk cId="3392979581" sldId="410"/>
            <ac:spMk id="3" creationId="{BA0D2456-1D43-C014-7168-A12BAD438C70}"/>
          </ac:spMkLst>
        </pc:spChg>
        <pc:spChg chg="add del mod ord">
          <ac:chgData name="Gunnar Orn Thorsteinsson" userId="6ff5e4af-0863-4080-9179-e09f07ef459c" providerId="ADAL" clId="{0A24A0A4-DD97-4A6D-8666-8DABD90418C7}" dt="2022-05-14T13:52:51.073" v="328" actId="22"/>
          <ac:spMkLst>
            <pc:docMk/>
            <pc:sldMk cId="3392979581" sldId="410"/>
            <ac:spMk id="4" creationId="{21BACAC5-DC09-D904-85FA-194C392FECA1}"/>
          </ac:spMkLst>
        </pc:spChg>
        <pc:spChg chg="add mod ord">
          <ac:chgData name="Gunnar Orn Thorsteinsson" userId="6ff5e4af-0863-4080-9179-e09f07ef459c" providerId="ADAL" clId="{0A24A0A4-DD97-4A6D-8666-8DABD90418C7}" dt="2022-05-14T13:47:30.421" v="57" actId="403"/>
          <ac:spMkLst>
            <pc:docMk/>
            <pc:sldMk cId="3392979581" sldId="410"/>
            <ac:spMk id="5" creationId="{19DF0396-0768-6B6A-D9F1-DD21527195C2}"/>
          </ac:spMkLst>
        </pc:spChg>
        <pc:spChg chg="add del mod">
          <ac:chgData name="Gunnar Orn Thorsteinsson" userId="6ff5e4af-0863-4080-9179-e09f07ef459c" providerId="ADAL" clId="{0A24A0A4-DD97-4A6D-8666-8DABD90418C7}" dt="2022-05-14T13:53:37.040" v="330" actId="22"/>
          <ac:spMkLst>
            <pc:docMk/>
            <pc:sldMk cId="3392979581" sldId="410"/>
            <ac:spMk id="9" creationId="{F2A43A0E-3F13-0EA8-6B2C-F8A3389F754E}"/>
          </ac:spMkLst>
        </pc:spChg>
        <pc:picChg chg="add del mod ord modCrop">
          <ac:chgData name="Gunnar Orn Thorsteinsson" userId="6ff5e4af-0863-4080-9179-e09f07ef459c" providerId="ADAL" clId="{0A24A0A4-DD97-4A6D-8666-8DABD90418C7}" dt="2022-05-14T13:53:35.129" v="329" actId="478"/>
          <ac:picMkLst>
            <pc:docMk/>
            <pc:sldMk cId="3392979581" sldId="410"/>
            <ac:picMk id="7" creationId="{41B29E30-375E-541A-776B-D566A999A8D7}"/>
          </ac:picMkLst>
        </pc:picChg>
        <pc:picChg chg="add mod ord modCrop">
          <ac:chgData name="Gunnar Orn Thorsteinsson" userId="6ff5e4af-0863-4080-9179-e09f07ef459c" providerId="ADAL" clId="{0A24A0A4-DD97-4A6D-8666-8DABD90418C7}" dt="2022-05-14T14:05:20.100" v="335" actId="14100"/>
          <ac:picMkLst>
            <pc:docMk/>
            <pc:sldMk cId="3392979581" sldId="410"/>
            <ac:picMk id="11" creationId="{F10CABBA-780C-77BB-482B-ABB6E085CA66}"/>
          </ac:picMkLst>
        </pc:picChg>
      </pc:sldChg>
      <pc:sldChg chg="add del">
        <pc:chgData name="Gunnar Orn Thorsteinsson" userId="6ff5e4af-0863-4080-9179-e09f07ef459c" providerId="ADAL" clId="{0A24A0A4-DD97-4A6D-8666-8DABD90418C7}" dt="2022-05-14T14:01:46.340" v="334" actId="47"/>
        <pc:sldMkLst>
          <pc:docMk/>
          <pc:sldMk cId="1735083826" sldId="412"/>
        </pc:sldMkLst>
      </pc:sldChg>
      <pc:sldChg chg="del">
        <pc:chgData name="Gunnar Orn Thorsteinsson" userId="6ff5e4af-0863-4080-9179-e09f07ef459c" providerId="ADAL" clId="{0A24A0A4-DD97-4A6D-8666-8DABD90418C7}" dt="2022-05-14T14:25:01.114" v="909" actId="47"/>
        <pc:sldMkLst>
          <pc:docMk/>
          <pc:sldMk cId="1327058497" sldId="413"/>
        </pc:sldMkLst>
      </pc:sldChg>
      <pc:sldChg chg="mod modShow">
        <pc:chgData name="Gunnar Orn Thorsteinsson" userId="6ff5e4af-0863-4080-9179-e09f07ef459c" providerId="ADAL" clId="{0A24A0A4-DD97-4A6D-8666-8DABD90418C7}" dt="2022-05-14T14:21:04.524" v="667" actId="729"/>
        <pc:sldMkLst>
          <pc:docMk/>
          <pc:sldMk cId="1419907474" sldId="2134805443"/>
        </pc:sldMkLst>
      </pc:sldChg>
      <pc:sldChg chg="mod modShow">
        <pc:chgData name="Gunnar Orn Thorsteinsson" userId="6ff5e4af-0863-4080-9179-e09f07ef459c" providerId="ADAL" clId="{0A24A0A4-DD97-4A6D-8666-8DABD90418C7}" dt="2022-05-14T14:29:35.011" v="938" actId="729"/>
        <pc:sldMkLst>
          <pc:docMk/>
          <pc:sldMk cId="1090441345" sldId="2134805487"/>
        </pc:sldMkLst>
      </pc:sldChg>
      <pc:sldChg chg="addSp delSp modSp new mod modNotesTx">
        <pc:chgData name="Gunnar Orn Thorsteinsson" userId="6ff5e4af-0863-4080-9179-e09f07ef459c" providerId="ADAL" clId="{0A24A0A4-DD97-4A6D-8666-8DABD90418C7}" dt="2022-05-14T14:25:23.441" v="910" actId="14100"/>
        <pc:sldMkLst>
          <pc:docMk/>
          <pc:sldMk cId="1218968490" sldId="2134805492"/>
        </pc:sldMkLst>
        <pc:spChg chg="mod">
          <ac:chgData name="Gunnar Orn Thorsteinsson" userId="6ff5e4af-0863-4080-9179-e09f07ef459c" providerId="ADAL" clId="{0A24A0A4-DD97-4A6D-8666-8DABD90418C7}" dt="2022-05-14T14:10:53.042" v="549" actId="20577"/>
          <ac:spMkLst>
            <pc:docMk/>
            <pc:sldMk cId="1218968490" sldId="2134805492"/>
            <ac:spMk id="2" creationId="{DCCF35ED-3F23-3B7B-84A3-23A15AA54261}"/>
          </ac:spMkLst>
        </pc:spChg>
        <pc:spChg chg="del">
          <ac:chgData name="Gunnar Orn Thorsteinsson" userId="6ff5e4af-0863-4080-9179-e09f07ef459c" providerId="ADAL" clId="{0A24A0A4-DD97-4A6D-8666-8DABD90418C7}" dt="2022-05-14T14:07:48.528" v="369"/>
          <ac:spMkLst>
            <pc:docMk/>
            <pc:sldMk cId="1218968490" sldId="2134805492"/>
            <ac:spMk id="3" creationId="{16130E2C-94F5-1309-51A6-CF565843E10A}"/>
          </ac:spMkLst>
        </pc:spChg>
        <pc:spChg chg="mod">
          <ac:chgData name="Gunnar Orn Thorsteinsson" userId="6ff5e4af-0863-4080-9179-e09f07ef459c" providerId="ADAL" clId="{0A24A0A4-DD97-4A6D-8666-8DABD90418C7}" dt="2022-05-14T14:07:28.377" v="366" actId="20577"/>
          <ac:spMkLst>
            <pc:docMk/>
            <pc:sldMk cId="1218968490" sldId="2134805492"/>
            <ac:spMk id="4" creationId="{4932A1A3-FA80-F2EA-2D22-5B2E21D86EEC}"/>
          </ac:spMkLst>
        </pc:spChg>
        <pc:spChg chg="add del">
          <ac:chgData name="Gunnar Orn Thorsteinsson" userId="6ff5e4af-0863-4080-9179-e09f07ef459c" providerId="ADAL" clId="{0A24A0A4-DD97-4A6D-8666-8DABD90418C7}" dt="2022-05-14T14:15:50.650" v="553" actId="22"/>
          <ac:spMkLst>
            <pc:docMk/>
            <pc:sldMk cId="1218968490" sldId="2134805492"/>
            <ac:spMk id="8" creationId="{D13FA3F5-0084-9394-D27A-67E9925C5C08}"/>
          </ac:spMkLst>
        </pc:spChg>
        <pc:picChg chg="add del">
          <ac:chgData name="Gunnar Orn Thorsteinsson" userId="6ff5e4af-0863-4080-9179-e09f07ef459c" providerId="ADAL" clId="{0A24A0A4-DD97-4A6D-8666-8DABD90418C7}" dt="2022-05-14T14:07:43.233" v="368" actId="21"/>
          <ac:picMkLst>
            <pc:docMk/>
            <pc:sldMk cId="1218968490" sldId="2134805492"/>
            <ac:picMk id="5" creationId="{1572C75E-36A4-C4E4-5456-6C9BE0ACE8E7}"/>
          </ac:picMkLst>
        </pc:picChg>
        <pc:picChg chg="add mod">
          <ac:chgData name="Gunnar Orn Thorsteinsson" userId="6ff5e4af-0863-4080-9179-e09f07ef459c" providerId="ADAL" clId="{0A24A0A4-DD97-4A6D-8666-8DABD90418C7}" dt="2022-05-14T14:25:23.441" v="910" actId="14100"/>
          <ac:picMkLst>
            <pc:docMk/>
            <pc:sldMk cId="1218968490" sldId="2134805492"/>
            <ac:picMk id="6" creationId="{662F9DBE-7C78-CD45-43B5-76487FCEBF1E}"/>
          </ac:picMkLst>
        </pc:picChg>
      </pc:sldChg>
      <pc:sldChg chg="addSp delSp modSp new mod">
        <pc:chgData name="Gunnar Orn Thorsteinsson" userId="6ff5e4af-0863-4080-9179-e09f07ef459c" providerId="ADAL" clId="{0A24A0A4-DD97-4A6D-8666-8DABD90418C7}" dt="2022-05-14T14:31:38.904" v="987" actId="20577"/>
        <pc:sldMkLst>
          <pc:docMk/>
          <pc:sldMk cId="2062329801" sldId="2134805493"/>
        </pc:sldMkLst>
        <pc:spChg chg="del">
          <ac:chgData name="Gunnar Orn Thorsteinsson" userId="6ff5e4af-0863-4080-9179-e09f07ef459c" providerId="ADAL" clId="{0A24A0A4-DD97-4A6D-8666-8DABD90418C7}" dt="2022-05-14T14:24:40.392" v="888"/>
          <ac:spMkLst>
            <pc:docMk/>
            <pc:sldMk cId="2062329801" sldId="2134805493"/>
            <ac:spMk id="2" creationId="{DF963D64-E0A3-D94E-037E-E245D0057B38}"/>
          </ac:spMkLst>
        </pc:spChg>
        <pc:spChg chg="mod">
          <ac:chgData name="Gunnar Orn Thorsteinsson" userId="6ff5e4af-0863-4080-9179-e09f07ef459c" providerId="ADAL" clId="{0A24A0A4-DD97-4A6D-8666-8DABD90418C7}" dt="2022-05-14T14:24:53.452" v="908" actId="20577"/>
          <ac:spMkLst>
            <pc:docMk/>
            <pc:sldMk cId="2062329801" sldId="2134805493"/>
            <ac:spMk id="3" creationId="{4F4CCA0A-8460-5CA1-9FF4-6D7EB8A864DB}"/>
          </ac:spMkLst>
        </pc:spChg>
        <pc:spChg chg="mod">
          <ac:chgData name="Gunnar Orn Thorsteinsson" userId="6ff5e4af-0863-4080-9179-e09f07ef459c" providerId="ADAL" clId="{0A24A0A4-DD97-4A6D-8666-8DABD90418C7}" dt="2022-05-14T14:31:38.904" v="987" actId="20577"/>
          <ac:spMkLst>
            <pc:docMk/>
            <pc:sldMk cId="2062329801" sldId="2134805493"/>
            <ac:spMk id="4" creationId="{0683780B-3699-329F-A0EA-B53EB86199E0}"/>
          </ac:spMkLst>
        </pc:spChg>
        <pc:picChg chg="add mod">
          <ac:chgData name="Gunnar Orn Thorsteinsson" userId="6ff5e4af-0863-4080-9179-e09f07ef459c" providerId="ADAL" clId="{0A24A0A4-DD97-4A6D-8666-8DABD90418C7}" dt="2022-05-14T14:24:40.392" v="888"/>
          <ac:picMkLst>
            <pc:docMk/>
            <pc:sldMk cId="2062329801" sldId="2134805493"/>
            <ac:picMk id="5" creationId="{AC76D5AC-6851-167F-7E4F-BD92F3BF07A0}"/>
          </ac:picMkLst>
        </pc:picChg>
      </pc:sldChg>
    </pc:docChg>
  </pc:docChgLst>
  <pc:docChgLst>
    <pc:chgData name="Petur Þ. Sigurdsson" userId="b51620a9-a6bc-43cc-8d20-2596b195e64d" providerId="ADAL" clId="{2EAA2986-49A7-4BC0-BF20-2D26AA6BCB39}"/>
    <pc:docChg chg="undo custSel addSld delSld modSld modSection">
      <pc:chgData name="Petur Þ. Sigurdsson" userId="b51620a9-a6bc-43cc-8d20-2596b195e64d" providerId="ADAL" clId="{2EAA2986-49A7-4BC0-BF20-2D26AA6BCB39}" dt="2022-05-11T13:56:37.510" v="2071" actId="20577"/>
      <pc:docMkLst>
        <pc:docMk/>
      </pc:docMkLst>
      <pc:sldChg chg="addSp delSp modSp mod">
        <pc:chgData name="Petur Þ. Sigurdsson" userId="b51620a9-a6bc-43cc-8d20-2596b195e64d" providerId="ADAL" clId="{2EAA2986-49A7-4BC0-BF20-2D26AA6BCB39}" dt="2022-05-11T07:23:40.933" v="228" actId="1076"/>
        <pc:sldMkLst>
          <pc:docMk/>
          <pc:sldMk cId="831196137" sldId="406"/>
        </pc:sldMkLst>
        <pc:spChg chg="mod">
          <ac:chgData name="Petur Þ. Sigurdsson" userId="b51620a9-a6bc-43cc-8d20-2596b195e64d" providerId="ADAL" clId="{2EAA2986-49A7-4BC0-BF20-2D26AA6BCB39}" dt="2022-05-11T07:22:13.914" v="70" actId="1076"/>
          <ac:spMkLst>
            <pc:docMk/>
            <pc:sldMk cId="831196137" sldId="406"/>
            <ac:spMk id="2" creationId="{C31F9CBF-45DC-504D-A68E-EF430D29F250}"/>
          </ac:spMkLst>
        </pc:spChg>
        <pc:spChg chg="del">
          <ac:chgData name="Petur Þ. Sigurdsson" userId="b51620a9-a6bc-43cc-8d20-2596b195e64d" providerId="ADAL" clId="{2EAA2986-49A7-4BC0-BF20-2D26AA6BCB39}" dt="2022-05-11T07:22:06.278" v="69" actId="478"/>
          <ac:spMkLst>
            <pc:docMk/>
            <pc:sldMk cId="831196137" sldId="406"/>
            <ac:spMk id="3" creationId="{9FF63E8D-31BE-7249-9629-4174BD6F9C8A}"/>
          </ac:spMkLst>
        </pc:spChg>
        <pc:spChg chg="mod">
          <ac:chgData name="Petur Þ. Sigurdsson" userId="b51620a9-a6bc-43cc-8d20-2596b195e64d" providerId="ADAL" clId="{2EAA2986-49A7-4BC0-BF20-2D26AA6BCB39}" dt="2022-05-11T07:23:30.591" v="227" actId="1076"/>
          <ac:spMkLst>
            <pc:docMk/>
            <pc:sldMk cId="831196137" sldId="406"/>
            <ac:spMk id="4" creationId="{A134D70D-142F-0C4D-8DE4-378A1E39CCFF}"/>
          </ac:spMkLst>
        </pc:spChg>
        <pc:spChg chg="mod">
          <ac:chgData name="Petur Þ. Sigurdsson" userId="b51620a9-a6bc-43cc-8d20-2596b195e64d" providerId="ADAL" clId="{2EAA2986-49A7-4BC0-BF20-2D26AA6BCB39}" dt="2022-05-11T07:23:06.411" v="172" actId="20577"/>
          <ac:spMkLst>
            <pc:docMk/>
            <pc:sldMk cId="831196137" sldId="406"/>
            <ac:spMk id="5" creationId="{B346788D-9E67-AA41-BE30-3DB039729635}"/>
          </ac:spMkLst>
        </pc:spChg>
        <pc:spChg chg="mod">
          <ac:chgData name="Petur Þ. Sigurdsson" userId="b51620a9-a6bc-43cc-8d20-2596b195e64d" providerId="ADAL" clId="{2EAA2986-49A7-4BC0-BF20-2D26AA6BCB39}" dt="2022-05-11T07:23:40.933" v="228" actId="1076"/>
          <ac:spMkLst>
            <pc:docMk/>
            <pc:sldMk cId="831196137" sldId="406"/>
            <ac:spMk id="6" creationId="{55183549-9FDF-764E-9B6D-CF5A1646E00D}"/>
          </ac:spMkLst>
        </pc:spChg>
        <pc:spChg chg="mod">
          <ac:chgData name="Petur Þ. Sigurdsson" userId="b51620a9-a6bc-43cc-8d20-2596b195e64d" providerId="ADAL" clId="{2EAA2986-49A7-4BC0-BF20-2D26AA6BCB39}" dt="2022-05-11T07:23:23.465" v="226" actId="20577"/>
          <ac:spMkLst>
            <pc:docMk/>
            <pc:sldMk cId="831196137" sldId="406"/>
            <ac:spMk id="7" creationId="{D68214D7-A3E8-1B48-ACE4-024FE8667632}"/>
          </ac:spMkLst>
        </pc:spChg>
        <pc:spChg chg="add mod">
          <ac:chgData name="Petur Þ. Sigurdsson" userId="b51620a9-a6bc-43cc-8d20-2596b195e64d" providerId="ADAL" clId="{2EAA2986-49A7-4BC0-BF20-2D26AA6BCB39}" dt="2022-05-11T07:22:06.278" v="69" actId="478"/>
          <ac:spMkLst>
            <pc:docMk/>
            <pc:sldMk cId="831196137" sldId="406"/>
            <ac:spMk id="9" creationId="{48553215-ADD1-3D1B-849D-0FA680F6314F}"/>
          </ac:spMkLst>
        </pc:spChg>
      </pc:sldChg>
      <pc:sldChg chg="new">
        <pc:chgData name="Petur Þ. Sigurdsson" userId="b51620a9-a6bc-43cc-8d20-2596b195e64d" providerId="ADAL" clId="{2EAA2986-49A7-4BC0-BF20-2D26AA6BCB39}" dt="2022-05-11T07:25:23.180" v="229" actId="680"/>
        <pc:sldMkLst>
          <pc:docMk/>
          <pc:sldMk cId="1267940488" sldId="407"/>
        </pc:sldMkLst>
      </pc:sldChg>
      <pc:sldChg chg="add">
        <pc:chgData name="Petur Þ. Sigurdsson" userId="b51620a9-a6bc-43cc-8d20-2596b195e64d" providerId="ADAL" clId="{2EAA2986-49A7-4BC0-BF20-2D26AA6BCB39}" dt="2022-05-11T07:25:42.687" v="230"/>
        <pc:sldMkLst>
          <pc:docMk/>
          <pc:sldMk cId="1351893962" sldId="408"/>
        </pc:sldMkLst>
      </pc:sldChg>
      <pc:sldChg chg="modSp add mod modNotesTx">
        <pc:chgData name="Petur Þ. Sigurdsson" userId="b51620a9-a6bc-43cc-8d20-2596b195e64d" providerId="ADAL" clId="{2EAA2986-49A7-4BC0-BF20-2D26AA6BCB39}" dt="2022-05-11T13:55:27.323" v="2040" actId="5793"/>
        <pc:sldMkLst>
          <pc:docMk/>
          <pc:sldMk cId="179190211" sldId="409"/>
        </pc:sldMkLst>
        <pc:spChg chg="mod">
          <ac:chgData name="Petur Þ. Sigurdsson" userId="b51620a9-a6bc-43cc-8d20-2596b195e64d" providerId="ADAL" clId="{2EAA2986-49A7-4BC0-BF20-2D26AA6BCB39}" dt="2022-05-11T07:26:22.292" v="234" actId="20577"/>
          <ac:spMkLst>
            <pc:docMk/>
            <pc:sldMk cId="179190211" sldId="409"/>
            <ac:spMk id="2" creationId="{C591CFAF-3DFC-5243-B4E4-C9C245C636D0}"/>
          </ac:spMkLst>
        </pc:spChg>
      </pc:sldChg>
      <pc:sldChg chg="modSp new mod">
        <pc:chgData name="Petur Þ. Sigurdsson" userId="b51620a9-a6bc-43cc-8d20-2596b195e64d" providerId="ADAL" clId="{2EAA2986-49A7-4BC0-BF20-2D26AA6BCB39}" dt="2022-05-11T13:49:26.011" v="1688" actId="20577"/>
        <pc:sldMkLst>
          <pc:docMk/>
          <pc:sldMk cId="3392979581" sldId="410"/>
        </pc:sldMkLst>
        <pc:spChg chg="mod">
          <ac:chgData name="Petur Þ. Sigurdsson" userId="b51620a9-a6bc-43cc-8d20-2596b195e64d" providerId="ADAL" clId="{2EAA2986-49A7-4BC0-BF20-2D26AA6BCB39}" dt="2022-05-11T13:49:26.011" v="1688" actId="20577"/>
          <ac:spMkLst>
            <pc:docMk/>
            <pc:sldMk cId="3392979581" sldId="410"/>
            <ac:spMk id="2" creationId="{2A49289D-AEB7-D8E6-940A-7CA57D19264B}"/>
          </ac:spMkLst>
        </pc:spChg>
        <pc:spChg chg="mod">
          <ac:chgData name="Petur Þ. Sigurdsson" userId="b51620a9-a6bc-43cc-8d20-2596b195e64d" providerId="ADAL" clId="{2EAA2986-49A7-4BC0-BF20-2D26AA6BCB39}" dt="2022-05-11T13:49:19.443" v="1678" actId="20577"/>
          <ac:spMkLst>
            <pc:docMk/>
            <pc:sldMk cId="3392979581" sldId="410"/>
            <ac:spMk id="3" creationId="{BA0D2456-1D43-C014-7168-A12BAD438C70}"/>
          </ac:spMkLst>
        </pc:spChg>
      </pc:sldChg>
      <pc:sldChg chg="modSp add mod">
        <pc:chgData name="Petur Þ. Sigurdsson" userId="b51620a9-a6bc-43cc-8d20-2596b195e64d" providerId="ADAL" clId="{2EAA2986-49A7-4BC0-BF20-2D26AA6BCB39}" dt="2022-05-11T08:39:13.712" v="1400" actId="313"/>
        <pc:sldMkLst>
          <pc:docMk/>
          <pc:sldMk cId="3391672972" sldId="411"/>
        </pc:sldMkLst>
        <pc:spChg chg="mod">
          <ac:chgData name="Petur Þ. Sigurdsson" userId="b51620a9-a6bc-43cc-8d20-2596b195e64d" providerId="ADAL" clId="{2EAA2986-49A7-4BC0-BF20-2D26AA6BCB39}" dt="2022-05-11T07:37:39.670" v="278" actId="20577"/>
          <ac:spMkLst>
            <pc:docMk/>
            <pc:sldMk cId="3391672972" sldId="411"/>
            <ac:spMk id="2" creationId="{2A49289D-AEB7-D8E6-940A-7CA57D19264B}"/>
          </ac:spMkLst>
        </pc:spChg>
        <pc:spChg chg="mod">
          <ac:chgData name="Petur Þ. Sigurdsson" userId="b51620a9-a6bc-43cc-8d20-2596b195e64d" providerId="ADAL" clId="{2EAA2986-49A7-4BC0-BF20-2D26AA6BCB39}" dt="2022-05-11T08:39:13.712" v="1400" actId="313"/>
          <ac:spMkLst>
            <pc:docMk/>
            <pc:sldMk cId="3391672972" sldId="411"/>
            <ac:spMk id="3" creationId="{BA0D2456-1D43-C014-7168-A12BAD438C70}"/>
          </ac:spMkLst>
        </pc:spChg>
      </pc:sldChg>
      <pc:sldChg chg="modSp mod">
        <pc:chgData name="Petur Þ. Sigurdsson" userId="b51620a9-a6bc-43cc-8d20-2596b195e64d" providerId="ADAL" clId="{2EAA2986-49A7-4BC0-BF20-2D26AA6BCB39}" dt="2022-05-11T13:49:35.095" v="1694" actId="20577"/>
        <pc:sldMkLst>
          <pc:docMk/>
          <pc:sldMk cId="1735083826" sldId="412"/>
        </pc:sldMkLst>
        <pc:spChg chg="mod">
          <ac:chgData name="Petur Þ. Sigurdsson" userId="b51620a9-a6bc-43cc-8d20-2596b195e64d" providerId="ADAL" clId="{2EAA2986-49A7-4BC0-BF20-2D26AA6BCB39}" dt="2022-05-11T13:49:35.095" v="1694" actId="20577"/>
          <ac:spMkLst>
            <pc:docMk/>
            <pc:sldMk cId="1735083826" sldId="412"/>
            <ac:spMk id="2" creationId="{2A49289D-AEB7-D8E6-940A-7CA57D19264B}"/>
          </ac:spMkLst>
        </pc:spChg>
        <pc:spChg chg="mod">
          <ac:chgData name="Petur Þ. Sigurdsson" userId="b51620a9-a6bc-43cc-8d20-2596b195e64d" providerId="ADAL" clId="{2EAA2986-49A7-4BC0-BF20-2D26AA6BCB39}" dt="2022-05-11T13:49:16.467" v="1677" actId="20577"/>
          <ac:spMkLst>
            <pc:docMk/>
            <pc:sldMk cId="1735083826" sldId="412"/>
            <ac:spMk id="3" creationId="{BA0D2456-1D43-C014-7168-A12BAD438C70}"/>
          </ac:spMkLst>
        </pc:spChg>
      </pc:sldChg>
      <pc:sldChg chg="modSp mod">
        <pc:chgData name="Petur Þ. Sigurdsson" userId="b51620a9-a6bc-43cc-8d20-2596b195e64d" providerId="ADAL" clId="{2EAA2986-49A7-4BC0-BF20-2D26AA6BCB39}" dt="2022-05-11T13:49:49.109" v="1706" actId="20577"/>
        <pc:sldMkLst>
          <pc:docMk/>
          <pc:sldMk cId="1327058497" sldId="413"/>
        </pc:sldMkLst>
        <pc:spChg chg="mod">
          <ac:chgData name="Petur Þ. Sigurdsson" userId="b51620a9-a6bc-43cc-8d20-2596b195e64d" providerId="ADAL" clId="{2EAA2986-49A7-4BC0-BF20-2D26AA6BCB39}" dt="2022-05-11T13:49:49.109" v="1706" actId="20577"/>
          <ac:spMkLst>
            <pc:docMk/>
            <pc:sldMk cId="1327058497" sldId="413"/>
            <ac:spMk id="2" creationId="{2A49289D-AEB7-D8E6-940A-7CA57D19264B}"/>
          </ac:spMkLst>
        </pc:spChg>
      </pc:sldChg>
      <pc:sldChg chg="modSp mod">
        <pc:chgData name="Petur Þ. Sigurdsson" userId="b51620a9-a6bc-43cc-8d20-2596b195e64d" providerId="ADAL" clId="{2EAA2986-49A7-4BC0-BF20-2D26AA6BCB39}" dt="2022-05-11T07:43:39.548" v="855" actId="20577"/>
        <pc:sldMkLst>
          <pc:docMk/>
          <pc:sldMk cId="271550285" sldId="414"/>
        </pc:sldMkLst>
        <pc:spChg chg="mod">
          <ac:chgData name="Petur Þ. Sigurdsson" userId="b51620a9-a6bc-43cc-8d20-2596b195e64d" providerId="ADAL" clId="{2EAA2986-49A7-4BC0-BF20-2D26AA6BCB39}" dt="2022-05-11T07:42:55.969" v="747" actId="20577"/>
          <ac:spMkLst>
            <pc:docMk/>
            <pc:sldMk cId="271550285" sldId="414"/>
            <ac:spMk id="2" creationId="{2A49289D-AEB7-D8E6-940A-7CA57D19264B}"/>
          </ac:spMkLst>
        </pc:spChg>
        <pc:spChg chg="mod">
          <ac:chgData name="Petur Þ. Sigurdsson" userId="b51620a9-a6bc-43cc-8d20-2596b195e64d" providerId="ADAL" clId="{2EAA2986-49A7-4BC0-BF20-2D26AA6BCB39}" dt="2022-05-11T07:43:39.548" v="855" actId="20577"/>
          <ac:spMkLst>
            <pc:docMk/>
            <pc:sldMk cId="271550285" sldId="414"/>
            <ac:spMk id="3" creationId="{BA0D2456-1D43-C014-7168-A12BAD438C70}"/>
          </ac:spMkLst>
        </pc:spChg>
      </pc:sldChg>
      <pc:sldChg chg="delSp modSp add mod">
        <pc:chgData name="Petur Þ. Sigurdsson" userId="b51620a9-a6bc-43cc-8d20-2596b195e64d" providerId="ADAL" clId="{2EAA2986-49A7-4BC0-BF20-2D26AA6BCB39}" dt="2022-05-11T09:02:18.222" v="1648" actId="20577"/>
        <pc:sldMkLst>
          <pc:docMk/>
          <pc:sldMk cId="3555536408" sldId="415"/>
        </pc:sldMkLst>
        <pc:spChg chg="mod">
          <ac:chgData name="Petur Þ. Sigurdsson" userId="b51620a9-a6bc-43cc-8d20-2596b195e64d" providerId="ADAL" clId="{2EAA2986-49A7-4BC0-BF20-2D26AA6BCB39}" dt="2022-05-11T07:44:01.289" v="884" actId="20577"/>
          <ac:spMkLst>
            <pc:docMk/>
            <pc:sldMk cId="3555536408" sldId="415"/>
            <ac:spMk id="2" creationId="{2A49289D-AEB7-D8E6-940A-7CA57D19264B}"/>
          </ac:spMkLst>
        </pc:spChg>
        <pc:spChg chg="mod">
          <ac:chgData name="Petur Þ. Sigurdsson" userId="b51620a9-a6bc-43cc-8d20-2596b195e64d" providerId="ADAL" clId="{2EAA2986-49A7-4BC0-BF20-2D26AA6BCB39}" dt="2022-05-11T09:02:18.222" v="1648" actId="20577"/>
          <ac:spMkLst>
            <pc:docMk/>
            <pc:sldMk cId="3555536408" sldId="415"/>
            <ac:spMk id="3" creationId="{BA0D2456-1D43-C014-7168-A12BAD438C70}"/>
          </ac:spMkLst>
        </pc:spChg>
        <pc:picChg chg="del">
          <ac:chgData name="Petur Þ. Sigurdsson" userId="b51620a9-a6bc-43cc-8d20-2596b195e64d" providerId="ADAL" clId="{2EAA2986-49A7-4BC0-BF20-2D26AA6BCB39}" dt="2022-05-11T07:46:01.796" v="1046"/>
          <ac:picMkLst>
            <pc:docMk/>
            <pc:sldMk cId="3555536408" sldId="415"/>
            <ac:picMk id="4" creationId="{B704803E-F6AD-FF07-7BE8-5F0037240925}"/>
          </ac:picMkLst>
        </pc:picChg>
      </pc:sldChg>
      <pc:sldChg chg="modSp add mod">
        <pc:chgData name="Petur Þ. Sigurdsson" userId="b51620a9-a6bc-43cc-8d20-2596b195e64d" providerId="ADAL" clId="{2EAA2986-49A7-4BC0-BF20-2D26AA6BCB39}" dt="2022-05-11T07:44:33.939" v="936" actId="20577"/>
        <pc:sldMkLst>
          <pc:docMk/>
          <pc:sldMk cId="2114686695" sldId="416"/>
        </pc:sldMkLst>
        <pc:spChg chg="mod">
          <ac:chgData name="Petur Þ. Sigurdsson" userId="b51620a9-a6bc-43cc-8d20-2596b195e64d" providerId="ADAL" clId="{2EAA2986-49A7-4BC0-BF20-2D26AA6BCB39}" dt="2022-05-11T07:44:33.939" v="936" actId="20577"/>
          <ac:spMkLst>
            <pc:docMk/>
            <pc:sldMk cId="2114686695" sldId="416"/>
            <ac:spMk id="2" creationId="{C591CFAF-3DFC-5243-B4E4-C9C245C636D0}"/>
          </ac:spMkLst>
        </pc:spChg>
      </pc:sldChg>
      <pc:sldChg chg="modSp add mod">
        <pc:chgData name="Petur Þ. Sigurdsson" userId="b51620a9-a6bc-43cc-8d20-2596b195e64d" providerId="ADAL" clId="{2EAA2986-49A7-4BC0-BF20-2D26AA6BCB39}" dt="2022-05-11T08:52:48.419" v="1505" actId="20577"/>
        <pc:sldMkLst>
          <pc:docMk/>
          <pc:sldMk cId="113972699" sldId="417"/>
        </pc:sldMkLst>
        <pc:spChg chg="mod">
          <ac:chgData name="Petur Þ. Sigurdsson" userId="b51620a9-a6bc-43cc-8d20-2596b195e64d" providerId="ADAL" clId="{2EAA2986-49A7-4BC0-BF20-2D26AA6BCB39}" dt="2022-05-11T07:44:46.735" v="941" actId="20577"/>
          <ac:spMkLst>
            <pc:docMk/>
            <pc:sldMk cId="113972699" sldId="417"/>
            <ac:spMk id="2" creationId="{2A49289D-AEB7-D8E6-940A-7CA57D19264B}"/>
          </ac:spMkLst>
        </pc:spChg>
        <pc:spChg chg="mod">
          <ac:chgData name="Petur Þ. Sigurdsson" userId="b51620a9-a6bc-43cc-8d20-2596b195e64d" providerId="ADAL" clId="{2EAA2986-49A7-4BC0-BF20-2D26AA6BCB39}" dt="2022-05-11T08:52:48.419" v="1505" actId="20577"/>
          <ac:spMkLst>
            <pc:docMk/>
            <pc:sldMk cId="113972699" sldId="417"/>
            <ac:spMk id="3" creationId="{BA0D2456-1D43-C014-7168-A12BAD438C70}"/>
          </ac:spMkLst>
        </pc:spChg>
      </pc:sldChg>
      <pc:sldChg chg="modSp mod">
        <pc:chgData name="Petur Þ. Sigurdsson" userId="b51620a9-a6bc-43cc-8d20-2596b195e64d" providerId="ADAL" clId="{2EAA2986-49A7-4BC0-BF20-2D26AA6BCB39}" dt="2022-05-11T07:46:42.349" v="1179" actId="20577"/>
        <pc:sldMkLst>
          <pc:docMk/>
          <pc:sldMk cId="4193233911" sldId="418"/>
        </pc:sldMkLst>
        <pc:spChg chg="mod">
          <ac:chgData name="Petur Þ. Sigurdsson" userId="b51620a9-a6bc-43cc-8d20-2596b195e64d" providerId="ADAL" clId="{2EAA2986-49A7-4BC0-BF20-2D26AA6BCB39}" dt="2022-05-11T07:46:13.180" v="1071" actId="20577"/>
          <ac:spMkLst>
            <pc:docMk/>
            <pc:sldMk cId="4193233911" sldId="418"/>
            <ac:spMk id="2" creationId="{2A49289D-AEB7-D8E6-940A-7CA57D19264B}"/>
          </ac:spMkLst>
        </pc:spChg>
        <pc:spChg chg="mod">
          <ac:chgData name="Petur Þ. Sigurdsson" userId="b51620a9-a6bc-43cc-8d20-2596b195e64d" providerId="ADAL" clId="{2EAA2986-49A7-4BC0-BF20-2D26AA6BCB39}" dt="2022-05-11T07:46:42.349" v="1179" actId="20577"/>
          <ac:spMkLst>
            <pc:docMk/>
            <pc:sldMk cId="4193233911" sldId="418"/>
            <ac:spMk id="3" creationId="{BA0D2456-1D43-C014-7168-A12BAD438C70}"/>
          </ac:spMkLst>
        </pc:spChg>
      </pc:sldChg>
      <pc:sldChg chg="modSp add del mod">
        <pc:chgData name="Petur Þ. Sigurdsson" userId="b51620a9-a6bc-43cc-8d20-2596b195e64d" providerId="ADAL" clId="{2EAA2986-49A7-4BC0-BF20-2D26AA6BCB39}" dt="2022-05-11T08:55:01.027" v="1581" actId="47"/>
        <pc:sldMkLst>
          <pc:docMk/>
          <pc:sldMk cId="542489575" sldId="419"/>
        </pc:sldMkLst>
        <pc:spChg chg="mod">
          <ac:chgData name="Petur Þ. Sigurdsson" userId="b51620a9-a6bc-43cc-8d20-2596b195e64d" providerId="ADAL" clId="{2EAA2986-49A7-4BC0-BF20-2D26AA6BCB39}" dt="2022-05-11T07:48:33.001" v="1307" actId="20577"/>
          <ac:spMkLst>
            <pc:docMk/>
            <pc:sldMk cId="542489575" sldId="419"/>
            <ac:spMk id="2" creationId="{2A49289D-AEB7-D8E6-940A-7CA57D19264B}"/>
          </ac:spMkLst>
        </pc:spChg>
        <pc:spChg chg="mod">
          <ac:chgData name="Petur Þ. Sigurdsson" userId="b51620a9-a6bc-43cc-8d20-2596b195e64d" providerId="ADAL" clId="{2EAA2986-49A7-4BC0-BF20-2D26AA6BCB39}" dt="2022-05-11T07:49:07.082" v="1399" actId="5793"/>
          <ac:spMkLst>
            <pc:docMk/>
            <pc:sldMk cId="542489575" sldId="419"/>
            <ac:spMk id="3" creationId="{BA0D2456-1D43-C014-7168-A12BAD438C70}"/>
          </ac:spMkLst>
        </pc:spChg>
      </pc:sldChg>
      <pc:sldChg chg="del">
        <pc:chgData name="Petur Þ. Sigurdsson" userId="b51620a9-a6bc-43cc-8d20-2596b195e64d" providerId="ADAL" clId="{2EAA2986-49A7-4BC0-BF20-2D26AA6BCB39}" dt="2022-05-11T08:40:59.983" v="1401" actId="47"/>
        <pc:sldMkLst>
          <pc:docMk/>
          <pc:sldMk cId="2230912197" sldId="2134805191"/>
        </pc:sldMkLst>
      </pc:sldChg>
      <pc:sldChg chg="modSp mod">
        <pc:chgData name="Petur Þ. Sigurdsson" userId="b51620a9-a6bc-43cc-8d20-2596b195e64d" providerId="ADAL" clId="{2EAA2986-49A7-4BC0-BF20-2D26AA6BCB39}" dt="2022-05-11T09:03:03.809" v="1664" actId="20577"/>
        <pc:sldMkLst>
          <pc:docMk/>
          <pc:sldMk cId="2588898370" sldId="2134805195"/>
        </pc:sldMkLst>
        <pc:spChg chg="mod">
          <ac:chgData name="Petur Þ. Sigurdsson" userId="b51620a9-a6bc-43cc-8d20-2596b195e64d" providerId="ADAL" clId="{2EAA2986-49A7-4BC0-BF20-2D26AA6BCB39}" dt="2022-05-11T09:03:03.809" v="1664" actId="20577"/>
          <ac:spMkLst>
            <pc:docMk/>
            <pc:sldMk cId="2588898370" sldId="2134805195"/>
            <ac:spMk id="4" creationId="{C5E2CAFE-B77D-45A6-9139-ADED755D98EB}"/>
          </ac:spMkLst>
        </pc:spChg>
      </pc:sldChg>
      <pc:sldChg chg="modSp mod modAnim modNotesTx">
        <pc:chgData name="Petur Þ. Sigurdsson" userId="b51620a9-a6bc-43cc-8d20-2596b195e64d" providerId="ADAL" clId="{2EAA2986-49A7-4BC0-BF20-2D26AA6BCB39}" dt="2022-05-11T13:51:15.617" v="1743" actId="20577"/>
        <pc:sldMkLst>
          <pc:docMk/>
          <pc:sldMk cId="2695793818" sldId="2134805197"/>
        </pc:sldMkLst>
        <pc:spChg chg="mod">
          <ac:chgData name="Petur Þ. Sigurdsson" userId="b51620a9-a6bc-43cc-8d20-2596b195e64d" providerId="ADAL" clId="{2EAA2986-49A7-4BC0-BF20-2D26AA6BCB39}" dt="2022-05-11T08:54:32.593" v="1556" actId="20577"/>
          <ac:spMkLst>
            <pc:docMk/>
            <pc:sldMk cId="2695793818" sldId="2134805197"/>
            <ac:spMk id="35" creationId="{DEF92F59-49D7-4F01-B04E-9779F2A4D7E0}"/>
          </ac:spMkLst>
        </pc:spChg>
        <pc:spChg chg="mod">
          <ac:chgData name="Petur Þ. Sigurdsson" userId="b51620a9-a6bc-43cc-8d20-2596b195e64d" providerId="ADAL" clId="{2EAA2986-49A7-4BC0-BF20-2D26AA6BCB39}" dt="2022-05-11T13:51:15.617" v="1743" actId="20577"/>
          <ac:spMkLst>
            <pc:docMk/>
            <pc:sldMk cId="2695793818" sldId="2134805197"/>
            <ac:spMk id="36" creationId="{D5D1B952-5005-4D99-A1CF-5B2189DED029}"/>
          </ac:spMkLst>
        </pc:spChg>
        <pc:spChg chg="mod">
          <ac:chgData name="Petur Þ. Sigurdsson" userId="b51620a9-a6bc-43cc-8d20-2596b195e64d" providerId="ADAL" clId="{2EAA2986-49A7-4BC0-BF20-2D26AA6BCB39}" dt="2022-05-11T08:54:22.339" v="1554" actId="20577"/>
          <ac:spMkLst>
            <pc:docMk/>
            <pc:sldMk cId="2695793818" sldId="2134805197"/>
            <ac:spMk id="37" creationId="{DDCE2B33-CA0F-4882-B084-1802E104E146}"/>
          </ac:spMkLst>
        </pc:spChg>
        <pc:spChg chg="mod">
          <ac:chgData name="Petur Þ. Sigurdsson" userId="b51620a9-a6bc-43cc-8d20-2596b195e64d" providerId="ADAL" clId="{2EAA2986-49A7-4BC0-BF20-2D26AA6BCB39}" dt="2022-05-11T08:54:37.932" v="1560" actId="20577"/>
          <ac:spMkLst>
            <pc:docMk/>
            <pc:sldMk cId="2695793818" sldId="2134805197"/>
            <ac:spMk id="38" creationId="{7A921CFA-563D-4CFD-9095-921C7AE56F63}"/>
          </ac:spMkLst>
        </pc:spChg>
        <pc:spChg chg="mod">
          <ac:chgData name="Petur Þ. Sigurdsson" userId="b51620a9-a6bc-43cc-8d20-2596b195e64d" providerId="ADAL" clId="{2EAA2986-49A7-4BC0-BF20-2D26AA6BCB39}" dt="2022-05-11T08:54:06.554" v="1548" actId="20577"/>
          <ac:spMkLst>
            <pc:docMk/>
            <pc:sldMk cId="2695793818" sldId="2134805197"/>
            <ac:spMk id="39" creationId="{2DC9F506-43A3-4EB1-AB55-97FE3D48E095}"/>
          </ac:spMkLst>
        </pc:spChg>
        <pc:spChg chg="mod">
          <ac:chgData name="Petur Þ. Sigurdsson" userId="b51620a9-a6bc-43cc-8d20-2596b195e64d" providerId="ADAL" clId="{2EAA2986-49A7-4BC0-BF20-2D26AA6BCB39}" dt="2022-05-11T08:54:52.968" v="1580" actId="20577"/>
          <ac:spMkLst>
            <pc:docMk/>
            <pc:sldMk cId="2695793818" sldId="2134805197"/>
            <ac:spMk id="41" creationId="{F99E2856-55CA-4672-9AE1-FE7F1E8BA3CF}"/>
          </ac:spMkLst>
        </pc:spChg>
      </pc:sldChg>
      <pc:sldChg chg="modSp mod">
        <pc:chgData name="Petur Þ. Sigurdsson" userId="b51620a9-a6bc-43cc-8d20-2596b195e64d" providerId="ADAL" clId="{2EAA2986-49A7-4BC0-BF20-2D26AA6BCB39}" dt="2022-05-11T13:49:41.724" v="1700" actId="20577"/>
        <pc:sldMkLst>
          <pc:docMk/>
          <pc:sldMk cId="1419907474" sldId="2134805443"/>
        </pc:sldMkLst>
        <pc:spChg chg="mod">
          <ac:chgData name="Petur Þ. Sigurdsson" userId="b51620a9-a6bc-43cc-8d20-2596b195e64d" providerId="ADAL" clId="{2EAA2986-49A7-4BC0-BF20-2D26AA6BCB39}" dt="2022-05-11T13:49:41.724" v="1700" actId="20577"/>
          <ac:spMkLst>
            <pc:docMk/>
            <pc:sldMk cId="1419907474" sldId="2134805443"/>
            <ac:spMk id="4" creationId="{E24A5FCE-E430-EC42-913D-DCE5AF823A3D}"/>
          </ac:spMkLst>
        </pc:spChg>
      </pc:sldChg>
      <pc:sldChg chg="modSp mod">
        <pc:chgData name="Petur Þ. Sigurdsson" userId="b51620a9-a6bc-43cc-8d20-2596b195e64d" providerId="ADAL" clId="{2EAA2986-49A7-4BC0-BF20-2D26AA6BCB39}" dt="2022-05-11T13:49:58.469" v="1717" actId="20577"/>
        <pc:sldMkLst>
          <pc:docMk/>
          <pc:sldMk cId="1090441345" sldId="2134805487"/>
        </pc:sldMkLst>
        <pc:spChg chg="mod">
          <ac:chgData name="Petur Þ. Sigurdsson" userId="b51620a9-a6bc-43cc-8d20-2596b195e64d" providerId="ADAL" clId="{2EAA2986-49A7-4BC0-BF20-2D26AA6BCB39}" dt="2022-05-11T13:49:58.469" v="1717" actId="20577"/>
          <ac:spMkLst>
            <pc:docMk/>
            <pc:sldMk cId="1090441345" sldId="2134805487"/>
            <ac:spMk id="4" creationId="{E24A5FCE-E430-EC42-913D-DCE5AF823A3D}"/>
          </ac:spMkLst>
        </pc:spChg>
      </pc:sldChg>
      <pc:sldChg chg="addSp delSp modSp new mod">
        <pc:chgData name="Petur Þ. Sigurdsson" userId="b51620a9-a6bc-43cc-8d20-2596b195e64d" providerId="ADAL" clId="{2EAA2986-49A7-4BC0-BF20-2D26AA6BCB39}" dt="2022-05-11T13:56:37.510" v="2071" actId="20577"/>
        <pc:sldMkLst>
          <pc:docMk/>
          <pc:sldMk cId="2532580849" sldId="2134805488"/>
        </pc:sldMkLst>
        <pc:spChg chg="add mod">
          <ac:chgData name="Petur Þ. Sigurdsson" userId="b51620a9-a6bc-43cc-8d20-2596b195e64d" providerId="ADAL" clId="{2EAA2986-49A7-4BC0-BF20-2D26AA6BCB39}" dt="2022-05-11T08:45:54.769" v="1415" actId="1076"/>
          <ac:spMkLst>
            <pc:docMk/>
            <pc:sldMk cId="2532580849" sldId="2134805488"/>
            <ac:spMk id="2" creationId="{855B632E-C481-6989-8836-CBE490887BB1}"/>
          </ac:spMkLst>
        </pc:spChg>
        <pc:spChg chg="add mod">
          <ac:chgData name="Petur Þ. Sigurdsson" userId="b51620a9-a6bc-43cc-8d20-2596b195e64d" providerId="ADAL" clId="{2EAA2986-49A7-4BC0-BF20-2D26AA6BCB39}" dt="2022-05-11T08:48:10.167" v="1426" actId="14100"/>
          <ac:spMkLst>
            <pc:docMk/>
            <pc:sldMk cId="2532580849" sldId="2134805488"/>
            <ac:spMk id="3" creationId="{DC4E2CBE-9AE1-2677-BD39-D52AFBD927AD}"/>
          </ac:spMkLst>
        </pc:spChg>
        <pc:spChg chg="add mod">
          <ac:chgData name="Petur Þ. Sigurdsson" userId="b51620a9-a6bc-43cc-8d20-2596b195e64d" providerId="ADAL" clId="{2EAA2986-49A7-4BC0-BF20-2D26AA6BCB39}" dt="2022-05-11T08:45:54.769" v="1415" actId="1076"/>
          <ac:spMkLst>
            <pc:docMk/>
            <pc:sldMk cId="2532580849" sldId="2134805488"/>
            <ac:spMk id="5" creationId="{6C0C20FE-B3BB-64E4-E501-AAF33002013D}"/>
          </ac:spMkLst>
        </pc:spChg>
        <pc:spChg chg="add mod">
          <ac:chgData name="Petur Þ. Sigurdsson" userId="b51620a9-a6bc-43cc-8d20-2596b195e64d" providerId="ADAL" clId="{2EAA2986-49A7-4BC0-BF20-2D26AA6BCB39}" dt="2022-05-11T08:45:54.769" v="1415" actId="1076"/>
          <ac:spMkLst>
            <pc:docMk/>
            <pc:sldMk cId="2532580849" sldId="2134805488"/>
            <ac:spMk id="6" creationId="{8BD03009-F1FF-BCA0-8E79-3F1947703583}"/>
          </ac:spMkLst>
        </pc:spChg>
        <pc:spChg chg="add mod">
          <ac:chgData name="Petur Þ. Sigurdsson" userId="b51620a9-a6bc-43cc-8d20-2596b195e64d" providerId="ADAL" clId="{2EAA2986-49A7-4BC0-BF20-2D26AA6BCB39}" dt="2022-05-11T08:45:54.769" v="1415" actId="1076"/>
          <ac:spMkLst>
            <pc:docMk/>
            <pc:sldMk cId="2532580849" sldId="2134805488"/>
            <ac:spMk id="12" creationId="{2BC7CC32-E567-82F7-C074-4D7F7DA51029}"/>
          </ac:spMkLst>
        </pc:spChg>
        <pc:spChg chg="add mod">
          <ac:chgData name="Petur Þ. Sigurdsson" userId="b51620a9-a6bc-43cc-8d20-2596b195e64d" providerId="ADAL" clId="{2EAA2986-49A7-4BC0-BF20-2D26AA6BCB39}" dt="2022-05-11T08:45:54.769" v="1415" actId="1076"/>
          <ac:spMkLst>
            <pc:docMk/>
            <pc:sldMk cId="2532580849" sldId="2134805488"/>
            <ac:spMk id="13" creationId="{3FB1FEAB-BFB0-8833-66FE-51FC17CDE52B}"/>
          </ac:spMkLst>
        </pc:spChg>
        <pc:spChg chg="add mod">
          <ac:chgData name="Petur Þ. Sigurdsson" userId="b51620a9-a6bc-43cc-8d20-2596b195e64d" providerId="ADAL" clId="{2EAA2986-49A7-4BC0-BF20-2D26AA6BCB39}" dt="2022-05-11T08:48:06.872" v="1425" actId="1076"/>
          <ac:spMkLst>
            <pc:docMk/>
            <pc:sldMk cId="2532580849" sldId="2134805488"/>
            <ac:spMk id="16" creationId="{4A944800-D30A-E8A1-08BC-DEE0EABEF082}"/>
          </ac:spMkLst>
        </pc:spChg>
        <pc:spChg chg="add mod">
          <ac:chgData name="Petur Þ. Sigurdsson" userId="b51620a9-a6bc-43cc-8d20-2596b195e64d" providerId="ADAL" clId="{2EAA2986-49A7-4BC0-BF20-2D26AA6BCB39}" dt="2022-05-11T08:45:54.769" v="1415" actId="1076"/>
          <ac:spMkLst>
            <pc:docMk/>
            <pc:sldMk cId="2532580849" sldId="2134805488"/>
            <ac:spMk id="19" creationId="{9EC394B6-BB7E-0BBE-A07D-D00333F09125}"/>
          </ac:spMkLst>
        </pc:spChg>
        <pc:spChg chg="add mod">
          <ac:chgData name="Petur Þ. Sigurdsson" userId="b51620a9-a6bc-43cc-8d20-2596b195e64d" providerId="ADAL" clId="{2EAA2986-49A7-4BC0-BF20-2D26AA6BCB39}" dt="2022-05-11T08:45:54.769" v="1415" actId="1076"/>
          <ac:spMkLst>
            <pc:docMk/>
            <pc:sldMk cId="2532580849" sldId="2134805488"/>
            <ac:spMk id="20" creationId="{5D695B3F-74F5-1D0D-60B0-AF5CAE8D9A98}"/>
          </ac:spMkLst>
        </pc:spChg>
        <pc:spChg chg="add mod">
          <ac:chgData name="Petur Þ. Sigurdsson" userId="b51620a9-a6bc-43cc-8d20-2596b195e64d" providerId="ADAL" clId="{2EAA2986-49A7-4BC0-BF20-2D26AA6BCB39}" dt="2022-05-11T08:45:54.769" v="1415" actId="1076"/>
          <ac:spMkLst>
            <pc:docMk/>
            <pc:sldMk cId="2532580849" sldId="2134805488"/>
            <ac:spMk id="21" creationId="{DFA3FD26-0327-5413-8C61-41D5D6B03350}"/>
          </ac:spMkLst>
        </pc:spChg>
        <pc:spChg chg="add mod">
          <ac:chgData name="Petur Þ. Sigurdsson" userId="b51620a9-a6bc-43cc-8d20-2596b195e64d" providerId="ADAL" clId="{2EAA2986-49A7-4BC0-BF20-2D26AA6BCB39}" dt="2022-05-11T08:48:06.872" v="1425" actId="1076"/>
          <ac:spMkLst>
            <pc:docMk/>
            <pc:sldMk cId="2532580849" sldId="2134805488"/>
            <ac:spMk id="24" creationId="{49938795-198A-59E5-EDD6-D1428AB0E053}"/>
          </ac:spMkLst>
        </pc:spChg>
        <pc:spChg chg="add mod">
          <ac:chgData name="Petur Þ. Sigurdsson" userId="b51620a9-a6bc-43cc-8d20-2596b195e64d" providerId="ADAL" clId="{2EAA2986-49A7-4BC0-BF20-2D26AA6BCB39}" dt="2022-05-11T08:45:54.769" v="1415" actId="1076"/>
          <ac:spMkLst>
            <pc:docMk/>
            <pc:sldMk cId="2532580849" sldId="2134805488"/>
            <ac:spMk id="25" creationId="{5CA25CB9-86EE-E258-5A83-565FCE21D0F5}"/>
          </ac:spMkLst>
        </pc:spChg>
        <pc:spChg chg="add del mod">
          <ac:chgData name="Petur Þ. Sigurdsson" userId="b51620a9-a6bc-43cc-8d20-2596b195e64d" providerId="ADAL" clId="{2EAA2986-49A7-4BC0-BF20-2D26AA6BCB39}" dt="2022-05-11T08:57:29.824" v="1613" actId="478"/>
          <ac:spMkLst>
            <pc:docMk/>
            <pc:sldMk cId="2532580849" sldId="2134805488"/>
            <ac:spMk id="38" creationId="{6F619106-8CBD-39C8-86EC-3FFD59093D42}"/>
          </ac:spMkLst>
        </pc:spChg>
        <pc:spChg chg="mod">
          <ac:chgData name="Petur Þ. Sigurdsson" userId="b51620a9-a6bc-43cc-8d20-2596b195e64d" providerId="ADAL" clId="{2EAA2986-49A7-4BC0-BF20-2D26AA6BCB39}" dt="2022-05-11T08:55:55.277" v="1582"/>
          <ac:spMkLst>
            <pc:docMk/>
            <pc:sldMk cId="2532580849" sldId="2134805488"/>
            <ac:spMk id="40" creationId="{0F2C7CF6-B90C-7163-BEB2-6713F29AF4E6}"/>
          </ac:spMkLst>
        </pc:spChg>
        <pc:spChg chg="add mod">
          <ac:chgData name="Petur Þ. Sigurdsson" userId="b51620a9-a6bc-43cc-8d20-2596b195e64d" providerId="ADAL" clId="{2EAA2986-49A7-4BC0-BF20-2D26AA6BCB39}" dt="2022-05-11T13:50:13.789" v="1729" actId="20577"/>
          <ac:spMkLst>
            <pc:docMk/>
            <pc:sldMk cId="2532580849" sldId="2134805488"/>
            <ac:spMk id="54" creationId="{401A3D96-F6E5-4103-BC12-CB472CA59E66}"/>
          </ac:spMkLst>
        </pc:spChg>
        <pc:spChg chg="add mod">
          <ac:chgData name="Petur Þ. Sigurdsson" userId="b51620a9-a6bc-43cc-8d20-2596b195e64d" providerId="ADAL" clId="{2EAA2986-49A7-4BC0-BF20-2D26AA6BCB39}" dt="2022-05-11T13:56:37.510" v="2071" actId="20577"/>
          <ac:spMkLst>
            <pc:docMk/>
            <pc:sldMk cId="2532580849" sldId="2134805488"/>
            <ac:spMk id="55" creationId="{A84A3E8C-C1D6-77A7-534F-9BDBCA1DC9C1}"/>
          </ac:spMkLst>
        </pc:spChg>
        <pc:grpChg chg="add mod">
          <ac:chgData name="Petur Þ. Sigurdsson" userId="b51620a9-a6bc-43cc-8d20-2596b195e64d" providerId="ADAL" clId="{2EAA2986-49A7-4BC0-BF20-2D26AA6BCB39}" dt="2022-05-11T08:57:17.834" v="1610" actId="1035"/>
          <ac:grpSpMkLst>
            <pc:docMk/>
            <pc:sldMk cId="2532580849" sldId="2134805488"/>
            <ac:grpSpMk id="39" creationId="{237974B2-3308-6E4B-06EF-4C35B8F13870}"/>
          </ac:grpSpMkLst>
        </pc:grpChg>
        <pc:picChg chg="add mod">
          <ac:chgData name="Petur Þ. Sigurdsson" userId="b51620a9-a6bc-43cc-8d20-2596b195e64d" providerId="ADAL" clId="{2EAA2986-49A7-4BC0-BF20-2D26AA6BCB39}" dt="2022-05-11T08:45:54.769" v="1415" actId="1076"/>
          <ac:picMkLst>
            <pc:docMk/>
            <pc:sldMk cId="2532580849" sldId="2134805488"/>
            <ac:picMk id="14" creationId="{B2DC8A54-172F-FDF9-4A65-9D31CFAAE665}"/>
          </ac:picMkLst>
        </pc:picChg>
        <pc:picChg chg="add mod">
          <ac:chgData name="Petur Þ. Sigurdsson" userId="b51620a9-a6bc-43cc-8d20-2596b195e64d" providerId="ADAL" clId="{2EAA2986-49A7-4BC0-BF20-2D26AA6BCB39}" dt="2022-05-11T08:45:54.769" v="1415" actId="1076"/>
          <ac:picMkLst>
            <pc:docMk/>
            <pc:sldMk cId="2532580849" sldId="2134805488"/>
            <ac:picMk id="15" creationId="{8DB3DBDF-F8B1-EBBA-6392-73CCC7A9E223}"/>
          </ac:picMkLst>
        </pc:picChg>
        <pc:picChg chg="add mod">
          <ac:chgData name="Petur Þ. Sigurdsson" userId="b51620a9-a6bc-43cc-8d20-2596b195e64d" providerId="ADAL" clId="{2EAA2986-49A7-4BC0-BF20-2D26AA6BCB39}" dt="2022-05-11T08:45:54.769" v="1415" actId="1076"/>
          <ac:picMkLst>
            <pc:docMk/>
            <pc:sldMk cId="2532580849" sldId="2134805488"/>
            <ac:picMk id="17" creationId="{37B6940F-136E-27A6-3C5E-5F2FF1365C8F}"/>
          </ac:picMkLst>
        </pc:picChg>
        <pc:picChg chg="add mod">
          <ac:chgData name="Petur Þ. Sigurdsson" userId="b51620a9-a6bc-43cc-8d20-2596b195e64d" providerId="ADAL" clId="{2EAA2986-49A7-4BC0-BF20-2D26AA6BCB39}" dt="2022-05-11T08:45:54.769" v="1415" actId="1076"/>
          <ac:picMkLst>
            <pc:docMk/>
            <pc:sldMk cId="2532580849" sldId="2134805488"/>
            <ac:picMk id="18" creationId="{6D06191F-76D5-536D-4675-0B3107F6320E}"/>
          </ac:picMkLst>
        </pc:picChg>
        <pc:picChg chg="add mod">
          <ac:chgData name="Petur Þ. Sigurdsson" userId="b51620a9-a6bc-43cc-8d20-2596b195e64d" providerId="ADAL" clId="{2EAA2986-49A7-4BC0-BF20-2D26AA6BCB39}" dt="2022-05-11T08:47:52.562" v="1424" actId="1076"/>
          <ac:picMkLst>
            <pc:docMk/>
            <pc:sldMk cId="2532580849" sldId="2134805488"/>
            <ac:picMk id="22" creationId="{C0802F2A-7857-337F-459A-93173AA4C433}"/>
          </ac:picMkLst>
        </pc:picChg>
        <pc:picChg chg="add mod">
          <ac:chgData name="Petur Þ. Sigurdsson" userId="b51620a9-a6bc-43cc-8d20-2596b195e64d" providerId="ADAL" clId="{2EAA2986-49A7-4BC0-BF20-2D26AA6BCB39}" dt="2022-05-11T08:47:52.562" v="1424" actId="1076"/>
          <ac:picMkLst>
            <pc:docMk/>
            <pc:sldMk cId="2532580849" sldId="2134805488"/>
            <ac:picMk id="23" creationId="{562BA289-2607-AD90-05F5-E771F396CF15}"/>
          </ac:picMkLst>
        </pc:picChg>
        <pc:picChg chg="add mod">
          <ac:chgData name="Petur Þ. Sigurdsson" userId="b51620a9-a6bc-43cc-8d20-2596b195e64d" providerId="ADAL" clId="{2EAA2986-49A7-4BC0-BF20-2D26AA6BCB39}" dt="2022-05-11T08:45:54.769" v="1415" actId="1076"/>
          <ac:picMkLst>
            <pc:docMk/>
            <pc:sldMk cId="2532580849" sldId="2134805488"/>
            <ac:picMk id="26" creationId="{D79F63D8-37CF-9EB1-F095-53C0E595D84F}"/>
          </ac:picMkLst>
        </pc:picChg>
        <pc:picChg chg="add mod">
          <ac:chgData name="Petur Þ. Sigurdsson" userId="b51620a9-a6bc-43cc-8d20-2596b195e64d" providerId="ADAL" clId="{2EAA2986-49A7-4BC0-BF20-2D26AA6BCB39}" dt="2022-05-11T08:45:54.769" v="1415" actId="1076"/>
          <ac:picMkLst>
            <pc:docMk/>
            <pc:sldMk cId="2532580849" sldId="2134805488"/>
            <ac:picMk id="32" creationId="{DC2BA108-EFE8-5D89-150C-87ABE6456A87}"/>
          </ac:picMkLst>
        </pc:picChg>
        <pc:picChg chg="add mod">
          <ac:chgData name="Petur Þ. Sigurdsson" userId="b51620a9-a6bc-43cc-8d20-2596b195e64d" providerId="ADAL" clId="{2EAA2986-49A7-4BC0-BF20-2D26AA6BCB39}" dt="2022-05-11T08:47:43.981" v="1423" actId="1076"/>
          <ac:picMkLst>
            <pc:docMk/>
            <pc:sldMk cId="2532580849" sldId="2134805488"/>
            <ac:picMk id="33" creationId="{AAF35919-B285-8239-D5E1-ECA0D55EBF33}"/>
          </ac:picMkLst>
        </pc:picChg>
        <pc:picChg chg="add mod">
          <ac:chgData name="Petur Þ. Sigurdsson" userId="b51620a9-a6bc-43cc-8d20-2596b195e64d" providerId="ADAL" clId="{2EAA2986-49A7-4BC0-BF20-2D26AA6BCB39}" dt="2022-05-11T08:57:33.245" v="1614" actId="1076"/>
          <ac:picMkLst>
            <pc:docMk/>
            <pc:sldMk cId="2532580849" sldId="2134805488"/>
            <ac:picMk id="37" creationId="{994C0CC0-ECE1-C916-459E-385B085FB3CA}"/>
          </ac:picMkLst>
        </pc:picChg>
        <pc:picChg chg="mod">
          <ac:chgData name="Petur Þ. Sigurdsson" userId="b51620a9-a6bc-43cc-8d20-2596b195e64d" providerId="ADAL" clId="{2EAA2986-49A7-4BC0-BF20-2D26AA6BCB39}" dt="2022-05-11T08:55:55.277" v="1582"/>
          <ac:picMkLst>
            <pc:docMk/>
            <pc:sldMk cId="2532580849" sldId="2134805488"/>
            <ac:picMk id="41" creationId="{E7C30D86-D4D3-CFD2-C575-32DED8495D6F}"/>
          </ac:picMkLst>
        </pc:picChg>
        <pc:cxnChg chg="add mod">
          <ac:chgData name="Petur Þ. Sigurdsson" userId="b51620a9-a6bc-43cc-8d20-2596b195e64d" providerId="ADAL" clId="{2EAA2986-49A7-4BC0-BF20-2D26AA6BCB39}" dt="2022-05-11T08:57:17.834" v="1610" actId="1035"/>
          <ac:cxnSpMkLst>
            <pc:docMk/>
            <pc:sldMk cId="2532580849" sldId="2134805488"/>
            <ac:cxnSpMk id="4" creationId="{153BDFA3-4E04-9185-B325-D855D90074E6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7" creationId="{6F2B8D2C-B741-F6D1-9F78-9DDE1F18FC4A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8" creationId="{0143E1ED-D7ED-6E8A-86B4-272388C1C4DA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9" creationId="{A466A840-1726-76FB-962D-76EF4FCD812C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10" creationId="{D5A3DD26-EE63-0979-2FF7-9F12B3407803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11" creationId="{90D26024-DC4A-C689-BE4D-F81D575F3C85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27" creationId="{6310A20A-A663-9108-0CFD-83236EA4F77F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28" creationId="{FB6CD7C2-7CB9-C0E4-A419-AA6451F947EE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29" creationId="{5BE46B73-3D98-DBAA-9EE6-9DD6DDADB9D6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30" creationId="{6381BA70-EC2E-10DB-86C6-FCEBFB86A527}"/>
          </ac:cxnSpMkLst>
        </pc:cxnChg>
        <pc:cxnChg chg="add mod">
          <ac:chgData name="Petur Þ. Sigurdsson" userId="b51620a9-a6bc-43cc-8d20-2596b195e64d" providerId="ADAL" clId="{2EAA2986-49A7-4BC0-BF20-2D26AA6BCB39}" dt="2022-05-11T08:45:54.769" v="1415" actId="1076"/>
          <ac:cxnSpMkLst>
            <pc:docMk/>
            <pc:sldMk cId="2532580849" sldId="2134805488"/>
            <ac:cxnSpMk id="31" creationId="{6CA58865-6F84-64DF-1617-231AF0C41E6C}"/>
          </ac:cxnSpMkLst>
        </pc:cxnChg>
        <pc:cxnChg chg="add mod">
          <ac:chgData name="Petur Þ. Sigurdsson" userId="b51620a9-a6bc-43cc-8d20-2596b195e64d" providerId="ADAL" clId="{2EAA2986-49A7-4BC0-BF20-2D26AA6BCB39}" dt="2022-05-11T08:57:17.834" v="1610" actId="1035"/>
          <ac:cxnSpMkLst>
            <pc:docMk/>
            <pc:sldMk cId="2532580849" sldId="2134805488"/>
            <ac:cxnSpMk id="45" creationId="{A24CCBAD-4488-E398-DC83-9DE0CE223955}"/>
          </ac:cxnSpMkLst>
        </pc:cxnChg>
        <pc:cxnChg chg="add mod">
          <ac:chgData name="Petur Þ. Sigurdsson" userId="b51620a9-a6bc-43cc-8d20-2596b195e64d" providerId="ADAL" clId="{2EAA2986-49A7-4BC0-BF20-2D26AA6BCB39}" dt="2022-05-11T08:57:45.696" v="1618" actId="14100"/>
          <ac:cxnSpMkLst>
            <pc:docMk/>
            <pc:sldMk cId="2532580849" sldId="2134805488"/>
            <ac:cxnSpMk id="51" creationId="{77CBA82F-ADB5-B8B0-9B10-23C559B4660E}"/>
          </ac:cxnSpMkLst>
        </pc:cxnChg>
      </pc:sldChg>
    </pc:docChg>
  </pc:docChgLst>
  <pc:docChgLst>
    <pc:chgData name="Wojciech Januszauskas" userId="283006d7-7365-4ce6-9b04-25a42527db96" providerId="ADAL" clId="{21D46A90-26CB-4046-B90D-A17D92A9A9B8}"/>
    <pc:docChg chg="undo custSel addSld delSld modSld sldOrd modSection">
      <pc:chgData name="Wojciech Januszauskas" userId="283006d7-7365-4ce6-9b04-25a42527db96" providerId="ADAL" clId="{21D46A90-26CB-4046-B90D-A17D92A9A9B8}" dt="2022-05-14T15:11:44.937" v="231" actId="14100"/>
      <pc:docMkLst>
        <pc:docMk/>
      </pc:docMkLst>
      <pc:sldChg chg="modSp mod modTransition">
        <pc:chgData name="Wojciech Januszauskas" userId="283006d7-7365-4ce6-9b04-25a42527db96" providerId="ADAL" clId="{21D46A90-26CB-4046-B90D-A17D92A9A9B8}" dt="2022-05-14T15:10:03.806" v="207" actId="948"/>
        <pc:sldMkLst>
          <pc:docMk/>
          <pc:sldMk cId="1034583303" sldId="384"/>
        </pc:sldMkLst>
        <pc:spChg chg="mod">
          <ac:chgData name="Wojciech Januszauskas" userId="283006d7-7365-4ce6-9b04-25a42527db96" providerId="ADAL" clId="{21D46A90-26CB-4046-B90D-A17D92A9A9B8}" dt="2022-05-14T15:10:03.806" v="207" actId="948"/>
          <ac:spMkLst>
            <pc:docMk/>
            <pc:sldMk cId="1034583303" sldId="384"/>
            <ac:spMk id="3" creationId="{5C97CFC2-5EDC-4B2B-95B3-B50548A4E1EB}"/>
          </ac:spMkLst>
        </pc:spChg>
      </pc:sldChg>
      <pc:sldChg chg="delSp mod">
        <pc:chgData name="Wojciech Januszauskas" userId="283006d7-7365-4ce6-9b04-25a42527db96" providerId="ADAL" clId="{21D46A90-26CB-4046-B90D-A17D92A9A9B8}" dt="2022-05-14T15:00:15.737" v="119" actId="478"/>
        <pc:sldMkLst>
          <pc:docMk/>
          <pc:sldMk cId="831196137" sldId="406"/>
        </pc:sldMkLst>
        <pc:spChg chg="del">
          <ac:chgData name="Wojciech Januszauskas" userId="283006d7-7365-4ce6-9b04-25a42527db96" providerId="ADAL" clId="{21D46A90-26CB-4046-B90D-A17D92A9A9B8}" dt="2022-05-14T15:00:15.737" v="119" actId="478"/>
          <ac:spMkLst>
            <pc:docMk/>
            <pc:sldMk cId="831196137" sldId="406"/>
            <ac:spMk id="9" creationId="{48553215-ADD1-3D1B-849D-0FA680F6314F}"/>
          </ac:spMkLst>
        </pc:spChg>
      </pc:sldChg>
      <pc:sldChg chg="modSp del mod ord modTransition modShow">
        <pc:chgData name="Wojciech Januszauskas" userId="283006d7-7365-4ce6-9b04-25a42527db96" providerId="ADAL" clId="{21D46A90-26CB-4046-B90D-A17D92A9A9B8}" dt="2022-05-14T15:06:00.586" v="172" actId="47"/>
        <pc:sldMkLst>
          <pc:docMk/>
          <pc:sldMk cId="3392979581" sldId="410"/>
        </pc:sldMkLst>
        <pc:spChg chg="mod">
          <ac:chgData name="Wojciech Januszauskas" userId="283006d7-7365-4ce6-9b04-25a42527db96" providerId="ADAL" clId="{21D46A90-26CB-4046-B90D-A17D92A9A9B8}" dt="2022-05-14T14:41:39.718" v="1" actId="255"/>
          <ac:spMkLst>
            <pc:docMk/>
            <pc:sldMk cId="3392979581" sldId="410"/>
            <ac:spMk id="2" creationId="{2A49289D-AEB7-D8E6-940A-7CA57D19264B}"/>
          </ac:spMkLst>
        </pc:spChg>
      </pc:sldChg>
      <pc:sldChg chg="addSp delSp modSp mod modTransition">
        <pc:chgData name="Wojciech Januszauskas" userId="283006d7-7365-4ce6-9b04-25a42527db96" providerId="ADAL" clId="{21D46A90-26CB-4046-B90D-A17D92A9A9B8}" dt="2022-05-14T15:05:55.997" v="171"/>
        <pc:sldMkLst>
          <pc:docMk/>
          <pc:sldMk cId="1218968490" sldId="2134805492"/>
        </pc:sldMkLst>
        <pc:spChg chg="mod">
          <ac:chgData name="Wojciech Januszauskas" userId="283006d7-7365-4ce6-9b04-25a42527db96" providerId="ADAL" clId="{21D46A90-26CB-4046-B90D-A17D92A9A9B8}" dt="2022-05-14T14:50:27.205" v="44" actId="1076"/>
          <ac:spMkLst>
            <pc:docMk/>
            <pc:sldMk cId="1218968490" sldId="2134805492"/>
            <ac:spMk id="2" creationId="{DCCF35ED-3F23-3B7B-84A3-23A15AA54261}"/>
          </ac:spMkLst>
        </pc:spChg>
        <pc:spChg chg="add del mod">
          <ac:chgData name="Wojciech Januszauskas" userId="283006d7-7365-4ce6-9b04-25a42527db96" providerId="ADAL" clId="{21D46A90-26CB-4046-B90D-A17D92A9A9B8}" dt="2022-05-14T14:54:08.403" v="67" actId="478"/>
          <ac:spMkLst>
            <pc:docMk/>
            <pc:sldMk cId="1218968490" sldId="2134805492"/>
            <ac:spMk id="10" creationId="{BB487C77-2E50-52E4-DD0E-1CA5636BAC38}"/>
          </ac:spMkLst>
        </pc:spChg>
        <pc:picChg chg="add mod">
          <ac:chgData name="Wojciech Januszauskas" userId="283006d7-7365-4ce6-9b04-25a42527db96" providerId="ADAL" clId="{21D46A90-26CB-4046-B90D-A17D92A9A9B8}" dt="2022-05-14T14:53:36.136" v="58" actId="1076"/>
          <ac:picMkLst>
            <pc:docMk/>
            <pc:sldMk cId="1218968490" sldId="2134805492"/>
            <ac:picMk id="5" creationId="{6274C5C3-E422-30DD-7A38-64A3100E4437}"/>
          </ac:picMkLst>
        </pc:picChg>
        <pc:picChg chg="del mod">
          <ac:chgData name="Wojciech Januszauskas" userId="283006d7-7365-4ce6-9b04-25a42527db96" providerId="ADAL" clId="{21D46A90-26CB-4046-B90D-A17D92A9A9B8}" dt="2022-05-14T14:54:05.701" v="65" actId="478"/>
          <ac:picMkLst>
            <pc:docMk/>
            <pc:sldMk cId="1218968490" sldId="2134805492"/>
            <ac:picMk id="6" creationId="{662F9DBE-7C78-CD45-43B5-76487FCEBF1E}"/>
          </ac:picMkLst>
        </pc:picChg>
        <pc:picChg chg="add mod">
          <ac:chgData name="Wojciech Januszauskas" userId="283006d7-7365-4ce6-9b04-25a42527db96" providerId="ADAL" clId="{21D46A90-26CB-4046-B90D-A17D92A9A9B8}" dt="2022-05-14T14:54:25.095" v="72" actId="1076"/>
          <ac:picMkLst>
            <pc:docMk/>
            <pc:sldMk cId="1218968490" sldId="2134805492"/>
            <ac:picMk id="8" creationId="{C46F4763-2C67-89A3-C35C-BDC541AD911D}"/>
          </ac:picMkLst>
        </pc:picChg>
      </pc:sldChg>
      <pc:sldChg chg="addSp modSp del mod ord">
        <pc:chgData name="Wojciech Januszauskas" userId="283006d7-7365-4ce6-9b04-25a42527db96" providerId="ADAL" clId="{21D46A90-26CB-4046-B90D-A17D92A9A9B8}" dt="2022-05-14T14:47:52.644" v="26" actId="47"/>
        <pc:sldMkLst>
          <pc:docMk/>
          <pc:sldMk cId="2062329801" sldId="2134805493"/>
        </pc:sldMkLst>
        <pc:picChg chg="mod">
          <ac:chgData name="Wojciech Januszauskas" userId="283006d7-7365-4ce6-9b04-25a42527db96" providerId="ADAL" clId="{21D46A90-26CB-4046-B90D-A17D92A9A9B8}" dt="2022-05-14T14:46:40.521" v="5" actId="1076"/>
          <ac:picMkLst>
            <pc:docMk/>
            <pc:sldMk cId="2062329801" sldId="2134805493"/>
            <ac:picMk id="5" creationId="{AC76D5AC-6851-167F-7E4F-BD92F3BF07A0}"/>
          </ac:picMkLst>
        </pc:picChg>
        <pc:picChg chg="add mod">
          <ac:chgData name="Wojciech Januszauskas" userId="283006d7-7365-4ce6-9b04-25a42527db96" providerId="ADAL" clId="{21D46A90-26CB-4046-B90D-A17D92A9A9B8}" dt="2022-05-14T14:46:56.442" v="7"/>
          <ac:picMkLst>
            <pc:docMk/>
            <pc:sldMk cId="2062329801" sldId="2134805493"/>
            <ac:picMk id="6" creationId="{B74BA67D-1C6B-8078-2360-053F3DCBD23D}"/>
          </ac:picMkLst>
        </pc:picChg>
      </pc:sldChg>
      <pc:sldChg chg="addSp delSp modSp add mod modTransition modAnim">
        <pc:chgData name="Wojciech Januszauskas" userId="283006d7-7365-4ce6-9b04-25a42527db96" providerId="ADAL" clId="{21D46A90-26CB-4046-B90D-A17D92A9A9B8}" dt="2022-05-14T15:05:55.997" v="171"/>
        <pc:sldMkLst>
          <pc:docMk/>
          <pc:sldMk cId="3328546027" sldId="2134805494"/>
        </pc:sldMkLst>
        <pc:spChg chg="mod">
          <ac:chgData name="Wojciech Januszauskas" userId="283006d7-7365-4ce6-9b04-25a42527db96" providerId="ADAL" clId="{21D46A90-26CB-4046-B90D-A17D92A9A9B8}" dt="2022-05-14T14:48:53.532" v="36" actId="2710"/>
          <ac:spMkLst>
            <pc:docMk/>
            <pc:sldMk cId="3328546027" sldId="2134805494"/>
            <ac:spMk id="4" creationId="{0683780B-3699-329F-A0EA-B53EB86199E0}"/>
          </ac:spMkLst>
        </pc:spChg>
        <pc:spChg chg="add del mod">
          <ac:chgData name="Wojciech Januszauskas" userId="283006d7-7365-4ce6-9b04-25a42527db96" providerId="ADAL" clId="{21D46A90-26CB-4046-B90D-A17D92A9A9B8}" dt="2022-05-14T14:47:01.832" v="10" actId="478"/>
          <ac:spMkLst>
            <pc:docMk/>
            <pc:sldMk cId="3328546027" sldId="2134805494"/>
            <ac:spMk id="6" creationId="{28CFC34C-04A6-5C0D-A905-B2BBCCBA422A}"/>
          </ac:spMkLst>
        </pc:spChg>
        <pc:picChg chg="del">
          <ac:chgData name="Wojciech Januszauskas" userId="283006d7-7365-4ce6-9b04-25a42527db96" providerId="ADAL" clId="{21D46A90-26CB-4046-B90D-A17D92A9A9B8}" dt="2022-05-14T14:46:59.976" v="9" actId="478"/>
          <ac:picMkLst>
            <pc:docMk/>
            <pc:sldMk cId="3328546027" sldId="2134805494"/>
            <ac:picMk id="5" creationId="{AC76D5AC-6851-167F-7E4F-BD92F3BF07A0}"/>
          </ac:picMkLst>
        </pc:picChg>
        <pc:picChg chg="add mod">
          <ac:chgData name="Wojciech Januszauskas" userId="283006d7-7365-4ce6-9b04-25a42527db96" providerId="ADAL" clId="{21D46A90-26CB-4046-B90D-A17D92A9A9B8}" dt="2022-05-14T14:47:25.087" v="24" actId="1076"/>
          <ac:picMkLst>
            <pc:docMk/>
            <pc:sldMk cId="3328546027" sldId="2134805494"/>
            <ac:picMk id="7" creationId="{F13F280C-F1EE-44AD-6532-D55CC5561BDB}"/>
          </ac:picMkLst>
        </pc:picChg>
        <pc:picChg chg="add mod">
          <ac:chgData name="Wojciech Januszauskas" userId="283006d7-7365-4ce6-9b04-25a42527db96" providerId="ADAL" clId="{21D46A90-26CB-4046-B90D-A17D92A9A9B8}" dt="2022-05-14T14:47:28.497" v="25" actId="1076"/>
          <ac:picMkLst>
            <pc:docMk/>
            <pc:sldMk cId="3328546027" sldId="2134805494"/>
            <ac:picMk id="8" creationId="{76CB4392-D819-6A01-805A-042BFE8B0E11}"/>
          </ac:picMkLst>
        </pc:picChg>
        <pc:picChg chg="add mod">
          <ac:chgData name="Wojciech Januszauskas" userId="283006d7-7365-4ce6-9b04-25a42527db96" providerId="ADAL" clId="{21D46A90-26CB-4046-B90D-A17D92A9A9B8}" dt="2022-05-14T14:47:19.577" v="21" actId="14100"/>
          <ac:picMkLst>
            <pc:docMk/>
            <pc:sldMk cId="3328546027" sldId="2134805494"/>
            <ac:picMk id="9" creationId="{16DFCD55-853B-A2CA-3D16-B900600D07D0}"/>
          </ac:picMkLst>
        </pc:picChg>
      </pc:sldChg>
      <pc:sldChg chg="modSp add del mod modClrScheme chgLayout">
        <pc:chgData name="Wojciech Januszauskas" userId="283006d7-7365-4ce6-9b04-25a42527db96" providerId="ADAL" clId="{21D46A90-26CB-4046-B90D-A17D92A9A9B8}" dt="2022-05-14T15:00:02.613" v="115" actId="47"/>
        <pc:sldMkLst>
          <pc:docMk/>
          <pc:sldMk cId="2736386215" sldId="2134805495"/>
        </pc:sldMkLst>
        <pc:spChg chg="mod ord">
          <ac:chgData name="Wojciech Januszauskas" userId="283006d7-7365-4ce6-9b04-25a42527db96" providerId="ADAL" clId="{21D46A90-26CB-4046-B90D-A17D92A9A9B8}" dt="2022-05-14T14:55:47.579" v="92" actId="1076"/>
          <ac:spMkLst>
            <pc:docMk/>
            <pc:sldMk cId="2736386215" sldId="2134805495"/>
            <ac:spMk id="2" creationId="{2A49289D-AEB7-D8E6-940A-7CA57D19264B}"/>
          </ac:spMkLst>
        </pc:spChg>
        <pc:spChg chg="mod ord">
          <ac:chgData name="Wojciech Januszauskas" userId="283006d7-7365-4ce6-9b04-25a42527db96" providerId="ADAL" clId="{21D46A90-26CB-4046-B90D-A17D92A9A9B8}" dt="2022-05-14T14:55:52.170" v="93" actId="1076"/>
          <ac:spMkLst>
            <pc:docMk/>
            <pc:sldMk cId="2736386215" sldId="2134805495"/>
            <ac:spMk id="5" creationId="{19DF0396-0768-6B6A-D9F1-DD21527195C2}"/>
          </ac:spMkLst>
        </pc:spChg>
        <pc:picChg chg="mod ord">
          <ac:chgData name="Wojciech Januszauskas" userId="283006d7-7365-4ce6-9b04-25a42527db96" providerId="ADAL" clId="{21D46A90-26CB-4046-B90D-A17D92A9A9B8}" dt="2022-05-14T14:55:16.784" v="82" actId="1076"/>
          <ac:picMkLst>
            <pc:docMk/>
            <pc:sldMk cId="2736386215" sldId="2134805495"/>
            <ac:picMk id="11" creationId="{F10CABBA-780C-77BB-482B-ABB6E085CA66}"/>
          </ac:picMkLst>
        </pc:picChg>
      </pc:sldChg>
      <pc:sldChg chg="addSp delSp modSp add del mod modTransition modClrScheme chgLayout">
        <pc:chgData name="Wojciech Januszauskas" userId="283006d7-7365-4ce6-9b04-25a42527db96" providerId="ADAL" clId="{21D46A90-26CB-4046-B90D-A17D92A9A9B8}" dt="2022-05-14T15:07:33.083" v="196" actId="47"/>
        <pc:sldMkLst>
          <pc:docMk/>
          <pc:sldMk cId="193370906" sldId="2134805496"/>
        </pc:sldMkLst>
        <pc:spChg chg="mod ord">
          <ac:chgData name="Wojciech Januszauskas" userId="283006d7-7365-4ce6-9b04-25a42527db96" providerId="ADAL" clId="{21D46A90-26CB-4046-B90D-A17D92A9A9B8}" dt="2022-05-14T15:04:35.739" v="157" actId="1076"/>
          <ac:spMkLst>
            <pc:docMk/>
            <pc:sldMk cId="193370906" sldId="2134805496"/>
            <ac:spMk id="2" creationId="{2A49289D-AEB7-D8E6-940A-7CA57D19264B}"/>
          </ac:spMkLst>
        </pc:spChg>
        <pc:spChg chg="add del mod">
          <ac:chgData name="Wojciech Januszauskas" userId="283006d7-7365-4ce6-9b04-25a42527db96" providerId="ADAL" clId="{21D46A90-26CB-4046-B90D-A17D92A9A9B8}" dt="2022-05-14T14:59:01.611" v="98"/>
          <ac:spMkLst>
            <pc:docMk/>
            <pc:sldMk cId="193370906" sldId="2134805496"/>
            <ac:spMk id="4" creationId="{E0A797A8-C7D6-BC79-3238-65F57549E481}"/>
          </ac:spMkLst>
        </pc:spChg>
        <pc:spChg chg="mod ord">
          <ac:chgData name="Wojciech Januszauskas" userId="283006d7-7365-4ce6-9b04-25a42527db96" providerId="ADAL" clId="{21D46A90-26CB-4046-B90D-A17D92A9A9B8}" dt="2022-05-14T15:05:29.293" v="168" actId="1076"/>
          <ac:spMkLst>
            <pc:docMk/>
            <pc:sldMk cId="193370906" sldId="2134805496"/>
            <ac:spMk id="5" creationId="{19DF0396-0768-6B6A-D9F1-DD21527195C2}"/>
          </ac:spMkLst>
        </pc:spChg>
        <pc:spChg chg="add mod">
          <ac:chgData name="Wojciech Januszauskas" userId="283006d7-7365-4ce6-9b04-25a42527db96" providerId="ADAL" clId="{21D46A90-26CB-4046-B90D-A17D92A9A9B8}" dt="2022-05-14T15:04:44.575" v="160" actId="1076"/>
          <ac:spMkLst>
            <pc:docMk/>
            <pc:sldMk cId="193370906" sldId="2134805496"/>
            <ac:spMk id="8" creationId="{FDD81139-C868-9E3A-78C5-BC97380CF59F}"/>
          </ac:spMkLst>
        </pc:spChg>
        <pc:spChg chg="add del mod">
          <ac:chgData name="Wojciech Januszauskas" userId="283006d7-7365-4ce6-9b04-25a42527db96" providerId="ADAL" clId="{21D46A90-26CB-4046-B90D-A17D92A9A9B8}" dt="2022-05-14T15:04:19.694" v="152" actId="478"/>
          <ac:spMkLst>
            <pc:docMk/>
            <pc:sldMk cId="193370906" sldId="2134805496"/>
            <ac:spMk id="12" creationId="{60206C54-2FF0-42CB-D8CD-321F5ABCE976}"/>
          </ac:spMkLst>
        </pc:spChg>
        <pc:spChg chg="add mod">
          <ac:chgData name="Wojciech Januszauskas" userId="283006d7-7365-4ce6-9b04-25a42527db96" providerId="ADAL" clId="{21D46A90-26CB-4046-B90D-A17D92A9A9B8}" dt="2022-05-14T15:04:40.386" v="159" actId="1076"/>
          <ac:spMkLst>
            <pc:docMk/>
            <pc:sldMk cId="193370906" sldId="2134805496"/>
            <ac:spMk id="13" creationId="{A6B339BD-5365-479B-568C-5F5C3E3D366E}"/>
          </ac:spMkLst>
        </pc:spChg>
        <pc:spChg chg="add del mod">
          <ac:chgData name="Wojciech Januszauskas" userId="283006d7-7365-4ce6-9b04-25a42527db96" providerId="ADAL" clId="{21D46A90-26CB-4046-B90D-A17D92A9A9B8}" dt="2022-05-14T15:05:43.204" v="169" actId="21"/>
          <ac:spMkLst>
            <pc:docMk/>
            <pc:sldMk cId="193370906" sldId="2134805496"/>
            <ac:spMk id="14" creationId="{92F1ED64-C831-9935-FF34-2793A4D310E1}"/>
          </ac:spMkLst>
        </pc:spChg>
        <pc:spChg chg="add del mod">
          <ac:chgData name="Wojciech Januszauskas" userId="283006d7-7365-4ce6-9b04-25a42527db96" providerId="ADAL" clId="{21D46A90-26CB-4046-B90D-A17D92A9A9B8}" dt="2022-05-14T15:05:43.204" v="169" actId="21"/>
          <ac:spMkLst>
            <pc:docMk/>
            <pc:sldMk cId="193370906" sldId="2134805496"/>
            <ac:spMk id="15" creationId="{622A1147-43BF-D892-D862-CC619CC52262}"/>
          </ac:spMkLst>
        </pc:spChg>
        <pc:picChg chg="add mod">
          <ac:chgData name="Wojciech Januszauskas" userId="283006d7-7365-4ce6-9b04-25a42527db96" providerId="ADAL" clId="{21D46A90-26CB-4046-B90D-A17D92A9A9B8}" dt="2022-05-14T14:59:05.695" v="100" actId="27614"/>
          <ac:picMkLst>
            <pc:docMk/>
            <pc:sldMk cId="193370906" sldId="2134805496"/>
            <ac:picMk id="7" creationId="{E3E65C25-E4F7-8CF9-718D-B8C5578F7F23}"/>
          </ac:picMkLst>
        </pc:picChg>
        <pc:picChg chg="add mod">
          <ac:chgData name="Wojciech Januszauskas" userId="283006d7-7365-4ce6-9b04-25a42527db96" providerId="ADAL" clId="{21D46A90-26CB-4046-B90D-A17D92A9A9B8}" dt="2022-05-14T15:02:42.647" v="136" actId="1076"/>
          <ac:picMkLst>
            <pc:docMk/>
            <pc:sldMk cId="193370906" sldId="2134805496"/>
            <ac:picMk id="9" creationId="{340B7268-00EB-05DD-B8D3-2D018ED667DE}"/>
          </ac:picMkLst>
        </pc:picChg>
        <pc:picChg chg="del mod ord modCrop">
          <ac:chgData name="Wojciech Januszauskas" userId="283006d7-7365-4ce6-9b04-25a42527db96" providerId="ADAL" clId="{21D46A90-26CB-4046-B90D-A17D92A9A9B8}" dt="2022-05-14T14:58:58.568" v="97" actId="478"/>
          <ac:picMkLst>
            <pc:docMk/>
            <pc:sldMk cId="193370906" sldId="2134805496"/>
            <ac:picMk id="11" creationId="{F10CABBA-780C-77BB-482B-ABB6E085CA66}"/>
          </ac:picMkLst>
        </pc:picChg>
      </pc:sldChg>
      <pc:sldChg chg="modSp add mod modClrScheme chgLayout">
        <pc:chgData name="Wojciech Januszauskas" userId="283006d7-7365-4ce6-9b04-25a42527db96" providerId="ADAL" clId="{21D46A90-26CB-4046-B90D-A17D92A9A9B8}" dt="2022-05-14T15:11:44.937" v="231" actId="14100"/>
        <pc:sldMkLst>
          <pc:docMk/>
          <pc:sldMk cId="1520923263" sldId="2134805497"/>
        </pc:sldMkLst>
        <pc:spChg chg="mod ord">
          <ac:chgData name="Wojciech Januszauskas" userId="283006d7-7365-4ce6-9b04-25a42527db96" providerId="ADAL" clId="{21D46A90-26CB-4046-B90D-A17D92A9A9B8}" dt="2022-05-14T15:06:24.840" v="175" actId="403"/>
          <ac:spMkLst>
            <pc:docMk/>
            <pc:sldMk cId="1520923263" sldId="2134805497"/>
            <ac:spMk id="2" creationId="{2A49289D-AEB7-D8E6-940A-7CA57D19264B}"/>
          </ac:spMkLst>
        </pc:spChg>
        <pc:spChg chg="mod ord">
          <ac:chgData name="Wojciech Januszauskas" userId="283006d7-7365-4ce6-9b04-25a42527db96" providerId="ADAL" clId="{21D46A90-26CB-4046-B90D-A17D92A9A9B8}" dt="2022-05-14T15:11:07.573" v="211" actId="2711"/>
          <ac:spMkLst>
            <pc:docMk/>
            <pc:sldMk cId="1520923263" sldId="2134805497"/>
            <ac:spMk id="5" creationId="{19DF0396-0768-6B6A-D9F1-DD21527195C2}"/>
          </ac:spMkLst>
        </pc:spChg>
        <pc:spChg chg="mod">
          <ac:chgData name="Wojciech Januszauskas" userId="283006d7-7365-4ce6-9b04-25a42527db96" providerId="ADAL" clId="{21D46A90-26CB-4046-B90D-A17D92A9A9B8}" dt="2022-05-14T15:07:05.599" v="186" actId="207"/>
          <ac:spMkLst>
            <pc:docMk/>
            <pc:sldMk cId="1520923263" sldId="2134805497"/>
            <ac:spMk id="8" creationId="{FDD81139-C868-9E3A-78C5-BC97380CF59F}"/>
          </ac:spMkLst>
        </pc:spChg>
        <pc:spChg chg="mod">
          <ac:chgData name="Wojciech Januszauskas" userId="283006d7-7365-4ce6-9b04-25a42527db96" providerId="ADAL" clId="{21D46A90-26CB-4046-B90D-A17D92A9A9B8}" dt="2022-05-14T15:11:40.951" v="230" actId="1037"/>
          <ac:spMkLst>
            <pc:docMk/>
            <pc:sldMk cId="1520923263" sldId="2134805497"/>
            <ac:spMk id="13" creationId="{A6B339BD-5365-479B-568C-5F5C3E3D366E}"/>
          </ac:spMkLst>
        </pc:spChg>
        <pc:picChg chg="mod ord modCrop">
          <ac:chgData name="Wojciech Januszauskas" userId="283006d7-7365-4ce6-9b04-25a42527db96" providerId="ADAL" clId="{21D46A90-26CB-4046-B90D-A17D92A9A9B8}" dt="2022-05-14T15:06:19.164" v="174" actId="700"/>
          <ac:picMkLst>
            <pc:docMk/>
            <pc:sldMk cId="1520923263" sldId="2134805497"/>
            <ac:picMk id="7" creationId="{E3E65C25-E4F7-8CF9-718D-B8C5578F7F23}"/>
          </ac:picMkLst>
        </pc:picChg>
        <pc:picChg chg="mod">
          <ac:chgData name="Wojciech Januszauskas" userId="283006d7-7365-4ce6-9b04-25a42527db96" providerId="ADAL" clId="{21D46A90-26CB-4046-B90D-A17D92A9A9B8}" dt="2022-05-14T15:11:44.937" v="231" actId="14100"/>
          <ac:picMkLst>
            <pc:docMk/>
            <pc:sldMk cId="1520923263" sldId="2134805497"/>
            <ac:picMk id="9" creationId="{340B7268-00EB-05DD-B8D3-2D018ED667D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45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66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39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894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4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63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25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66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5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69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12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3.png"/><Relationship Id="rId4" Type="http://schemas.openxmlformats.org/officeDocument/2006/relationships/image" Target="../media/image2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sv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7.png"/><Relationship Id="rId4" Type="http://schemas.openxmlformats.org/officeDocument/2006/relationships/image" Target="../media/image25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3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3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emf"/><Relationship Id="rId4" Type="http://schemas.openxmlformats.org/officeDocument/2006/relationships/image" Target="../media/image4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9.png"/><Relationship Id="rId4" Type="http://schemas.openxmlformats.org/officeDocument/2006/relationships/image" Target="../media/image25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25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25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0.png"/><Relationship Id="rId4" Type="http://schemas.openxmlformats.org/officeDocument/2006/relationships/image" Target="../media/image25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97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8195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</a:blip>
          <a:srcRect b="10577"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178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259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793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1ADDA9-7FA9-B94A-85C3-0C407159B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800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43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8318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names, </a:t>
            </a:r>
            <a:r>
              <a:rPr lang="en-GB" err="1"/>
              <a:t>Seperated</a:t>
            </a:r>
            <a:r>
              <a:rPr lang="en-GB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3906423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6099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6825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64925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0106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2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7967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06064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78470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6140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96647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4937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568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118"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029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9957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69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4053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000"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02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8301716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825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861274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23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32110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072"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028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838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65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267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85641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597650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C9E1CE6-736D-2C41-9F6A-A717BCD04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1883253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25477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249883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C0586B-5ED4-6A4F-97B3-211271057D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875018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893047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7229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3029117-D6C7-264C-904D-03AF10B9B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5635691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855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5139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43345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FEF7B0F-6812-6242-AC79-2B7A6126B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6617547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600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73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F7F49-B456-2342-98F0-8D9694F3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999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853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28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026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7747924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8245179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510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7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6.e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image" Target="../media/image17.emf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image" Target="../media/image16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image" Target="../media/image17.emf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image" Target="../media/image16.emf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3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30" r:id="rId8"/>
    <p:sldLayoutId id="2147483832" r:id="rId9"/>
    <p:sldLayoutId id="2147483834" r:id="rId10"/>
    <p:sldLayoutId id="2147483835" r:id="rId11"/>
    <p:sldLayoutId id="21474838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1" r:id="rId2"/>
    <p:sldLayoutId id="2147483762" r:id="rId3"/>
    <p:sldLayoutId id="2147483763" r:id="rId4"/>
    <p:sldLayoutId id="2147483760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42" r:id="rId12"/>
    <p:sldLayoutId id="2147483843" r:id="rId13"/>
    <p:sldLayoutId id="214748384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  <p:sldLayoutId id="214748384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8973D-753B-A34B-B3D8-CA0AC2FC9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E76C8-B506-CB44-92BC-B22CBE920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0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  <p:sldLayoutId id="2147483869" r:id="rId23"/>
    <p:sldLayoutId id="2147483870" r:id="rId24"/>
    <p:sldLayoutId id="2147483871" r:id="rId25"/>
    <p:sldLayoutId id="2147483872" r:id="rId26"/>
    <p:sldLayoutId id="2147483873" r:id="rId27"/>
    <p:sldLayoutId id="2147483874" r:id="rId28"/>
    <p:sldLayoutId id="214748387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8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2.svg"/><Relationship Id="rId11" Type="http://schemas.openxmlformats.org/officeDocument/2006/relationships/image" Target="../media/image77.sv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70.svg"/><Relationship Id="rId9" Type="http://schemas.openxmlformats.org/officeDocument/2006/relationships/image" Target="../media/image7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2.png"/><Relationship Id="rId11" Type="http://schemas.openxmlformats.org/officeDocument/2006/relationships/image" Target="../media/image87.svg"/><Relationship Id="rId5" Type="http://schemas.openxmlformats.org/officeDocument/2006/relationships/image" Target="../media/image71.png"/><Relationship Id="rId15" Type="http://schemas.openxmlformats.org/officeDocument/2006/relationships/image" Target="../media/image60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6.png"/><Relationship Id="rId7" Type="http://schemas.openxmlformats.org/officeDocument/2006/relationships/image" Target="../media/image68.png"/><Relationship Id="rId12" Type="http://schemas.openxmlformats.org/officeDocument/2006/relationships/image" Target="../media/image9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65.png"/><Relationship Id="rId11" Type="http://schemas.openxmlformats.org/officeDocument/2006/relationships/image" Target="../media/image81.png"/><Relationship Id="rId5" Type="http://schemas.openxmlformats.org/officeDocument/2006/relationships/image" Target="../media/image79.emf"/><Relationship Id="rId10" Type="http://schemas.microsoft.com/office/2007/relationships/hdphoto" Target="../media/hdphoto3.wdp"/><Relationship Id="rId4" Type="http://schemas.openxmlformats.org/officeDocument/2006/relationships/image" Target="../media/image87.svg"/><Relationship Id="rId9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0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1F9CBF-45DC-504D-A68E-EF430D29F2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006" y="2379133"/>
            <a:ext cx="5663994" cy="560029"/>
          </a:xfrm>
        </p:spPr>
        <p:txBody>
          <a:bodyPr/>
          <a:lstStyle/>
          <a:p>
            <a:r>
              <a:rPr lang="en-US" dirty="0"/>
              <a:t>Contactless food ordering in LS Central for restaurants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4D70D-142F-0C4D-8DE4-378A1E39CC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406" y="3757152"/>
            <a:ext cx="2748244" cy="348214"/>
          </a:xfrm>
        </p:spPr>
        <p:txBody>
          <a:bodyPr/>
          <a:lstStyle/>
          <a:p>
            <a:r>
              <a:rPr lang="en-US"/>
              <a:t>Gunnar Orn Thorsteinsson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6788D-9E67-AA41-BE30-3DB039729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Product Director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183549-9FDF-764E-9B6D-CF5A1646E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1906" y="3757152"/>
            <a:ext cx="2748244" cy="348214"/>
          </a:xfrm>
        </p:spPr>
        <p:txBody>
          <a:bodyPr/>
          <a:lstStyle/>
          <a:p>
            <a:r>
              <a:rPr lang="en-US"/>
              <a:t>Petur Thor Sigurdsson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8214D7-A3E8-1B48-ACE4-024FE8667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Product Director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31196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5A63D-67CB-D005-F085-1396D1A3B5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/>
              <a:t>Features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33E65-4065-31BE-2994-F3A86FE54B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Take-away and dine-in</a:t>
            </a:r>
          </a:p>
          <a:p>
            <a:endParaRPr lang="en-US" sz="1200"/>
          </a:p>
          <a:p>
            <a:r>
              <a:rPr lang="en-US"/>
              <a:t>Menu setup in LS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Items (Images, longer descriptions)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Deals, with price change support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Modifiers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Ingredients and allergens</a:t>
            </a:r>
          </a:p>
          <a:p>
            <a:pPr indent="0"/>
            <a:endParaRPr lang="en-US" sz="1200"/>
          </a:p>
          <a:p>
            <a:pPr indent="0"/>
            <a:r>
              <a:rPr lang="en-US"/>
              <a:t>Basket calculation via LS Central</a:t>
            </a:r>
          </a:p>
          <a:p>
            <a:pPr indent="0"/>
            <a:r>
              <a:rPr lang="en-US"/>
              <a:t>Customers are member contacts in LS Central</a:t>
            </a:r>
          </a:p>
          <a:p>
            <a:pPr indent="0"/>
            <a:endParaRPr lang="en-US" sz="1200"/>
          </a:p>
          <a:p>
            <a:pPr indent="0"/>
            <a:r>
              <a:rPr lang="en-US"/>
              <a:t>Orders instantly posted to LS Central and routed to the KDS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pic>
        <p:nvPicPr>
          <p:cNvPr id="7" name="Picture Placeholder 25">
            <a:extLst>
              <a:ext uri="{FF2B5EF4-FFF2-40B4-BE49-F238E27FC236}">
                <a16:creationId xmlns:a16="http://schemas.microsoft.com/office/drawing/2014/main" id="{E5AC533E-1425-86E6-4C2A-156D14A45B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27" r="20027"/>
          <a:stretch/>
        </p:blipFill>
        <p:spPr>
          <a:xfrm>
            <a:off x="0" y="0"/>
            <a:ext cx="3971925" cy="6858000"/>
          </a:xfrm>
        </p:spPr>
      </p:pic>
    </p:spTree>
    <p:extLst>
      <p:ext uri="{BB962C8B-B14F-4D97-AF65-F5344CB8AC3E}">
        <p14:creationId xmlns:p14="http://schemas.microsoft.com/office/powerpoint/2010/main" val="121826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7EA9B2-735F-4B89-BD47-0322AAE9FA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indent="0"/>
            <a:r>
              <a:rPr lang="en-US"/>
              <a:t>Customer scans a QR Code at a restaurant table, directing the customer to the restaurant’s website and disclosing the ID of the customer’s location (table, seat, cabin, etc.)</a:t>
            </a:r>
          </a:p>
          <a:p>
            <a:pPr indent="0"/>
            <a:endParaRPr lang="en-US" sz="1050"/>
          </a:p>
          <a:p>
            <a:pPr indent="0"/>
            <a:r>
              <a:rPr lang="en-US"/>
              <a:t>Customer orders via the web site.  Payment is either online or on the POS.</a:t>
            </a:r>
          </a:p>
          <a:p>
            <a:pPr indent="0"/>
            <a:endParaRPr lang="en-US" sz="1050"/>
          </a:p>
          <a:p>
            <a:pPr indent="0"/>
            <a:r>
              <a:rPr lang="en-US"/>
              <a:t>The order is instantly posted to LS Central and routed to the KDS system for preparation</a:t>
            </a:r>
          </a:p>
          <a:p>
            <a:pPr indent="0"/>
            <a:endParaRPr lang="en-US" sz="1050"/>
          </a:p>
          <a:p>
            <a:pPr indent="0"/>
            <a:r>
              <a:rPr lang="en-US"/>
              <a:t>When ready LS Central instructs the waiters where to deliver the dish</a:t>
            </a:r>
          </a:p>
          <a:p>
            <a:pPr indent="0"/>
            <a:endParaRPr lang="en-US"/>
          </a:p>
        </p:txBody>
      </p:sp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0AC66CB1-19B0-4BDC-AA6C-F943078876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271" b="1327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2CAFE-B77D-45A6-9139-ADED755D98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QR code ordering process</a:t>
            </a:r>
          </a:p>
        </p:txBody>
      </p:sp>
    </p:spTree>
    <p:extLst>
      <p:ext uri="{BB962C8B-B14F-4D97-AF65-F5344CB8AC3E}">
        <p14:creationId xmlns:p14="http://schemas.microsoft.com/office/powerpoint/2010/main" val="412400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91CFAF-3DFC-5243-B4E4-C9C245C636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Demo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4686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oad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F89C7E0-3D41-43C4-AB7B-C1855EC394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803" r="13803"/>
          <a:stretch>
            <a:fillRect/>
          </a:stretch>
        </p:blipFill>
        <p:spPr/>
      </p:pic>
      <p:sp>
        <p:nvSpPr>
          <p:cNvPr id="7" name="Arc 49" descr="&quot; &quot;">
            <a:extLst>
              <a:ext uri="{FF2B5EF4-FFF2-40B4-BE49-F238E27FC236}">
                <a16:creationId xmlns:a16="http://schemas.microsoft.com/office/drawing/2014/main" id="{51C5345D-E19B-4833-939C-A6E38C2EF663}"/>
              </a:ext>
            </a:extLst>
          </p:cNvPr>
          <p:cNvSpPr/>
          <p:nvPr/>
        </p:nvSpPr>
        <p:spPr bwMode="auto">
          <a:xfrm rot="10800000" flipH="1">
            <a:off x="5698214" y="1569980"/>
            <a:ext cx="624476" cy="4228675"/>
          </a:xfrm>
          <a:custGeom>
            <a:avLst/>
            <a:gdLst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2" fmla="*/ 3792884 w 7585768"/>
              <a:gd name="connsiteY2" fmla="*/ 3794578 h 7589156"/>
              <a:gd name="connsiteX3" fmla="*/ 959943 w 7585768"/>
              <a:gd name="connsiteY3" fmla="*/ 6317691 h 7589156"/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0" fmla="*/ 959945 w 959945"/>
              <a:gd name="connsiteY0" fmla="*/ 4943418 h 4943418"/>
              <a:gd name="connsiteX1" fmla="*/ 871701 w 959945"/>
              <a:gd name="connsiteY1" fmla="*/ 0 h 4943418"/>
              <a:gd name="connsiteX2" fmla="*/ 959945 w 959945"/>
              <a:gd name="connsiteY2" fmla="*/ 4943418 h 4943418"/>
              <a:gd name="connsiteX0" fmla="*/ 959945 w 959945"/>
              <a:gd name="connsiteY0" fmla="*/ 4943418 h 4943418"/>
              <a:gd name="connsiteX1" fmla="*/ 871701 w 959945"/>
              <a:gd name="connsiteY1" fmla="*/ 0 h 494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945" h="4943418" stroke="0" extrusionOk="0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  <a:lnTo>
                  <a:pt x="959945" y="4943418"/>
                </a:lnTo>
                <a:close/>
              </a:path>
              <a:path w="959945" h="4943418" fill="none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</a:path>
            </a:pathLst>
          </a:custGeom>
          <a:noFill/>
          <a:ln w="25400">
            <a:solidFill>
              <a:srgbClr val="13889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3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82F78C-B702-47DB-8B40-C765148D55DA}"/>
              </a:ext>
            </a:extLst>
          </p:cNvPr>
          <p:cNvGrpSpPr/>
          <p:nvPr/>
        </p:nvGrpSpPr>
        <p:grpSpPr>
          <a:xfrm>
            <a:off x="5982219" y="5431374"/>
            <a:ext cx="617937" cy="691321"/>
            <a:chOff x="6882575" y="5224560"/>
            <a:chExt cx="617937" cy="691321"/>
          </a:xfrm>
        </p:grpSpPr>
        <p:sp>
          <p:nvSpPr>
            <p:cNvPr id="9" name="Hexagon 8" descr="&quot; &quot;">
              <a:extLst>
                <a:ext uri="{FF2B5EF4-FFF2-40B4-BE49-F238E27FC236}">
                  <a16:creationId xmlns:a16="http://schemas.microsoft.com/office/drawing/2014/main" id="{18C67531-C8F9-4749-BDBA-5EACE84F8E27}"/>
                </a:ext>
              </a:extLst>
            </p:cNvPr>
            <p:cNvSpPr/>
            <p:nvPr/>
          </p:nvSpPr>
          <p:spPr>
            <a:xfrm rot="5400000">
              <a:off x="6845883" y="5261252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70C23D-1F83-44C1-A8F5-4654D709E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6923" y="5444033"/>
              <a:ext cx="273405" cy="25237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EE8FE3-4B43-4D38-B569-08C51258D612}"/>
              </a:ext>
            </a:extLst>
          </p:cNvPr>
          <p:cNvGrpSpPr/>
          <p:nvPr/>
        </p:nvGrpSpPr>
        <p:grpSpPr>
          <a:xfrm>
            <a:off x="6017731" y="1235618"/>
            <a:ext cx="617937" cy="691321"/>
            <a:chOff x="6918087" y="1028804"/>
            <a:chExt cx="617937" cy="691321"/>
          </a:xfrm>
        </p:grpSpPr>
        <p:sp>
          <p:nvSpPr>
            <p:cNvPr id="12" name="Hexagon 11" descr="&quot; &quot;">
              <a:extLst>
                <a:ext uri="{FF2B5EF4-FFF2-40B4-BE49-F238E27FC236}">
                  <a16:creationId xmlns:a16="http://schemas.microsoft.com/office/drawing/2014/main" id="{2A5076A8-4159-4F26-9CAB-B0409FB73BAD}"/>
                </a:ext>
              </a:extLst>
            </p:cNvPr>
            <p:cNvSpPr/>
            <p:nvPr/>
          </p:nvSpPr>
          <p:spPr>
            <a:xfrm rot="5400000">
              <a:off x="6881395" y="1065496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A67C51-09C8-4002-81A6-5EA140D05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3467" y="1200290"/>
              <a:ext cx="367178" cy="34834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5C7E68-895D-45FF-8F15-7F8DC6549693}"/>
              </a:ext>
            </a:extLst>
          </p:cNvPr>
          <p:cNvGrpSpPr/>
          <p:nvPr/>
        </p:nvGrpSpPr>
        <p:grpSpPr>
          <a:xfrm>
            <a:off x="5525948" y="4382435"/>
            <a:ext cx="617937" cy="691321"/>
            <a:chOff x="6426304" y="4175621"/>
            <a:chExt cx="617937" cy="691321"/>
          </a:xfrm>
        </p:grpSpPr>
        <p:sp>
          <p:nvSpPr>
            <p:cNvPr id="15" name="Hexagon 14" descr="&quot; &quot;">
              <a:extLst>
                <a:ext uri="{FF2B5EF4-FFF2-40B4-BE49-F238E27FC236}">
                  <a16:creationId xmlns:a16="http://schemas.microsoft.com/office/drawing/2014/main" id="{0F9EF099-BBC6-4B8D-BE36-B471EA0B5A15}"/>
                </a:ext>
              </a:extLst>
            </p:cNvPr>
            <p:cNvSpPr/>
            <p:nvPr/>
          </p:nvSpPr>
          <p:spPr>
            <a:xfrm rot="5400000">
              <a:off x="6389612" y="4212313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DA3B78-7D37-44FB-BB64-15283FFB23B6}"/>
                </a:ext>
              </a:extLst>
            </p:cNvPr>
            <p:cNvGrpSpPr/>
            <p:nvPr/>
          </p:nvGrpSpPr>
          <p:grpSpPr>
            <a:xfrm>
              <a:off x="6593730" y="4293796"/>
              <a:ext cx="283084" cy="455570"/>
              <a:chOff x="6237624" y="3228127"/>
              <a:chExt cx="923041" cy="2418664"/>
            </a:xfrm>
            <a:solidFill>
              <a:schemeClr val="bg1"/>
            </a:solidFill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E17B4B2-E101-49E0-9E67-0B1612B28017}"/>
                  </a:ext>
                </a:extLst>
              </p:cNvPr>
              <p:cNvGrpSpPr/>
              <p:nvPr/>
            </p:nvGrpSpPr>
            <p:grpSpPr>
              <a:xfrm>
                <a:off x="6237624" y="4454362"/>
                <a:ext cx="923041" cy="1192429"/>
                <a:chOff x="5426075" y="3095625"/>
                <a:chExt cx="1811338" cy="2339976"/>
              </a:xfrm>
              <a:grpFill/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059ECC45-0B0C-485B-ACDB-62878A45C7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6988" y="4094163"/>
                  <a:ext cx="582613" cy="1003300"/>
                </a:xfrm>
                <a:custGeom>
                  <a:avLst/>
                  <a:gdLst>
                    <a:gd name="T0" fmla="*/ 3 w 367"/>
                    <a:gd name="T1" fmla="*/ 211 h 632"/>
                    <a:gd name="T2" fmla="*/ 367 w 367"/>
                    <a:gd name="T3" fmla="*/ 0 h 632"/>
                    <a:gd name="T4" fmla="*/ 364 w 367"/>
                    <a:gd name="T5" fmla="*/ 420 h 632"/>
                    <a:gd name="T6" fmla="*/ 0 w 367"/>
                    <a:gd name="T7" fmla="*/ 632 h 632"/>
                    <a:gd name="T8" fmla="*/ 3 w 367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7" h="632">
                      <a:moveTo>
                        <a:pt x="3" y="211"/>
                      </a:moveTo>
                      <a:lnTo>
                        <a:pt x="367" y="0"/>
                      </a:lnTo>
                      <a:lnTo>
                        <a:pt x="364" y="420"/>
                      </a:lnTo>
                      <a:lnTo>
                        <a:pt x="0" y="632"/>
                      </a:lnTo>
                      <a:lnTo>
                        <a:pt x="3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C9BCF4F6-1005-400D-95DF-7EAA5DD095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4688" y="3690938"/>
                  <a:ext cx="1158875" cy="671513"/>
                </a:xfrm>
                <a:custGeom>
                  <a:avLst/>
                  <a:gdLst>
                    <a:gd name="T0" fmla="*/ 0 w 730"/>
                    <a:gd name="T1" fmla="*/ 211 h 423"/>
                    <a:gd name="T2" fmla="*/ 364 w 730"/>
                    <a:gd name="T3" fmla="*/ 0 h 423"/>
                    <a:gd name="T4" fmla="*/ 730 w 730"/>
                    <a:gd name="T5" fmla="*/ 211 h 423"/>
                    <a:gd name="T6" fmla="*/ 366 w 730"/>
                    <a:gd name="T7" fmla="*/ 423 h 423"/>
                    <a:gd name="T8" fmla="*/ 0 w 730"/>
                    <a:gd name="T9" fmla="*/ 211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0" h="423">
                      <a:moveTo>
                        <a:pt x="0" y="211"/>
                      </a:moveTo>
                      <a:lnTo>
                        <a:pt x="364" y="0"/>
                      </a:lnTo>
                      <a:lnTo>
                        <a:pt x="730" y="211"/>
                      </a:lnTo>
                      <a:lnTo>
                        <a:pt x="366" y="423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239F53D2-A674-4BE8-AD41-760AC2BF6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0238" y="4094163"/>
                  <a:ext cx="581025" cy="1003300"/>
                </a:xfrm>
                <a:custGeom>
                  <a:avLst/>
                  <a:gdLst>
                    <a:gd name="T0" fmla="*/ 366 w 366"/>
                    <a:gd name="T1" fmla="*/ 211 h 632"/>
                    <a:gd name="T2" fmla="*/ 363 w 366"/>
                    <a:gd name="T3" fmla="*/ 632 h 632"/>
                    <a:gd name="T4" fmla="*/ 0 w 366"/>
                    <a:gd name="T5" fmla="*/ 420 h 632"/>
                    <a:gd name="T6" fmla="*/ 0 w 366"/>
                    <a:gd name="T7" fmla="*/ 0 h 632"/>
                    <a:gd name="T8" fmla="*/ 366 w 366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6" h="632">
                      <a:moveTo>
                        <a:pt x="366" y="211"/>
                      </a:moveTo>
                      <a:lnTo>
                        <a:pt x="363" y="632"/>
                      </a:lnTo>
                      <a:lnTo>
                        <a:pt x="0" y="420"/>
                      </a:lnTo>
                      <a:lnTo>
                        <a:pt x="0" y="0"/>
                      </a:lnTo>
                      <a:lnTo>
                        <a:pt x="366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E8E30A9-12EE-463B-B4AE-C445A0E56A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11813" y="3095625"/>
                  <a:ext cx="463550" cy="595313"/>
                </a:xfrm>
                <a:custGeom>
                  <a:avLst/>
                  <a:gdLst>
                    <a:gd name="T0" fmla="*/ 110 w 123"/>
                    <a:gd name="T1" fmla="*/ 75 h 158"/>
                    <a:gd name="T2" fmla="*/ 110 w 123"/>
                    <a:gd name="T3" fmla="*/ 49 h 158"/>
                    <a:gd name="T4" fmla="*/ 61 w 123"/>
                    <a:gd name="T5" fmla="*/ 0 h 158"/>
                    <a:gd name="T6" fmla="*/ 13 w 123"/>
                    <a:gd name="T7" fmla="*/ 49 h 158"/>
                    <a:gd name="T8" fmla="*/ 13 w 123"/>
                    <a:gd name="T9" fmla="*/ 75 h 158"/>
                    <a:gd name="T10" fmla="*/ 0 w 123"/>
                    <a:gd name="T11" fmla="*/ 75 h 158"/>
                    <a:gd name="T12" fmla="*/ 0 w 123"/>
                    <a:gd name="T13" fmla="*/ 158 h 158"/>
                    <a:gd name="T14" fmla="*/ 123 w 123"/>
                    <a:gd name="T15" fmla="*/ 158 h 158"/>
                    <a:gd name="T16" fmla="*/ 123 w 123"/>
                    <a:gd name="T17" fmla="*/ 75 h 158"/>
                    <a:gd name="T18" fmla="*/ 110 w 123"/>
                    <a:gd name="T19" fmla="*/ 75 h 158"/>
                    <a:gd name="T20" fmla="*/ 89 w 123"/>
                    <a:gd name="T21" fmla="*/ 75 h 158"/>
                    <a:gd name="T22" fmla="*/ 33 w 123"/>
                    <a:gd name="T23" fmla="*/ 75 h 158"/>
                    <a:gd name="T24" fmla="*/ 33 w 123"/>
                    <a:gd name="T25" fmla="*/ 49 h 158"/>
                    <a:gd name="T26" fmla="*/ 61 w 123"/>
                    <a:gd name="T27" fmla="*/ 21 h 158"/>
                    <a:gd name="T28" fmla="*/ 89 w 123"/>
                    <a:gd name="T29" fmla="*/ 49 h 158"/>
                    <a:gd name="T30" fmla="*/ 89 w 123"/>
                    <a:gd name="T31" fmla="*/ 7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3" h="158">
                      <a:moveTo>
                        <a:pt x="110" y="75"/>
                      </a:moveTo>
                      <a:cubicBezTo>
                        <a:pt x="110" y="49"/>
                        <a:pt x="110" y="49"/>
                        <a:pt x="110" y="49"/>
                      </a:cubicBezTo>
                      <a:cubicBezTo>
                        <a:pt x="110" y="22"/>
                        <a:pt x="88" y="0"/>
                        <a:pt x="61" y="0"/>
                      </a:cubicBezTo>
                      <a:cubicBezTo>
                        <a:pt x="34" y="0"/>
                        <a:pt x="13" y="22"/>
                        <a:pt x="13" y="49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123" y="158"/>
                        <a:pt x="123" y="158"/>
                        <a:pt x="123" y="158"/>
                      </a:cubicBezTo>
                      <a:cubicBezTo>
                        <a:pt x="123" y="75"/>
                        <a:pt x="123" y="75"/>
                        <a:pt x="123" y="75"/>
                      </a:cubicBezTo>
                      <a:lnTo>
                        <a:pt x="110" y="75"/>
                      </a:lnTo>
                      <a:close/>
                      <a:moveTo>
                        <a:pt x="89" y="75"/>
                      </a:moveTo>
                      <a:cubicBezTo>
                        <a:pt x="33" y="75"/>
                        <a:pt x="33" y="75"/>
                        <a:pt x="33" y="75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3" y="33"/>
                        <a:pt x="46" y="21"/>
                        <a:pt x="61" y="21"/>
                      </a:cubicBezTo>
                      <a:cubicBezTo>
                        <a:pt x="77" y="21"/>
                        <a:pt x="89" y="33"/>
                        <a:pt x="89" y="49"/>
                      </a:cubicBezTo>
                      <a:lnTo>
                        <a:pt x="89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879B107F-D1FA-40CE-A3EC-002CAB5A2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6075" y="3351213"/>
                  <a:ext cx="1811338" cy="2084388"/>
                </a:xfrm>
                <a:custGeom>
                  <a:avLst/>
                  <a:gdLst>
                    <a:gd name="T0" fmla="*/ 571 w 1141"/>
                    <a:gd name="T1" fmla="*/ 0 h 1313"/>
                    <a:gd name="T2" fmla="*/ 490 w 1141"/>
                    <a:gd name="T3" fmla="*/ 45 h 1313"/>
                    <a:gd name="T4" fmla="*/ 552 w 1141"/>
                    <a:gd name="T5" fmla="*/ 81 h 1313"/>
                    <a:gd name="T6" fmla="*/ 490 w 1141"/>
                    <a:gd name="T7" fmla="*/ 45 h 1313"/>
                    <a:gd name="T8" fmla="*/ 485 w 1141"/>
                    <a:gd name="T9" fmla="*/ 50 h 1313"/>
                    <a:gd name="T10" fmla="*/ 545 w 1141"/>
                    <a:gd name="T11" fmla="*/ 83 h 1313"/>
                    <a:gd name="T12" fmla="*/ 571 w 1141"/>
                    <a:gd name="T13" fmla="*/ 69 h 1313"/>
                    <a:gd name="T14" fmla="*/ 1082 w 1141"/>
                    <a:gd name="T15" fmla="*/ 363 h 1313"/>
                    <a:gd name="T16" fmla="*/ 1080 w 1141"/>
                    <a:gd name="T17" fmla="*/ 950 h 1313"/>
                    <a:gd name="T18" fmla="*/ 573 w 1141"/>
                    <a:gd name="T19" fmla="*/ 1245 h 1313"/>
                    <a:gd name="T20" fmla="*/ 62 w 1141"/>
                    <a:gd name="T21" fmla="*/ 950 h 1313"/>
                    <a:gd name="T22" fmla="*/ 62 w 1141"/>
                    <a:gd name="T23" fmla="*/ 363 h 1313"/>
                    <a:gd name="T24" fmla="*/ 131 w 1141"/>
                    <a:gd name="T25" fmla="*/ 325 h 1313"/>
                    <a:gd name="T26" fmla="*/ 69 w 1141"/>
                    <a:gd name="T27" fmla="*/ 290 h 1313"/>
                    <a:gd name="T28" fmla="*/ 3 w 1141"/>
                    <a:gd name="T29" fmla="*/ 330 h 1313"/>
                    <a:gd name="T30" fmla="*/ 0 w 1141"/>
                    <a:gd name="T31" fmla="*/ 986 h 1313"/>
                    <a:gd name="T32" fmla="*/ 573 w 1141"/>
                    <a:gd name="T33" fmla="*/ 1313 h 1313"/>
                    <a:gd name="T34" fmla="*/ 1139 w 1141"/>
                    <a:gd name="T35" fmla="*/ 986 h 1313"/>
                    <a:gd name="T36" fmla="*/ 1141 w 1141"/>
                    <a:gd name="T37" fmla="*/ 330 h 1313"/>
                    <a:gd name="T38" fmla="*/ 571 w 1141"/>
                    <a:gd name="T39" fmla="*/ 0 h 1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41" h="1313">
                      <a:moveTo>
                        <a:pt x="571" y="0"/>
                      </a:moveTo>
                      <a:lnTo>
                        <a:pt x="490" y="45"/>
                      </a:lnTo>
                      <a:lnTo>
                        <a:pt x="552" y="81"/>
                      </a:lnTo>
                      <a:lnTo>
                        <a:pt x="490" y="45"/>
                      </a:lnTo>
                      <a:lnTo>
                        <a:pt x="485" y="50"/>
                      </a:lnTo>
                      <a:lnTo>
                        <a:pt x="545" y="83"/>
                      </a:lnTo>
                      <a:lnTo>
                        <a:pt x="571" y="69"/>
                      </a:lnTo>
                      <a:lnTo>
                        <a:pt x="1082" y="363"/>
                      </a:lnTo>
                      <a:lnTo>
                        <a:pt x="1080" y="950"/>
                      </a:lnTo>
                      <a:lnTo>
                        <a:pt x="573" y="1245"/>
                      </a:lnTo>
                      <a:lnTo>
                        <a:pt x="62" y="950"/>
                      </a:lnTo>
                      <a:lnTo>
                        <a:pt x="62" y="363"/>
                      </a:lnTo>
                      <a:lnTo>
                        <a:pt x="131" y="325"/>
                      </a:lnTo>
                      <a:lnTo>
                        <a:pt x="69" y="290"/>
                      </a:lnTo>
                      <a:lnTo>
                        <a:pt x="3" y="330"/>
                      </a:lnTo>
                      <a:lnTo>
                        <a:pt x="0" y="986"/>
                      </a:lnTo>
                      <a:lnTo>
                        <a:pt x="573" y="1313"/>
                      </a:lnTo>
                      <a:lnTo>
                        <a:pt x="1139" y="986"/>
                      </a:lnTo>
                      <a:lnTo>
                        <a:pt x="1141" y="330"/>
                      </a:lnTo>
                      <a:lnTo>
                        <a:pt x="57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B701189-0828-4081-8087-61D311D23978}"/>
                  </a:ext>
                </a:extLst>
              </p:cNvPr>
              <p:cNvGrpSpPr/>
              <p:nvPr/>
            </p:nvGrpSpPr>
            <p:grpSpPr>
              <a:xfrm>
                <a:off x="6367003" y="3228127"/>
                <a:ext cx="662924" cy="741356"/>
                <a:chOff x="1712913" y="3625851"/>
                <a:chExt cx="1543051" cy="1725612"/>
              </a:xfrm>
              <a:grpFill/>
            </p:grpSpPr>
            <p:sp>
              <p:nvSpPr>
                <p:cNvPr id="21" name="Freeform 13">
                  <a:extLst>
                    <a:ext uri="{FF2B5EF4-FFF2-40B4-BE49-F238E27FC236}">
                      <a16:creationId xmlns:a16="http://schemas.microsoft.com/office/drawing/2014/main" id="{AE95687E-D47B-4DCC-9DB4-17DC34D6B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176" y="4119563"/>
                  <a:ext cx="712788" cy="1231900"/>
                </a:xfrm>
                <a:custGeom>
                  <a:avLst/>
                  <a:gdLst>
                    <a:gd name="T0" fmla="*/ 0 w 449"/>
                    <a:gd name="T1" fmla="*/ 261 h 776"/>
                    <a:gd name="T2" fmla="*/ 449 w 449"/>
                    <a:gd name="T3" fmla="*/ 0 h 776"/>
                    <a:gd name="T4" fmla="*/ 446 w 449"/>
                    <a:gd name="T5" fmla="*/ 517 h 776"/>
                    <a:gd name="T6" fmla="*/ 0 w 449"/>
                    <a:gd name="T7" fmla="*/ 776 h 776"/>
                    <a:gd name="T8" fmla="*/ 0 w 449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776">
                      <a:moveTo>
                        <a:pt x="0" y="261"/>
                      </a:moveTo>
                      <a:lnTo>
                        <a:pt x="449" y="0"/>
                      </a:lnTo>
                      <a:lnTo>
                        <a:pt x="446" y="517"/>
                      </a:lnTo>
                      <a:lnTo>
                        <a:pt x="0" y="776"/>
                      </a:lnTo>
                      <a:lnTo>
                        <a:pt x="0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14">
                  <a:extLst>
                    <a:ext uri="{FF2B5EF4-FFF2-40B4-BE49-F238E27FC236}">
                      <a16:creationId xmlns:a16="http://schemas.microsoft.com/office/drawing/2014/main" id="{6038E708-1252-47BA-9170-9397F5D10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3238" y="3625851"/>
                  <a:ext cx="1425575" cy="820738"/>
                </a:xfrm>
                <a:custGeom>
                  <a:avLst/>
                  <a:gdLst>
                    <a:gd name="T0" fmla="*/ 0 w 898"/>
                    <a:gd name="T1" fmla="*/ 259 h 517"/>
                    <a:gd name="T2" fmla="*/ 447 w 898"/>
                    <a:gd name="T3" fmla="*/ 0 h 517"/>
                    <a:gd name="T4" fmla="*/ 898 w 898"/>
                    <a:gd name="T5" fmla="*/ 259 h 517"/>
                    <a:gd name="T6" fmla="*/ 449 w 898"/>
                    <a:gd name="T7" fmla="*/ 517 h 517"/>
                    <a:gd name="T8" fmla="*/ 0 w 898"/>
                    <a:gd name="T9" fmla="*/ 259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8" h="517">
                      <a:moveTo>
                        <a:pt x="0" y="259"/>
                      </a:moveTo>
                      <a:lnTo>
                        <a:pt x="447" y="0"/>
                      </a:lnTo>
                      <a:lnTo>
                        <a:pt x="898" y="259"/>
                      </a:lnTo>
                      <a:lnTo>
                        <a:pt x="449" y="517"/>
                      </a:lnTo>
                      <a:lnTo>
                        <a:pt x="0" y="2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15">
                  <a:extLst>
                    <a:ext uri="{FF2B5EF4-FFF2-40B4-BE49-F238E27FC236}">
                      <a16:creationId xmlns:a16="http://schemas.microsoft.com/office/drawing/2014/main" id="{46DAF5B7-9651-4BF3-8869-54E2D946C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13" y="4119563"/>
                  <a:ext cx="720725" cy="1231900"/>
                </a:xfrm>
                <a:custGeom>
                  <a:avLst/>
                  <a:gdLst>
                    <a:gd name="T0" fmla="*/ 454 w 454"/>
                    <a:gd name="T1" fmla="*/ 261 h 776"/>
                    <a:gd name="T2" fmla="*/ 452 w 454"/>
                    <a:gd name="T3" fmla="*/ 776 h 776"/>
                    <a:gd name="T4" fmla="*/ 0 w 454"/>
                    <a:gd name="T5" fmla="*/ 517 h 776"/>
                    <a:gd name="T6" fmla="*/ 3 w 454"/>
                    <a:gd name="T7" fmla="*/ 0 h 776"/>
                    <a:gd name="T8" fmla="*/ 454 w 454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4" h="776">
                      <a:moveTo>
                        <a:pt x="454" y="261"/>
                      </a:moveTo>
                      <a:lnTo>
                        <a:pt x="452" y="776"/>
                      </a:lnTo>
                      <a:lnTo>
                        <a:pt x="0" y="517"/>
                      </a:lnTo>
                      <a:lnTo>
                        <a:pt x="3" y="0"/>
                      </a:lnTo>
                      <a:lnTo>
                        <a:pt x="454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3B461B0-8EA8-494E-9FB0-630558814D88}"/>
                  </a:ext>
                </a:extLst>
              </p:cNvPr>
              <p:cNvCxnSpPr/>
              <p:nvPr/>
            </p:nvCxnSpPr>
            <p:spPr>
              <a:xfrm>
                <a:off x="7003786" y="3933738"/>
                <a:ext cx="0" cy="69875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1422165-9F2D-4346-99D2-083C66A699D9}"/>
                  </a:ext>
                </a:extLst>
              </p:cNvPr>
              <p:cNvCxnSpPr/>
              <p:nvPr/>
            </p:nvCxnSpPr>
            <p:spPr>
              <a:xfrm>
                <a:off x="6751637" y="4035952"/>
                <a:ext cx="0" cy="45191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B1D885-6363-4FD8-9994-38864EC99B3D}"/>
              </a:ext>
            </a:extLst>
          </p:cNvPr>
          <p:cNvGrpSpPr/>
          <p:nvPr/>
        </p:nvGrpSpPr>
        <p:grpSpPr>
          <a:xfrm>
            <a:off x="5552850" y="2284557"/>
            <a:ext cx="617937" cy="691321"/>
            <a:chOff x="6453206" y="2077743"/>
            <a:chExt cx="617937" cy="691321"/>
          </a:xfrm>
        </p:grpSpPr>
        <p:sp>
          <p:nvSpPr>
            <p:cNvPr id="30" name="Hexagon 29" descr="&quot; &quot;">
              <a:extLst>
                <a:ext uri="{FF2B5EF4-FFF2-40B4-BE49-F238E27FC236}">
                  <a16:creationId xmlns:a16="http://schemas.microsoft.com/office/drawing/2014/main" id="{7788270B-811F-4824-B03D-16A2341070FB}"/>
                </a:ext>
              </a:extLst>
            </p:cNvPr>
            <p:cNvSpPr/>
            <p:nvPr/>
          </p:nvSpPr>
          <p:spPr>
            <a:xfrm rot="5400000">
              <a:off x="6416514" y="2114435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EFA387D-6E65-4F28-8E3B-DE46E75E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0882" y="2141601"/>
              <a:ext cx="562586" cy="563606"/>
            </a:xfrm>
            <a:prstGeom prst="rect">
              <a:avLst/>
            </a:prstGeom>
            <a:noFill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510C29-5877-4940-9783-0E6F774452A2}"/>
              </a:ext>
            </a:extLst>
          </p:cNvPr>
          <p:cNvGrpSpPr/>
          <p:nvPr/>
        </p:nvGrpSpPr>
        <p:grpSpPr>
          <a:xfrm>
            <a:off x="5401290" y="3333496"/>
            <a:ext cx="617937" cy="691321"/>
            <a:chOff x="6301646" y="3126682"/>
            <a:chExt cx="617937" cy="691321"/>
          </a:xfrm>
        </p:grpSpPr>
        <p:sp>
          <p:nvSpPr>
            <p:cNvPr id="33" name="Hexagon 32" descr="&quot; &quot;">
              <a:extLst>
                <a:ext uri="{FF2B5EF4-FFF2-40B4-BE49-F238E27FC236}">
                  <a16:creationId xmlns:a16="http://schemas.microsoft.com/office/drawing/2014/main" id="{D772244A-6AE4-4E18-BAEE-2AE5A0202380}"/>
                </a:ext>
              </a:extLst>
            </p:cNvPr>
            <p:cNvSpPr/>
            <p:nvPr/>
          </p:nvSpPr>
          <p:spPr>
            <a:xfrm rot="5400000">
              <a:off x="6264954" y="3163374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0184EAE-9908-43A1-A1D5-EABF3625F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595" y="3227479"/>
              <a:ext cx="422038" cy="42280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EF92F59-49D7-4F01-B04E-9779F2A4D7E0}"/>
              </a:ext>
            </a:extLst>
          </p:cNvPr>
          <p:cNvSpPr txBox="1"/>
          <p:nvPr/>
        </p:nvSpPr>
        <p:spPr>
          <a:xfrm flipH="1">
            <a:off x="6635668" y="4570941"/>
            <a:ext cx="4140430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265888"/>
                </a:solidFill>
                <a:latin typeface="Segoe UI"/>
              </a:rPr>
              <a:t>Anonymous ordering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D1B952-5005-4D99-A1CF-5B2189DED029}"/>
              </a:ext>
            </a:extLst>
          </p:cNvPr>
          <p:cNvSpPr txBox="1"/>
          <p:nvPr/>
        </p:nvSpPr>
        <p:spPr>
          <a:xfrm flipH="1">
            <a:off x="6635668" y="2499915"/>
            <a:ext cx="3136546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noProof="0">
                <a:solidFill>
                  <a:srgbClr val="265888"/>
                </a:solidFill>
                <a:latin typeface="Segoe UI"/>
                <a:cs typeface="Segoe UI"/>
              </a:rPr>
              <a:t>Web hooks for order updates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CE2B33-CA0F-4882-B084-1802E104E146}"/>
              </a:ext>
            </a:extLst>
          </p:cNvPr>
          <p:cNvSpPr txBox="1"/>
          <p:nvPr/>
        </p:nvSpPr>
        <p:spPr>
          <a:xfrm flipH="1">
            <a:off x="7023756" y="1456628"/>
            <a:ext cx="3220714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PWA </a:t>
            </a:r>
            <a:r>
              <a:rPr lang="en-US">
                <a:solidFill>
                  <a:srgbClr val="265888"/>
                </a:solidFill>
                <a:latin typeface="Segoe UI"/>
              </a:rPr>
              <a:t>(Progressive Web App)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921CFA-563D-4CFD-9095-921C7AE56F63}"/>
              </a:ext>
            </a:extLst>
          </p:cNvPr>
          <p:cNvSpPr txBox="1"/>
          <p:nvPr/>
        </p:nvSpPr>
        <p:spPr>
          <a:xfrm flipH="1">
            <a:off x="7023757" y="5702562"/>
            <a:ext cx="2873764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noProof="0">
                <a:solidFill>
                  <a:srgbClr val="265888"/>
                </a:solidFill>
                <a:latin typeface="Segoe UI"/>
              </a:rPr>
              <a:t>Loyalty points and gift cards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C9F506-43A3-4EB1-AB55-97FE3D48E095}"/>
              </a:ext>
            </a:extLst>
          </p:cNvPr>
          <p:cNvSpPr txBox="1"/>
          <p:nvPr/>
        </p:nvSpPr>
        <p:spPr>
          <a:xfrm>
            <a:off x="6392633" y="3473453"/>
            <a:ext cx="166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265888"/>
                </a:solidFill>
                <a:latin typeface="Segoe UI"/>
              </a:rPr>
              <a:t>Home delivery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99E2856-55CA-4672-9AE1-FE7F1E8BA3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Roadmap</a:t>
            </a:r>
          </a:p>
        </p:txBody>
      </p:sp>
    </p:spTree>
    <p:extLst>
      <p:ext uri="{BB962C8B-B14F-4D97-AF65-F5344CB8AC3E}">
        <p14:creationId xmlns:p14="http://schemas.microsoft.com/office/powerpoint/2010/main" val="26957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91CFAF-3DFC-5243-B4E4-C9C245C636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Q&amp;A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919021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93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cell phone&#10;&#10;Description automatically generated with medium confidence">
            <a:extLst>
              <a:ext uri="{FF2B5EF4-FFF2-40B4-BE49-F238E27FC236}">
                <a16:creationId xmlns:a16="http://schemas.microsoft.com/office/drawing/2014/main" id="{E3E65C25-E4F7-8CF9-718D-B8C5578F7F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17317" b="17317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49289D-AEB7-D8E6-940A-7CA57D1926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Contactless food ordering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F0396-0768-6B6A-D9F1-DD2152719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5030" y="1980030"/>
            <a:ext cx="5895391" cy="2368685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en-US" sz="3200">
                <a:solidFill>
                  <a:srgbClr val="202124"/>
                </a:solidFill>
                <a:effectLst/>
                <a:latin typeface="Segoe UI "/>
                <a:ea typeface="Segoe UI Historic" panose="020B0502040204020203" pitchFamily="34" charset="0"/>
                <a:cs typeface="Segoe UI Historic" panose="020B0502040204020203" pitchFamily="34" charset="0"/>
              </a:rPr>
              <a:t>A restaurant experience that reduces time guests spend in close contact with restaurant</a:t>
            </a:r>
            <a:br>
              <a:rPr lang="en-US" sz="3200">
                <a:solidFill>
                  <a:srgbClr val="202124"/>
                </a:solidFill>
                <a:effectLst/>
                <a:latin typeface="Segoe UI 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3200">
                <a:solidFill>
                  <a:srgbClr val="202124"/>
                </a:solidFill>
                <a:effectLst/>
                <a:latin typeface="Segoe UI "/>
                <a:ea typeface="Segoe UI Historic" panose="020B0502040204020203" pitchFamily="34" charset="0"/>
                <a:cs typeface="Segoe UI Historic" panose="020B0502040204020203" pitchFamily="34" charset="0"/>
              </a:rPr>
              <a:t>staff and other guests</a:t>
            </a:r>
            <a:endParaRPr lang="en-US" sz="3200">
              <a:latin typeface="Segoe UI 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9" name="Picture Placeholder 10">
            <a:extLst>
              <a:ext uri="{FF2B5EF4-FFF2-40B4-BE49-F238E27FC236}">
                <a16:creationId xmlns:a16="http://schemas.microsoft.com/office/drawing/2014/main" id="{340B7268-00EB-05DD-B8D3-2D018ED66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903" r="-9903"/>
          <a:stretch/>
        </p:blipFill>
        <p:spPr>
          <a:xfrm>
            <a:off x="6216276" y="4432593"/>
            <a:ext cx="1105982" cy="1910442"/>
          </a:xfrm>
          <a:prstGeom prst="rect">
            <a:avLst/>
          </a:prstGeom>
        </p:spPr>
      </p:pic>
      <p:sp>
        <p:nvSpPr>
          <p:cNvPr id="8" name="Half Frame 7">
            <a:extLst>
              <a:ext uri="{FF2B5EF4-FFF2-40B4-BE49-F238E27FC236}">
                <a16:creationId xmlns:a16="http://schemas.microsoft.com/office/drawing/2014/main" id="{FDD81139-C868-9E3A-78C5-BC97380CF59F}"/>
              </a:ext>
            </a:extLst>
          </p:cNvPr>
          <p:cNvSpPr/>
          <p:nvPr/>
        </p:nvSpPr>
        <p:spPr>
          <a:xfrm>
            <a:off x="6006971" y="2063907"/>
            <a:ext cx="209305" cy="428425"/>
          </a:xfrm>
          <a:prstGeom prst="halfFrame">
            <a:avLst/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5888"/>
              </a:solidFill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A6B339BD-5365-479B-568C-5F5C3E3D366E}"/>
              </a:ext>
            </a:extLst>
          </p:cNvPr>
          <p:cNvSpPr/>
          <p:nvPr/>
        </p:nvSpPr>
        <p:spPr>
          <a:xfrm rot="10800000">
            <a:off x="11406645" y="3784939"/>
            <a:ext cx="209305" cy="428425"/>
          </a:xfrm>
          <a:prstGeom prst="halfFrame">
            <a:avLst/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2326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CF35ED-3F23-3B7B-84A3-23A15AA542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123" y="1142738"/>
            <a:ext cx="5610877" cy="4990288"/>
          </a:xfrm>
        </p:spPr>
        <p:txBody>
          <a:bodyPr/>
          <a:lstStyle/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Less personal contacts (good in Covid)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Better Order Accuracy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Bigger Check Sizes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Faster Table Turnover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Reduced Staffing Costs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2A1A3-FA80-F2EA-2D22-5B2E21D86E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Benefits of Contactless Dining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274C5C3-E422-30DD-7A38-64A3100E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217" y="2156254"/>
            <a:ext cx="3543565" cy="3976772"/>
          </a:xfrm>
          <a:prstGeom prst="rect">
            <a:avLst/>
          </a:prstGeom>
        </p:spPr>
      </p:pic>
      <p:pic>
        <p:nvPicPr>
          <p:cNvPr id="8" name="Picture 7" descr="A person and person kissing&#10;&#10;Description automatically generated with low confidence">
            <a:extLst>
              <a:ext uri="{FF2B5EF4-FFF2-40B4-BE49-F238E27FC236}">
                <a16:creationId xmlns:a16="http://schemas.microsoft.com/office/drawing/2014/main" id="{C46F4763-2C67-89A3-C35C-BDC541AD9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586" y="2008526"/>
            <a:ext cx="3247015" cy="42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684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ext, parking&#10;&#10;Description automatically generated">
            <a:extLst>
              <a:ext uri="{FF2B5EF4-FFF2-40B4-BE49-F238E27FC236}">
                <a16:creationId xmlns:a16="http://schemas.microsoft.com/office/drawing/2014/main" id="{88EB5025-D1F6-0A5D-83E2-8B8CF51A1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2" t="78364" r="-68914" b="-4494"/>
          <a:stretch/>
        </p:blipFill>
        <p:spPr>
          <a:xfrm>
            <a:off x="9420225" y="5237217"/>
            <a:ext cx="7562371" cy="2049408"/>
          </a:xfrm>
          <a:prstGeom prst="rect">
            <a:avLst/>
          </a:prstGeom>
        </p:spPr>
      </p:pic>
      <p:pic>
        <p:nvPicPr>
          <p:cNvPr id="26" name="Picture 25" descr="A picture containing text, parking&#10;&#10;Description automatically generated">
            <a:extLst>
              <a:ext uri="{FF2B5EF4-FFF2-40B4-BE49-F238E27FC236}">
                <a16:creationId xmlns:a16="http://schemas.microsoft.com/office/drawing/2014/main" id="{ADD564FB-6D34-8AA4-9146-2FA0270B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2" t="78364" r="-68914" b="-4494"/>
          <a:stretch/>
        </p:blipFill>
        <p:spPr>
          <a:xfrm>
            <a:off x="6496050" y="5351517"/>
            <a:ext cx="7562371" cy="20494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CFC2-5EDC-4B2B-95B3-B50548A4E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1450" indent="-347472">
              <a:buFont typeface="Arial" panose="020B0604020202020204" pitchFamily="34" charset="0"/>
              <a:buChar char="•"/>
            </a:pPr>
            <a:r>
              <a:rPr lang="en-US"/>
              <a:t>New User Experience</a:t>
            </a:r>
          </a:p>
          <a:p>
            <a:pPr marL="1028700" lvl="1" indent="-342900">
              <a:buFont typeface="Segoe UI" panose="020B0502040204020203" pitchFamily="34" charset="0"/>
              <a:buChar char="‐"/>
            </a:pPr>
            <a:r>
              <a:rPr lang="en-US"/>
              <a:t>Html web templates</a:t>
            </a:r>
          </a:p>
          <a:p>
            <a:pPr marL="1028700" lvl="1" indent="-342900">
              <a:buFont typeface="Segoe UI" panose="020B0502040204020203" pitchFamily="34" charset="0"/>
              <a:buChar char="‐"/>
            </a:pPr>
            <a:r>
              <a:rPr lang="en-US"/>
              <a:t>“Conversational” order taking</a:t>
            </a:r>
          </a:p>
          <a:p>
            <a:pPr marL="1028700" lvl="1" indent="-342900">
              <a:buFont typeface="Segoe UI" panose="020B0502040204020203" pitchFamily="34" charset="0"/>
              <a:buChar char="‐"/>
            </a:pPr>
            <a:r>
              <a:rPr lang="en-US"/>
              <a:t>Fast order taking</a:t>
            </a:r>
          </a:p>
          <a:p>
            <a:pPr marL="171450" indent="-347472">
              <a:buFont typeface="Arial" panose="020B0604020202020204" pitchFamily="34" charset="0"/>
              <a:buChar char="•"/>
            </a:pPr>
            <a:r>
              <a:rPr lang="en-US"/>
              <a:t>Menu hierarchy</a:t>
            </a:r>
          </a:p>
          <a:p>
            <a:pPr marL="1028700" lvl="1" indent="-342900">
              <a:buFont typeface="Segoe UI" panose="020B0502040204020203" pitchFamily="34" charset="0"/>
              <a:buChar char="‑"/>
            </a:pPr>
            <a:r>
              <a:rPr lang="en-US"/>
              <a:t>Same hierarchy for all channels</a:t>
            </a:r>
          </a:p>
          <a:p>
            <a:pPr marL="171450" indent="-347472">
              <a:buFont typeface="Arial" panose="020B0604020202020204" pitchFamily="34" charset="0"/>
              <a:buChar char="•"/>
            </a:pPr>
            <a:r>
              <a:rPr lang="en-US"/>
              <a:t>Basket calculation in LS Central</a:t>
            </a:r>
          </a:p>
          <a:p>
            <a:pPr marL="1028700" lvl="1" indent="-342900">
              <a:buFont typeface="Segoe UI" panose="020B0502040204020203" pitchFamily="34" charset="0"/>
              <a:buChar char="‑"/>
            </a:pPr>
            <a:r>
              <a:rPr lang="en-US"/>
              <a:t>Prices, deals and offers</a:t>
            </a:r>
          </a:p>
          <a:p>
            <a:pPr marL="1028700" lvl="1" indent="-342900">
              <a:buFont typeface="Segoe UI" panose="020B0502040204020203" pitchFamily="34" charset="0"/>
              <a:buChar char="‑"/>
            </a:pPr>
            <a:r>
              <a:rPr lang="en-001"/>
              <a:t>Member point accrual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6E7F3-1C5F-4753-9639-3DCD37888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en-US"/>
              <a:t>Self-Service Kiosk</a:t>
            </a:r>
          </a:p>
        </p:txBody>
      </p:sp>
      <p:pic>
        <p:nvPicPr>
          <p:cNvPr id="23" name="Picture 22" descr="A picture containing text, screenshot, parking&#10;&#10;Description automatically generated">
            <a:extLst>
              <a:ext uri="{FF2B5EF4-FFF2-40B4-BE49-F238E27FC236}">
                <a16:creationId xmlns:a16="http://schemas.microsoft.com/office/drawing/2014/main" id="{951FC982-5DC3-1DA8-DBBE-FAFA75192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345" y="1208172"/>
            <a:ext cx="5977472" cy="538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8330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A5FCE-E430-EC42-913D-DCE5AF823A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noProof="0">
                <a:solidFill>
                  <a:srgbClr val="44546A"/>
                </a:solidFill>
              </a:rPr>
              <a:t>Introducing online ordering</a:t>
            </a:r>
            <a:endParaRPr lang="en-VI" sz="3600" noProof="0">
              <a:solidFill>
                <a:srgbClr val="44546A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7D41DD6-DB1E-4315-92F0-022957AA5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1069" y="5794602"/>
            <a:ext cx="2639853" cy="640074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9B6CC89-FA54-4DEF-AF7C-8978D4A95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60" y="1301652"/>
            <a:ext cx="4244511" cy="402775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09F7A1-0514-46F5-B23F-096AF1D8B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266" y="1961464"/>
            <a:ext cx="2353733" cy="336794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B8788F4-BFEF-4F2D-988E-ED0C33426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343" y="3413234"/>
            <a:ext cx="3309742" cy="278389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31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5B4CEA-3F9A-4B12-93AC-E2750C8AE1C8}"/>
              </a:ext>
            </a:extLst>
          </p:cNvPr>
          <p:cNvSpPr/>
          <p:nvPr/>
        </p:nvSpPr>
        <p:spPr>
          <a:xfrm>
            <a:off x="7171833" y="3300209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3393DF-1A02-4C90-AF8D-B7BC1681C610}"/>
              </a:ext>
            </a:extLst>
          </p:cNvPr>
          <p:cNvSpPr/>
          <p:nvPr/>
        </p:nvSpPr>
        <p:spPr>
          <a:xfrm>
            <a:off x="3917664" y="4093466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Token Vault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654760-0281-4991-B18C-83F7EAC882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10402" y="2676537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4E8EE3A-ECF6-40D6-B5C1-6B8DEDCCD0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7935" y="3654390"/>
            <a:ext cx="711868" cy="7118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E58B62-0338-4E7C-877D-F85ABFB207FC}"/>
              </a:ext>
            </a:extLst>
          </p:cNvPr>
          <p:cNvCxnSpPr>
            <a:cxnSpLocks/>
          </p:cNvCxnSpPr>
          <p:nvPr/>
        </p:nvCxnSpPr>
        <p:spPr>
          <a:xfrm>
            <a:off x="10813869" y="4444981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BB1D5CC-D080-468A-9161-01C12BF5E6D0}"/>
              </a:ext>
            </a:extLst>
          </p:cNvPr>
          <p:cNvSpPr txBox="1"/>
          <p:nvPr/>
        </p:nvSpPr>
        <p:spPr>
          <a:xfrm>
            <a:off x="10263615" y="2117000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DF4C7-72AD-4011-AA04-C757C94EE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64" y="2666303"/>
            <a:ext cx="2172879" cy="6016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D3BD2-46B7-4288-AB60-62ECCCC92CC9}"/>
              </a:ext>
            </a:extLst>
          </p:cNvPr>
          <p:cNvSpPr/>
          <p:nvPr/>
        </p:nvSpPr>
        <p:spPr>
          <a:xfrm>
            <a:off x="3917664" y="2589938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Basket Calculation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34C4BC-9558-4DE0-B2CA-943281B0E5DC}"/>
              </a:ext>
            </a:extLst>
          </p:cNvPr>
          <p:cNvSpPr/>
          <p:nvPr/>
        </p:nvSpPr>
        <p:spPr>
          <a:xfrm>
            <a:off x="4727564" y="1785775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Segoe UI" panose="020B0502040204020203" pitchFamily="34" charset="0"/>
              </a:rPr>
              <a:t>Master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2B37-81BD-4E4A-8C30-3C254A8EA25F}"/>
              </a:ext>
            </a:extLst>
          </p:cNvPr>
          <p:cNvSpPr/>
          <p:nvPr/>
        </p:nvSpPr>
        <p:spPr>
          <a:xfrm>
            <a:off x="6387446" y="1789444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Segoe UI" panose="020B0502040204020203" pitchFamily="34" charset="0"/>
              </a:rPr>
              <a:t>Store Inventory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BF8AA-B0AE-44DB-BC41-3D763F103523}"/>
              </a:ext>
            </a:extLst>
          </p:cNvPr>
          <p:cNvSpPr/>
          <p:nvPr/>
        </p:nvSpPr>
        <p:spPr>
          <a:xfrm>
            <a:off x="5578644" y="2589938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Hospitality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5D5E0-ACCE-4DAE-A62C-BDA181383E03}"/>
              </a:ext>
            </a:extLst>
          </p:cNvPr>
          <p:cNvSpPr/>
          <p:nvPr/>
        </p:nvSpPr>
        <p:spPr>
          <a:xfrm>
            <a:off x="7171833" y="4093466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Activity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8E95E7-E4AF-4B2F-BE38-88B6E69BC0E3}"/>
              </a:ext>
            </a:extLst>
          </p:cNvPr>
          <p:cNvSpPr/>
          <p:nvPr/>
        </p:nvSpPr>
        <p:spPr>
          <a:xfrm>
            <a:off x="7171833" y="2591060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Loyalty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0760AB-A081-4339-9657-26B69FF010EF}"/>
              </a:ext>
            </a:extLst>
          </p:cNvPr>
          <p:cNvSpPr/>
          <p:nvPr/>
        </p:nvSpPr>
        <p:spPr>
          <a:xfrm>
            <a:off x="3917664" y="3309758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Click &amp; Collect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799F27-111D-4CA9-8873-4D52BDAEF705}"/>
              </a:ext>
            </a:extLst>
          </p:cNvPr>
          <p:cNvSpPr/>
          <p:nvPr/>
        </p:nvSpPr>
        <p:spPr>
          <a:xfrm>
            <a:off x="5578644" y="4102474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Gift Cards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D13BFC-9482-4568-93DF-3D0C3A45DBCB}"/>
              </a:ext>
            </a:extLst>
          </p:cNvPr>
          <p:cNvSpPr/>
          <p:nvPr/>
        </p:nvSpPr>
        <p:spPr>
          <a:xfrm>
            <a:off x="6387446" y="4886182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Pharmacy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9E53E8-2EC9-4F7F-8055-3685820F2CA2}"/>
              </a:ext>
            </a:extLst>
          </p:cNvPr>
          <p:cNvSpPr/>
          <p:nvPr/>
        </p:nvSpPr>
        <p:spPr>
          <a:xfrm>
            <a:off x="5578644" y="3309758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Orders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599725-9FF1-47D3-8A0A-2B5A9D049186}"/>
              </a:ext>
            </a:extLst>
          </p:cNvPr>
          <p:cNvSpPr/>
          <p:nvPr/>
        </p:nvSpPr>
        <p:spPr>
          <a:xfrm>
            <a:off x="4727564" y="4886182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KDS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7AC0EE-85AC-4758-BE70-6DA4700B8ACB}"/>
              </a:ext>
            </a:extLst>
          </p:cNvPr>
          <p:cNvCxnSpPr>
            <a:cxnSpLocks/>
          </p:cNvCxnSpPr>
          <p:nvPr/>
        </p:nvCxnSpPr>
        <p:spPr>
          <a:xfrm>
            <a:off x="3172783" y="1383141"/>
            <a:ext cx="0" cy="49797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C31AE-98A6-46E4-A688-CEA3ACCFF468}"/>
              </a:ext>
            </a:extLst>
          </p:cNvPr>
          <p:cNvCxnSpPr>
            <a:cxnSpLocks/>
          </p:cNvCxnSpPr>
          <p:nvPr/>
        </p:nvCxnSpPr>
        <p:spPr>
          <a:xfrm>
            <a:off x="9251406" y="1383141"/>
            <a:ext cx="0" cy="49797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A19CDDE-4C59-4E36-A28E-772D0B2428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423817" y="5879843"/>
            <a:ext cx="667826" cy="71982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FC69F0-0504-454C-91D5-07C229FE0E66}"/>
              </a:ext>
            </a:extLst>
          </p:cNvPr>
          <p:cNvGrpSpPr/>
          <p:nvPr/>
        </p:nvGrpSpPr>
        <p:grpSpPr>
          <a:xfrm>
            <a:off x="6778710" y="5939291"/>
            <a:ext cx="604405" cy="586757"/>
            <a:chOff x="7093161" y="6020013"/>
            <a:chExt cx="806262" cy="806262"/>
          </a:xfrm>
        </p:grpSpPr>
        <p:grpSp>
          <p:nvGrpSpPr>
            <p:cNvPr id="27" name="Graphic 60" descr="Home">
              <a:extLst>
                <a:ext uri="{FF2B5EF4-FFF2-40B4-BE49-F238E27FC236}">
                  <a16:creationId xmlns:a16="http://schemas.microsoft.com/office/drawing/2014/main" id="{FF55446B-3252-49ED-8B58-99066C856A4F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B10F348-97F2-49F8-989D-400D61603682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3094A07-8B16-4C1E-A81C-EF797E258571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353223-3872-4EAD-BCF5-53BE97521805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46283DA-8759-4C36-994F-1ABBB3C9A56D}"/>
              </a:ext>
            </a:extLst>
          </p:cNvPr>
          <p:cNvSpPr txBox="1"/>
          <p:nvPr/>
        </p:nvSpPr>
        <p:spPr>
          <a:xfrm>
            <a:off x="6111798" y="5834248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3640A66-9938-422D-81CE-7D72517D7E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13103" y="5834158"/>
            <a:ext cx="667826" cy="7198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DFB4F23-A058-43D3-B8F4-5E61C2CB89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749318" y="5827710"/>
            <a:ext cx="667826" cy="7198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239579D-1F66-49B2-B231-912A1204097E}"/>
              </a:ext>
            </a:extLst>
          </p:cNvPr>
          <p:cNvSpPr txBox="1"/>
          <p:nvPr/>
        </p:nvSpPr>
        <p:spPr>
          <a:xfrm>
            <a:off x="10437299" y="5782115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FC663E0-9B70-45F1-A2AA-5A50106EA51B}"/>
              </a:ext>
            </a:extLst>
          </p:cNvPr>
          <p:cNvGrpSpPr/>
          <p:nvPr/>
        </p:nvGrpSpPr>
        <p:grpSpPr>
          <a:xfrm>
            <a:off x="11022148" y="5894241"/>
            <a:ext cx="604405" cy="586757"/>
            <a:chOff x="7093161" y="6020013"/>
            <a:chExt cx="806262" cy="806262"/>
          </a:xfrm>
        </p:grpSpPr>
        <p:grpSp>
          <p:nvGrpSpPr>
            <p:cNvPr id="36" name="Graphic 60" descr="Home">
              <a:extLst>
                <a:ext uri="{FF2B5EF4-FFF2-40B4-BE49-F238E27FC236}">
                  <a16:creationId xmlns:a16="http://schemas.microsoft.com/office/drawing/2014/main" id="{FD34981E-453B-48DD-B0DA-51E9400D1C45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ECCC548-1C47-454F-8271-48CD419806DE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90C3BFF-5DC0-46B4-A27E-BF798D182B13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1ECD774-4E3A-4BB4-AEB5-BA28A20A74AC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37A4D74-1A32-497F-B58E-41973E580D01}"/>
              </a:ext>
            </a:extLst>
          </p:cNvPr>
          <p:cNvSpPr txBox="1"/>
          <p:nvPr/>
        </p:nvSpPr>
        <p:spPr>
          <a:xfrm>
            <a:off x="566658" y="545780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919B65-42FB-4B60-A32B-526410FA195C}"/>
              </a:ext>
            </a:extLst>
          </p:cNvPr>
          <p:cNvSpPr txBox="1"/>
          <p:nvPr/>
        </p:nvSpPr>
        <p:spPr>
          <a:xfrm>
            <a:off x="9579207" y="543396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5E469A-8426-4F88-9F12-056DCA761468}"/>
              </a:ext>
            </a:extLst>
          </p:cNvPr>
          <p:cNvCxnSpPr/>
          <p:nvPr/>
        </p:nvCxnSpPr>
        <p:spPr>
          <a:xfrm>
            <a:off x="566658" y="5782115"/>
            <a:ext cx="1117939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21CAB5-4C78-43EF-8DBF-7BEBE6127A01}"/>
              </a:ext>
            </a:extLst>
          </p:cNvPr>
          <p:cNvCxnSpPr/>
          <p:nvPr/>
        </p:nvCxnSpPr>
        <p:spPr>
          <a:xfrm>
            <a:off x="530373" y="1383141"/>
            <a:ext cx="1117939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8">
            <a:extLst>
              <a:ext uri="{FF2B5EF4-FFF2-40B4-BE49-F238E27FC236}">
                <a16:creationId xmlns:a16="http://schemas.microsoft.com/office/drawing/2014/main" id="{E7DF9E14-3361-4374-B1C7-FE0C227ED4D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727564" y="478599"/>
            <a:ext cx="3013978" cy="727322"/>
          </a:xfrm>
          <a:prstGeom prst="rect">
            <a:avLst/>
          </a:prstGeom>
        </p:spPr>
      </p:pic>
      <p:pic>
        <p:nvPicPr>
          <p:cNvPr id="1026" name="Picture 2" descr="Home - B2COMMERCE">
            <a:extLst>
              <a:ext uri="{FF2B5EF4-FFF2-40B4-BE49-F238E27FC236}">
                <a16:creationId xmlns:a16="http://schemas.microsoft.com/office/drawing/2014/main" id="{E8D3893D-E450-4189-9D16-67A45788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4" y="3604132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67935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B15332E-3E60-5010-31A5-4DE17F9676E9}"/>
              </a:ext>
            </a:extLst>
          </p:cNvPr>
          <p:cNvGrpSpPr/>
          <p:nvPr/>
        </p:nvGrpSpPr>
        <p:grpSpPr>
          <a:xfrm>
            <a:off x="2940056" y="786719"/>
            <a:ext cx="1134092" cy="850058"/>
            <a:chOff x="4241164" y="4417727"/>
            <a:chExt cx="7344294" cy="4896195"/>
          </a:xfrm>
        </p:grpSpPr>
        <p:pic>
          <p:nvPicPr>
            <p:cNvPr id="43" name="Picture 4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C2E94A2-C402-5528-EB7C-5DA5AA0F3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4" name="Picture 4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10184D3-EB25-57C1-372B-6461A6670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B632E-C481-6989-8836-CBE490887BB1}"/>
              </a:ext>
            </a:extLst>
          </p:cNvPr>
          <p:cNvSpPr txBox="1"/>
          <p:nvPr/>
        </p:nvSpPr>
        <p:spPr>
          <a:xfrm>
            <a:off x="6707542" y="3301672"/>
            <a:ext cx="105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44546A"/>
                </a:solidFill>
              </a:rPr>
              <a:t>Kitchen Service</a:t>
            </a:r>
          </a:p>
        </p:txBody>
      </p:sp>
      <p:sp>
        <p:nvSpPr>
          <p:cNvPr id="3" name="Rounded Rectangle 69">
            <a:extLst>
              <a:ext uri="{FF2B5EF4-FFF2-40B4-BE49-F238E27FC236}">
                <a16:creationId xmlns:a16="http://schemas.microsoft.com/office/drawing/2014/main" id="{DC4E2CBE-9AE1-2677-BD39-D52AFBD927AD}"/>
              </a:ext>
            </a:extLst>
          </p:cNvPr>
          <p:cNvSpPr/>
          <p:nvPr/>
        </p:nvSpPr>
        <p:spPr>
          <a:xfrm>
            <a:off x="351729" y="511874"/>
            <a:ext cx="5221634" cy="1538261"/>
          </a:xfrm>
          <a:prstGeom prst="roundRect">
            <a:avLst/>
          </a:prstGeom>
          <a:noFill/>
          <a:ln w="28575">
            <a:solidFill>
              <a:srgbClr val="265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s-IS">
              <a:solidFill>
                <a:srgbClr val="44546A"/>
              </a:solidFill>
            </a:endParaRPr>
          </a:p>
        </p:txBody>
      </p:sp>
      <p:cxnSp>
        <p:nvCxnSpPr>
          <p:cNvPr id="4" name="Elbow Connector 92">
            <a:extLst>
              <a:ext uri="{FF2B5EF4-FFF2-40B4-BE49-F238E27FC236}">
                <a16:creationId xmlns:a16="http://schemas.microsoft.com/office/drawing/2014/main" id="{153BDFA3-4E04-9185-B325-D855D90074E6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2443620" y="2568851"/>
            <a:ext cx="1037643" cy="211"/>
          </a:xfrm>
          <a:prstGeom prst="bentConnector3">
            <a:avLst>
              <a:gd name="adj1" fmla="val 50000"/>
            </a:avLst>
          </a:prstGeom>
          <a:ln w="38100">
            <a:solidFill>
              <a:srgbClr val="26588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7">
            <a:extLst>
              <a:ext uri="{FF2B5EF4-FFF2-40B4-BE49-F238E27FC236}">
                <a16:creationId xmlns:a16="http://schemas.microsoft.com/office/drawing/2014/main" id="{6C0C20FE-B3BB-64E4-E501-AAF33002013D}"/>
              </a:ext>
            </a:extLst>
          </p:cNvPr>
          <p:cNvSpPr/>
          <p:nvPr/>
        </p:nvSpPr>
        <p:spPr>
          <a:xfrm>
            <a:off x="6505202" y="1900069"/>
            <a:ext cx="4962898" cy="329677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s-IS"/>
              <a:t>LS KDS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03009-F1FF-BCA0-8E79-3F1947703583}"/>
              </a:ext>
            </a:extLst>
          </p:cNvPr>
          <p:cNvSpPr txBox="1"/>
          <p:nvPr/>
        </p:nvSpPr>
        <p:spPr>
          <a:xfrm>
            <a:off x="8485200" y="4352658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rgbClr val="44546A"/>
                </a:solidFill>
              </a:rPr>
              <a:t>Bar</a:t>
            </a:r>
            <a:endParaRPr lang="is-IS">
              <a:solidFill>
                <a:srgbClr val="44546A"/>
              </a:solidFill>
            </a:endParaRPr>
          </a:p>
        </p:txBody>
      </p:sp>
      <p:cxnSp>
        <p:nvCxnSpPr>
          <p:cNvPr id="7" name="Elbow Connector 57">
            <a:extLst>
              <a:ext uri="{FF2B5EF4-FFF2-40B4-BE49-F238E27FC236}">
                <a16:creationId xmlns:a16="http://schemas.microsoft.com/office/drawing/2014/main" id="{6F2B8D2C-B741-F6D1-9F78-9DDE1F18FC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05406" y="2862865"/>
            <a:ext cx="957382" cy="18829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59">
            <a:extLst>
              <a:ext uri="{FF2B5EF4-FFF2-40B4-BE49-F238E27FC236}">
                <a16:creationId xmlns:a16="http://schemas.microsoft.com/office/drawing/2014/main" id="{0143E1ED-D7ED-6E8A-86B4-272388C1C4D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66355" y="4159292"/>
            <a:ext cx="1447194" cy="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62">
            <a:extLst>
              <a:ext uri="{FF2B5EF4-FFF2-40B4-BE49-F238E27FC236}">
                <a16:creationId xmlns:a16="http://schemas.microsoft.com/office/drawing/2014/main" id="{A466A840-1726-76FB-962D-76EF4FCD81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8097093" y="3600612"/>
            <a:ext cx="2167208" cy="1"/>
          </a:xfrm>
          <a:prstGeom prst="bentConnector3">
            <a:avLst>
              <a:gd name="adj1" fmla="val 50000"/>
            </a:avLst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64">
            <a:extLst>
              <a:ext uri="{FF2B5EF4-FFF2-40B4-BE49-F238E27FC236}">
                <a16:creationId xmlns:a16="http://schemas.microsoft.com/office/drawing/2014/main" id="{D5A3DD26-EE63-0979-2FF7-9F12B3407803}"/>
              </a:ext>
            </a:extLst>
          </p:cNvPr>
          <p:cNvCxnSpPr>
            <a:cxnSpLocks/>
            <a:stCxn id="15" idx="3"/>
            <a:endCxn id="26" idx="0"/>
          </p:cNvCxnSpPr>
          <p:nvPr/>
        </p:nvCxnSpPr>
        <p:spPr>
          <a:xfrm>
            <a:off x="9032964" y="2437944"/>
            <a:ext cx="1632604" cy="878846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65">
            <a:extLst>
              <a:ext uri="{FF2B5EF4-FFF2-40B4-BE49-F238E27FC236}">
                <a16:creationId xmlns:a16="http://schemas.microsoft.com/office/drawing/2014/main" id="{90D26024-DC4A-C689-BE4D-F81D575F3C85}"/>
              </a:ext>
            </a:extLst>
          </p:cNvPr>
          <p:cNvCxnSpPr>
            <a:cxnSpLocks/>
            <a:stCxn id="17" idx="3"/>
            <a:endCxn id="26" idx="2"/>
          </p:cNvCxnSpPr>
          <p:nvPr/>
        </p:nvCxnSpPr>
        <p:spPr>
          <a:xfrm flipV="1">
            <a:off x="9042795" y="3884435"/>
            <a:ext cx="1622773" cy="266689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C7CC32-E567-82F7-C074-4D7F7DA51029}"/>
              </a:ext>
            </a:extLst>
          </p:cNvPr>
          <p:cNvSpPr txBox="1"/>
          <p:nvPr/>
        </p:nvSpPr>
        <p:spPr>
          <a:xfrm>
            <a:off x="8428819" y="1935469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>
                <a:solidFill>
                  <a:srgbClr val="44546A"/>
                </a:solidFill>
              </a:rPr>
              <a:t>Grill</a:t>
            </a:r>
            <a:endParaRPr lang="en-US" sz="1200">
              <a:solidFill>
                <a:srgbClr val="44546A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1FEAB-BFB0-8833-66FE-51FC17CDE52B}"/>
              </a:ext>
            </a:extLst>
          </p:cNvPr>
          <p:cNvSpPr txBox="1"/>
          <p:nvPr/>
        </p:nvSpPr>
        <p:spPr>
          <a:xfrm>
            <a:off x="8358530" y="2160399"/>
            <a:ext cx="55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65888"/>
                </a:solidFill>
              </a:rPr>
              <a:t>KDS</a:t>
            </a:r>
          </a:p>
        </p:txBody>
      </p:sp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2DC8A54-172F-FDF9-4A65-9D31CFAAE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803" y="4578642"/>
            <a:ext cx="377710" cy="530714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DB3DBDF-F8B1-EBBA-6392-73CCC7A9E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039" y="2167422"/>
            <a:ext cx="764925" cy="5410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944800-D30A-E8A1-08BC-DEE0EABEF082}"/>
              </a:ext>
            </a:extLst>
          </p:cNvPr>
          <p:cNvSpPr txBox="1"/>
          <p:nvPr/>
        </p:nvSpPr>
        <p:spPr>
          <a:xfrm>
            <a:off x="3249481" y="1671545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>
                <a:solidFill>
                  <a:srgbClr val="44546A"/>
                </a:solidFill>
              </a:rPr>
              <a:t>POS 1</a:t>
            </a:r>
            <a:endParaRPr lang="en-US" sz="1050">
              <a:solidFill>
                <a:srgbClr val="44546A"/>
              </a:solidFill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37B6940F-136E-27A6-3C5E-5F2FF1365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870" y="3880602"/>
            <a:ext cx="764925" cy="54104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D06191F-76D5-536D-4675-0B3107F63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529" y="2950436"/>
            <a:ext cx="764925" cy="541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C394B6-BB7E-0BBE-A07D-D00333F09125}"/>
              </a:ext>
            </a:extLst>
          </p:cNvPr>
          <p:cNvSpPr txBox="1"/>
          <p:nvPr/>
        </p:nvSpPr>
        <p:spPr>
          <a:xfrm>
            <a:off x="8434790" y="2710475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>
                <a:solidFill>
                  <a:srgbClr val="44546A"/>
                </a:solidFill>
              </a:rPr>
              <a:t>Cold</a:t>
            </a:r>
            <a:endParaRPr lang="en-US" sz="1200">
              <a:solidFill>
                <a:srgbClr val="44546A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695B3F-74F5-1D0D-60B0-AF5CAE8D9A98}"/>
              </a:ext>
            </a:extLst>
          </p:cNvPr>
          <p:cNvSpPr txBox="1"/>
          <p:nvPr/>
        </p:nvSpPr>
        <p:spPr>
          <a:xfrm>
            <a:off x="8333848" y="3636519"/>
            <a:ext cx="69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>
                <a:solidFill>
                  <a:srgbClr val="44546A"/>
                </a:solidFill>
              </a:rPr>
              <a:t>Dessert</a:t>
            </a:r>
            <a:endParaRPr lang="en-US" sz="1200">
              <a:solidFill>
                <a:srgbClr val="44546A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DFA3FD26-0327-5413-8C61-41D5D6B03350}"/>
              </a:ext>
            </a:extLst>
          </p:cNvPr>
          <p:cNvSpPr/>
          <p:nvPr/>
        </p:nvSpPr>
        <p:spPr>
          <a:xfrm>
            <a:off x="10593848" y="2851546"/>
            <a:ext cx="881395" cy="393438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200" err="1">
                <a:solidFill>
                  <a:srgbClr val="44546A"/>
                </a:solidFill>
              </a:rPr>
              <a:t>Expeditor</a:t>
            </a:r>
            <a:r>
              <a:rPr lang="pl-PL" sz="1200">
                <a:solidFill>
                  <a:srgbClr val="44546A"/>
                </a:solidFill>
              </a:rPr>
              <a:t/>
            </a:r>
            <a:br>
              <a:rPr lang="pl-PL" sz="1200">
                <a:solidFill>
                  <a:srgbClr val="44546A"/>
                </a:solidFill>
              </a:rPr>
            </a:br>
            <a:r>
              <a:rPr lang="en-US" sz="1200">
                <a:solidFill>
                  <a:srgbClr val="44546A"/>
                </a:solidFill>
              </a:rPr>
              <a:t>s</a:t>
            </a:r>
            <a:r>
              <a:rPr lang="pl-PL" sz="1200">
                <a:solidFill>
                  <a:srgbClr val="44546A"/>
                </a:solidFill>
              </a:rPr>
              <a:t>tation</a:t>
            </a:r>
            <a:endParaRPr lang="is-IS" sz="1200">
              <a:solidFill>
                <a:srgbClr val="44546A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938795-198A-59E5-EDD6-D1428AB0E053}"/>
              </a:ext>
            </a:extLst>
          </p:cNvPr>
          <p:cNvSpPr txBox="1"/>
          <p:nvPr/>
        </p:nvSpPr>
        <p:spPr>
          <a:xfrm>
            <a:off x="4316079" y="1642346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>
                <a:solidFill>
                  <a:srgbClr val="44546A"/>
                </a:solidFill>
              </a:rPr>
              <a:t>POS 2</a:t>
            </a:r>
            <a:endParaRPr lang="en-US" sz="1050">
              <a:solidFill>
                <a:srgbClr val="44546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25CB9-86EE-E258-5A83-565FCE21D0F5}"/>
              </a:ext>
            </a:extLst>
          </p:cNvPr>
          <p:cNvSpPr txBox="1"/>
          <p:nvPr/>
        </p:nvSpPr>
        <p:spPr>
          <a:xfrm>
            <a:off x="7726306" y="1486879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rgbClr val="44546A"/>
                </a:solidFill>
              </a:rPr>
              <a:t>KDS </a:t>
            </a:r>
            <a:r>
              <a:rPr lang="en-US">
                <a:solidFill>
                  <a:srgbClr val="44546A"/>
                </a:solidFill>
              </a:rPr>
              <a:t>p</a:t>
            </a:r>
            <a:r>
              <a:rPr lang="pl-PL">
                <a:solidFill>
                  <a:srgbClr val="44546A"/>
                </a:solidFill>
              </a:rPr>
              <a:t>reparation </a:t>
            </a:r>
            <a:r>
              <a:rPr lang="en-US">
                <a:solidFill>
                  <a:srgbClr val="44546A"/>
                </a:solidFill>
              </a:rPr>
              <a:t>s</a:t>
            </a:r>
            <a:r>
              <a:rPr lang="pl-PL">
                <a:solidFill>
                  <a:srgbClr val="44546A"/>
                </a:solidFill>
              </a:rPr>
              <a:t>tations</a:t>
            </a:r>
            <a:endParaRPr lang="en-US">
              <a:solidFill>
                <a:srgbClr val="44546A"/>
              </a:solidFill>
            </a:endParaRPr>
          </a:p>
        </p:txBody>
      </p:sp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9F63D8-37CF-9EB1-F095-53C0E595D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4301" y="3316790"/>
            <a:ext cx="802533" cy="56764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10A20A-A663-9108-0CFD-83236EA4F77F}"/>
              </a:ext>
            </a:extLst>
          </p:cNvPr>
          <p:cNvCxnSpPr>
            <a:cxnSpLocks/>
          </p:cNvCxnSpPr>
          <p:nvPr/>
        </p:nvCxnSpPr>
        <p:spPr>
          <a:xfrm>
            <a:off x="7844416" y="3600613"/>
            <a:ext cx="252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6CD7C2-7CB9-C0E4-A419-AA6451F947EE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8097093" y="3220958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BE46B73-3D98-DBAA-9EE6-9DD6DDADB9D6}"/>
              </a:ext>
            </a:extLst>
          </p:cNvPr>
          <p:cNvCxnSpPr>
            <a:cxnSpLocks/>
          </p:cNvCxnSpPr>
          <p:nvPr/>
        </p:nvCxnSpPr>
        <p:spPr>
          <a:xfrm>
            <a:off x="8084050" y="4151124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81BA70-EC2E-10DB-86C6-FCEBFB86A527}"/>
              </a:ext>
            </a:extLst>
          </p:cNvPr>
          <p:cNvCxnSpPr>
            <a:cxnSpLocks/>
          </p:cNvCxnSpPr>
          <p:nvPr/>
        </p:nvCxnSpPr>
        <p:spPr>
          <a:xfrm>
            <a:off x="8091013" y="4882892"/>
            <a:ext cx="371989" cy="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64">
            <a:extLst>
              <a:ext uri="{FF2B5EF4-FFF2-40B4-BE49-F238E27FC236}">
                <a16:creationId xmlns:a16="http://schemas.microsoft.com/office/drawing/2014/main" id="{6CA58865-6F84-64DF-1617-231AF0C41E6C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9046834" y="3209413"/>
            <a:ext cx="1618734" cy="107377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C2BA108-EFE8-5D89-150C-87ABE6456A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18" t="17128" r="16795" b="17128"/>
          <a:stretch/>
        </p:blipFill>
        <p:spPr>
          <a:xfrm>
            <a:off x="6532390" y="2929975"/>
            <a:ext cx="1380921" cy="1341273"/>
          </a:xfrm>
          <a:prstGeom prst="rect">
            <a:avLst/>
          </a:prstGeom>
        </p:spPr>
      </p:pic>
      <p:pic>
        <p:nvPicPr>
          <p:cNvPr id="33" name="Picture 32" descr="A picture containing text, parking, screenshot&#10;&#10;Description automatically generated">
            <a:extLst>
              <a:ext uri="{FF2B5EF4-FFF2-40B4-BE49-F238E27FC236}">
                <a16:creationId xmlns:a16="http://schemas.microsoft.com/office/drawing/2014/main" id="{AAF35919-B285-8239-D5E1-ECA0D55EBF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339" y="657357"/>
            <a:ext cx="2014186" cy="126826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37974B2-3308-6E4B-06EF-4C35B8F13870}"/>
              </a:ext>
            </a:extLst>
          </p:cNvPr>
          <p:cNvGrpSpPr/>
          <p:nvPr/>
        </p:nvGrpSpPr>
        <p:grpSpPr>
          <a:xfrm>
            <a:off x="900554" y="2898578"/>
            <a:ext cx="4123557" cy="1299752"/>
            <a:chOff x="5396961" y="4680756"/>
            <a:chExt cx="4123557" cy="129975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F2C7CF6-B90C-7163-BEB2-6713F29AF4E6}"/>
                </a:ext>
              </a:extLst>
            </p:cNvPr>
            <p:cNvSpPr/>
            <p:nvPr/>
          </p:nvSpPr>
          <p:spPr>
            <a:xfrm>
              <a:off x="5396961" y="4869956"/>
              <a:ext cx="4123557" cy="1021583"/>
            </a:xfrm>
            <a:prstGeom prst="rect">
              <a:avLst/>
            </a:prstGeom>
            <a:solidFill>
              <a:srgbClr val="298890">
                <a:alpha val="57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E7C30D86-D4D3-CFD2-C575-32DED8495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564586" y="4680756"/>
              <a:ext cx="1788311" cy="1299752"/>
            </a:xfrm>
            <a:prstGeom prst="rect">
              <a:avLst/>
            </a:prstGeom>
          </p:spPr>
        </p:pic>
      </p:grpSp>
      <p:cxnSp>
        <p:nvCxnSpPr>
          <p:cNvPr id="45" name="Elbow Connector 92">
            <a:extLst>
              <a:ext uri="{FF2B5EF4-FFF2-40B4-BE49-F238E27FC236}">
                <a16:creationId xmlns:a16="http://schemas.microsoft.com/office/drawing/2014/main" id="{A24CCBAD-4488-E398-DC83-9DE0CE223955}"/>
              </a:ext>
            </a:extLst>
          </p:cNvPr>
          <p:cNvCxnSpPr>
            <a:cxnSpLocks/>
            <a:stCxn id="32" idx="1"/>
            <a:endCxn id="40" idx="3"/>
          </p:cNvCxnSpPr>
          <p:nvPr/>
        </p:nvCxnSpPr>
        <p:spPr>
          <a:xfrm rot="10800000">
            <a:off x="5024112" y="3598570"/>
            <a:ext cx="1508279" cy="2042"/>
          </a:xfrm>
          <a:prstGeom prst="bentConnector3">
            <a:avLst>
              <a:gd name="adj1" fmla="val 50000"/>
            </a:avLst>
          </a:prstGeom>
          <a:ln w="38100">
            <a:solidFill>
              <a:srgbClr val="26588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92">
            <a:extLst>
              <a:ext uri="{FF2B5EF4-FFF2-40B4-BE49-F238E27FC236}">
                <a16:creationId xmlns:a16="http://schemas.microsoft.com/office/drawing/2014/main" id="{77CBA82F-ADB5-B8B0-9B10-23C559B466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507" y="4523191"/>
            <a:ext cx="827871" cy="210"/>
          </a:xfrm>
          <a:prstGeom prst="bentConnector3">
            <a:avLst>
              <a:gd name="adj1" fmla="val 50000"/>
            </a:avLst>
          </a:prstGeom>
          <a:ln w="38100">
            <a:solidFill>
              <a:srgbClr val="26588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C194B5B-79C9-3355-6F49-DDA8BDA3645D}"/>
              </a:ext>
            </a:extLst>
          </p:cNvPr>
          <p:cNvSpPr txBox="1"/>
          <p:nvPr/>
        </p:nvSpPr>
        <p:spPr>
          <a:xfrm>
            <a:off x="1628002" y="142542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44546A"/>
                </a:solidFill>
              </a:rPr>
              <a:t>Restaurant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D6CD63-AC3E-1B14-75AD-328A91332B65}"/>
              </a:ext>
            </a:extLst>
          </p:cNvPr>
          <p:cNvGrpSpPr/>
          <p:nvPr/>
        </p:nvGrpSpPr>
        <p:grpSpPr>
          <a:xfrm>
            <a:off x="4005068" y="786719"/>
            <a:ext cx="1134092" cy="850058"/>
            <a:chOff x="4241164" y="4417727"/>
            <a:chExt cx="7344294" cy="4896195"/>
          </a:xfrm>
        </p:grpSpPr>
        <p:pic>
          <p:nvPicPr>
            <p:cNvPr id="52" name="Picture 5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559F96B-376C-7D89-5872-CCF8AA82D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53" name="Picture 5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6698FCD-C935-FEF9-FDC6-B9B0BE152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18A4547-A6EB-7BCD-E32E-3FFBC7F6C170}"/>
              </a:ext>
            </a:extLst>
          </p:cNvPr>
          <p:cNvSpPr txBox="1"/>
          <p:nvPr/>
        </p:nvSpPr>
        <p:spPr>
          <a:xfrm>
            <a:off x="959346" y="1693106"/>
            <a:ext cx="1251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44546A"/>
                </a:solidFill>
              </a:rPr>
              <a:t>Self Service Kiosks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7060B3B-82CF-ECFA-EAE8-F4EEB70538F4}"/>
              </a:ext>
            </a:extLst>
          </p:cNvPr>
          <p:cNvGrpSpPr/>
          <p:nvPr/>
        </p:nvGrpSpPr>
        <p:grpSpPr>
          <a:xfrm>
            <a:off x="3129626" y="5256512"/>
            <a:ext cx="571394" cy="1183676"/>
            <a:chOff x="3072069" y="425542"/>
            <a:chExt cx="1995231" cy="4271701"/>
          </a:xfrm>
        </p:grpSpPr>
        <p:pic>
          <p:nvPicPr>
            <p:cNvPr id="65" name="Picture 6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CE14D2F-1FD6-7587-CF26-53D19B929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40967" y="590550"/>
              <a:ext cx="1857434" cy="3571875"/>
            </a:xfrm>
            <a:prstGeom prst="rect">
              <a:avLst/>
            </a:prstGeom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6859740-48EB-8500-1767-B37B4ACEA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2069" y="425542"/>
              <a:ext cx="1995231" cy="4271701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8C3C02-12A7-5CF4-8CF5-281B5B23B24E}"/>
              </a:ext>
            </a:extLst>
          </p:cNvPr>
          <p:cNvGrpSpPr/>
          <p:nvPr/>
        </p:nvGrpSpPr>
        <p:grpSpPr>
          <a:xfrm>
            <a:off x="1361247" y="5094149"/>
            <a:ext cx="1555863" cy="1422141"/>
            <a:chOff x="4679047" y="1219343"/>
            <a:chExt cx="2402689" cy="237989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767A3AF-D3E1-A4BA-E6E5-1F81B91C1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047" y="1219343"/>
              <a:ext cx="2402689" cy="2379891"/>
            </a:xfrm>
            <a:prstGeom prst="rect">
              <a:avLst/>
            </a:prstGeom>
          </p:spPr>
        </p:pic>
        <p:pic>
          <p:nvPicPr>
            <p:cNvPr id="69" name="Picture 68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BA58C1EA-31A6-F8BC-927E-9D6703B06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62507" y="1297564"/>
              <a:ext cx="2246142" cy="2131436"/>
            </a:xfrm>
            <a:prstGeom prst="rect">
              <a:avLst/>
            </a:prstGeom>
            <a:effectLst/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8ADC843-BAAF-E22B-632A-A478AFF482B9}"/>
              </a:ext>
            </a:extLst>
          </p:cNvPr>
          <p:cNvSpPr txBox="1"/>
          <p:nvPr/>
        </p:nvSpPr>
        <p:spPr>
          <a:xfrm>
            <a:off x="2645068" y="4811778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44546A"/>
                </a:solidFill>
              </a:rPr>
              <a:t>Online ordering</a:t>
            </a:r>
          </a:p>
        </p:txBody>
      </p:sp>
    </p:spTree>
    <p:extLst>
      <p:ext uri="{BB962C8B-B14F-4D97-AF65-F5344CB8AC3E}">
        <p14:creationId xmlns:p14="http://schemas.microsoft.com/office/powerpoint/2010/main" val="25325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nopcommerce templates transparent">
            <a:extLst>
              <a:ext uri="{FF2B5EF4-FFF2-40B4-BE49-F238E27FC236}">
                <a16:creationId xmlns:a16="http://schemas.microsoft.com/office/drawing/2014/main" id="{E0D08B95-FDC2-4164-AF7C-FCDC3FD0BB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2D0B7B-FA08-4C22-B45C-2520CE7B1F47}"/>
              </a:ext>
            </a:extLst>
          </p:cNvPr>
          <p:cNvGrpSpPr/>
          <p:nvPr/>
        </p:nvGrpSpPr>
        <p:grpSpPr>
          <a:xfrm>
            <a:off x="3951598" y="5025560"/>
            <a:ext cx="4123557" cy="1299752"/>
            <a:chOff x="5396961" y="4717827"/>
            <a:chExt cx="4123557" cy="12997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3454FC-3FE7-4D72-B02B-385CD2696F5D}"/>
                </a:ext>
              </a:extLst>
            </p:cNvPr>
            <p:cNvSpPr/>
            <p:nvPr/>
          </p:nvSpPr>
          <p:spPr>
            <a:xfrm>
              <a:off x="5396961" y="4869956"/>
              <a:ext cx="4123557" cy="1021583"/>
            </a:xfrm>
            <a:prstGeom prst="rect">
              <a:avLst/>
            </a:prstGeom>
            <a:solidFill>
              <a:srgbClr val="649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EE4871C6-1439-4EB7-9C53-E62BAB26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564586" y="4717827"/>
              <a:ext cx="1788311" cy="1299752"/>
            </a:xfrm>
            <a:prstGeom prst="rect">
              <a:avLst/>
            </a:prstGeom>
          </p:spPr>
        </p:pic>
      </p:grpSp>
      <p:cxnSp>
        <p:nvCxnSpPr>
          <p:cNvPr id="10" name="Connector: Elbow 32">
            <a:extLst>
              <a:ext uri="{FF2B5EF4-FFF2-40B4-BE49-F238E27FC236}">
                <a16:creationId xmlns:a16="http://schemas.microsoft.com/office/drawing/2014/main" id="{21005200-7734-4C80-8529-A519E4FE7B0E}"/>
              </a:ext>
            </a:extLst>
          </p:cNvPr>
          <p:cNvCxnSpPr>
            <a:cxnSpLocks/>
            <a:stCxn id="11" idx="2"/>
            <a:endCxn id="7" idx="0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1593807-7C00-4DB9-9422-F2B6740A3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1E4A5-7B78-4B62-BA48-F65C7D6C6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7691900-F64F-4722-8F08-FB24CB6CCDB9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2441029" y="2317846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8E24B8-DF14-434E-8D28-C487A8229CDC}"/>
                </a:ext>
              </a:extLst>
            </p:cNvPr>
            <p:cNvSpPr/>
            <p:nvPr/>
          </p:nvSpPr>
          <p:spPr>
            <a:xfrm>
              <a:off x="4393625" y="2317846"/>
              <a:ext cx="218364" cy="204717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C61C5F-E5F3-4D90-BB60-7EABDFE68D09}"/>
                </a:ext>
              </a:extLst>
            </p:cNvPr>
            <p:cNvCxnSpPr>
              <a:cxnSpLocks/>
              <a:stCxn id="7" idx="4"/>
              <a:endCxn id="23" idx="0"/>
            </p:cNvCxnSpPr>
            <p:nvPr/>
          </p:nvCxnSpPr>
          <p:spPr>
            <a:xfrm>
              <a:off x="4502807" y="2522563"/>
              <a:ext cx="1" cy="426133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0989D7-9451-4F01-B6B8-8DC4E4B06989}"/>
                </a:ext>
              </a:extLst>
            </p:cNvPr>
            <p:cNvSpPr txBox="1"/>
            <p:nvPr/>
          </p:nvSpPr>
          <p:spPr>
            <a:xfrm>
              <a:off x="4531055" y="2541497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62190-1EC1-46E9-A2F7-A64735DDA5E6}"/>
                </a:ext>
              </a:extLst>
            </p:cNvPr>
            <p:cNvSpPr/>
            <p:nvPr/>
          </p:nvSpPr>
          <p:spPr>
            <a:xfrm>
              <a:off x="2441029" y="2948696"/>
              <a:ext cx="4123557" cy="990600"/>
            </a:xfrm>
            <a:prstGeom prst="rect">
              <a:avLst/>
            </a:prstGeom>
            <a:solidFill>
              <a:srgbClr val="A8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27" name="Connector: Elbow 32">
            <a:extLst>
              <a:ext uri="{FF2B5EF4-FFF2-40B4-BE49-F238E27FC236}">
                <a16:creationId xmlns:a16="http://schemas.microsoft.com/office/drawing/2014/main" id="{F26EFE11-32E5-48A2-AF56-E3968A0240E1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ome - B2COMMERCE">
            <a:extLst>
              <a:ext uri="{FF2B5EF4-FFF2-40B4-BE49-F238E27FC236}">
                <a16:creationId xmlns:a16="http://schemas.microsoft.com/office/drawing/2014/main" id="{1D359E7A-9726-D2D2-FFE0-8ED43EDD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4EF7DEC-1611-F42A-5B8A-B869319E7EBC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028F3D-39BF-F90B-8035-047B66CF881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76D123-BE47-DBA5-2CD4-992336A9816B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58D094C-BB14-5C8C-6489-D5BF2921CA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F34317-345E-9D93-4CA8-AE8B8D55FD09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0A8109-55D2-AC98-F958-52FF13D910C3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B3B5ED-8A40-955E-9496-43DEFDD3D2B7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937793-DE79-7391-41CF-AEDA58365E57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BB6E58-D745-C3DF-15E8-090DCC7F163A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2E12E41-DEF0-B2BA-034C-B60A21D57150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rgbClr val="FFE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7" name="Picture 2" descr="Image result for shopify logo transparent background">
            <a:extLst>
              <a:ext uri="{FF2B5EF4-FFF2-40B4-BE49-F238E27FC236}">
                <a16:creationId xmlns:a16="http://schemas.microsoft.com/office/drawing/2014/main" id="{18AA11B0-0D72-73EB-506D-65DE72A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Connector: Elbow 32">
            <a:extLst>
              <a:ext uri="{FF2B5EF4-FFF2-40B4-BE49-F238E27FC236}">
                <a16:creationId xmlns:a16="http://schemas.microsoft.com/office/drawing/2014/main" id="{58FAABB8-7DC0-FC04-0965-38B6F34B53D8}"/>
              </a:ext>
            </a:extLst>
          </p:cNvPr>
          <p:cNvCxnSpPr>
            <a:cxnSpLocks/>
            <a:stCxn id="13" idx="1"/>
            <a:endCxn id="37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FE12A5-5C63-5D8E-07F3-120D9BB788DD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C45A8-EE19-6098-730F-E949F6405D50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6B45CD-2583-4C2C-6BF1-66552FBDC8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rgbClr val="BFFF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28EC8A-FD36-FAD7-C985-B5030F5BC35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Retail</a:t>
                </a: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2B7CF38-6AB9-72AD-C7B0-4557B7B59789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rgbClr val="FFE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44" name="Connector: Elbow 33">
            <a:extLst>
              <a:ext uri="{FF2B5EF4-FFF2-40B4-BE49-F238E27FC236}">
                <a16:creationId xmlns:a16="http://schemas.microsoft.com/office/drawing/2014/main" id="{AD20C823-7FB3-BE13-5233-9584B9E0A461}"/>
              </a:ext>
            </a:extLst>
          </p:cNvPr>
          <p:cNvCxnSpPr>
            <a:cxnSpLocks/>
            <a:stCxn id="46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B634D1F-ED8C-5AA3-C84B-5B667109A680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party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74C01D93-EF60-7D9E-FE25-7D421FDA72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372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F7391-533F-6AB9-DE75-05D6D5EE8B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Magento - UI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B749D-A9D9-40AB-95E2-FDCC4669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01" y="1431277"/>
            <a:ext cx="4531937" cy="218832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C2C48-84F7-9A93-7ECB-B85BA5A69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433" y="3814084"/>
            <a:ext cx="869653" cy="161263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F49654-A551-4523-A2FD-9B237776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08" y="3303547"/>
            <a:ext cx="1701973" cy="208640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0DB534D-DF44-A742-049C-09AE90739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395" y="1431277"/>
            <a:ext cx="2580960" cy="244915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1922B7-75EA-B6A7-050D-C27EB39DD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554" y="3629035"/>
            <a:ext cx="1320990" cy="189019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F98676B-32D5-3A67-4838-3CB86DEED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301" y="3967291"/>
            <a:ext cx="2085731" cy="175435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9D80BA-4DC3-BC12-EC03-FADFEF4E44AE}"/>
              </a:ext>
            </a:extLst>
          </p:cNvPr>
          <p:cNvSpPr txBox="1"/>
          <p:nvPr/>
        </p:nvSpPr>
        <p:spPr>
          <a:xfrm>
            <a:off x="2014046" y="5634190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Traditional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A7F6AD-2117-86D2-D454-809CF7703A0C}"/>
              </a:ext>
            </a:extLst>
          </p:cNvPr>
          <p:cNvSpPr txBox="1"/>
          <p:nvPr/>
        </p:nvSpPr>
        <p:spPr>
          <a:xfrm>
            <a:off x="6721439" y="6078191"/>
            <a:ext cx="376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Progressive Web App (PWA)</a:t>
            </a:r>
          </a:p>
        </p:txBody>
      </p:sp>
    </p:spTree>
    <p:extLst>
      <p:ext uri="{BB962C8B-B14F-4D97-AF65-F5344CB8AC3E}">
        <p14:creationId xmlns:p14="http://schemas.microsoft.com/office/powerpoint/2010/main" val="31141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052E5BE2-6F75-4684-9254-0D44FA4C7732}"/>
    </a:ext>
  </a:extLst>
</a:theme>
</file>

<file path=ppt/theme/theme2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885FC512-B47C-4D52-9A78-8C7AB287297F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BDE54471-067F-4590-B000-A166A347E405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D360CA08-1B7A-4163-9B61-72BB0F6F6667}"/>
    </a:ext>
  </a:extLst>
</a:theme>
</file>

<file path=ppt/theme/theme5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6CCF95-9D6B-DC48-BCE9-BAFC6745E24C}" vid="{1A7E0CB9-77B9-094A-B12E-1D0459BDF448}"/>
    </a:ext>
  </a:extLst>
</a:theme>
</file>

<file path=ppt/theme/theme6.xml><?xml version="1.0" encoding="utf-8"?>
<a:theme xmlns:a="http://schemas.openxmlformats.org/drawingml/2006/main" name="Gradi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6CCF95-9D6B-DC48-BCE9-BAFC6745E24C}" vid="{A02C0927-C467-B74A-A93F-DCE0DB6E9D3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C04EF-F64E-4591-AE42-EEEA97FB941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533ca9cd-c846-4cf0-bc3f-68bfcec8a0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D565F8-61F4-4795-93F8-159D185B08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1</TotalTime>
  <Words>352</Words>
  <Application>Microsoft Office PowerPoint</Application>
  <PresentationFormat>Widescreen</PresentationFormat>
  <Paragraphs>113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Segoe UI</vt:lpstr>
      <vt:lpstr>Segoe UI </vt:lpstr>
      <vt:lpstr>Segoe UI Bold</vt:lpstr>
      <vt:lpstr>Segoe UI Historic</vt:lpstr>
      <vt:lpstr>cXiceland speaker slides</vt:lpstr>
      <vt:lpstr>end/thank you/questions</vt:lpstr>
      <vt:lpstr>Custom Design</vt:lpstr>
      <vt:lpstr>1_Custom Design</vt:lpstr>
      <vt:lpstr>White slides</vt:lpstr>
      <vt:lpstr>Gradient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Bjorn Jonsson</cp:lastModifiedBy>
  <cp:revision>3</cp:revision>
  <dcterms:created xsi:type="dcterms:W3CDTF">2022-03-21T14:57:00Z</dcterms:created>
  <dcterms:modified xsi:type="dcterms:W3CDTF">2022-05-24T14:34:48Z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