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7" r:id="rId5"/>
    <p:sldMasterId id="2147483693" r:id="rId6"/>
    <p:sldMasterId id="2147483709" r:id="rId7"/>
    <p:sldMasterId id="2147483719" r:id="rId8"/>
    <p:sldMasterId id="2147483729" r:id="rId9"/>
    <p:sldMasterId id="2147483742" r:id="rId10"/>
    <p:sldMasterId id="2147483746" r:id="rId11"/>
    <p:sldMasterId id="2147483681" r:id="rId12"/>
  </p:sldMasterIdLst>
  <p:notesMasterIdLst>
    <p:notesMasterId r:id="rId53"/>
  </p:notesMasterIdLst>
  <p:sldIdLst>
    <p:sldId id="2146846024" r:id="rId13"/>
    <p:sldId id="2146846030" r:id="rId14"/>
    <p:sldId id="2146846090" r:id="rId15"/>
    <p:sldId id="2146846048" r:id="rId16"/>
    <p:sldId id="2146846092" r:id="rId17"/>
    <p:sldId id="2146846102" r:id="rId18"/>
    <p:sldId id="2146846103" r:id="rId19"/>
    <p:sldId id="2146846049" r:id="rId20"/>
    <p:sldId id="2146846075" r:id="rId21"/>
    <p:sldId id="2146846082" r:id="rId22"/>
    <p:sldId id="2146846085" r:id="rId23"/>
    <p:sldId id="2146846083" r:id="rId24"/>
    <p:sldId id="2146846086" r:id="rId25"/>
    <p:sldId id="2146846084" r:id="rId26"/>
    <p:sldId id="2146846087" r:id="rId27"/>
    <p:sldId id="2146846052" r:id="rId28"/>
    <p:sldId id="2146846078" r:id="rId29"/>
    <p:sldId id="2146846079" r:id="rId30"/>
    <p:sldId id="2146846080" r:id="rId31"/>
    <p:sldId id="2146846081" r:id="rId32"/>
    <p:sldId id="2146846076" r:id="rId33"/>
    <p:sldId id="2146846077" r:id="rId34"/>
    <p:sldId id="2146846054" r:id="rId35"/>
    <p:sldId id="2146846095" r:id="rId36"/>
    <p:sldId id="2146846055" r:id="rId37"/>
    <p:sldId id="2146846056" r:id="rId38"/>
    <p:sldId id="2146846089" r:id="rId39"/>
    <p:sldId id="2146846096" r:id="rId40"/>
    <p:sldId id="2146846101" r:id="rId41"/>
    <p:sldId id="2146846070" r:id="rId42"/>
    <p:sldId id="2146846100" r:id="rId43"/>
    <p:sldId id="2146846071" r:id="rId44"/>
    <p:sldId id="2146846063" r:id="rId45"/>
    <p:sldId id="2146846094" r:id="rId46"/>
    <p:sldId id="2146846098" r:id="rId47"/>
    <p:sldId id="2146846099" r:id="rId48"/>
    <p:sldId id="2146846066" r:id="rId49"/>
    <p:sldId id="2146846060" r:id="rId50"/>
    <p:sldId id="2146846073" r:id="rId51"/>
    <p:sldId id="214684610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146846024"/>
            <p14:sldId id="2146846030"/>
            <p14:sldId id="2146846090"/>
            <p14:sldId id="2146846048"/>
            <p14:sldId id="2146846092"/>
            <p14:sldId id="2146846102"/>
            <p14:sldId id="2146846103"/>
            <p14:sldId id="2146846049"/>
            <p14:sldId id="2146846075"/>
            <p14:sldId id="2146846082"/>
            <p14:sldId id="2146846085"/>
            <p14:sldId id="2146846083"/>
            <p14:sldId id="2146846086"/>
            <p14:sldId id="2146846084"/>
            <p14:sldId id="2146846087"/>
            <p14:sldId id="2146846052"/>
            <p14:sldId id="2146846078"/>
            <p14:sldId id="2146846079"/>
            <p14:sldId id="2146846080"/>
            <p14:sldId id="2146846081"/>
            <p14:sldId id="2146846076"/>
            <p14:sldId id="2146846077"/>
            <p14:sldId id="2146846054"/>
            <p14:sldId id="2146846095"/>
            <p14:sldId id="2146846055"/>
            <p14:sldId id="2146846056"/>
            <p14:sldId id="2146846089"/>
            <p14:sldId id="2146846096"/>
            <p14:sldId id="2146846101"/>
            <p14:sldId id="2146846070"/>
            <p14:sldId id="2146846100"/>
            <p14:sldId id="2146846071"/>
            <p14:sldId id="2146846063"/>
            <p14:sldId id="2146846094"/>
            <p14:sldId id="2146846098"/>
            <p14:sldId id="2146846099"/>
            <p14:sldId id="2146846066"/>
            <p14:sldId id="2146846060"/>
            <p14:sldId id="2146846073"/>
            <p14:sldId id="2146846104"/>
          </p14:sldIdLst>
        </p14:section>
        <p14:section name="Logos/Graphics/icons" id="{BCA7F062-8348-B443-A70D-D066310A6DEE}">
          <p14:sldIdLst/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34466F-2C0F-52FE-7AA7-B238C2E86E5F}" name="Annemarie Jonsson" initials="AJ" userId="S::annemariejo@lsretail.com::86d7589d-a0bc-4346-95de-34c96a39f71a" providerId="AD"/>
  <p188:author id="{5262BB87-7830-A772-0D82-E5D6C0BDDDFF}" name="Jennifer Oddo" initials="JO" userId="S::jennifer.oddo@lsretail.com::9c511e0e-dea4-4898-addf-a1547d20fd16" providerId="AD"/>
  <p188:author id="{558C4099-2F00-597C-91E7-1C88AB8A1A87}" name="Wojciech Januszauskas" initials="" userId="S::wojciechja@lsretail.com::283006d7-7365-4ce6-9b04-25a42527db96" providerId="AD"/>
  <p188:author id="{A32A97EA-AF55-CADC-E13A-29A8B9C37D0D}" name="Urdur Anna Bjornsdottir" initials="UB" userId="S::urdur@lsretail.com::75a0066e-fea1-4153-a356-05f494bd3c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3FA4"/>
    <a:srgbClr val="6E63D6"/>
    <a:srgbClr val="351C5C"/>
    <a:srgbClr val="EFBC6E"/>
    <a:srgbClr val="4040A4"/>
    <a:srgbClr val="70E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30DAB-7020-491A-A074-6ADFB6328F66}" v="198" dt="2026-04-26T12:20:27.529"/>
    <p1510:client id="{5C3DB92E-A120-49AC-9A50-D75274F979FE}" v="217" dt="2026-04-26T13:22:41.441"/>
    <p1510:client id="{6F4113A3-CD71-3B6E-36AD-58291948EE63}" v="30" dt="2026-04-26T12:12:16.9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microsoft.com/office/2018/10/relationships/authors" Target="author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9010B-F8DA-456F-87D3-9E9502279B6D}" type="datetimeFigureOut"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36707-40BF-4F36-B9C5-44B3A337D30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0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D97E0-CA1D-5A9F-1CD0-45B2E7901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F0187A-9601-D0ED-94C6-E13C62E7CE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A2FD46-EC0E-39D9-DAE2-2C3EF721C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41151-4438-0291-921C-7D4F54850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8163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56C8-8EC8-C398-B3D3-9A250C755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611FA-D784-CD28-FFAA-9C3E2A610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904007-772E-2F26-2B7F-C00C657060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A7D12-3635-5D32-7C72-0503566EA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268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21AE0-C400-907E-D869-00ED2124D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FEEA4D-4323-C049-EAAF-2079B2AA5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2C4436-2300-17D6-1D95-216969FC42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4C2C1-B89C-21A0-A463-0F4923EDCF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957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75C45-5254-A5C2-6185-B065C466D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7D5684-FD6E-91E9-14EC-262BA45778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E9B239-A650-3190-0B83-2DB9C8940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462DB-6670-68C9-6EA5-6E63103AC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7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EB40C-55D8-A355-D422-41C81CED5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C1F375-2DFC-73E1-ADBC-F1789C932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FC8D00-245A-96AE-C851-EBF2F0DB3B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4BA94-BF1B-58E1-0772-F11E14A0C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54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25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ABBD6-FC4B-A741-4662-4BEC59BE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6E2429-004D-9278-398A-1EB6F8814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FE8764-FBAB-45E4-0302-0955140D4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6C8D6-8C24-4F4C-57C9-2C077525C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92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37D07-0C4A-B72F-007F-C9275257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B566B-C1AC-219A-41FD-994A854009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7FB4FA-7BBF-4DBB-8C12-D2D33E99B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B5901-C2C6-7565-7359-B1404CD4DF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53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46385-E9EF-4D47-D238-61B3948D6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4CEA0-00D6-AF4A-EB61-BE15055330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988CDD-1B97-31A5-5D12-FBE34432C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4C6F6-22CD-B633-3898-479376470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50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991EA-0AC4-3289-CE3B-85F46156A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39036-ACD8-10F8-EF59-BF2FA6595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6CDB45-F692-90B0-FAB6-A8A521DD6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84E2C-C0EF-B7AA-0C64-101B684D4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8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B5377-64F1-5A4C-46AC-781EFA1F6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B81E8-595F-E494-4497-A9DD4576C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FFC1D7-6CAB-4A02-DBF3-F3CF9B35F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4975E-4329-374A-BD7F-EAA0E43E7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IS" smtClean="0"/>
              <a:t>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169851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856FE-62A0-11CD-DE4D-143972525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336AA-5448-CBBD-342D-6853F9884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143624-9DA3-CED1-AAA7-67BC8136D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3EAC19-5005-30B7-3BED-BF17DE9339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175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0EF6A-0808-EAB6-836F-81A304D51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BA50B4-C16C-8ECB-6AD4-3F9A9B242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1708E4-52FC-F885-93AA-31EC663C22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A5BED-F167-AA99-80F0-F721DFB65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58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124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15B4-CF25-7A87-492B-39899521D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E8CE67-1529-BF65-7AC5-626F79B23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8F8ED8-05BE-9E45-AA6C-6DC439FD7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4555F-0182-DB8C-25D4-0E94C2C1A2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43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F2E87-73F0-2A0A-8D6D-FF464DDE0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FAD46-6BAB-9766-F803-4FB2DA67F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6E5681-F5A1-7B21-2900-417604E91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9A18B-F554-918E-7317-EA76F6F30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999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DED50-73A5-C7F3-76B3-81B615175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50F58E-6D0C-1D6F-8DE0-5B3B923C1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6B711-78C5-3F4F-926C-5A78FF4B4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1E250-EF2F-B7C1-762A-62D7D945E4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133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85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6B07-FE34-1D0F-BA0A-FE0F0712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EE0A1-2735-2994-A762-18EB631F2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289D7-A95C-5847-2DE5-A84F3CB3C1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9FF2D5-945F-8BA1-4DD9-A819BBC1F9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364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82833-A9CE-A83E-D10F-59271666C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B89F6-F665-167B-58CE-11115524D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A3740-6F4B-676F-48EA-5CEFB479A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E2FCA-AED0-7990-DDAD-6114A50C18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5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789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FC069-8932-D95B-97E5-0397B90DD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EA13C-D82C-6138-93B7-66C40970E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488FA-AC91-6A33-0083-B0B7BFB8BE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t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AF737-8DE5-0C26-EF41-E9979BC49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05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10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663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94C80-1F54-4BF8-6461-C024F1C9A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02E57-4507-2683-956B-CAACBC112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B04AA0-56F8-5529-04E3-7E1B2ADE99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42FBA-E70D-D333-2AEC-1618330A7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625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8D5F6-414C-7A9A-D128-20F69A820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856D24-4596-55E9-DBD7-9B586F256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32B65-71AC-ADAE-8792-7184C6BED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D318A-4A6B-8407-15E7-33A8131FB1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75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A2E5F-17DD-CCEC-96FF-4A2D0FC0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76F09-B26F-0E4A-CA20-0F633C8A1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EEFF8-A0D2-6A75-590D-3E90FE931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FB3D3-04C2-05C4-24E4-C9D2DF83C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088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08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9EB0-506E-0305-2DBB-AA2AEEDAA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33A84B-F4FE-22FC-52AE-B334742C1E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4C89C-1849-A2C1-7DBE-ABC23F6FB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 typeface="Arial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18ED0-9C85-7597-C504-AD0A27438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93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9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5EC24-AFDB-D9E7-5868-55AE46A44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A9C87-3E0E-770E-6A8B-AB1FD52DF2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6521BB-7060-4C91-F64F-2225147CE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1FC92-0003-A792-9C85-EC10EC46E2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4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A828-F138-6CB5-F36C-AA786503D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3F56E2-10DC-ED8C-7732-220247E6F9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D1119-0CB6-D2DD-644F-F1685C9C2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09612-0A2D-5F58-F798-530AB1D45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0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72F19-E5DB-26BE-6FF2-5DD5B812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1D3AD3-D16B-95DA-6D04-EF5A9273A3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6119EF-32E2-C201-7E5D-CA62176351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C3FF-15D3-37B6-804A-DBC0BD1BF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0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0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469BD-DDD8-9D53-4ABB-B93FFFD16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7B05D8-A3F3-7394-31F3-E33F256D17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9DBEF-4AD3-5E59-A6C7-842F2F225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06DC8-8EBD-9183-3EB1-03C4361D4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68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35D6A-8A6B-0F8C-F65D-671718D01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FCC94B-4239-53F1-FEA7-C3C6A1FA1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AD26B-5906-749B-FC0C-D4F2BCC45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20003-3A4D-3FD5-8CC9-5E9E950E49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36707-40BF-4F36-B9C5-44B3A337D308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20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59FD41E-FE59-33FB-673F-CDF82EBE7A60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2F3B63BC-144C-E821-1D1E-EDFC68D4E171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3056FEF-AF2B-53ED-3898-BCC0CBD9E2C1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9B9BDAE-66D5-1C53-F6DD-87A79FD6F088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F313E213-ACFA-6DFC-ED25-5BBD02114B64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CDD02804-9CB8-A811-777B-BD4B7B268E10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45BFF3FC-A836-AA41-0FA5-3E32C9EDFD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51425" y="962526"/>
            <a:ext cx="499993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783BD7B-C96E-83BE-A811-D0223BB381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7116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01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33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9E3851BF-2D16-0E23-B30A-0EF971E1864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63080B94-0F66-1929-7550-A4D4DF9F718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4DFA3AE6-AFBB-3970-273B-2526FA45A49F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DD12867-FF04-663A-AEE6-AE9B761778D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3F335D54-35EA-3E1E-821A-DA2E9908B357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821D40C2-CBFA-FB96-6EEC-24AF1865BD79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333920F7-EB40-EADF-3AD7-EF9590E472D8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19181A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B58214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912892A-043A-E89C-BAFD-6536DC730E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2280" y="621319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88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E39308E-7310-C8E7-DE8E-4A56BAED84C3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DD2E2E1-E7AF-68E8-F4EF-F513FF36A829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311E9F24-2EA7-D881-AE3C-CD9CBE100A0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EC48E79-3AD3-04FD-D1E1-CBDE963A137C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5B4F94E-DB33-9A3C-3F05-0AE084BEF0E7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86426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8" name="Text Placeholder 41">
            <a:extLst>
              <a:ext uri="{FF2B5EF4-FFF2-40B4-BE49-F238E27FC236}">
                <a16:creationId xmlns:a16="http://schemas.microsoft.com/office/drawing/2014/main" id="{B38F0916-A9F4-1F3A-5AA9-09DA954683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9AF5D2FF-18BB-FD2F-DA3A-34E24C19DB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84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0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A51D2B0-FF79-57EA-6ACA-D34A87857BF1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111EDE78-36AF-2726-0027-93C9B263A2FC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C38860E5-7A5D-3F24-4188-F64A5DDA5CA2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FCFE441-808A-30A2-6AC0-47DB738B152A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427C6AB-A032-9658-63F4-A44DEB7DC416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7" name="Text Placeholder 41">
            <a:extLst>
              <a:ext uri="{FF2B5EF4-FFF2-40B4-BE49-F238E27FC236}">
                <a16:creationId xmlns:a16="http://schemas.microsoft.com/office/drawing/2014/main" id="{244BD30E-D216-7959-8F93-9F4D3FE369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BC93A14D-92E6-AB15-4883-24259429207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89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320AD8F2-4804-2216-6B88-7B4E7B74F8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CB119F-83E1-2E5E-BB3E-CF4FC3A7943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76786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A731AAF-DEBF-ACA9-A33F-33F2A1EAE040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B025952-AC3F-61E5-37A1-1351909FFCC3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0712FA5-D901-FAF4-3514-16CB5F6F04E2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0269C64A-EE04-940D-ABAB-F7B101CCD1E2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C5701BC7-1111-0248-0C2A-0513969165E5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BEA19EE6-9E33-BB81-336C-A2B90220EF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8D82E018-2C5D-898F-337B-5072952388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19177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19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3F8BEECD-1579-1607-CC11-5426D4431365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00C70B1-BFFA-9408-6C58-2EC3D56CEB87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09002E-045D-658C-925C-EBC9588FFCDB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41407B18-1C7D-E8EC-E436-ADE99D0A5D5E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5" name="Text Placeholder 41">
            <a:extLst>
              <a:ext uri="{FF2B5EF4-FFF2-40B4-BE49-F238E27FC236}">
                <a16:creationId xmlns:a16="http://schemas.microsoft.com/office/drawing/2014/main" id="{0EFE012E-5265-5F5B-0822-05E4CCAE0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4228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D45ED864-6480-0F9F-BB06-55F43DA497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4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49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7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6309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022221" y="2662225"/>
            <a:ext cx="4147558" cy="1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966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0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12AF0F1-4ACD-6081-2C35-E882471E6B0E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8A2E99C-9028-BC04-DC87-2A34972071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08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9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AAEB6BF-3187-C157-0243-D4E23A93D468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AB9F50-6A5E-F5B3-2D9D-BBA51010A28E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9E805E0-0286-37C9-6D12-3BBF89D4E312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01859D52-E387-DD28-9530-A82EFB60B23D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C9A0A31-4412-4BA9-AFF1-B411D4DF5113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A604A0B-E692-6512-5A9D-8F3D54F4693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D34592E3-FE4E-DB54-A853-189EC054C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78DDA17-46E9-1DA6-CAB8-CE56C6C11EC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0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204C80-0646-8906-828E-FB392B276AAA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D1BB9A-1981-24A4-E7F8-776EA3F11F63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637AE7-81B5-3B3D-F978-C97DA52AA918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00EAA4B-F966-E88D-3F8C-2267237BCECB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142510-ED16-FFC9-C0CA-5D4625F0172E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9781672-3E04-42DB-BB55-95D6A1EFB51E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1055699-435E-27FC-49B2-EBF8AE3BAE03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8987E07A-2DC0-C486-D3CD-9F7D7CE4150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91668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980A37BB-C05A-1640-F078-DDBCA112169C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D70EBA2-41CA-0B77-1C4B-F812A3B947C4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7429C929-9E0A-0183-FA6A-803CE7C0D6D1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181C43B-BD17-D043-7E46-2371DCD1EF5D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2EFB04BB-74E0-0870-63DF-BF9CB4CBF14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C6B662B-62E0-DB9F-DDD5-A7658543E5CA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FC0CC716-9354-7166-4E6C-173DDE4DF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E8837B3-341B-1A9E-97FE-2AEC90950C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9084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7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808308B-963A-375F-C686-640832C3DE09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7904B37-1448-62CE-8E2E-287AD179F7F1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FCA2823-6F2E-7F19-8DC0-0D72494EA391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51E24B-0528-5D43-F9EA-3365E12A93CB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EC06E33-6434-C809-2469-48C9978509BE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907965EC-2C90-EDAC-66EE-1B0275CA59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1C652C-A0C1-5243-198D-562BA26BBE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88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F5D48DAD-A5A3-B20F-57E3-F25D4A943315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9B037FAD-560E-F7A8-6960-1A0E0938E1D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962456D8-CC1E-A8B0-98F9-B4A5C1AC9ECA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80753CB6-0FA6-4AC8-BCE2-F2B3186D4F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962526"/>
            <a:ext cx="663826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76742C5-2AA6-4B5C-DF96-97EAC280087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5300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2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B776FD-B909-A215-304B-EA1B1EFDF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47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85E65BE-DEB6-64D7-E6DF-6C8968403857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D88FC9-2394-D3A8-8B18-8A6756FEEB48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D14B74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51530F2C-3F82-A640-4765-0A7D44FAFCA1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780C055-8907-A363-A184-0D4E8325682D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38DA6BD-83AB-D6AE-D31D-4CF8FDF7AB57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5F6F8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68D938C-D658-FAF3-3E64-8926731BD1D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414CE10-1C07-39DE-45CE-9F663993BF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62526"/>
            <a:ext cx="595397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900BA02A-4A53-9CDA-0118-6D843878687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34770" y="12622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38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538E4-1E3D-5770-10C2-7C3C2846029D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055432D-AB0F-7A9F-2390-A01DC0660C55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49EE2A-C021-9F03-1C48-3690FD4C8D7F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EB01E3-AFE3-5100-4E54-E1831C64EAD1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C31654F3-EBEB-55B9-F0C7-326DC9B7B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116017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2710F482-4AC5-27D8-3AF4-6D0493807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6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403F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89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358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69E129-A800-636B-E1CA-5D72AC67E45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7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8241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3D3A1B-DF99-75B9-44B6-8F10B9CB1F96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AF995DF-DE3A-C6C0-2E1D-32B9C0FD25D4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8F865A1-A1C4-173F-2883-08E633703FE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C195BA2-B1EE-5946-DC5F-27088305DE50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CE61189-26C8-F1FB-42D9-D42956750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383AFD-8C00-82E2-4971-0FBCD05460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8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A448D42-3E54-5B8F-9F82-ADEDFA2EB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D6293FC7-BAC0-D668-31E6-B50DAD1C37F3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361D5C"/>
          </a:solidFill>
          <a:ln w="6350" cap="flat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A24DFDF-6BF3-2E15-9B5E-C4B87C6A45A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9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29EAC8-9B01-B483-DD59-7D0DD8B47C5D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E6BF83E9-B5A1-3141-03F3-7CFC3367D156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05114-9563-4857-24D6-40FD088808BB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5B5CC63E-A21B-BAB0-6F35-7011F6AC96F0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C6A88B59-08E0-1FF8-6D74-4C75F2398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9E2716F-065A-86FC-75E1-863800C2762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64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F5A52E-8A8D-2D02-B035-5A53FA6E2ED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E820E01-648E-5A4F-DC74-80B717C0B07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E19A3B25-6BF0-48B2-8805-CAA37F783984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C7D9CDA-0896-B2E5-E398-8184BD551D05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72CFB240-69A1-4029-6986-C0DEC48734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F4FF19C-E4EA-066A-3D5E-1281E2756C1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6054" y="614508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0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0212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E736A3-4FCE-7B15-159F-CEE639BD344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EC94D46-FFEE-66D1-E776-2E1C9785CD8B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B51DC9-D5E4-8BB2-457D-A1F678BCE600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8EBC4C6-D371-4A17-6F04-B181361351E8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E258985-A3E8-D514-4934-5FC4FD2065D7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E5AC6C-F7E2-C64C-0E5A-456EF76A782B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9C93CEBE-33A5-0EBD-8518-7AA8965659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92637F-6DBE-AE72-F1F4-591F9217121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727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C394D-58B6-20B6-1AB4-83CA2378FE75}"/>
              </a:ext>
            </a:extLst>
          </p:cNvPr>
          <p:cNvGrpSpPr/>
          <p:nvPr userDrawn="1"/>
        </p:nvGrpSpPr>
        <p:grpSpPr>
          <a:xfrm>
            <a:off x="-1" y="1413959"/>
            <a:ext cx="6805878" cy="5439867"/>
            <a:chOff x="-1" y="1413959"/>
            <a:chExt cx="6805878" cy="5439867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DE586E3-24C0-CFE8-9350-3BB4731BE58D}"/>
                </a:ext>
              </a:extLst>
            </p:cNvPr>
            <p:cNvSpPr/>
            <p:nvPr/>
          </p:nvSpPr>
          <p:spPr>
            <a:xfrm rot="5400000">
              <a:off x="639359" y="1304190"/>
              <a:ext cx="4910276" cy="6188996"/>
            </a:xfrm>
            <a:custGeom>
              <a:avLst/>
              <a:gdLst>
                <a:gd name="connsiteX0" fmla="*/ 1093 w 4910276"/>
                <a:gd name="connsiteY0" fmla="*/ 5174086 h 6188996"/>
                <a:gd name="connsiteX1" fmla="*/ 688776 w 4910276"/>
                <a:gd name="connsiteY1" fmla="*/ 3667736 h 6188996"/>
                <a:gd name="connsiteX2" fmla="*/ 2088309 w 4910276"/>
                <a:gd name="connsiteY2" fmla="*/ 2267167 h 6188996"/>
                <a:gd name="connsiteX3" fmla="*/ 2949800 w 4910276"/>
                <a:gd name="connsiteY3" fmla="*/ 1405038 h 6188996"/>
                <a:gd name="connsiteX4" fmla="*/ 4353797 w 4910276"/>
                <a:gd name="connsiteY4" fmla="*/ 0 h 6188996"/>
                <a:gd name="connsiteX5" fmla="*/ 4687947 w 4910276"/>
                <a:gd name="connsiteY5" fmla="*/ 334398 h 6188996"/>
                <a:gd name="connsiteX6" fmla="*/ 4903513 w 4910276"/>
                <a:gd name="connsiteY6" fmla="*/ 598491 h 6188996"/>
                <a:gd name="connsiteX7" fmla="*/ 4910276 w 4910276"/>
                <a:gd name="connsiteY7" fmla="*/ 609945 h 6188996"/>
                <a:gd name="connsiteX8" fmla="*/ 4910276 w 4910276"/>
                <a:gd name="connsiteY8" fmla="*/ 2439635 h 6188996"/>
                <a:gd name="connsiteX9" fmla="*/ 4903513 w 4910276"/>
                <a:gd name="connsiteY9" fmla="*/ 2451088 h 6188996"/>
                <a:gd name="connsiteX10" fmla="*/ 4687947 w 4910276"/>
                <a:gd name="connsiteY10" fmla="*/ 2715181 h 6188996"/>
                <a:gd name="connsiteX11" fmla="*/ 4252879 w 4910276"/>
                <a:gd name="connsiteY11" fmla="*/ 3150572 h 6188996"/>
                <a:gd name="connsiteX12" fmla="*/ 2496093 w 4910276"/>
                <a:gd name="connsiteY12" fmla="*/ 4908660 h 6188996"/>
                <a:gd name="connsiteX13" fmla="*/ 2496093 w 4910276"/>
                <a:gd name="connsiteY13" fmla="*/ 4908589 h 6188996"/>
                <a:gd name="connsiteX14" fmla="*/ 1216635 w 4910276"/>
                <a:gd name="connsiteY14" fmla="*/ 6188996 h 6188996"/>
                <a:gd name="connsiteX15" fmla="*/ 362776 w 4910276"/>
                <a:gd name="connsiteY15" fmla="*/ 6188996 h 6188996"/>
                <a:gd name="connsiteX16" fmla="*/ 304788 w 4910276"/>
                <a:gd name="connsiteY16" fmla="*/ 6104156 h 6188996"/>
                <a:gd name="connsiteX17" fmla="*/ 1093 w 4910276"/>
                <a:gd name="connsiteY17" fmla="*/ 5174086 h 618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10276" h="6188996">
                  <a:moveTo>
                    <a:pt x="1093" y="5174086"/>
                  </a:moveTo>
                  <a:cubicBezTo>
                    <a:pt x="-17492" y="4669120"/>
                    <a:pt x="200414" y="4156460"/>
                    <a:pt x="688776" y="3667736"/>
                  </a:cubicBezTo>
                  <a:lnTo>
                    <a:pt x="2088309" y="2267167"/>
                  </a:lnTo>
                  <a:lnTo>
                    <a:pt x="2949800" y="1405038"/>
                  </a:lnTo>
                  <a:lnTo>
                    <a:pt x="4353797" y="0"/>
                  </a:lnTo>
                  <a:lnTo>
                    <a:pt x="4687947" y="334398"/>
                  </a:lnTo>
                  <a:cubicBezTo>
                    <a:pt x="4770067" y="416579"/>
                    <a:pt x="4841922" y="505142"/>
                    <a:pt x="4903513" y="598491"/>
                  </a:cubicBezTo>
                  <a:lnTo>
                    <a:pt x="4910276" y="609945"/>
                  </a:lnTo>
                  <a:lnTo>
                    <a:pt x="4910276" y="2439635"/>
                  </a:lnTo>
                  <a:lnTo>
                    <a:pt x="4903513" y="2451088"/>
                  </a:lnTo>
                  <a:cubicBezTo>
                    <a:pt x="4841922" y="2544437"/>
                    <a:pt x="4770067" y="2633000"/>
                    <a:pt x="4687947" y="2715181"/>
                  </a:cubicBezTo>
                  <a:lnTo>
                    <a:pt x="4252879" y="3150572"/>
                  </a:lnTo>
                  <a:lnTo>
                    <a:pt x="2496093" y="4908660"/>
                  </a:lnTo>
                  <a:lnTo>
                    <a:pt x="2496093" y="4908589"/>
                  </a:lnTo>
                  <a:lnTo>
                    <a:pt x="1216635" y="6188996"/>
                  </a:lnTo>
                  <a:lnTo>
                    <a:pt x="362776" y="6188996"/>
                  </a:lnTo>
                  <a:lnTo>
                    <a:pt x="304788" y="6104156"/>
                  </a:lnTo>
                  <a:cubicBezTo>
                    <a:pt x="116705" y="5802287"/>
                    <a:pt x="12709" y="5489689"/>
                    <a:pt x="1093" y="5174086"/>
                  </a:cubicBez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ACBA99B-F2C4-D19C-BAEE-123D8179E5EF}"/>
                </a:ext>
              </a:extLst>
            </p:cNvPr>
            <p:cNvSpPr/>
            <p:nvPr/>
          </p:nvSpPr>
          <p:spPr>
            <a:xfrm rot="5400000">
              <a:off x="5196162" y="4082063"/>
              <a:ext cx="2259216" cy="960214"/>
            </a:xfrm>
            <a:custGeom>
              <a:avLst/>
              <a:gdLst>
                <a:gd name="connsiteX0" fmla="*/ 2084794 w 2259216"/>
                <a:gd name="connsiteY0" fmla="*/ 960214 h 960214"/>
                <a:gd name="connsiteX1" fmla="*/ 1995286 w 2259216"/>
                <a:gd name="connsiteY1" fmla="*/ 935321 h 960214"/>
                <a:gd name="connsiteX2" fmla="*/ 171386 w 2259216"/>
                <a:gd name="connsiteY2" fmla="*/ 348653 h 960214"/>
                <a:gd name="connsiteX3" fmla="*/ 23 w 2259216"/>
                <a:gd name="connsiteY3" fmla="*/ 171561 h 960214"/>
                <a:gd name="connsiteX4" fmla="*/ 174150 w 2259216"/>
                <a:gd name="connsiteY4" fmla="*/ 0 h 960214"/>
                <a:gd name="connsiteX5" fmla="*/ 176985 w 2259216"/>
                <a:gd name="connsiteY5" fmla="*/ 0 h 960214"/>
                <a:gd name="connsiteX6" fmla="*/ 2174657 w 2259216"/>
                <a:gd name="connsiteY6" fmla="*/ 636384 h 960214"/>
                <a:gd name="connsiteX7" fmla="*/ 2234329 w 2259216"/>
                <a:gd name="connsiteY7" fmla="*/ 875604 h 960214"/>
                <a:gd name="connsiteX8" fmla="*/ 2084794 w 2259216"/>
                <a:gd name="connsiteY8" fmla="*/ 960214 h 960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9216" h="960214">
                  <a:moveTo>
                    <a:pt x="2084794" y="960214"/>
                  </a:moveTo>
                  <a:cubicBezTo>
                    <a:pt x="2054249" y="960214"/>
                    <a:pt x="2023350" y="952200"/>
                    <a:pt x="1995286" y="935321"/>
                  </a:cubicBezTo>
                  <a:cubicBezTo>
                    <a:pt x="1362916" y="555320"/>
                    <a:pt x="749257" y="357944"/>
                    <a:pt x="171386" y="348653"/>
                  </a:cubicBezTo>
                  <a:cubicBezTo>
                    <a:pt x="75216" y="347093"/>
                    <a:pt x="-1536" y="267802"/>
                    <a:pt x="23" y="171561"/>
                  </a:cubicBezTo>
                  <a:cubicBezTo>
                    <a:pt x="1512" y="76241"/>
                    <a:pt x="79256" y="0"/>
                    <a:pt x="174150" y="0"/>
                  </a:cubicBezTo>
                  <a:cubicBezTo>
                    <a:pt x="175071" y="0"/>
                    <a:pt x="176063" y="0"/>
                    <a:pt x="176985" y="0"/>
                  </a:cubicBezTo>
                  <a:cubicBezTo>
                    <a:pt x="816937" y="10284"/>
                    <a:pt x="1489064" y="224398"/>
                    <a:pt x="2174657" y="636384"/>
                  </a:cubicBezTo>
                  <a:cubicBezTo>
                    <a:pt x="2257149" y="685959"/>
                    <a:pt x="2283867" y="793051"/>
                    <a:pt x="2234329" y="875604"/>
                  </a:cubicBezTo>
                  <a:cubicBezTo>
                    <a:pt x="2201658" y="930072"/>
                    <a:pt x="2143970" y="960214"/>
                    <a:pt x="2084794" y="960214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34394A2-F1C7-E30F-5091-EEF7D7512DF9}"/>
                </a:ext>
              </a:extLst>
            </p:cNvPr>
            <p:cNvSpPr/>
            <p:nvPr/>
          </p:nvSpPr>
          <p:spPr>
            <a:xfrm rot="5400000">
              <a:off x="1402668" y="1265576"/>
              <a:ext cx="4532938" cy="4829704"/>
            </a:xfrm>
            <a:custGeom>
              <a:avLst/>
              <a:gdLst>
                <a:gd name="connsiteX0" fmla="*/ 4532938 w 4532938"/>
                <a:gd name="connsiteY0" fmla="*/ 3295281 h 4829704"/>
                <a:gd name="connsiteX1" fmla="*/ 3024692 w 4532938"/>
                <a:gd name="connsiteY1" fmla="*/ 4804645 h 4829704"/>
                <a:gd name="connsiteX2" fmla="*/ 865295 w 4532938"/>
                <a:gd name="connsiteY2" fmla="*/ 4046133 h 4829704"/>
                <a:gd name="connsiteX3" fmla="*/ 801229 w 4532938"/>
                <a:gd name="connsiteY3" fmla="*/ 3980247 h 4829704"/>
                <a:gd name="connsiteX4" fmla="*/ 614913 w 4532938"/>
                <a:gd name="connsiteY4" fmla="*/ 658752 h 4829704"/>
                <a:gd name="connsiteX5" fmla="*/ 4080010 w 4532938"/>
                <a:gd name="connsiteY5" fmla="*/ 698965 h 4829704"/>
                <a:gd name="connsiteX6" fmla="*/ 2617900 w 4532938"/>
                <a:gd name="connsiteY6" fmla="*/ 2162159 h 4829704"/>
                <a:gd name="connsiteX7" fmla="*/ 2726472 w 4532938"/>
                <a:gd name="connsiteY7" fmla="*/ 3185778 h 4829704"/>
                <a:gd name="connsiteX8" fmla="*/ 4532938 w 4532938"/>
                <a:gd name="connsiteY8" fmla="*/ 3295281 h 482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2938" h="4829704">
                  <a:moveTo>
                    <a:pt x="4532938" y="3295281"/>
                  </a:moveTo>
                  <a:lnTo>
                    <a:pt x="3024692" y="4804645"/>
                  </a:lnTo>
                  <a:cubicBezTo>
                    <a:pt x="2327406" y="4908972"/>
                    <a:pt x="1512122" y="4693510"/>
                    <a:pt x="865295" y="4046133"/>
                  </a:cubicBezTo>
                  <a:cubicBezTo>
                    <a:pt x="843042" y="4023864"/>
                    <a:pt x="821710" y="4002516"/>
                    <a:pt x="801229" y="3980247"/>
                  </a:cubicBezTo>
                  <a:cubicBezTo>
                    <a:pt x="-193426" y="2931806"/>
                    <a:pt x="-269469" y="1543860"/>
                    <a:pt x="614913" y="658752"/>
                  </a:cubicBezTo>
                  <a:cubicBezTo>
                    <a:pt x="1516445" y="-243448"/>
                    <a:pt x="2742701" y="-208341"/>
                    <a:pt x="4080010" y="698965"/>
                  </a:cubicBezTo>
                  <a:lnTo>
                    <a:pt x="2617900" y="2162159"/>
                  </a:lnTo>
                  <a:cubicBezTo>
                    <a:pt x="2335060" y="2445209"/>
                    <a:pt x="2378645" y="2837692"/>
                    <a:pt x="2726472" y="3185778"/>
                  </a:cubicBezTo>
                  <a:cubicBezTo>
                    <a:pt x="3175927" y="3635565"/>
                    <a:pt x="3953579" y="3734785"/>
                    <a:pt x="4532938" y="3295281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2147D3D-1C44-45A8-9444-CB612DB45812}"/>
                </a:ext>
              </a:extLst>
            </p:cNvPr>
            <p:cNvSpPr/>
            <p:nvPr/>
          </p:nvSpPr>
          <p:spPr>
            <a:xfrm rot="5400000">
              <a:off x="1311602" y="4408305"/>
              <a:ext cx="2414254" cy="2476786"/>
            </a:xfrm>
            <a:custGeom>
              <a:avLst/>
              <a:gdLst>
                <a:gd name="connsiteX0" fmla="*/ 0 w 2414254"/>
                <a:gd name="connsiteY0" fmla="*/ 2476786 h 2476786"/>
                <a:gd name="connsiteX1" fmla="*/ 1756786 w 2414254"/>
                <a:gd name="connsiteY1" fmla="*/ 718698 h 2476786"/>
                <a:gd name="connsiteX2" fmla="*/ 2191854 w 2414254"/>
                <a:gd name="connsiteY2" fmla="*/ 283307 h 2476786"/>
                <a:gd name="connsiteX3" fmla="*/ 2335215 w 2414254"/>
                <a:gd name="connsiteY3" fmla="*/ 118590 h 2476786"/>
                <a:gd name="connsiteX4" fmla="*/ 2414254 w 2414254"/>
                <a:gd name="connsiteY4" fmla="*/ 0 h 2476786"/>
                <a:gd name="connsiteX5" fmla="*/ 2414254 w 2414254"/>
                <a:gd name="connsiteY5" fmla="*/ 1669707 h 2476786"/>
                <a:gd name="connsiteX6" fmla="*/ 2309424 w 2414254"/>
                <a:gd name="connsiteY6" fmla="*/ 1660394 h 2476786"/>
                <a:gd name="connsiteX7" fmla="*/ 1373949 w 2414254"/>
                <a:gd name="connsiteY7" fmla="*/ 1981962 h 2476786"/>
                <a:gd name="connsiteX8" fmla="*/ 0 w 2414254"/>
                <a:gd name="connsiteY8" fmla="*/ 2476786 h 2476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4254" h="2476786">
                  <a:moveTo>
                    <a:pt x="0" y="2476786"/>
                  </a:moveTo>
                  <a:lnTo>
                    <a:pt x="1756786" y="718698"/>
                  </a:lnTo>
                  <a:lnTo>
                    <a:pt x="2191854" y="283307"/>
                  </a:lnTo>
                  <a:cubicBezTo>
                    <a:pt x="2244121" y="230967"/>
                    <a:pt x="2291745" y="175860"/>
                    <a:pt x="2335215" y="118590"/>
                  </a:cubicBezTo>
                  <a:lnTo>
                    <a:pt x="2414254" y="0"/>
                  </a:lnTo>
                  <a:lnTo>
                    <a:pt x="2414254" y="1669707"/>
                  </a:lnTo>
                  <a:lnTo>
                    <a:pt x="2309424" y="1660394"/>
                  </a:lnTo>
                  <a:cubicBezTo>
                    <a:pt x="2084195" y="1666076"/>
                    <a:pt x="1787429" y="1790649"/>
                    <a:pt x="1373949" y="1981962"/>
                  </a:cubicBezTo>
                  <a:cubicBezTo>
                    <a:pt x="943416" y="2173807"/>
                    <a:pt x="475393" y="2386289"/>
                    <a:pt x="0" y="2476786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B3657A15-291D-52A4-9E1B-5F0D7FBA3984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9" name="Text Placeholder 41">
            <a:extLst>
              <a:ext uri="{FF2B5EF4-FFF2-40B4-BE49-F238E27FC236}">
                <a16:creationId xmlns:a16="http://schemas.microsoft.com/office/drawing/2014/main" id="{5F29F187-2820-6245-60E4-1DD31547B7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497741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572E084-F582-23D5-FFF8-04F2B0A1087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3845568" y="6042598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91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E1C1C44-A965-A420-232B-CD63D88BAD24}"/>
              </a:ext>
            </a:extLst>
          </p:cNvPr>
          <p:cNvGrpSpPr/>
          <p:nvPr userDrawn="1"/>
        </p:nvGrpSpPr>
        <p:grpSpPr>
          <a:xfrm>
            <a:off x="0" y="1079818"/>
            <a:ext cx="8037079" cy="5778183"/>
            <a:chOff x="0" y="1079818"/>
            <a:chExt cx="8037079" cy="5778183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F00F9A8-96BE-31CC-D02C-7A122DE2F0B0}"/>
                </a:ext>
              </a:extLst>
            </p:cNvPr>
            <p:cNvSpPr/>
            <p:nvPr/>
          </p:nvSpPr>
          <p:spPr>
            <a:xfrm rot="5400000">
              <a:off x="3981436" y="2925661"/>
              <a:ext cx="436541" cy="436851"/>
            </a:xfrm>
            <a:custGeom>
              <a:avLst/>
              <a:gdLst>
                <a:gd name="connsiteX0" fmla="*/ 436542 w 436541"/>
                <a:gd name="connsiteY0" fmla="*/ 218426 h 436851"/>
                <a:gd name="connsiteX1" fmla="*/ 218271 w 436541"/>
                <a:gd name="connsiteY1" fmla="*/ 436851 h 436851"/>
                <a:gd name="connsiteX2" fmla="*/ 0 w 436541"/>
                <a:gd name="connsiteY2" fmla="*/ 218426 h 436851"/>
                <a:gd name="connsiteX3" fmla="*/ 218271 w 436541"/>
                <a:gd name="connsiteY3" fmla="*/ 0 h 436851"/>
                <a:gd name="connsiteX4" fmla="*/ 436542 w 436541"/>
                <a:gd name="connsiteY4" fmla="*/ 218426 h 436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6541" h="436851">
                  <a:moveTo>
                    <a:pt x="436542" y="218426"/>
                  </a:moveTo>
                  <a:cubicBezTo>
                    <a:pt x="436542" y="339059"/>
                    <a:pt x="338818" y="436851"/>
                    <a:pt x="218271" y="436851"/>
                  </a:cubicBezTo>
                  <a:cubicBezTo>
                    <a:pt x="97723" y="436851"/>
                    <a:pt x="0" y="339059"/>
                    <a:pt x="0" y="218426"/>
                  </a:cubicBezTo>
                  <a:cubicBezTo>
                    <a:pt x="0" y="97793"/>
                    <a:pt x="97723" y="0"/>
                    <a:pt x="218271" y="0"/>
                  </a:cubicBezTo>
                  <a:cubicBezTo>
                    <a:pt x="338818" y="0"/>
                    <a:pt x="436542" y="97793"/>
                    <a:pt x="436542" y="218426"/>
                  </a:cubicBez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534E9DB-8412-6612-4ED8-9E50A632F46D}"/>
                </a:ext>
              </a:extLst>
            </p:cNvPr>
            <p:cNvSpPr/>
            <p:nvPr/>
          </p:nvSpPr>
          <p:spPr>
            <a:xfrm rot="5400000">
              <a:off x="5702913" y="4286944"/>
              <a:ext cx="1882772" cy="2785561"/>
            </a:xfrm>
            <a:custGeom>
              <a:avLst/>
              <a:gdLst>
                <a:gd name="connsiteX0" fmla="*/ 1265421 w 1882772"/>
                <a:gd name="connsiteY0" fmla="*/ 0 h 2785561"/>
                <a:gd name="connsiteX1" fmla="*/ 1393607 w 1882772"/>
                <a:gd name="connsiteY1" fmla="*/ 128277 h 2785561"/>
                <a:gd name="connsiteX2" fmla="*/ 1418565 w 1882772"/>
                <a:gd name="connsiteY2" fmla="*/ 2439036 h 2785561"/>
                <a:gd name="connsiteX3" fmla="*/ 213054 w 1882772"/>
                <a:gd name="connsiteY3" fmla="*/ 2566131 h 2785561"/>
                <a:gd name="connsiteX4" fmla="*/ 367528 w 1882772"/>
                <a:gd name="connsiteY4" fmla="*/ 1180207 h 2785561"/>
                <a:gd name="connsiteX5" fmla="*/ 1265421 w 1882772"/>
                <a:gd name="connsiteY5" fmla="*/ 0 h 2785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2772" h="2785561">
                  <a:moveTo>
                    <a:pt x="1265421" y="0"/>
                  </a:moveTo>
                  <a:lnTo>
                    <a:pt x="1393607" y="128277"/>
                  </a:lnTo>
                  <a:cubicBezTo>
                    <a:pt x="2086078" y="821239"/>
                    <a:pt x="1996436" y="1860755"/>
                    <a:pt x="1418565" y="2439036"/>
                  </a:cubicBezTo>
                  <a:cubicBezTo>
                    <a:pt x="1008901" y="2848991"/>
                    <a:pt x="546811" y="2900124"/>
                    <a:pt x="213054" y="2566131"/>
                  </a:cubicBezTo>
                  <a:cubicBezTo>
                    <a:pt x="-120702" y="2232138"/>
                    <a:pt x="-57200" y="1732331"/>
                    <a:pt x="367528" y="1180207"/>
                  </a:cubicBezTo>
                  <a:lnTo>
                    <a:pt x="1265421" y="0"/>
                  </a:lnTo>
                  <a:close/>
                </a:path>
              </a:pathLst>
            </a:custGeom>
            <a:solidFill>
              <a:srgbClr val="91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011B3B8-5648-D4F9-FE4C-F8C2546DA882}"/>
                </a:ext>
              </a:extLst>
            </p:cNvPr>
            <p:cNvSpPr/>
            <p:nvPr userDrawn="1"/>
          </p:nvSpPr>
          <p:spPr>
            <a:xfrm>
              <a:off x="0" y="2529444"/>
              <a:ext cx="2990286" cy="3890577"/>
            </a:xfrm>
            <a:custGeom>
              <a:avLst/>
              <a:gdLst>
                <a:gd name="connsiteX0" fmla="*/ 428097 w 2990286"/>
                <a:gd name="connsiteY0" fmla="*/ 0 h 3890577"/>
                <a:gd name="connsiteX1" fmla="*/ 1840918 w 2990286"/>
                <a:gd name="connsiteY1" fmla="*/ 584812 h 3890577"/>
                <a:gd name="connsiteX2" fmla="*/ 2357721 w 2990286"/>
                <a:gd name="connsiteY2" fmla="*/ 1101249 h 3890577"/>
                <a:gd name="connsiteX3" fmla="*/ 2654029 w 2990286"/>
                <a:gd name="connsiteY3" fmla="*/ 1397347 h 3890577"/>
                <a:gd name="connsiteX4" fmla="*/ 2524126 w 2990286"/>
                <a:gd name="connsiteY4" fmla="*/ 3541363 h 3890577"/>
                <a:gd name="connsiteX5" fmla="*/ 2524274 w 2990286"/>
                <a:gd name="connsiteY5" fmla="*/ 3541363 h 3890577"/>
                <a:gd name="connsiteX6" fmla="*/ 1309337 w 2990286"/>
                <a:gd name="connsiteY6" fmla="*/ 3670288 h 3890577"/>
                <a:gd name="connsiteX7" fmla="*/ 286077 w 2990286"/>
                <a:gd name="connsiteY7" fmla="*/ 2647752 h 3890577"/>
                <a:gd name="connsiteX8" fmla="*/ 0 w 2990286"/>
                <a:gd name="connsiteY8" fmla="*/ 2361878 h 3890577"/>
                <a:gd name="connsiteX9" fmla="*/ 0 w 2990286"/>
                <a:gd name="connsiteY9" fmla="*/ 47894 h 3890577"/>
                <a:gd name="connsiteX10" fmla="*/ 46490 w 2990286"/>
                <a:gd name="connsiteY10" fmla="*/ 36551 h 3890577"/>
                <a:gd name="connsiteX11" fmla="*/ 428097 w 2990286"/>
                <a:gd name="connsiteY11" fmla="*/ 0 h 3890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90286" h="3890577">
                  <a:moveTo>
                    <a:pt x="428097" y="0"/>
                  </a:moveTo>
                  <a:cubicBezTo>
                    <a:pt x="939432" y="0"/>
                    <a:pt x="1450766" y="194937"/>
                    <a:pt x="1840918" y="584812"/>
                  </a:cubicBezTo>
                  <a:lnTo>
                    <a:pt x="2357721" y="1101249"/>
                  </a:lnTo>
                  <a:lnTo>
                    <a:pt x="2654029" y="1397347"/>
                  </a:lnTo>
                  <a:cubicBezTo>
                    <a:pt x="3175708" y="2084944"/>
                    <a:pt x="3057924" y="3007944"/>
                    <a:pt x="2524126" y="3541363"/>
                  </a:cubicBezTo>
                  <a:lnTo>
                    <a:pt x="2524274" y="3541363"/>
                  </a:lnTo>
                  <a:cubicBezTo>
                    <a:pt x="2111068" y="3954128"/>
                    <a:pt x="1645251" y="4005964"/>
                    <a:pt x="1309337" y="3670288"/>
                  </a:cubicBezTo>
                  <a:lnTo>
                    <a:pt x="286077" y="2647752"/>
                  </a:lnTo>
                  <a:lnTo>
                    <a:pt x="0" y="2361878"/>
                  </a:lnTo>
                  <a:lnTo>
                    <a:pt x="0" y="47894"/>
                  </a:lnTo>
                  <a:lnTo>
                    <a:pt x="46490" y="36551"/>
                  </a:lnTo>
                  <a:cubicBezTo>
                    <a:pt x="172430" y="12184"/>
                    <a:pt x="300264" y="0"/>
                    <a:pt x="428097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E8D4036-60CC-2490-68C2-648ADC715561}"/>
                </a:ext>
              </a:extLst>
            </p:cNvPr>
            <p:cNvSpPr/>
            <p:nvPr userDrawn="1"/>
          </p:nvSpPr>
          <p:spPr>
            <a:xfrm>
              <a:off x="1" y="3926792"/>
              <a:ext cx="4475217" cy="2931209"/>
            </a:xfrm>
            <a:custGeom>
              <a:avLst/>
              <a:gdLst>
                <a:gd name="connsiteX0" fmla="*/ 2654029 w 4475217"/>
                <a:gd name="connsiteY0" fmla="*/ 0 h 2931209"/>
                <a:gd name="connsiteX1" fmla="*/ 4445473 w 4475217"/>
                <a:gd name="connsiteY1" fmla="*/ 1790176 h 2931209"/>
                <a:gd name="connsiteX2" fmla="*/ 4378885 w 4475217"/>
                <a:gd name="connsiteY2" fmla="*/ 2928333 h 2931209"/>
                <a:gd name="connsiteX3" fmla="*/ 4378034 w 4475217"/>
                <a:gd name="connsiteY3" fmla="*/ 2931209 h 2931209"/>
                <a:gd name="connsiteX4" fmla="*/ 0 w 4475217"/>
                <a:gd name="connsiteY4" fmla="*/ 2931209 h 2931209"/>
                <a:gd name="connsiteX5" fmla="*/ 0 w 4475217"/>
                <a:gd name="connsiteY5" fmla="*/ 964680 h 2931209"/>
                <a:gd name="connsiteX6" fmla="*/ 1309189 w 4475217"/>
                <a:gd name="connsiteY6" fmla="*/ 2272941 h 2931209"/>
                <a:gd name="connsiteX7" fmla="*/ 2524126 w 4475217"/>
                <a:gd name="connsiteY7" fmla="*/ 2144017 h 2931209"/>
                <a:gd name="connsiteX8" fmla="*/ 2654029 w 4475217"/>
                <a:gd name="connsiteY8" fmla="*/ 0 h 293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75217" h="2931209">
                  <a:moveTo>
                    <a:pt x="2654029" y="0"/>
                  </a:moveTo>
                  <a:lnTo>
                    <a:pt x="4445473" y="1790176"/>
                  </a:lnTo>
                  <a:cubicBezTo>
                    <a:pt x="4499654" y="2152249"/>
                    <a:pt x="4481167" y="2541120"/>
                    <a:pt x="4378885" y="2928333"/>
                  </a:cubicBezTo>
                  <a:lnTo>
                    <a:pt x="4378034" y="2931209"/>
                  </a:lnTo>
                  <a:lnTo>
                    <a:pt x="0" y="2931209"/>
                  </a:lnTo>
                  <a:lnTo>
                    <a:pt x="0" y="964680"/>
                  </a:lnTo>
                  <a:lnTo>
                    <a:pt x="1309189" y="2272941"/>
                  </a:lnTo>
                  <a:cubicBezTo>
                    <a:pt x="1645104" y="2608617"/>
                    <a:pt x="2110920" y="2556929"/>
                    <a:pt x="2524126" y="2144017"/>
                  </a:cubicBezTo>
                  <a:cubicBezTo>
                    <a:pt x="3057924" y="1610597"/>
                    <a:pt x="3175708" y="687597"/>
                    <a:pt x="2654029" y="0"/>
                  </a:cubicBezTo>
                  <a:close/>
                </a:path>
              </a:pathLst>
            </a:custGeom>
            <a:solidFill>
              <a:srgbClr val="912B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765D0E2-3962-2D60-0A60-CF4274357EBC}"/>
                </a:ext>
              </a:extLst>
            </p:cNvPr>
            <p:cNvSpPr/>
            <p:nvPr/>
          </p:nvSpPr>
          <p:spPr>
            <a:xfrm rot="5400000">
              <a:off x="619658" y="1891152"/>
              <a:ext cx="4635966" cy="3013297"/>
            </a:xfrm>
            <a:custGeom>
              <a:avLst/>
              <a:gdLst>
                <a:gd name="connsiteX0" fmla="*/ 1493782 w 4635966"/>
                <a:gd name="connsiteY0" fmla="*/ 815475 h 3013297"/>
                <a:gd name="connsiteX1" fmla="*/ 0 w 4635966"/>
                <a:gd name="connsiteY1" fmla="*/ 2310316 h 3013297"/>
                <a:gd name="connsiteX2" fmla="*/ 50063 w 4635966"/>
                <a:gd name="connsiteY2" fmla="*/ 2361745 h 3013297"/>
                <a:gd name="connsiteX3" fmla="*/ 1723719 w 4635966"/>
                <a:gd name="connsiteY3" fmla="*/ 3009780 h 3013297"/>
                <a:gd name="connsiteX4" fmla="*/ 2034438 w 4635966"/>
                <a:gd name="connsiteY4" fmla="*/ 2603373 h 3013297"/>
                <a:gd name="connsiteX5" fmla="*/ 2550874 w 4635966"/>
                <a:gd name="connsiteY5" fmla="*/ 2086570 h 3013297"/>
                <a:gd name="connsiteX6" fmla="*/ 4635967 w 4635966"/>
                <a:gd name="connsiteY6" fmla="*/ 0 h 3013297"/>
                <a:gd name="connsiteX7" fmla="*/ 3005285 w 4635966"/>
                <a:gd name="connsiteY7" fmla="*/ 587296 h 3013297"/>
                <a:gd name="connsiteX8" fmla="*/ 1493930 w 4635966"/>
                <a:gd name="connsiteY8" fmla="*/ 815327 h 3013297"/>
                <a:gd name="connsiteX9" fmla="*/ 1493930 w 4635966"/>
                <a:gd name="connsiteY9" fmla="*/ 815327 h 30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5966" h="3013297">
                  <a:moveTo>
                    <a:pt x="1493782" y="815475"/>
                  </a:moveTo>
                  <a:lnTo>
                    <a:pt x="0" y="2310316"/>
                  </a:lnTo>
                  <a:cubicBezTo>
                    <a:pt x="16392" y="2327607"/>
                    <a:pt x="33080" y="2344750"/>
                    <a:pt x="50063" y="2361745"/>
                  </a:cubicBezTo>
                  <a:cubicBezTo>
                    <a:pt x="575656" y="2887710"/>
                    <a:pt x="1156481" y="3039337"/>
                    <a:pt x="1723719" y="3009780"/>
                  </a:cubicBezTo>
                  <a:cubicBezTo>
                    <a:pt x="1808340" y="2864951"/>
                    <a:pt x="1910387" y="2727659"/>
                    <a:pt x="2034438" y="2603373"/>
                  </a:cubicBezTo>
                  <a:lnTo>
                    <a:pt x="2550874" y="2086570"/>
                  </a:lnTo>
                  <a:lnTo>
                    <a:pt x="4635967" y="0"/>
                  </a:lnTo>
                  <a:cubicBezTo>
                    <a:pt x="4071682" y="107439"/>
                    <a:pt x="3516258" y="359560"/>
                    <a:pt x="3005285" y="587296"/>
                  </a:cubicBezTo>
                  <a:cubicBezTo>
                    <a:pt x="2220072" y="950550"/>
                    <a:pt x="1789437" y="1111044"/>
                    <a:pt x="1493930" y="815327"/>
                  </a:cubicBezTo>
                  <a:lnTo>
                    <a:pt x="1493930" y="815327"/>
                  </a:lnTo>
                  <a:close/>
                </a:path>
              </a:pathLst>
            </a:custGeom>
            <a:solidFill>
              <a:srgbClr val="EFBC6E"/>
            </a:solidFill>
            <a:ln w="88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D2049D-517B-BACE-F2C1-32CEE8049B55}"/>
                </a:ext>
              </a:extLst>
            </p:cNvPr>
            <p:cNvSpPr/>
            <p:nvPr userDrawn="1"/>
          </p:nvSpPr>
          <p:spPr>
            <a:xfrm>
              <a:off x="4377843" y="5716818"/>
              <a:ext cx="1209474" cy="1141182"/>
            </a:xfrm>
            <a:custGeom>
              <a:avLst/>
              <a:gdLst>
                <a:gd name="connsiteX0" fmla="*/ 67482 w 1209474"/>
                <a:gd name="connsiteY0" fmla="*/ 0 h 1141182"/>
                <a:gd name="connsiteX1" fmla="*/ 1209474 w 1209474"/>
                <a:gd name="connsiteY1" fmla="*/ 1141182 h 1141182"/>
                <a:gd name="connsiteX2" fmla="*/ 0 w 1209474"/>
                <a:gd name="connsiteY2" fmla="*/ 1141182 h 1141182"/>
                <a:gd name="connsiteX3" fmla="*/ 894 w 1209474"/>
                <a:gd name="connsiteY3" fmla="*/ 1138158 h 1141182"/>
                <a:gd name="connsiteX4" fmla="*/ 67482 w 1209474"/>
                <a:gd name="connsiteY4" fmla="*/ 0 h 114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9474" h="1141182">
                  <a:moveTo>
                    <a:pt x="67482" y="0"/>
                  </a:moveTo>
                  <a:lnTo>
                    <a:pt x="1209474" y="1141182"/>
                  </a:lnTo>
                  <a:lnTo>
                    <a:pt x="0" y="1141182"/>
                  </a:lnTo>
                  <a:lnTo>
                    <a:pt x="894" y="1138158"/>
                  </a:lnTo>
                  <a:cubicBezTo>
                    <a:pt x="103176" y="750946"/>
                    <a:pt x="121664" y="362074"/>
                    <a:pt x="67482" y="0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351C5C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E1C16DEB-FE65-9D75-B85D-3B992DE96D1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3403" y="625809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876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166A34E-910F-89A8-760C-CB5EA5AD8930}"/>
              </a:ext>
            </a:extLst>
          </p:cNvPr>
          <p:cNvGrpSpPr/>
          <p:nvPr userDrawn="1"/>
        </p:nvGrpSpPr>
        <p:grpSpPr>
          <a:xfrm>
            <a:off x="0" y="144961"/>
            <a:ext cx="5075397" cy="6735610"/>
            <a:chOff x="0" y="144961"/>
            <a:chExt cx="5075397" cy="6735610"/>
          </a:xfrm>
        </p:grpSpPr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1CD477F-6B69-3AFD-79A6-3FE7EA1FB946}"/>
                </a:ext>
              </a:extLst>
            </p:cNvPr>
            <p:cNvSpPr/>
            <p:nvPr/>
          </p:nvSpPr>
          <p:spPr>
            <a:xfrm>
              <a:off x="3468844" y="2521575"/>
              <a:ext cx="1606553" cy="1606550"/>
            </a:xfrm>
            <a:custGeom>
              <a:avLst/>
              <a:gdLst>
                <a:gd name="connsiteX0" fmla="*/ 1606553 w 1606553"/>
                <a:gd name="connsiteY0" fmla="*/ 803275 h 1606550"/>
                <a:gd name="connsiteX1" fmla="*/ 803277 w 1606553"/>
                <a:gd name="connsiteY1" fmla="*/ 1606550 h 1606550"/>
                <a:gd name="connsiteX2" fmla="*/ 0 w 1606553"/>
                <a:gd name="connsiteY2" fmla="*/ 803275 h 1606550"/>
                <a:gd name="connsiteX3" fmla="*/ 803277 w 1606553"/>
                <a:gd name="connsiteY3" fmla="*/ 0 h 1606550"/>
                <a:gd name="connsiteX4" fmla="*/ 1606553 w 1606553"/>
                <a:gd name="connsiteY4" fmla="*/ 803275 h 160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6553" h="1606550">
                  <a:moveTo>
                    <a:pt x="1606553" y="803275"/>
                  </a:moveTo>
                  <a:cubicBezTo>
                    <a:pt x="1606553" y="1246912"/>
                    <a:pt x="1246914" y="1606550"/>
                    <a:pt x="803277" y="1606550"/>
                  </a:cubicBezTo>
                  <a:cubicBezTo>
                    <a:pt x="359639" y="1606550"/>
                    <a:pt x="0" y="1246912"/>
                    <a:pt x="0" y="803275"/>
                  </a:cubicBezTo>
                  <a:cubicBezTo>
                    <a:pt x="0" y="359639"/>
                    <a:pt x="359639" y="0"/>
                    <a:pt x="803277" y="0"/>
                  </a:cubicBezTo>
                  <a:cubicBezTo>
                    <a:pt x="1246914" y="0"/>
                    <a:pt x="1606553" y="359639"/>
                    <a:pt x="1606553" y="803275"/>
                  </a:cubicBezTo>
                  <a:close/>
                </a:path>
              </a:pathLst>
            </a:custGeom>
            <a:solidFill>
              <a:srgbClr val="0070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2BD274E-FBA9-FC3D-4ABE-A5F1A077E430}"/>
                </a:ext>
              </a:extLst>
            </p:cNvPr>
            <p:cNvSpPr/>
            <p:nvPr userDrawn="1"/>
          </p:nvSpPr>
          <p:spPr>
            <a:xfrm>
              <a:off x="0" y="3683625"/>
              <a:ext cx="4695794" cy="3196946"/>
            </a:xfrm>
            <a:custGeom>
              <a:avLst/>
              <a:gdLst>
                <a:gd name="connsiteX0" fmla="*/ 274026 w 4695794"/>
                <a:gd name="connsiteY0" fmla="*/ 2521521 h 3196946"/>
                <a:gd name="connsiteX1" fmla="*/ 949452 w 4695794"/>
                <a:gd name="connsiteY1" fmla="*/ 3196946 h 3196946"/>
                <a:gd name="connsiteX2" fmla="*/ 0 w 4695794"/>
                <a:gd name="connsiteY2" fmla="*/ 3196946 h 3196946"/>
                <a:gd name="connsiteX3" fmla="*/ 0 w 4695794"/>
                <a:gd name="connsiteY3" fmla="*/ 2878139 h 3196946"/>
                <a:gd name="connsiteX4" fmla="*/ 1924458 w 4695794"/>
                <a:gd name="connsiteY4" fmla="*/ 690880 h 3196946"/>
                <a:gd name="connsiteX5" fmla="*/ 1924490 w 4695794"/>
                <a:gd name="connsiteY5" fmla="*/ 690912 h 3196946"/>
                <a:gd name="connsiteX6" fmla="*/ 1924458 w 4695794"/>
                <a:gd name="connsiteY6" fmla="*/ 690944 h 3196946"/>
                <a:gd name="connsiteX7" fmla="*/ 2615403 w 4695794"/>
                <a:gd name="connsiteY7" fmla="*/ 0 h 3196946"/>
                <a:gd name="connsiteX8" fmla="*/ 4695794 w 4695794"/>
                <a:gd name="connsiteY8" fmla="*/ 2080387 h 3196946"/>
                <a:gd name="connsiteX9" fmla="*/ 3980307 w 4695794"/>
                <a:gd name="connsiteY9" fmla="*/ 3196946 h 3196946"/>
                <a:gd name="connsiteX10" fmla="*/ 1137462 w 4695794"/>
                <a:gd name="connsiteY10" fmla="*/ 3196946 h 3196946"/>
                <a:gd name="connsiteX11" fmla="*/ 2783995 w 4695794"/>
                <a:gd name="connsiteY11" fmla="*/ 1550416 h 3196946"/>
                <a:gd name="connsiteX12" fmla="*/ 1924490 w 4695794"/>
                <a:gd name="connsiteY12" fmla="*/ 690912 h 319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95794" h="3196946">
                  <a:moveTo>
                    <a:pt x="274026" y="2521521"/>
                  </a:moveTo>
                  <a:lnTo>
                    <a:pt x="949452" y="3196946"/>
                  </a:lnTo>
                  <a:lnTo>
                    <a:pt x="0" y="3196946"/>
                  </a:lnTo>
                  <a:lnTo>
                    <a:pt x="0" y="2878139"/>
                  </a:lnTo>
                  <a:close/>
                  <a:moveTo>
                    <a:pt x="1924458" y="690880"/>
                  </a:moveTo>
                  <a:lnTo>
                    <a:pt x="1924490" y="690912"/>
                  </a:lnTo>
                  <a:lnTo>
                    <a:pt x="1924458" y="690944"/>
                  </a:lnTo>
                  <a:close/>
                  <a:moveTo>
                    <a:pt x="2615403" y="0"/>
                  </a:moveTo>
                  <a:lnTo>
                    <a:pt x="4695794" y="2080387"/>
                  </a:lnTo>
                  <a:lnTo>
                    <a:pt x="3980307" y="3196946"/>
                  </a:lnTo>
                  <a:lnTo>
                    <a:pt x="1137462" y="3196946"/>
                  </a:lnTo>
                  <a:lnTo>
                    <a:pt x="2783995" y="1550416"/>
                  </a:lnTo>
                  <a:lnTo>
                    <a:pt x="1924490" y="690912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5769C27-8CC5-BE51-32AF-8FB50D87DA52}"/>
                </a:ext>
              </a:extLst>
            </p:cNvPr>
            <p:cNvSpPr/>
            <p:nvPr userDrawn="1"/>
          </p:nvSpPr>
          <p:spPr>
            <a:xfrm>
              <a:off x="1" y="1720714"/>
              <a:ext cx="3423373" cy="5137287"/>
            </a:xfrm>
            <a:custGeom>
              <a:avLst/>
              <a:gdLst>
                <a:gd name="connsiteX0" fmla="*/ 652487 w 3423373"/>
                <a:gd name="connsiteY0" fmla="*/ 0 h 5137287"/>
                <a:gd name="connsiteX1" fmla="*/ 2637756 w 3423373"/>
                <a:gd name="connsiteY1" fmla="*/ 1985264 h 5137287"/>
                <a:gd name="connsiteX2" fmla="*/ 2637692 w 3423373"/>
                <a:gd name="connsiteY2" fmla="*/ 1985264 h 5137287"/>
                <a:gd name="connsiteX3" fmla="*/ 2919008 w 3423373"/>
                <a:gd name="connsiteY3" fmla="*/ 5081858 h 5137287"/>
                <a:gd name="connsiteX4" fmla="*/ 2868533 w 3423373"/>
                <a:gd name="connsiteY4" fmla="*/ 5137287 h 5137287"/>
                <a:gd name="connsiteX5" fmla="*/ 0 w 3423373"/>
                <a:gd name="connsiteY5" fmla="*/ 5137287 h 5137287"/>
                <a:gd name="connsiteX6" fmla="*/ 0 w 3423373"/>
                <a:gd name="connsiteY6" fmla="*/ 3693010 h 5137287"/>
                <a:gd name="connsiteX7" fmla="*/ 337400 w 3423373"/>
                <a:gd name="connsiteY7" fmla="*/ 4030409 h 5137287"/>
                <a:gd name="connsiteX8" fmla="*/ 1356386 w 3423373"/>
                <a:gd name="connsiteY8" fmla="*/ 4192588 h 5137287"/>
                <a:gd name="connsiteX9" fmla="*/ 1538060 w 3423373"/>
                <a:gd name="connsiteY9" fmla="*/ 4051300 h 5137287"/>
                <a:gd name="connsiteX10" fmla="*/ 1511327 w 3423373"/>
                <a:gd name="connsiteY10" fmla="*/ 2856484 h 5137287"/>
                <a:gd name="connsiteX11" fmla="*/ 834161 w 3423373"/>
                <a:gd name="connsiteY11" fmla="*/ 2179320 h 5137287"/>
                <a:gd name="connsiteX12" fmla="*/ 0 w 3423373"/>
                <a:gd name="connsiteY12" fmla="*/ 3013480 h 5137287"/>
                <a:gd name="connsiteX13" fmla="*/ 0 w 3423373"/>
                <a:gd name="connsiteY13" fmla="*/ 652486 h 5137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23373" h="5137287">
                  <a:moveTo>
                    <a:pt x="652487" y="0"/>
                  </a:moveTo>
                  <a:lnTo>
                    <a:pt x="2637756" y="1985264"/>
                  </a:lnTo>
                  <a:lnTo>
                    <a:pt x="2637692" y="1985264"/>
                  </a:lnTo>
                  <a:cubicBezTo>
                    <a:pt x="3593051" y="2940563"/>
                    <a:pt x="3665319" y="4179155"/>
                    <a:pt x="2919008" y="5081858"/>
                  </a:cubicBezTo>
                  <a:lnTo>
                    <a:pt x="2868533" y="5137287"/>
                  </a:lnTo>
                  <a:lnTo>
                    <a:pt x="0" y="5137287"/>
                  </a:lnTo>
                  <a:lnTo>
                    <a:pt x="0" y="3693010"/>
                  </a:lnTo>
                  <a:lnTo>
                    <a:pt x="337400" y="4030409"/>
                  </a:lnTo>
                  <a:cubicBezTo>
                    <a:pt x="644740" y="4337749"/>
                    <a:pt x="1039267" y="4380738"/>
                    <a:pt x="1356386" y="4192588"/>
                  </a:cubicBezTo>
                  <a:cubicBezTo>
                    <a:pt x="1420204" y="4154805"/>
                    <a:pt x="1481418" y="4107942"/>
                    <a:pt x="1538060" y="4051300"/>
                  </a:cubicBezTo>
                  <a:cubicBezTo>
                    <a:pt x="1873405" y="3715957"/>
                    <a:pt x="1880516" y="3225673"/>
                    <a:pt x="1511327" y="2856484"/>
                  </a:cubicBezTo>
                  <a:lnTo>
                    <a:pt x="834161" y="2179320"/>
                  </a:lnTo>
                  <a:lnTo>
                    <a:pt x="0" y="3013480"/>
                  </a:lnTo>
                  <a:lnTo>
                    <a:pt x="0" y="652486"/>
                  </a:ln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424951C-5BEA-C3EB-B0A5-2627D5D46622}"/>
                </a:ext>
              </a:extLst>
            </p:cNvPr>
            <p:cNvSpPr/>
            <p:nvPr userDrawn="1"/>
          </p:nvSpPr>
          <p:spPr>
            <a:xfrm>
              <a:off x="1" y="144961"/>
              <a:ext cx="2717211" cy="4589225"/>
            </a:xfrm>
            <a:custGeom>
              <a:avLst/>
              <a:gdLst>
                <a:gd name="connsiteX0" fmla="*/ 2228244 w 2717211"/>
                <a:gd name="connsiteY0" fmla="*/ 0 h 4589225"/>
                <a:gd name="connsiteX1" fmla="*/ 2228244 w 2717211"/>
                <a:gd name="connsiteY1" fmla="*/ 2360930 h 4589225"/>
                <a:gd name="connsiteX2" fmla="*/ 0 w 2717211"/>
                <a:gd name="connsiteY2" fmla="*/ 4589225 h 4589225"/>
                <a:gd name="connsiteX3" fmla="*/ 0 w 2717211"/>
                <a:gd name="connsiteY3" fmla="*/ 2228294 h 458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7211" h="4589225">
                  <a:moveTo>
                    <a:pt x="2228244" y="0"/>
                  </a:moveTo>
                  <a:cubicBezTo>
                    <a:pt x="2880200" y="651955"/>
                    <a:pt x="2880200" y="1708976"/>
                    <a:pt x="2228244" y="2360930"/>
                  </a:cubicBezTo>
                  <a:lnTo>
                    <a:pt x="0" y="4589225"/>
                  </a:lnTo>
                  <a:lnTo>
                    <a:pt x="0" y="2228294"/>
                  </a:lnTo>
                  <a:close/>
                </a:path>
              </a:pathLst>
            </a:custGeom>
            <a:solidFill>
              <a:srgbClr val="5C3E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9DA6BC92-564E-780A-6A0C-64D537194179}"/>
              </a:ext>
            </a:extLst>
          </p:cNvPr>
          <p:cNvSpPr/>
          <p:nvPr userDrawn="1"/>
        </p:nvSpPr>
        <p:spPr>
          <a:xfrm>
            <a:off x="0" y="5377095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4232BF45-10B9-436A-5C38-78DAB7DD6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85729" y="962526"/>
            <a:ext cx="656563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9C53ED4-CD0A-47DA-2D52-E3E86E15AA0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6598" y="615903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74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B8775DA-F9D0-3530-8ACE-6AC448DF8A1C}"/>
              </a:ext>
            </a:extLst>
          </p:cNvPr>
          <p:cNvGrpSpPr/>
          <p:nvPr userDrawn="1"/>
        </p:nvGrpSpPr>
        <p:grpSpPr>
          <a:xfrm>
            <a:off x="6096026" y="1132900"/>
            <a:ext cx="6095975" cy="5725100"/>
            <a:chOff x="6096026" y="1132900"/>
            <a:chExt cx="6095975" cy="57251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B3BC63E-874B-8B84-B227-3E09FBE12742}"/>
                </a:ext>
              </a:extLst>
            </p:cNvPr>
            <p:cNvSpPr/>
            <p:nvPr/>
          </p:nvSpPr>
          <p:spPr>
            <a:xfrm>
              <a:off x="6096026" y="1132900"/>
              <a:ext cx="1855998" cy="1857962"/>
            </a:xfrm>
            <a:custGeom>
              <a:avLst/>
              <a:gdLst>
                <a:gd name="connsiteX0" fmla="*/ 1589562 w 1855998"/>
                <a:gd name="connsiteY0" fmla="*/ 270157 h 1857962"/>
                <a:gd name="connsiteX1" fmla="*/ 1561383 w 1855998"/>
                <a:gd name="connsiteY1" fmla="*/ 1569239 h 1857962"/>
                <a:gd name="connsiteX2" fmla="*/ 270701 w 1855998"/>
                <a:gd name="connsiteY2" fmla="*/ 1590430 h 1857962"/>
                <a:gd name="connsiteX3" fmla="*/ 284858 w 1855998"/>
                <a:gd name="connsiteY3" fmla="*/ 291347 h 1857962"/>
                <a:gd name="connsiteX4" fmla="*/ 1589562 w 1855998"/>
                <a:gd name="connsiteY4" fmla="*/ 270157 h 185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5998" h="1857962">
                  <a:moveTo>
                    <a:pt x="1589562" y="270157"/>
                  </a:moveTo>
                  <a:cubicBezTo>
                    <a:pt x="1956286" y="637274"/>
                    <a:pt x="1942130" y="1187950"/>
                    <a:pt x="1561383" y="1569239"/>
                  </a:cubicBezTo>
                  <a:cubicBezTo>
                    <a:pt x="1187648" y="1943375"/>
                    <a:pt x="637561" y="1957547"/>
                    <a:pt x="270701" y="1590430"/>
                  </a:cubicBezTo>
                  <a:cubicBezTo>
                    <a:pt x="-96023" y="1223312"/>
                    <a:pt x="-89012" y="665618"/>
                    <a:pt x="284858" y="291347"/>
                  </a:cubicBezTo>
                  <a:cubicBezTo>
                    <a:pt x="665739" y="-89942"/>
                    <a:pt x="1222837" y="-96960"/>
                    <a:pt x="1589562" y="27015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643420C-562A-CB0D-AC89-75373D26A444}"/>
                </a:ext>
              </a:extLst>
            </p:cNvPr>
            <p:cNvSpPr/>
            <p:nvPr userDrawn="1"/>
          </p:nvSpPr>
          <p:spPr>
            <a:xfrm>
              <a:off x="9306514" y="1766243"/>
              <a:ext cx="2885486" cy="4304873"/>
            </a:xfrm>
            <a:custGeom>
              <a:avLst/>
              <a:gdLst>
                <a:gd name="connsiteX0" fmla="*/ 2776135 w 2885486"/>
                <a:gd name="connsiteY0" fmla="*/ 564 h 4304873"/>
                <a:gd name="connsiteX1" fmla="*/ 2885486 w 2885486"/>
                <a:gd name="connsiteY1" fmla="*/ 8006 h 4304873"/>
                <a:gd name="connsiteX2" fmla="*/ 2885486 w 2885486"/>
                <a:gd name="connsiteY2" fmla="*/ 1684685 h 4304873"/>
                <a:gd name="connsiteX3" fmla="*/ 2848591 w 2885486"/>
                <a:gd name="connsiteY3" fmla="*/ 1668112 h 4304873"/>
                <a:gd name="connsiteX4" fmla="*/ 1911629 w 2885486"/>
                <a:gd name="connsiteY4" fmla="*/ 1913751 h 4304873"/>
                <a:gd name="connsiteX5" fmla="*/ 1911494 w 2885486"/>
                <a:gd name="connsiteY5" fmla="*/ 1913751 h 4304873"/>
                <a:gd name="connsiteX6" fmla="*/ 1723144 w 2885486"/>
                <a:gd name="connsiteY6" fmla="*/ 2984600 h 4304873"/>
                <a:gd name="connsiteX7" fmla="*/ 404283 w 2885486"/>
                <a:gd name="connsiteY7" fmla="*/ 4304873 h 4304873"/>
                <a:gd name="connsiteX8" fmla="*/ 855409 w 2885486"/>
                <a:gd name="connsiteY8" fmla="*/ 841687 h 4304873"/>
                <a:gd name="connsiteX9" fmla="*/ 2776135 w 2885486"/>
                <a:gd name="connsiteY9" fmla="*/ 564 h 4304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5486" h="4304873">
                  <a:moveTo>
                    <a:pt x="2776135" y="564"/>
                  </a:moveTo>
                  <a:lnTo>
                    <a:pt x="2885486" y="8006"/>
                  </a:lnTo>
                  <a:lnTo>
                    <a:pt x="2885486" y="1684685"/>
                  </a:lnTo>
                  <a:lnTo>
                    <a:pt x="2848591" y="1668112"/>
                  </a:lnTo>
                  <a:cubicBezTo>
                    <a:pt x="2538533" y="1556194"/>
                    <a:pt x="2201133" y="1623938"/>
                    <a:pt x="1911629" y="1913751"/>
                  </a:cubicBezTo>
                  <a:lnTo>
                    <a:pt x="1911494" y="1913751"/>
                  </a:lnTo>
                  <a:cubicBezTo>
                    <a:pt x="1593711" y="2231874"/>
                    <a:pt x="1548680" y="2629765"/>
                    <a:pt x="1723144" y="2984600"/>
                  </a:cubicBezTo>
                  <a:lnTo>
                    <a:pt x="404283" y="4304873"/>
                  </a:lnTo>
                  <a:cubicBezTo>
                    <a:pt x="-250158" y="3193803"/>
                    <a:pt x="-117221" y="1815358"/>
                    <a:pt x="855409" y="841687"/>
                  </a:cubicBezTo>
                  <a:cubicBezTo>
                    <a:pt x="1453477" y="243055"/>
                    <a:pt x="2125217" y="-13722"/>
                    <a:pt x="2776135" y="564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5CB7F7-6A65-DE5A-9364-C3E2A77EA42C}"/>
                </a:ext>
              </a:extLst>
            </p:cNvPr>
            <p:cNvSpPr/>
            <p:nvPr userDrawn="1"/>
          </p:nvSpPr>
          <p:spPr>
            <a:xfrm>
              <a:off x="7427937" y="3238846"/>
              <a:ext cx="4764064" cy="3619154"/>
            </a:xfrm>
            <a:custGeom>
              <a:avLst/>
              <a:gdLst>
                <a:gd name="connsiteX0" fmla="*/ 1318911 w 4764064"/>
                <a:gd name="connsiteY0" fmla="*/ 0 h 3619154"/>
                <a:gd name="connsiteX1" fmla="*/ 2637721 w 4764064"/>
                <a:gd name="connsiteY1" fmla="*/ 546829 h 3619154"/>
                <a:gd name="connsiteX2" fmla="*/ 4608407 w 4764064"/>
                <a:gd name="connsiteY2" fmla="*/ 2519626 h 3619154"/>
                <a:gd name="connsiteX3" fmla="*/ 4764064 w 4764064"/>
                <a:gd name="connsiteY3" fmla="*/ 2675450 h 3619154"/>
                <a:gd name="connsiteX4" fmla="*/ 4764064 w 4764064"/>
                <a:gd name="connsiteY4" fmla="*/ 3619154 h 3619154"/>
                <a:gd name="connsiteX5" fmla="*/ 3103615 w 4764064"/>
                <a:gd name="connsiteY5" fmla="*/ 3619154 h 3619154"/>
                <a:gd name="connsiteX6" fmla="*/ 3024477 w 4764064"/>
                <a:gd name="connsiteY6" fmla="*/ 3560912 h 3619154"/>
                <a:gd name="connsiteX7" fmla="*/ 2882833 w 4764064"/>
                <a:gd name="connsiteY7" fmla="*/ 3432749 h 3619154"/>
                <a:gd name="connsiteX8" fmla="*/ 0 w 4764064"/>
                <a:gd name="connsiteY8" fmla="*/ 546829 h 3619154"/>
                <a:gd name="connsiteX9" fmla="*/ 1318911 w 4764064"/>
                <a:gd name="connsiteY9" fmla="*/ 0 h 361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64064" h="3619154">
                  <a:moveTo>
                    <a:pt x="1318911" y="0"/>
                  </a:moveTo>
                  <a:cubicBezTo>
                    <a:pt x="1796243" y="0"/>
                    <a:pt x="2273558" y="182277"/>
                    <a:pt x="2637721" y="546829"/>
                  </a:cubicBezTo>
                  <a:cubicBezTo>
                    <a:pt x="2637721" y="546829"/>
                    <a:pt x="3763827" y="1674142"/>
                    <a:pt x="4608407" y="2519626"/>
                  </a:cubicBezTo>
                  <a:lnTo>
                    <a:pt x="4764064" y="2675450"/>
                  </a:lnTo>
                  <a:lnTo>
                    <a:pt x="4764064" y="3619154"/>
                  </a:lnTo>
                  <a:lnTo>
                    <a:pt x="3103615" y="3619154"/>
                  </a:lnTo>
                  <a:lnTo>
                    <a:pt x="3024477" y="3560912"/>
                  </a:lnTo>
                  <a:cubicBezTo>
                    <a:pt x="2975642" y="3521039"/>
                    <a:pt x="2928353" y="3478318"/>
                    <a:pt x="2882833" y="3432749"/>
                  </a:cubicBezTo>
                  <a:lnTo>
                    <a:pt x="0" y="546829"/>
                  </a:lnTo>
                  <a:cubicBezTo>
                    <a:pt x="364231" y="182277"/>
                    <a:pt x="841580" y="0"/>
                    <a:pt x="1318911" y="0"/>
                  </a:cubicBez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9968733-9009-BC2E-7DCD-5D7900D23C0A}"/>
                </a:ext>
              </a:extLst>
            </p:cNvPr>
            <p:cNvSpPr/>
            <p:nvPr userDrawn="1"/>
          </p:nvSpPr>
          <p:spPr>
            <a:xfrm>
              <a:off x="9027791" y="3587392"/>
              <a:ext cx="3164209" cy="3270608"/>
            </a:xfrm>
            <a:custGeom>
              <a:avLst/>
              <a:gdLst>
                <a:gd name="connsiteX0" fmla="*/ 3164209 w 3164209"/>
                <a:gd name="connsiteY0" fmla="*/ 0 h 3270608"/>
                <a:gd name="connsiteX1" fmla="*/ 3164209 w 3164209"/>
                <a:gd name="connsiteY1" fmla="*/ 2129280 h 3270608"/>
                <a:gd name="connsiteX2" fmla="*/ 2981911 w 3164209"/>
                <a:gd name="connsiteY2" fmla="*/ 2311773 h 3270608"/>
                <a:gd name="connsiteX3" fmla="*/ 2024101 w 3164209"/>
                <a:gd name="connsiteY3" fmla="*/ 3270608 h 3270608"/>
                <a:gd name="connsiteX4" fmla="*/ 0 w 3164209"/>
                <a:gd name="connsiteY4" fmla="*/ 3270608 h 3270608"/>
                <a:gd name="connsiteX5" fmla="*/ 6292 w 3164209"/>
                <a:gd name="connsiteY5" fmla="*/ 3257037 h 3270608"/>
                <a:gd name="connsiteX6" fmla="*/ 274756 w 3164209"/>
                <a:gd name="connsiteY6" fmla="*/ 2892548 h 3270608"/>
                <a:gd name="connsiteX7" fmla="*/ 911535 w 3164209"/>
                <a:gd name="connsiteY7" fmla="*/ 2255086 h 3270608"/>
                <a:gd name="connsiteX8" fmla="*/ 1918410 w 3164209"/>
                <a:gd name="connsiteY8" fmla="*/ 1247133 h 3270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4209" h="3270608">
                  <a:moveTo>
                    <a:pt x="3164209" y="0"/>
                  </a:moveTo>
                  <a:lnTo>
                    <a:pt x="3164209" y="2129280"/>
                  </a:lnTo>
                  <a:lnTo>
                    <a:pt x="2981911" y="2311773"/>
                  </a:lnTo>
                  <a:lnTo>
                    <a:pt x="2024101" y="3270608"/>
                  </a:lnTo>
                  <a:lnTo>
                    <a:pt x="0" y="3270608"/>
                  </a:lnTo>
                  <a:lnTo>
                    <a:pt x="6292" y="3257037"/>
                  </a:lnTo>
                  <a:cubicBezTo>
                    <a:pt x="75125" y="3125912"/>
                    <a:pt x="164612" y="3002810"/>
                    <a:pt x="274756" y="2892548"/>
                  </a:cubicBezTo>
                  <a:lnTo>
                    <a:pt x="911535" y="2255086"/>
                  </a:lnTo>
                  <a:lnTo>
                    <a:pt x="1918410" y="1247133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B041A964-C14E-F73B-81BF-812A6275A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56138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F7EE298-AD08-CA8E-BC88-B8BFDCD88F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99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86F0E87-4F8F-0BD2-8308-BAE720A19618}"/>
              </a:ext>
            </a:extLst>
          </p:cNvPr>
          <p:cNvSpPr/>
          <p:nvPr userDrawn="1"/>
        </p:nvSpPr>
        <p:spPr>
          <a:xfrm rot="5400000">
            <a:off x="-359896" y="5285774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403FA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6B9DB56-39E5-9123-5525-0FB5FEC1649B}"/>
              </a:ext>
            </a:extLst>
          </p:cNvPr>
          <p:cNvSpPr/>
          <p:nvPr userDrawn="1"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4DA6D894-1406-DC15-9F69-AC13C7531EB1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41">
            <a:extLst>
              <a:ext uri="{FF2B5EF4-FFF2-40B4-BE49-F238E27FC236}">
                <a16:creationId xmlns:a16="http://schemas.microsoft.com/office/drawing/2014/main" id="{5F75E781-DC97-26DD-94C2-211EEBA54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62526"/>
            <a:ext cx="663826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33EFC1D-E0F5-D974-BF8A-23F32C3599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86118" y="6160562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2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86F539-B4E4-C71E-C8DC-6E461995BC7D}"/>
              </a:ext>
            </a:extLst>
          </p:cNvPr>
          <p:cNvGrpSpPr/>
          <p:nvPr userDrawn="1"/>
        </p:nvGrpSpPr>
        <p:grpSpPr>
          <a:xfrm>
            <a:off x="7901642" y="3045085"/>
            <a:ext cx="4334953" cy="3822854"/>
            <a:chOff x="7901642" y="3045085"/>
            <a:chExt cx="4334953" cy="38228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7A87BDFB-BD90-DC5A-B4B5-FFE37551CAE9}"/>
                </a:ext>
              </a:extLst>
            </p:cNvPr>
            <p:cNvSpPr/>
            <p:nvPr/>
          </p:nvSpPr>
          <p:spPr>
            <a:xfrm rot="10800000">
              <a:off x="8298177" y="3045085"/>
              <a:ext cx="3938418" cy="3822854"/>
            </a:xfrm>
            <a:custGeom>
              <a:avLst/>
              <a:gdLst>
                <a:gd name="connsiteX0" fmla="*/ 629093 w 3938418"/>
                <a:gd name="connsiteY0" fmla="*/ 3822854 h 3822854"/>
                <a:gd name="connsiteX1" fmla="*/ 374900 w 3938418"/>
                <a:gd name="connsiteY1" fmla="*/ 3568325 h 3822854"/>
                <a:gd name="connsiteX2" fmla="*/ 374900 w 3938418"/>
                <a:gd name="connsiteY2" fmla="*/ 1755816 h 3822854"/>
                <a:gd name="connsiteX3" fmla="*/ 705967 w 3938418"/>
                <a:gd name="connsiteY3" fmla="*/ 1424313 h 3822854"/>
                <a:gd name="connsiteX4" fmla="*/ 2042636 w 3938418"/>
                <a:gd name="connsiteY4" fmla="*/ 85882 h 3822854"/>
                <a:gd name="connsiteX5" fmla="*/ 2042636 w 3938418"/>
                <a:gd name="connsiteY5" fmla="*/ 85976 h 3822854"/>
                <a:gd name="connsiteX6" fmla="*/ 2128499 w 3938418"/>
                <a:gd name="connsiteY6" fmla="*/ 0 h 3822854"/>
                <a:gd name="connsiteX7" fmla="*/ 3938418 w 3938418"/>
                <a:gd name="connsiteY7" fmla="*/ 0 h 3822854"/>
                <a:gd name="connsiteX8" fmla="*/ 3937799 w 3938418"/>
                <a:gd name="connsiteY8" fmla="*/ 28107 h 3822854"/>
                <a:gd name="connsiteX9" fmla="*/ 3417742 w 3938418"/>
                <a:gd name="connsiteY9" fmla="*/ 1030528 h 3822854"/>
                <a:gd name="connsiteX10" fmla="*/ 2352875 w 3938418"/>
                <a:gd name="connsiteY10" fmla="*/ 2096799 h 3822854"/>
                <a:gd name="connsiteX11" fmla="*/ 1697369 w 3938418"/>
                <a:gd name="connsiteY11" fmla="*/ 2753170 h 3822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38418" h="3822854">
                  <a:moveTo>
                    <a:pt x="629093" y="3822854"/>
                  </a:moveTo>
                  <a:lnTo>
                    <a:pt x="374900" y="3568325"/>
                  </a:lnTo>
                  <a:cubicBezTo>
                    <a:pt x="-124967" y="3067800"/>
                    <a:pt x="-124967" y="2256342"/>
                    <a:pt x="374900" y="1755816"/>
                  </a:cubicBezTo>
                  <a:lnTo>
                    <a:pt x="705967" y="1424313"/>
                  </a:lnTo>
                  <a:lnTo>
                    <a:pt x="2042636" y="85882"/>
                  </a:lnTo>
                  <a:lnTo>
                    <a:pt x="2042636" y="85976"/>
                  </a:lnTo>
                  <a:lnTo>
                    <a:pt x="2128499" y="0"/>
                  </a:lnTo>
                  <a:lnTo>
                    <a:pt x="3938418" y="0"/>
                  </a:lnTo>
                  <a:lnTo>
                    <a:pt x="3937799" y="28107"/>
                  </a:lnTo>
                  <a:cubicBezTo>
                    <a:pt x="3910458" y="365442"/>
                    <a:pt x="3742880" y="704962"/>
                    <a:pt x="3417742" y="1030528"/>
                  </a:cubicBezTo>
                  <a:lnTo>
                    <a:pt x="2352875" y="2096799"/>
                  </a:lnTo>
                  <a:lnTo>
                    <a:pt x="1697369" y="2753170"/>
                  </a:lnTo>
                  <a:close/>
                </a:path>
              </a:pathLst>
            </a:custGeom>
            <a:solidFill>
              <a:srgbClr val="EFBC6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C603F87-2065-A757-9411-89BAAD07851D}"/>
                </a:ext>
              </a:extLst>
            </p:cNvPr>
            <p:cNvSpPr/>
            <p:nvPr/>
          </p:nvSpPr>
          <p:spPr>
            <a:xfrm rot="10800000">
              <a:off x="7901642" y="3115122"/>
              <a:ext cx="3449014" cy="3676930"/>
            </a:xfrm>
            <a:custGeom>
              <a:avLst/>
              <a:gdLst>
                <a:gd name="connsiteX0" fmla="*/ 0 w 3449014"/>
                <a:gd name="connsiteY0" fmla="*/ 1168203 h 3676930"/>
                <a:gd name="connsiteX1" fmla="*/ 1147610 w 3449014"/>
                <a:gd name="connsiteY1" fmla="*/ 19080 h 3676930"/>
                <a:gd name="connsiteX2" fmla="*/ 2790637 w 3449014"/>
                <a:gd name="connsiteY2" fmla="*/ 596580 h 3676930"/>
                <a:gd name="connsiteX3" fmla="*/ 2839393 w 3449014"/>
                <a:gd name="connsiteY3" fmla="*/ 646727 h 3676930"/>
                <a:gd name="connsiteX4" fmla="*/ 2981117 w 3449014"/>
                <a:gd name="connsiteY4" fmla="*/ 3175423 h 3676930"/>
                <a:gd name="connsiteX5" fmla="*/ 344605 w 3449014"/>
                <a:gd name="connsiteY5" fmla="*/ 3144804 h 3676930"/>
                <a:gd name="connsiteX6" fmla="*/ 1457092 w 3449014"/>
                <a:gd name="connsiteY6" fmla="*/ 2030851 h 3676930"/>
                <a:gd name="connsiteX7" fmla="*/ 1374443 w 3449014"/>
                <a:gd name="connsiteY7" fmla="*/ 1251529 h 3676930"/>
                <a:gd name="connsiteX8" fmla="*/ 0 w 3449014"/>
                <a:gd name="connsiteY8" fmla="*/ 1168203 h 367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9014" h="3676930">
                  <a:moveTo>
                    <a:pt x="0" y="1168203"/>
                  </a:moveTo>
                  <a:lnTo>
                    <a:pt x="1147610" y="19080"/>
                  </a:lnTo>
                  <a:cubicBezTo>
                    <a:pt x="1678150" y="-60360"/>
                    <a:pt x="2298439" y="103733"/>
                    <a:pt x="2790637" y="596580"/>
                  </a:cubicBezTo>
                  <a:cubicBezTo>
                    <a:pt x="2807583" y="613549"/>
                    <a:pt x="2823772" y="629759"/>
                    <a:pt x="2839393" y="646727"/>
                  </a:cubicBezTo>
                  <a:cubicBezTo>
                    <a:pt x="3596199" y="1444914"/>
                    <a:pt x="3654043" y="2501515"/>
                    <a:pt x="2981117" y="3175423"/>
                  </a:cubicBezTo>
                  <a:cubicBezTo>
                    <a:pt x="2295220" y="3862224"/>
                    <a:pt x="1362136" y="3835586"/>
                    <a:pt x="344605" y="3144804"/>
                  </a:cubicBezTo>
                  <a:lnTo>
                    <a:pt x="1457092" y="2030851"/>
                  </a:lnTo>
                  <a:cubicBezTo>
                    <a:pt x="1672281" y="1815378"/>
                    <a:pt x="1639146" y="1516580"/>
                    <a:pt x="1374443" y="1251529"/>
                  </a:cubicBezTo>
                  <a:cubicBezTo>
                    <a:pt x="1032489" y="909124"/>
                    <a:pt x="440791" y="833571"/>
                    <a:pt x="0" y="1168203"/>
                  </a:cubicBezTo>
                  <a:close/>
                </a:path>
              </a:pathLst>
            </a:custGeom>
            <a:solidFill>
              <a:srgbClr val="4040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E8079F0-E106-0CBA-80F9-6ACBC5624E40}"/>
                </a:ext>
              </a:extLst>
            </p:cNvPr>
            <p:cNvSpPr/>
            <p:nvPr/>
          </p:nvSpPr>
          <p:spPr>
            <a:xfrm rot="10800000">
              <a:off x="10203801" y="4840230"/>
              <a:ext cx="1997528" cy="1931982"/>
            </a:xfrm>
            <a:custGeom>
              <a:avLst/>
              <a:gdLst>
                <a:gd name="connsiteX0" fmla="*/ 0 w 1997528"/>
                <a:gd name="connsiteY0" fmla="*/ 1931982 h 1931982"/>
                <a:gd name="connsiteX1" fmla="*/ 0 w 1997528"/>
                <a:gd name="connsiteY1" fmla="*/ 535789 h 1931982"/>
                <a:gd name="connsiteX2" fmla="*/ 58667 w 1997528"/>
                <a:gd name="connsiteY2" fmla="*/ 580725 h 1931982"/>
                <a:gd name="connsiteX3" fmla="*/ 952163 w 1997528"/>
                <a:gd name="connsiteY3" fmla="*/ 376721 h 1931982"/>
                <a:gd name="connsiteX4" fmla="*/ 1997528 w 1997528"/>
                <a:gd name="connsiteY4" fmla="*/ 0 h 1931982"/>
                <a:gd name="connsiteX5" fmla="*/ 660858 w 1997528"/>
                <a:gd name="connsiteY5" fmla="*/ 1338431 h 1931982"/>
                <a:gd name="connsiteX6" fmla="*/ 329791 w 1997528"/>
                <a:gd name="connsiteY6" fmla="*/ 1669935 h 1931982"/>
                <a:gd name="connsiteX7" fmla="*/ 130602 w 1997528"/>
                <a:gd name="connsiteY7" fmla="*/ 1930625 h 19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7528" h="1931982">
                  <a:moveTo>
                    <a:pt x="0" y="1931982"/>
                  </a:moveTo>
                  <a:lnTo>
                    <a:pt x="0" y="535789"/>
                  </a:lnTo>
                  <a:lnTo>
                    <a:pt x="58667" y="580725"/>
                  </a:lnTo>
                  <a:cubicBezTo>
                    <a:pt x="245298" y="684911"/>
                    <a:pt x="511714" y="580605"/>
                    <a:pt x="952163" y="376721"/>
                  </a:cubicBezTo>
                  <a:cubicBezTo>
                    <a:pt x="1279727" y="230640"/>
                    <a:pt x="1635787" y="68917"/>
                    <a:pt x="1997528" y="0"/>
                  </a:cubicBezTo>
                  <a:lnTo>
                    <a:pt x="660858" y="1338431"/>
                  </a:lnTo>
                  <a:lnTo>
                    <a:pt x="329791" y="1669935"/>
                  </a:lnTo>
                  <a:cubicBezTo>
                    <a:pt x="250267" y="1749659"/>
                    <a:pt x="184849" y="1837725"/>
                    <a:pt x="130602" y="193062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087508A-9BC8-9F37-B550-4AF6E7E5E8A9}"/>
                </a:ext>
              </a:extLst>
            </p:cNvPr>
            <p:cNvSpPr/>
            <p:nvPr/>
          </p:nvSpPr>
          <p:spPr>
            <a:xfrm rot="10800000">
              <a:off x="11712492" y="6475216"/>
              <a:ext cx="279849" cy="280218"/>
            </a:xfrm>
            <a:custGeom>
              <a:avLst/>
              <a:gdLst>
                <a:gd name="connsiteX0" fmla="*/ 279849 w 279849"/>
                <a:gd name="connsiteY0" fmla="*/ 140109 h 280218"/>
                <a:gd name="connsiteX1" fmla="*/ 139925 w 279849"/>
                <a:gd name="connsiteY1" fmla="*/ 280218 h 280218"/>
                <a:gd name="connsiteX2" fmla="*/ 0 w 279849"/>
                <a:gd name="connsiteY2" fmla="*/ 140109 h 280218"/>
                <a:gd name="connsiteX3" fmla="*/ 139925 w 279849"/>
                <a:gd name="connsiteY3" fmla="*/ 0 h 280218"/>
                <a:gd name="connsiteX4" fmla="*/ 279849 w 279849"/>
                <a:gd name="connsiteY4" fmla="*/ 140109 h 280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9849" h="280218">
                  <a:moveTo>
                    <a:pt x="279849" y="140109"/>
                  </a:moveTo>
                  <a:cubicBezTo>
                    <a:pt x="279849" y="217490"/>
                    <a:pt x="217203" y="280218"/>
                    <a:pt x="139925" y="280218"/>
                  </a:cubicBezTo>
                  <a:cubicBezTo>
                    <a:pt x="62646" y="280218"/>
                    <a:pt x="0" y="217490"/>
                    <a:pt x="0" y="140109"/>
                  </a:cubicBezTo>
                  <a:cubicBezTo>
                    <a:pt x="0" y="62729"/>
                    <a:pt x="62646" y="0"/>
                    <a:pt x="139925" y="0"/>
                  </a:cubicBezTo>
                  <a:cubicBezTo>
                    <a:pt x="217203" y="0"/>
                    <a:pt x="279849" y="62729"/>
                    <a:pt x="279849" y="140109"/>
                  </a:cubicBezTo>
                  <a:close/>
                </a:path>
              </a:pathLst>
            </a:custGeom>
            <a:solidFill>
              <a:srgbClr val="4040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3D1F0A8-FA80-EC2D-28A6-64EC9EFB6AAD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69D7DDAA-886B-8DDE-1786-09A8DC853F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59539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A042BEFA-0063-202D-7CCF-3B7E887EE47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026469" y="115837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14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11AEC0C-DF5B-7E19-42A9-A02277D23687}"/>
              </a:ext>
            </a:extLst>
          </p:cNvPr>
          <p:cNvGrpSpPr/>
          <p:nvPr userDrawn="1"/>
        </p:nvGrpSpPr>
        <p:grpSpPr>
          <a:xfrm>
            <a:off x="8431331" y="0"/>
            <a:ext cx="3770001" cy="6858000"/>
            <a:chOff x="8422000" y="0"/>
            <a:chExt cx="3770001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DFF084-E4B4-7603-2A01-9E16076A4006}"/>
                </a:ext>
              </a:extLst>
            </p:cNvPr>
            <p:cNvSpPr/>
            <p:nvPr userDrawn="1"/>
          </p:nvSpPr>
          <p:spPr>
            <a:xfrm>
              <a:off x="9143568" y="0"/>
              <a:ext cx="2602364" cy="6858000"/>
            </a:xfrm>
            <a:custGeom>
              <a:avLst/>
              <a:gdLst>
                <a:gd name="connsiteX0" fmla="*/ 0 w 2602364"/>
                <a:gd name="connsiteY0" fmla="*/ 0 h 6858000"/>
                <a:gd name="connsiteX1" fmla="*/ 824121 w 2602364"/>
                <a:gd name="connsiteY1" fmla="*/ 0 h 6858000"/>
                <a:gd name="connsiteX2" fmla="*/ 869182 w 2602364"/>
                <a:gd name="connsiteY2" fmla="*/ 37248 h 6858000"/>
                <a:gd name="connsiteX3" fmla="*/ 1171916 w 2602364"/>
                <a:gd name="connsiteY3" fmla="*/ 768025 h 6858000"/>
                <a:gd name="connsiteX4" fmla="*/ 1171916 w 2602364"/>
                <a:gd name="connsiteY4" fmla="*/ 4915986 h 6858000"/>
                <a:gd name="connsiteX5" fmla="*/ 2598811 w 2602364"/>
                <a:gd name="connsiteY5" fmla="*/ 6857083 h 6858000"/>
                <a:gd name="connsiteX6" fmla="*/ 2602364 w 2602364"/>
                <a:gd name="connsiteY6" fmla="*/ 6858000 h 6858000"/>
                <a:gd name="connsiteX7" fmla="*/ 1839188 w 2602364"/>
                <a:gd name="connsiteY7" fmla="*/ 6858000 h 6858000"/>
                <a:gd name="connsiteX8" fmla="*/ 1693445 w 2602364"/>
                <a:gd name="connsiteY8" fmla="*/ 6748802 h 6858000"/>
                <a:gd name="connsiteX9" fmla="*/ 829134 w 2602364"/>
                <a:gd name="connsiteY9" fmla="*/ 4916110 h 6858000"/>
                <a:gd name="connsiteX10" fmla="*/ 829134 w 2602364"/>
                <a:gd name="connsiteY10" fmla="*/ 768025 h 6858000"/>
                <a:gd name="connsiteX11" fmla="*/ 139509 w 2602364"/>
                <a:gd name="connsiteY11" fmla="*/ 77458 h 6858000"/>
                <a:gd name="connsiteX12" fmla="*/ 18289 w 2602364"/>
                <a:gd name="connsiteY12" fmla="*/ 2715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2364" h="6858000">
                  <a:moveTo>
                    <a:pt x="0" y="0"/>
                  </a:moveTo>
                  <a:lnTo>
                    <a:pt x="824121" y="0"/>
                  </a:lnTo>
                  <a:lnTo>
                    <a:pt x="869182" y="37248"/>
                  </a:lnTo>
                  <a:cubicBezTo>
                    <a:pt x="1056127" y="224464"/>
                    <a:pt x="1171916" y="482949"/>
                    <a:pt x="1171916" y="768025"/>
                  </a:cubicBezTo>
                  <a:lnTo>
                    <a:pt x="1171916" y="4915986"/>
                  </a:lnTo>
                  <a:cubicBezTo>
                    <a:pt x="1171916" y="5826661"/>
                    <a:pt x="1773027" y="6599343"/>
                    <a:pt x="2598811" y="6857083"/>
                  </a:cubicBezTo>
                  <a:lnTo>
                    <a:pt x="2602364" y="6858000"/>
                  </a:lnTo>
                  <a:lnTo>
                    <a:pt x="1839188" y="6858000"/>
                  </a:lnTo>
                  <a:lnTo>
                    <a:pt x="1693445" y="6748802"/>
                  </a:lnTo>
                  <a:cubicBezTo>
                    <a:pt x="1165920" y="6312689"/>
                    <a:pt x="829134" y="5653065"/>
                    <a:pt x="829134" y="4916110"/>
                  </a:cubicBezTo>
                  <a:lnTo>
                    <a:pt x="829134" y="768025"/>
                  </a:lnTo>
                  <a:cubicBezTo>
                    <a:pt x="829134" y="387184"/>
                    <a:pt x="519707" y="77458"/>
                    <a:pt x="139509" y="77458"/>
                  </a:cubicBezTo>
                  <a:cubicBezTo>
                    <a:pt x="92184" y="77458"/>
                    <a:pt x="49321" y="58231"/>
                    <a:pt x="18289" y="27157"/>
                  </a:cubicBezTo>
                  <a:close/>
                </a:path>
              </a:pathLst>
            </a:custGeom>
            <a:solidFill>
              <a:srgbClr val="D14B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0BE303-7C40-38D7-ADBC-9209D279382C}"/>
                </a:ext>
              </a:extLst>
            </p:cNvPr>
            <p:cNvSpPr/>
            <p:nvPr userDrawn="1"/>
          </p:nvSpPr>
          <p:spPr>
            <a:xfrm>
              <a:off x="11085852" y="1213571"/>
              <a:ext cx="1106148" cy="4988400"/>
            </a:xfrm>
            <a:custGeom>
              <a:avLst/>
              <a:gdLst>
                <a:gd name="connsiteX0" fmla="*/ 0 w 1106148"/>
                <a:gd name="connsiteY0" fmla="*/ 0 h 4988400"/>
                <a:gd name="connsiteX1" fmla="*/ 329982 w 1106148"/>
                <a:gd name="connsiteY1" fmla="*/ 0 h 4988400"/>
                <a:gd name="connsiteX2" fmla="*/ 1100655 w 1106148"/>
                <a:gd name="connsiteY2" fmla="*/ 410527 h 4988400"/>
                <a:gd name="connsiteX3" fmla="*/ 1106148 w 1106148"/>
                <a:gd name="connsiteY3" fmla="*/ 419577 h 4988400"/>
                <a:gd name="connsiteX4" fmla="*/ 1106148 w 1106148"/>
                <a:gd name="connsiteY4" fmla="*/ 4988400 h 4988400"/>
                <a:gd name="connsiteX5" fmla="*/ 929512 w 1106148"/>
                <a:gd name="connsiteY5" fmla="*/ 4988400 h 4988400"/>
                <a:gd name="connsiteX6" fmla="*/ 0 w 1106148"/>
                <a:gd name="connsiteY6" fmla="*/ 4057620 h 498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148" h="4988400">
                  <a:moveTo>
                    <a:pt x="0" y="0"/>
                  </a:moveTo>
                  <a:lnTo>
                    <a:pt x="329982" y="0"/>
                  </a:lnTo>
                  <a:cubicBezTo>
                    <a:pt x="650610" y="0"/>
                    <a:pt x="933543" y="162921"/>
                    <a:pt x="1100655" y="410527"/>
                  </a:cubicBezTo>
                  <a:lnTo>
                    <a:pt x="1106148" y="419577"/>
                  </a:lnTo>
                  <a:lnTo>
                    <a:pt x="1106148" y="4988400"/>
                  </a:lnTo>
                  <a:lnTo>
                    <a:pt x="929512" y="4988400"/>
                  </a:lnTo>
                  <a:cubicBezTo>
                    <a:pt x="416508" y="4988400"/>
                    <a:pt x="0" y="4571324"/>
                    <a:pt x="0" y="4057620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88D0A67-73FD-1548-9F3C-F79A68518EB3}"/>
                </a:ext>
              </a:extLst>
            </p:cNvPr>
            <p:cNvSpPr/>
            <p:nvPr userDrawn="1"/>
          </p:nvSpPr>
          <p:spPr>
            <a:xfrm>
              <a:off x="8422000" y="1213572"/>
              <a:ext cx="3770001" cy="3158515"/>
            </a:xfrm>
            <a:custGeom>
              <a:avLst/>
              <a:gdLst>
                <a:gd name="connsiteX0" fmla="*/ 2663853 w 3770001"/>
                <a:gd name="connsiteY0" fmla="*/ 0 h 3158515"/>
                <a:gd name="connsiteX1" fmla="*/ 2663853 w 3770001"/>
                <a:gd name="connsiteY1" fmla="*/ 1662882 h 3158515"/>
                <a:gd name="connsiteX2" fmla="*/ 3770001 w 3770001"/>
                <a:gd name="connsiteY2" fmla="*/ 1662882 h 3158515"/>
                <a:gd name="connsiteX3" fmla="*/ 3770001 w 3770001"/>
                <a:gd name="connsiteY3" fmla="*/ 3158515 h 3158515"/>
                <a:gd name="connsiteX4" fmla="*/ 2663853 w 3770001"/>
                <a:gd name="connsiteY4" fmla="*/ 3158515 h 3158515"/>
                <a:gd name="connsiteX5" fmla="*/ 2663853 w 3770001"/>
                <a:gd name="connsiteY5" fmla="*/ 3158391 h 3158515"/>
                <a:gd name="connsiteX6" fmla="*/ 724458 w 3770001"/>
                <a:gd name="connsiteY6" fmla="*/ 3158391 h 3158515"/>
                <a:gd name="connsiteX7" fmla="*/ 0 w 3770001"/>
                <a:gd name="connsiteY7" fmla="*/ 2432945 h 3158515"/>
                <a:gd name="connsiteX8" fmla="*/ 0 w 3770001"/>
                <a:gd name="connsiteY8" fmla="*/ 1662882 h 3158515"/>
                <a:gd name="connsiteX9" fmla="*/ 780214 w 3770001"/>
                <a:gd name="connsiteY9" fmla="*/ 1662882 h 3158515"/>
                <a:gd name="connsiteX10" fmla="*/ 780214 w 3770001"/>
                <a:gd name="connsiteY10" fmla="*/ 412886 h 3158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001" h="3158515">
                  <a:moveTo>
                    <a:pt x="2663853" y="0"/>
                  </a:moveTo>
                  <a:lnTo>
                    <a:pt x="2663853" y="1662882"/>
                  </a:lnTo>
                  <a:lnTo>
                    <a:pt x="3770001" y="1662882"/>
                  </a:lnTo>
                  <a:lnTo>
                    <a:pt x="3770001" y="3158515"/>
                  </a:lnTo>
                  <a:lnTo>
                    <a:pt x="2663853" y="3158515"/>
                  </a:lnTo>
                  <a:lnTo>
                    <a:pt x="2663853" y="3158391"/>
                  </a:lnTo>
                  <a:lnTo>
                    <a:pt x="724458" y="3158391"/>
                  </a:lnTo>
                  <a:cubicBezTo>
                    <a:pt x="324320" y="3158391"/>
                    <a:pt x="0" y="2833629"/>
                    <a:pt x="0" y="2432945"/>
                  </a:cubicBezTo>
                  <a:lnTo>
                    <a:pt x="0" y="1662882"/>
                  </a:lnTo>
                  <a:lnTo>
                    <a:pt x="780214" y="1662882"/>
                  </a:lnTo>
                  <a:lnTo>
                    <a:pt x="780214" y="412886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EA1F0F56-80AD-DC87-56AF-E1B70E5C9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291" y="962526"/>
            <a:ext cx="7013410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2BC0EA1-310B-B339-B581-F956F7E8A0A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67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C9E69-0308-6885-81F6-6203D56775F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00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6230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4AA60D4-3B95-4876-007D-814D5AD2B92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5C2331A-88D4-A8E3-76BC-3E039DCC8765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F2AAB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83A8F778-4013-0B9A-4A17-CC3CA298F401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D24A7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173E6179-B566-4B13-43C3-A8982D5A9751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932B4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B232FC0F-8987-CB75-F943-3213A4A337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D90CA-944C-2BC4-CA12-20DD5FAE59E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87346" y="23214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15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8AF5EF7-E4BA-ACA3-0074-C17D08F794F2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EB6845A3-697A-BD4A-5E7E-5103D6413619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3DE710-50BC-6706-8CCF-4675E83C66EB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8787C70-41F5-EA7C-8362-55ECCEED15CC}"/>
              </a:ext>
            </a:extLst>
          </p:cNvPr>
          <p:cNvSpPr/>
          <p:nvPr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8AD3015-3C25-BC97-4620-7A619942012C}"/>
              </a:ext>
            </a:extLst>
          </p:cNvPr>
          <p:cNvSpPr/>
          <p:nvPr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35C6EB4-47E0-E673-1108-76F691465789}"/>
              </a:ext>
            </a:extLst>
          </p:cNvPr>
          <p:cNvSpPr/>
          <p:nvPr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D0C1E37-C7A5-851D-96EB-27E89A0AE348}"/>
              </a:ext>
            </a:extLst>
          </p:cNvPr>
          <p:cNvSpPr/>
          <p:nvPr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B7E6CBFF-D865-D497-B653-C6C86148927B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851BF33-6B9D-F090-88F1-030D7DA266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820817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223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C55C7-D730-F38E-AA35-A9A3421D3BA1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5C4742-66CA-1B12-3AE2-27055923AB45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D75F5EB-4A3C-DF2F-71C0-FFBC1D94D992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1516AEC-B0C4-F18B-230C-21714D595E76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9E06122-E1CF-FA1E-56ED-52DB8BF7320C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31BFCBA-EC41-2CBA-3FF7-ACBFACF09015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29EE32E-0081-2BFB-9018-1B66C0CEA229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DECFE2F6-4A91-D73E-F6B9-04830644AAB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1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2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85E36A7-9C9B-16DB-CB9E-245A0BE872EB}"/>
              </a:ext>
            </a:extLst>
          </p:cNvPr>
          <p:cNvSpPr/>
          <p:nvPr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82BE4E0-2644-BD37-09E7-D133C74CE89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5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347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>
            <a:extLst>
              <a:ext uri="{FF2B5EF4-FFF2-40B4-BE49-F238E27FC236}">
                <a16:creationId xmlns:a16="http://schemas.microsoft.com/office/drawing/2014/main" id="{815BE322-BDB4-8759-B6E1-1BFF54A26D7B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4731421-CCAB-4AEC-BFEE-FE5A920A0197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026D730-09CF-89EC-7F8A-A00C0804ABD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6D2DFAE-F2FC-D7AC-F819-8807B6E05EF7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404E2BE-E738-6980-7DAB-D5966E35A643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0A440A74-2BB5-E2E9-F1C9-CA1B28275733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855D5F7-E8E5-E0D3-115B-EAFEF1EA9534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5CC484E-CE84-36E1-BCAE-01E6F0520685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39B5D8E-3F73-D8ED-24F6-CA6C1BAE70E7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7204F107-359D-D39D-C815-9293C79500EC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41D33E13-2A52-A7A0-8DA0-F0FCAD062FB2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1D6ECCD9-2C2A-74F4-495D-69F8EB05DFD8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1564A146-CCA3-B5EB-1CDA-AD5ABFD0A2B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271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E2B00C95-0B27-B138-457C-A695D01DA52C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6E63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8AAF25-BCDD-7016-45F0-7735E53A4EA6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C05D3D5-BF4B-1295-8CA1-FA554083B4A3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CB8CE7-A1E3-129A-B1F4-4E843E6721EF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F221583-4C64-1407-528C-FEA2744FAACA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C1266C3B-C0B1-A631-9D60-66851EDE4CE1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CCAC249-B4D7-0E9C-3AAF-78F5F094EEC9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2ED8CA0-B0B8-2FBE-2277-C7B2ED784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5" name="Text Placeholder 35">
            <a:extLst>
              <a:ext uri="{FF2B5EF4-FFF2-40B4-BE49-F238E27FC236}">
                <a16:creationId xmlns:a16="http://schemas.microsoft.com/office/drawing/2014/main" id="{EBD01B31-41BC-0B41-2211-6771BB50F1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E8841DC3-2228-018D-DFB7-7AF9FA7AF59B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C2E3460-07C2-AEE5-1BF4-1494D503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AE3871F5-F337-9863-BA82-54CF277F25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EE3A7C-C141-A61C-8BFA-8ED4F6EA61F5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Picture Placeholder 61">
            <a:extLst>
              <a:ext uri="{FF2B5EF4-FFF2-40B4-BE49-F238E27FC236}">
                <a16:creationId xmlns:a16="http://schemas.microsoft.com/office/drawing/2014/main" id="{1A90928C-D333-6B32-267C-6CDA485C9C5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A0BE6B8-E189-E0BE-E9E6-839B8E8A8E9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49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5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1C236551-E85D-9240-D77F-30DCA5CB5040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F7B438A-6082-FC40-D5BC-A9424740D28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49E0E8-2740-B143-6073-923A4668DEE1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553A72B-4DF2-AC3E-4F1F-5DCD02984F13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7DC3C5A-8187-E3D7-CCDA-69E7E3E67786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06133E7E-EDB9-B494-8DD7-BA08B36D633A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351C5C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91B6736-FC4C-3C1A-71E7-AB77AD24C86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E117247-C8C5-0804-A1E8-12C55133BB69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8" name="Freeform 37">
            <a:extLst>
              <a:ext uri="{FF2B5EF4-FFF2-40B4-BE49-F238E27FC236}">
                <a16:creationId xmlns:a16="http://schemas.microsoft.com/office/drawing/2014/main" id="{9CBB3C9A-2D28-868E-47B4-B0E3BE029F1F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9204C07D-1661-EDBF-6334-D4DBED3E42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B7427C08-FB11-38A5-3D27-ED52A1357E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1" name="Picture Placeholder 9">
            <a:extLst>
              <a:ext uri="{FF2B5EF4-FFF2-40B4-BE49-F238E27FC236}">
                <a16:creationId xmlns:a16="http://schemas.microsoft.com/office/drawing/2014/main" id="{AAC627E4-B990-02A4-C2E6-CD921244EC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EB519B65-F0F2-9C26-2B31-D185CB9AEEF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49A8DCEF-6C24-380F-5DC0-759A76A306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4" name="Text Placeholder 35">
            <a:extLst>
              <a:ext uri="{FF2B5EF4-FFF2-40B4-BE49-F238E27FC236}">
                <a16:creationId xmlns:a16="http://schemas.microsoft.com/office/drawing/2014/main" id="{C4456891-4AE0-11D5-103D-17414AF08E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A023DAEB-567C-BCD0-D2C3-D7B70F5B12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6" name="Title Placeholder 12">
            <a:extLst>
              <a:ext uri="{FF2B5EF4-FFF2-40B4-BE49-F238E27FC236}">
                <a16:creationId xmlns:a16="http://schemas.microsoft.com/office/drawing/2014/main" id="{7FFAA158-3E7F-FFA6-032E-A92417DE86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A3E7AE39-8E9A-936F-AA97-C717ABCB1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C063BC45-F29D-8122-9E7A-D65AE5E6813B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54157A-CA6B-7648-E45B-5E27DF54E1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66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604B0BC-67DE-D354-75DD-66720B0D1251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E76EE7F-4A3B-A937-A67C-1910A228FEE4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60FA280-1486-65C3-9953-A7077F6EBC6F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6E3A713-9C4B-B296-08F6-0A5417E24A50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2802327-23E3-1387-37C5-0B97A0E6A07A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449F3FF-3120-3FDA-F691-5A0FE1764A7E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94DE86-049A-AD6E-1EEE-18A10EC94741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166561D0-CEBA-CDE2-930E-9D277F445214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32F050A-B0BD-1AAC-3AD9-B75E2F5E8E95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69AA48B-5CD0-0073-7416-69137FB939E6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A01B8C5-1D22-793B-ADC6-45533A8E80C7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1EACD1B-3DF7-F6C8-6F72-0E511C1748B6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0" name="Freeform 29">
            <a:extLst>
              <a:ext uri="{FF2B5EF4-FFF2-40B4-BE49-F238E27FC236}">
                <a16:creationId xmlns:a16="http://schemas.microsoft.com/office/drawing/2014/main" id="{9B381E51-F75E-6F48-08C3-3FE4E3831441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284679EA-F867-F2E7-43B3-6F7C880C15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361E3BAE-E0A9-7A31-1FF9-5E720DEA61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F9C6A5C-2D94-2F0F-3A83-842F5B7C104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0F08C23C-559A-B013-F2B4-DB22C2F79EFD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EA572CC5-43C3-F847-3174-3C4EB776D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975BCE9F-DA21-4ABE-6AB8-4249B01682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F74299AC-AC0B-537F-36C6-00E40A71D1A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9719E4A0-D49D-B2F9-32AF-98BDD004A59B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C0701C22-9D92-EF82-26D7-D0812BF457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FEB85011-2D39-53FD-FC33-3DB3025968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93B94ADC-15EC-7290-CCA2-FD0AED7F0AE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A8766EEF-4F60-4320-7440-8FC9E304BD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45" name="Title Placeholder 12">
            <a:extLst>
              <a:ext uri="{FF2B5EF4-FFF2-40B4-BE49-F238E27FC236}">
                <a16:creationId xmlns:a16="http://schemas.microsoft.com/office/drawing/2014/main" id="{21313FD0-E435-CBFA-2EC6-66708C940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51C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11599B-C6BF-D247-124F-A0D5ADAE4A6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45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8C2BF68-2B0F-C43C-101C-44304CD92AEE}"/>
              </a:ext>
            </a:extLst>
          </p:cNvPr>
          <p:cNvSpPr/>
          <p:nvPr userDrawn="1"/>
        </p:nvSpPr>
        <p:spPr>
          <a:xfrm>
            <a:off x="2291830" y="0"/>
            <a:ext cx="3679421" cy="2826578"/>
          </a:xfrm>
          <a:custGeom>
            <a:avLst/>
            <a:gdLst>
              <a:gd name="connsiteX0" fmla="*/ 3009435 w 3679421"/>
              <a:gd name="connsiteY0" fmla="*/ 0 h 2826578"/>
              <a:gd name="connsiteX1" fmla="*/ 3516967 w 3679421"/>
              <a:gd name="connsiteY1" fmla="*/ 0 h 2826578"/>
              <a:gd name="connsiteX2" fmla="*/ 3566685 w 3679421"/>
              <a:gd name="connsiteY2" fmla="*/ 107317 h 2826578"/>
              <a:gd name="connsiteX3" fmla="*/ 3228473 w 3679421"/>
              <a:gd name="connsiteY3" fmla="*/ 1778608 h 2826578"/>
              <a:gd name="connsiteX4" fmla="*/ 1211046 w 3679421"/>
              <a:gd name="connsiteY4" fmla="*/ 1920289 h 2826578"/>
              <a:gd name="connsiteX5" fmla="*/ 368129 w 3679421"/>
              <a:gd name="connsiteY5" fmla="*/ 2763403 h 2826578"/>
              <a:gd name="connsiteX6" fmla="*/ 63162 w 3679421"/>
              <a:gd name="connsiteY6" fmla="*/ 2763403 h 2826578"/>
              <a:gd name="connsiteX7" fmla="*/ 63162 w 3679421"/>
              <a:gd name="connsiteY7" fmla="*/ 2458365 h 2826578"/>
              <a:gd name="connsiteX8" fmla="*/ 1047725 w 3679421"/>
              <a:gd name="connsiteY8" fmla="*/ 1473570 h 2826578"/>
              <a:gd name="connsiteX9" fmla="*/ 1352693 w 3679421"/>
              <a:gd name="connsiteY9" fmla="*/ 1473570 h 2826578"/>
              <a:gd name="connsiteX10" fmla="*/ 2923506 w 3679421"/>
              <a:gd name="connsiteY10" fmla="*/ 1473570 h 2826578"/>
              <a:gd name="connsiteX11" fmla="*/ 3065632 w 3679421"/>
              <a:gd name="connsiteY11" fmla="*/ 76519 h 282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1" h="2826578">
                <a:moveTo>
                  <a:pt x="3009435" y="0"/>
                </a:moveTo>
                <a:lnTo>
                  <a:pt x="3516967" y="0"/>
                </a:lnTo>
                <a:lnTo>
                  <a:pt x="3566685" y="107317"/>
                </a:lnTo>
                <a:cubicBezTo>
                  <a:pt x="3792159" y="664414"/>
                  <a:pt x="3679422" y="1327554"/>
                  <a:pt x="3228473" y="1778608"/>
                </a:cubicBezTo>
                <a:cubicBezTo>
                  <a:pt x="2678913" y="2328297"/>
                  <a:pt x="1814788" y="2375214"/>
                  <a:pt x="1211046" y="1920289"/>
                </a:cubicBezTo>
                <a:lnTo>
                  <a:pt x="368129" y="2763403"/>
                </a:lnTo>
                <a:cubicBezTo>
                  <a:pt x="283914" y="2847637"/>
                  <a:pt x="147376" y="2847637"/>
                  <a:pt x="63162" y="2763403"/>
                </a:cubicBezTo>
                <a:cubicBezTo>
                  <a:pt x="-21053" y="2679169"/>
                  <a:pt x="-21053" y="2542599"/>
                  <a:pt x="63162" y="2458365"/>
                </a:cubicBezTo>
                <a:lnTo>
                  <a:pt x="1047725" y="1473570"/>
                </a:lnTo>
                <a:cubicBezTo>
                  <a:pt x="1131940" y="1389336"/>
                  <a:pt x="1268478" y="1389336"/>
                  <a:pt x="1352693" y="1473570"/>
                </a:cubicBezTo>
                <a:cubicBezTo>
                  <a:pt x="1785684" y="1906817"/>
                  <a:pt x="2490359" y="1906817"/>
                  <a:pt x="2923506" y="1473570"/>
                </a:cubicBezTo>
                <a:cubicBezTo>
                  <a:pt x="3302509" y="1094478"/>
                  <a:pt x="3349884" y="507566"/>
                  <a:pt x="3065632" y="76519"/>
                </a:cubicBez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79954D7-2B7B-BDEF-C656-8CC134F36E3F}"/>
              </a:ext>
            </a:extLst>
          </p:cNvPr>
          <p:cNvSpPr/>
          <p:nvPr userDrawn="1"/>
        </p:nvSpPr>
        <p:spPr>
          <a:xfrm>
            <a:off x="229819" y="0"/>
            <a:ext cx="3980457" cy="3184108"/>
          </a:xfrm>
          <a:custGeom>
            <a:avLst/>
            <a:gdLst>
              <a:gd name="connsiteX0" fmla="*/ 1241789 w 3980457"/>
              <a:gd name="connsiteY0" fmla="*/ 0 h 3184108"/>
              <a:gd name="connsiteX1" fmla="*/ 3980457 w 3980457"/>
              <a:gd name="connsiteY1" fmla="*/ 0 h 3184108"/>
              <a:gd name="connsiteX2" fmla="*/ 797094 w 3980457"/>
              <a:gd name="connsiteY2" fmla="*/ 3184108 h 3184108"/>
              <a:gd name="connsiteX3" fmla="*/ 308373 w 3980457"/>
              <a:gd name="connsiteY3" fmla="*/ 1972470 h 3184108"/>
              <a:gd name="connsiteX4" fmla="*/ 0 w 3980457"/>
              <a:gd name="connsiteY4" fmla="*/ 1242080 h 318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0457" h="3184108">
                <a:moveTo>
                  <a:pt x="1241789" y="0"/>
                </a:moveTo>
                <a:lnTo>
                  <a:pt x="3980457" y="0"/>
                </a:lnTo>
                <a:lnTo>
                  <a:pt x="797094" y="3184108"/>
                </a:lnTo>
                <a:cubicBezTo>
                  <a:pt x="663807" y="2765415"/>
                  <a:pt x="479743" y="2357097"/>
                  <a:pt x="308373" y="1972470"/>
                </a:cubicBezTo>
                <a:cubicBezTo>
                  <a:pt x="176788" y="1688335"/>
                  <a:pt x="70592" y="1448020"/>
                  <a:pt x="0" y="1242080"/>
                </a:cubicBez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BA4E5D3-225E-8DA0-3A3D-52EB2D484899}"/>
              </a:ext>
            </a:extLst>
          </p:cNvPr>
          <p:cNvSpPr/>
          <p:nvPr userDrawn="1"/>
        </p:nvSpPr>
        <p:spPr>
          <a:xfrm>
            <a:off x="1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8087A7E-C3A6-3C4D-E015-2AFBFEABF318}"/>
              </a:ext>
            </a:extLst>
          </p:cNvPr>
          <p:cNvSpPr/>
          <p:nvPr userDrawn="1"/>
        </p:nvSpPr>
        <p:spPr>
          <a:xfrm>
            <a:off x="431530" y="1737885"/>
            <a:ext cx="13003" cy="29419"/>
          </a:xfrm>
          <a:custGeom>
            <a:avLst/>
            <a:gdLst>
              <a:gd name="connsiteX0" fmla="*/ 13004 w 13003"/>
              <a:gd name="connsiteY0" fmla="*/ 29420 h 29419"/>
              <a:gd name="connsiteX1" fmla="*/ 0 w 13003"/>
              <a:gd name="connsiteY1" fmla="*/ 0 h 29419"/>
              <a:gd name="connsiteX2" fmla="*/ 8514 w 13003"/>
              <a:gd name="connsiteY2" fmla="*/ 19045 h 29419"/>
              <a:gd name="connsiteX3" fmla="*/ 13004 w 13003"/>
              <a:gd name="connsiteY3" fmla="*/ 29420 h 2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03" h="29419">
                <a:moveTo>
                  <a:pt x="13004" y="29420"/>
                </a:moveTo>
                <a:cubicBezTo>
                  <a:pt x="8669" y="19665"/>
                  <a:pt x="4335" y="9755"/>
                  <a:pt x="0" y="0"/>
                </a:cubicBezTo>
                <a:cubicBezTo>
                  <a:pt x="2941" y="6348"/>
                  <a:pt x="5573" y="12697"/>
                  <a:pt x="8514" y="19045"/>
                </a:cubicBezTo>
                <a:cubicBezTo>
                  <a:pt x="10062" y="22607"/>
                  <a:pt x="11610" y="25858"/>
                  <a:pt x="13004" y="29420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2409A2-D986-9D6A-6C23-D79A410A0B72}"/>
              </a:ext>
            </a:extLst>
          </p:cNvPr>
          <p:cNvSpPr/>
          <p:nvPr userDrawn="1"/>
        </p:nvSpPr>
        <p:spPr>
          <a:xfrm>
            <a:off x="361249" y="1577778"/>
            <a:ext cx="15944" cy="36697"/>
          </a:xfrm>
          <a:custGeom>
            <a:avLst/>
            <a:gdLst>
              <a:gd name="connsiteX0" fmla="*/ 15945 w 15944"/>
              <a:gd name="connsiteY0" fmla="*/ 36698 h 36697"/>
              <a:gd name="connsiteX1" fmla="*/ 0 w 15944"/>
              <a:gd name="connsiteY1" fmla="*/ 0 h 36697"/>
              <a:gd name="connsiteX2" fmla="*/ 7740 w 15944"/>
              <a:gd name="connsiteY2" fmla="*/ 17497 h 36697"/>
              <a:gd name="connsiteX3" fmla="*/ 15945 w 15944"/>
              <a:gd name="connsiteY3" fmla="*/ 36543 h 36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44" h="36697">
                <a:moveTo>
                  <a:pt x="15945" y="36698"/>
                </a:moveTo>
                <a:cubicBezTo>
                  <a:pt x="10527" y="24465"/>
                  <a:pt x="5263" y="12233"/>
                  <a:pt x="0" y="0"/>
                </a:cubicBezTo>
                <a:cubicBezTo>
                  <a:pt x="2477" y="5884"/>
                  <a:pt x="5263" y="11613"/>
                  <a:pt x="7740" y="17497"/>
                </a:cubicBezTo>
                <a:cubicBezTo>
                  <a:pt x="10372" y="23846"/>
                  <a:pt x="13159" y="30349"/>
                  <a:pt x="15945" y="365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B6135532-3616-82AA-9059-E465B736DC73}"/>
              </a:ext>
            </a:extLst>
          </p:cNvPr>
          <p:cNvSpPr/>
          <p:nvPr userDrawn="1"/>
        </p:nvSpPr>
        <p:spPr>
          <a:xfrm>
            <a:off x="323940" y="1488743"/>
            <a:ext cx="28794" cy="68749"/>
          </a:xfrm>
          <a:custGeom>
            <a:avLst/>
            <a:gdLst>
              <a:gd name="connsiteX0" fmla="*/ 19660 w 28794"/>
              <a:gd name="connsiteY0" fmla="*/ 46917 h 68749"/>
              <a:gd name="connsiteX1" fmla="*/ 0 w 28794"/>
              <a:gd name="connsiteY1" fmla="*/ 0 h 68749"/>
              <a:gd name="connsiteX2" fmla="*/ 28794 w 28794"/>
              <a:gd name="connsiteY2" fmla="*/ 68750 h 68749"/>
              <a:gd name="connsiteX3" fmla="*/ 19660 w 28794"/>
              <a:gd name="connsiteY3" fmla="*/ 46917 h 6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94" h="68749">
                <a:moveTo>
                  <a:pt x="19660" y="46917"/>
                </a:moveTo>
                <a:cubicBezTo>
                  <a:pt x="12849" y="30968"/>
                  <a:pt x="6347" y="15330"/>
                  <a:pt x="0" y="0"/>
                </a:cubicBezTo>
                <a:cubicBezTo>
                  <a:pt x="9288" y="22452"/>
                  <a:pt x="18886" y="45524"/>
                  <a:pt x="28794" y="68750"/>
                </a:cubicBezTo>
                <a:cubicBezTo>
                  <a:pt x="25698" y="61472"/>
                  <a:pt x="22601" y="54195"/>
                  <a:pt x="19660" y="46917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3528E93-1DE9-80F2-ED86-59A2C52F5261}"/>
              </a:ext>
            </a:extLst>
          </p:cNvPr>
          <p:cNvSpPr/>
          <p:nvPr userDrawn="1"/>
        </p:nvSpPr>
        <p:spPr>
          <a:xfrm>
            <a:off x="253659" y="1308353"/>
            <a:ext cx="28329" cy="74943"/>
          </a:xfrm>
          <a:custGeom>
            <a:avLst/>
            <a:gdLst>
              <a:gd name="connsiteX0" fmla="*/ 28175 w 28329"/>
              <a:gd name="connsiteY0" fmla="*/ 74943 h 74943"/>
              <a:gd name="connsiteX1" fmla="*/ 0 w 28329"/>
              <a:gd name="connsiteY1" fmla="*/ 0 h 74943"/>
              <a:gd name="connsiteX2" fmla="*/ 11301 w 28329"/>
              <a:gd name="connsiteY2" fmla="*/ 30039 h 74943"/>
              <a:gd name="connsiteX3" fmla="*/ 19505 w 28329"/>
              <a:gd name="connsiteY3" fmla="*/ 51717 h 74943"/>
              <a:gd name="connsiteX4" fmla="*/ 28329 w 28329"/>
              <a:gd name="connsiteY4" fmla="*/ 74943 h 74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" h="74943">
                <a:moveTo>
                  <a:pt x="28175" y="74943"/>
                </a:moveTo>
                <a:cubicBezTo>
                  <a:pt x="18267" y="49550"/>
                  <a:pt x="8824" y="24620"/>
                  <a:pt x="0" y="0"/>
                </a:cubicBezTo>
                <a:cubicBezTo>
                  <a:pt x="3870" y="9910"/>
                  <a:pt x="7431" y="20130"/>
                  <a:pt x="11301" y="30039"/>
                </a:cubicBezTo>
                <a:cubicBezTo>
                  <a:pt x="13933" y="37162"/>
                  <a:pt x="16564" y="44440"/>
                  <a:pt x="19505" y="51717"/>
                </a:cubicBezTo>
                <a:cubicBezTo>
                  <a:pt x="22292" y="59305"/>
                  <a:pt x="25233" y="67047"/>
                  <a:pt x="28329" y="74943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D85D7B1B-CF62-28DD-77B8-3355F3626B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B9C31F8-4EE8-CB6A-B2A9-A7139B4DE0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5A0574C-E802-638D-38C6-2B2E6C4E555E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9F9B5E2A-BECF-1AC5-CAF6-A619C42253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6" name="Title Placeholder 12">
            <a:extLst>
              <a:ext uri="{FF2B5EF4-FFF2-40B4-BE49-F238E27FC236}">
                <a16:creationId xmlns:a16="http://schemas.microsoft.com/office/drawing/2014/main" id="{5EC533F8-F86A-0B97-07F5-1090D90816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EC297577-9669-1672-8B1F-391F3067C4EA}"/>
              </a:ext>
            </a:extLst>
          </p:cNvPr>
          <p:cNvSpPr/>
          <p:nvPr userDrawn="1"/>
        </p:nvSpPr>
        <p:spPr>
          <a:xfrm>
            <a:off x="0" y="0"/>
            <a:ext cx="1471919" cy="3969474"/>
          </a:xfrm>
          <a:custGeom>
            <a:avLst/>
            <a:gdLst>
              <a:gd name="connsiteX0" fmla="*/ 0 w 1471919"/>
              <a:gd name="connsiteY0" fmla="*/ 0 h 3969474"/>
              <a:gd name="connsiteX1" fmla="*/ 1471919 w 1471919"/>
              <a:gd name="connsiteY1" fmla="*/ 0 h 3969474"/>
              <a:gd name="connsiteX2" fmla="*/ 1139148 w 1471919"/>
              <a:gd name="connsiteY2" fmla="*/ 332849 h 3969474"/>
              <a:gd name="connsiteX3" fmla="*/ 296540 w 1471919"/>
              <a:gd name="connsiteY3" fmla="*/ 368927 h 3969474"/>
              <a:gd name="connsiteX4" fmla="*/ 134614 w 1471919"/>
              <a:gd name="connsiteY4" fmla="*/ 733889 h 3969474"/>
              <a:gd name="connsiteX5" fmla="*/ 229974 w 1471919"/>
              <a:gd name="connsiteY5" fmla="*/ 1242236 h 3969474"/>
              <a:gd name="connsiteX6" fmla="*/ 237714 w 1471919"/>
              <a:gd name="connsiteY6" fmla="*/ 1264068 h 3969474"/>
              <a:gd name="connsiteX7" fmla="*/ 245609 w 1471919"/>
              <a:gd name="connsiteY7" fmla="*/ 1286211 h 3969474"/>
              <a:gd name="connsiteX8" fmla="*/ 253659 w 1471919"/>
              <a:gd name="connsiteY8" fmla="*/ 1308508 h 3969474"/>
              <a:gd name="connsiteX9" fmla="*/ 281834 w 1471919"/>
              <a:gd name="connsiteY9" fmla="*/ 1383451 h 3969474"/>
              <a:gd name="connsiteX10" fmla="*/ 291122 w 1471919"/>
              <a:gd name="connsiteY10" fmla="*/ 1406987 h 3969474"/>
              <a:gd name="connsiteX11" fmla="*/ 300101 w 1471919"/>
              <a:gd name="connsiteY11" fmla="*/ 1429749 h 3969474"/>
              <a:gd name="connsiteX12" fmla="*/ 313414 w 1471919"/>
              <a:gd name="connsiteY12" fmla="*/ 1462730 h 3969474"/>
              <a:gd name="connsiteX13" fmla="*/ 322548 w 1471919"/>
              <a:gd name="connsiteY13" fmla="*/ 1485028 h 3969474"/>
              <a:gd name="connsiteX14" fmla="*/ 323941 w 1471919"/>
              <a:gd name="connsiteY14" fmla="*/ 1488744 h 3969474"/>
              <a:gd name="connsiteX15" fmla="*/ 352735 w 1471919"/>
              <a:gd name="connsiteY15" fmla="*/ 1557494 h 3969474"/>
              <a:gd name="connsiteX16" fmla="*/ 361249 w 1471919"/>
              <a:gd name="connsiteY16" fmla="*/ 1577933 h 3969474"/>
              <a:gd name="connsiteX17" fmla="*/ 377194 w 1471919"/>
              <a:gd name="connsiteY17" fmla="*/ 1614630 h 3969474"/>
              <a:gd name="connsiteX18" fmla="*/ 378278 w 1471919"/>
              <a:gd name="connsiteY18" fmla="*/ 1617418 h 3969474"/>
              <a:gd name="connsiteX19" fmla="*/ 381064 w 1471919"/>
              <a:gd name="connsiteY19" fmla="*/ 1623921 h 3969474"/>
              <a:gd name="connsiteX20" fmla="*/ 398712 w 1471919"/>
              <a:gd name="connsiteY20" fmla="*/ 1664335 h 3969474"/>
              <a:gd name="connsiteX21" fmla="*/ 402582 w 1471919"/>
              <a:gd name="connsiteY21" fmla="*/ 1672851 h 3969474"/>
              <a:gd name="connsiteX22" fmla="*/ 410632 w 1471919"/>
              <a:gd name="connsiteY22" fmla="*/ 1690968 h 3969474"/>
              <a:gd name="connsiteX23" fmla="*/ 430912 w 1471919"/>
              <a:gd name="connsiteY23" fmla="*/ 1736801 h 3969474"/>
              <a:gd name="connsiteX24" fmla="*/ 431531 w 1471919"/>
              <a:gd name="connsiteY24" fmla="*/ 1737885 h 3969474"/>
              <a:gd name="connsiteX25" fmla="*/ 444535 w 1471919"/>
              <a:gd name="connsiteY25" fmla="*/ 1767305 h 3969474"/>
              <a:gd name="connsiteX26" fmla="*/ 468065 w 1471919"/>
              <a:gd name="connsiteY26" fmla="*/ 1818867 h 3969474"/>
              <a:gd name="connsiteX27" fmla="*/ 472245 w 1471919"/>
              <a:gd name="connsiteY27" fmla="*/ 1828158 h 3969474"/>
              <a:gd name="connsiteX28" fmla="*/ 498871 w 1471919"/>
              <a:gd name="connsiteY28" fmla="*/ 1886533 h 3969474"/>
              <a:gd name="connsiteX29" fmla="*/ 507231 w 1471919"/>
              <a:gd name="connsiteY29" fmla="*/ 1904805 h 3969474"/>
              <a:gd name="connsiteX30" fmla="*/ 538347 w 1471919"/>
              <a:gd name="connsiteY30" fmla="*/ 1972470 h 3969474"/>
              <a:gd name="connsiteX31" fmla="*/ 1027068 w 1471919"/>
              <a:gd name="connsiteY31" fmla="*/ 3184109 h 3969474"/>
              <a:gd name="connsiteX32" fmla="*/ 803683 w 1471919"/>
              <a:gd name="connsiteY32" fmla="*/ 3407546 h 3969474"/>
              <a:gd name="connsiteX33" fmla="*/ 140110 w 1471919"/>
              <a:gd name="connsiteY33" fmla="*/ 3902359 h 3969474"/>
              <a:gd name="connsiteX34" fmla="*/ 0 w 1471919"/>
              <a:gd name="connsiteY34" fmla="*/ 3969474 h 396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71919" h="3969474">
                <a:moveTo>
                  <a:pt x="0" y="0"/>
                </a:moveTo>
                <a:lnTo>
                  <a:pt x="1471919" y="0"/>
                </a:lnTo>
                <a:lnTo>
                  <a:pt x="1139148" y="332849"/>
                </a:lnTo>
                <a:cubicBezTo>
                  <a:pt x="810031" y="150135"/>
                  <a:pt x="514352" y="151064"/>
                  <a:pt x="296540" y="368927"/>
                </a:cubicBezTo>
                <a:cubicBezTo>
                  <a:pt x="193285" y="472206"/>
                  <a:pt x="142509" y="591125"/>
                  <a:pt x="134614" y="733889"/>
                </a:cubicBezTo>
                <a:cubicBezTo>
                  <a:pt x="126719" y="876654"/>
                  <a:pt x="161859" y="1043419"/>
                  <a:pt x="229974" y="1242236"/>
                </a:cubicBezTo>
                <a:cubicBezTo>
                  <a:pt x="232296" y="1249513"/>
                  <a:pt x="235237" y="1256791"/>
                  <a:pt x="237714" y="1264068"/>
                </a:cubicBezTo>
                <a:cubicBezTo>
                  <a:pt x="240191" y="1271501"/>
                  <a:pt x="242823" y="1278933"/>
                  <a:pt x="245609" y="1286211"/>
                </a:cubicBezTo>
                <a:cubicBezTo>
                  <a:pt x="248241" y="1293488"/>
                  <a:pt x="251028" y="1301075"/>
                  <a:pt x="253659" y="1308508"/>
                </a:cubicBezTo>
                <a:cubicBezTo>
                  <a:pt x="262483" y="1333128"/>
                  <a:pt x="271926" y="1358058"/>
                  <a:pt x="281834" y="1383451"/>
                </a:cubicBezTo>
                <a:cubicBezTo>
                  <a:pt x="284775" y="1391349"/>
                  <a:pt x="287871" y="1399245"/>
                  <a:pt x="291122" y="1406987"/>
                </a:cubicBezTo>
                <a:cubicBezTo>
                  <a:pt x="294064" y="1414420"/>
                  <a:pt x="297005" y="1422162"/>
                  <a:pt x="300101" y="1429749"/>
                </a:cubicBezTo>
                <a:cubicBezTo>
                  <a:pt x="304281" y="1440743"/>
                  <a:pt x="308770" y="1451582"/>
                  <a:pt x="313414" y="1462730"/>
                </a:cubicBezTo>
                <a:cubicBezTo>
                  <a:pt x="316356" y="1470163"/>
                  <a:pt x="319451" y="1477441"/>
                  <a:pt x="322548" y="1485028"/>
                </a:cubicBezTo>
                <a:cubicBezTo>
                  <a:pt x="323167" y="1486267"/>
                  <a:pt x="323477" y="1487505"/>
                  <a:pt x="323941" y="1488744"/>
                </a:cubicBezTo>
                <a:cubicBezTo>
                  <a:pt x="333229" y="1511196"/>
                  <a:pt x="342827" y="1534267"/>
                  <a:pt x="352735" y="1557494"/>
                </a:cubicBezTo>
                <a:cubicBezTo>
                  <a:pt x="355521" y="1564307"/>
                  <a:pt x="358308" y="1571120"/>
                  <a:pt x="361249" y="1577933"/>
                </a:cubicBezTo>
                <a:cubicBezTo>
                  <a:pt x="366512" y="1590166"/>
                  <a:pt x="371776" y="1602398"/>
                  <a:pt x="377194" y="1614630"/>
                </a:cubicBezTo>
                <a:cubicBezTo>
                  <a:pt x="377504" y="1615559"/>
                  <a:pt x="377813" y="1616488"/>
                  <a:pt x="378278" y="1617418"/>
                </a:cubicBezTo>
                <a:cubicBezTo>
                  <a:pt x="379207" y="1619585"/>
                  <a:pt x="380135" y="1621753"/>
                  <a:pt x="381064" y="1623921"/>
                </a:cubicBezTo>
                <a:cubicBezTo>
                  <a:pt x="386792" y="1637238"/>
                  <a:pt x="392675" y="1650709"/>
                  <a:pt x="398712" y="1664335"/>
                </a:cubicBezTo>
                <a:cubicBezTo>
                  <a:pt x="399951" y="1667122"/>
                  <a:pt x="401344" y="1669909"/>
                  <a:pt x="402582" y="1672851"/>
                </a:cubicBezTo>
                <a:lnTo>
                  <a:pt x="410632" y="1690968"/>
                </a:lnTo>
                <a:cubicBezTo>
                  <a:pt x="417289" y="1705987"/>
                  <a:pt x="424100" y="1721317"/>
                  <a:pt x="430912" y="1736801"/>
                </a:cubicBezTo>
                <a:cubicBezTo>
                  <a:pt x="431067" y="1737110"/>
                  <a:pt x="431221" y="1737575"/>
                  <a:pt x="431531" y="1737885"/>
                </a:cubicBezTo>
                <a:cubicBezTo>
                  <a:pt x="435866" y="1747640"/>
                  <a:pt x="440200" y="1757550"/>
                  <a:pt x="444535" y="1767305"/>
                </a:cubicBezTo>
                <a:cubicBezTo>
                  <a:pt x="452275" y="1784338"/>
                  <a:pt x="460015" y="1801525"/>
                  <a:pt x="468065" y="1818867"/>
                </a:cubicBezTo>
                <a:cubicBezTo>
                  <a:pt x="469458" y="1821964"/>
                  <a:pt x="470851" y="1825061"/>
                  <a:pt x="472245" y="1828158"/>
                </a:cubicBezTo>
                <a:cubicBezTo>
                  <a:pt x="481069" y="1847358"/>
                  <a:pt x="489893" y="1866868"/>
                  <a:pt x="498871" y="1886533"/>
                </a:cubicBezTo>
                <a:cubicBezTo>
                  <a:pt x="501503" y="1892572"/>
                  <a:pt x="504444" y="1898610"/>
                  <a:pt x="507231" y="1904805"/>
                </a:cubicBezTo>
                <a:cubicBezTo>
                  <a:pt x="517448" y="1927102"/>
                  <a:pt x="527820" y="1949554"/>
                  <a:pt x="538347" y="1972470"/>
                </a:cubicBezTo>
                <a:cubicBezTo>
                  <a:pt x="709717" y="2357098"/>
                  <a:pt x="893781" y="2765416"/>
                  <a:pt x="1027068" y="3184109"/>
                </a:cubicBezTo>
                <a:lnTo>
                  <a:pt x="803683" y="3407546"/>
                </a:lnTo>
                <a:cubicBezTo>
                  <a:pt x="602417" y="3608918"/>
                  <a:pt x="378488" y="3773861"/>
                  <a:pt x="140110" y="3902359"/>
                </a:cubicBezTo>
                <a:lnTo>
                  <a:pt x="0" y="3969474"/>
                </a:lnTo>
                <a:close/>
              </a:path>
            </a:pathLst>
          </a:custGeom>
          <a:solidFill>
            <a:srgbClr val="6E6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61">
            <a:extLst>
              <a:ext uri="{FF2B5EF4-FFF2-40B4-BE49-F238E27FC236}">
                <a16:creationId xmlns:a16="http://schemas.microsoft.com/office/drawing/2014/main" id="{80079F97-B34C-61D6-A8F8-0E11FEAC3A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87C4D-7821-3FF5-F4AD-EAE4299D919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16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A88D863-6233-B7DC-9759-066E2097402C}"/>
              </a:ext>
            </a:extLst>
          </p:cNvPr>
          <p:cNvGrpSpPr/>
          <p:nvPr userDrawn="1"/>
        </p:nvGrpSpPr>
        <p:grpSpPr>
          <a:xfrm>
            <a:off x="0" y="0"/>
            <a:ext cx="4686448" cy="6858000"/>
            <a:chOff x="0" y="0"/>
            <a:chExt cx="4686448" cy="68580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4400870-6046-4087-CD09-F7F74BD6452E}"/>
                </a:ext>
              </a:extLst>
            </p:cNvPr>
            <p:cNvSpPr/>
            <p:nvPr userDrawn="1"/>
          </p:nvSpPr>
          <p:spPr>
            <a:xfrm>
              <a:off x="0" y="237790"/>
              <a:ext cx="335168" cy="4475427"/>
            </a:xfrm>
            <a:custGeom>
              <a:avLst/>
              <a:gdLst>
                <a:gd name="connsiteX0" fmla="*/ 0 w 335168"/>
                <a:gd name="connsiteY0" fmla="*/ 0 h 4475427"/>
                <a:gd name="connsiteX1" fmla="*/ 60991 w 335168"/>
                <a:gd name="connsiteY1" fmla="*/ 81629 h 4475427"/>
                <a:gd name="connsiteX2" fmla="*/ 335168 w 335168"/>
                <a:gd name="connsiteY2" fmla="*/ 979937 h 4475427"/>
                <a:gd name="connsiteX3" fmla="*/ 335168 w 335168"/>
                <a:gd name="connsiteY3" fmla="*/ 4475427 h 4475427"/>
                <a:gd name="connsiteX4" fmla="*/ 11648 w 335168"/>
                <a:gd name="connsiteY4" fmla="*/ 4442774 h 4475427"/>
                <a:gd name="connsiteX5" fmla="*/ 0 w 335168"/>
                <a:gd name="connsiteY5" fmla="*/ 4439154 h 4475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5168" h="4475427">
                  <a:moveTo>
                    <a:pt x="0" y="0"/>
                  </a:moveTo>
                  <a:lnTo>
                    <a:pt x="60991" y="81629"/>
                  </a:lnTo>
                  <a:cubicBezTo>
                    <a:pt x="234093" y="338063"/>
                    <a:pt x="335168" y="647193"/>
                    <a:pt x="335168" y="979937"/>
                  </a:cubicBezTo>
                  <a:lnTo>
                    <a:pt x="335168" y="4475427"/>
                  </a:lnTo>
                  <a:cubicBezTo>
                    <a:pt x="224351" y="4475427"/>
                    <a:pt x="116151" y="4464183"/>
                    <a:pt x="11648" y="4442774"/>
                  </a:cubicBezTo>
                  <a:lnTo>
                    <a:pt x="0" y="4439154"/>
                  </a:lnTo>
                  <a:close/>
                </a:path>
              </a:pathLst>
            </a:custGeom>
            <a:solidFill>
              <a:srgbClr val="403F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5076BDE-2EA1-F738-3C14-B7131C990D46}"/>
                </a:ext>
              </a:extLst>
            </p:cNvPr>
            <p:cNvSpPr/>
            <p:nvPr/>
          </p:nvSpPr>
          <p:spPr>
            <a:xfrm>
              <a:off x="1421145" y="1755801"/>
              <a:ext cx="3265303" cy="2373424"/>
            </a:xfrm>
            <a:custGeom>
              <a:avLst/>
              <a:gdLst>
                <a:gd name="connsiteX0" fmla="*/ 3261833 w 3494414"/>
                <a:gd name="connsiteY0" fmla="*/ 2539957 h 2539956"/>
                <a:gd name="connsiteX1" fmla="*/ 2454348 w 3494414"/>
                <a:gd name="connsiteY1" fmla="*/ 2539957 h 2539956"/>
                <a:gd name="connsiteX2" fmla="*/ 2469415 w 3494414"/>
                <a:gd name="connsiteY2" fmla="*/ 2295274 h 2539956"/>
                <a:gd name="connsiteX3" fmla="*/ 0 w 3494414"/>
                <a:gd name="connsiteY3" fmla="*/ 0 h 2539956"/>
                <a:gd name="connsiteX4" fmla="*/ 2995141 w 3494414"/>
                <a:gd name="connsiteY4" fmla="*/ 0 h 2539956"/>
                <a:gd name="connsiteX5" fmla="*/ 3488974 w 3494414"/>
                <a:gd name="connsiteY5" fmla="*/ 2257572 h 2539956"/>
                <a:gd name="connsiteX6" fmla="*/ 3261833 w 3494414"/>
                <a:gd name="connsiteY6" fmla="*/ 2539957 h 2539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4414" h="2539956">
                  <a:moveTo>
                    <a:pt x="3261833" y="2539957"/>
                  </a:moveTo>
                  <a:lnTo>
                    <a:pt x="2454348" y="2539957"/>
                  </a:lnTo>
                  <a:cubicBezTo>
                    <a:pt x="2464769" y="2459275"/>
                    <a:pt x="2469415" y="2377840"/>
                    <a:pt x="2469415" y="2295274"/>
                  </a:cubicBezTo>
                  <a:cubicBezTo>
                    <a:pt x="2469415" y="966543"/>
                    <a:pt x="1483005" y="0"/>
                    <a:pt x="0" y="0"/>
                  </a:cubicBezTo>
                  <a:lnTo>
                    <a:pt x="2995141" y="0"/>
                  </a:lnTo>
                  <a:lnTo>
                    <a:pt x="3488974" y="2257572"/>
                  </a:lnTo>
                  <a:cubicBezTo>
                    <a:pt x="3520615" y="2402598"/>
                    <a:pt x="3410246" y="2539957"/>
                    <a:pt x="3261833" y="2539957"/>
                  </a:cubicBezTo>
                  <a:close/>
                </a:path>
              </a:pathLst>
            </a:custGeom>
            <a:solidFill>
              <a:srgbClr val="BABAE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33A310A-AB9D-EC0F-6298-21ECA1304AFE}"/>
                </a:ext>
              </a:extLst>
            </p:cNvPr>
            <p:cNvSpPr/>
            <p:nvPr/>
          </p:nvSpPr>
          <p:spPr>
            <a:xfrm>
              <a:off x="2252322" y="4739405"/>
              <a:ext cx="1986847" cy="1916965"/>
            </a:xfrm>
            <a:custGeom>
              <a:avLst/>
              <a:gdLst>
                <a:gd name="connsiteX0" fmla="*/ 1058482 w 2126255"/>
                <a:gd name="connsiteY0" fmla="*/ 2051470 h 2051469"/>
                <a:gd name="connsiteX1" fmla="*/ 175786 w 2126255"/>
                <a:gd name="connsiteY1" fmla="*/ 2051470 h 2051469"/>
                <a:gd name="connsiteX2" fmla="*/ 0 w 2126255"/>
                <a:gd name="connsiteY2" fmla="*/ 1875529 h 2051469"/>
                <a:gd name="connsiteX3" fmla="*/ 175786 w 2126255"/>
                <a:gd name="connsiteY3" fmla="*/ 1699588 h 2051469"/>
                <a:gd name="connsiteX4" fmla="*/ 1058482 w 2126255"/>
                <a:gd name="connsiteY4" fmla="*/ 1699588 h 2051469"/>
                <a:gd name="connsiteX5" fmla="*/ 1774684 w 2126255"/>
                <a:gd name="connsiteY5" fmla="*/ 982755 h 2051469"/>
                <a:gd name="connsiteX6" fmla="*/ 1774684 w 2126255"/>
                <a:gd name="connsiteY6" fmla="*/ 175941 h 2051469"/>
                <a:gd name="connsiteX7" fmla="*/ 1950470 w 2126255"/>
                <a:gd name="connsiteY7" fmla="*/ 0 h 2051469"/>
                <a:gd name="connsiteX8" fmla="*/ 2126256 w 2126255"/>
                <a:gd name="connsiteY8" fmla="*/ 175941 h 2051469"/>
                <a:gd name="connsiteX9" fmla="*/ 2126256 w 2126255"/>
                <a:gd name="connsiteY9" fmla="*/ 982755 h 2051469"/>
                <a:gd name="connsiteX10" fmla="*/ 1058482 w 2126255"/>
                <a:gd name="connsiteY10" fmla="*/ 2051470 h 2051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26255" h="2051469">
                  <a:moveTo>
                    <a:pt x="1058482" y="2051470"/>
                  </a:moveTo>
                  <a:lnTo>
                    <a:pt x="175786" y="2051470"/>
                  </a:lnTo>
                  <a:cubicBezTo>
                    <a:pt x="78727" y="2051470"/>
                    <a:pt x="0" y="1972673"/>
                    <a:pt x="0" y="1875529"/>
                  </a:cubicBezTo>
                  <a:cubicBezTo>
                    <a:pt x="0" y="1778385"/>
                    <a:pt x="78727" y="1699588"/>
                    <a:pt x="175786" y="1699588"/>
                  </a:cubicBezTo>
                  <a:lnTo>
                    <a:pt x="1058482" y="1699588"/>
                  </a:lnTo>
                  <a:cubicBezTo>
                    <a:pt x="1453373" y="1699588"/>
                    <a:pt x="1774684" y="1377993"/>
                    <a:pt x="1774684" y="982755"/>
                  </a:cubicBezTo>
                  <a:lnTo>
                    <a:pt x="1774684" y="175941"/>
                  </a:lnTo>
                  <a:cubicBezTo>
                    <a:pt x="1774684" y="78796"/>
                    <a:pt x="1853411" y="0"/>
                    <a:pt x="1950470" y="0"/>
                  </a:cubicBezTo>
                  <a:cubicBezTo>
                    <a:pt x="2047529" y="0"/>
                    <a:pt x="2126256" y="78796"/>
                    <a:pt x="2126256" y="175941"/>
                  </a:cubicBezTo>
                  <a:lnTo>
                    <a:pt x="2126256" y="982755"/>
                  </a:lnTo>
                  <a:cubicBezTo>
                    <a:pt x="2126256" y="1572031"/>
                    <a:pt x="1647239" y="2051470"/>
                    <a:pt x="1058482" y="205147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solidFill>
                <a:srgbClr val="361D5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8C06C888-C5C4-7E40-F0D7-A4853B863E5A}"/>
                </a:ext>
              </a:extLst>
            </p:cNvPr>
            <p:cNvSpPr/>
            <p:nvPr/>
          </p:nvSpPr>
          <p:spPr>
            <a:xfrm>
              <a:off x="402847" y="4129225"/>
              <a:ext cx="3311726" cy="2728775"/>
            </a:xfrm>
            <a:custGeom>
              <a:avLst/>
              <a:gdLst>
                <a:gd name="connsiteX0" fmla="*/ 1825160 w 3544094"/>
                <a:gd name="connsiteY0" fmla="*/ 0 h 2920240"/>
                <a:gd name="connsiteX1" fmla="*/ 1763509 w 3544094"/>
                <a:gd name="connsiteY1" fmla="*/ 1005 h 2920240"/>
                <a:gd name="connsiteX2" fmla="*/ 360110 w 3544094"/>
                <a:gd name="connsiteY2" fmla="*/ 624967 h 2920240"/>
                <a:gd name="connsiteX3" fmla="*/ 2888 w 3544094"/>
                <a:gd name="connsiteY3" fmla="*/ 1699588 h 2920240"/>
                <a:gd name="connsiteX4" fmla="*/ 0 w 3544094"/>
                <a:gd name="connsiteY4" fmla="*/ 1817217 h 2920240"/>
                <a:gd name="connsiteX5" fmla="*/ 224629 w 3544094"/>
                <a:gd name="connsiteY5" fmla="*/ 2920240 h 2920240"/>
                <a:gd name="connsiteX6" fmla="*/ 1649750 w 3544094"/>
                <a:gd name="connsiteY6" fmla="*/ 2920240 h 2920240"/>
                <a:gd name="connsiteX7" fmla="*/ 1484010 w 3544094"/>
                <a:gd name="connsiteY7" fmla="*/ 2344537 h 2920240"/>
                <a:gd name="connsiteX8" fmla="*/ 2098005 w 3544094"/>
                <a:gd name="connsiteY8" fmla="*/ 1699588 h 2920240"/>
                <a:gd name="connsiteX9" fmla="*/ 2172839 w 3544094"/>
                <a:gd name="connsiteY9" fmla="*/ 1699588 h 2920240"/>
                <a:gd name="connsiteX10" fmla="*/ 2211010 w 3544094"/>
                <a:gd name="connsiteY10" fmla="*/ 1684885 h 2920240"/>
                <a:gd name="connsiteX11" fmla="*/ 2231476 w 3544094"/>
                <a:gd name="connsiteY11" fmla="*/ 1676590 h 2920240"/>
                <a:gd name="connsiteX12" fmla="*/ 2250059 w 3544094"/>
                <a:gd name="connsiteY12" fmla="*/ 1669050 h 2920240"/>
                <a:gd name="connsiteX13" fmla="*/ 2267010 w 3544094"/>
                <a:gd name="connsiteY13" fmla="*/ 1661886 h 2920240"/>
                <a:gd name="connsiteX14" fmla="*/ 2291871 w 3544094"/>
                <a:gd name="connsiteY14" fmla="*/ 1651079 h 2920240"/>
                <a:gd name="connsiteX15" fmla="*/ 2308822 w 3544094"/>
                <a:gd name="connsiteY15" fmla="*/ 1643539 h 2920240"/>
                <a:gd name="connsiteX16" fmla="*/ 2321002 w 3544094"/>
                <a:gd name="connsiteY16" fmla="*/ 1638009 h 2920240"/>
                <a:gd name="connsiteX17" fmla="*/ 2346114 w 3544094"/>
                <a:gd name="connsiteY17" fmla="*/ 1626447 h 2920240"/>
                <a:gd name="connsiteX18" fmla="*/ 2379639 w 3544094"/>
                <a:gd name="connsiteY18" fmla="*/ 1610235 h 2920240"/>
                <a:gd name="connsiteX19" fmla="*/ 2401612 w 3544094"/>
                <a:gd name="connsiteY19" fmla="*/ 1599176 h 2920240"/>
                <a:gd name="connsiteX20" fmla="*/ 2418689 w 3544094"/>
                <a:gd name="connsiteY20" fmla="*/ 1590379 h 2920240"/>
                <a:gd name="connsiteX21" fmla="*/ 2440285 w 3544094"/>
                <a:gd name="connsiteY21" fmla="*/ 1578943 h 2920240"/>
                <a:gd name="connsiteX22" fmla="*/ 2449200 w 3544094"/>
                <a:gd name="connsiteY22" fmla="*/ 1574168 h 2920240"/>
                <a:gd name="connsiteX23" fmla="*/ 2476446 w 3544094"/>
                <a:gd name="connsiteY23" fmla="*/ 1559338 h 2920240"/>
                <a:gd name="connsiteX24" fmla="*/ 2481469 w 3544094"/>
                <a:gd name="connsiteY24" fmla="*/ 1556448 h 2920240"/>
                <a:gd name="connsiteX25" fmla="*/ 2509971 w 3544094"/>
                <a:gd name="connsiteY25" fmla="*/ 1540236 h 2920240"/>
                <a:gd name="connsiteX26" fmla="*/ 2545380 w 3544094"/>
                <a:gd name="connsiteY26" fmla="*/ 1519249 h 2920240"/>
                <a:gd name="connsiteX27" fmla="*/ 2579658 w 3544094"/>
                <a:gd name="connsiteY27" fmla="*/ 1497885 h 2920240"/>
                <a:gd name="connsiteX28" fmla="*/ 2610295 w 3544094"/>
                <a:gd name="connsiteY28" fmla="*/ 1478154 h 2920240"/>
                <a:gd name="connsiteX29" fmla="*/ 2629129 w 3544094"/>
                <a:gd name="connsiteY29" fmla="*/ 1465587 h 2920240"/>
                <a:gd name="connsiteX30" fmla="*/ 2643443 w 3544094"/>
                <a:gd name="connsiteY30" fmla="*/ 1455910 h 2920240"/>
                <a:gd name="connsiteX31" fmla="*/ 2661398 w 3544094"/>
                <a:gd name="connsiteY31" fmla="*/ 1443594 h 2920240"/>
                <a:gd name="connsiteX32" fmla="*/ 2724179 w 3544094"/>
                <a:gd name="connsiteY32" fmla="*/ 1397975 h 2920240"/>
                <a:gd name="connsiteX33" fmla="*/ 2744520 w 3544094"/>
                <a:gd name="connsiteY33" fmla="*/ 1382518 h 2920240"/>
                <a:gd name="connsiteX34" fmla="*/ 2754565 w 3544094"/>
                <a:gd name="connsiteY34" fmla="*/ 1374726 h 2920240"/>
                <a:gd name="connsiteX35" fmla="*/ 2777668 w 3544094"/>
                <a:gd name="connsiteY35" fmla="*/ 1356378 h 2920240"/>
                <a:gd name="connsiteX36" fmla="*/ 2782942 w 3544094"/>
                <a:gd name="connsiteY36" fmla="*/ 1352105 h 2920240"/>
                <a:gd name="connsiteX37" fmla="*/ 2807929 w 3544094"/>
                <a:gd name="connsiteY37" fmla="*/ 1331620 h 2920240"/>
                <a:gd name="connsiteX38" fmla="*/ 2835427 w 3544094"/>
                <a:gd name="connsiteY38" fmla="*/ 1308371 h 2920240"/>
                <a:gd name="connsiteX39" fmla="*/ 2862422 w 3544094"/>
                <a:gd name="connsiteY39" fmla="*/ 1284619 h 2920240"/>
                <a:gd name="connsiteX40" fmla="*/ 2880628 w 3544094"/>
                <a:gd name="connsiteY40" fmla="*/ 1268030 h 2920240"/>
                <a:gd name="connsiteX41" fmla="*/ 2892557 w 3544094"/>
                <a:gd name="connsiteY41" fmla="*/ 1257223 h 2920240"/>
                <a:gd name="connsiteX42" fmla="*/ 2908126 w 3544094"/>
                <a:gd name="connsiteY42" fmla="*/ 1242645 h 2920240"/>
                <a:gd name="connsiteX43" fmla="*/ 2919929 w 3544094"/>
                <a:gd name="connsiteY43" fmla="*/ 1231334 h 2920240"/>
                <a:gd name="connsiteX44" fmla="*/ 2940772 w 3544094"/>
                <a:gd name="connsiteY44" fmla="*/ 1210975 h 2920240"/>
                <a:gd name="connsiteX45" fmla="*/ 3029419 w 3544094"/>
                <a:gd name="connsiteY45" fmla="*/ 1117978 h 2920240"/>
                <a:gd name="connsiteX46" fmla="*/ 3043858 w 3544094"/>
                <a:gd name="connsiteY46" fmla="*/ 1101767 h 2920240"/>
                <a:gd name="connsiteX47" fmla="*/ 3061311 w 3544094"/>
                <a:gd name="connsiteY47" fmla="*/ 1081784 h 2920240"/>
                <a:gd name="connsiteX48" fmla="*/ 3081903 w 3544094"/>
                <a:gd name="connsiteY48" fmla="*/ 1057279 h 2920240"/>
                <a:gd name="connsiteX49" fmla="*/ 3107141 w 3544094"/>
                <a:gd name="connsiteY49" fmla="*/ 1026363 h 2920240"/>
                <a:gd name="connsiteX50" fmla="*/ 3129491 w 3544094"/>
                <a:gd name="connsiteY50" fmla="*/ 997836 h 2920240"/>
                <a:gd name="connsiteX51" fmla="*/ 3141043 w 3544094"/>
                <a:gd name="connsiteY51" fmla="*/ 982755 h 2920240"/>
                <a:gd name="connsiteX52" fmla="*/ 3160128 w 3544094"/>
                <a:gd name="connsiteY52" fmla="*/ 957244 h 2920240"/>
                <a:gd name="connsiteX53" fmla="*/ 3160379 w 3544094"/>
                <a:gd name="connsiteY53" fmla="*/ 956867 h 2920240"/>
                <a:gd name="connsiteX54" fmla="*/ 3185115 w 3544094"/>
                <a:gd name="connsiteY54" fmla="*/ 922432 h 2920240"/>
                <a:gd name="connsiteX55" fmla="*/ 3185868 w 3544094"/>
                <a:gd name="connsiteY55" fmla="*/ 921427 h 2920240"/>
                <a:gd name="connsiteX56" fmla="*/ 3210227 w 3544094"/>
                <a:gd name="connsiteY56" fmla="*/ 885988 h 2920240"/>
                <a:gd name="connsiteX57" fmla="*/ 3257187 w 3544094"/>
                <a:gd name="connsiteY57" fmla="*/ 812972 h 2920240"/>
                <a:gd name="connsiteX58" fmla="*/ 3271250 w 3544094"/>
                <a:gd name="connsiteY58" fmla="*/ 789723 h 2920240"/>
                <a:gd name="connsiteX59" fmla="*/ 3289708 w 3544094"/>
                <a:gd name="connsiteY59" fmla="*/ 758305 h 2920240"/>
                <a:gd name="connsiteX60" fmla="*/ 3302138 w 3544094"/>
                <a:gd name="connsiteY60" fmla="*/ 736186 h 2920240"/>
                <a:gd name="connsiteX61" fmla="*/ 3313062 w 3544094"/>
                <a:gd name="connsiteY61" fmla="*/ 716330 h 2920240"/>
                <a:gd name="connsiteX62" fmla="*/ 3324362 w 3544094"/>
                <a:gd name="connsiteY62" fmla="*/ 695218 h 2920240"/>
                <a:gd name="connsiteX63" fmla="*/ 3345833 w 3544094"/>
                <a:gd name="connsiteY63" fmla="*/ 653494 h 2920240"/>
                <a:gd name="connsiteX64" fmla="*/ 3361654 w 3544094"/>
                <a:gd name="connsiteY64" fmla="*/ 621071 h 2920240"/>
                <a:gd name="connsiteX65" fmla="*/ 3372201 w 3544094"/>
                <a:gd name="connsiteY65" fmla="*/ 598576 h 2920240"/>
                <a:gd name="connsiteX66" fmla="*/ 3394551 w 3544094"/>
                <a:gd name="connsiteY66" fmla="*/ 548558 h 2920240"/>
                <a:gd name="connsiteX67" fmla="*/ 3403968 w 3544094"/>
                <a:gd name="connsiteY67" fmla="*/ 526314 h 2920240"/>
                <a:gd name="connsiteX68" fmla="*/ 3405852 w 3544094"/>
                <a:gd name="connsiteY68" fmla="*/ 521916 h 2920240"/>
                <a:gd name="connsiteX69" fmla="*/ 3413009 w 3544094"/>
                <a:gd name="connsiteY69" fmla="*/ 504448 h 2920240"/>
                <a:gd name="connsiteX70" fmla="*/ 3423430 w 3544094"/>
                <a:gd name="connsiteY70" fmla="*/ 477931 h 2920240"/>
                <a:gd name="connsiteX71" fmla="*/ 3435861 w 3544094"/>
                <a:gd name="connsiteY71" fmla="*/ 445130 h 2920240"/>
                <a:gd name="connsiteX72" fmla="*/ 3447664 w 3544094"/>
                <a:gd name="connsiteY72" fmla="*/ 411953 h 2920240"/>
                <a:gd name="connsiteX73" fmla="*/ 3458964 w 3544094"/>
                <a:gd name="connsiteY73" fmla="*/ 378650 h 2920240"/>
                <a:gd name="connsiteX74" fmla="*/ 3467502 w 3544094"/>
                <a:gd name="connsiteY74" fmla="*/ 352133 h 2920240"/>
                <a:gd name="connsiteX75" fmla="*/ 3481691 w 3544094"/>
                <a:gd name="connsiteY75" fmla="*/ 304503 h 2920240"/>
                <a:gd name="connsiteX76" fmla="*/ 3488471 w 3544094"/>
                <a:gd name="connsiteY76" fmla="*/ 280625 h 2920240"/>
                <a:gd name="connsiteX77" fmla="*/ 3489852 w 3544094"/>
                <a:gd name="connsiteY77" fmla="*/ 275347 h 2920240"/>
                <a:gd name="connsiteX78" fmla="*/ 3497260 w 3544094"/>
                <a:gd name="connsiteY78" fmla="*/ 246945 h 2920240"/>
                <a:gd name="connsiteX79" fmla="*/ 3498893 w 3544094"/>
                <a:gd name="connsiteY79" fmla="*/ 240788 h 2920240"/>
                <a:gd name="connsiteX80" fmla="*/ 3506678 w 3544094"/>
                <a:gd name="connsiteY80" fmla="*/ 208993 h 2920240"/>
                <a:gd name="connsiteX81" fmla="*/ 3512077 w 3544094"/>
                <a:gd name="connsiteY81" fmla="*/ 185115 h 2920240"/>
                <a:gd name="connsiteX82" fmla="*/ 3516597 w 3544094"/>
                <a:gd name="connsiteY82" fmla="*/ 164379 h 2920240"/>
                <a:gd name="connsiteX83" fmla="*/ 3544095 w 3544094"/>
                <a:gd name="connsiteY83" fmla="*/ 0 h 2920240"/>
                <a:gd name="connsiteX84" fmla="*/ 1825160 w 3544094"/>
                <a:gd name="connsiteY84" fmla="*/ 0 h 2920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544094" h="2920240">
                  <a:moveTo>
                    <a:pt x="1825160" y="0"/>
                  </a:moveTo>
                  <a:cubicBezTo>
                    <a:pt x="1804191" y="0"/>
                    <a:pt x="1783473" y="0"/>
                    <a:pt x="1763509" y="1005"/>
                  </a:cubicBezTo>
                  <a:cubicBezTo>
                    <a:pt x="1132438" y="14201"/>
                    <a:pt x="657690" y="240034"/>
                    <a:pt x="360110" y="624967"/>
                  </a:cubicBezTo>
                  <a:cubicBezTo>
                    <a:pt x="143140" y="904838"/>
                    <a:pt x="20843" y="1270041"/>
                    <a:pt x="2888" y="1699588"/>
                  </a:cubicBezTo>
                  <a:cubicBezTo>
                    <a:pt x="1004" y="1738547"/>
                    <a:pt x="0" y="1777379"/>
                    <a:pt x="0" y="1817217"/>
                  </a:cubicBezTo>
                  <a:cubicBezTo>
                    <a:pt x="0" y="2315129"/>
                    <a:pt x="107104" y="2695539"/>
                    <a:pt x="224629" y="2920240"/>
                  </a:cubicBezTo>
                  <a:lnTo>
                    <a:pt x="1649750" y="2920240"/>
                  </a:lnTo>
                  <a:cubicBezTo>
                    <a:pt x="1541768" y="2754353"/>
                    <a:pt x="1484010" y="2529527"/>
                    <a:pt x="1484010" y="2344537"/>
                  </a:cubicBezTo>
                  <a:cubicBezTo>
                    <a:pt x="1484010" y="1972799"/>
                    <a:pt x="1659293" y="1699588"/>
                    <a:pt x="2098005" y="1699588"/>
                  </a:cubicBezTo>
                  <a:lnTo>
                    <a:pt x="2172839" y="1699588"/>
                  </a:lnTo>
                  <a:cubicBezTo>
                    <a:pt x="2185647" y="1694812"/>
                    <a:pt x="2198328" y="1689911"/>
                    <a:pt x="2211010" y="1684885"/>
                  </a:cubicBezTo>
                  <a:cubicBezTo>
                    <a:pt x="2217916" y="1682245"/>
                    <a:pt x="2224696" y="1679481"/>
                    <a:pt x="2231476" y="1676590"/>
                  </a:cubicBezTo>
                  <a:cubicBezTo>
                    <a:pt x="2237755" y="1674202"/>
                    <a:pt x="2243907" y="1671689"/>
                    <a:pt x="2250059" y="1669050"/>
                  </a:cubicBezTo>
                  <a:cubicBezTo>
                    <a:pt x="2255710" y="1666788"/>
                    <a:pt x="2261360" y="1664400"/>
                    <a:pt x="2267010" y="1661886"/>
                  </a:cubicBezTo>
                  <a:cubicBezTo>
                    <a:pt x="2275297" y="1658493"/>
                    <a:pt x="2283584" y="1654849"/>
                    <a:pt x="2291871" y="1651079"/>
                  </a:cubicBezTo>
                  <a:cubicBezTo>
                    <a:pt x="2297521" y="1648691"/>
                    <a:pt x="2303172" y="1646177"/>
                    <a:pt x="2308822" y="1643539"/>
                  </a:cubicBezTo>
                  <a:cubicBezTo>
                    <a:pt x="2312840" y="1641905"/>
                    <a:pt x="2316984" y="1640020"/>
                    <a:pt x="2321002" y="1638009"/>
                  </a:cubicBezTo>
                  <a:cubicBezTo>
                    <a:pt x="2329414" y="1634238"/>
                    <a:pt x="2337701" y="1630468"/>
                    <a:pt x="2346114" y="1626447"/>
                  </a:cubicBezTo>
                  <a:cubicBezTo>
                    <a:pt x="2357289" y="1621169"/>
                    <a:pt x="2368464" y="1615765"/>
                    <a:pt x="2379639" y="1610235"/>
                  </a:cubicBezTo>
                  <a:cubicBezTo>
                    <a:pt x="2386921" y="1606591"/>
                    <a:pt x="2394330" y="1602946"/>
                    <a:pt x="2401612" y="1599176"/>
                  </a:cubicBezTo>
                  <a:cubicBezTo>
                    <a:pt x="2407388" y="1596412"/>
                    <a:pt x="2413038" y="1593395"/>
                    <a:pt x="2418689" y="1590379"/>
                  </a:cubicBezTo>
                  <a:cubicBezTo>
                    <a:pt x="2425971" y="1586609"/>
                    <a:pt x="2433128" y="1582839"/>
                    <a:pt x="2440285" y="1578943"/>
                  </a:cubicBezTo>
                  <a:cubicBezTo>
                    <a:pt x="2443298" y="1577435"/>
                    <a:pt x="2446312" y="1575927"/>
                    <a:pt x="2449200" y="1574168"/>
                  </a:cubicBezTo>
                  <a:cubicBezTo>
                    <a:pt x="2458366" y="1569392"/>
                    <a:pt x="2467406" y="1564365"/>
                    <a:pt x="2476446" y="1559338"/>
                  </a:cubicBezTo>
                  <a:cubicBezTo>
                    <a:pt x="2478204" y="1558459"/>
                    <a:pt x="2479837" y="1557453"/>
                    <a:pt x="2481469" y="1556448"/>
                  </a:cubicBezTo>
                  <a:cubicBezTo>
                    <a:pt x="2491012" y="1551169"/>
                    <a:pt x="2500554" y="1545766"/>
                    <a:pt x="2509971" y="1540236"/>
                  </a:cubicBezTo>
                  <a:cubicBezTo>
                    <a:pt x="2521900" y="1533324"/>
                    <a:pt x="2533702" y="1526287"/>
                    <a:pt x="2545380" y="1519249"/>
                  </a:cubicBezTo>
                  <a:cubicBezTo>
                    <a:pt x="2556931" y="1512211"/>
                    <a:pt x="2568357" y="1505173"/>
                    <a:pt x="2579658" y="1497885"/>
                  </a:cubicBezTo>
                  <a:cubicBezTo>
                    <a:pt x="2589954" y="1491475"/>
                    <a:pt x="2600124" y="1484815"/>
                    <a:pt x="2610295" y="1478154"/>
                  </a:cubicBezTo>
                  <a:cubicBezTo>
                    <a:pt x="2616573" y="1474007"/>
                    <a:pt x="2622851" y="1469860"/>
                    <a:pt x="2629129" y="1465587"/>
                  </a:cubicBezTo>
                  <a:cubicBezTo>
                    <a:pt x="2633900" y="1462445"/>
                    <a:pt x="2638672" y="1459177"/>
                    <a:pt x="2643443" y="1455910"/>
                  </a:cubicBezTo>
                  <a:cubicBezTo>
                    <a:pt x="2649470" y="1451889"/>
                    <a:pt x="2655371" y="1447742"/>
                    <a:pt x="2661398" y="1443594"/>
                  </a:cubicBezTo>
                  <a:cubicBezTo>
                    <a:pt x="2682618" y="1428765"/>
                    <a:pt x="2703587" y="1413559"/>
                    <a:pt x="2724179" y="1397975"/>
                  </a:cubicBezTo>
                  <a:cubicBezTo>
                    <a:pt x="2730960" y="1392948"/>
                    <a:pt x="2737740" y="1387670"/>
                    <a:pt x="2744520" y="1382518"/>
                  </a:cubicBezTo>
                  <a:cubicBezTo>
                    <a:pt x="2747910" y="1379878"/>
                    <a:pt x="2751300" y="1377365"/>
                    <a:pt x="2754565" y="1374726"/>
                  </a:cubicBezTo>
                  <a:cubicBezTo>
                    <a:pt x="2762350" y="1368694"/>
                    <a:pt x="2770009" y="1362536"/>
                    <a:pt x="2777668" y="1356378"/>
                  </a:cubicBezTo>
                  <a:cubicBezTo>
                    <a:pt x="2779426" y="1354996"/>
                    <a:pt x="2781184" y="1353613"/>
                    <a:pt x="2782942" y="1352105"/>
                  </a:cubicBezTo>
                  <a:cubicBezTo>
                    <a:pt x="2791355" y="1345444"/>
                    <a:pt x="2799642" y="1338533"/>
                    <a:pt x="2807929" y="1331620"/>
                  </a:cubicBezTo>
                  <a:cubicBezTo>
                    <a:pt x="2817094" y="1323955"/>
                    <a:pt x="2826261" y="1316163"/>
                    <a:pt x="2835427" y="1308371"/>
                  </a:cubicBezTo>
                  <a:cubicBezTo>
                    <a:pt x="2844467" y="1300454"/>
                    <a:pt x="2853507" y="1292537"/>
                    <a:pt x="2862422" y="1284619"/>
                  </a:cubicBezTo>
                  <a:cubicBezTo>
                    <a:pt x="2868575" y="1279215"/>
                    <a:pt x="2874602" y="1273686"/>
                    <a:pt x="2880628" y="1268030"/>
                  </a:cubicBezTo>
                  <a:cubicBezTo>
                    <a:pt x="2884646" y="1264512"/>
                    <a:pt x="2888665" y="1260867"/>
                    <a:pt x="2892557" y="1257223"/>
                  </a:cubicBezTo>
                  <a:cubicBezTo>
                    <a:pt x="2897830" y="1252321"/>
                    <a:pt x="2902978" y="1247546"/>
                    <a:pt x="2908126" y="1242645"/>
                  </a:cubicBezTo>
                  <a:cubicBezTo>
                    <a:pt x="2912144" y="1238874"/>
                    <a:pt x="2916037" y="1235104"/>
                    <a:pt x="2919929" y="1231334"/>
                  </a:cubicBezTo>
                  <a:cubicBezTo>
                    <a:pt x="2926961" y="1224548"/>
                    <a:pt x="2933867" y="1217887"/>
                    <a:pt x="2940772" y="1210975"/>
                  </a:cubicBezTo>
                  <a:cubicBezTo>
                    <a:pt x="2971409" y="1180814"/>
                    <a:pt x="3001042" y="1149773"/>
                    <a:pt x="3029419" y="1117978"/>
                  </a:cubicBezTo>
                  <a:cubicBezTo>
                    <a:pt x="3034316" y="1112574"/>
                    <a:pt x="3039212" y="1107170"/>
                    <a:pt x="3043858" y="1101767"/>
                  </a:cubicBezTo>
                  <a:cubicBezTo>
                    <a:pt x="3049760" y="1095231"/>
                    <a:pt x="3055536" y="1088571"/>
                    <a:pt x="3061311" y="1081784"/>
                  </a:cubicBezTo>
                  <a:cubicBezTo>
                    <a:pt x="3068217" y="1073742"/>
                    <a:pt x="3075123" y="1065573"/>
                    <a:pt x="3081903" y="1057279"/>
                  </a:cubicBezTo>
                  <a:cubicBezTo>
                    <a:pt x="3090442" y="1047099"/>
                    <a:pt x="3098854" y="1036668"/>
                    <a:pt x="3107141" y="1026363"/>
                  </a:cubicBezTo>
                  <a:cubicBezTo>
                    <a:pt x="3114801" y="1016938"/>
                    <a:pt x="3122209" y="1007387"/>
                    <a:pt x="3129491" y="997836"/>
                  </a:cubicBezTo>
                  <a:cubicBezTo>
                    <a:pt x="3133509" y="992809"/>
                    <a:pt x="3137402" y="987782"/>
                    <a:pt x="3141043" y="982755"/>
                  </a:cubicBezTo>
                  <a:cubicBezTo>
                    <a:pt x="3147572" y="974335"/>
                    <a:pt x="3153850" y="965789"/>
                    <a:pt x="3160128" y="957244"/>
                  </a:cubicBezTo>
                  <a:cubicBezTo>
                    <a:pt x="3160254" y="957118"/>
                    <a:pt x="3160379" y="956992"/>
                    <a:pt x="3160379" y="956867"/>
                  </a:cubicBezTo>
                  <a:cubicBezTo>
                    <a:pt x="3168792" y="945556"/>
                    <a:pt x="3177079" y="933994"/>
                    <a:pt x="3185115" y="922432"/>
                  </a:cubicBezTo>
                  <a:cubicBezTo>
                    <a:pt x="3185491" y="922181"/>
                    <a:pt x="3185617" y="921804"/>
                    <a:pt x="3185868" y="921427"/>
                  </a:cubicBezTo>
                  <a:cubicBezTo>
                    <a:pt x="3194155" y="909740"/>
                    <a:pt x="3202191" y="897927"/>
                    <a:pt x="3210227" y="885988"/>
                  </a:cubicBezTo>
                  <a:cubicBezTo>
                    <a:pt x="3226425" y="861984"/>
                    <a:pt x="3242120" y="837604"/>
                    <a:pt x="3257187" y="812972"/>
                  </a:cubicBezTo>
                  <a:cubicBezTo>
                    <a:pt x="3261958" y="805306"/>
                    <a:pt x="3266604" y="797514"/>
                    <a:pt x="3271250" y="789723"/>
                  </a:cubicBezTo>
                  <a:cubicBezTo>
                    <a:pt x="3277528" y="779292"/>
                    <a:pt x="3283680" y="768861"/>
                    <a:pt x="3289708" y="758305"/>
                  </a:cubicBezTo>
                  <a:cubicBezTo>
                    <a:pt x="3293977" y="751016"/>
                    <a:pt x="3298120" y="743601"/>
                    <a:pt x="3302138" y="736186"/>
                  </a:cubicBezTo>
                  <a:cubicBezTo>
                    <a:pt x="3305779" y="729652"/>
                    <a:pt x="3309421" y="722991"/>
                    <a:pt x="3313062" y="716330"/>
                  </a:cubicBezTo>
                  <a:cubicBezTo>
                    <a:pt x="3316954" y="709293"/>
                    <a:pt x="3320721" y="702255"/>
                    <a:pt x="3324362" y="695218"/>
                  </a:cubicBezTo>
                  <a:cubicBezTo>
                    <a:pt x="3331771" y="681394"/>
                    <a:pt x="3338802" y="667570"/>
                    <a:pt x="3345833" y="653494"/>
                  </a:cubicBezTo>
                  <a:cubicBezTo>
                    <a:pt x="3351107" y="642812"/>
                    <a:pt x="3356381" y="632005"/>
                    <a:pt x="3361654" y="621071"/>
                  </a:cubicBezTo>
                  <a:cubicBezTo>
                    <a:pt x="3365295" y="613531"/>
                    <a:pt x="3368811" y="606116"/>
                    <a:pt x="3372201" y="598576"/>
                  </a:cubicBezTo>
                  <a:cubicBezTo>
                    <a:pt x="3379861" y="581987"/>
                    <a:pt x="3387269" y="565273"/>
                    <a:pt x="3394551" y="548558"/>
                  </a:cubicBezTo>
                  <a:cubicBezTo>
                    <a:pt x="3397816" y="541144"/>
                    <a:pt x="3400955" y="533729"/>
                    <a:pt x="3403968" y="526314"/>
                  </a:cubicBezTo>
                  <a:cubicBezTo>
                    <a:pt x="3404596" y="524806"/>
                    <a:pt x="3405224" y="523298"/>
                    <a:pt x="3405852" y="521916"/>
                  </a:cubicBezTo>
                  <a:cubicBezTo>
                    <a:pt x="3408237" y="516135"/>
                    <a:pt x="3410623" y="510228"/>
                    <a:pt x="3413009" y="504448"/>
                  </a:cubicBezTo>
                  <a:cubicBezTo>
                    <a:pt x="3416525" y="495650"/>
                    <a:pt x="3420040" y="486853"/>
                    <a:pt x="3423430" y="477931"/>
                  </a:cubicBezTo>
                  <a:cubicBezTo>
                    <a:pt x="3427699" y="466997"/>
                    <a:pt x="3431843" y="456064"/>
                    <a:pt x="3435861" y="445130"/>
                  </a:cubicBezTo>
                  <a:cubicBezTo>
                    <a:pt x="3439879" y="434071"/>
                    <a:pt x="3443897" y="423012"/>
                    <a:pt x="3447664" y="411953"/>
                  </a:cubicBezTo>
                  <a:cubicBezTo>
                    <a:pt x="3451556" y="400894"/>
                    <a:pt x="3455323" y="389709"/>
                    <a:pt x="3458964" y="378650"/>
                  </a:cubicBezTo>
                  <a:cubicBezTo>
                    <a:pt x="3461852" y="369853"/>
                    <a:pt x="3464740" y="360930"/>
                    <a:pt x="3467502" y="352133"/>
                  </a:cubicBezTo>
                  <a:cubicBezTo>
                    <a:pt x="3472399" y="336298"/>
                    <a:pt x="3477171" y="320464"/>
                    <a:pt x="3481691" y="304503"/>
                  </a:cubicBezTo>
                  <a:cubicBezTo>
                    <a:pt x="3484076" y="296586"/>
                    <a:pt x="3486337" y="288669"/>
                    <a:pt x="3488471" y="280625"/>
                  </a:cubicBezTo>
                  <a:cubicBezTo>
                    <a:pt x="3488973" y="278866"/>
                    <a:pt x="3489350" y="277107"/>
                    <a:pt x="3489852" y="275347"/>
                  </a:cubicBezTo>
                  <a:cubicBezTo>
                    <a:pt x="3492489" y="265922"/>
                    <a:pt x="3495000" y="256497"/>
                    <a:pt x="3497260" y="246945"/>
                  </a:cubicBezTo>
                  <a:cubicBezTo>
                    <a:pt x="3497888" y="244935"/>
                    <a:pt x="3498390" y="242798"/>
                    <a:pt x="3498893" y="240788"/>
                  </a:cubicBezTo>
                  <a:cubicBezTo>
                    <a:pt x="3501655" y="230231"/>
                    <a:pt x="3504166" y="219675"/>
                    <a:pt x="3506678" y="208993"/>
                  </a:cubicBezTo>
                  <a:cubicBezTo>
                    <a:pt x="3508561" y="201075"/>
                    <a:pt x="3510319" y="193032"/>
                    <a:pt x="3512077" y="185115"/>
                  </a:cubicBezTo>
                  <a:cubicBezTo>
                    <a:pt x="3513709" y="178203"/>
                    <a:pt x="3515216" y="171291"/>
                    <a:pt x="3516597" y="164379"/>
                  </a:cubicBezTo>
                  <a:cubicBezTo>
                    <a:pt x="3528023" y="110089"/>
                    <a:pt x="3537189" y="55296"/>
                    <a:pt x="3544095" y="0"/>
                  </a:cubicBezTo>
                  <a:lnTo>
                    <a:pt x="1825160" y="0"/>
                  </a:lnTo>
                  <a:close/>
                </a:path>
              </a:pathLst>
            </a:custGeom>
            <a:solidFill>
              <a:srgbClr val="BABAE6"/>
            </a:solidFill>
            <a:ln w="99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BA0A2C5-E930-30AA-AF2A-ABCE24FD522C}"/>
                </a:ext>
              </a:extLst>
            </p:cNvPr>
            <p:cNvSpPr/>
            <p:nvPr/>
          </p:nvSpPr>
          <p:spPr>
            <a:xfrm>
              <a:off x="326701" y="1755801"/>
              <a:ext cx="3401952" cy="2374364"/>
            </a:xfrm>
            <a:custGeom>
              <a:avLst/>
              <a:gdLst>
                <a:gd name="connsiteX0" fmla="*/ 1171236 w 3640651"/>
                <a:gd name="connsiteY0" fmla="*/ 0 h 2540962"/>
                <a:gd name="connsiteX1" fmla="*/ 0 w 3640651"/>
                <a:gd name="connsiteY1" fmla="*/ 0 h 2540962"/>
                <a:gd name="connsiteX2" fmla="*/ 0 w 3640651"/>
                <a:gd name="connsiteY2" fmla="*/ 1454905 h 2540962"/>
                <a:gd name="connsiteX3" fmla="*/ 985531 w 3640651"/>
                <a:gd name="connsiteY3" fmla="*/ 1454905 h 2540962"/>
                <a:gd name="connsiteX4" fmla="*/ 1874380 w 3640651"/>
                <a:gd name="connsiteY4" fmla="*/ 2305704 h 2540962"/>
                <a:gd name="connsiteX5" fmla="*/ 1844998 w 3640651"/>
                <a:gd name="connsiteY5" fmla="*/ 2540962 h 2540962"/>
                <a:gd name="connsiteX6" fmla="*/ 1906649 w 3640651"/>
                <a:gd name="connsiteY6" fmla="*/ 2539957 h 2540962"/>
                <a:gd name="connsiteX7" fmla="*/ 3625584 w 3640651"/>
                <a:gd name="connsiteY7" fmla="*/ 2539957 h 2540962"/>
                <a:gd name="connsiteX8" fmla="*/ 3640651 w 3640651"/>
                <a:gd name="connsiteY8" fmla="*/ 2295274 h 2540962"/>
                <a:gd name="connsiteX9" fmla="*/ 1171236 w 3640651"/>
                <a:gd name="connsiteY9" fmla="*/ 0 h 254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640651" h="2540962">
                  <a:moveTo>
                    <a:pt x="1171236" y="0"/>
                  </a:moveTo>
                  <a:lnTo>
                    <a:pt x="0" y="0"/>
                  </a:lnTo>
                  <a:lnTo>
                    <a:pt x="0" y="1454905"/>
                  </a:lnTo>
                  <a:lnTo>
                    <a:pt x="985531" y="1454905"/>
                  </a:lnTo>
                  <a:cubicBezTo>
                    <a:pt x="1522808" y="1454905"/>
                    <a:pt x="1874380" y="1817217"/>
                    <a:pt x="1874380" y="2305704"/>
                  </a:cubicBezTo>
                  <a:cubicBezTo>
                    <a:pt x="1874380" y="2388145"/>
                    <a:pt x="1863958" y="2466942"/>
                    <a:pt x="1844998" y="2540962"/>
                  </a:cubicBezTo>
                  <a:cubicBezTo>
                    <a:pt x="1864963" y="2539957"/>
                    <a:pt x="1885681" y="2539957"/>
                    <a:pt x="1906649" y="2539957"/>
                  </a:cubicBezTo>
                  <a:lnTo>
                    <a:pt x="3625584" y="2539957"/>
                  </a:lnTo>
                  <a:cubicBezTo>
                    <a:pt x="3636006" y="2459275"/>
                    <a:pt x="3640651" y="2377840"/>
                    <a:pt x="3640651" y="2295274"/>
                  </a:cubicBezTo>
                  <a:cubicBezTo>
                    <a:pt x="3640651" y="966543"/>
                    <a:pt x="2654242" y="0"/>
                    <a:pt x="1171236" y="0"/>
                  </a:cubicBezTo>
                  <a:close/>
                </a:path>
              </a:pathLst>
            </a:custGeom>
            <a:solidFill>
              <a:srgbClr val="6E64D6"/>
            </a:solidFill>
            <a:ln w="9918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ACF5CCD-75D9-4191-0528-06BD5DD857C3}"/>
                </a:ext>
              </a:extLst>
            </p:cNvPr>
            <p:cNvSpPr/>
            <p:nvPr userDrawn="1"/>
          </p:nvSpPr>
          <p:spPr>
            <a:xfrm>
              <a:off x="1509396" y="0"/>
              <a:ext cx="1544753" cy="1157131"/>
            </a:xfrm>
            <a:custGeom>
              <a:avLst/>
              <a:gdLst>
                <a:gd name="connsiteX0" fmla="*/ 105798 w 1544753"/>
                <a:gd name="connsiteY0" fmla="*/ 0 h 1157131"/>
                <a:gd name="connsiteX1" fmla="*/ 1438955 w 1544753"/>
                <a:gd name="connsiteY1" fmla="*/ 0 h 1157131"/>
                <a:gd name="connsiteX2" fmla="*/ 1484056 w 1544753"/>
                <a:gd name="connsiteY2" fmla="*/ 83165 h 1157131"/>
                <a:gd name="connsiteX3" fmla="*/ 1544753 w 1544753"/>
                <a:gd name="connsiteY3" fmla="*/ 384074 h 1157131"/>
                <a:gd name="connsiteX4" fmla="*/ 772377 w 1544753"/>
                <a:gd name="connsiteY4" fmla="*/ 1157131 h 1157131"/>
                <a:gd name="connsiteX5" fmla="*/ 0 w 1544753"/>
                <a:gd name="connsiteY5" fmla="*/ 384074 h 1157131"/>
                <a:gd name="connsiteX6" fmla="*/ 60697 w 1544753"/>
                <a:gd name="connsiteY6" fmla="*/ 83165 h 11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4753" h="1157131">
                  <a:moveTo>
                    <a:pt x="105798" y="0"/>
                  </a:moveTo>
                  <a:lnTo>
                    <a:pt x="1438955" y="0"/>
                  </a:lnTo>
                  <a:lnTo>
                    <a:pt x="1484056" y="83165"/>
                  </a:lnTo>
                  <a:cubicBezTo>
                    <a:pt x="1523140" y="175652"/>
                    <a:pt x="1544753" y="277337"/>
                    <a:pt x="1544753" y="384074"/>
                  </a:cubicBezTo>
                  <a:cubicBezTo>
                    <a:pt x="1544753" y="811021"/>
                    <a:pt x="1198949" y="1157131"/>
                    <a:pt x="772377" y="1157131"/>
                  </a:cubicBezTo>
                  <a:cubicBezTo>
                    <a:pt x="345805" y="1157131"/>
                    <a:pt x="0" y="811021"/>
                    <a:pt x="0" y="384074"/>
                  </a:cubicBezTo>
                  <a:cubicBezTo>
                    <a:pt x="0" y="277337"/>
                    <a:pt x="21613" y="175652"/>
                    <a:pt x="60697" y="83165"/>
                  </a:cubicBezTo>
                  <a:close/>
                </a:path>
              </a:pathLst>
            </a:custGeom>
            <a:solidFill>
              <a:srgbClr val="BABAE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17A9A595-4C7F-5774-F51F-7EF0AF89B76F}"/>
                </a:ext>
              </a:extLst>
            </p:cNvPr>
            <p:cNvSpPr/>
            <p:nvPr userDrawn="1"/>
          </p:nvSpPr>
          <p:spPr>
            <a:xfrm>
              <a:off x="1" y="4668477"/>
              <a:ext cx="747813" cy="1040437"/>
            </a:xfrm>
            <a:custGeom>
              <a:avLst/>
              <a:gdLst>
                <a:gd name="connsiteX0" fmla="*/ 0 w 747813"/>
                <a:gd name="connsiteY0" fmla="*/ 0 h 1040437"/>
                <a:gd name="connsiteX1" fmla="*/ 11648 w 747813"/>
                <a:gd name="connsiteY1" fmla="*/ 3619 h 1040437"/>
                <a:gd name="connsiteX2" fmla="*/ 335168 w 747813"/>
                <a:gd name="connsiteY2" fmla="*/ 36273 h 1040437"/>
                <a:gd name="connsiteX3" fmla="*/ 747813 w 747813"/>
                <a:gd name="connsiteY3" fmla="*/ 36273 h 1040437"/>
                <a:gd name="connsiteX4" fmla="*/ 414012 w 747813"/>
                <a:gd name="connsiteY4" fmla="*/ 1040437 h 1040437"/>
                <a:gd name="connsiteX5" fmla="*/ 0 w 747813"/>
                <a:gd name="connsiteY5" fmla="*/ 1040437 h 1040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7813" h="1040437">
                  <a:moveTo>
                    <a:pt x="0" y="0"/>
                  </a:moveTo>
                  <a:lnTo>
                    <a:pt x="11648" y="3619"/>
                  </a:lnTo>
                  <a:cubicBezTo>
                    <a:pt x="116151" y="25029"/>
                    <a:pt x="224350" y="36273"/>
                    <a:pt x="335168" y="36273"/>
                  </a:cubicBezTo>
                  <a:lnTo>
                    <a:pt x="747813" y="36273"/>
                  </a:lnTo>
                  <a:cubicBezTo>
                    <a:pt x="545069" y="297795"/>
                    <a:pt x="430790" y="639053"/>
                    <a:pt x="414012" y="1040437"/>
                  </a:cubicBezTo>
                  <a:lnTo>
                    <a:pt x="0" y="1040437"/>
                  </a:lnTo>
                  <a:close/>
                </a:path>
              </a:pathLst>
            </a:custGeom>
            <a:solidFill>
              <a:srgbClr val="6E63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39AD738-D6DE-B539-61AF-9176C26078FA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57" name="Text Placeholder 35">
            <a:extLst>
              <a:ext uri="{FF2B5EF4-FFF2-40B4-BE49-F238E27FC236}">
                <a16:creationId xmlns:a16="http://schemas.microsoft.com/office/drawing/2014/main" id="{290DBB18-020F-BDFD-482F-E4AB9068F2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58" name="Text Placeholder 35">
            <a:extLst>
              <a:ext uri="{FF2B5EF4-FFF2-40B4-BE49-F238E27FC236}">
                <a16:creationId xmlns:a16="http://schemas.microsoft.com/office/drawing/2014/main" id="{520ED651-E0BC-367A-06B7-FCAF192375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59" name="Picture Placeholder 9">
            <a:extLst>
              <a:ext uri="{FF2B5EF4-FFF2-40B4-BE49-F238E27FC236}">
                <a16:creationId xmlns:a16="http://schemas.microsoft.com/office/drawing/2014/main" id="{ADFDBDD5-FB42-9FFF-975E-80DF363067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6B386349-FF31-24CE-9955-67EC5368506E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1" name="Text Placeholder 35">
            <a:extLst>
              <a:ext uri="{FF2B5EF4-FFF2-40B4-BE49-F238E27FC236}">
                <a16:creationId xmlns:a16="http://schemas.microsoft.com/office/drawing/2014/main" id="{A8788B00-A7E9-AF03-527D-76DE5F677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2" name="Text Placeholder 35">
            <a:extLst>
              <a:ext uri="{FF2B5EF4-FFF2-40B4-BE49-F238E27FC236}">
                <a16:creationId xmlns:a16="http://schemas.microsoft.com/office/drawing/2014/main" id="{D19434DD-A348-3703-6E9A-415A41144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3" name="Picture Placeholder 13">
            <a:extLst>
              <a:ext uri="{FF2B5EF4-FFF2-40B4-BE49-F238E27FC236}">
                <a16:creationId xmlns:a16="http://schemas.microsoft.com/office/drawing/2014/main" id="{CF5AF1C5-DC02-72B5-6591-1B346CC830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6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64" name="Title Placeholder 12">
            <a:extLst>
              <a:ext uri="{FF2B5EF4-FFF2-40B4-BE49-F238E27FC236}">
                <a16:creationId xmlns:a16="http://schemas.microsoft.com/office/drawing/2014/main" id="{D07952C5-D802-2691-2921-35B2FDCAD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79092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5" name="Text Placeholder 4">
            <a:extLst>
              <a:ext uri="{FF2B5EF4-FFF2-40B4-BE49-F238E27FC236}">
                <a16:creationId xmlns:a16="http://schemas.microsoft.com/office/drawing/2014/main" id="{FA22D318-5FA2-BFDF-C3EF-D6C4B8A9D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79091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74562481-306F-4BBB-F9F5-E83ED8277934}"/>
              </a:ext>
            </a:extLst>
          </p:cNvPr>
          <p:cNvSpPr/>
          <p:nvPr userDrawn="1"/>
        </p:nvSpPr>
        <p:spPr>
          <a:xfrm>
            <a:off x="3411063" y="4888896"/>
            <a:ext cx="43881" cy="68228"/>
          </a:xfrm>
          <a:custGeom>
            <a:avLst/>
            <a:gdLst>
              <a:gd name="connsiteX0" fmla="*/ 46960 w 46960"/>
              <a:gd name="connsiteY0" fmla="*/ 0 h 73015"/>
              <a:gd name="connsiteX1" fmla="*/ 0 w 46960"/>
              <a:gd name="connsiteY1" fmla="*/ 73015 h 73015"/>
              <a:gd name="connsiteX2" fmla="*/ 46960 w 46960"/>
              <a:gd name="connsiteY2" fmla="*/ 0 h 7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60" h="73015">
                <a:moveTo>
                  <a:pt x="46960" y="0"/>
                </a:moveTo>
                <a:cubicBezTo>
                  <a:pt x="31893" y="24632"/>
                  <a:pt x="16323" y="49012"/>
                  <a:pt x="0" y="73015"/>
                </a:cubicBezTo>
                <a:cubicBezTo>
                  <a:pt x="16198" y="49012"/>
                  <a:pt x="31893" y="24632"/>
                  <a:pt x="46960" y="0"/>
                </a:cubicBezTo>
                <a:close/>
              </a:path>
            </a:pathLst>
          </a:custGeom>
          <a:solidFill>
            <a:srgbClr val="27B1A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537D96-94C3-FAA1-CCAD-40D92A8D7FCB}"/>
              </a:ext>
            </a:extLst>
          </p:cNvPr>
          <p:cNvSpPr txBox="1"/>
          <p:nvPr userDrawn="1"/>
        </p:nvSpPr>
        <p:spPr>
          <a:xfrm>
            <a:off x="438912" y="170078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rmAutofit fontScale="25000" lnSpcReduction="20000"/>
          </a:bodyPr>
          <a:lstStyle/>
          <a:p>
            <a:pPr algn="l"/>
            <a:endParaRPr lang="en-US" sz="2800" b="0">
              <a:solidFill>
                <a:srgbClr val="C4C0F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B259692-1B1B-84D0-2284-CE22170B0A4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6274" y="777868"/>
            <a:ext cx="3263373" cy="12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911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B85D4D-28B6-BC16-EE3B-EBADB221A7ED}"/>
              </a:ext>
            </a:extLst>
          </p:cNvPr>
          <p:cNvGrpSpPr/>
          <p:nvPr userDrawn="1"/>
        </p:nvGrpSpPr>
        <p:grpSpPr>
          <a:xfrm>
            <a:off x="8338751" y="0"/>
            <a:ext cx="3853250" cy="6858000"/>
            <a:chOff x="8338751" y="0"/>
            <a:chExt cx="3853250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B96F1A7D-626C-0903-0EA4-5562F87305C2}"/>
                </a:ext>
              </a:extLst>
            </p:cNvPr>
            <p:cNvSpPr/>
            <p:nvPr userDrawn="1"/>
          </p:nvSpPr>
          <p:spPr>
            <a:xfrm>
              <a:off x="8338752" y="1669801"/>
              <a:ext cx="3853249" cy="3707910"/>
            </a:xfrm>
            <a:custGeom>
              <a:avLst/>
              <a:gdLst>
                <a:gd name="connsiteX0" fmla="*/ 2807840 w 3853249"/>
                <a:gd name="connsiteY0" fmla="*/ 0 h 3707910"/>
                <a:gd name="connsiteX1" fmla="*/ 2807866 w 3853249"/>
                <a:gd name="connsiteY1" fmla="*/ 0 h 3707910"/>
                <a:gd name="connsiteX2" fmla="*/ 3000058 w 3853249"/>
                <a:gd name="connsiteY2" fmla="*/ 7565 h 3707910"/>
                <a:gd name="connsiteX3" fmla="*/ 3735384 w 3853249"/>
                <a:gd name="connsiteY3" fmla="*/ 181888 h 3707910"/>
                <a:gd name="connsiteX4" fmla="*/ 3853249 w 3853249"/>
                <a:gd name="connsiteY4" fmla="*/ 234940 h 3707910"/>
                <a:gd name="connsiteX5" fmla="*/ 3853249 w 3853249"/>
                <a:gd name="connsiteY5" fmla="*/ 2156594 h 3707910"/>
                <a:gd name="connsiteX6" fmla="*/ 3852241 w 3853249"/>
                <a:gd name="connsiteY6" fmla="*/ 2156482 h 3707910"/>
                <a:gd name="connsiteX7" fmla="*/ 3651982 w 3853249"/>
                <a:gd name="connsiteY7" fmla="*/ 2149237 h 3707910"/>
                <a:gd name="connsiteX8" fmla="*/ 2925104 w 3853249"/>
                <a:gd name="connsiteY8" fmla="*/ 2280324 h 3707910"/>
                <a:gd name="connsiteX9" fmla="*/ 2830686 w 3853249"/>
                <a:gd name="connsiteY9" fmla="*/ 2275086 h 3707910"/>
                <a:gd name="connsiteX10" fmla="*/ 2032088 w 3853249"/>
                <a:gd name="connsiteY10" fmla="*/ 2685673 h 3707910"/>
                <a:gd name="connsiteX11" fmla="*/ 1859099 w 3853249"/>
                <a:gd name="connsiteY11" fmla="*/ 3281608 h 3707910"/>
                <a:gd name="connsiteX12" fmla="*/ 1859099 w 3853249"/>
                <a:gd name="connsiteY12" fmla="*/ 3707910 h 3707910"/>
                <a:gd name="connsiteX13" fmla="*/ 0 w 3853249"/>
                <a:gd name="connsiteY13" fmla="*/ 3707910 h 3707910"/>
                <a:gd name="connsiteX14" fmla="*/ 0 w 3853249"/>
                <a:gd name="connsiteY14" fmla="*/ 3021181 h 3707910"/>
                <a:gd name="connsiteX15" fmla="*/ 69841 w 3853249"/>
                <a:gd name="connsiteY15" fmla="*/ 2290800 h 3707910"/>
                <a:gd name="connsiteX16" fmla="*/ 2552117 w 3853249"/>
                <a:gd name="connsiteY16" fmla="*/ 10349 h 370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53249" h="3707910">
                  <a:moveTo>
                    <a:pt x="2807840" y="0"/>
                  </a:moveTo>
                  <a:lnTo>
                    <a:pt x="2807866" y="0"/>
                  </a:lnTo>
                  <a:lnTo>
                    <a:pt x="3000058" y="7565"/>
                  </a:lnTo>
                  <a:cubicBezTo>
                    <a:pt x="3254712" y="27644"/>
                    <a:pt x="3502278" y="87300"/>
                    <a:pt x="3735384" y="181888"/>
                  </a:cubicBezTo>
                  <a:lnTo>
                    <a:pt x="3853249" y="234940"/>
                  </a:lnTo>
                  <a:lnTo>
                    <a:pt x="3853249" y="2156594"/>
                  </a:lnTo>
                  <a:lnTo>
                    <a:pt x="3852241" y="2156482"/>
                  </a:lnTo>
                  <a:cubicBezTo>
                    <a:pt x="3786695" y="2151681"/>
                    <a:pt x="3719909" y="2149237"/>
                    <a:pt x="3651982" y="2149237"/>
                  </a:cubicBezTo>
                  <a:cubicBezTo>
                    <a:pt x="3386321" y="2149237"/>
                    <a:pt x="3143491" y="2196379"/>
                    <a:pt x="2925104" y="2280324"/>
                  </a:cubicBezTo>
                  <a:cubicBezTo>
                    <a:pt x="2893677" y="2276831"/>
                    <a:pt x="2862249" y="2275086"/>
                    <a:pt x="2830686" y="2275086"/>
                  </a:cubicBezTo>
                  <a:cubicBezTo>
                    <a:pt x="2491691" y="2275086"/>
                    <a:pt x="2203331" y="2428871"/>
                    <a:pt x="2032088" y="2685673"/>
                  </a:cubicBezTo>
                  <a:cubicBezTo>
                    <a:pt x="1921955" y="2848189"/>
                    <a:pt x="1859099" y="3050863"/>
                    <a:pt x="1859099" y="3281608"/>
                  </a:cubicBezTo>
                  <a:lnTo>
                    <a:pt x="1859099" y="3707910"/>
                  </a:lnTo>
                  <a:lnTo>
                    <a:pt x="0" y="3707910"/>
                  </a:lnTo>
                  <a:lnTo>
                    <a:pt x="0" y="3021181"/>
                  </a:lnTo>
                  <a:cubicBezTo>
                    <a:pt x="0" y="2764244"/>
                    <a:pt x="24445" y="2521410"/>
                    <a:pt x="69841" y="2290800"/>
                  </a:cubicBezTo>
                  <a:cubicBezTo>
                    <a:pt x="330357" y="978629"/>
                    <a:pt x="1292649" y="113380"/>
                    <a:pt x="2552117" y="10349"/>
                  </a:cubicBez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6A7FC5A-D286-1685-7B81-42E32B894946}"/>
                </a:ext>
              </a:extLst>
            </p:cNvPr>
            <p:cNvSpPr/>
            <p:nvPr userDrawn="1"/>
          </p:nvSpPr>
          <p:spPr>
            <a:xfrm rot="16200000">
              <a:off x="9526095" y="2762781"/>
              <a:ext cx="1427586" cy="3802274"/>
            </a:xfrm>
            <a:custGeom>
              <a:avLst/>
              <a:gdLst>
                <a:gd name="connsiteX0" fmla="*/ 1012412 w 1012412"/>
                <a:gd name="connsiteY0" fmla="*/ 2072799 h 2694382"/>
                <a:gd name="connsiteX1" fmla="*/ 302324 w 1012412"/>
                <a:gd name="connsiteY1" fmla="*/ 2694382 h 2694382"/>
                <a:gd name="connsiteX2" fmla="*/ 0 w 1012412"/>
                <a:gd name="connsiteY2" fmla="*/ 2694382 h 2694382"/>
                <a:gd name="connsiteX3" fmla="*/ 0 w 1012412"/>
                <a:gd name="connsiteY3" fmla="*/ 0 h 2694382"/>
                <a:gd name="connsiteX4" fmla="*/ 487013 w 1012412"/>
                <a:gd name="connsiteY4" fmla="*/ 0 h 2694382"/>
                <a:gd name="connsiteX5" fmla="*/ 1004983 w 1012412"/>
                <a:gd name="connsiteY5" fmla="*/ 49491 h 2694382"/>
                <a:gd name="connsiteX6" fmla="*/ 1004983 w 1012412"/>
                <a:gd name="connsiteY6" fmla="*/ 1439986 h 2694382"/>
                <a:gd name="connsiteX7" fmla="*/ 519208 w 1012412"/>
                <a:gd name="connsiteY7" fmla="*/ 1439986 h 2694382"/>
                <a:gd name="connsiteX8" fmla="*/ 1012412 w 1012412"/>
                <a:gd name="connsiteY8" fmla="*/ 2072704 h 2694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2412" h="2694382">
                  <a:moveTo>
                    <a:pt x="1012412" y="2072799"/>
                  </a:moveTo>
                  <a:cubicBezTo>
                    <a:pt x="981456" y="2426943"/>
                    <a:pt x="697611" y="2694382"/>
                    <a:pt x="302324" y="2694382"/>
                  </a:cubicBezTo>
                  <a:lnTo>
                    <a:pt x="0" y="2694382"/>
                  </a:lnTo>
                  <a:lnTo>
                    <a:pt x="0" y="0"/>
                  </a:lnTo>
                  <a:lnTo>
                    <a:pt x="487013" y="0"/>
                  </a:lnTo>
                  <a:cubicBezTo>
                    <a:pt x="669227" y="0"/>
                    <a:pt x="841439" y="17322"/>
                    <a:pt x="1004983" y="49491"/>
                  </a:cubicBezTo>
                  <a:lnTo>
                    <a:pt x="1004983" y="1439986"/>
                  </a:lnTo>
                  <a:lnTo>
                    <a:pt x="519208" y="1439986"/>
                  </a:lnTo>
                  <a:cubicBezTo>
                    <a:pt x="723710" y="1574943"/>
                    <a:pt x="908304" y="1792892"/>
                    <a:pt x="1012412" y="2072704"/>
                  </a:cubicBezTo>
                  <a:close/>
                </a:path>
              </a:pathLst>
            </a:custGeom>
            <a:solidFill>
              <a:srgbClr val="F1AA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AA52B7-0DAE-7FB0-A702-91A9367CFDBE}"/>
                </a:ext>
              </a:extLst>
            </p:cNvPr>
            <p:cNvSpPr/>
            <p:nvPr userDrawn="1"/>
          </p:nvSpPr>
          <p:spPr>
            <a:xfrm>
              <a:off x="11461424" y="0"/>
              <a:ext cx="730576" cy="1300694"/>
            </a:xfrm>
            <a:custGeom>
              <a:avLst/>
              <a:gdLst>
                <a:gd name="connsiteX0" fmla="*/ 173798 w 730576"/>
                <a:gd name="connsiteY0" fmla="*/ 0 h 1300694"/>
                <a:gd name="connsiteX1" fmla="*/ 730576 w 730576"/>
                <a:gd name="connsiteY1" fmla="*/ 0 h 1300694"/>
                <a:gd name="connsiteX2" fmla="*/ 730576 w 730576"/>
                <a:gd name="connsiteY2" fmla="*/ 1300694 h 1300694"/>
                <a:gd name="connsiteX3" fmla="*/ 597481 w 730576"/>
                <a:gd name="connsiteY3" fmla="*/ 1287848 h 1300694"/>
                <a:gd name="connsiteX4" fmla="*/ 0 w 730576"/>
                <a:gd name="connsiteY4" fmla="*/ 513924 h 1300694"/>
                <a:gd name="connsiteX5" fmla="*/ 122764 w 730576"/>
                <a:gd name="connsiteY5" fmla="*/ 65928 h 130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76" h="1300694">
                  <a:moveTo>
                    <a:pt x="173798" y="0"/>
                  </a:moveTo>
                  <a:lnTo>
                    <a:pt x="730576" y="0"/>
                  </a:lnTo>
                  <a:lnTo>
                    <a:pt x="730576" y="1300694"/>
                  </a:lnTo>
                  <a:lnTo>
                    <a:pt x="597481" y="1287848"/>
                  </a:lnTo>
                  <a:cubicBezTo>
                    <a:pt x="240520" y="1216924"/>
                    <a:pt x="0" y="908561"/>
                    <a:pt x="0" y="513924"/>
                  </a:cubicBezTo>
                  <a:cubicBezTo>
                    <a:pt x="0" y="344793"/>
                    <a:pt x="44177" y="191490"/>
                    <a:pt x="122764" y="65928"/>
                  </a:cubicBezTo>
                  <a:close/>
                </a:path>
              </a:pathLst>
            </a:custGeom>
            <a:solidFill>
              <a:srgbClr val="EFBC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34C4586-4FF4-4A4E-8C33-E4FA5B5F4AC5}"/>
                </a:ext>
              </a:extLst>
            </p:cNvPr>
            <p:cNvSpPr/>
            <p:nvPr userDrawn="1"/>
          </p:nvSpPr>
          <p:spPr>
            <a:xfrm>
              <a:off x="11263856" y="3819038"/>
              <a:ext cx="928144" cy="1558673"/>
            </a:xfrm>
            <a:custGeom>
              <a:avLst/>
              <a:gdLst>
                <a:gd name="connsiteX0" fmla="*/ 726878 w 928144"/>
                <a:gd name="connsiteY0" fmla="*/ 0 h 1558673"/>
                <a:gd name="connsiteX1" fmla="*/ 927139 w 928144"/>
                <a:gd name="connsiteY1" fmla="*/ 7244 h 1558673"/>
                <a:gd name="connsiteX2" fmla="*/ 928144 w 928144"/>
                <a:gd name="connsiteY2" fmla="*/ 7355 h 1558673"/>
                <a:gd name="connsiteX3" fmla="*/ 928144 w 928144"/>
                <a:gd name="connsiteY3" fmla="*/ 1558673 h 1558673"/>
                <a:gd name="connsiteX4" fmla="*/ 877169 w 928144"/>
                <a:gd name="connsiteY4" fmla="*/ 1558673 h 1558673"/>
                <a:gd name="connsiteX5" fmla="*/ 877169 w 928144"/>
                <a:gd name="connsiteY5" fmla="*/ 1132371 h 1558673"/>
                <a:gd name="connsiteX6" fmla="*/ 0 w 928144"/>
                <a:gd name="connsiteY6" fmla="*/ 131087 h 1558673"/>
                <a:gd name="connsiteX7" fmla="*/ 726878 w 928144"/>
                <a:gd name="connsiteY7" fmla="*/ 0 h 155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8144" h="1558673">
                  <a:moveTo>
                    <a:pt x="726878" y="0"/>
                  </a:moveTo>
                  <a:cubicBezTo>
                    <a:pt x="794805" y="0"/>
                    <a:pt x="861592" y="2443"/>
                    <a:pt x="927139" y="7244"/>
                  </a:cubicBezTo>
                  <a:lnTo>
                    <a:pt x="928144" y="7355"/>
                  </a:lnTo>
                  <a:lnTo>
                    <a:pt x="928144" y="1558673"/>
                  </a:lnTo>
                  <a:lnTo>
                    <a:pt x="877169" y="1558673"/>
                  </a:lnTo>
                  <a:lnTo>
                    <a:pt x="877169" y="1132371"/>
                  </a:lnTo>
                  <a:cubicBezTo>
                    <a:pt x="877169" y="574983"/>
                    <a:pt x="499762" y="174738"/>
                    <a:pt x="0" y="131087"/>
                  </a:cubicBezTo>
                  <a:cubicBezTo>
                    <a:pt x="218385" y="47277"/>
                    <a:pt x="461351" y="0"/>
                    <a:pt x="726878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A17AB0D-9547-640F-545B-1885035D3EEB}"/>
                </a:ext>
              </a:extLst>
            </p:cNvPr>
            <p:cNvSpPr/>
            <p:nvPr userDrawn="1"/>
          </p:nvSpPr>
          <p:spPr>
            <a:xfrm>
              <a:off x="8366454" y="5772584"/>
              <a:ext cx="3825546" cy="1085416"/>
            </a:xfrm>
            <a:custGeom>
              <a:avLst/>
              <a:gdLst>
                <a:gd name="connsiteX0" fmla="*/ 1332977 w 3825546"/>
                <a:gd name="connsiteY0" fmla="*/ 0 h 1085416"/>
                <a:gd name="connsiteX1" fmla="*/ 3825546 w 3825546"/>
                <a:gd name="connsiteY1" fmla="*/ 0 h 1085416"/>
                <a:gd name="connsiteX2" fmla="*/ 3825546 w 3825546"/>
                <a:gd name="connsiteY2" fmla="*/ 1085416 h 1085416"/>
                <a:gd name="connsiteX3" fmla="*/ 0 w 3825546"/>
                <a:gd name="connsiteY3" fmla="*/ 1085416 h 1085416"/>
                <a:gd name="connsiteX4" fmla="*/ 33218 w 3825546"/>
                <a:gd name="connsiteY4" fmla="*/ 956223 h 1085416"/>
                <a:gd name="connsiteX5" fmla="*/ 1332977 w 3825546"/>
                <a:gd name="connsiteY5" fmla="*/ 0 h 1085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25546" h="1085416">
                  <a:moveTo>
                    <a:pt x="1332977" y="0"/>
                  </a:moveTo>
                  <a:lnTo>
                    <a:pt x="3825546" y="0"/>
                  </a:lnTo>
                  <a:lnTo>
                    <a:pt x="3825546" y="1085416"/>
                  </a:lnTo>
                  <a:lnTo>
                    <a:pt x="0" y="1085416"/>
                  </a:lnTo>
                  <a:lnTo>
                    <a:pt x="33218" y="956223"/>
                  </a:lnTo>
                  <a:cubicBezTo>
                    <a:pt x="205538" y="402189"/>
                    <a:pt x="722309" y="0"/>
                    <a:pt x="1332977" y="0"/>
                  </a:cubicBezTo>
                  <a:close/>
                </a:path>
              </a:pathLst>
            </a:custGeom>
            <a:solidFill>
              <a:srgbClr val="B582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A02BAC-A386-7F71-F0D3-21C9FE166863}"/>
              </a:ext>
            </a:extLst>
          </p:cNvPr>
          <p:cNvGrpSpPr/>
          <p:nvPr userDrawn="1"/>
        </p:nvGrpSpPr>
        <p:grpSpPr>
          <a:xfrm>
            <a:off x="0" y="1251410"/>
            <a:ext cx="4748030" cy="5616027"/>
            <a:chOff x="0" y="1251410"/>
            <a:chExt cx="4748030" cy="561602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C180D18-38B7-FA8F-CEF9-E52066B2445B}"/>
                </a:ext>
              </a:extLst>
            </p:cNvPr>
            <p:cNvSpPr/>
            <p:nvPr/>
          </p:nvSpPr>
          <p:spPr>
            <a:xfrm>
              <a:off x="3169211" y="4363657"/>
              <a:ext cx="1578819" cy="1522386"/>
            </a:xfrm>
            <a:custGeom>
              <a:avLst/>
              <a:gdLst>
                <a:gd name="connsiteX0" fmla="*/ 0 w 1119663"/>
                <a:gd name="connsiteY0" fmla="*/ 536592 h 1078799"/>
                <a:gd name="connsiteX1" fmla="*/ 559784 w 1119663"/>
                <a:gd name="connsiteY1" fmla="*/ 0 h 1078799"/>
                <a:gd name="connsiteX2" fmla="*/ 1119664 w 1119663"/>
                <a:gd name="connsiteY2" fmla="*/ 536592 h 1078799"/>
                <a:gd name="connsiteX3" fmla="*/ 559784 w 1119663"/>
                <a:gd name="connsiteY3" fmla="*/ 1078800 h 1078799"/>
                <a:gd name="connsiteX4" fmla="*/ 0 w 1119663"/>
                <a:gd name="connsiteY4" fmla="*/ 536592 h 107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663" h="1078799">
                  <a:moveTo>
                    <a:pt x="0" y="536592"/>
                  </a:moveTo>
                  <a:cubicBezTo>
                    <a:pt x="0" y="222613"/>
                    <a:pt x="239935" y="0"/>
                    <a:pt x="559784" y="0"/>
                  </a:cubicBezTo>
                  <a:cubicBezTo>
                    <a:pt x="879634" y="0"/>
                    <a:pt x="1119664" y="222613"/>
                    <a:pt x="1119664" y="536592"/>
                  </a:cubicBezTo>
                  <a:cubicBezTo>
                    <a:pt x="1119664" y="850572"/>
                    <a:pt x="885444" y="1078800"/>
                    <a:pt x="559784" y="1078800"/>
                  </a:cubicBezTo>
                  <a:cubicBezTo>
                    <a:pt x="234125" y="1078800"/>
                    <a:pt x="0" y="850572"/>
                    <a:pt x="0" y="536592"/>
                  </a:cubicBezTo>
                  <a:close/>
                </a:path>
              </a:pathLst>
            </a:custGeom>
            <a:solidFill>
              <a:srgbClr val="EFBC6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3659FF4-1127-42A7-F757-62BC06D4467B}"/>
                </a:ext>
              </a:extLst>
            </p:cNvPr>
            <p:cNvSpPr/>
            <p:nvPr userDrawn="1"/>
          </p:nvSpPr>
          <p:spPr>
            <a:xfrm>
              <a:off x="1" y="5377284"/>
              <a:ext cx="3251275" cy="1490153"/>
            </a:xfrm>
            <a:custGeom>
              <a:avLst/>
              <a:gdLst>
                <a:gd name="connsiteX0" fmla="*/ 0 w 3251275"/>
                <a:gd name="connsiteY0" fmla="*/ 0 h 1490153"/>
                <a:gd name="connsiteX1" fmla="*/ 1761099 w 3251275"/>
                <a:gd name="connsiteY1" fmla="*/ 0 h 1490153"/>
                <a:gd name="connsiteX2" fmla="*/ 3251275 w 3251275"/>
                <a:gd name="connsiteY2" fmla="*/ 1490153 h 1490153"/>
                <a:gd name="connsiteX3" fmla="*/ 3239351 w 3251275"/>
                <a:gd name="connsiteY3" fmla="*/ 1490153 h 1490153"/>
                <a:gd name="connsiteX4" fmla="*/ 3204595 w 3251275"/>
                <a:gd name="connsiteY4" fmla="*/ 1490153 h 1490153"/>
                <a:gd name="connsiteX5" fmla="*/ 3148529 w 3251275"/>
                <a:gd name="connsiteY5" fmla="*/ 1490153 h 1490153"/>
                <a:gd name="connsiteX6" fmla="*/ 3072675 w 3251275"/>
                <a:gd name="connsiteY6" fmla="*/ 1490153 h 1490153"/>
                <a:gd name="connsiteX7" fmla="*/ 2978555 w 3251275"/>
                <a:gd name="connsiteY7" fmla="*/ 1490153 h 1490153"/>
                <a:gd name="connsiteX8" fmla="*/ 2867691 w 3251275"/>
                <a:gd name="connsiteY8" fmla="*/ 1490153 h 1490153"/>
                <a:gd name="connsiteX9" fmla="*/ 2741605 w 3251275"/>
                <a:gd name="connsiteY9" fmla="*/ 1490153 h 1490153"/>
                <a:gd name="connsiteX10" fmla="*/ 2601820 w 3251275"/>
                <a:gd name="connsiteY10" fmla="*/ 1490153 h 1490153"/>
                <a:gd name="connsiteX11" fmla="*/ 2449858 w 3251275"/>
                <a:gd name="connsiteY11" fmla="*/ 1490153 h 1490153"/>
                <a:gd name="connsiteX12" fmla="*/ 2287241 w 3251275"/>
                <a:gd name="connsiteY12" fmla="*/ 1490153 h 1490153"/>
                <a:gd name="connsiteX13" fmla="*/ 2115491 w 3251275"/>
                <a:gd name="connsiteY13" fmla="*/ 1490153 h 1490153"/>
                <a:gd name="connsiteX14" fmla="*/ 1936130 w 3251275"/>
                <a:gd name="connsiteY14" fmla="*/ 1490153 h 1490153"/>
                <a:gd name="connsiteX15" fmla="*/ 1560664 w 3251275"/>
                <a:gd name="connsiteY15" fmla="*/ 1490153 h 1490153"/>
                <a:gd name="connsiteX16" fmla="*/ 1173021 w 3251275"/>
                <a:gd name="connsiteY16" fmla="*/ 1490153 h 1490153"/>
                <a:gd name="connsiteX17" fmla="*/ 785378 w 3251275"/>
                <a:gd name="connsiteY17" fmla="*/ 1490153 h 1490153"/>
                <a:gd name="connsiteX18" fmla="*/ 409912 w 3251275"/>
                <a:gd name="connsiteY18" fmla="*/ 1490153 h 1490153"/>
                <a:gd name="connsiteX19" fmla="*/ 230551 w 3251275"/>
                <a:gd name="connsiteY19" fmla="*/ 1490153 h 1490153"/>
                <a:gd name="connsiteX20" fmla="*/ 58801 w 3251275"/>
                <a:gd name="connsiteY20" fmla="*/ 1490153 h 1490153"/>
                <a:gd name="connsiteX21" fmla="*/ 0 w 3251275"/>
                <a:gd name="connsiteY21" fmla="*/ 1490153 h 1490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251275" h="1490153">
                  <a:moveTo>
                    <a:pt x="0" y="0"/>
                  </a:moveTo>
                  <a:lnTo>
                    <a:pt x="1761099" y="0"/>
                  </a:lnTo>
                  <a:cubicBezTo>
                    <a:pt x="2584154" y="0"/>
                    <a:pt x="3251275" y="667246"/>
                    <a:pt x="3251275" y="1490153"/>
                  </a:cubicBezTo>
                  <a:lnTo>
                    <a:pt x="3239351" y="1490153"/>
                  </a:lnTo>
                  <a:lnTo>
                    <a:pt x="3204595" y="1490153"/>
                  </a:lnTo>
                  <a:lnTo>
                    <a:pt x="3148529" y="1490153"/>
                  </a:lnTo>
                  <a:lnTo>
                    <a:pt x="3072675" y="1490153"/>
                  </a:lnTo>
                  <a:lnTo>
                    <a:pt x="2978555" y="1490153"/>
                  </a:lnTo>
                  <a:lnTo>
                    <a:pt x="2867691" y="1490153"/>
                  </a:lnTo>
                  <a:lnTo>
                    <a:pt x="2741605" y="1490153"/>
                  </a:lnTo>
                  <a:lnTo>
                    <a:pt x="2601820" y="1490153"/>
                  </a:lnTo>
                  <a:lnTo>
                    <a:pt x="2449858" y="1490153"/>
                  </a:lnTo>
                  <a:lnTo>
                    <a:pt x="2287241" y="1490153"/>
                  </a:lnTo>
                  <a:lnTo>
                    <a:pt x="2115491" y="1490153"/>
                  </a:lnTo>
                  <a:lnTo>
                    <a:pt x="1936130" y="1490153"/>
                  </a:lnTo>
                  <a:lnTo>
                    <a:pt x="1560664" y="1490153"/>
                  </a:lnTo>
                  <a:lnTo>
                    <a:pt x="1173021" y="1490153"/>
                  </a:lnTo>
                  <a:lnTo>
                    <a:pt x="785378" y="1490153"/>
                  </a:lnTo>
                  <a:lnTo>
                    <a:pt x="409912" y="1490153"/>
                  </a:lnTo>
                  <a:lnTo>
                    <a:pt x="230551" y="1490153"/>
                  </a:lnTo>
                  <a:lnTo>
                    <a:pt x="58801" y="1490153"/>
                  </a:lnTo>
                  <a:lnTo>
                    <a:pt x="0" y="1490153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B31277D-1ACD-4633-A20F-CC377798B222}"/>
                </a:ext>
              </a:extLst>
            </p:cNvPr>
            <p:cNvSpPr/>
            <p:nvPr userDrawn="1"/>
          </p:nvSpPr>
          <p:spPr>
            <a:xfrm>
              <a:off x="0" y="1251410"/>
              <a:ext cx="2802678" cy="5606590"/>
            </a:xfrm>
            <a:custGeom>
              <a:avLst/>
              <a:gdLst>
                <a:gd name="connsiteX0" fmla="*/ 0 w 2802678"/>
                <a:gd name="connsiteY0" fmla="*/ 0 h 5606590"/>
                <a:gd name="connsiteX1" fmla="*/ 156559 w 2802678"/>
                <a:gd name="connsiteY1" fmla="*/ 7471 h 5606590"/>
                <a:gd name="connsiteX2" fmla="*/ 511878 w 2802678"/>
                <a:gd name="connsiteY2" fmla="*/ 59415 h 5606590"/>
                <a:gd name="connsiteX3" fmla="*/ 2802678 w 2802678"/>
                <a:gd name="connsiteY3" fmla="*/ 2797427 h 5606590"/>
                <a:gd name="connsiteX4" fmla="*/ 1144479 w 2802678"/>
                <a:gd name="connsiteY4" fmla="*/ 5166764 h 5606590"/>
                <a:gd name="connsiteX5" fmla="*/ 1144345 w 2802678"/>
                <a:gd name="connsiteY5" fmla="*/ 5166898 h 5606590"/>
                <a:gd name="connsiteX6" fmla="*/ 1435198 w 2802678"/>
                <a:gd name="connsiteY6" fmla="*/ 5606590 h 5606590"/>
                <a:gd name="connsiteX7" fmla="*/ 0 w 2802678"/>
                <a:gd name="connsiteY7" fmla="*/ 5606590 h 5606590"/>
                <a:gd name="connsiteX8" fmla="*/ 0 w 2802678"/>
                <a:gd name="connsiteY8" fmla="*/ 5242252 h 5606590"/>
                <a:gd name="connsiteX9" fmla="*/ 6501 w 2802678"/>
                <a:gd name="connsiteY9" fmla="*/ 5237132 h 5606590"/>
                <a:gd name="connsiteX10" fmla="*/ 653440 w 2802678"/>
                <a:gd name="connsiteY10" fmla="*/ 3641556 h 5606590"/>
                <a:gd name="connsiteX11" fmla="*/ 522353 w 2802678"/>
                <a:gd name="connsiteY11" fmla="*/ 2914678 h 5606590"/>
                <a:gd name="connsiteX12" fmla="*/ 527592 w 2802678"/>
                <a:gd name="connsiteY12" fmla="*/ 2820260 h 5606590"/>
                <a:gd name="connsiteX13" fmla="*/ 117005 w 2802678"/>
                <a:gd name="connsiteY13" fmla="*/ 2021662 h 5606590"/>
                <a:gd name="connsiteX14" fmla="*/ 0 w 2802678"/>
                <a:gd name="connsiteY14" fmla="*/ 1955121 h 560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02678" h="5606590"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cubicBezTo>
                    <a:pt x="1911527" y="337299"/>
                    <a:pt x="2802678" y="1413647"/>
                    <a:pt x="2802678" y="2797427"/>
                  </a:cubicBezTo>
                  <a:cubicBezTo>
                    <a:pt x="2802678" y="3828380"/>
                    <a:pt x="2150869" y="4775389"/>
                    <a:pt x="1144479" y="5166764"/>
                  </a:cubicBezTo>
                  <a:lnTo>
                    <a:pt x="1144345" y="5166898"/>
                  </a:lnTo>
                  <a:lnTo>
                    <a:pt x="1435198" y="5606590"/>
                  </a:lnTo>
                  <a:lnTo>
                    <a:pt x="0" y="5606590"/>
                  </a:lnTo>
                  <a:lnTo>
                    <a:pt x="0" y="5242252"/>
                  </a:lnTo>
                  <a:lnTo>
                    <a:pt x="6501" y="5237132"/>
                  </a:lnTo>
                  <a:cubicBezTo>
                    <a:pt x="409058" y="4886083"/>
                    <a:pt x="653440" y="4320822"/>
                    <a:pt x="653440" y="3641556"/>
                  </a:cubicBezTo>
                  <a:cubicBezTo>
                    <a:pt x="653440" y="3375895"/>
                    <a:pt x="606298" y="3133065"/>
                    <a:pt x="522353" y="2914678"/>
                  </a:cubicBezTo>
                  <a:cubicBezTo>
                    <a:pt x="525846" y="2883251"/>
                    <a:pt x="527592" y="2851823"/>
                    <a:pt x="527592" y="2820260"/>
                  </a:cubicBezTo>
                  <a:cubicBezTo>
                    <a:pt x="527592" y="2481265"/>
                    <a:pt x="373806" y="2192905"/>
                    <a:pt x="117005" y="2021662"/>
                  </a:cubicBezTo>
                  <a:lnTo>
                    <a:pt x="0" y="1955121"/>
                  </a:lnTo>
                  <a:close/>
                </a:path>
              </a:pathLst>
            </a:custGeom>
            <a:solidFill>
              <a:srgbClr val="932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4683A38-406F-EC40-3871-CE99CCB6DB2A}"/>
                </a:ext>
              </a:extLst>
            </p:cNvPr>
            <p:cNvSpPr/>
            <p:nvPr userDrawn="1"/>
          </p:nvSpPr>
          <p:spPr>
            <a:xfrm>
              <a:off x="0" y="1251410"/>
              <a:ext cx="522353" cy="3680266"/>
            </a:xfrm>
            <a:custGeom>
              <a:avLst/>
              <a:gdLst>
                <a:gd name="connsiteX0" fmla="*/ 0 w 522353"/>
                <a:gd name="connsiteY0" fmla="*/ 2154940 h 3680266"/>
                <a:gd name="connsiteX1" fmla="*/ 36570 w 522353"/>
                <a:gd name="connsiteY1" fmla="*/ 2185993 h 3680266"/>
                <a:gd name="connsiteX2" fmla="*/ 522353 w 522353"/>
                <a:gd name="connsiteY2" fmla="*/ 2914545 h 3680266"/>
                <a:gd name="connsiteX3" fmla="*/ 522353 w 522353"/>
                <a:gd name="connsiteY3" fmla="*/ 2914679 h 3680266"/>
                <a:gd name="connsiteX4" fmla="*/ 71318 w 522353"/>
                <a:gd name="connsiteY4" fmla="*/ 3646080 h 3680266"/>
                <a:gd name="connsiteX5" fmla="*/ 0 w 522353"/>
                <a:gd name="connsiteY5" fmla="*/ 3680266 h 3680266"/>
                <a:gd name="connsiteX6" fmla="*/ 0 w 522353"/>
                <a:gd name="connsiteY6" fmla="*/ 0 h 3680266"/>
                <a:gd name="connsiteX7" fmla="*/ 156559 w 522353"/>
                <a:gd name="connsiteY7" fmla="*/ 7471 h 3680266"/>
                <a:gd name="connsiteX8" fmla="*/ 511878 w 522353"/>
                <a:gd name="connsiteY8" fmla="*/ 59415 h 3680266"/>
                <a:gd name="connsiteX9" fmla="*/ 511878 w 522353"/>
                <a:gd name="connsiteY9" fmla="*/ 2021662 h 3680266"/>
                <a:gd name="connsiteX10" fmla="*/ 0 w 522353"/>
                <a:gd name="connsiteY10" fmla="*/ 2021662 h 3680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353" h="3680266">
                  <a:moveTo>
                    <a:pt x="0" y="2154940"/>
                  </a:moveTo>
                  <a:lnTo>
                    <a:pt x="36570" y="2185993"/>
                  </a:lnTo>
                  <a:cubicBezTo>
                    <a:pt x="238312" y="2371351"/>
                    <a:pt x="412252" y="2618395"/>
                    <a:pt x="522353" y="2914545"/>
                  </a:cubicBezTo>
                  <a:lnTo>
                    <a:pt x="522353" y="2914679"/>
                  </a:lnTo>
                  <a:cubicBezTo>
                    <a:pt x="495072" y="3227031"/>
                    <a:pt x="328495" y="3491587"/>
                    <a:pt x="71318" y="3646080"/>
                  </a:cubicBezTo>
                  <a:lnTo>
                    <a:pt x="0" y="3680266"/>
                  </a:lnTo>
                  <a:close/>
                  <a:moveTo>
                    <a:pt x="0" y="0"/>
                  </a:moveTo>
                  <a:lnTo>
                    <a:pt x="156559" y="7471"/>
                  </a:lnTo>
                  <a:cubicBezTo>
                    <a:pt x="278211" y="19257"/>
                    <a:pt x="396572" y="36717"/>
                    <a:pt x="511878" y="59415"/>
                  </a:cubicBezTo>
                  <a:lnTo>
                    <a:pt x="511878" y="2021662"/>
                  </a:lnTo>
                  <a:lnTo>
                    <a:pt x="0" y="2021662"/>
                  </a:lnTo>
                  <a:close/>
                </a:path>
              </a:pathLst>
            </a:custGeom>
            <a:solidFill>
              <a:srgbClr val="F2AA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23FFAFE-7940-1D89-2D4D-F93C5E71D91F}"/>
                </a:ext>
              </a:extLst>
            </p:cNvPr>
            <p:cNvSpPr/>
            <p:nvPr userDrawn="1"/>
          </p:nvSpPr>
          <p:spPr>
            <a:xfrm>
              <a:off x="0" y="4166089"/>
              <a:ext cx="653440" cy="2327678"/>
            </a:xfrm>
            <a:custGeom>
              <a:avLst/>
              <a:gdLst>
                <a:gd name="connsiteX0" fmla="*/ 522353 w 653440"/>
                <a:gd name="connsiteY0" fmla="*/ 0 h 2327678"/>
                <a:gd name="connsiteX1" fmla="*/ 653440 w 653440"/>
                <a:gd name="connsiteY1" fmla="*/ 726878 h 2327678"/>
                <a:gd name="connsiteX2" fmla="*/ 6560 w 653440"/>
                <a:gd name="connsiteY2" fmla="*/ 2322512 h 2327678"/>
                <a:gd name="connsiteX3" fmla="*/ 0 w 653440"/>
                <a:gd name="connsiteY3" fmla="*/ 2327678 h 2327678"/>
                <a:gd name="connsiteX4" fmla="*/ 0 w 653440"/>
                <a:gd name="connsiteY4" fmla="*/ 765586 h 2327678"/>
                <a:gd name="connsiteX5" fmla="*/ 71318 w 653440"/>
                <a:gd name="connsiteY5" fmla="*/ 731400 h 2327678"/>
                <a:gd name="connsiteX6" fmla="*/ 522353 w 653440"/>
                <a:gd name="connsiteY6" fmla="*/ 0 h 2327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440" h="2327678">
                  <a:moveTo>
                    <a:pt x="522353" y="0"/>
                  </a:moveTo>
                  <a:cubicBezTo>
                    <a:pt x="606163" y="218385"/>
                    <a:pt x="653440" y="461351"/>
                    <a:pt x="653440" y="726878"/>
                  </a:cubicBezTo>
                  <a:cubicBezTo>
                    <a:pt x="653440" y="1406144"/>
                    <a:pt x="409111" y="1971456"/>
                    <a:pt x="6560" y="2322512"/>
                  </a:cubicBezTo>
                  <a:lnTo>
                    <a:pt x="0" y="2327678"/>
                  </a:lnTo>
                  <a:lnTo>
                    <a:pt x="0" y="765586"/>
                  </a:lnTo>
                  <a:lnTo>
                    <a:pt x="71318" y="731400"/>
                  </a:lnTo>
                  <a:cubicBezTo>
                    <a:pt x="328495" y="576908"/>
                    <a:pt x="495071" y="312351"/>
                    <a:pt x="522353" y="0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Freeform 28">
            <a:extLst>
              <a:ext uri="{FF2B5EF4-FFF2-40B4-BE49-F238E27FC236}">
                <a16:creationId xmlns:a16="http://schemas.microsoft.com/office/drawing/2014/main" id="{BEAC22BB-E6BB-1012-8953-F7628D79D11B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D7EC6643-7164-2C08-44C7-A22BC72A6E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FF3B8752-1467-C0A9-B776-B5CC37EC1D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8EBC04B3-1A72-5CEC-F334-663ABB2ACD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E1A661BA-8E7E-096C-C5FD-CC6D1A94A0E4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9E35C424-5B06-4531-1964-596A890786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A48FA8DD-06DC-D31D-2A1B-9D7C0906AE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61F16FED-C9C6-F585-B418-E58F3F9474E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ACD5D72-5A6A-4ED1-E210-F6F0AFF3D583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76" name="Text Placeholder 35">
            <a:extLst>
              <a:ext uri="{FF2B5EF4-FFF2-40B4-BE49-F238E27FC236}">
                <a16:creationId xmlns:a16="http://schemas.microsoft.com/office/drawing/2014/main" id="{A3ADDF32-85DB-6C15-2B32-0D0AC34735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7" name="Text Placeholder 35">
            <a:extLst>
              <a:ext uri="{FF2B5EF4-FFF2-40B4-BE49-F238E27FC236}">
                <a16:creationId xmlns:a16="http://schemas.microsoft.com/office/drawing/2014/main" id="{4BE7C2A1-F38D-DAA9-1F6E-D1CBB1994E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i="0">
                <a:solidFill>
                  <a:srgbClr val="932B48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8" name="Picture Placeholder 13">
            <a:extLst>
              <a:ext uri="{FF2B5EF4-FFF2-40B4-BE49-F238E27FC236}">
                <a16:creationId xmlns:a16="http://schemas.microsoft.com/office/drawing/2014/main" id="{88B854BC-6CC0-52A0-3629-9454B395A26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8209F2B6-D0C8-6792-7448-F99F43E8A3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F2AAB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80" name="Title Placeholder 12">
            <a:extLst>
              <a:ext uri="{FF2B5EF4-FFF2-40B4-BE49-F238E27FC236}">
                <a16:creationId xmlns:a16="http://schemas.microsoft.com/office/drawing/2014/main" id="{33CF37F4-87E5-37AB-C4FA-CA0542B6E8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2D02F5A-AFD0-1AF0-5F90-067795A3A2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4886314" y="5503213"/>
            <a:ext cx="2418000" cy="89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8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D3CD6DDC-B676-7C3B-3A57-BF6787343D0C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AED5C563-BF5B-29FC-AC22-D20942164068}"/>
              </a:ext>
            </a:extLst>
          </p:cNvPr>
          <p:cNvSpPr/>
          <p:nvPr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70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132BCA-8FDC-02C7-9EB5-E5160C6C3658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0745BAF-647A-CCBA-BDCC-DFB1F57BAE3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1" name="Text Placeholder 41">
            <a:extLst>
              <a:ext uri="{FF2B5EF4-FFF2-40B4-BE49-F238E27FC236}">
                <a16:creationId xmlns:a16="http://schemas.microsoft.com/office/drawing/2014/main" id="{92901B04-AA5B-A7E8-7B5C-FEF5452E84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9B4E682-B107-CA97-DC4C-7C432B87CEC5}"/>
              </a:ext>
            </a:extLst>
          </p:cNvPr>
          <p:cNvSpPr/>
          <p:nvPr userDrawn="1"/>
        </p:nvSpPr>
        <p:spPr>
          <a:xfrm rot="18900000">
            <a:off x="9949464" y="5817782"/>
            <a:ext cx="2188813" cy="1818785"/>
          </a:xfrm>
          <a:custGeom>
            <a:avLst/>
            <a:gdLst>
              <a:gd name="csX0" fmla="*/ 1796177 w 2188813"/>
              <a:gd name="csY0" fmla="*/ 931824 h 1818785"/>
              <a:gd name="csX1" fmla="*/ 1973543 w 2188813"/>
              <a:gd name="csY1" fmla="*/ 1122464 h 1818785"/>
              <a:gd name="csX2" fmla="*/ 2156219 w 2188813"/>
              <a:gd name="csY2" fmla="*/ 1385618 h 1818785"/>
              <a:gd name="csX3" fmla="*/ 2188813 w 2188813"/>
              <a:gd name="csY3" fmla="*/ 1448758 h 1818785"/>
              <a:gd name="csX4" fmla="*/ 1818786 w 2188813"/>
              <a:gd name="csY4" fmla="*/ 1818785 h 1818785"/>
              <a:gd name="csX5" fmla="*/ 0 w 2188813"/>
              <a:gd name="csY5" fmla="*/ 0 h 1818785"/>
              <a:gd name="csX6" fmla="*/ 26934 w 2188813"/>
              <a:gd name="csY6" fmla="*/ 10322 h 1818785"/>
              <a:gd name="csX7" fmla="*/ 177678 w 2188813"/>
              <a:gd name="csY7" fmla="*/ 65885 h 1818785"/>
              <a:gd name="csX8" fmla="*/ 1796177 w 2188813"/>
              <a:gd name="csY8" fmla="*/ 931824 h 181878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188813" h="1818785">
                <a:moveTo>
                  <a:pt x="1796177" y="931824"/>
                </a:moveTo>
                <a:cubicBezTo>
                  <a:pt x="1859076" y="991628"/>
                  <a:pt x="1918417" y="1055038"/>
                  <a:pt x="1973543" y="1122464"/>
                </a:cubicBezTo>
                <a:cubicBezTo>
                  <a:pt x="2040961" y="1204166"/>
                  <a:pt x="2102233" y="1291620"/>
                  <a:pt x="2156219" y="1385618"/>
                </a:cubicBezTo>
                <a:lnTo>
                  <a:pt x="2188813" y="1448758"/>
                </a:lnTo>
                <a:lnTo>
                  <a:pt x="1818786" y="1818785"/>
                </a:lnTo>
                <a:lnTo>
                  <a:pt x="0" y="0"/>
                </a:lnTo>
                <a:lnTo>
                  <a:pt x="26934" y="10322"/>
                </a:lnTo>
                <a:cubicBezTo>
                  <a:pt x="76133" y="27770"/>
                  <a:pt x="126906" y="46793"/>
                  <a:pt x="177678" y="65885"/>
                </a:cubicBezTo>
                <a:cubicBezTo>
                  <a:pt x="741269" y="271311"/>
                  <a:pt x="1355885" y="513200"/>
                  <a:pt x="1796177" y="931824"/>
                </a:cubicBezTo>
                <a:close/>
              </a:path>
            </a:pathLst>
          </a:custGeom>
          <a:solidFill>
            <a:srgbClr val="6E63D6"/>
          </a:solidFill>
          <a:ln w="6350" cap="flat">
            <a:noFill/>
            <a:prstDash val="solid"/>
            <a:miter/>
          </a:ln>
        </p:spPr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CF36E5-E1D3-6F6D-99C2-2C0584BE87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635348" y="633906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9BBF9C-C781-E29A-2AAF-7E8EAB395066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F4E3FE-EA47-5EED-F391-B15A1FFC19E5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7B5BFEB-6E49-45B8-73AD-5B13C2C0FBD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7165D4-5EF7-E276-8952-5324BF3B15CC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0635D0-0125-43D5-58C9-D3919A8E8F10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FA52F09-F783-3FFB-DF8E-11540068B63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1">
            <a:extLst>
              <a:ext uri="{FF2B5EF4-FFF2-40B4-BE49-F238E27FC236}">
                <a16:creationId xmlns:a16="http://schemas.microsoft.com/office/drawing/2014/main" id="{7A1E142A-8C5E-B41A-C50E-2BCA620D385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E2EE0049-CBD7-A979-2C21-AB7628A4603F}"/>
              </a:ext>
            </a:extLst>
          </p:cNvPr>
          <p:cNvSpPr/>
          <p:nvPr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6E2A451-D7FE-7868-A674-C0B555D7E77D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2744673-5B00-A568-37AF-ABE2BB663FAE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B9ECD90-57D1-907F-9754-DBF15BF27B00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A08EC0AC-26A4-C4ED-CAD7-36DBF6E8D3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28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69FEF21-848F-98A9-C4EC-8499DFE1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B94BE46C-A4C5-370E-1EFE-F264FA3A4B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30AA5687-9CF4-DB7F-4C54-227400EE4D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BAAC34C-551C-0BD3-B5D7-852F5F49A3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6E63D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DF0F46FD-8444-11BD-E13B-055D63222BB4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AB2157E-75E1-AE31-325B-073D1A204563}"/>
              </a:ext>
            </a:extLst>
          </p:cNvPr>
          <p:cNvSpPr/>
          <p:nvPr userDrawn="1"/>
        </p:nvSpPr>
        <p:spPr>
          <a:xfrm rot="5400000">
            <a:off x="2776765" y="18578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3D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72B881-1C15-4D2F-3F10-B07906724C5C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EFBC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AACE1-8263-973A-8027-EFA072C1EE2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593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FAA16868-F415-BE21-7A44-0FD73ADF96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6763B3A-19CA-BD9A-9199-9C0FD8BB22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rgbClr val="19181A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F2AB6BBD-8E84-7D9A-A60B-3B9BE6193D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BDBD39-D3B3-A45C-9E72-79CB3EEA59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00706E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A2FAD2-1AEE-641D-E972-927C9DEB1600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31A1D15-AF00-2DD3-7B1E-12F592FBD67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D7FE854-E4D0-DA12-94CE-96FA0EFBF544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70E3D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7952E75-EEE1-DEC8-936D-5D94ED430C75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A46722-46AC-CB1B-27CF-83A2A59FC77B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9ED007C-1A0A-96F6-376B-C8ADA78B6831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115C23-6538-A85A-8B73-0E41974AC1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488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7F0C2C0-70F2-61B4-3A41-0EED9281B488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4040A4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9C110132-4CF0-773F-DC5F-C36CFE0ED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1CA0750-5D64-36B5-82BF-82AB5A3D54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C32A223C-3D19-7C65-24E6-FF163B49B5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9D3613A-7486-6A89-61C0-B179F21460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4040A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43ECF4-4B92-9A18-D816-36EE8DB9C3F3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C1B1B76-F0B6-6087-53C0-1488C949AEE7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0AD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6B33C40-1160-634C-07D7-34BBF76F2855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02284F-6621-57E1-100D-165A5034CD1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13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53FE2419-6ACB-4558-633C-C86312D670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4417E0CB-4845-07AE-3F5B-FCF0FA8C22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A567F80C-2D8C-4424-6CFD-293BF52AEB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FF3416FD-2869-5402-6A18-D233672F5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BABAE6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CD6CF1-25D7-4735-B3E8-5CCAE94AB7F5}"/>
              </a:ext>
            </a:extLst>
          </p:cNvPr>
          <p:cNvSpPr/>
          <p:nvPr userDrawn="1"/>
        </p:nvSpPr>
        <p:spPr>
          <a:xfrm>
            <a:off x="0" y="332566"/>
            <a:ext cx="4111411" cy="6525435"/>
          </a:xfrm>
          <a:custGeom>
            <a:avLst/>
            <a:gdLst>
              <a:gd name="connsiteX0" fmla="*/ 0 w 4111411"/>
              <a:gd name="connsiteY0" fmla="*/ 0 h 6525435"/>
              <a:gd name="connsiteX1" fmla="*/ 1116601 w 4111411"/>
              <a:gd name="connsiteY1" fmla="*/ 0 h 6525435"/>
              <a:gd name="connsiteX2" fmla="*/ 4111411 w 4111411"/>
              <a:gd name="connsiteY2" fmla="*/ 2784997 h 6525435"/>
              <a:gd name="connsiteX3" fmla="*/ 2430593 w 4111411"/>
              <a:gd name="connsiteY3" fmla="*/ 5143393 h 6525435"/>
              <a:gd name="connsiteX4" fmla="*/ 3338044 w 4111411"/>
              <a:gd name="connsiteY4" fmla="*/ 6523565 h 6525435"/>
              <a:gd name="connsiteX5" fmla="*/ 3339096 w 4111411"/>
              <a:gd name="connsiteY5" fmla="*/ 6525435 h 6525435"/>
              <a:gd name="connsiteX6" fmla="*/ 1070303 w 4111411"/>
              <a:gd name="connsiteY6" fmla="*/ 6525435 h 6525435"/>
              <a:gd name="connsiteX7" fmla="*/ 465562 w 4111411"/>
              <a:gd name="connsiteY7" fmla="*/ 5558224 h 6525435"/>
              <a:gd name="connsiteX8" fmla="*/ 465562 w 4111411"/>
              <a:gd name="connsiteY8" fmla="*/ 3839730 h 6525435"/>
              <a:gd name="connsiteX9" fmla="*/ 891644 w 4111411"/>
              <a:gd name="connsiteY9" fmla="*/ 3839730 h 6525435"/>
              <a:gd name="connsiteX10" fmla="*/ 1968766 w 4111411"/>
              <a:gd name="connsiteY10" fmla="*/ 2796768 h 6525435"/>
              <a:gd name="connsiteX11" fmla="*/ 891644 w 4111411"/>
              <a:gd name="connsiteY11" fmla="*/ 1765735 h 6525435"/>
              <a:gd name="connsiteX12" fmla="*/ 21364 w 4111411"/>
              <a:gd name="connsiteY12" fmla="*/ 1499560 h 6525435"/>
              <a:gd name="connsiteX13" fmla="*/ 0 w 4111411"/>
              <a:gd name="connsiteY13" fmla="*/ 1483564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11411" h="6525435">
                <a:moveTo>
                  <a:pt x="0" y="0"/>
                </a:moveTo>
                <a:lnTo>
                  <a:pt x="1116601" y="0"/>
                </a:lnTo>
                <a:cubicBezTo>
                  <a:pt x="2915933" y="0"/>
                  <a:pt x="4111411" y="1173233"/>
                  <a:pt x="4111411" y="2784997"/>
                </a:cubicBezTo>
                <a:cubicBezTo>
                  <a:pt x="4111411" y="3816030"/>
                  <a:pt x="3448616" y="4764192"/>
                  <a:pt x="2430593" y="5143393"/>
                </a:cubicBezTo>
                <a:lnTo>
                  <a:pt x="3338044" y="6523565"/>
                </a:lnTo>
                <a:lnTo>
                  <a:pt x="3339096" y="6525435"/>
                </a:lnTo>
                <a:lnTo>
                  <a:pt x="1070303" y="6525435"/>
                </a:lnTo>
                <a:lnTo>
                  <a:pt x="465562" y="5558224"/>
                </a:lnTo>
                <a:cubicBezTo>
                  <a:pt x="465562" y="5558224"/>
                  <a:pt x="465562" y="3839730"/>
                  <a:pt x="465562" y="3839730"/>
                </a:cubicBezTo>
                <a:lnTo>
                  <a:pt x="891644" y="3839730"/>
                </a:lnTo>
                <a:cubicBezTo>
                  <a:pt x="1542683" y="3839730"/>
                  <a:pt x="1968766" y="3389270"/>
                  <a:pt x="1968766" y="2796768"/>
                </a:cubicBezTo>
                <a:cubicBezTo>
                  <a:pt x="1968766" y="2204266"/>
                  <a:pt x="1542683" y="1765735"/>
                  <a:pt x="891644" y="1765735"/>
                </a:cubicBezTo>
                <a:cubicBezTo>
                  <a:pt x="569283" y="1765735"/>
                  <a:pt x="269798" y="1667607"/>
                  <a:pt x="21364" y="1499560"/>
                </a:cubicBezTo>
                <a:lnTo>
                  <a:pt x="0" y="1483564"/>
                </a:lnTo>
                <a:close/>
              </a:path>
            </a:pathLst>
          </a:custGeom>
          <a:noFill/>
          <a:ln>
            <a:solidFill>
              <a:srgbClr val="BABA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DD7689-C025-9CB8-27B6-7DAB6DE215C2}"/>
              </a:ext>
            </a:extLst>
          </p:cNvPr>
          <p:cNvSpPr/>
          <p:nvPr userDrawn="1"/>
        </p:nvSpPr>
        <p:spPr>
          <a:xfrm rot="5400000">
            <a:off x="2762251" y="1843286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E64D6"/>
          </a:solidFill>
          <a:ln w="0" cap="flat">
            <a:solidFill>
              <a:srgbClr val="6E64D6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BBCD0D8-ED91-DA8A-AE2F-4088A61BCFC0}"/>
              </a:ext>
            </a:extLst>
          </p:cNvPr>
          <p:cNvSpPr/>
          <p:nvPr userDrawn="1"/>
        </p:nvSpPr>
        <p:spPr>
          <a:xfrm>
            <a:off x="0" y="2657475"/>
            <a:ext cx="1320110" cy="693430"/>
          </a:xfrm>
          <a:custGeom>
            <a:avLst/>
            <a:gdLst>
              <a:gd name="connsiteX0" fmla="*/ 0 w 1320110"/>
              <a:gd name="connsiteY0" fmla="*/ 0 h 693430"/>
              <a:gd name="connsiteX1" fmla="*/ 98524 w 1320110"/>
              <a:gd name="connsiteY1" fmla="*/ 47589 h 693430"/>
              <a:gd name="connsiteX2" fmla="*/ 1098808 w 1320110"/>
              <a:gd name="connsiteY2" fmla="*/ 250287 h 693430"/>
              <a:gd name="connsiteX3" fmla="*/ 1320110 w 1320110"/>
              <a:gd name="connsiteY3" fmla="*/ 471859 h 693430"/>
              <a:gd name="connsiteX4" fmla="*/ 1098808 w 1320110"/>
              <a:gd name="connsiteY4" fmla="*/ 693430 h 693430"/>
              <a:gd name="connsiteX5" fmla="*/ 203276 w 1320110"/>
              <a:gd name="connsiteY5" fmla="*/ 557497 h 693430"/>
              <a:gd name="connsiteX6" fmla="*/ 0 w 1320110"/>
              <a:gd name="connsiteY6" fmla="*/ 482863 h 693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0110" h="693430">
                <a:moveTo>
                  <a:pt x="0" y="0"/>
                </a:moveTo>
                <a:lnTo>
                  <a:pt x="98524" y="47589"/>
                </a:lnTo>
                <a:cubicBezTo>
                  <a:pt x="406156" y="178084"/>
                  <a:pt x="744216" y="250287"/>
                  <a:pt x="1098808" y="250287"/>
                </a:cubicBezTo>
                <a:cubicBezTo>
                  <a:pt x="1220977" y="250287"/>
                  <a:pt x="1320110" y="349541"/>
                  <a:pt x="1320110" y="471859"/>
                </a:cubicBezTo>
                <a:cubicBezTo>
                  <a:pt x="1320110" y="594177"/>
                  <a:pt x="1220977" y="693430"/>
                  <a:pt x="1098808" y="693430"/>
                </a:cubicBezTo>
                <a:cubicBezTo>
                  <a:pt x="787110" y="693430"/>
                  <a:pt x="486309" y="645826"/>
                  <a:pt x="203276" y="557497"/>
                </a:cubicBezTo>
                <a:lnTo>
                  <a:pt x="0" y="482863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5CF746-A8B4-0DD7-9E07-BE834C70A3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783006" y="599693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287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1A3CDC46-C07F-28F6-36F5-D81B16994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2823CC15-BBBE-E93C-445F-B2E18768892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0FE3E5C7-CFE8-304D-585D-274FE5B417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F021BE40-ED22-1044-4B50-FB98192A3B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solidFill>
                  <a:srgbClr val="D24A74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4B6962-F49E-5F40-7350-756FDC599EB7}"/>
              </a:ext>
            </a:extLst>
          </p:cNvPr>
          <p:cNvGrpSpPr/>
          <p:nvPr userDrawn="1"/>
        </p:nvGrpSpPr>
        <p:grpSpPr>
          <a:xfrm>
            <a:off x="5775614" y="0"/>
            <a:ext cx="6416386" cy="6858000"/>
            <a:chOff x="5775614" y="0"/>
            <a:chExt cx="6416386" cy="6858000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CBF98EB-FEF6-D49A-FE21-73022BDF84CF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EFBC6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AB03D0E-94CC-5B1E-475C-D2542F41BF65}"/>
                </a:ext>
              </a:extLst>
            </p:cNvPr>
            <p:cNvSpPr/>
            <p:nvPr/>
          </p:nvSpPr>
          <p:spPr>
            <a:xfrm>
              <a:off x="5775614" y="3119100"/>
              <a:ext cx="4621066" cy="3005461"/>
            </a:xfrm>
            <a:custGeom>
              <a:avLst/>
              <a:gdLst>
                <a:gd name="connsiteX0" fmla="*/ 1488981 w 4621066"/>
                <a:gd name="connsiteY0" fmla="*/ 813355 h 3005461"/>
                <a:gd name="connsiteX1" fmla="*/ 0 w 4621066"/>
                <a:gd name="connsiteY1" fmla="*/ 2304308 h 3005461"/>
                <a:gd name="connsiteX2" fmla="*/ 49903 w 4621066"/>
                <a:gd name="connsiteY2" fmla="*/ 2355603 h 3005461"/>
                <a:gd name="connsiteX3" fmla="*/ 1718179 w 4621066"/>
                <a:gd name="connsiteY3" fmla="*/ 3001953 h 3005461"/>
                <a:gd name="connsiteX4" fmla="*/ 2027899 w 4621066"/>
                <a:gd name="connsiteY4" fmla="*/ 2596602 h 3005461"/>
                <a:gd name="connsiteX5" fmla="*/ 2542676 w 4621066"/>
                <a:gd name="connsiteY5" fmla="*/ 2081144 h 3005461"/>
                <a:gd name="connsiteX6" fmla="*/ 4621067 w 4621066"/>
                <a:gd name="connsiteY6" fmla="*/ 0 h 3005461"/>
                <a:gd name="connsiteX7" fmla="*/ 2995626 w 4621066"/>
                <a:gd name="connsiteY7" fmla="*/ 585769 h 3005461"/>
                <a:gd name="connsiteX8" fmla="*/ 1489128 w 4621066"/>
                <a:gd name="connsiteY8" fmla="*/ 813207 h 3005461"/>
                <a:gd name="connsiteX9" fmla="*/ 1489128 w 4621066"/>
                <a:gd name="connsiteY9" fmla="*/ 813207 h 300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21066" h="3005461">
                  <a:moveTo>
                    <a:pt x="1488981" y="813355"/>
                  </a:moveTo>
                  <a:lnTo>
                    <a:pt x="0" y="2304308"/>
                  </a:lnTo>
                  <a:cubicBezTo>
                    <a:pt x="16340" y="2321553"/>
                    <a:pt x="32974" y="2338652"/>
                    <a:pt x="49903" y="2355603"/>
                  </a:cubicBezTo>
                  <a:cubicBezTo>
                    <a:pt x="573806" y="2880201"/>
                    <a:pt x="1152764" y="3031433"/>
                    <a:pt x="1718179" y="3001953"/>
                  </a:cubicBezTo>
                  <a:cubicBezTo>
                    <a:pt x="1802528" y="2857501"/>
                    <a:pt x="1904247" y="2720566"/>
                    <a:pt x="2027899" y="2596602"/>
                  </a:cubicBezTo>
                  <a:lnTo>
                    <a:pt x="2542676" y="2081144"/>
                  </a:lnTo>
                  <a:lnTo>
                    <a:pt x="4621067" y="0"/>
                  </a:lnTo>
                  <a:cubicBezTo>
                    <a:pt x="4058595" y="107160"/>
                    <a:pt x="3504956" y="358625"/>
                    <a:pt x="2995626" y="585769"/>
                  </a:cubicBezTo>
                  <a:cubicBezTo>
                    <a:pt x="2212936" y="948078"/>
                    <a:pt x="1783686" y="1108155"/>
                    <a:pt x="1489128" y="813207"/>
                  </a:cubicBezTo>
                  <a:lnTo>
                    <a:pt x="1489128" y="813207"/>
                  </a:lnTo>
                  <a:close/>
                </a:path>
              </a:pathLst>
            </a:custGeom>
            <a:solidFill>
              <a:srgbClr val="EFBC6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6CA9AE1-5ABD-C75C-8548-7C230A221FF9}"/>
                </a:ext>
              </a:extLst>
            </p:cNvPr>
            <p:cNvSpPr/>
            <p:nvPr/>
          </p:nvSpPr>
          <p:spPr>
            <a:xfrm>
              <a:off x="7615679" y="3145190"/>
              <a:ext cx="435138" cy="435715"/>
            </a:xfrm>
            <a:custGeom>
              <a:avLst/>
              <a:gdLst>
                <a:gd name="connsiteX0" fmla="*/ 435139 w 435138"/>
                <a:gd name="connsiteY0" fmla="*/ 217858 h 435715"/>
                <a:gd name="connsiteX1" fmla="*/ 217569 w 435138"/>
                <a:gd name="connsiteY1" fmla="*/ 435715 h 435715"/>
                <a:gd name="connsiteX2" fmla="*/ 0 w 435138"/>
                <a:gd name="connsiteY2" fmla="*/ 217858 h 435715"/>
                <a:gd name="connsiteX3" fmla="*/ 217569 w 435138"/>
                <a:gd name="connsiteY3" fmla="*/ 0 h 435715"/>
                <a:gd name="connsiteX4" fmla="*/ 435139 w 435138"/>
                <a:gd name="connsiteY4" fmla="*/ 217858 h 43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138" h="435715">
                  <a:moveTo>
                    <a:pt x="435139" y="217858"/>
                  </a:moveTo>
                  <a:cubicBezTo>
                    <a:pt x="435139" y="338177"/>
                    <a:pt x="337729" y="435715"/>
                    <a:pt x="217569" y="435715"/>
                  </a:cubicBezTo>
                  <a:cubicBezTo>
                    <a:pt x="97409" y="435715"/>
                    <a:pt x="0" y="338177"/>
                    <a:pt x="0" y="217858"/>
                  </a:cubicBezTo>
                  <a:cubicBezTo>
                    <a:pt x="0" y="97538"/>
                    <a:pt x="97409" y="0"/>
                    <a:pt x="217569" y="0"/>
                  </a:cubicBezTo>
                  <a:cubicBezTo>
                    <a:pt x="337729" y="0"/>
                    <a:pt x="435139" y="97538"/>
                    <a:pt x="435139" y="217858"/>
                  </a:cubicBezTo>
                  <a:close/>
                </a:path>
              </a:pathLst>
            </a:custGeom>
            <a:solidFill>
              <a:srgbClr val="361D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AAB1725-5C8F-96F3-2792-6A40CC9A5D44}"/>
                </a:ext>
              </a:extLst>
            </p:cNvPr>
            <p:cNvSpPr/>
            <p:nvPr userDrawn="1"/>
          </p:nvSpPr>
          <p:spPr>
            <a:xfrm>
              <a:off x="9422377" y="0"/>
              <a:ext cx="1876721" cy="2313971"/>
            </a:xfrm>
            <a:custGeom>
              <a:avLst/>
              <a:gdLst>
                <a:gd name="connsiteX0" fmla="*/ 908300 w 1876721"/>
                <a:gd name="connsiteY0" fmla="*/ 0 h 2313971"/>
                <a:gd name="connsiteX1" fmla="*/ 1648453 w 1876721"/>
                <a:gd name="connsiteY1" fmla="*/ 0 h 2313971"/>
                <a:gd name="connsiteX2" fmla="*/ 1697099 w 1876721"/>
                <a:gd name="connsiteY2" fmla="*/ 83519 h 2313971"/>
                <a:gd name="connsiteX3" fmla="*/ 1414006 w 1876721"/>
                <a:gd name="connsiteY3" fmla="*/ 1968347 h 2313971"/>
                <a:gd name="connsiteX4" fmla="*/ 212370 w 1876721"/>
                <a:gd name="connsiteY4" fmla="*/ 2095112 h 2313971"/>
                <a:gd name="connsiteX5" fmla="*/ 366346 w 1876721"/>
                <a:gd name="connsiteY5" fmla="*/ 712792 h 231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721" h="2313971">
                  <a:moveTo>
                    <a:pt x="908300" y="0"/>
                  </a:moveTo>
                  <a:lnTo>
                    <a:pt x="1648453" y="0"/>
                  </a:lnTo>
                  <a:lnTo>
                    <a:pt x="1697099" y="83519"/>
                  </a:lnTo>
                  <a:cubicBezTo>
                    <a:pt x="2028756" y="727389"/>
                    <a:pt x="1882017" y="1499716"/>
                    <a:pt x="1414006" y="1968347"/>
                  </a:cubicBezTo>
                  <a:cubicBezTo>
                    <a:pt x="1005658" y="2377236"/>
                    <a:pt x="545053" y="2428236"/>
                    <a:pt x="212370" y="2095112"/>
                  </a:cubicBezTo>
                  <a:cubicBezTo>
                    <a:pt x="-120314" y="1761987"/>
                    <a:pt x="-57016" y="1263480"/>
                    <a:pt x="366346" y="712792"/>
                  </a:cubicBezTo>
                  <a:close/>
                </a:path>
              </a:pathLst>
            </a:custGeom>
            <a:solidFill>
              <a:srgbClr val="D24A7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7650DF4-12B8-D232-F597-F05B69ACC1A4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D24A74"/>
            </a:solidFill>
            <a:ln>
              <a:solidFill>
                <a:srgbClr val="D24A7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981ACF-8845-4894-CB7A-906B9B02B3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2536257" y="608168"/>
            <a:ext cx="2640538" cy="97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96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2">
            <a:extLst>
              <a:ext uri="{FF2B5EF4-FFF2-40B4-BE49-F238E27FC236}">
                <a16:creationId xmlns:a16="http://schemas.microsoft.com/office/drawing/2014/main" id="{C260D525-6DAA-6210-A292-6FE1509B6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5FBAC99-2641-196F-A1D6-FF23432C58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8B6C5F60-18DB-37C3-2B6C-78A2E9F50A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3EF5F3-F92F-E864-DA1F-E92F84083B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0" i="0">
                <a:solidFill>
                  <a:srgbClr val="71E3DF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D89D9F2-62FD-F4E5-8987-25B89F13E76B}"/>
              </a:ext>
            </a:extLst>
          </p:cNvPr>
          <p:cNvSpPr/>
          <p:nvPr userDrawn="1"/>
        </p:nvSpPr>
        <p:spPr>
          <a:xfrm>
            <a:off x="4632955" y="-16185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solidFill>
              <a:srgbClr val="71E3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ADFA7109-9ED4-EAE9-F5EB-8740A44BA821}"/>
              </a:ext>
            </a:extLst>
          </p:cNvPr>
          <p:cNvSpPr/>
          <p:nvPr userDrawn="1"/>
        </p:nvSpPr>
        <p:spPr>
          <a:xfrm>
            <a:off x="8014124" y="-16183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01BC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2DC230F-F87D-2EEE-CEB0-937D5E01C03F}"/>
              </a:ext>
            </a:extLst>
          </p:cNvPr>
          <p:cNvSpPr/>
          <p:nvPr userDrawn="1"/>
        </p:nvSpPr>
        <p:spPr>
          <a:xfrm>
            <a:off x="7768868" y="2728457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solidFill>
              <a:srgbClr val="00706E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FFE5697-ECC4-46A3-6B25-C681755F637E}"/>
              </a:ext>
            </a:extLst>
          </p:cNvPr>
          <p:cNvSpPr/>
          <p:nvPr userDrawn="1"/>
        </p:nvSpPr>
        <p:spPr>
          <a:xfrm>
            <a:off x="11210060" y="632018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71E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C2DC6F-44BA-8A68-14C0-634263F17A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04158"/>
            <a:ext cx="3720006" cy="1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413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86E6AF27-F724-2C95-F22C-448649593B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66875835-ACF6-B546-2338-B4A38AF092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8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bg>
      <p:bgPr>
        <a:solidFill>
          <a:srgbClr val="007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7482299-4FFA-D22B-CE23-D84D8E068D8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2F6129EC-B5EB-6AF1-C450-BDAFB7BB3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4926190" cy="128094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71E3DF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Here is the slide title in two lines</a:t>
            </a:r>
            <a:endParaRPr lang="en-IS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C872F647-83DD-D369-AB84-587E5BD2943D}"/>
              </a:ext>
            </a:extLst>
          </p:cNvPr>
          <p:cNvSpPr/>
          <p:nvPr userDrawn="1"/>
        </p:nvSpPr>
        <p:spPr>
          <a:xfrm>
            <a:off x="6442795" y="760396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" name="Picture Placeholder 28">
            <a:extLst>
              <a:ext uri="{FF2B5EF4-FFF2-40B4-BE49-F238E27FC236}">
                <a16:creationId xmlns:a16="http://schemas.microsoft.com/office/drawing/2014/main" id="{C330B8BC-3B60-82FE-5BC0-382940F75D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1630" y="823488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CEF394FC-657D-7249-0DA4-7937AFE107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0" y="1657284"/>
            <a:ext cx="4926189" cy="484939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AA93FA5-31BC-BA1D-7AFA-F8930D4738F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6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A3AC6EF-ABE2-4CD7-1EC0-B2FB8A0C9FAF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37B4E708-8A48-FF6D-A87D-9BEA68913CA1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13A465AA-1403-216C-EAC1-CC219F7BF1F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F4C0B16-7B9A-71C4-8085-F561867AAC24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4" name="Text Placeholder 41">
            <a:extLst>
              <a:ext uri="{FF2B5EF4-FFF2-40B4-BE49-F238E27FC236}">
                <a16:creationId xmlns:a16="http://schemas.microsoft.com/office/drawing/2014/main" id="{94D2A35B-DB27-A299-A9E8-CB902CAEE2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962526"/>
            <a:ext cx="6747119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055ECA2-1AB6-F401-9CBF-ED146BC7F41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497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61472D5-089A-DF78-CCE3-CF33B824B4A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12">
            <a:extLst>
              <a:ext uri="{FF2B5EF4-FFF2-40B4-BE49-F238E27FC236}">
                <a16:creationId xmlns:a16="http://schemas.microsoft.com/office/drawing/2014/main" id="{6D160396-B9FA-41D3-2571-35B9EF3D7E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85AF253-CF68-5431-D78C-452DC8C344EB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71E3DF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FB996F-E555-63D8-C6BF-9E77659F2C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19F87313-8AB5-6A8B-E5E6-835FE3B689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9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936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4">
    <p:bg>
      <p:bgPr>
        <a:solidFill>
          <a:srgbClr val="01BC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70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BABE-3DAC-23AF-0406-E2BDA17F76E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49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440A0E84-07C2-886A-66EB-3C78D1A9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2783" y="1318661"/>
            <a:ext cx="7205916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4F9F8-0357-CBF2-4D5E-3CCEA43E98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2">
    <p:bg>
      <p:bgPr>
        <a:solidFill>
          <a:srgbClr val="922B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CB4120E-E0C4-F501-9196-5E7B6632072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38C90400-E657-2AC1-7755-81D1BD6C9CF5}"/>
              </a:ext>
            </a:extLst>
          </p:cNvPr>
          <p:cNvSpPr/>
          <p:nvPr userDrawn="1"/>
        </p:nvSpPr>
        <p:spPr>
          <a:xfrm>
            <a:off x="437950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A558A32-06E8-0BE5-703E-2B2A4BE8B2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6081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C8766E6-BE0C-D8F4-2EA6-8F396FFD4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9397" y="1318661"/>
            <a:ext cx="6439301" cy="5188017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Placeholder 12">
            <a:extLst>
              <a:ext uri="{FF2B5EF4-FFF2-40B4-BE49-F238E27FC236}">
                <a16:creationId xmlns:a16="http://schemas.microsoft.com/office/drawing/2014/main" id="{8B44DD98-7F1E-F8BE-3B3F-45DBBD3DC7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3" y="212186"/>
            <a:ext cx="10537974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F2AAB6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6419C0-CE27-55B3-E284-A4613249413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26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3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4FD29B4A-9D28-404B-38A4-9F4FC774158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Placeholder 12">
            <a:extLst>
              <a:ext uri="{FF2B5EF4-FFF2-40B4-BE49-F238E27FC236}">
                <a16:creationId xmlns:a16="http://schemas.microsoft.com/office/drawing/2014/main" id="{3F6D553C-ACC2-BAA3-01FF-C7F9D965CE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A55D476-7587-ED36-3CE5-168726EF1DC8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2AAB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3B6B2F8-22AA-D4C8-E7B0-470DD9A4DD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FB775539-D58B-FFF6-9687-B84DB70C79E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40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4">
    <p:bg>
      <p:bgPr>
        <a:solidFill>
          <a:srgbClr val="D24A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922B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D30E5-C330-A3C6-E76A-AF50D545F5D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8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0E5E7EF-7733-6321-4798-B72D816FF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748876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6FCF7-F553-8565-2CE0-C60D06113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56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bg>
      <p:bgPr>
        <a:solidFill>
          <a:srgbClr val="006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7E3F336F-1957-C837-1EF9-92FADA6512C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93A20F60-253A-C9C1-1F77-ECD03199F9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0293" y="962527"/>
            <a:ext cx="6408222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5CFFE34-96A4-EEAE-8D7D-43169629D3D8}"/>
              </a:ext>
            </a:extLst>
          </p:cNvPr>
          <p:cNvSpPr/>
          <p:nvPr userDrawn="1"/>
        </p:nvSpPr>
        <p:spPr>
          <a:xfrm>
            <a:off x="7088808" y="1197027"/>
            <a:ext cx="4762899" cy="5300026"/>
          </a:xfrm>
          <a:custGeom>
            <a:avLst/>
            <a:gdLst>
              <a:gd name="connsiteX0" fmla="*/ 164847 w 4762899"/>
              <a:gd name="connsiteY0" fmla="*/ 0 h 5300026"/>
              <a:gd name="connsiteX1" fmla="*/ 2038950 w 4762899"/>
              <a:gd name="connsiteY1" fmla="*/ 0 h 5300026"/>
              <a:gd name="connsiteX2" fmla="*/ 2723949 w 4762899"/>
              <a:gd name="connsiteY2" fmla="*/ 0 h 5300026"/>
              <a:gd name="connsiteX3" fmla="*/ 4598052 w 4762899"/>
              <a:gd name="connsiteY3" fmla="*/ 0 h 5300026"/>
              <a:gd name="connsiteX4" fmla="*/ 4762899 w 4762899"/>
              <a:gd name="connsiteY4" fmla="*/ 175128 h 5300026"/>
              <a:gd name="connsiteX5" fmla="*/ 4762899 w 4762899"/>
              <a:gd name="connsiteY5" fmla="*/ 1626016 h 5300026"/>
              <a:gd name="connsiteX6" fmla="*/ 4762899 w 4762899"/>
              <a:gd name="connsiteY6" fmla="*/ 3674010 h 5300026"/>
              <a:gd name="connsiteX7" fmla="*/ 4762899 w 4762899"/>
              <a:gd name="connsiteY7" fmla="*/ 5124898 h 5300026"/>
              <a:gd name="connsiteX8" fmla="*/ 4598052 w 4762899"/>
              <a:gd name="connsiteY8" fmla="*/ 5300026 h 5300026"/>
              <a:gd name="connsiteX9" fmla="*/ 2723949 w 4762899"/>
              <a:gd name="connsiteY9" fmla="*/ 5300026 h 5300026"/>
              <a:gd name="connsiteX10" fmla="*/ 2038950 w 4762899"/>
              <a:gd name="connsiteY10" fmla="*/ 5300026 h 5300026"/>
              <a:gd name="connsiteX11" fmla="*/ 164847 w 4762899"/>
              <a:gd name="connsiteY11" fmla="*/ 5300026 h 5300026"/>
              <a:gd name="connsiteX12" fmla="*/ 0 w 4762899"/>
              <a:gd name="connsiteY12" fmla="*/ 5124898 h 5300026"/>
              <a:gd name="connsiteX13" fmla="*/ 0 w 4762899"/>
              <a:gd name="connsiteY13" fmla="*/ 3674010 h 5300026"/>
              <a:gd name="connsiteX14" fmla="*/ 0 w 4762899"/>
              <a:gd name="connsiteY14" fmla="*/ 1626016 h 5300026"/>
              <a:gd name="connsiteX15" fmla="*/ 0 w 4762899"/>
              <a:gd name="connsiteY15" fmla="*/ 175128 h 5300026"/>
              <a:gd name="connsiteX16" fmla="*/ 164847 w 4762899"/>
              <a:gd name="connsiteY16" fmla="*/ 0 h 530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762899" h="5300026">
                <a:moveTo>
                  <a:pt x="164847" y="0"/>
                </a:moveTo>
                <a:lnTo>
                  <a:pt x="2038950" y="0"/>
                </a:lnTo>
                <a:lnTo>
                  <a:pt x="2723949" y="0"/>
                </a:lnTo>
                <a:lnTo>
                  <a:pt x="4598052" y="0"/>
                </a:lnTo>
                <a:cubicBezTo>
                  <a:pt x="4689094" y="0"/>
                  <a:pt x="4762899" y="78408"/>
                  <a:pt x="4762899" y="175128"/>
                </a:cubicBezTo>
                <a:lnTo>
                  <a:pt x="4762899" y="1626016"/>
                </a:lnTo>
                <a:lnTo>
                  <a:pt x="4762899" y="3674010"/>
                </a:lnTo>
                <a:lnTo>
                  <a:pt x="4762899" y="5124898"/>
                </a:lnTo>
                <a:cubicBezTo>
                  <a:pt x="4762899" y="5221619"/>
                  <a:pt x="4689094" y="5300026"/>
                  <a:pt x="4598052" y="5300026"/>
                </a:cubicBezTo>
                <a:lnTo>
                  <a:pt x="2723949" y="5300026"/>
                </a:lnTo>
                <a:lnTo>
                  <a:pt x="2038950" y="5300026"/>
                </a:lnTo>
                <a:lnTo>
                  <a:pt x="164847" y="5300026"/>
                </a:lnTo>
                <a:cubicBezTo>
                  <a:pt x="73805" y="5300026"/>
                  <a:pt x="0" y="5221618"/>
                  <a:pt x="0" y="5124898"/>
                </a:cubicBezTo>
                <a:lnTo>
                  <a:pt x="0" y="3674010"/>
                </a:lnTo>
                <a:lnTo>
                  <a:pt x="0" y="1626016"/>
                </a:lnTo>
                <a:lnTo>
                  <a:pt x="0" y="175128"/>
                </a:lnTo>
                <a:cubicBezTo>
                  <a:pt x="0" y="78407"/>
                  <a:pt x="73805" y="0"/>
                  <a:pt x="164847" y="0"/>
                </a:cubicBezTo>
                <a:close/>
              </a:path>
            </a:pathLst>
          </a:custGeom>
          <a:solidFill>
            <a:srgbClr val="F7F5F9"/>
          </a:solidFill>
          <a:ln>
            <a:noFill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2A367C9-F62A-E833-551B-3A5248E3CF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26939" y="1234035"/>
            <a:ext cx="4686638" cy="5226010"/>
          </a:xfrm>
          <a:custGeom>
            <a:avLst/>
            <a:gdLst>
              <a:gd name="connsiteX0" fmla="*/ 162208 w 4686638"/>
              <a:gd name="connsiteY0" fmla="*/ 0 h 5226010"/>
              <a:gd name="connsiteX1" fmla="*/ 2006304 w 4686638"/>
              <a:gd name="connsiteY1" fmla="*/ 0 h 5226010"/>
              <a:gd name="connsiteX2" fmla="*/ 2680335 w 4686638"/>
              <a:gd name="connsiteY2" fmla="*/ 0 h 5226010"/>
              <a:gd name="connsiteX3" fmla="*/ 4524431 w 4686638"/>
              <a:gd name="connsiteY3" fmla="*/ 0 h 5226010"/>
              <a:gd name="connsiteX4" fmla="*/ 4686638 w 4686638"/>
              <a:gd name="connsiteY4" fmla="*/ 172682 h 5226010"/>
              <a:gd name="connsiteX5" fmla="*/ 4686638 w 4686638"/>
              <a:gd name="connsiteY5" fmla="*/ 1603309 h 5226010"/>
              <a:gd name="connsiteX6" fmla="*/ 4686638 w 4686638"/>
              <a:gd name="connsiteY6" fmla="*/ 3622702 h 5226010"/>
              <a:gd name="connsiteX7" fmla="*/ 4686638 w 4686638"/>
              <a:gd name="connsiteY7" fmla="*/ 5053328 h 5226010"/>
              <a:gd name="connsiteX8" fmla="*/ 4524431 w 4686638"/>
              <a:gd name="connsiteY8" fmla="*/ 5226010 h 5226010"/>
              <a:gd name="connsiteX9" fmla="*/ 2680335 w 4686638"/>
              <a:gd name="connsiteY9" fmla="*/ 5226010 h 5226010"/>
              <a:gd name="connsiteX10" fmla="*/ 2006304 w 4686638"/>
              <a:gd name="connsiteY10" fmla="*/ 5226010 h 5226010"/>
              <a:gd name="connsiteX11" fmla="*/ 162208 w 4686638"/>
              <a:gd name="connsiteY11" fmla="*/ 5226010 h 5226010"/>
              <a:gd name="connsiteX12" fmla="*/ 0 w 4686638"/>
              <a:gd name="connsiteY12" fmla="*/ 5053328 h 5226010"/>
              <a:gd name="connsiteX13" fmla="*/ 0 w 4686638"/>
              <a:gd name="connsiteY13" fmla="*/ 3622702 h 5226010"/>
              <a:gd name="connsiteX14" fmla="*/ 0 w 4686638"/>
              <a:gd name="connsiteY14" fmla="*/ 1603309 h 5226010"/>
              <a:gd name="connsiteX15" fmla="*/ 0 w 4686638"/>
              <a:gd name="connsiteY15" fmla="*/ 172682 h 5226010"/>
              <a:gd name="connsiteX16" fmla="*/ 162208 w 4686638"/>
              <a:gd name="connsiteY16" fmla="*/ 0 h 52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86638" h="5226010">
                <a:moveTo>
                  <a:pt x="162208" y="0"/>
                </a:moveTo>
                <a:lnTo>
                  <a:pt x="2006304" y="0"/>
                </a:lnTo>
                <a:lnTo>
                  <a:pt x="2680335" y="0"/>
                </a:lnTo>
                <a:lnTo>
                  <a:pt x="4524431" y="0"/>
                </a:lnTo>
                <a:cubicBezTo>
                  <a:pt x="4614015" y="0"/>
                  <a:pt x="4686638" y="77313"/>
                  <a:pt x="4686638" y="172682"/>
                </a:cubicBezTo>
                <a:lnTo>
                  <a:pt x="4686638" y="1603309"/>
                </a:lnTo>
                <a:lnTo>
                  <a:pt x="4686638" y="3622702"/>
                </a:lnTo>
                <a:lnTo>
                  <a:pt x="4686638" y="5053328"/>
                </a:lnTo>
                <a:cubicBezTo>
                  <a:pt x="4686638" y="5148698"/>
                  <a:pt x="4614015" y="5226010"/>
                  <a:pt x="4524431" y="5226010"/>
                </a:cubicBezTo>
                <a:lnTo>
                  <a:pt x="2680335" y="5226010"/>
                </a:lnTo>
                <a:lnTo>
                  <a:pt x="2006304" y="5226010"/>
                </a:lnTo>
                <a:lnTo>
                  <a:pt x="162208" y="5226010"/>
                </a:lnTo>
                <a:cubicBezTo>
                  <a:pt x="72623" y="5226010"/>
                  <a:pt x="0" y="5148697"/>
                  <a:pt x="0" y="5053328"/>
                </a:cubicBezTo>
                <a:lnTo>
                  <a:pt x="0" y="3622702"/>
                </a:lnTo>
                <a:lnTo>
                  <a:pt x="0" y="1603309"/>
                </a:lnTo>
                <a:lnTo>
                  <a:pt x="0" y="172682"/>
                </a:lnTo>
                <a:cubicBezTo>
                  <a:pt x="0" y="77312"/>
                  <a:pt x="72623" y="0"/>
                  <a:pt x="162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itle Placeholder 12">
            <a:extLst>
              <a:ext uri="{FF2B5EF4-FFF2-40B4-BE49-F238E27FC236}">
                <a16:creationId xmlns:a16="http://schemas.microsoft.com/office/drawing/2014/main" id="{E2EDB94E-AA54-DE79-F852-9300F72BE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89D7EB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F3E346-15FF-E7A6-5BC0-696219E9730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872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A160B08-669A-3A1E-FD23-803880DB4F6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52F7B9F5-98EE-2737-FFDB-7D608F08D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463" y="760396"/>
            <a:ext cx="4979271" cy="5337208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>
              <a:defRPr sz="80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r>
              <a:rPr lang="en-GB"/>
              <a:t>Insert short title and keep it big</a:t>
            </a:r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D5AEEB-3FF7-E89E-F4F5-7C752FEF8246}"/>
              </a:ext>
            </a:extLst>
          </p:cNvPr>
          <p:cNvSpPr/>
          <p:nvPr userDrawn="1"/>
        </p:nvSpPr>
        <p:spPr>
          <a:xfrm>
            <a:off x="6020003" y="760396"/>
            <a:ext cx="5760000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89D7EB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30CCB6A-E179-2452-0F65-9D4E6F4ECD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954931"/>
            <a:ext cx="5351462" cy="49481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0B0003-668C-E5AD-CB1F-5EA1CD0AC52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266038" y="122958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414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4">
    <p:bg>
      <p:bgPr>
        <a:solidFill>
          <a:srgbClr val="01AD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>
            <a:extLst>
              <a:ext uri="{FF2B5EF4-FFF2-40B4-BE49-F238E27FC236}">
                <a16:creationId xmlns:a16="http://schemas.microsoft.com/office/drawing/2014/main" id="{4EAF07C7-CAE6-B628-738C-C3F58ED6D258}"/>
              </a:ext>
            </a:extLst>
          </p:cNvPr>
          <p:cNvSpPr/>
          <p:nvPr userDrawn="1"/>
        </p:nvSpPr>
        <p:spPr>
          <a:xfrm>
            <a:off x="2992627" y="1"/>
            <a:ext cx="9199373" cy="6857937"/>
          </a:xfrm>
          <a:custGeom>
            <a:avLst/>
            <a:gdLst>
              <a:gd name="connsiteX0" fmla="*/ 4310631 w 9199373"/>
              <a:gd name="connsiteY0" fmla="*/ 0 h 6857937"/>
              <a:gd name="connsiteX1" fmla="*/ 9199373 w 9199373"/>
              <a:gd name="connsiteY1" fmla="*/ 0 h 6857937"/>
              <a:gd name="connsiteX2" fmla="*/ 9199373 w 9199373"/>
              <a:gd name="connsiteY2" fmla="*/ 6388399 h 6857937"/>
              <a:gd name="connsiteX3" fmla="*/ 9098002 w 9199373"/>
              <a:gd name="connsiteY3" fmla="*/ 6268383 h 6857937"/>
              <a:gd name="connsiteX4" fmla="*/ 7912354 w 9199373"/>
              <a:gd name="connsiteY4" fmla="*/ 5763007 h 6857937"/>
              <a:gd name="connsiteX5" fmla="*/ 7026529 w 9199373"/>
              <a:gd name="connsiteY5" fmla="*/ 6065013 h 6857937"/>
              <a:gd name="connsiteX6" fmla="*/ 6799961 w 9199373"/>
              <a:gd name="connsiteY6" fmla="*/ 6266371 h 6857937"/>
              <a:gd name="connsiteX7" fmla="*/ 6349366 w 9199373"/>
              <a:gd name="connsiteY7" fmla="*/ 6857937 h 6857937"/>
              <a:gd name="connsiteX8" fmla="*/ 0 w 9199373"/>
              <a:gd name="connsiteY8" fmla="*/ 6857937 h 6857937"/>
              <a:gd name="connsiteX9" fmla="*/ 65405 w 9199373"/>
              <a:gd name="connsiteY9" fmla="*/ 6684201 h 6857937"/>
              <a:gd name="connsiteX10" fmla="*/ 241491 w 9199373"/>
              <a:gd name="connsiteY10" fmla="*/ 6206046 h 6857937"/>
              <a:gd name="connsiteX11" fmla="*/ 1263269 w 9199373"/>
              <a:gd name="connsiteY11" fmla="*/ 3699447 h 6857937"/>
              <a:gd name="connsiteX12" fmla="*/ 1454594 w 9199373"/>
              <a:gd name="connsiteY12" fmla="*/ 3311907 h 6857937"/>
              <a:gd name="connsiteX13" fmla="*/ 3593783 w 9199373"/>
              <a:gd name="connsiteY13" fmla="*/ 508318 h 6857937"/>
              <a:gd name="connsiteX14" fmla="*/ 4208884 w 9199373"/>
              <a:gd name="connsiteY14" fmla="*/ 61445 h 685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99373" h="6857937">
                <a:moveTo>
                  <a:pt x="4310631" y="0"/>
                </a:moveTo>
                <a:lnTo>
                  <a:pt x="9199373" y="0"/>
                </a:lnTo>
                <a:lnTo>
                  <a:pt x="9199373" y="6388399"/>
                </a:lnTo>
                <a:lnTo>
                  <a:pt x="9098002" y="6268383"/>
                </a:lnTo>
                <a:cubicBezTo>
                  <a:pt x="8780653" y="5935707"/>
                  <a:pt x="8380508" y="5763007"/>
                  <a:pt x="7912354" y="5763007"/>
                </a:cubicBezTo>
                <a:cubicBezTo>
                  <a:pt x="7580186" y="5763007"/>
                  <a:pt x="7288213" y="5868734"/>
                  <a:pt x="7026529" y="6065013"/>
                </a:cubicBezTo>
                <a:cubicBezTo>
                  <a:pt x="6945948" y="6125401"/>
                  <a:pt x="6870510" y="6190870"/>
                  <a:pt x="6799961" y="6266371"/>
                </a:cubicBezTo>
                <a:cubicBezTo>
                  <a:pt x="6639624" y="6428868"/>
                  <a:pt x="6491097" y="6627813"/>
                  <a:pt x="6349366" y="6857937"/>
                </a:cubicBezTo>
                <a:lnTo>
                  <a:pt x="0" y="6857937"/>
                </a:lnTo>
                <a:cubicBezTo>
                  <a:pt x="21590" y="6800787"/>
                  <a:pt x="43370" y="6742939"/>
                  <a:pt x="65405" y="6684201"/>
                </a:cubicBezTo>
                <a:cubicBezTo>
                  <a:pt x="120714" y="6528182"/>
                  <a:pt x="181166" y="6367146"/>
                  <a:pt x="241491" y="6206046"/>
                </a:cubicBezTo>
                <a:cubicBezTo>
                  <a:pt x="543560" y="5380610"/>
                  <a:pt x="870649" y="4524947"/>
                  <a:pt x="1263269" y="3699447"/>
                </a:cubicBezTo>
                <a:cubicBezTo>
                  <a:pt x="1323721" y="3568637"/>
                  <a:pt x="1389126" y="3437764"/>
                  <a:pt x="1454594" y="3311907"/>
                </a:cubicBezTo>
                <a:cubicBezTo>
                  <a:pt x="2003171" y="2239773"/>
                  <a:pt x="2682748" y="1253237"/>
                  <a:pt x="3593783" y="508318"/>
                </a:cubicBezTo>
                <a:cubicBezTo>
                  <a:pt x="3788200" y="347882"/>
                  <a:pt x="3992880" y="198415"/>
                  <a:pt x="4208884" y="61445"/>
                </a:cubicBezTo>
                <a:close/>
              </a:path>
            </a:pathLst>
          </a:custGeom>
          <a:solidFill>
            <a:srgbClr val="0067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E86F7DE4-452B-D38F-6F3A-27B07C6B50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10385927" cy="69258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A75EF3AD-4112-5FA8-2DF0-85A390089D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962527"/>
            <a:ext cx="575010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80869A8-0CA2-DF76-46D3-1FE3FF035CDA}"/>
              </a:ext>
            </a:extLst>
          </p:cNvPr>
          <p:cNvSpPr/>
          <p:nvPr userDrawn="1"/>
        </p:nvSpPr>
        <p:spPr>
          <a:xfrm>
            <a:off x="340292" y="962527"/>
            <a:ext cx="5337208" cy="533720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6" name="Picture Placeholder 28">
            <a:extLst>
              <a:ext uri="{FF2B5EF4-FFF2-40B4-BE49-F238E27FC236}">
                <a16:creationId xmlns:a16="http://schemas.microsoft.com/office/drawing/2014/main" id="{A37B6504-4818-0678-AC28-0C9B5825C0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9127" y="1025619"/>
            <a:ext cx="5211024" cy="5211024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8AC269-DDB6-3802-3930-AC72330014D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878266" y="57875"/>
            <a:ext cx="1255859" cy="4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5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C3E8C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AF0AAD-D10F-BDD4-F69E-52C5991EF942}"/>
              </a:ext>
            </a:extLst>
          </p:cNvPr>
          <p:cNvGrpSpPr/>
          <p:nvPr userDrawn="1"/>
        </p:nvGrpSpPr>
        <p:grpSpPr>
          <a:xfrm>
            <a:off x="0" y="4971882"/>
            <a:ext cx="2921093" cy="1901616"/>
            <a:chOff x="0" y="4956384"/>
            <a:chExt cx="2921093" cy="1901616"/>
          </a:xfrm>
        </p:grpSpPr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E04B65D0-31A6-7B52-774B-70CEFD870180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6AB660F-BF16-4002-F5D3-7F1ADE4BD3F3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70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DE69734-5420-E228-204D-0121F2D0E803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70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chemeClr val="bg1"/>
                </a:solidFill>
                <a:latin typeface="Aptos Light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0" name="Text Placeholder 41">
            <a:extLst>
              <a:ext uri="{FF2B5EF4-FFF2-40B4-BE49-F238E27FC236}">
                <a16:creationId xmlns:a16="http://schemas.microsoft.com/office/drawing/2014/main" id="{86F9C807-CA55-86E4-CE79-6B74C25A56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1B0271-7599-CA91-3344-6F442927D0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8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085E845A-60B4-F86B-4FC8-6D15EB3C700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30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genda">
    <p:bg>
      <p:bgPr>
        <a:solidFill>
          <a:srgbClr val="F7F5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D797C627-D169-6D8B-FBA0-31787E875914}"/>
              </a:ext>
            </a:extLst>
          </p:cNvPr>
          <p:cNvSpPr/>
          <p:nvPr userDrawn="1"/>
        </p:nvSpPr>
        <p:spPr>
          <a:xfrm>
            <a:off x="7760776" y="2744641"/>
            <a:ext cx="4112273" cy="2798670"/>
          </a:xfrm>
          <a:custGeom>
            <a:avLst/>
            <a:gdLst>
              <a:gd name="connsiteX0" fmla="*/ 1537811 w 4112273"/>
              <a:gd name="connsiteY0" fmla="*/ 1033500 h 2798670"/>
              <a:gd name="connsiteX1" fmla="*/ 0 w 4112273"/>
              <a:gd name="connsiteY1" fmla="*/ 395859 h 2798670"/>
              <a:gd name="connsiteX2" fmla="*/ 2329207 w 4112273"/>
              <a:gd name="connsiteY2" fmla="*/ 2728356 h 2798670"/>
              <a:gd name="connsiteX3" fmla="*/ 2668559 w 4112273"/>
              <a:gd name="connsiteY3" fmla="*/ 2728356 h 2798670"/>
              <a:gd name="connsiteX4" fmla="*/ 4112273 w 4112273"/>
              <a:gd name="connsiteY4" fmla="*/ 1282603 h 2798670"/>
              <a:gd name="connsiteX5" fmla="*/ 3470923 w 4112273"/>
              <a:gd name="connsiteY5" fmla="*/ 0 h 2798670"/>
              <a:gd name="connsiteX6" fmla="*/ 3075622 w 4112273"/>
              <a:gd name="connsiteY6" fmla="*/ 395859 h 2798670"/>
              <a:gd name="connsiteX7" fmla="*/ 1537811 w 4112273"/>
              <a:gd name="connsiteY7" fmla="*/ 1033659 h 2798670"/>
              <a:gd name="connsiteX8" fmla="*/ 1537811 w 4112273"/>
              <a:gd name="connsiteY8" fmla="*/ 1033659 h 27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2273" h="2798670">
                <a:moveTo>
                  <a:pt x="1537811" y="1033500"/>
                </a:moveTo>
                <a:cubicBezTo>
                  <a:pt x="981179" y="1033500"/>
                  <a:pt x="424706" y="821006"/>
                  <a:pt x="0" y="395859"/>
                </a:cubicBezTo>
                <a:lnTo>
                  <a:pt x="2329207" y="2728356"/>
                </a:lnTo>
                <a:cubicBezTo>
                  <a:pt x="2422827" y="2822108"/>
                  <a:pt x="2574781" y="2822108"/>
                  <a:pt x="2668559" y="2728356"/>
                </a:cubicBezTo>
                <a:lnTo>
                  <a:pt x="4112273" y="1282603"/>
                </a:lnTo>
                <a:cubicBezTo>
                  <a:pt x="3744152" y="881809"/>
                  <a:pt x="3527031" y="445043"/>
                  <a:pt x="3470923" y="0"/>
                </a:cubicBezTo>
                <a:lnTo>
                  <a:pt x="3075622" y="395859"/>
                </a:lnTo>
                <a:cubicBezTo>
                  <a:pt x="2651075" y="821006"/>
                  <a:pt x="2094284" y="1033659"/>
                  <a:pt x="1537811" y="1033659"/>
                </a:cubicBezTo>
                <a:lnTo>
                  <a:pt x="1537811" y="1033659"/>
                </a:lnTo>
                <a:close/>
              </a:path>
            </a:pathLst>
          </a:custGeom>
          <a:solidFill>
            <a:srgbClr val="00706E"/>
          </a:solidFill>
          <a:ln w="10914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EBEC9A8-83B0-9491-6D71-0F9C030B7C42}"/>
              </a:ext>
            </a:extLst>
          </p:cNvPr>
          <p:cNvSpPr/>
          <p:nvPr userDrawn="1"/>
        </p:nvSpPr>
        <p:spPr>
          <a:xfrm>
            <a:off x="4624863" y="-1"/>
            <a:ext cx="6211694" cy="3778143"/>
          </a:xfrm>
          <a:custGeom>
            <a:avLst/>
            <a:gdLst>
              <a:gd name="connsiteX0" fmla="*/ 0 w 6211694"/>
              <a:gd name="connsiteY0" fmla="*/ 0 h 3778143"/>
              <a:gd name="connsiteX1" fmla="*/ 3075781 w 6211694"/>
              <a:gd name="connsiteY1" fmla="*/ 0 h 3778143"/>
              <a:gd name="connsiteX2" fmla="*/ 6211694 w 6211694"/>
              <a:gd name="connsiteY2" fmla="*/ 3140343 h 3778143"/>
              <a:gd name="connsiteX3" fmla="*/ 4673884 w 6211694"/>
              <a:gd name="connsiteY3" fmla="*/ 3778143 h 3778143"/>
              <a:gd name="connsiteX4" fmla="*/ 3136073 w 6211694"/>
              <a:gd name="connsiteY4" fmla="*/ 3140502 h 3778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1694" h="3778143">
                <a:moveTo>
                  <a:pt x="0" y="0"/>
                </a:moveTo>
                <a:lnTo>
                  <a:pt x="3075781" y="0"/>
                </a:lnTo>
                <a:lnTo>
                  <a:pt x="6211694" y="3140343"/>
                </a:lnTo>
                <a:cubicBezTo>
                  <a:pt x="5787147" y="3565489"/>
                  <a:pt x="5230515" y="3778143"/>
                  <a:pt x="4673884" y="3778143"/>
                </a:cubicBezTo>
                <a:cubicBezTo>
                  <a:pt x="4117093" y="3778301"/>
                  <a:pt x="3560620" y="3565649"/>
                  <a:pt x="3136073" y="3140502"/>
                </a:cubicBezTo>
                <a:close/>
              </a:path>
            </a:pathLst>
          </a:custGeom>
          <a:solidFill>
            <a:srgbClr val="351C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9E04579-6B6A-DEED-4F94-434E36457A19}"/>
              </a:ext>
            </a:extLst>
          </p:cNvPr>
          <p:cNvSpPr/>
          <p:nvPr userDrawn="1"/>
        </p:nvSpPr>
        <p:spPr>
          <a:xfrm>
            <a:off x="8006032" y="1"/>
            <a:ext cx="4185969" cy="1608795"/>
          </a:xfrm>
          <a:custGeom>
            <a:avLst/>
            <a:gdLst>
              <a:gd name="connsiteX0" fmla="*/ 305387 w 4185969"/>
              <a:gd name="connsiteY0" fmla="*/ 0 h 1608795"/>
              <a:gd name="connsiteX1" fmla="*/ 4185969 w 4185969"/>
              <a:gd name="connsiteY1" fmla="*/ 0 h 1608795"/>
              <a:gd name="connsiteX2" fmla="*/ 4185969 w 4185969"/>
              <a:gd name="connsiteY2" fmla="*/ 663533 h 1608795"/>
              <a:gd name="connsiteX3" fmla="*/ 3978281 w 4185969"/>
              <a:gd name="connsiteY3" fmla="*/ 871514 h 1608795"/>
              <a:gd name="connsiteX4" fmla="*/ 3923921 w 4185969"/>
              <a:gd name="connsiteY4" fmla="*/ 927701 h 1608795"/>
              <a:gd name="connsiteX5" fmla="*/ 3739861 w 4185969"/>
              <a:gd name="connsiteY5" fmla="*/ 690695 h 1608795"/>
              <a:gd name="connsiteX6" fmla="*/ 2183294 w 4185969"/>
              <a:gd name="connsiteY6" fmla="*/ 725394 h 1608795"/>
              <a:gd name="connsiteX7" fmla="*/ 1301139 w 4185969"/>
              <a:gd name="connsiteY7" fmla="*/ 1608795 h 1608795"/>
              <a:gd name="connsiteX8" fmla="*/ 0 w 4185969"/>
              <a:gd name="connsiteY8" fmla="*/ 305818 h 160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5969" h="1608795">
                <a:moveTo>
                  <a:pt x="305387" y="0"/>
                </a:moveTo>
                <a:lnTo>
                  <a:pt x="4185969" y="0"/>
                </a:lnTo>
                <a:lnTo>
                  <a:pt x="4185969" y="663533"/>
                </a:lnTo>
                <a:lnTo>
                  <a:pt x="3978281" y="871514"/>
                </a:lnTo>
                <a:cubicBezTo>
                  <a:pt x="3959366" y="890296"/>
                  <a:pt x="3940928" y="908919"/>
                  <a:pt x="3923921" y="927701"/>
                </a:cubicBezTo>
                <a:cubicBezTo>
                  <a:pt x="3874807" y="844454"/>
                  <a:pt x="3813612" y="764550"/>
                  <a:pt x="3739861" y="690695"/>
                </a:cubicBezTo>
                <a:cubicBezTo>
                  <a:pt x="3302916" y="253133"/>
                  <a:pt x="2664267" y="243742"/>
                  <a:pt x="2183294" y="725394"/>
                </a:cubicBezTo>
                <a:lnTo>
                  <a:pt x="1301139" y="1608795"/>
                </a:lnTo>
                <a:lnTo>
                  <a:pt x="0" y="305818"/>
                </a:lnTo>
                <a:close/>
              </a:path>
            </a:pathLst>
          </a:custGeom>
          <a:solidFill>
            <a:srgbClr val="D24A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0B20BB0-6F9D-0461-E261-AEBEFE7F61EA}"/>
              </a:ext>
            </a:extLst>
          </p:cNvPr>
          <p:cNvSpPr/>
          <p:nvPr userDrawn="1"/>
        </p:nvSpPr>
        <p:spPr>
          <a:xfrm>
            <a:off x="11201968" y="648202"/>
            <a:ext cx="990032" cy="3699714"/>
          </a:xfrm>
          <a:custGeom>
            <a:avLst/>
            <a:gdLst>
              <a:gd name="connsiteX0" fmla="*/ 990032 w 990032"/>
              <a:gd name="connsiteY0" fmla="*/ 0 h 3699714"/>
              <a:gd name="connsiteX1" fmla="*/ 990032 w 990032"/>
              <a:gd name="connsiteY1" fmla="*/ 3699714 h 3699714"/>
              <a:gd name="connsiteX2" fmla="*/ 925427 w 990032"/>
              <a:gd name="connsiteY2" fmla="*/ 3644716 h 3699714"/>
              <a:gd name="connsiteX3" fmla="*/ 759088 w 990032"/>
              <a:gd name="connsiteY3" fmla="*/ 3486802 h 3699714"/>
              <a:gd name="connsiteX4" fmla="*/ 656409 w 990032"/>
              <a:gd name="connsiteY4" fmla="*/ 3378884 h 3699714"/>
              <a:gd name="connsiteX5" fmla="*/ 15058 w 990032"/>
              <a:gd name="connsiteY5" fmla="*/ 2096281 h 3699714"/>
              <a:gd name="connsiteX6" fmla="*/ 713312 w 990032"/>
              <a:gd name="connsiteY6" fmla="*/ 279499 h 3699714"/>
              <a:gd name="connsiteX7" fmla="*/ 767672 w 990032"/>
              <a:gd name="connsiteY7" fmla="*/ 223312 h 3699714"/>
              <a:gd name="connsiteX8" fmla="*/ 767830 w 990032"/>
              <a:gd name="connsiteY8" fmla="*/ 222516 h 369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0032" h="3699714">
                <a:moveTo>
                  <a:pt x="990032" y="0"/>
                </a:moveTo>
                <a:lnTo>
                  <a:pt x="990032" y="3699714"/>
                </a:lnTo>
                <a:lnTo>
                  <a:pt x="925427" y="3644716"/>
                </a:lnTo>
                <a:cubicBezTo>
                  <a:pt x="870284" y="3595156"/>
                  <a:pt x="814759" y="3542552"/>
                  <a:pt x="759088" y="3486802"/>
                </a:cubicBezTo>
                <a:cubicBezTo>
                  <a:pt x="723325" y="3451147"/>
                  <a:pt x="689629" y="3415493"/>
                  <a:pt x="656409" y="3378884"/>
                </a:cubicBezTo>
                <a:cubicBezTo>
                  <a:pt x="288288" y="2978090"/>
                  <a:pt x="71166" y="2541483"/>
                  <a:pt x="15058" y="2096281"/>
                </a:cubicBezTo>
                <a:cubicBezTo>
                  <a:pt x="-62826" y="1484744"/>
                  <a:pt x="160177" y="856973"/>
                  <a:pt x="713312" y="279499"/>
                </a:cubicBezTo>
                <a:cubicBezTo>
                  <a:pt x="730319" y="260717"/>
                  <a:pt x="748916" y="242094"/>
                  <a:pt x="767672" y="223312"/>
                </a:cubicBezTo>
                <a:lnTo>
                  <a:pt x="767830" y="222516"/>
                </a:lnTo>
                <a:close/>
              </a:path>
            </a:pathLst>
          </a:custGeom>
          <a:solidFill>
            <a:srgbClr val="BABA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351C5C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D24A74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CF397E-C2B7-D4C2-86C0-6AD47E852F5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953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agenda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B420355-5700-CDC8-0315-E748F84D5B8D}"/>
              </a:ext>
            </a:extLst>
          </p:cNvPr>
          <p:cNvGrpSpPr/>
          <p:nvPr userDrawn="1"/>
        </p:nvGrpSpPr>
        <p:grpSpPr>
          <a:xfrm>
            <a:off x="4632955" y="-16185"/>
            <a:ext cx="7567138" cy="5543312"/>
            <a:chOff x="4632955" y="-16185"/>
            <a:chExt cx="7567138" cy="5543312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097C51AE-525B-BA98-ADC3-2FFA107B8609}"/>
                </a:ext>
              </a:extLst>
            </p:cNvPr>
            <p:cNvSpPr/>
            <p:nvPr userDrawn="1"/>
          </p:nvSpPr>
          <p:spPr>
            <a:xfrm>
              <a:off x="4632955" y="-16185"/>
              <a:ext cx="6211694" cy="3778143"/>
            </a:xfrm>
            <a:custGeom>
              <a:avLst/>
              <a:gdLst>
                <a:gd name="connsiteX0" fmla="*/ 0 w 6211694"/>
                <a:gd name="connsiteY0" fmla="*/ 0 h 3778143"/>
                <a:gd name="connsiteX1" fmla="*/ 3075781 w 6211694"/>
                <a:gd name="connsiteY1" fmla="*/ 0 h 3778143"/>
                <a:gd name="connsiteX2" fmla="*/ 6211694 w 6211694"/>
                <a:gd name="connsiteY2" fmla="*/ 3140343 h 3778143"/>
                <a:gd name="connsiteX3" fmla="*/ 4673884 w 6211694"/>
                <a:gd name="connsiteY3" fmla="*/ 3778143 h 3778143"/>
                <a:gd name="connsiteX4" fmla="*/ 3136073 w 6211694"/>
                <a:gd name="connsiteY4" fmla="*/ 3140502 h 377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1694" h="3778143">
                  <a:moveTo>
                    <a:pt x="0" y="0"/>
                  </a:moveTo>
                  <a:lnTo>
                    <a:pt x="3075781" y="0"/>
                  </a:lnTo>
                  <a:lnTo>
                    <a:pt x="6211694" y="3140343"/>
                  </a:lnTo>
                  <a:cubicBezTo>
                    <a:pt x="5787147" y="3565489"/>
                    <a:pt x="5230515" y="3778143"/>
                    <a:pt x="4673884" y="3778143"/>
                  </a:cubicBezTo>
                  <a:cubicBezTo>
                    <a:pt x="4117093" y="3778301"/>
                    <a:pt x="3560620" y="3565649"/>
                    <a:pt x="3136073" y="3140502"/>
                  </a:cubicBezTo>
                  <a:close/>
                </a:path>
              </a:pathLst>
            </a:custGeom>
            <a:solidFill>
              <a:srgbClr val="351C5C"/>
            </a:solidFill>
            <a:ln>
              <a:solidFill>
                <a:srgbClr val="71E3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2560D657-89DC-E73B-E0AE-60129CCEF611}"/>
                </a:ext>
              </a:extLst>
            </p:cNvPr>
            <p:cNvSpPr/>
            <p:nvPr userDrawn="1"/>
          </p:nvSpPr>
          <p:spPr>
            <a:xfrm>
              <a:off x="8014124" y="-16183"/>
              <a:ext cx="4185969" cy="1608795"/>
            </a:xfrm>
            <a:custGeom>
              <a:avLst/>
              <a:gdLst>
                <a:gd name="connsiteX0" fmla="*/ 305387 w 4185969"/>
                <a:gd name="connsiteY0" fmla="*/ 0 h 1608795"/>
                <a:gd name="connsiteX1" fmla="*/ 4185969 w 4185969"/>
                <a:gd name="connsiteY1" fmla="*/ 0 h 1608795"/>
                <a:gd name="connsiteX2" fmla="*/ 4185969 w 4185969"/>
                <a:gd name="connsiteY2" fmla="*/ 663533 h 1608795"/>
                <a:gd name="connsiteX3" fmla="*/ 3978281 w 4185969"/>
                <a:gd name="connsiteY3" fmla="*/ 871514 h 1608795"/>
                <a:gd name="connsiteX4" fmla="*/ 3923921 w 4185969"/>
                <a:gd name="connsiteY4" fmla="*/ 927701 h 1608795"/>
                <a:gd name="connsiteX5" fmla="*/ 3739861 w 4185969"/>
                <a:gd name="connsiteY5" fmla="*/ 690695 h 1608795"/>
                <a:gd name="connsiteX6" fmla="*/ 2183294 w 4185969"/>
                <a:gd name="connsiteY6" fmla="*/ 725394 h 1608795"/>
                <a:gd name="connsiteX7" fmla="*/ 1301139 w 4185969"/>
                <a:gd name="connsiteY7" fmla="*/ 1608795 h 1608795"/>
                <a:gd name="connsiteX8" fmla="*/ 0 w 4185969"/>
                <a:gd name="connsiteY8" fmla="*/ 305818 h 1608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85969" h="1608795">
                  <a:moveTo>
                    <a:pt x="305387" y="0"/>
                  </a:moveTo>
                  <a:lnTo>
                    <a:pt x="4185969" y="0"/>
                  </a:lnTo>
                  <a:lnTo>
                    <a:pt x="4185969" y="663533"/>
                  </a:lnTo>
                  <a:lnTo>
                    <a:pt x="3978281" y="871514"/>
                  </a:lnTo>
                  <a:cubicBezTo>
                    <a:pt x="3959366" y="890296"/>
                    <a:pt x="3940928" y="908919"/>
                    <a:pt x="3923921" y="927701"/>
                  </a:cubicBezTo>
                  <a:cubicBezTo>
                    <a:pt x="3874807" y="844454"/>
                    <a:pt x="3813612" y="764550"/>
                    <a:pt x="3739861" y="690695"/>
                  </a:cubicBezTo>
                  <a:cubicBezTo>
                    <a:pt x="3302916" y="253133"/>
                    <a:pt x="2664267" y="243742"/>
                    <a:pt x="2183294" y="725394"/>
                  </a:cubicBezTo>
                  <a:lnTo>
                    <a:pt x="1301139" y="1608795"/>
                  </a:lnTo>
                  <a:lnTo>
                    <a:pt x="0" y="305818"/>
                  </a:lnTo>
                  <a:close/>
                </a:path>
              </a:pathLst>
            </a:custGeom>
            <a:solidFill>
              <a:srgbClr val="01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BA7B5F9-F4F0-899B-058D-390AD6A8C481}"/>
                </a:ext>
              </a:extLst>
            </p:cNvPr>
            <p:cNvSpPr/>
            <p:nvPr userDrawn="1"/>
          </p:nvSpPr>
          <p:spPr>
            <a:xfrm>
              <a:off x="7768868" y="2728457"/>
              <a:ext cx="4112273" cy="2798670"/>
            </a:xfrm>
            <a:custGeom>
              <a:avLst/>
              <a:gdLst>
                <a:gd name="connsiteX0" fmla="*/ 1537811 w 4112273"/>
                <a:gd name="connsiteY0" fmla="*/ 1033500 h 2798670"/>
                <a:gd name="connsiteX1" fmla="*/ 0 w 4112273"/>
                <a:gd name="connsiteY1" fmla="*/ 395859 h 2798670"/>
                <a:gd name="connsiteX2" fmla="*/ 2329207 w 4112273"/>
                <a:gd name="connsiteY2" fmla="*/ 2728356 h 2798670"/>
                <a:gd name="connsiteX3" fmla="*/ 2668559 w 4112273"/>
                <a:gd name="connsiteY3" fmla="*/ 2728356 h 2798670"/>
                <a:gd name="connsiteX4" fmla="*/ 4112273 w 4112273"/>
                <a:gd name="connsiteY4" fmla="*/ 1282603 h 2798670"/>
                <a:gd name="connsiteX5" fmla="*/ 3470923 w 4112273"/>
                <a:gd name="connsiteY5" fmla="*/ 0 h 2798670"/>
                <a:gd name="connsiteX6" fmla="*/ 3075622 w 4112273"/>
                <a:gd name="connsiteY6" fmla="*/ 395859 h 2798670"/>
                <a:gd name="connsiteX7" fmla="*/ 1537811 w 4112273"/>
                <a:gd name="connsiteY7" fmla="*/ 1033659 h 2798670"/>
                <a:gd name="connsiteX8" fmla="*/ 1537811 w 4112273"/>
                <a:gd name="connsiteY8" fmla="*/ 1033659 h 2798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2273" h="2798670">
                  <a:moveTo>
                    <a:pt x="1537811" y="1033500"/>
                  </a:moveTo>
                  <a:cubicBezTo>
                    <a:pt x="981179" y="1033500"/>
                    <a:pt x="424706" y="821006"/>
                    <a:pt x="0" y="395859"/>
                  </a:cubicBezTo>
                  <a:lnTo>
                    <a:pt x="2329207" y="2728356"/>
                  </a:lnTo>
                  <a:cubicBezTo>
                    <a:pt x="2422827" y="2822108"/>
                    <a:pt x="2574781" y="2822108"/>
                    <a:pt x="2668559" y="2728356"/>
                  </a:cubicBezTo>
                  <a:lnTo>
                    <a:pt x="4112273" y="1282603"/>
                  </a:lnTo>
                  <a:cubicBezTo>
                    <a:pt x="3744152" y="881809"/>
                    <a:pt x="3527031" y="445043"/>
                    <a:pt x="3470923" y="0"/>
                  </a:cubicBezTo>
                  <a:lnTo>
                    <a:pt x="3075622" y="395859"/>
                  </a:lnTo>
                  <a:cubicBezTo>
                    <a:pt x="2651075" y="821006"/>
                    <a:pt x="2094284" y="1033659"/>
                    <a:pt x="1537811" y="1033659"/>
                  </a:cubicBezTo>
                  <a:lnTo>
                    <a:pt x="1537811" y="1033659"/>
                  </a:lnTo>
                  <a:close/>
                </a:path>
              </a:pathLst>
            </a:custGeom>
            <a:solidFill>
              <a:srgbClr val="00706E"/>
            </a:solidFill>
            <a:ln w="10914" cap="rnd">
              <a:solidFill>
                <a:srgbClr val="00706E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BF66CAC-BBE1-FBEE-BCBF-8B80279D04E1}"/>
                </a:ext>
              </a:extLst>
            </p:cNvPr>
            <p:cNvSpPr/>
            <p:nvPr userDrawn="1"/>
          </p:nvSpPr>
          <p:spPr>
            <a:xfrm>
              <a:off x="11210060" y="632018"/>
              <a:ext cx="990032" cy="3699714"/>
            </a:xfrm>
            <a:custGeom>
              <a:avLst/>
              <a:gdLst>
                <a:gd name="connsiteX0" fmla="*/ 990032 w 990032"/>
                <a:gd name="connsiteY0" fmla="*/ 0 h 3699714"/>
                <a:gd name="connsiteX1" fmla="*/ 990032 w 990032"/>
                <a:gd name="connsiteY1" fmla="*/ 3699714 h 3699714"/>
                <a:gd name="connsiteX2" fmla="*/ 925427 w 990032"/>
                <a:gd name="connsiteY2" fmla="*/ 3644716 h 3699714"/>
                <a:gd name="connsiteX3" fmla="*/ 759088 w 990032"/>
                <a:gd name="connsiteY3" fmla="*/ 3486802 h 3699714"/>
                <a:gd name="connsiteX4" fmla="*/ 656409 w 990032"/>
                <a:gd name="connsiteY4" fmla="*/ 3378884 h 3699714"/>
                <a:gd name="connsiteX5" fmla="*/ 15058 w 990032"/>
                <a:gd name="connsiteY5" fmla="*/ 2096281 h 3699714"/>
                <a:gd name="connsiteX6" fmla="*/ 713312 w 990032"/>
                <a:gd name="connsiteY6" fmla="*/ 279499 h 3699714"/>
                <a:gd name="connsiteX7" fmla="*/ 767672 w 990032"/>
                <a:gd name="connsiteY7" fmla="*/ 223312 h 3699714"/>
                <a:gd name="connsiteX8" fmla="*/ 767830 w 990032"/>
                <a:gd name="connsiteY8" fmla="*/ 222516 h 3699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90032" h="3699714">
                  <a:moveTo>
                    <a:pt x="990032" y="0"/>
                  </a:moveTo>
                  <a:lnTo>
                    <a:pt x="990032" y="3699714"/>
                  </a:lnTo>
                  <a:lnTo>
                    <a:pt x="925427" y="3644716"/>
                  </a:lnTo>
                  <a:cubicBezTo>
                    <a:pt x="870284" y="3595156"/>
                    <a:pt x="814759" y="3542552"/>
                    <a:pt x="759088" y="3486802"/>
                  </a:cubicBezTo>
                  <a:cubicBezTo>
                    <a:pt x="723325" y="3451147"/>
                    <a:pt x="689629" y="3415493"/>
                    <a:pt x="656409" y="3378884"/>
                  </a:cubicBezTo>
                  <a:cubicBezTo>
                    <a:pt x="288288" y="2978090"/>
                    <a:pt x="71166" y="2541483"/>
                    <a:pt x="15058" y="2096281"/>
                  </a:cubicBezTo>
                  <a:cubicBezTo>
                    <a:pt x="-62826" y="1484744"/>
                    <a:pt x="160177" y="856973"/>
                    <a:pt x="713312" y="279499"/>
                  </a:cubicBezTo>
                  <a:cubicBezTo>
                    <a:pt x="730319" y="260717"/>
                    <a:pt x="748916" y="242094"/>
                    <a:pt x="767672" y="223312"/>
                  </a:cubicBezTo>
                  <a:lnTo>
                    <a:pt x="767830" y="222516"/>
                  </a:lnTo>
                  <a:close/>
                </a:path>
              </a:pathLst>
            </a:custGeom>
            <a:solidFill>
              <a:srgbClr val="71E3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9441F9-98C9-809B-BB3E-95F0E0847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289" y="3196189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Agenda (or title)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6280C189-03D6-CDDE-940F-39785ADB59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9289" y="3778142"/>
            <a:ext cx="4424608" cy="549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rgbClr val="70E3DF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Subtitle if needed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72FAA08-4430-2E52-1F34-6AC9BAA9CF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9307" y="502201"/>
            <a:ext cx="6563404" cy="553487"/>
          </a:xfrm>
          <a:prstGeom prst="roundRect">
            <a:avLst/>
          </a:prstGeom>
          <a:solidFill>
            <a:srgbClr val="5B3D8C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item number 1 (Next topic)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06A3B99-58D0-D405-433F-52270DA216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9307" y="116520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2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710714F3-D105-42CD-E1EF-F3182E489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09307" y="182820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3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9A82291B-4C63-F566-1381-265D2B5F61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9307" y="2491213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4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B0EACB44-E100-78D0-0753-E6D8B8E01B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9307" y="3154217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5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08C1C39-E26A-A4C6-66C9-915E862CD9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9307" y="381722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6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E552F456-3DEE-2368-2A01-AF3397F657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09307" y="4480225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7</a:t>
            </a:r>
          </a:p>
        </p:txBody>
      </p:sp>
      <p:sp>
        <p:nvSpPr>
          <p:cNvPr id="34" name="Text Placeholder 26">
            <a:extLst>
              <a:ext uri="{FF2B5EF4-FFF2-40B4-BE49-F238E27FC236}">
                <a16:creationId xmlns:a16="http://schemas.microsoft.com/office/drawing/2014/main" id="{2B2306AA-D842-F920-275B-FD548F2DEC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09307" y="5143229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8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AC8D817E-A58C-8707-D6A0-DCCEFB9E55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09307" y="5806231"/>
            <a:ext cx="6563404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>
              <a:buNone/>
              <a:defRPr sz="2000">
                <a:solidFill>
                  <a:srgbClr val="351C5C"/>
                </a:solidFill>
              </a:defRPr>
            </a:lvl1pPr>
          </a:lstStyle>
          <a:p>
            <a:pPr lvl="0"/>
            <a:r>
              <a:rPr lang="en-US"/>
              <a:t>Agenda item number 10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CD02C1D-CDA9-49AF-3EAA-01D755E5BA8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97538" y="921066"/>
            <a:ext cx="3720006" cy="137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56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32129DA-E936-54F7-4DD4-02EF1312FD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3519E7A-C439-0D9A-1503-1FA9B95F61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7306CE-3BF4-C896-3213-1C9E15051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6E63D6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</p:spTree>
    <p:extLst>
      <p:ext uri="{BB962C8B-B14F-4D97-AF65-F5344CB8AC3E}">
        <p14:creationId xmlns:p14="http://schemas.microsoft.com/office/powerpoint/2010/main" val="37051169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0A00EB3-A308-5EE7-F8C5-FD5FE9B1E8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20" y="1734528"/>
            <a:ext cx="4250210" cy="15946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 i="0">
                <a:solidFill>
                  <a:srgbClr val="EFBC6E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This is</a:t>
            </a:r>
          </a:p>
          <a:p>
            <a:pPr lvl="0"/>
            <a:r>
              <a:rPr lang="en-US"/>
              <a:t>the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32AAF5C-0183-112B-4BA4-690D0D6096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8606" y="4126728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EF8D1BF-6A0D-B74F-335F-52791CA060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98606" y="4584355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284205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1E73B47-338C-5312-4C2C-F2950EFF2D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403FA4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E59C7E3-6F36-846C-48E9-372B76C0E2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rgbClr val="351C5C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1BF989-1C30-EB02-97FD-C67EAC3D49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rgbClr val="351C5C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3606863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Titl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742051-C27E-A7C1-1050-81511E9E93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2138363"/>
            <a:ext cx="5572898" cy="13347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70E3DF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/>
              <a:t>Here is the title for the presentation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191BE-7BB9-993D-1C44-E88B9C7E24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41060" y="4213227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/>
              <a:t>First name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6355020-0BEA-A1E1-256E-0EAC1F82E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41060" y="4670854"/>
            <a:ext cx="3361038" cy="48234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400"/>
              </a:spcBef>
              <a:buNone/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</a:lstStyle>
          <a:p>
            <a:pPr lvl="0"/>
            <a:r>
              <a:rPr lang="en-US"/>
              <a:t>Last name</a:t>
            </a:r>
          </a:p>
        </p:txBody>
      </p:sp>
    </p:spTree>
    <p:extLst>
      <p:ext uri="{BB962C8B-B14F-4D97-AF65-F5344CB8AC3E}">
        <p14:creationId xmlns:p14="http://schemas.microsoft.com/office/powerpoint/2010/main" val="4626441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9953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Question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66727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53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8E70A1E-C3F4-37BE-E396-46E8910A9609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8DF3DDB4-887B-7E99-8E4D-5BFA21EE286C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C1C5193-3068-4F2B-92CA-EAAEA67820B6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479BF341-939A-B0D3-4FEF-67C401E3E0C9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D5738E41-3980-3F48-5578-34857E88A480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D3EAA32F-B7EE-FACD-E48A-09054CF3DDB4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r>
              <a:rPr lang="en-IS"/>
              <a:t>Click icon or drag and drop picture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3" name="Text Placeholder 41">
            <a:extLst>
              <a:ext uri="{FF2B5EF4-FFF2-40B4-BE49-F238E27FC236}">
                <a16:creationId xmlns:a16="http://schemas.microsoft.com/office/drawing/2014/main" id="{71022DA7-09A2-01B2-EAC4-4D6E9AC99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7493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chemeClr val="bg1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4010717-EEFC-57F0-0944-AE247156572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266" y="5807273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404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7378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26 Background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0856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B1ECC48A-A0D5-D623-3BF2-C8DDB6B164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1C3EF6-4EB6-0621-1F71-CD8A930DEB08}"/>
              </a:ext>
            </a:extLst>
          </p:cNvPr>
          <p:cNvGrpSpPr/>
          <p:nvPr userDrawn="1"/>
        </p:nvGrpSpPr>
        <p:grpSpPr>
          <a:xfrm>
            <a:off x="10223653" y="3709107"/>
            <a:ext cx="1968347" cy="3148894"/>
            <a:chOff x="10223653" y="3709107"/>
            <a:chExt cx="1968347" cy="314889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8594F84-DD18-116A-EBF6-7B4564D4F7FA}"/>
                </a:ext>
              </a:extLst>
            </p:cNvPr>
            <p:cNvSpPr/>
            <p:nvPr/>
          </p:nvSpPr>
          <p:spPr>
            <a:xfrm>
              <a:off x="10223653" y="6366827"/>
              <a:ext cx="1125139" cy="491173"/>
            </a:xfrm>
            <a:custGeom>
              <a:avLst/>
              <a:gdLst>
                <a:gd name="connsiteX0" fmla="*/ 562569 w 1125139"/>
                <a:gd name="connsiteY0" fmla="*/ 0 h 491173"/>
                <a:gd name="connsiteX1" fmla="*/ 1121653 w 1125139"/>
                <a:gd name="connsiteY1" fmla="*/ 456526 h 491173"/>
                <a:gd name="connsiteX2" fmla="*/ 1125139 w 1125139"/>
                <a:gd name="connsiteY2" fmla="*/ 491173 h 491173"/>
                <a:gd name="connsiteX3" fmla="*/ 0 w 1125139"/>
                <a:gd name="connsiteY3" fmla="*/ 491173 h 491173"/>
                <a:gd name="connsiteX4" fmla="*/ 3486 w 1125139"/>
                <a:gd name="connsiteY4" fmla="*/ 456526 h 491173"/>
                <a:gd name="connsiteX5" fmla="*/ 562569 w 1125139"/>
                <a:gd name="connsiteY5" fmla="*/ 0 h 49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25139" h="491173">
                  <a:moveTo>
                    <a:pt x="562569" y="0"/>
                  </a:moveTo>
                  <a:cubicBezTo>
                    <a:pt x="838349" y="0"/>
                    <a:pt x="1068439" y="195987"/>
                    <a:pt x="1121653" y="456526"/>
                  </a:cubicBezTo>
                  <a:lnTo>
                    <a:pt x="1125139" y="491173"/>
                  </a:lnTo>
                  <a:lnTo>
                    <a:pt x="0" y="491173"/>
                  </a:lnTo>
                  <a:lnTo>
                    <a:pt x="3486" y="456526"/>
                  </a:lnTo>
                  <a:cubicBezTo>
                    <a:pt x="56700" y="195987"/>
                    <a:pt x="286790" y="0"/>
                    <a:pt x="562569" y="0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8C38A67-D69D-4C87-820E-BD5745EBDD25}"/>
                </a:ext>
              </a:extLst>
            </p:cNvPr>
            <p:cNvSpPr/>
            <p:nvPr/>
          </p:nvSpPr>
          <p:spPr>
            <a:xfrm>
              <a:off x="11283150" y="3709107"/>
              <a:ext cx="908850" cy="2882384"/>
            </a:xfrm>
            <a:custGeom>
              <a:avLst/>
              <a:gdLst>
                <a:gd name="connsiteX0" fmla="*/ 908850 w 908850"/>
                <a:gd name="connsiteY0" fmla="*/ 0 h 2882384"/>
                <a:gd name="connsiteX1" fmla="*/ 908850 w 908850"/>
                <a:gd name="connsiteY1" fmla="*/ 2005800 h 2882384"/>
                <a:gd name="connsiteX2" fmla="*/ 843657 w 908850"/>
                <a:gd name="connsiteY2" fmla="*/ 2076911 h 2882384"/>
                <a:gd name="connsiteX3" fmla="*/ 536616 w 908850"/>
                <a:gd name="connsiteY3" fmla="*/ 2882384 h 2882384"/>
                <a:gd name="connsiteX4" fmla="*/ 337158 w 908850"/>
                <a:gd name="connsiteY4" fmla="*/ 2318567 h 2882384"/>
                <a:gd name="connsiteX5" fmla="*/ 358961 w 908850"/>
                <a:gd name="connsiteY5" fmla="*/ 346511 h 2882384"/>
                <a:gd name="connsiteX6" fmla="*/ 692849 w 908850"/>
                <a:gd name="connsiteY6" fmla="*/ 94035 h 2882384"/>
                <a:gd name="connsiteX7" fmla="*/ 799464 w 908850"/>
                <a:gd name="connsiteY7" fmla="*/ 41878 h 2882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8850" h="2882384">
                  <a:moveTo>
                    <a:pt x="908850" y="0"/>
                  </a:moveTo>
                  <a:lnTo>
                    <a:pt x="908850" y="2005800"/>
                  </a:lnTo>
                  <a:lnTo>
                    <a:pt x="843657" y="2076911"/>
                  </a:lnTo>
                  <a:cubicBezTo>
                    <a:pt x="628281" y="2333746"/>
                    <a:pt x="535064" y="2608405"/>
                    <a:pt x="536616" y="2882384"/>
                  </a:cubicBezTo>
                  <a:cubicBezTo>
                    <a:pt x="525905" y="2744081"/>
                    <a:pt x="450673" y="2564376"/>
                    <a:pt x="337158" y="2318567"/>
                  </a:cubicBezTo>
                  <a:cubicBezTo>
                    <a:pt x="65953" y="1708777"/>
                    <a:pt x="-271928" y="978590"/>
                    <a:pt x="358961" y="346511"/>
                  </a:cubicBezTo>
                  <a:cubicBezTo>
                    <a:pt x="462271" y="243006"/>
                    <a:pt x="574454" y="158297"/>
                    <a:pt x="692849" y="94035"/>
                  </a:cubicBezTo>
                  <a:cubicBezTo>
                    <a:pt x="727768" y="74997"/>
                    <a:pt x="763327" y="57604"/>
                    <a:pt x="799464" y="41878"/>
                  </a:cubicBezTo>
                  <a:close/>
                </a:path>
              </a:pathLst>
            </a:custGeom>
            <a:solidFill>
              <a:srgbClr val="351C5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5A447B-E050-1210-7BA4-E131DA569322}"/>
                </a:ext>
              </a:extLst>
            </p:cNvPr>
            <p:cNvSpPr/>
            <p:nvPr/>
          </p:nvSpPr>
          <p:spPr>
            <a:xfrm>
              <a:off x="11819684" y="5714767"/>
              <a:ext cx="372316" cy="1143234"/>
            </a:xfrm>
            <a:custGeom>
              <a:avLst/>
              <a:gdLst>
                <a:gd name="connsiteX0" fmla="*/ 372316 w 372316"/>
                <a:gd name="connsiteY0" fmla="*/ 0 h 1143234"/>
                <a:gd name="connsiteX1" fmla="*/ 372316 w 372316"/>
                <a:gd name="connsiteY1" fmla="*/ 1143234 h 1143234"/>
                <a:gd name="connsiteX2" fmla="*/ 32474 w 372316"/>
                <a:gd name="connsiteY2" fmla="*/ 1143234 h 1143234"/>
                <a:gd name="connsiteX3" fmla="*/ 23170 w 372316"/>
                <a:gd name="connsiteY3" fmla="*/ 1108671 h 1143234"/>
                <a:gd name="connsiteX4" fmla="*/ 906 w 372316"/>
                <a:gd name="connsiteY4" fmla="*/ 918634 h 1143234"/>
                <a:gd name="connsiteX5" fmla="*/ 906 w 372316"/>
                <a:gd name="connsiteY5" fmla="*/ 916856 h 1143234"/>
                <a:gd name="connsiteX6" fmla="*/ 19 w 372316"/>
                <a:gd name="connsiteY6" fmla="*/ 879391 h 1143234"/>
                <a:gd name="connsiteX7" fmla="*/ 19 w 372316"/>
                <a:gd name="connsiteY7" fmla="*/ 876724 h 1143234"/>
                <a:gd name="connsiteX8" fmla="*/ 19 w 372316"/>
                <a:gd name="connsiteY8" fmla="*/ 876661 h 1143234"/>
                <a:gd name="connsiteX9" fmla="*/ 307040 w 372316"/>
                <a:gd name="connsiteY9" fmla="*/ 71188 h 1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316" h="1143234">
                  <a:moveTo>
                    <a:pt x="372316" y="0"/>
                  </a:moveTo>
                  <a:lnTo>
                    <a:pt x="372316" y="1143234"/>
                  </a:lnTo>
                  <a:lnTo>
                    <a:pt x="32474" y="1143234"/>
                  </a:lnTo>
                  <a:lnTo>
                    <a:pt x="23170" y="1108671"/>
                  </a:lnTo>
                  <a:cubicBezTo>
                    <a:pt x="10908" y="1045622"/>
                    <a:pt x="3362" y="982198"/>
                    <a:pt x="906" y="918634"/>
                  </a:cubicBezTo>
                  <a:cubicBezTo>
                    <a:pt x="463" y="918190"/>
                    <a:pt x="906" y="917745"/>
                    <a:pt x="906" y="916856"/>
                  </a:cubicBezTo>
                  <a:cubicBezTo>
                    <a:pt x="19" y="904347"/>
                    <a:pt x="19" y="891901"/>
                    <a:pt x="19" y="879391"/>
                  </a:cubicBezTo>
                  <a:lnTo>
                    <a:pt x="19" y="876724"/>
                  </a:lnTo>
                  <a:lnTo>
                    <a:pt x="19" y="876661"/>
                  </a:lnTo>
                  <a:cubicBezTo>
                    <a:pt x="-1534" y="602682"/>
                    <a:pt x="91635" y="328023"/>
                    <a:pt x="307040" y="71188"/>
                  </a:cubicBezTo>
                  <a:close/>
                </a:path>
              </a:pathLst>
            </a:custGeom>
            <a:solidFill>
              <a:srgbClr val="00BCB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E61E3D16-3E1A-3939-A205-B63D6E1310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0680134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D72B58-CB78-74AA-AD3A-F63459F0024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476292" y="21525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32CA56E-BCE7-AE05-394E-05960998A24F}"/>
              </a:ext>
            </a:extLst>
          </p:cNvPr>
          <p:cNvSpPr/>
          <p:nvPr userDrawn="1"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EFBC6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57A464F-D78D-E65D-9AEC-9D6A574E9ED2}"/>
              </a:ext>
            </a:extLst>
          </p:cNvPr>
          <p:cNvSpPr/>
          <p:nvPr userDrawn="1"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1D9041B6-6DB5-2FDF-C9CB-8D083C2FD4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962526"/>
            <a:ext cx="1148427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7A2232D-01A1-7596-21F2-B6D95773317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345810" y="6165969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0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CE8B88-3E4A-A2E8-3DB6-EC6CDB89B838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45CBE23-0FF9-523A-ECBF-29F604BF49BF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3F6D9D-8B55-B2A7-A1A0-1DD8DF51B9EC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2B9A63DE-9175-549C-4787-D0770C8518BE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1" name="Text Placeholder 41">
            <a:extLst>
              <a:ext uri="{FF2B5EF4-FFF2-40B4-BE49-F238E27FC236}">
                <a16:creationId xmlns:a16="http://schemas.microsoft.com/office/drawing/2014/main" id="{2600FB66-D871-E823-6D90-531C53B0C6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6666901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099CE7C-6AED-E5E6-7F35-4EF5EA6F144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51C5C"/>
                </a:solidFill>
                <a:latin typeface="Aptos" panose="020B0004020202020204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rgbClr val="361D5C"/>
                </a:solidFill>
                <a:latin typeface="Aptos ExtraBold" panose="020B0004020202020204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3B2A36-80B9-98E6-2E03-92709A86C2A6}"/>
              </a:ext>
            </a:extLst>
          </p:cNvPr>
          <p:cNvGrpSpPr/>
          <p:nvPr userDrawn="1"/>
        </p:nvGrpSpPr>
        <p:grpSpPr>
          <a:xfrm>
            <a:off x="0" y="4956384"/>
            <a:ext cx="2921093" cy="1901616"/>
            <a:chOff x="0" y="4956384"/>
            <a:chExt cx="2921093" cy="1901616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4DA5E53-F3F4-F9FE-AC70-5EAB6F94AC64}"/>
                </a:ext>
              </a:extLst>
            </p:cNvPr>
            <p:cNvSpPr/>
            <p:nvPr userDrawn="1"/>
          </p:nvSpPr>
          <p:spPr>
            <a:xfrm>
              <a:off x="33101" y="5929605"/>
              <a:ext cx="2887992" cy="928395"/>
            </a:xfrm>
            <a:custGeom>
              <a:avLst/>
              <a:gdLst>
                <a:gd name="connsiteX0" fmla="*/ 1668240 w 2887992"/>
                <a:gd name="connsiteY0" fmla="*/ 497 h 928395"/>
                <a:gd name="connsiteX1" fmla="*/ 2535886 w 2887992"/>
                <a:gd name="connsiteY1" fmla="*/ 358962 h 928395"/>
                <a:gd name="connsiteX2" fmla="*/ 2788363 w 2887992"/>
                <a:gd name="connsiteY2" fmla="*/ 692850 h 928395"/>
                <a:gd name="connsiteX3" fmla="*/ 2882666 w 2887992"/>
                <a:gd name="connsiteY3" fmla="*/ 909552 h 928395"/>
                <a:gd name="connsiteX4" fmla="*/ 2887992 w 2887992"/>
                <a:gd name="connsiteY4" fmla="*/ 928395 h 928395"/>
                <a:gd name="connsiteX5" fmla="*/ 897907 w 2887992"/>
                <a:gd name="connsiteY5" fmla="*/ 928395 h 928395"/>
                <a:gd name="connsiteX6" fmla="*/ 805477 w 2887992"/>
                <a:gd name="connsiteY6" fmla="*/ 843657 h 928395"/>
                <a:gd name="connsiteX7" fmla="*/ 0 w 2887992"/>
                <a:gd name="connsiteY7" fmla="*/ 536617 h 928395"/>
                <a:gd name="connsiteX8" fmla="*/ 563820 w 2887992"/>
                <a:gd name="connsiteY8" fmla="*/ 337159 h 928395"/>
                <a:gd name="connsiteX9" fmla="*/ 1668240 w 2887992"/>
                <a:gd name="connsiteY9" fmla="*/ 497 h 92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87992" h="928395">
                  <a:moveTo>
                    <a:pt x="1668240" y="497"/>
                  </a:moveTo>
                  <a:cubicBezTo>
                    <a:pt x="1964035" y="-7637"/>
                    <a:pt x="2259350" y="82948"/>
                    <a:pt x="2535886" y="358962"/>
                  </a:cubicBezTo>
                  <a:cubicBezTo>
                    <a:pt x="2639391" y="462272"/>
                    <a:pt x="2724101" y="574455"/>
                    <a:pt x="2788363" y="692850"/>
                  </a:cubicBezTo>
                  <a:cubicBezTo>
                    <a:pt x="2826439" y="762687"/>
                    <a:pt x="2857937" y="835085"/>
                    <a:pt x="2882666" y="909552"/>
                  </a:cubicBezTo>
                  <a:lnTo>
                    <a:pt x="2887992" y="928395"/>
                  </a:lnTo>
                  <a:lnTo>
                    <a:pt x="897907" y="928395"/>
                  </a:lnTo>
                  <a:lnTo>
                    <a:pt x="805477" y="843657"/>
                  </a:lnTo>
                  <a:cubicBezTo>
                    <a:pt x="548640" y="628282"/>
                    <a:pt x="273980" y="535065"/>
                    <a:pt x="0" y="536617"/>
                  </a:cubicBezTo>
                  <a:cubicBezTo>
                    <a:pt x="138304" y="525906"/>
                    <a:pt x="318010" y="450674"/>
                    <a:pt x="563820" y="337159"/>
                  </a:cubicBezTo>
                  <a:cubicBezTo>
                    <a:pt x="906828" y="184606"/>
                    <a:pt x="1287931" y="10956"/>
                    <a:pt x="1668240" y="497"/>
                  </a:cubicBez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928E09-DA37-36ED-FB7F-68A3DAEF3222}"/>
                </a:ext>
              </a:extLst>
            </p:cNvPr>
            <p:cNvSpPr/>
            <p:nvPr userDrawn="1"/>
          </p:nvSpPr>
          <p:spPr>
            <a:xfrm>
              <a:off x="0" y="6466140"/>
              <a:ext cx="931144" cy="391860"/>
            </a:xfrm>
            <a:custGeom>
              <a:avLst/>
              <a:gdLst>
                <a:gd name="connsiteX0" fmla="*/ 30435 w 931144"/>
                <a:gd name="connsiteY0" fmla="*/ 20 h 391860"/>
                <a:gd name="connsiteX1" fmla="*/ 33101 w 931144"/>
                <a:gd name="connsiteY1" fmla="*/ 20 h 391860"/>
                <a:gd name="connsiteX2" fmla="*/ 33165 w 931144"/>
                <a:gd name="connsiteY2" fmla="*/ 20 h 391860"/>
                <a:gd name="connsiteX3" fmla="*/ 838642 w 931144"/>
                <a:gd name="connsiteY3" fmla="*/ 307041 h 391860"/>
                <a:gd name="connsiteX4" fmla="*/ 931144 w 931144"/>
                <a:gd name="connsiteY4" fmla="*/ 391860 h 391860"/>
                <a:gd name="connsiteX5" fmla="*/ 0 w 931144"/>
                <a:gd name="connsiteY5" fmla="*/ 391860 h 391860"/>
                <a:gd name="connsiteX6" fmla="*/ 0 w 931144"/>
                <a:gd name="connsiteY6" fmla="*/ 740 h 39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1144" h="391860">
                  <a:moveTo>
                    <a:pt x="30435" y="20"/>
                  </a:moveTo>
                  <a:lnTo>
                    <a:pt x="33101" y="20"/>
                  </a:lnTo>
                  <a:lnTo>
                    <a:pt x="33165" y="20"/>
                  </a:lnTo>
                  <a:cubicBezTo>
                    <a:pt x="307145" y="-1533"/>
                    <a:pt x="581805" y="91636"/>
                    <a:pt x="838642" y="307041"/>
                  </a:cubicBezTo>
                  <a:lnTo>
                    <a:pt x="931144" y="391860"/>
                  </a:lnTo>
                  <a:lnTo>
                    <a:pt x="0" y="391860"/>
                  </a:lnTo>
                  <a:lnTo>
                    <a:pt x="0" y="740"/>
                  </a:lnTo>
                  <a:close/>
                </a:path>
              </a:pathLst>
            </a:custGeom>
            <a:solidFill>
              <a:srgbClr val="00BC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A380193-CF73-D18E-42A6-E2AF2F711B32}"/>
                </a:ext>
              </a:extLst>
            </p:cNvPr>
            <p:cNvSpPr/>
            <p:nvPr userDrawn="1"/>
          </p:nvSpPr>
          <p:spPr>
            <a:xfrm>
              <a:off x="0" y="4956384"/>
              <a:ext cx="257766" cy="952588"/>
            </a:xfrm>
            <a:custGeom>
              <a:avLst/>
              <a:gdLst>
                <a:gd name="connsiteX0" fmla="*/ 0 w 257766"/>
                <a:gd name="connsiteY0" fmla="*/ 0 h 952588"/>
                <a:gd name="connsiteX1" fmla="*/ 5683 w 257766"/>
                <a:gd name="connsiteY1" fmla="*/ 3079 h 952588"/>
                <a:gd name="connsiteX2" fmla="*/ 257766 w 257766"/>
                <a:gd name="connsiteY2" fmla="*/ 476294 h 952588"/>
                <a:gd name="connsiteX3" fmla="*/ 5683 w 257766"/>
                <a:gd name="connsiteY3" fmla="*/ 949509 h 952588"/>
                <a:gd name="connsiteX4" fmla="*/ 0 w 257766"/>
                <a:gd name="connsiteY4" fmla="*/ 952588 h 95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766" h="952588">
                  <a:moveTo>
                    <a:pt x="0" y="0"/>
                  </a:moveTo>
                  <a:lnTo>
                    <a:pt x="5683" y="3079"/>
                  </a:lnTo>
                  <a:cubicBezTo>
                    <a:pt x="157772" y="105634"/>
                    <a:pt x="257766" y="279309"/>
                    <a:pt x="257766" y="476294"/>
                  </a:cubicBezTo>
                  <a:cubicBezTo>
                    <a:pt x="257766" y="673279"/>
                    <a:pt x="157772" y="846954"/>
                    <a:pt x="5683" y="949509"/>
                  </a:cubicBezTo>
                  <a:lnTo>
                    <a:pt x="0" y="952588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6" name="Text Placeholder 41">
            <a:extLst>
              <a:ext uri="{FF2B5EF4-FFF2-40B4-BE49-F238E27FC236}">
                <a16:creationId xmlns:a16="http://schemas.microsoft.com/office/drawing/2014/main" id="{3703A33C-8CD0-79C0-9A24-6ABA5B7E6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8930" y="962526"/>
            <a:ext cx="6582433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E60319E-33F8-0FB8-DB3D-F0681D0BC31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941548" y="6128121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D04FE-931A-B604-B7EA-1C42ABB1BF6B}"/>
              </a:ext>
            </a:extLst>
          </p:cNvPr>
          <p:cNvGrpSpPr/>
          <p:nvPr userDrawn="1"/>
        </p:nvGrpSpPr>
        <p:grpSpPr>
          <a:xfrm>
            <a:off x="7268997" y="850264"/>
            <a:ext cx="4923003" cy="6007737"/>
            <a:chOff x="7268997" y="850264"/>
            <a:chExt cx="4923003" cy="600773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7CAA790-9905-3750-D869-2315D158CFD6}"/>
                </a:ext>
              </a:extLst>
            </p:cNvPr>
            <p:cNvSpPr/>
            <p:nvPr/>
          </p:nvSpPr>
          <p:spPr>
            <a:xfrm>
              <a:off x="7743168" y="1402588"/>
              <a:ext cx="4448832" cy="5455413"/>
            </a:xfrm>
            <a:custGeom>
              <a:avLst/>
              <a:gdLst>
                <a:gd name="connsiteX0" fmla="*/ 3898184 w 4448832"/>
                <a:gd name="connsiteY0" fmla="*/ 0 h 5455413"/>
                <a:gd name="connsiteX1" fmla="*/ 4197367 w 4448832"/>
                <a:gd name="connsiteY1" fmla="*/ 299402 h 5455413"/>
                <a:gd name="connsiteX2" fmla="*/ 4390374 w 4448832"/>
                <a:gd name="connsiteY2" fmla="*/ 535858 h 5455413"/>
                <a:gd name="connsiteX3" fmla="*/ 4448832 w 4448832"/>
                <a:gd name="connsiteY3" fmla="*/ 634855 h 5455413"/>
                <a:gd name="connsiteX4" fmla="*/ 4448832 w 4448832"/>
                <a:gd name="connsiteY4" fmla="*/ 2095582 h 5455413"/>
                <a:gd name="connsiteX5" fmla="*/ 4390374 w 4448832"/>
                <a:gd name="connsiteY5" fmla="*/ 2194579 h 5455413"/>
                <a:gd name="connsiteX6" fmla="*/ 4197367 w 4448832"/>
                <a:gd name="connsiteY6" fmla="*/ 2431034 h 5455413"/>
                <a:gd name="connsiteX7" fmla="*/ 3807827 w 4448832"/>
                <a:gd name="connsiteY7" fmla="*/ 2820861 h 5455413"/>
                <a:gd name="connsiteX8" fmla="*/ 2234884 w 4448832"/>
                <a:gd name="connsiteY8" fmla="*/ 4394962 h 5455413"/>
                <a:gd name="connsiteX9" fmla="*/ 2234884 w 4448832"/>
                <a:gd name="connsiteY9" fmla="*/ 4394899 h 5455413"/>
                <a:gd name="connsiteX10" fmla="*/ 1175151 w 4448832"/>
                <a:gd name="connsiteY10" fmla="*/ 5455413 h 5455413"/>
                <a:gd name="connsiteX11" fmla="*/ 267298 w 4448832"/>
                <a:gd name="connsiteY11" fmla="*/ 5455413 h 5455413"/>
                <a:gd name="connsiteX12" fmla="*/ 180947 w 4448832"/>
                <a:gd name="connsiteY12" fmla="*/ 5302084 h 5455413"/>
                <a:gd name="connsiteX13" fmla="*/ 616698 w 4448832"/>
                <a:gd name="connsiteY13" fmla="*/ 3283903 h 5455413"/>
                <a:gd name="connsiteX14" fmla="*/ 1869773 w 4448832"/>
                <a:gd name="connsiteY14" fmla="*/ 2029904 h 5455413"/>
                <a:gd name="connsiteX15" fmla="*/ 2641111 w 4448832"/>
                <a:gd name="connsiteY15" fmla="*/ 1257998 h 545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48832" h="5455413">
                  <a:moveTo>
                    <a:pt x="3898184" y="0"/>
                  </a:moveTo>
                  <a:lnTo>
                    <a:pt x="4197367" y="299402"/>
                  </a:lnTo>
                  <a:cubicBezTo>
                    <a:pt x="4270893" y="372983"/>
                    <a:pt x="4335229" y="452278"/>
                    <a:pt x="4390374" y="535858"/>
                  </a:cubicBezTo>
                  <a:lnTo>
                    <a:pt x="4448832" y="634855"/>
                  </a:lnTo>
                  <a:lnTo>
                    <a:pt x="4448832" y="2095582"/>
                  </a:lnTo>
                  <a:lnTo>
                    <a:pt x="4390374" y="2194579"/>
                  </a:lnTo>
                  <a:cubicBezTo>
                    <a:pt x="4335229" y="2278159"/>
                    <a:pt x="4270893" y="2357454"/>
                    <a:pt x="4197367" y="2431034"/>
                  </a:cubicBezTo>
                  <a:lnTo>
                    <a:pt x="3807827" y="2820861"/>
                  </a:lnTo>
                  <a:lnTo>
                    <a:pt x="2234884" y="4394962"/>
                  </a:lnTo>
                  <a:lnTo>
                    <a:pt x="2234884" y="4394899"/>
                  </a:lnTo>
                  <a:lnTo>
                    <a:pt x="1175151" y="5455413"/>
                  </a:lnTo>
                  <a:lnTo>
                    <a:pt x="267298" y="5455413"/>
                  </a:lnTo>
                  <a:lnTo>
                    <a:pt x="180947" y="5302084"/>
                  </a:lnTo>
                  <a:cubicBezTo>
                    <a:pt x="-150226" y="4644859"/>
                    <a:pt x="-39187" y="3940270"/>
                    <a:pt x="616698" y="3283903"/>
                  </a:cubicBezTo>
                  <a:lnTo>
                    <a:pt x="1869773" y="2029904"/>
                  </a:lnTo>
                  <a:lnTo>
                    <a:pt x="2641111" y="1257998"/>
                  </a:lnTo>
                  <a:close/>
                </a:path>
              </a:pathLst>
            </a:custGeom>
            <a:solidFill>
              <a:srgbClr val="403FA4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B03772C-91A9-DE02-A9C4-5C2FFB0091A3}"/>
                </a:ext>
              </a:extLst>
            </p:cNvPr>
            <p:cNvSpPr/>
            <p:nvPr/>
          </p:nvSpPr>
          <p:spPr>
            <a:xfrm>
              <a:off x="9076359" y="850264"/>
              <a:ext cx="2022796" cy="859726"/>
            </a:xfrm>
            <a:custGeom>
              <a:avLst/>
              <a:gdLst>
                <a:gd name="connsiteX0" fmla="*/ 1866626 w 2022796"/>
                <a:gd name="connsiteY0" fmla="*/ 859727 h 859726"/>
                <a:gd name="connsiteX1" fmla="*/ 1786485 w 2022796"/>
                <a:gd name="connsiteY1" fmla="*/ 837438 h 859726"/>
                <a:gd name="connsiteX2" fmla="*/ 153451 w 2022796"/>
                <a:gd name="connsiteY2" fmla="*/ 312166 h 859726"/>
                <a:gd name="connsiteX3" fmla="*/ 21 w 2022796"/>
                <a:gd name="connsiteY3" fmla="*/ 153607 h 859726"/>
                <a:gd name="connsiteX4" fmla="*/ 155926 w 2022796"/>
                <a:gd name="connsiteY4" fmla="*/ 0 h 859726"/>
                <a:gd name="connsiteX5" fmla="*/ 158464 w 2022796"/>
                <a:gd name="connsiteY5" fmla="*/ 0 h 859726"/>
                <a:gd name="connsiteX6" fmla="*/ 1947085 w 2022796"/>
                <a:gd name="connsiteY6" fmla="*/ 569786 h 859726"/>
                <a:gd name="connsiteX7" fmla="*/ 2000513 w 2022796"/>
                <a:gd name="connsiteY7" fmla="*/ 783971 h 859726"/>
                <a:gd name="connsiteX8" fmla="*/ 1866626 w 2022796"/>
                <a:gd name="connsiteY8" fmla="*/ 859727 h 85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2796" h="859726">
                  <a:moveTo>
                    <a:pt x="1866626" y="859727"/>
                  </a:moveTo>
                  <a:cubicBezTo>
                    <a:pt x="1839278" y="859727"/>
                    <a:pt x="1811612" y="852551"/>
                    <a:pt x="1786485" y="837438"/>
                  </a:cubicBezTo>
                  <a:cubicBezTo>
                    <a:pt x="1220291" y="497205"/>
                    <a:pt x="670849" y="320485"/>
                    <a:pt x="153451" y="312166"/>
                  </a:cubicBezTo>
                  <a:cubicBezTo>
                    <a:pt x="67345" y="310769"/>
                    <a:pt x="-1375" y="239776"/>
                    <a:pt x="21" y="153607"/>
                  </a:cubicBezTo>
                  <a:cubicBezTo>
                    <a:pt x="1354" y="68263"/>
                    <a:pt x="70962" y="0"/>
                    <a:pt x="155926" y="0"/>
                  </a:cubicBezTo>
                  <a:cubicBezTo>
                    <a:pt x="156751" y="0"/>
                    <a:pt x="157639" y="0"/>
                    <a:pt x="158464" y="0"/>
                  </a:cubicBezTo>
                  <a:cubicBezTo>
                    <a:pt x="731447" y="9208"/>
                    <a:pt x="1333238" y="200914"/>
                    <a:pt x="1947085" y="569786"/>
                  </a:cubicBezTo>
                  <a:cubicBezTo>
                    <a:pt x="2020944" y="614172"/>
                    <a:pt x="2044866" y="710057"/>
                    <a:pt x="2000513" y="783971"/>
                  </a:cubicBezTo>
                  <a:cubicBezTo>
                    <a:pt x="1971261" y="832739"/>
                    <a:pt x="1919610" y="859727"/>
                    <a:pt x="1866626" y="85972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2A35E04-5244-883F-170A-2F0DBBE9ACFE}"/>
                </a:ext>
              </a:extLst>
            </p:cNvPr>
            <p:cNvSpPr/>
            <p:nvPr/>
          </p:nvSpPr>
          <p:spPr>
            <a:xfrm>
              <a:off x="7268997" y="1496606"/>
              <a:ext cx="4058578" cy="4324269"/>
            </a:xfrm>
            <a:custGeom>
              <a:avLst/>
              <a:gdLst>
                <a:gd name="connsiteX0" fmla="*/ 4058579 w 4058578"/>
                <a:gd name="connsiteY0" fmla="*/ 2950426 h 4324269"/>
                <a:gd name="connsiteX1" fmla="*/ 2708166 w 4058578"/>
                <a:gd name="connsiteY1" fmla="*/ 4301833 h 4324269"/>
                <a:gd name="connsiteX2" fmla="*/ 774744 w 4058578"/>
                <a:gd name="connsiteY2" fmla="*/ 3622700 h 4324269"/>
                <a:gd name="connsiteX3" fmla="*/ 717383 w 4058578"/>
                <a:gd name="connsiteY3" fmla="*/ 3563709 h 4324269"/>
                <a:gd name="connsiteX4" fmla="*/ 550564 w 4058578"/>
                <a:gd name="connsiteY4" fmla="*/ 589813 h 4324269"/>
                <a:gd name="connsiteX5" fmla="*/ 3653049 w 4058578"/>
                <a:gd name="connsiteY5" fmla="*/ 625817 h 4324269"/>
                <a:gd name="connsiteX6" fmla="*/ 2343944 w 4058578"/>
                <a:gd name="connsiteY6" fmla="*/ 1935886 h 4324269"/>
                <a:gd name="connsiteX7" fmla="*/ 2441155 w 4058578"/>
                <a:gd name="connsiteY7" fmla="*/ 2852382 h 4324269"/>
                <a:gd name="connsiteX8" fmla="*/ 4058579 w 4058578"/>
                <a:gd name="connsiteY8" fmla="*/ 2950426 h 4324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58578" h="4324269">
                  <a:moveTo>
                    <a:pt x="4058579" y="2950426"/>
                  </a:moveTo>
                  <a:lnTo>
                    <a:pt x="2708166" y="4301833"/>
                  </a:lnTo>
                  <a:cubicBezTo>
                    <a:pt x="2083849" y="4395241"/>
                    <a:pt x="1353882" y="4202328"/>
                    <a:pt x="774744" y="3622700"/>
                  </a:cubicBezTo>
                  <a:cubicBezTo>
                    <a:pt x="754820" y="3602761"/>
                    <a:pt x="735721" y="3583647"/>
                    <a:pt x="717383" y="3563709"/>
                  </a:cubicBezTo>
                  <a:cubicBezTo>
                    <a:pt x="-173184" y="2624988"/>
                    <a:pt x="-241269" y="1382293"/>
                    <a:pt x="550564" y="589813"/>
                  </a:cubicBezTo>
                  <a:cubicBezTo>
                    <a:pt x="1357753" y="-217971"/>
                    <a:pt x="2455685" y="-186538"/>
                    <a:pt x="3653049" y="625817"/>
                  </a:cubicBezTo>
                  <a:lnTo>
                    <a:pt x="2343944" y="1935886"/>
                  </a:lnTo>
                  <a:cubicBezTo>
                    <a:pt x="2090702" y="2189315"/>
                    <a:pt x="2129726" y="2540724"/>
                    <a:pt x="2441155" y="2852382"/>
                  </a:cubicBezTo>
                  <a:cubicBezTo>
                    <a:pt x="2843575" y="3255099"/>
                    <a:pt x="3539848" y="3343935"/>
                    <a:pt x="4058579" y="2950426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D0FA878-50BD-CBC4-74DE-44C7BE431B8E}"/>
                </a:ext>
              </a:extLst>
            </p:cNvPr>
            <p:cNvSpPr/>
            <p:nvPr/>
          </p:nvSpPr>
          <p:spPr>
            <a:xfrm>
              <a:off x="9977988" y="3526867"/>
              <a:ext cx="2214011" cy="2270683"/>
            </a:xfrm>
            <a:custGeom>
              <a:avLst/>
              <a:gdLst>
                <a:gd name="connsiteX0" fmla="*/ 2214011 w 2214011"/>
                <a:gd name="connsiteY0" fmla="*/ 0 h 2270683"/>
                <a:gd name="connsiteX1" fmla="*/ 2214011 w 2214011"/>
                <a:gd name="connsiteY1" fmla="*/ 1562160 h 2270683"/>
                <a:gd name="connsiteX2" fmla="*/ 2181382 w 2214011"/>
                <a:gd name="connsiteY2" fmla="*/ 1549823 h 2270683"/>
                <a:gd name="connsiteX3" fmla="*/ 1230169 w 2214011"/>
                <a:gd name="connsiteY3" fmla="*/ 1827644 h 2270683"/>
                <a:gd name="connsiteX4" fmla="*/ 0 w 2214011"/>
                <a:gd name="connsiteY4" fmla="*/ 2270683 h 2270683"/>
                <a:gd name="connsiteX5" fmla="*/ 1572943 w 2214011"/>
                <a:gd name="connsiteY5" fmla="*/ 696582 h 2270683"/>
                <a:gd name="connsiteX6" fmla="*/ 1962483 w 2214011"/>
                <a:gd name="connsiteY6" fmla="*/ 306755 h 2270683"/>
                <a:gd name="connsiteX7" fmla="*/ 2196879 w 2214011"/>
                <a:gd name="connsiteY7" fmla="*/ 177 h 227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4011" h="2270683">
                  <a:moveTo>
                    <a:pt x="2214011" y="0"/>
                  </a:moveTo>
                  <a:lnTo>
                    <a:pt x="2214011" y="1562160"/>
                  </a:lnTo>
                  <a:lnTo>
                    <a:pt x="2181382" y="1549823"/>
                  </a:lnTo>
                  <a:cubicBezTo>
                    <a:pt x="1968194" y="1502591"/>
                    <a:pt x="1674421" y="1622095"/>
                    <a:pt x="1230169" y="1827644"/>
                  </a:cubicBezTo>
                  <a:cubicBezTo>
                    <a:pt x="844690" y="1999411"/>
                    <a:pt x="425644" y="2189657"/>
                    <a:pt x="0" y="2270683"/>
                  </a:cubicBezTo>
                  <a:lnTo>
                    <a:pt x="1572943" y="696582"/>
                  </a:lnTo>
                  <a:lnTo>
                    <a:pt x="1962483" y="306755"/>
                  </a:lnTo>
                  <a:cubicBezTo>
                    <a:pt x="2056076" y="213029"/>
                    <a:pt x="2133045" y="109397"/>
                    <a:pt x="2196879" y="177"/>
                  </a:cubicBezTo>
                  <a:close/>
                </a:path>
              </a:pathLst>
            </a:custGeom>
            <a:solidFill>
              <a:srgbClr val="BABAE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4B01342-25B4-9479-0278-000EE5722FC0}"/>
                </a:ext>
              </a:extLst>
            </p:cNvPr>
            <p:cNvSpPr/>
            <p:nvPr/>
          </p:nvSpPr>
          <p:spPr>
            <a:xfrm>
              <a:off x="9492619" y="6406446"/>
              <a:ext cx="1210748" cy="451555"/>
            </a:xfrm>
            <a:custGeom>
              <a:avLst/>
              <a:gdLst>
                <a:gd name="connsiteX0" fmla="*/ 628757 w 1210748"/>
                <a:gd name="connsiteY0" fmla="*/ 3015 h 451555"/>
                <a:gd name="connsiteX1" fmla="*/ 1062032 w 1210748"/>
                <a:gd name="connsiteY1" fmla="*/ 165550 h 451555"/>
                <a:gd name="connsiteX2" fmla="*/ 1195103 w 1210748"/>
                <a:gd name="connsiteY2" fmla="*/ 376635 h 451555"/>
                <a:gd name="connsiteX3" fmla="*/ 1210748 w 1210748"/>
                <a:gd name="connsiteY3" fmla="*/ 451555 h 451555"/>
                <a:gd name="connsiteX4" fmla="*/ 0 w 1210748"/>
                <a:gd name="connsiteY4" fmla="*/ 451555 h 451555"/>
                <a:gd name="connsiteX5" fmla="*/ 6778 w 1210748"/>
                <a:gd name="connsiteY5" fmla="*/ 440165 h 451555"/>
                <a:gd name="connsiteX6" fmla="*/ 152556 w 1210748"/>
                <a:gd name="connsiteY6" fmla="*/ 261436 h 451555"/>
                <a:gd name="connsiteX7" fmla="*/ 628757 w 1210748"/>
                <a:gd name="connsiteY7" fmla="*/ 3015 h 451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0748" h="451555">
                  <a:moveTo>
                    <a:pt x="628757" y="3015"/>
                  </a:moveTo>
                  <a:cubicBezTo>
                    <a:pt x="786010" y="-13789"/>
                    <a:pt x="936109" y="39567"/>
                    <a:pt x="1062032" y="165550"/>
                  </a:cubicBezTo>
                  <a:cubicBezTo>
                    <a:pt x="1124978" y="228543"/>
                    <a:pt x="1169193" y="299349"/>
                    <a:pt x="1195103" y="376635"/>
                  </a:cubicBezTo>
                  <a:lnTo>
                    <a:pt x="1210748" y="451555"/>
                  </a:lnTo>
                  <a:lnTo>
                    <a:pt x="0" y="451555"/>
                  </a:lnTo>
                  <a:lnTo>
                    <a:pt x="6778" y="440165"/>
                  </a:lnTo>
                  <a:cubicBezTo>
                    <a:pt x="49328" y="375948"/>
                    <a:pt x="98066" y="315975"/>
                    <a:pt x="152556" y="261436"/>
                  </a:cubicBezTo>
                  <a:cubicBezTo>
                    <a:pt x="307097" y="106782"/>
                    <a:pt x="471504" y="19819"/>
                    <a:pt x="628757" y="3015"/>
                  </a:cubicBezTo>
                  <a:close/>
                </a:path>
              </a:pathLst>
            </a:custGeom>
            <a:solidFill>
              <a:srgbClr val="6E63D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5F6F8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0" i="0">
                <a:solidFill>
                  <a:srgbClr val="361D5C"/>
                </a:solidFill>
                <a:latin typeface="Aptos ExtraBold" panose="020B0004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1" name="Text Placeholder 41">
            <a:extLst>
              <a:ext uri="{FF2B5EF4-FFF2-40B4-BE49-F238E27FC236}">
                <a16:creationId xmlns:a16="http://schemas.microsoft.com/office/drawing/2014/main" id="{95DDFB11-2E95-6B56-7120-B611A6DB17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962526"/>
            <a:ext cx="4885018" cy="554415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1pPr>
            <a:lvl2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2pPr>
            <a:lvl3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3pPr>
            <a:lvl4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4pPr>
            <a:lvl5pPr>
              <a:defRPr b="0" i="0">
                <a:solidFill>
                  <a:srgbClr val="19181A"/>
                </a:solidFill>
                <a:latin typeface="Aptos Light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58F7C2D8-8929-E967-0B68-3D93ADAF587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10300993" y="5820875"/>
            <a:ext cx="1453018" cy="53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AE113-00DD-E652-9DD5-26177D55AF5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E4E17D-B7E4-AE4B-6FD5-67203E1E8181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795" r:id="rId4"/>
    <p:sldLayoutId id="2147483682" r:id="rId5"/>
    <p:sldLayoutId id="2147483683" r:id="rId6"/>
    <p:sldLayoutId id="2147483684" r:id="rId7"/>
    <p:sldLayoutId id="2147483796" r:id="rId8"/>
    <p:sldLayoutId id="2147483799" r:id="rId9"/>
    <p:sldLayoutId id="2147483798" r:id="rId10"/>
    <p:sldLayoutId id="2147483800" r:id="rId11"/>
    <p:sldLayoutId id="2147483801" r:id="rId12"/>
    <p:sldLayoutId id="2147483690" r:id="rId13"/>
    <p:sldLayoutId id="2147483691" r:id="rId14"/>
    <p:sldLayoutId id="2147483692" r:id="rId15"/>
    <p:sldLayoutId id="214748380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6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5EED7E-27A0-39F9-FE14-F1CACACC19D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3C383A-D38F-54B9-36F7-413F0237A98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3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93" r:id="rId12"/>
    <p:sldLayoutId id="2147483794" r:id="rId13"/>
    <p:sldLayoutId id="2147483707" r:id="rId14"/>
    <p:sldLayoutId id="2147483708" r:id="rId15"/>
    <p:sldLayoutId id="2147483803" r:id="rId16"/>
    <p:sldLayoutId id="21474838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F238C-5F24-BE0D-082D-015C5F1C5F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C54DB-4505-5783-8CCB-37A66B1B99D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7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B45A07-F8ED-D6A3-B297-0A87E7D863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3A0917-A520-43E0-7C47-4F62C8A4148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24034A-3ADF-276D-7403-3781E8192DF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F22CA-3D41-85E7-A7CA-C9A223BFDA0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802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F644BF-E583-0E9C-A713-13741CF020F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DED08B-D81C-75DE-4C14-0F12E7E4125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2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4" r:id="rId5"/>
    <p:sldLayoutId id="2147483755" r:id="rId6"/>
    <p:sldLayoutId id="2147483751" r:id="rId7"/>
    <p:sldLayoutId id="2147483752" r:id="rId8"/>
    <p:sldLayoutId id="214748375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43427F-39F8-4BA2-4A21-8D1497C742C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128240" y="0"/>
            <a:ext cx="788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13B626-159C-FCE5-134B-9949D76ADABD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237762" y="0"/>
            <a:ext cx="78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  <p:sldLayoutId id="21474838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074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6C13-3108-EC06-926D-C3578271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5289-A9EE-EECE-9C4D-F46452AB5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Pattern #1</a:t>
            </a:r>
            <a:br>
              <a:rPr lang="en-US">
                <a:latin typeface="Aptos ExtraBold"/>
                <a:cs typeface="Segoe UI"/>
              </a:rPr>
            </a:br>
            <a:r>
              <a:rPr lang="en-US">
                <a:solidFill>
                  <a:srgbClr val="403FA4"/>
                </a:solidFill>
                <a:latin typeface="Aptos ExtraBold"/>
                <a:cs typeface="Segoe UI"/>
              </a:rPr>
              <a:t>Clarity before activity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60408B-7535-6044-79E2-54229232A6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15" r="20115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3E6FB-750F-85D7-AB5C-C29CF41F5F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400060"/>
            <a:ext cx="5755710" cy="5106618"/>
          </a:xfrm>
        </p:spPr>
        <p:txBody>
          <a:bodyPr lIns="91440" tIns="45720" rIns="91440" bIns="45720" anchor="t"/>
          <a:lstStyle/>
          <a:p>
            <a:pPr marL="0" indent="0">
              <a:spcAft>
                <a:spcPts val="1200"/>
              </a:spcAft>
              <a:buNone/>
            </a:pPr>
            <a:r>
              <a:rPr lang="en-US" b="1">
                <a:latin typeface="Aptos Light"/>
              </a:rPr>
              <a:t>Successful projects: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Confirm scope before starting build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Align on what “done” means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Clarify who owns which decisions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Surface assumptions early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Slow down briefly to move faster later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97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16826-3261-7287-9D24-BB3E37D88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7A434-DDBC-E7A3-5006-B84716280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Pattern #1</a:t>
            </a:r>
            <a:br>
              <a:rPr lang="en-US">
                <a:latin typeface="Aptos ExtraBold"/>
                <a:cs typeface="Segoe UI"/>
              </a:rPr>
            </a:br>
            <a:r>
              <a:rPr lang="en-US">
                <a:solidFill>
                  <a:srgbClr val="403FA4"/>
                </a:solidFill>
                <a:latin typeface="Aptos ExtraBold"/>
                <a:cs typeface="Segoe UI"/>
              </a:rPr>
              <a:t>Clarity before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0CA43-8D98-B72D-F500-019D87E5C8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buNone/>
            </a:pPr>
            <a:endParaRPr lang="en-US"/>
          </a:p>
          <a:p>
            <a:pPr marL="0" indent="0">
              <a:spcAft>
                <a:spcPts val="1800"/>
              </a:spcAft>
              <a:buNone/>
            </a:pPr>
            <a:r>
              <a:rPr lang="en-US" b="1">
                <a:latin typeface="Aptos Light"/>
              </a:rPr>
              <a:t>Struggling projects:</a:t>
            </a:r>
          </a:p>
          <a:p>
            <a:pPr>
              <a:spcAft>
                <a:spcPts val="1200"/>
              </a:spcAft>
            </a:pPr>
            <a:r>
              <a:rPr lang="en-US"/>
              <a:t>Start building before alignment</a:t>
            </a:r>
          </a:p>
          <a:p>
            <a:pPr>
              <a:spcAft>
                <a:spcPts val="1200"/>
              </a:spcAft>
            </a:pPr>
            <a:r>
              <a:rPr lang="en-US"/>
              <a:t>Assume shared understanding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Leave decision ownership unclear</a:t>
            </a:r>
            <a:endParaRPr lang="en-US"/>
          </a:p>
          <a:p>
            <a:pPr marL="0" indent="0">
              <a:buNone/>
            </a:pPr>
            <a:br>
              <a:rPr lang="en-US"/>
            </a:b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 sz="3200" b="1">
                <a:solidFill>
                  <a:srgbClr val="351C5C"/>
                </a:solidFill>
                <a:latin typeface="Aptos ExtraBold" panose="020B0004020202020204" pitchFamily="34" charset="0"/>
              </a:rPr>
              <a:t>Clarity drives momentum</a:t>
            </a:r>
            <a:endParaRPr lang="en-US" sz="3200">
              <a:solidFill>
                <a:srgbClr val="351C5C"/>
              </a:solidFill>
              <a:latin typeface="Aptos ExtraBold" panose="020B0004020202020204" pitchFamily="34" charset="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A00A8C9-71EB-BC94-9DC0-3B5F813050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15" r="20115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88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0DA87-623B-9968-11B3-52DF8BA0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0B58-16F1-883F-DD8A-623AAB950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53977" cy="1523848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#2</a:t>
            </a:r>
            <a:br>
              <a:rPr lang="en-US" sz="3400"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Clear ownership </a:t>
            </a:r>
            <a:b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drives progress</a:t>
            </a:r>
            <a:endParaRPr lang="en-US" sz="3400">
              <a:solidFill>
                <a:srgbClr val="403FA4"/>
              </a:solidFill>
              <a:cs typeface="Segoe UI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4800A1-8CAB-4F99-D8FD-10F9453473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3964" r="23964"/>
          <a:stretch>
            <a:fillRect/>
          </a:stretch>
        </p:blipFill>
        <p:spPr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95F35-687E-A10E-0A38-7B3FE37334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2014330"/>
            <a:ext cx="5953976" cy="4492347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b="1">
                <a:latin typeface="Aptos Light"/>
              </a:rPr>
              <a:t>Successful projects: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Define clear decision ownership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Escalate quickly when blocked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Avoid decision paralysis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Hold stakeholders accountable to timelines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AEF1C-630B-7CCF-2573-8F6A28133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62517-BE2B-4FEE-1038-0271DF61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5953977" cy="1669623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#2</a:t>
            </a:r>
            <a:br>
              <a:rPr lang="en-US" sz="3400"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Clear ownership </a:t>
            </a:r>
            <a:b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drives progress</a:t>
            </a:r>
            <a:endParaRPr lang="en-US" sz="3400">
              <a:solidFill>
                <a:srgbClr val="403FA4"/>
              </a:solidFill>
              <a:cs typeface="Segoe UI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C06F7F8-9C77-BD7F-BA88-A02C0E1FE9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3964" r="23964"/>
          <a:stretch>
            <a:fillRect/>
          </a:stretch>
        </p:blipFill>
        <p:spPr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C540A-9D6A-CEB6-BEA3-7591268D75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1" y="1643270"/>
            <a:ext cx="5953976" cy="4863407"/>
          </a:xfrm>
        </p:spPr>
        <p:txBody>
          <a:bodyPr lIns="91440" tIns="45720" rIns="91440" bIns="45720" anchor="t">
            <a:normAutofit lnSpcReduction="10000"/>
          </a:bodyPr>
          <a:lstStyle/>
          <a:p>
            <a:pPr marL="0" indent="0">
              <a:buNone/>
            </a:pPr>
            <a:endParaRPr lang="en-US" sz="3200"/>
          </a:p>
          <a:p>
            <a:pPr marL="0" indent="0">
              <a:spcAft>
                <a:spcPts val="1200"/>
              </a:spcAft>
              <a:buNone/>
            </a:pPr>
            <a:r>
              <a:rPr lang="en-US" b="1">
                <a:latin typeface="Aptos Light"/>
              </a:rPr>
              <a:t>Struggling projects: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Blur ownership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Delay decisions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Allow bottlenecks to persist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Assume someone else is responsible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3200" b="1">
                <a:solidFill>
                  <a:srgbClr val="351C5C"/>
                </a:solidFill>
                <a:latin typeface="Aptos ExtraBold" panose="020B0004020202020204" pitchFamily="34" charset="0"/>
              </a:rPr>
              <a:t>Decisions drive progress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39866-3426-5283-C317-A94E30742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852D-F5C1-4055-3B51-A2345DD0F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1046771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#3</a:t>
            </a:r>
            <a:br>
              <a:rPr lang="en-US" sz="3400"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Discipline creates predictability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125D77-85E3-1222-FCC4-86E767BEEFA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304" r="29304"/>
          <a:stretch>
            <a:fillRect/>
          </a:stretch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C5E7E-0227-3A95-505B-A1B0FADDDE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4" y="1563756"/>
            <a:ext cx="6638261" cy="4942921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2400" b="1">
                <a:latin typeface="Aptos Light"/>
              </a:rPr>
              <a:t>Successful projects:</a:t>
            </a:r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Keep structured checkpoints — even when things feel “on track”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Make trade-offs explicit before committing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Protect scope and timeline integrity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Document decisions so alignment is visible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Address small misalignments before they compound</a:t>
            </a:r>
            <a:endParaRPr lang="en-US" sz="2000">
              <a:latin typeface="Aptos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31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507E4-33E3-4585-22E6-01585188F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2931-0CAF-8827-E5AB-4AA1008B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1099779"/>
          </a:xfrm>
        </p:spPr>
        <p:txBody>
          <a:bodyPr anchor="t">
            <a:norm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#3: </a:t>
            </a:r>
            <a:br>
              <a:rPr lang="en-US" sz="3400">
                <a:latin typeface="Aptos ExtraBold"/>
                <a:cs typeface="Segoe UI"/>
              </a:rPr>
            </a:br>
            <a:r>
              <a:rPr lang="en-US" sz="3400">
                <a:solidFill>
                  <a:srgbClr val="403FA4"/>
                </a:solidFill>
                <a:latin typeface="Aptos ExtraBold"/>
                <a:cs typeface="Segoe UI"/>
              </a:rPr>
              <a:t>Discipline creates predictability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24718-C072-1111-B2C2-9E8AAF478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0" indent="0">
              <a:buNone/>
            </a:pPr>
            <a:endParaRPr lang="en-US" b="1"/>
          </a:p>
          <a:p>
            <a:pPr marL="0" indent="0">
              <a:spcAft>
                <a:spcPts val="1200"/>
              </a:spcAft>
              <a:buNone/>
            </a:pPr>
            <a:r>
              <a:rPr lang="en-US" sz="2400" b="1">
                <a:latin typeface="Aptos Light"/>
              </a:rPr>
              <a:t>Struggling projects:</a:t>
            </a:r>
            <a:endParaRPr lang="en-US" sz="2400" b="1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Skip or shorten checkpoints when busy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Absorb “small” changes informally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Allow scope to expand quietly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Rely on memory instead of documentation</a:t>
            </a:r>
            <a:endParaRPr lang="en-US" sz="2400"/>
          </a:p>
          <a:p>
            <a:pPr>
              <a:spcAft>
                <a:spcPts val="1200"/>
              </a:spcAft>
              <a:buFont typeface="Arial"/>
            </a:pPr>
            <a:r>
              <a:rPr lang="en-US" sz="2400">
                <a:latin typeface="Aptos Light"/>
              </a:rPr>
              <a:t>React when drift becomes visible</a:t>
            </a:r>
            <a:endParaRPr lang="en-US" sz="2400"/>
          </a:p>
          <a:p>
            <a:pPr marL="0" indent="0">
              <a:buNone/>
            </a:pPr>
            <a:endParaRPr lang="en-US">
              <a:latin typeface="Aptos Light"/>
            </a:endParaRPr>
          </a:p>
          <a:p>
            <a:pPr marL="0" indent="0">
              <a:buNone/>
            </a:pPr>
            <a:r>
              <a:rPr lang="en-US" sz="3200" b="1">
                <a:solidFill>
                  <a:srgbClr val="351C5C"/>
                </a:solidFill>
                <a:latin typeface="Aptos ExtraBold" panose="020B0004020202020204" pitchFamily="34" charset="0"/>
              </a:rPr>
              <a:t>Consistency builds stability</a:t>
            </a:r>
          </a:p>
          <a:p>
            <a:pPr marL="0" indent="0">
              <a:buNone/>
            </a:pPr>
            <a:endParaRPr lang="en-US">
              <a:latin typeface="Aptos Light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E43350F-F2DB-1257-C648-D68AB72BE4F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5948" r="25948"/>
          <a:stretch>
            <a:fillRect/>
          </a:stretch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339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B812-AAF5-9FEC-7A86-0FE9F9984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8F4178A-735F-EDC7-2E24-FDA0FA06A2C8}"/>
              </a:ext>
            </a:extLst>
          </p:cNvPr>
          <p:cNvGrpSpPr/>
          <p:nvPr/>
        </p:nvGrpSpPr>
        <p:grpSpPr>
          <a:xfrm>
            <a:off x="7240492" y="1321550"/>
            <a:ext cx="4951508" cy="5536450"/>
            <a:chOff x="7240492" y="1321550"/>
            <a:chExt cx="4951508" cy="553645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1DADB33-1B82-5429-1860-662384B893A6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16FE409-5DC9-30C6-5C5B-406A2EB93DAE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4040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1EB45A-AE2A-22BC-6CA9-E9A9530040D3}"/>
              </a:ext>
            </a:extLst>
          </p:cNvPr>
          <p:cNvSpPr txBox="1"/>
          <p:nvPr/>
        </p:nvSpPr>
        <p:spPr>
          <a:xfrm>
            <a:off x="9531515" y="2100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DF194-B46B-2054-B3BA-CD8845A6B9CA}"/>
              </a:ext>
            </a:extLst>
          </p:cNvPr>
          <p:cNvSpPr txBox="1"/>
          <p:nvPr/>
        </p:nvSpPr>
        <p:spPr>
          <a:xfrm>
            <a:off x="450705" y="1316997"/>
            <a:ext cx="101420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5400" b="1">
                <a:solidFill>
                  <a:srgbClr val="403FA4"/>
                </a:solidFill>
                <a:ea typeface="+mn-lt"/>
                <a:cs typeface="+mn-lt"/>
              </a:rPr>
              <a:t>Risk, change &amp; communication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5B290-6CEC-481D-1152-ABBAC8A0F296}"/>
              </a:ext>
            </a:extLst>
          </p:cNvPr>
          <p:cNvSpPr txBox="1"/>
          <p:nvPr/>
        </p:nvSpPr>
        <p:spPr>
          <a:xfrm>
            <a:off x="450705" y="2284150"/>
            <a:ext cx="11275271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/>
              <a:t>Where projects stabilize — </a:t>
            </a:r>
            <a:endParaRPr lang="en-US"/>
          </a:p>
          <a:p>
            <a:r>
              <a:rPr lang="en-US" sz="4400"/>
              <a:t>or start to unravel</a:t>
            </a:r>
            <a:endParaRPr lang="en-US"/>
          </a:p>
          <a:p>
            <a:endParaRPr lang="en-US" sz="5400" b="1">
              <a:solidFill>
                <a:srgbClr val="403FA4"/>
              </a:solidFill>
              <a:ea typeface="+mn-lt"/>
              <a:cs typeface="+mn-lt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8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F24CA-68AD-708F-A064-F77AC174D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6D51-EAA7-BEA6-1C16-D6C87F55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02" y="405088"/>
            <a:ext cx="10385927" cy="1383956"/>
          </a:xfrm>
        </p:spPr>
        <p:txBody>
          <a:bodyPr anchor="t">
            <a:noAutofit/>
          </a:bodyPr>
          <a:lstStyle/>
          <a:p>
            <a:r>
              <a:rPr lang="en-US" sz="3400" b="0">
                <a:latin typeface="Aptos ExtraBold"/>
                <a:cs typeface="Segoe UI"/>
              </a:rPr>
              <a:t>Pattern </a:t>
            </a:r>
            <a:r>
              <a:rPr lang="en-US" sz="3400">
                <a:latin typeface="Aptos ExtraBold"/>
                <a:cs typeface="Segoe UI"/>
              </a:rPr>
              <a:t>#</a:t>
            </a:r>
            <a:r>
              <a:rPr lang="en-US" sz="3400" b="0">
                <a:latin typeface="Aptos ExtraBold"/>
                <a:cs typeface="Segoe UI"/>
              </a:rPr>
              <a:t>4</a:t>
            </a:r>
            <a:br>
              <a:rPr lang="en-US" sz="3400" b="0">
                <a:latin typeface="Aptos ExtraBold"/>
                <a:cs typeface="Segoe UI"/>
              </a:rPr>
            </a:br>
            <a:r>
              <a:rPr lang="en-US" sz="3400" b="0">
                <a:latin typeface="Aptos ExtraBold"/>
                <a:cs typeface="Segoe UI"/>
              </a:rPr>
              <a:t>Risk management: Prevention over reaction </a:t>
            </a:r>
            <a:br>
              <a:rPr lang="en-US" sz="3400" b="0">
                <a:latin typeface="Aptos ExtraBold"/>
                <a:cs typeface="Segoe UI"/>
              </a:rPr>
            </a:br>
            <a:br>
              <a:rPr lang="en-US" sz="3400" b="0">
                <a:latin typeface="Aptos ExtraBold"/>
                <a:cs typeface="Segoe UI"/>
              </a:rPr>
            </a:br>
            <a:endParaRPr lang="en-US" sz="3400" b="0">
              <a:cs typeface="Segoe U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B4449-353E-0294-815F-5B7A554607BB}"/>
              </a:ext>
            </a:extLst>
          </p:cNvPr>
          <p:cNvSpPr>
            <a:spLocks noGrp="1"/>
          </p:cNvSpPr>
          <p:nvPr>
            <p:ph type="body" sz="quarter" idx="13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503937" y="2100194"/>
            <a:ext cx="6253568" cy="4352718"/>
          </a:xfrm>
        </p:spPr>
        <p:txBody>
          <a:bodyPr lIns="91440" tIns="45720" rIns="91440" bIns="45720" anchor="t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b="1">
                <a:latin typeface="Aptos Light"/>
                <a:cs typeface="Segoe UI"/>
              </a:rPr>
              <a:t>Successful projects:</a:t>
            </a:r>
            <a:endParaRPr lang="en-US" sz="3200" b="1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latin typeface="Aptos Light"/>
                <a:cs typeface="Segoe UI"/>
              </a:rPr>
              <a:t>Identify risks early </a:t>
            </a:r>
            <a:endParaRPr lang="en-US" sz="320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latin typeface="Aptos Light"/>
                <a:cs typeface="Segoe UI"/>
              </a:rPr>
              <a:t>Maintain active risk registers</a:t>
            </a:r>
            <a:endParaRPr lang="en-US" sz="320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latin typeface="Aptos Light"/>
                <a:cs typeface="Segoe UI"/>
              </a:rPr>
              <a:t>Escalate before impact </a:t>
            </a:r>
            <a:endParaRPr lang="en-US" sz="320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latin typeface="Aptos Light"/>
                <a:cs typeface="Segoe UI"/>
              </a:rPr>
              <a:t>Adjust plans proactively</a:t>
            </a:r>
            <a:endParaRPr lang="en-US" sz="3200"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22984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4304C-D599-A01F-2253-5A853C9B1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5050-2788-DDDE-A179-44FA2DB4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02" y="405087"/>
            <a:ext cx="10385927" cy="2613597"/>
          </a:xfrm>
        </p:spPr>
        <p:txBody>
          <a:bodyPr anchor="t">
            <a:noAutofit/>
          </a:bodyPr>
          <a:lstStyle/>
          <a:p>
            <a:r>
              <a:rPr lang="en-US" sz="3400" b="0">
                <a:latin typeface="Aptos ExtraBold"/>
                <a:cs typeface="Segoe UI"/>
              </a:rPr>
              <a:t>Pattern </a:t>
            </a:r>
            <a:r>
              <a:rPr lang="en-US" sz="3400">
                <a:latin typeface="Aptos ExtraBold"/>
                <a:cs typeface="Segoe UI"/>
              </a:rPr>
              <a:t>#</a:t>
            </a:r>
            <a:r>
              <a:rPr lang="en-US" sz="3400" b="0">
                <a:latin typeface="Aptos ExtraBold"/>
                <a:cs typeface="Segoe UI"/>
              </a:rPr>
              <a:t>4</a:t>
            </a:r>
            <a:br>
              <a:rPr lang="en-US" sz="3400" b="0">
                <a:latin typeface="Aptos ExtraBold"/>
                <a:cs typeface="Segoe UI"/>
              </a:rPr>
            </a:br>
            <a:r>
              <a:rPr lang="en-US" sz="3400" b="0">
                <a:latin typeface="Aptos ExtraBold"/>
                <a:cs typeface="Segoe UI"/>
              </a:rPr>
              <a:t>Risk management: Prevention over reaction </a:t>
            </a:r>
            <a:br>
              <a:rPr lang="en-US" sz="3400" b="0">
                <a:latin typeface="Aptos ExtraBold"/>
                <a:cs typeface="Segoe UI"/>
              </a:rPr>
            </a:br>
            <a:br>
              <a:rPr lang="en-US" sz="3400" b="0">
                <a:latin typeface="Aptos ExtraBold"/>
                <a:cs typeface="Segoe UI"/>
              </a:rPr>
            </a:br>
            <a:endParaRPr lang="en-US" sz="3400" b="0">
              <a:cs typeface="Segoe UI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B33C6A8-5805-BB79-6D38-174072BB9E49}"/>
              </a:ext>
            </a:extLst>
          </p:cNvPr>
          <p:cNvSpPr txBox="1">
            <a:spLocks/>
          </p:cNvSpPr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BulletedText"/>
                  </p202:designTagLst>
                </p202:designPr>
              </p:ext>
            </p:extLst>
          </p:nvPr>
        </p:nvSpPr>
        <p:spPr>
          <a:xfrm>
            <a:off x="458261" y="2000458"/>
            <a:ext cx="5401881" cy="300886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51C5C"/>
                </a:solidFill>
                <a:latin typeface="Aptos Light" panose="020B0004020202020204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3200" b="1">
                <a:solidFill>
                  <a:schemeClr val="bg1"/>
                </a:solidFill>
                <a:latin typeface="Aptos Light"/>
                <a:cs typeface="Segoe UI"/>
              </a:rPr>
              <a:t>Struggling projects: </a:t>
            </a:r>
            <a:endParaRPr lang="en-US" sz="3200" b="1">
              <a:solidFill>
                <a:schemeClr val="bg1"/>
              </a:solidFill>
            </a:endParaRPr>
          </a:p>
          <a:p>
            <a:pPr>
              <a:spcAft>
                <a:spcPts val="1200"/>
              </a:spcAft>
            </a:pPr>
            <a:r>
              <a:rPr lang="en-US" sz="3200">
                <a:solidFill>
                  <a:schemeClr val="bg1"/>
                </a:solidFill>
                <a:latin typeface="Aptos Light"/>
                <a:cs typeface="Segoe UI"/>
              </a:rPr>
              <a:t>Treat risks as issues </a:t>
            </a:r>
            <a:endParaRPr lang="en-US" sz="3200">
              <a:solidFill>
                <a:schemeClr val="bg1"/>
              </a:solidFill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solidFill>
                  <a:schemeClr val="bg1"/>
                </a:solidFill>
                <a:latin typeface="Aptos Light"/>
                <a:cs typeface="Segoe UI"/>
              </a:rPr>
              <a:t>Escalate late </a:t>
            </a:r>
            <a:endParaRPr lang="en-US" sz="3200">
              <a:solidFill>
                <a:schemeClr val="bg1"/>
              </a:solidFill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sz="3200">
                <a:solidFill>
                  <a:schemeClr val="bg1"/>
                </a:solidFill>
                <a:latin typeface="Aptos Light"/>
                <a:cs typeface="Segoe UI"/>
              </a:rPr>
              <a:t>React under pressure</a:t>
            </a:r>
            <a:endParaRPr lang="en-US" sz="3200">
              <a:solidFill>
                <a:schemeClr val="bg1"/>
              </a:solidFill>
              <a:cs typeface="Segoe UI"/>
            </a:endParaRPr>
          </a:p>
          <a:p>
            <a:pPr>
              <a:spcAft>
                <a:spcPts val="1200"/>
              </a:spcAft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FF1E7-8676-2921-BF65-41D71FD08E97}"/>
              </a:ext>
            </a:extLst>
          </p:cNvPr>
          <p:cNvSpPr txBox="1"/>
          <p:nvPr/>
        </p:nvSpPr>
        <p:spPr>
          <a:xfrm>
            <a:off x="281748" y="5350008"/>
            <a:ext cx="7126941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aseline="0">
                <a:solidFill>
                  <a:srgbClr val="89D7EB"/>
                </a:solidFill>
                <a:latin typeface="Aptos ExtraBold"/>
              </a:rPr>
              <a:t>Risk </a:t>
            </a:r>
            <a:r>
              <a:rPr lang="en-US" sz="3200">
                <a:solidFill>
                  <a:srgbClr val="89D7EB"/>
                </a:solidFill>
                <a:latin typeface="Aptos ExtraBold"/>
              </a:rPr>
              <a:t>is inevitable in projects</a:t>
            </a:r>
            <a:endParaRPr lang="en-US" sz="3200">
              <a:solidFill>
                <a:srgbClr val="242C2F"/>
              </a:solidFill>
              <a:latin typeface="Aptos" panose="02110004020202020204"/>
            </a:endParaRPr>
          </a:p>
          <a:p>
            <a:r>
              <a:rPr lang="en-US" sz="3200">
                <a:solidFill>
                  <a:srgbClr val="89D7EB"/>
                </a:solidFill>
                <a:latin typeface="Aptos ExtraBold"/>
              </a:rPr>
              <a:t>Minimize surprises  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F3534-1EED-7B77-E687-4A4007813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19434C-99D5-0C02-0823-B88974A9F9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80" r="8580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0D311C-77D1-AA14-071D-82A8A1FE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511073" cy="1020266"/>
          </a:xfrm>
        </p:spPr>
        <p:txBody>
          <a:bodyPr>
            <a:no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#5</a:t>
            </a:r>
            <a:br>
              <a:rPr lang="en-US" b="1">
                <a:latin typeface="Aptos ExtraBold"/>
                <a:cs typeface="Segoe UI"/>
              </a:rPr>
            </a:br>
            <a:r>
              <a:rPr lang="en-US" sz="3600" b="1">
                <a:solidFill>
                  <a:srgbClr val="6E63D6"/>
                </a:solidFill>
                <a:latin typeface="Aptos ExtraBold"/>
                <a:cs typeface="Segoe UI"/>
              </a:rPr>
              <a:t>Managing change without losing control</a:t>
            </a:r>
            <a:br>
              <a:rPr lang="en-US" b="1">
                <a:latin typeface="Aptos ExtraBold"/>
                <a:cs typeface="Segoe UI"/>
              </a:rPr>
            </a:b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F05EB-559B-9396-F2E2-88CCA0D3D7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962526"/>
            <a:ext cx="5119267" cy="554415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>
              <a:solidFill>
                <a:srgbClr val="000000"/>
              </a:solidFill>
              <a:latin typeface="Aptos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>
              <a:solidFill>
                <a:srgbClr val="000000"/>
              </a:solidFill>
              <a:latin typeface="Apto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000000"/>
                </a:solidFill>
                <a:latin typeface="Aptos Light"/>
              </a:rPr>
              <a:t>Successful projects: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Evaluate impact before approving change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Align stakeholders on trade-offs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Protect timeline and budget integrity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Document decisions clearly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>
              <a:solidFill>
                <a:srgbClr val="000000"/>
              </a:solidFill>
              <a:latin typeface="Apto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solidFill>
                <a:srgbClr val="000000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429502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6611EC-89F7-B9DE-179D-7EFF857EF0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4913" y="2500528"/>
            <a:ext cx="5572898" cy="2161639"/>
          </a:xfrm>
        </p:spPr>
        <p:txBody>
          <a:bodyPr lIns="91440" tIns="45720" rIns="91440" bIns="45720" anchor="t"/>
          <a:lstStyle/>
          <a:p>
            <a:r>
              <a:rPr lang="en-US" sz="3200">
                <a:latin typeface="Aptos ExtraBold"/>
              </a:rPr>
              <a:t>Turning thousands of hours of project  experience into proven success strategies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A219A-A303-AA5B-DB07-0F8429AC4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07389" y="4468142"/>
            <a:ext cx="2713973" cy="482341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Aptos"/>
              </a:rPr>
              <a:t>Jennifer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16775D-91F3-9AD9-A0C3-CB29D83B6B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7390" y="4856194"/>
            <a:ext cx="2713973" cy="482341"/>
          </a:xfrm>
        </p:spPr>
        <p:txBody>
          <a:bodyPr lIns="91440" tIns="45720" rIns="91440" bIns="45720" anchor="t"/>
          <a:lstStyle/>
          <a:p>
            <a:r>
              <a:rPr lang="en-US" sz="2400"/>
              <a:t>Oddo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86D7453-A87F-DC16-AC4E-5AF56AE84158}"/>
              </a:ext>
            </a:extLst>
          </p:cNvPr>
          <p:cNvSpPr txBox="1">
            <a:spLocks/>
          </p:cNvSpPr>
          <p:nvPr/>
        </p:nvSpPr>
        <p:spPr>
          <a:xfrm>
            <a:off x="9087086" y="4468142"/>
            <a:ext cx="2713973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1" i="0" kern="120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err="1"/>
              <a:t>Urdur</a:t>
            </a:r>
            <a:r>
              <a:rPr lang="en-US" sz="2400"/>
              <a:t> Anna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5F53F96-9DA8-3A5E-176B-B7AC7F2C3FD7}"/>
              </a:ext>
            </a:extLst>
          </p:cNvPr>
          <p:cNvSpPr txBox="1">
            <a:spLocks/>
          </p:cNvSpPr>
          <p:nvPr/>
        </p:nvSpPr>
        <p:spPr>
          <a:xfrm>
            <a:off x="9087085" y="4856193"/>
            <a:ext cx="2713973" cy="482341"/>
          </a:xfrm>
          <a:prstGeom prst="rect">
            <a:avLst/>
          </a:prstGeom>
        </p:spPr>
        <p:txBody>
          <a:bodyPr/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Bjornsdottir</a:t>
            </a:r>
          </a:p>
        </p:txBody>
      </p:sp>
    </p:spTree>
    <p:extLst>
      <p:ext uri="{BB962C8B-B14F-4D97-AF65-F5344CB8AC3E}">
        <p14:creationId xmlns:p14="http://schemas.microsoft.com/office/powerpoint/2010/main" val="2276924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2967F-08F5-8C44-154B-A866F6E35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D2960B5-3BBD-FE51-7408-0FC7D830B0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80" r="8580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67D2DD-04DA-0868-6F56-75EA56BC6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>
                <a:latin typeface="Aptos ExtraBold"/>
                <a:cs typeface="Segoe UI"/>
              </a:rPr>
              <a:t>Pattern #5</a:t>
            </a:r>
            <a:br>
              <a:rPr lang="en-US" b="1">
                <a:latin typeface="Aptos ExtraBold"/>
                <a:cs typeface="Segoe UI"/>
              </a:rPr>
            </a:br>
            <a:r>
              <a:rPr lang="en-US" sz="3600" b="1">
                <a:solidFill>
                  <a:srgbClr val="6E63D6"/>
                </a:solidFill>
                <a:latin typeface="Aptos ExtraBold"/>
                <a:cs typeface="Segoe UI"/>
              </a:rPr>
              <a:t>Managing change without losing control</a:t>
            </a:r>
            <a:br>
              <a:rPr lang="en-US" b="1">
                <a:latin typeface="Aptos ExtraBold"/>
                <a:cs typeface="Segoe UI"/>
              </a:rPr>
            </a:br>
            <a:endParaRPr lang="en-US" b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AB637-7B24-3F34-1EE9-DC16F2834B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73950" y="1563757"/>
            <a:ext cx="4977413" cy="494292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>
                <a:solidFill>
                  <a:srgbClr val="242C2F"/>
                </a:solidFill>
                <a:latin typeface="Aptos Light"/>
                <a:ea typeface="Segoe UI"/>
                <a:cs typeface="Segoe UI"/>
              </a:rPr>
              <a:t>Struggling projects:​</a:t>
            </a:r>
          </a:p>
          <a:p>
            <a:pPr lvl="0">
              <a:spcAft>
                <a:spcPts val="1200"/>
              </a:spcAft>
              <a:buFont typeface=""/>
              <a:buChar char="•"/>
            </a:pPr>
            <a:r>
              <a:rPr lang="en-US">
                <a:solidFill>
                  <a:srgbClr val="242C2F"/>
                </a:solidFill>
                <a:ea typeface="Arial"/>
                <a:cs typeface="Arial"/>
              </a:rPr>
              <a:t>Allow informal changes​</a:t>
            </a:r>
          </a:p>
          <a:p>
            <a:pPr lvl="0">
              <a:spcAft>
                <a:spcPts val="1200"/>
              </a:spcAft>
              <a:buFont typeface=""/>
              <a:buChar char="•"/>
            </a:pPr>
            <a:r>
              <a:rPr lang="en-US">
                <a:solidFill>
                  <a:srgbClr val="242C2F"/>
                </a:solidFill>
                <a:ea typeface="Arial"/>
                <a:cs typeface="Arial"/>
              </a:rPr>
              <a:t>Make decisions without impact review​</a:t>
            </a:r>
          </a:p>
          <a:p>
            <a:pPr lvl="0">
              <a:spcAft>
                <a:spcPts val="1200"/>
              </a:spcAft>
              <a:buFont typeface=""/>
              <a:buChar char="•"/>
            </a:pPr>
            <a:r>
              <a:rPr lang="en-US">
                <a:solidFill>
                  <a:srgbClr val="242C2F"/>
                </a:solidFill>
                <a:ea typeface="Arial"/>
                <a:cs typeface="Arial"/>
              </a:rPr>
              <a:t>Accept scope creep quietly</a:t>
            </a:r>
          </a:p>
          <a:p>
            <a:pPr algn="ctr"/>
            <a:endParaRPr lang="en-US"/>
          </a:p>
          <a:p>
            <a:endParaRPr lang="en-I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E363A3-4EB7-A738-39AB-2870161192A4}"/>
              </a:ext>
            </a:extLst>
          </p:cNvPr>
          <p:cNvSpPr txBox="1"/>
          <p:nvPr/>
        </p:nvSpPr>
        <p:spPr>
          <a:xfrm>
            <a:off x="7449670" y="5255559"/>
            <a:ext cx="4299953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baseline="0">
                <a:solidFill>
                  <a:srgbClr val="361D5C"/>
                </a:solidFill>
                <a:latin typeface="Aptos ExtraBold"/>
              </a:rPr>
              <a:t>Change </a:t>
            </a:r>
            <a:r>
              <a:rPr lang="en-US" sz="2800" b="1">
                <a:solidFill>
                  <a:srgbClr val="361D5C"/>
                </a:solidFill>
                <a:latin typeface="Aptos ExtraBold"/>
              </a:rPr>
              <a:t>control is not bureaucracy, it protects the project.  </a:t>
            </a:r>
            <a:endParaRPr lang="en-US" sz="1400"/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2708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F0CC2-788E-F9C9-9508-CC128FD3D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A3E84FB-DBBC-09D8-AC8F-F479DC7E17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157" r="12873" b="4717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903081-1504-7DC8-5AE0-937F4E6E2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59178"/>
            <a:ext cx="5305134" cy="1289606"/>
          </a:xfrm>
        </p:spPr>
        <p:txBody>
          <a:bodyPr>
            <a:noAutofit/>
          </a:bodyPr>
          <a:lstStyle/>
          <a:p>
            <a:r>
              <a:rPr lang="en-US" sz="3600" b="1">
                <a:latin typeface="Aptos ExtraBold"/>
              </a:rPr>
              <a:t>Pattern </a:t>
            </a:r>
            <a:r>
              <a:rPr lang="en-US" sz="3600">
                <a:latin typeface="Aptos ExtraBold"/>
                <a:cs typeface="Segoe UI"/>
              </a:rPr>
              <a:t>#6</a:t>
            </a:r>
            <a:br>
              <a:rPr lang="en-US" b="1">
                <a:latin typeface="Aptos ExtraBold"/>
              </a:rPr>
            </a:br>
            <a:r>
              <a:rPr lang="en-US" sz="3200" b="1">
                <a:solidFill>
                  <a:srgbClr val="6E63D6"/>
                </a:solidFill>
                <a:latin typeface="Aptos ExtraBold"/>
              </a:rPr>
              <a:t>Communication that prevents surprises</a:t>
            </a:r>
            <a:endParaRPr lang="en-US">
              <a:solidFill>
                <a:srgbClr val="6E63D6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FE266-78F4-CC4B-DFD7-93A74AC26C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736035"/>
            <a:ext cx="4885018" cy="477064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20000"/>
              </a:lnSpc>
              <a:spcBef>
                <a:spcPts val="2500"/>
              </a:spcBef>
              <a:spcAft>
                <a:spcPts val="1200"/>
              </a:spcAft>
              <a:buNone/>
            </a:pPr>
            <a:r>
              <a:rPr lang="en-US">
                <a:solidFill>
                  <a:srgbClr val="000000"/>
                </a:solidFill>
                <a:latin typeface="+mn-lt"/>
              </a:rPr>
              <a:t>Successful projects: 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Clearly and consistently communicate</a:t>
            </a:r>
            <a:endParaRPr lang="en-US"/>
          </a:p>
          <a:p>
            <a:pPr>
              <a:spcAft>
                <a:spcPts val="1200"/>
              </a:spcAft>
            </a:pPr>
            <a:r>
              <a:rPr lang="en-US"/>
              <a:t>Building trust through transparency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Escalate issues early</a:t>
            </a:r>
          </a:p>
          <a:p>
            <a:pPr>
              <a:spcAft>
                <a:spcPts val="1200"/>
              </a:spcAft>
            </a:pPr>
            <a:r>
              <a:rPr lang="en-US">
                <a:latin typeface="Aptos Light"/>
              </a:rPr>
              <a:t>Foster collaboration and confidence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lnSpc>
                <a:spcPct val="120000"/>
              </a:lnSpc>
              <a:spcBef>
                <a:spcPts val="2500"/>
              </a:spcBef>
              <a:buNone/>
            </a:pPr>
            <a:endParaRPr lang="en-US">
              <a:solidFill>
                <a:srgbClr val="000000"/>
              </a:solidFill>
              <a:latin typeface="+mn-lt"/>
            </a:endParaRPr>
          </a:p>
          <a:p>
            <a:pPr marL="0" indent="0">
              <a:lnSpc>
                <a:spcPct val="120000"/>
              </a:lnSpc>
              <a:spcBef>
                <a:spcPts val="2500"/>
              </a:spcBef>
              <a:buNone/>
            </a:pPr>
            <a:endParaRPr lang="en-US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5477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7B0A7-CC79-5AC0-BBB0-36DDED53D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BFE3B5D-D703-771C-50C1-5B423184CC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60" r="8560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372D2-7670-00E8-EAA6-AA09460481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1" y="1669774"/>
            <a:ext cx="4885018" cy="483690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lnSpc>
                <a:spcPct val="120000"/>
              </a:lnSpc>
              <a:spcBef>
                <a:spcPts val="250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srgbClr val="000000"/>
                </a:solidFill>
                <a:latin typeface="+mn-lt"/>
              </a:rPr>
              <a:t>Struggling projects: 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Communicate late, inconsistently, or vaguely</a:t>
            </a:r>
          </a:p>
          <a:p>
            <a:pPr>
              <a:spcAft>
                <a:spcPts val="1200"/>
              </a:spcAft>
            </a:pPr>
            <a:r>
              <a:rPr lang="en-US" sz="2400">
                <a:latin typeface="Aptos Light"/>
              </a:rPr>
              <a:t>Hide or soften bad news</a:t>
            </a:r>
          </a:p>
          <a:p>
            <a:pPr>
              <a:spcAft>
                <a:spcPts val="1200"/>
              </a:spcAft>
            </a:pPr>
            <a:r>
              <a:rPr lang="en-US" sz="2400"/>
              <a:t>Escalate issues late </a:t>
            </a:r>
          </a:p>
          <a:p>
            <a:pPr>
              <a:spcAft>
                <a:spcPts val="1200"/>
              </a:spcAft>
            </a:pPr>
            <a:r>
              <a:rPr lang="en-US" sz="2400"/>
              <a:t>Rely on assumptions instead of alignment</a:t>
            </a:r>
          </a:p>
          <a:p>
            <a:pPr>
              <a:spcAft>
                <a:spcPts val="1200"/>
              </a:spcAft>
            </a:pPr>
            <a:r>
              <a:rPr lang="en-US" sz="2400"/>
              <a:t>Erode trust and confidence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>
                <a:solidFill>
                  <a:srgbClr val="351C5C"/>
                </a:solidFill>
                <a:latin typeface="Aptos ExtraBold" panose="020B0004020202020204" pitchFamily="34" charset="0"/>
              </a:rPr>
              <a:t>Visibility that builds trust </a:t>
            </a:r>
          </a:p>
          <a:p>
            <a:pPr marL="0" indent="0">
              <a:spcAft>
                <a:spcPts val="1200"/>
              </a:spcAft>
              <a:buNone/>
            </a:pPr>
            <a:endParaRPr lang="en-US" sz="2000"/>
          </a:p>
          <a:p>
            <a:pPr>
              <a:lnSpc>
                <a:spcPct val="120000"/>
              </a:lnSpc>
              <a:spcBef>
                <a:spcPts val="2500"/>
              </a:spcBef>
              <a:spcAft>
                <a:spcPts val="1200"/>
              </a:spcAft>
            </a:pPr>
            <a:endParaRPr lang="en-US" sz="200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0C1A85-A230-BC9C-1619-5AC9D967C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2" y="159178"/>
            <a:ext cx="5305134" cy="1510596"/>
          </a:xfrm>
        </p:spPr>
        <p:txBody>
          <a:bodyPr>
            <a:noAutofit/>
          </a:bodyPr>
          <a:lstStyle/>
          <a:p>
            <a:r>
              <a:rPr lang="en-US" sz="3600" b="1">
                <a:latin typeface="Aptos ExtraBold"/>
              </a:rPr>
              <a:t>Pattern </a:t>
            </a:r>
            <a:r>
              <a:rPr lang="en-US" sz="3600">
                <a:latin typeface="Aptos ExtraBold"/>
                <a:cs typeface="Segoe UI"/>
              </a:rPr>
              <a:t>#6</a:t>
            </a:r>
            <a:br>
              <a:rPr lang="en-US" b="1">
                <a:latin typeface="Aptos ExtraBold"/>
              </a:rPr>
            </a:br>
            <a:r>
              <a:rPr lang="en-US" sz="3200" b="1">
                <a:solidFill>
                  <a:srgbClr val="6E63D6"/>
                </a:solidFill>
                <a:latin typeface="Aptos ExtraBold"/>
              </a:rPr>
              <a:t>Communication that prevents surprises</a:t>
            </a:r>
            <a:endParaRPr lang="en-US">
              <a:solidFill>
                <a:srgbClr val="6E63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5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1B53-6882-6035-3ED8-52BF9006E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3034200"/>
            <a:ext cx="6877740" cy="65405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Case study #1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C16D5-FEE6-5DF3-406B-BA0FD77437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>
                <a:latin typeface="Aptos Light"/>
                <a:cs typeface="Segoe UI"/>
              </a:rPr>
              <a:t>Turning risks into results</a:t>
            </a:r>
            <a:endParaRPr lang="en-US" sz="3600"/>
          </a:p>
          <a:p>
            <a:endParaRPr lang="en-IS" sz="3600"/>
          </a:p>
        </p:txBody>
      </p:sp>
    </p:spTree>
    <p:extLst>
      <p:ext uri="{BB962C8B-B14F-4D97-AF65-F5344CB8AC3E}">
        <p14:creationId xmlns:p14="http://schemas.microsoft.com/office/powerpoint/2010/main" val="3744119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7CA70-84FD-D0AA-DCF0-3BB9C70EC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1178-D194-E2CB-A116-5EDFD195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86995" cy="588637"/>
          </a:xfrm>
        </p:spPr>
        <p:txBody>
          <a:bodyPr/>
          <a:lstStyle/>
          <a:p>
            <a:r>
              <a:rPr lang="en-US">
                <a:latin typeface="Aptos ExtraBold"/>
                <a:cs typeface="Segoe UI"/>
              </a:rPr>
              <a:t>The situation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96020A-4BBF-0642-2703-AE019BF97D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197696"/>
            <a:ext cx="6053433" cy="5308982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>
                <a:latin typeface="Aptos Light"/>
              </a:rPr>
              <a:t>Complex implementation </a:t>
            </a:r>
            <a:endParaRPr lang="en-US" b="1"/>
          </a:p>
          <a:p>
            <a:pPr>
              <a:buNone/>
            </a:pPr>
            <a:r>
              <a:rPr lang="en-US" b="1">
                <a:latin typeface="Aptos Light"/>
              </a:rPr>
              <a:t>with warning signs</a:t>
            </a:r>
            <a:endParaRPr lang="en-US" b="1"/>
          </a:p>
          <a:p>
            <a:pPr>
              <a:buFont typeface="Arial"/>
              <a:buChar char="•"/>
            </a:pPr>
            <a:r>
              <a:rPr lang="en-US"/>
              <a:t>Multiple stakeholders across business and IT</a:t>
            </a:r>
          </a:p>
          <a:p>
            <a:pPr>
              <a:buFont typeface="Arial"/>
              <a:buChar char="•"/>
            </a:pPr>
            <a:r>
              <a:rPr lang="en-US"/>
              <a:t>Competing priorities and dependencies</a:t>
            </a:r>
          </a:p>
          <a:p>
            <a:pPr>
              <a:buFont typeface="Arial"/>
              <a:buChar char="•"/>
            </a:pPr>
            <a:r>
              <a:rPr lang="en-US"/>
              <a:t>Early indicators of delivery risk:</a:t>
            </a:r>
          </a:p>
          <a:p>
            <a:pPr lvl="1">
              <a:buFont typeface="Courier New"/>
              <a:buChar char="o"/>
            </a:pPr>
            <a:r>
              <a:rPr lang="en-US">
                <a:latin typeface="Aptos Light"/>
              </a:rPr>
              <a:t>Unclear ownership</a:t>
            </a:r>
          </a:p>
          <a:p>
            <a:pPr lvl="1">
              <a:buFont typeface="Courier New"/>
              <a:buChar char="o"/>
            </a:pPr>
            <a:r>
              <a:rPr lang="en-US">
                <a:latin typeface="Aptos Light"/>
              </a:rPr>
              <a:t>Timeline pressure</a:t>
            </a:r>
          </a:p>
          <a:p>
            <a:pPr lvl="1">
              <a:buFont typeface="Courier New"/>
              <a:buChar char="o"/>
            </a:pPr>
            <a:r>
              <a:rPr lang="en-US">
                <a:latin typeface="Aptos Light"/>
              </a:rPr>
              <a:t>Different interpretations of scope</a:t>
            </a:r>
          </a:p>
          <a:p>
            <a:pPr>
              <a:buFont typeface="Arial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8CD71F0-7A7A-6E5D-FC24-658DCE7FE6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673" r="11207" b="7892"/>
          <a:stretch>
            <a:fillRect/>
          </a:stretch>
        </p:blipFill>
        <p:spPr>
          <a:xfrm>
            <a:off x="6371786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0642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9B6E-3070-CE1E-0AB1-51AED24BC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DFAD-C74B-DF33-E26E-3A5B6858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86995" cy="588637"/>
          </a:xfrm>
        </p:spPr>
        <p:txBody>
          <a:bodyPr/>
          <a:lstStyle/>
          <a:p>
            <a:r>
              <a:rPr lang="en-US">
                <a:latin typeface="Aptos ExtraBold"/>
                <a:cs typeface="Segoe UI"/>
              </a:rPr>
              <a:t>What we did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B5BBC-D723-544E-06CF-34F9DA620A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053433" cy="5544152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>
                <a:latin typeface="Aptos Light"/>
              </a:rPr>
              <a:t>Making risk visible and actionable</a:t>
            </a:r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Surfaced risks through structured checkpoints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Escalated early to the right stakeholders</a:t>
            </a:r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Clarified decision ownership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Adjusted scope and sequencing to reduce dependencies</a:t>
            </a:r>
          </a:p>
          <a:p>
            <a:pPr>
              <a:buNone/>
            </a:pPr>
            <a:endParaRPr lang="en-US">
              <a:latin typeface="Aptos Light"/>
            </a:endParaRPr>
          </a:p>
          <a:p>
            <a:pPr>
              <a:buFont typeface="Arial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079B702-33F7-847B-0693-0129DDD60D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15" r="20115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563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FF4A8-AB06-3806-4C20-0401B9AE1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FA7E7-62EB-25AB-B2E8-833F1937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0086995" cy="588637"/>
          </a:xfrm>
        </p:spPr>
        <p:txBody>
          <a:bodyPr/>
          <a:lstStyle/>
          <a:p>
            <a:r>
              <a:rPr lang="en-US">
                <a:latin typeface="Aptos ExtraBold"/>
                <a:cs typeface="Segoe UI"/>
              </a:rPr>
              <a:t>The outcome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E20FF-40CA-47BF-EA09-71E0A16250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962526"/>
            <a:ext cx="6053433" cy="5544152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b="1">
                <a:latin typeface="Aptos Light"/>
              </a:rPr>
              <a:t>Stabilized delivery and restored momentum</a:t>
            </a:r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Timeline stabilized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Cross-team alignment improved</a:t>
            </a:r>
            <a:endParaRPr lang="en-US"/>
          </a:p>
          <a:p>
            <a:pPr>
              <a:buFont typeface="Arial"/>
              <a:buChar char="•"/>
            </a:pPr>
            <a:r>
              <a:rPr lang="en-US">
                <a:latin typeface="Aptos Light"/>
              </a:rPr>
              <a:t>Core business objectives delivered</a:t>
            </a:r>
            <a:endParaRPr lang="en-US"/>
          </a:p>
          <a:p>
            <a:pPr>
              <a:buNone/>
            </a:pPr>
            <a:endParaRPr lang="en-US">
              <a:latin typeface="Aptos Light"/>
            </a:endParaRPr>
          </a:p>
          <a:p>
            <a:pPr>
              <a:buNone/>
            </a:pPr>
            <a:endParaRPr lang="en-US">
              <a:latin typeface="Aptos Light"/>
            </a:endParaRPr>
          </a:p>
          <a:p>
            <a:pPr>
              <a:buFont typeface="Arial"/>
              <a:buChar char="•"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65C66BF-117E-8B30-5B72-A9F50A367E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0115" r="20115"/>
          <a:stretch>
            <a:fillRect/>
          </a:stretch>
        </p:blipFill>
        <p:spPr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6345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A051-9168-658D-D800-DD7EF602A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B82A2-7A0C-A7B3-0414-DD31444B2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290" y="3060705"/>
            <a:ext cx="6877740" cy="828346"/>
          </a:xfrm>
        </p:spPr>
        <p:txBody>
          <a:bodyPr>
            <a:normAutofit/>
          </a:bodyPr>
          <a:lstStyle/>
          <a:p>
            <a:r>
              <a:rPr lang="en-US">
                <a:latin typeface="Aptos ExtraBold"/>
                <a:cs typeface="Segoe UI"/>
              </a:rPr>
              <a:t>Case study #2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263C04-DF19-DBCD-97F8-149CC0EAFC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290" y="3797296"/>
            <a:ext cx="6877740" cy="828346"/>
          </a:xfrm>
        </p:spPr>
        <p:txBody>
          <a:bodyPr/>
          <a:lstStyle/>
          <a:p>
            <a:r>
              <a:rPr lang="en-US" sz="3200">
                <a:latin typeface="Aptos Light"/>
                <a:cs typeface="Segoe UI"/>
              </a:rPr>
              <a:t>Structured foundation for discipline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198918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240FD-42FA-1DC0-C18B-6B1920417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664955-D383-B8AC-E769-0AC5E3899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situation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8F2450-48AD-44FA-D6C8-F6ADD45E5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094014"/>
            <a:ext cx="6638262" cy="54126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Customer lead project management </a:t>
            </a:r>
          </a:p>
          <a:p>
            <a:pPr>
              <a:spcAft>
                <a:spcPts val="1200"/>
              </a:spcAft>
            </a:pPr>
            <a:r>
              <a:rPr lang="en-US"/>
              <a:t>Governance structure missing</a:t>
            </a:r>
          </a:p>
          <a:p>
            <a:pPr>
              <a:spcAft>
                <a:spcPts val="1200"/>
              </a:spcAft>
            </a:pPr>
            <a:r>
              <a:rPr lang="en-US"/>
              <a:t>Processes and project ownership limited</a:t>
            </a:r>
          </a:p>
          <a:p>
            <a:pPr>
              <a:spcAft>
                <a:spcPts val="1200"/>
              </a:spcAft>
            </a:pPr>
            <a:r>
              <a:rPr lang="en-US"/>
              <a:t>Escalations were frequent  </a:t>
            </a:r>
          </a:p>
          <a:p>
            <a:pPr marL="0" indent="0">
              <a:spcAft>
                <a:spcPts val="1200"/>
              </a:spcAft>
              <a:buNone/>
            </a:pPr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26795A5-E0FF-B8AC-FAC8-A9ABEF6762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7146" r="11462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567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F2B2A-CC1F-B438-96F0-04EDE3ACA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AED5EC-3F11-435A-F3EB-26CF044B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situation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199C849-C221-FB52-FEFF-C16C9550A7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094014"/>
            <a:ext cx="6638262" cy="541266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Customer lead project management </a:t>
            </a:r>
          </a:p>
          <a:p>
            <a:pPr>
              <a:spcAft>
                <a:spcPts val="1200"/>
              </a:spcAft>
            </a:pPr>
            <a:r>
              <a:rPr lang="en-US"/>
              <a:t>Governance structure missing</a:t>
            </a:r>
          </a:p>
          <a:p>
            <a:pPr>
              <a:spcAft>
                <a:spcPts val="1200"/>
              </a:spcAft>
            </a:pPr>
            <a:r>
              <a:rPr lang="en-US"/>
              <a:t>Processes and project ownership limited</a:t>
            </a:r>
          </a:p>
          <a:p>
            <a:pPr>
              <a:spcAft>
                <a:spcPts val="1200"/>
              </a:spcAft>
            </a:pPr>
            <a:r>
              <a:rPr lang="en-US"/>
              <a:t>Escalations were frequent  </a:t>
            </a:r>
          </a:p>
          <a:p>
            <a:pPr marL="0" indent="0">
              <a:spcAft>
                <a:spcPts val="1200"/>
              </a:spcAft>
              <a:buNone/>
            </a:pPr>
            <a:endParaRPr lang="en-US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CB1DE22F-DA8E-3F46-4E86-AC75290EF3C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7146" r="11462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784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DAB7A-C963-928B-6E18-EA873D5DB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5AAFDD-95C8-508D-5412-C896832E3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23652" y="5822047"/>
            <a:ext cx="3410589" cy="549565"/>
          </a:xfrm>
        </p:spPr>
        <p:txBody>
          <a:bodyPr/>
          <a:lstStyle/>
          <a:p>
            <a:pPr algn="ctr"/>
            <a:r>
              <a:rPr lang="en-IS"/>
              <a:t>Agenda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19343B-FE87-8EB9-B792-5B3CF78C9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5183" y="1525263"/>
            <a:ext cx="6087528" cy="55348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Proven methodology foundations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A205D6-EC4F-634B-FEAE-DAF6A33702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85183" y="2188267"/>
            <a:ext cx="6087528" cy="55348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Risk, change &amp; communication lessons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496B88-FD3C-5FB7-E6B0-93188D0FA9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85183" y="2851271"/>
            <a:ext cx="6087528" cy="55348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Case studies from the field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FB784B-02F9-4504-7292-F18233215F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85183" y="3514275"/>
            <a:ext cx="6087528" cy="55348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Adapting the framework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DE0A871-07A2-1A1F-9EEA-56C513C7AA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85183" y="4177279"/>
            <a:ext cx="6087528" cy="55348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Key takeaways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666A969-560A-8A8C-E515-9298C58FB71A}"/>
              </a:ext>
            </a:extLst>
          </p:cNvPr>
          <p:cNvSpPr txBox="1">
            <a:spLocks/>
          </p:cNvSpPr>
          <p:nvPr/>
        </p:nvSpPr>
        <p:spPr>
          <a:xfrm>
            <a:off x="5685183" y="4873965"/>
            <a:ext cx="6087528" cy="553487"/>
          </a:xfrm>
          <a:prstGeom prst="roundRect">
            <a:avLst/>
          </a:prstGeom>
          <a:solidFill>
            <a:schemeClr val="bg1"/>
          </a:solidFill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lIns="27432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351C5C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Q&amp;A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08261D0-C59A-BA5F-6043-82D4B5E8F24C}"/>
              </a:ext>
            </a:extLst>
          </p:cNvPr>
          <p:cNvGrpSpPr/>
          <p:nvPr/>
        </p:nvGrpSpPr>
        <p:grpSpPr>
          <a:xfrm rot="5400000">
            <a:off x="172285" y="2678985"/>
            <a:ext cx="4028644" cy="4373218"/>
            <a:chOff x="7240492" y="1321550"/>
            <a:chExt cx="4951508" cy="553645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B95B02-3507-B70E-7F9C-3A1C1CCABDDC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E2B2B95-078C-AF4C-5344-B1C228E283CB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4040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E388B85-9C98-834C-40D2-CE760A4D9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3" y="2904928"/>
            <a:ext cx="4139822" cy="396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1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7FD60-2AF5-4996-A352-98DE16525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D4A5E1-6CDE-8FF0-E072-5ADCBED65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734871"/>
          </a:xfrm>
        </p:spPr>
        <p:txBody>
          <a:bodyPr/>
          <a:lstStyle/>
          <a:p>
            <a:r>
              <a:rPr lang="en-US"/>
              <a:t>What we did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446AE6-13F5-6CC5-741F-C43A905FB2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077686"/>
            <a:ext cx="6638262" cy="542899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Implement project management methodology framework for project delivery </a:t>
            </a:r>
          </a:p>
          <a:p>
            <a:pPr>
              <a:spcAft>
                <a:spcPts val="1200"/>
              </a:spcAft>
            </a:pPr>
            <a:r>
              <a:rPr lang="en-US"/>
              <a:t>Set clear roles and responsibilities </a:t>
            </a:r>
          </a:p>
          <a:p>
            <a:pPr>
              <a:spcAft>
                <a:spcPts val="1200"/>
              </a:spcAft>
            </a:pPr>
            <a:r>
              <a:rPr lang="en-US"/>
              <a:t>Document and mitigate risk </a:t>
            </a:r>
          </a:p>
          <a:p>
            <a:pPr>
              <a:spcAft>
                <a:spcPts val="1200"/>
              </a:spcAft>
            </a:pPr>
            <a:r>
              <a:rPr lang="en-US"/>
              <a:t>Set overall governance to all customer delivery</a:t>
            </a:r>
          </a:p>
          <a:p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E786263B-55DB-0E58-384A-F5272AD6824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4055" t="10888" r="31543" b="5998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5139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8F36D-8778-A096-1678-1D5051A0E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3AAEAE-371C-9BFA-9AEB-0C9DBDD8F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445" y="212186"/>
            <a:ext cx="6638262" cy="734871"/>
          </a:xfrm>
        </p:spPr>
        <p:txBody>
          <a:bodyPr/>
          <a:lstStyle/>
          <a:p>
            <a:r>
              <a:rPr lang="en-US"/>
              <a:t>What we did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E5168E-8F43-A54B-A623-2E2FD55387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1077686"/>
            <a:ext cx="6638262" cy="542899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Implement project management methodology framework for project delivery </a:t>
            </a:r>
          </a:p>
          <a:p>
            <a:pPr>
              <a:spcAft>
                <a:spcPts val="1200"/>
              </a:spcAft>
            </a:pPr>
            <a:r>
              <a:rPr lang="en-US"/>
              <a:t>Set clear roles and responsibilities </a:t>
            </a:r>
          </a:p>
          <a:p>
            <a:pPr>
              <a:spcAft>
                <a:spcPts val="1200"/>
              </a:spcAft>
            </a:pPr>
            <a:r>
              <a:rPr lang="en-US"/>
              <a:t>Document and mitigate risk </a:t>
            </a:r>
          </a:p>
          <a:p>
            <a:pPr>
              <a:spcAft>
                <a:spcPts val="1200"/>
              </a:spcAft>
            </a:pPr>
            <a:r>
              <a:rPr lang="en-US"/>
              <a:t>Set overall governance to all customer delivery</a:t>
            </a:r>
          </a:p>
          <a:p>
            <a:endParaRPr lang="en-US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D99DB937-01CC-1CD3-E536-B8FAFF515A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4055" t="10888" r="31543" b="5998"/>
          <a:stretch>
            <a:fillRect/>
          </a:stretch>
        </p:blipFill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7910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C344A-DCE5-30FD-7EEE-FF9D12667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9E9530-DA67-BD1C-4706-F296B072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outcome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6855B8-6ECB-4899-90E1-098490ACAF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3445" y="996043"/>
            <a:ext cx="6638262" cy="5510635"/>
          </a:xfrm>
        </p:spPr>
        <p:txBody>
          <a:bodyPr/>
          <a:lstStyle/>
          <a:p>
            <a:r>
              <a:rPr lang="en-US"/>
              <a:t>Communication improved</a:t>
            </a:r>
          </a:p>
          <a:p>
            <a:r>
              <a:rPr lang="en-US"/>
              <a:t>Less escalations </a:t>
            </a:r>
          </a:p>
          <a:p>
            <a:r>
              <a:rPr lang="en-US"/>
              <a:t>More quality in deliveries</a:t>
            </a:r>
          </a:p>
          <a:p>
            <a:r>
              <a:rPr lang="en-US"/>
              <a:t> Productivity and satisfaction increased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90E0D1-5DA2-1CF3-0A41-7CC2946141C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9304" r="29304"/>
          <a:stretch>
            <a:fillRect/>
          </a:stretch>
        </p:blipFill>
        <p:spPr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61817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A801-DE14-6431-E9CA-35DD254B1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>
                <a:latin typeface="Aptos Black"/>
              </a:rPr>
              <a:t>Adapting the framework to every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B2E0C1-9D34-37E9-DE9D-A2449F3606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3200">
              <a:solidFill>
                <a:srgbClr val="351C5C"/>
              </a:solidFill>
            </a:endParaRPr>
          </a:p>
          <a:p>
            <a:pPr marL="0" indent="0" algn="ctr">
              <a:buNone/>
            </a:pPr>
            <a:endParaRPr lang="en-US" sz="3200">
              <a:solidFill>
                <a:srgbClr val="351C5C"/>
              </a:solidFill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351C5C"/>
                </a:solidFill>
              </a:rPr>
              <a:t>Why “one size fits all” fails </a:t>
            </a:r>
          </a:p>
          <a:p>
            <a:pPr marL="0" indent="0" algn="ctr">
              <a:buNone/>
            </a:pPr>
            <a:r>
              <a:rPr lang="en-US" sz="3200">
                <a:solidFill>
                  <a:srgbClr val="351C5C"/>
                </a:solidFill>
              </a:rPr>
              <a:t> </a:t>
            </a:r>
            <a:br>
              <a:rPr lang="en-US" sz="3200">
                <a:solidFill>
                  <a:srgbClr val="351C5C"/>
                </a:solidFill>
              </a:rPr>
            </a:br>
            <a:r>
              <a:rPr lang="en-US" sz="3200">
                <a:solidFill>
                  <a:srgbClr val="351C5C"/>
                </a:solidFill>
              </a:rPr>
              <a:t>Different level of structure </a:t>
            </a:r>
          </a:p>
          <a:p>
            <a:pPr marL="0" indent="0" algn="ctr">
              <a:buNone/>
            </a:pPr>
            <a:br>
              <a:rPr lang="en-US" sz="3200">
                <a:solidFill>
                  <a:srgbClr val="351C5C"/>
                </a:solidFill>
              </a:rPr>
            </a:br>
            <a:r>
              <a:rPr lang="en-US" sz="3200">
                <a:solidFill>
                  <a:srgbClr val="351C5C"/>
                </a:solidFill>
              </a:rPr>
              <a:t>Proportionate governance</a:t>
            </a:r>
            <a:endParaRPr lang="en-US" sz="3600">
              <a:solidFill>
                <a:srgbClr val="351C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9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2D9F9-BDC2-EDF4-4861-37B98E6EF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FF5C-A212-CBAE-3821-E7DBC56BF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be tailored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3B929A-5D9A-06C6-2562-42AE7B05B841}"/>
              </a:ext>
            </a:extLst>
          </p:cNvPr>
          <p:cNvGrpSpPr/>
          <p:nvPr/>
        </p:nvGrpSpPr>
        <p:grpSpPr>
          <a:xfrm>
            <a:off x="2173357" y="1079292"/>
            <a:ext cx="2531165" cy="1518134"/>
            <a:chOff x="2173357" y="1079292"/>
            <a:chExt cx="2531165" cy="151813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92A4FDA-9CF4-B914-B0F5-7E434D56C115}"/>
                </a:ext>
              </a:extLst>
            </p:cNvPr>
            <p:cNvSpPr/>
            <p:nvPr/>
          </p:nvSpPr>
          <p:spPr>
            <a:xfrm>
              <a:off x="2173357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09A172-A6EA-55CC-5B39-AA9279C58759}"/>
                </a:ext>
              </a:extLst>
            </p:cNvPr>
            <p:cNvSpPr txBox="1"/>
            <p:nvPr/>
          </p:nvSpPr>
          <p:spPr>
            <a:xfrm>
              <a:off x="2319131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Delivery approach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3946A8D-F452-8171-F179-AA50332DE751}"/>
              </a:ext>
            </a:extLst>
          </p:cNvPr>
          <p:cNvGrpSpPr/>
          <p:nvPr/>
        </p:nvGrpSpPr>
        <p:grpSpPr>
          <a:xfrm>
            <a:off x="4956313" y="1079292"/>
            <a:ext cx="2531165" cy="1518134"/>
            <a:chOff x="4956313" y="1079292"/>
            <a:chExt cx="2531165" cy="151813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2ECC2C5-537B-F475-0BD4-F42131AD23FC}"/>
                </a:ext>
              </a:extLst>
            </p:cNvPr>
            <p:cNvSpPr/>
            <p:nvPr/>
          </p:nvSpPr>
          <p:spPr>
            <a:xfrm>
              <a:off x="4956313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78A1DA-AEFA-896E-79B2-30D72C1361DC}"/>
                </a:ext>
              </a:extLst>
            </p:cNvPr>
            <p:cNvSpPr txBox="1"/>
            <p:nvPr/>
          </p:nvSpPr>
          <p:spPr>
            <a:xfrm>
              <a:off x="5102088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Governance intensity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7167AEA-9A35-6872-5151-F123656AC338}"/>
              </a:ext>
            </a:extLst>
          </p:cNvPr>
          <p:cNvGrpSpPr/>
          <p:nvPr/>
        </p:nvGrpSpPr>
        <p:grpSpPr>
          <a:xfrm>
            <a:off x="7739270" y="1079292"/>
            <a:ext cx="2531165" cy="1518134"/>
            <a:chOff x="7739270" y="1079292"/>
            <a:chExt cx="2531165" cy="151813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C199AB5-A0EE-298C-5636-23A612F06581}"/>
                </a:ext>
              </a:extLst>
            </p:cNvPr>
            <p:cNvSpPr/>
            <p:nvPr/>
          </p:nvSpPr>
          <p:spPr>
            <a:xfrm>
              <a:off x="7739270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72EF1C5-1A03-6012-00C5-1A60E11F8126}"/>
                </a:ext>
              </a:extLst>
            </p:cNvPr>
            <p:cNvSpPr txBox="1"/>
            <p:nvPr/>
          </p:nvSpPr>
          <p:spPr>
            <a:xfrm>
              <a:off x="7911549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Planning timeframe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806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7E525-3A4E-5C26-8ACB-92E7B47C0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A5F0-AD44-C949-BD2A-462E5296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be tailored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63D489-8114-A976-C8E3-03AF6B013C4E}"/>
              </a:ext>
            </a:extLst>
          </p:cNvPr>
          <p:cNvGrpSpPr/>
          <p:nvPr/>
        </p:nvGrpSpPr>
        <p:grpSpPr>
          <a:xfrm>
            <a:off x="2173357" y="1079292"/>
            <a:ext cx="2531165" cy="1518134"/>
            <a:chOff x="2173357" y="1079292"/>
            <a:chExt cx="2531165" cy="151813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30AD53E-BD3A-74F5-23CC-6A009A029900}"/>
                </a:ext>
              </a:extLst>
            </p:cNvPr>
            <p:cNvSpPr/>
            <p:nvPr/>
          </p:nvSpPr>
          <p:spPr>
            <a:xfrm>
              <a:off x="2173357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C44C247-B12D-6D3D-5CAF-2DEE7F2AA5AA}"/>
                </a:ext>
              </a:extLst>
            </p:cNvPr>
            <p:cNvSpPr txBox="1"/>
            <p:nvPr/>
          </p:nvSpPr>
          <p:spPr>
            <a:xfrm>
              <a:off x="2319131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Delivery approach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662E3A-E2B6-C471-5E9C-52116B34D52F}"/>
              </a:ext>
            </a:extLst>
          </p:cNvPr>
          <p:cNvGrpSpPr/>
          <p:nvPr/>
        </p:nvGrpSpPr>
        <p:grpSpPr>
          <a:xfrm>
            <a:off x="4956313" y="1079292"/>
            <a:ext cx="2531165" cy="1518134"/>
            <a:chOff x="4956313" y="1079292"/>
            <a:chExt cx="2531165" cy="151813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E2918122-B478-A166-6203-7B7739DB0D2E}"/>
                </a:ext>
              </a:extLst>
            </p:cNvPr>
            <p:cNvSpPr/>
            <p:nvPr/>
          </p:nvSpPr>
          <p:spPr>
            <a:xfrm>
              <a:off x="4956313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D8B9A4-9566-EA09-1217-2DF118F3F40F}"/>
                </a:ext>
              </a:extLst>
            </p:cNvPr>
            <p:cNvSpPr txBox="1"/>
            <p:nvPr/>
          </p:nvSpPr>
          <p:spPr>
            <a:xfrm>
              <a:off x="5102088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Governance intensity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6494F7-16A5-FEB8-D385-89BAAF61F657}"/>
              </a:ext>
            </a:extLst>
          </p:cNvPr>
          <p:cNvGrpSpPr/>
          <p:nvPr/>
        </p:nvGrpSpPr>
        <p:grpSpPr>
          <a:xfrm>
            <a:off x="7739270" y="1079292"/>
            <a:ext cx="2531165" cy="1518134"/>
            <a:chOff x="7739270" y="1079292"/>
            <a:chExt cx="2531165" cy="151813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32DD8B0-BC86-21A2-39F3-EE162C7C1E9E}"/>
                </a:ext>
              </a:extLst>
            </p:cNvPr>
            <p:cNvSpPr/>
            <p:nvPr/>
          </p:nvSpPr>
          <p:spPr>
            <a:xfrm>
              <a:off x="7739270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0DCEC1D-547F-847E-1745-3D2CA388B57F}"/>
                </a:ext>
              </a:extLst>
            </p:cNvPr>
            <p:cNvSpPr txBox="1"/>
            <p:nvPr/>
          </p:nvSpPr>
          <p:spPr>
            <a:xfrm>
              <a:off x="7911549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Planning timeframe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9E48E6-9C46-D7CA-FEF4-020F5BBB61BC}"/>
              </a:ext>
            </a:extLst>
          </p:cNvPr>
          <p:cNvGrpSpPr/>
          <p:nvPr/>
        </p:nvGrpSpPr>
        <p:grpSpPr>
          <a:xfrm>
            <a:off x="2173357" y="2855083"/>
            <a:ext cx="2531165" cy="1518134"/>
            <a:chOff x="2173357" y="2855083"/>
            <a:chExt cx="2531165" cy="151813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F584B5C-7705-4715-6EAD-0EA14A3E6696}"/>
                </a:ext>
              </a:extLst>
            </p:cNvPr>
            <p:cNvSpPr/>
            <p:nvPr/>
          </p:nvSpPr>
          <p:spPr>
            <a:xfrm>
              <a:off x="2173357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33B3D1-1520-9FCB-09C9-EC6938E7B1D4}"/>
                </a:ext>
              </a:extLst>
            </p:cNvPr>
            <p:cNvSpPr txBox="1"/>
            <p:nvPr/>
          </p:nvSpPr>
          <p:spPr>
            <a:xfrm>
              <a:off x="2173357" y="3347202"/>
              <a:ext cx="25311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Decision rights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141F80-3D08-46EC-6CC2-71CE13E4FFA1}"/>
              </a:ext>
            </a:extLst>
          </p:cNvPr>
          <p:cNvGrpSpPr/>
          <p:nvPr/>
        </p:nvGrpSpPr>
        <p:grpSpPr>
          <a:xfrm>
            <a:off x="4956313" y="2855083"/>
            <a:ext cx="2531165" cy="1518134"/>
            <a:chOff x="4956313" y="2855083"/>
            <a:chExt cx="2531165" cy="151813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2646E21-25B9-4F43-CAC1-705F1C93355B}"/>
                </a:ext>
              </a:extLst>
            </p:cNvPr>
            <p:cNvSpPr/>
            <p:nvPr/>
          </p:nvSpPr>
          <p:spPr>
            <a:xfrm>
              <a:off x="4956313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6AC081-3A03-2804-E94E-82C22ABE8168}"/>
                </a:ext>
              </a:extLst>
            </p:cNvPr>
            <p:cNvSpPr txBox="1"/>
            <p:nvPr/>
          </p:nvSpPr>
          <p:spPr>
            <a:xfrm>
              <a:off x="4956314" y="2931763"/>
              <a:ext cx="25311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Risk management depth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BC009F4-782E-1A6C-2897-73D3B6C4AEB1}"/>
              </a:ext>
            </a:extLst>
          </p:cNvPr>
          <p:cNvGrpSpPr/>
          <p:nvPr/>
        </p:nvGrpSpPr>
        <p:grpSpPr>
          <a:xfrm>
            <a:off x="7739270" y="2855083"/>
            <a:ext cx="2544417" cy="1518134"/>
            <a:chOff x="7739270" y="2855083"/>
            <a:chExt cx="2544417" cy="151813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05648D5-70C2-F1FD-2CE8-B735DD74C106}"/>
                </a:ext>
              </a:extLst>
            </p:cNvPr>
            <p:cNvSpPr/>
            <p:nvPr/>
          </p:nvSpPr>
          <p:spPr>
            <a:xfrm>
              <a:off x="7739270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4051F7-C7FB-89C1-894A-47B0FED097DB}"/>
                </a:ext>
              </a:extLst>
            </p:cNvPr>
            <p:cNvSpPr txBox="1"/>
            <p:nvPr/>
          </p:nvSpPr>
          <p:spPr>
            <a:xfrm>
              <a:off x="7752523" y="2931763"/>
              <a:ext cx="25311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Change management threshold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9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29C48-00AB-1F0B-B670-E37E4BD9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76C3-CF50-038A-0BC3-796FFF6C6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What can be tailored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EE1971-2F66-2354-756E-31A2309073F7}"/>
              </a:ext>
            </a:extLst>
          </p:cNvPr>
          <p:cNvGrpSpPr/>
          <p:nvPr/>
        </p:nvGrpSpPr>
        <p:grpSpPr>
          <a:xfrm>
            <a:off x="2173357" y="1079292"/>
            <a:ext cx="2531165" cy="1518134"/>
            <a:chOff x="2173357" y="1079292"/>
            <a:chExt cx="2531165" cy="1518134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D2C3487-6792-6AA0-0733-4A764DD4C259}"/>
                </a:ext>
              </a:extLst>
            </p:cNvPr>
            <p:cNvSpPr/>
            <p:nvPr/>
          </p:nvSpPr>
          <p:spPr>
            <a:xfrm>
              <a:off x="2173357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C4086E-1B02-74C2-0CAC-EA51C077654F}"/>
                </a:ext>
              </a:extLst>
            </p:cNvPr>
            <p:cNvSpPr txBox="1"/>
            <p:nvPr/>
          </p:nvSpPr>
          <p:spPr>
            <a:xfrm>
              <a:off x="2319131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Delivery approach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7BAAF1-28B1-2738-9B19-D38F0A4A68BC}"/>
              </a:ext>
            </a:extLst>
          </p:cNvPr>
          <p:cNvGrpSpPr/>
          <p:nvPr/>
        </p:nvGrpSpPr>
        <p:grpSpPr>
          <a:xfrm>
            <a:off x="4956313" y="1079292"/>
            <a:ext cx="2531165" cy="1518134"/>
            <a:chOff x="4956313" y="1079292"/>
            <a:chExt cx="2531165" cy="151813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70D5E0B-4A89-778D-9438-D7F08FD22843}"/>
                </a:ext>
              </a:extLst>
            </p:cNvPr>
            <p:cNvSpPr/>
            <p:nvPr/>
          </p:nvSpPr>
          <p:spPr>
            <a:xfrm>
              <a:off x="4956313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51F02A6-10B0-F11F-DE4B-F4222D26D004}"/>
                </a:ext>
              </a:extLst>
            </p:cNvPr>
            <p:cNvSpPr txBox="1"/>
            <p:nvPr/>
          </p:nvSpPr>
          <p:spPr>
            <a:xfrm>
              <a:off x="5102088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Governance intensity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E3E527-DCD5-FBE6-7779-74A971D31188}"/>
              </a:ext>
            </a:extLst>
          </p:cNvPr>
          <p:cNvGrpSpPr/>
          <p:nvPr/>
        </p:nvGrpSpPr>
        <p:grpSpPr>
          <a:xfrm>
            <a:off x="7739270" y="1079292"/>
            <a:ext cx="2531165" cy="1518134"/>
            <a:chOff x="7739270" y="1079292"/>
            <a:chExt cx="2531165" cy="151813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5C5265A8-2F31-5D3A-D6A1-52C69C1B0DA4}"/>
                </a:ext>
              </a:extLst>
            </p:cNvPr>
            <p:cNvSpPr/>
            <p:nvPr/>
          </p:nvSpPr>
          <p:spPr>
            <a:xfrm>
              <a:off x="7739270" y="1079292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1EA62A-09ED-5B0E-8E94-AA766F19C25F}"/>
                </a:ext>
              </a:extLst>
            </p:cNvPr>
            <p:cNvSpPr txBox="1"/>
            <p:nvPr/>
          </p:nvSpPr>
          <p:spPr>
            <a:xfrm>
              <a:off x="7911549" y="1361305"/>
              <a:ext cx="223961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Planning timeframe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43AFDD-9845-0AEE-D007-685CF57BF957}"/>
              </a:ext>
            </a:extLst>
          </p:cNvPr>
          <p:cNvGrpSpPr/>
          <p:nvPr/>
        </p:nvGrpSpPr>
        <p:grpSpPr>
          <a:xfrm>
            <a:off x="2173357" y="2855083"/>
            <a:ext cx="2531165" cy="1518134"/>
            <a:chOff x="2173357" y="2855083"/>
            <a:chExt cx="2531165" cy="151813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0FDD9EC9-40AE-88ED-AF9B-32F2D5313F17}"/>
                </a:ext>
              </a:extLst>
            </p:cNvPr>
            <p:cNvSpPr/>
            <p:nvPr/>
          </p:nvSpPr>
          <p:spPr>
            <a:xfrm>
              <a:off x="2173357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86A5A4-0D94-B3DF-18D8-F01F84876559}"/>
                </a:ext>
              </a:extLst>
            </p:cNvPr>
            <p:cNvSpPr txBox="1"/>
            <p:nvPr/>
          </p:nvSpPr>
          <p:spPr>
            <a:xfrm>
              <a:off x="2173357" y="3347202"/>
              <a:ext cx="25311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Decision rights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926EA9-B0B8-222D-6DC3-26BA1C39DF3D}"/>
              </a:ext>
            </a:extLst>
          </p:cNvPr>
          <p:cNvGrpSpPr/>
          <p:nvPr/>
        </p:nvGrpSpPr>
        <p:grpSpPr>
          <a:xfrm>
            <a:off x="4956313" y="2855083"/>
            <a:ext cx="2531165" cy="1518134"/>
            <a:chOff x="4956313" y="2855083"/>
            <a:chExt cx="2531165" cy="151813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A70E6CF-9E25-AB50-D7D5-A0765D5009FE}"/>
                </a:ext>
              </a:extLst>
            </p:cNvPr>
            <p:cNvSpPr/>
            <p:nvPr/>
          </p:nvSpPr>
          <p:spPr>
            <a:xfrm>
              <a:off x="4956313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CC556-4C16-BCEF-AF02-C37D92444D26}"/>
                </a:ext>
              </a:extLst>
            </p:cNvPr>
            <p:cNvSpPr txBox="1"/>
            <p:nvPr/>
          </p:nvSpPr>
          <p:spPr>
            <a:xfrm>
              <a:off x="4956314" y="2931763"/>
              <a:ext cx="25311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Risk management depth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8930612-7731-C15B-4F6C-3F77D0CE287E}"/>
              </a:ext>
            </a:extLst>
          </p:cNvPr>
          <p:cNvGrpSpPr/>
          <p:nvPr/>
        </p:nvGrpSpPr>
        <p:grpSpPr>
          <a:xfrm>
            <a:off x="7739270" y="2855083"/>
            <a:ext cx="2544417" cy="1518134"/>
            <a:chOff x="7739270" y="2855083"/>
            <a:chExt cx="2544417" cy="1518134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58BD4F2-B2C9-19EB-7B8D-A71A73D3CB07}"/>
                </a:ext>
              </a:extLst>
            </p:cNvPr>
            <p:cNvSpPr/>
            <p:nvPr/>
          </p:nvSpPr>
          <p:spPr>
            <a:xfrm>
              <a:off x="7739270" y="2855083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9F089A-F3DA-64D5-1921-79F28CB4D481}"/>
                </a:ext>
              </a:extLst>
            </p:cNvPr>
            <p:cNvSpPr txBox="1"/>
            <p:nvPr/>
          </p:nvSpPr>
          <p:spPr>
            <a:xfrm>
              <a:off x="7752523" y="2931763"/>
              <a:ext cx="253116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Change management threshold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C08AE59-99B9-BFC9-2220-13E3EE62658C}"/>
              </a:ext>
            </a:extLst>
          </p:cNvPr>
          <p:cNvGrpSpPr/>
          <p:nvPr/>
        </p:nvGrpSpPr>
        <p:grpSpPr>
          <a:xfrm>
            <a:off x="3458821" y="4630874"/>
            <a:ext cx="2743198" cy="1518134"/>
            <a:chOff x="3458821" y="4630874"/>
            <a:chExt cx="2743198" cy="151813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A6AAA1-4E90-92BB-1A45-7DA65B25D653}"/>
                </a:ext>
              </a:extLst>
            </p:cNvPr>
            <p:cNvSpPr/>
            <p:nvPr/>
          </p:nvSpPr>
          <p:spPr>
            <a:xfrm>
              <a:off x="3564835" y="4630874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2FFE0F-76C0-D2CD-1D75-C8A7504E0166}"/>
                </a:ext>
              </a:extLst>
            </p:cNvPr>
            <p:cNvSpPr txBox="1"/>
            <p:nvPr/>
          </p:nvSpPr>
          <p:spPr>
            <a:xfrm>
              <a:off x="3458821" y="4800319"/>
              <a:ext cx="274319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>
                  <a:solidFill>
                    <a:schemeClr val="bg1"/>
                  </a:solidFill>
                </a:rPr>
                <a:t>Communication</a:t>
              </a:r>
            </a:p>
            <a:p>
              <a:pPr lvl="0" algn="ctr"/>
              <a:r>
                <a:rPr lang="en-US" sz="2400">
                  <a:solidFill>
                    <a:schemeClr val="bg1"/>
                  </a:solidFill>
                </a:rPr>
                <a:t>format and cadence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4DA7ABD-80AF-8871-F460-1A6D7DE438BA}"/>
              </a:ext>
            </a:extLst>
          </p:cNvPr>
          <p:cNvGrpSpPr/>
          <p:nvPr/>
        </p:nvGrpSpPr>
        <p:grpSpPr>
          <a:xfrm>
            <a:off x="6347792" y="4630874"/>
            <a:ext cx="2531166" cy="1518134"/>
            <a:chOff x="6347792" y="4630874"/>
            <a:chExt cx="2531166" cy="1518134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11875B6-6C54-12F4-79AD-1633E02698F4}"/>
                </a:ext>
              </a:extLst>
            </p:cNvPr>
            <p:cNvSpPr/>
            <p:nvPr/>
          </p:nvSpPr>
          <p:spPr>
            <a:xfrm>
              <a:off x="6347792" y="4630874"/>
              <a:ext cx="2531165" cy="1518134"/>
            </a:xfrm>
            <a:prstGeom prst="roundRect">
              <a:avLst/>
            </a:prstGeom>
            <a:solidFill>
              <a:srgbClr val="403FA4"/>
            </a:solidFill>
            <a:ln>
              <a:noFill/>
            </a:ln>
            <a:effectLst>
              <a:outerShdw blurRad="151272" dist="38100" dir="2700000" algn="tl" rotWithShape="0">
                <a:prstClr val="black">
                  <a:alpha val="2268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334EDA-3DC2-5ABC-D89C-1F829692D799}"/>
                </a:ext>
              </a:extLst>
            </p:cNvPr>
            <p:cNvSpPr txBox="1"/>
            <p:nvPr/>
          </p:nvSpPr>
          <p:spPr>
            <a:xfrm>
              <a:off x="6347794" y="5119352"/>
              <a:ext cx="253116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800">
                  <a:solidFill>
                    <a:schemeClr val="bg1"/>
                  </a:solidFill>
                </a:rPr>
                <a:t>More…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1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1B11D18D-5293-2AB2-A9D2-BEE85151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</a:rPr>
              <a:t>The common thread of successful projects </a:t>
            </a:r>
            <a:br>
              <a:rPr lang="en-US"/>
            </a:b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D6875-5609-EAF0-1D32-50F7869AF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24272" y="1431235"/>
            <a:ext cx="5351462" cy="3816626"/>
          </a:xfrm>
        </p:spPr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 sz="3200">
                <a:latin typeface="Aptos Light"/>
              </a:rPr>
              <a:t>Proven methodology framework is essential for a successful delivery</a:t>
            </a:r>
          </a:p>
          <a:p>
            <a:pPr>
              <a:spcAft>
                <a:spcPts val="1200"/>
              </a:spcAft>
            </a:pPr>
            <a:r>
              <a:rPr lang="en-US" sz="3200">
                <a:latin typeface="Aptos Light"/>
              </a:rPr>
              <a:t>Success patterns focus on </a:t>
            </a:r>
            <a:r>
              <a:rPr lang="en-US" sz="3200" b="1">
                <a:latin typeface="Aptos SemiBold" panose="020B0004020202020204" pitchFamily="34" charset="0"/>
              </a:rPr>
              <a:t>clarity, ownership, checkpoints, risk, change control </a:t>
            </a:r>
            <a:r>
              <a:rPr lang="en-US" sz="3200">
                <a:latin typeface="Aptos Light"/>
              </a:rPr>
              <a:t>and</a:t>
            </a:r>
            <a:r>
              <a:rPr lang="en-US" sz="3200" b="1">
                <a:latin typeface="Aptos Light"/>
              </a:rPr>
              <a:t> </a:t>
            </a:r>
            <a:r>
              <a:rPr lang="en-US" sz="3200" b="1">
                <a:latin typeface="Aptos SemiBold" panose="020B0004020202020204" pitchFamily="34" charset="0"/>
              </a:rPr>
              <a:t>communication. </a:t>
            </a:r>
          </a:p>
        </p:txBody>
      </p:sp>
    </p:spTree>
    <p:extLst>
      <p:ext uri="{BB962C8B-B14F-4D97-AF65-F5344CB8AC3E}">
        <p14:creationId xmlns:p14="http://schemas.microsoft.com/office/powerpoint/2010/main" val="14154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F0002-6555-AA34-73E9-0DC34CC8E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ECEF7B8-1DE9-1BA9-8B5E-DD5E31113D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96" r="16124"/>
          <a:stretch>
            <a:fillRect/>
          </a:stretch>
        </p:blipFill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FCC45-59EF-88CD-CBA7-8C493348F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>
                <a:latin typeface="Aptos ExtraBold"/>
                <a:cs typeface="Segoe UI"/>
              </a:rPr>
              <a:t>Discipline creates predictability</a:t>
            </a:r>
            <a:br>
              <a:rPr lang="en-US" b="1">
                <a:latin typeface="Aptos ExtraBold"/>
                <a:cs typeface="Segoe UI"/>
              </a:rPr>
            </a:br>
            <a:endParaRPr lang="en-US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2835F-4511-DB24-1680-FB17FE1FA8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solidFill>
                  <a:srgbClr val="000000"/>
                </a:solidFill>
                <a:latin typeface="Aptos Light"/>
              </a:rPr>
              <a:t>When risk, change, and communication are handled well: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000000"/>
              </a:solidFill>
              <a:latin typeface="Aptos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Aptos Light"/>
              </a:rPr>
              <a:t>Issues are smaller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Aptos Light"/>
              </a:rPr>
              <a:t>Decisions are faster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Aptos Light"/>
              </a:rPr>
              <a:t>Stakeholders are aligned</a:t>
            </a:r>
            <a:endParaRPr lang="en-US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  <a:latin typeface="Aptos Light"/>
              </a:rPr>
              <a:t>Outcomes are measurable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000000"/>
              </a:solidFill>
              <a:latin typeface="Apto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84C5D2-914C-EC7E-07EB-96A1FB0F929E}"/>
              </a:ext>
            </a:extLst>
          </p:cNvPr>
          <p:cNvSpPr txBox="1"/>
          <p:nvPr/>
        </p:nvSpPr>
        <p:spPr>
          <a:xfrm>
            <a:off x="490330" y="5885558"/>
            <a:ext cx="6626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>
                <a:solidFill>
                  <a:srgbClr val="000000"/>
                </a:solidFill>
                <a:latin typeface="Aptos Light"/>
              </a:rPr>
              <a:t>Adapt the framework, but don't abandon it</a:t>
            </a:r>
          </a:p>
        </p:txBody>
      </p:sp>
    </p:spTree>
    <p:extLst>
      <p:ext uri="{BB962C8B-B14F-4D97-AF65-F5344CB8AC3E}">
        <p14:creationId xmlns:p14="http://schemas.microsoft.com/office/powerpoint/2010/main" val="3388027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9A14FA-7FE0-5BD5-34F6-016F412765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4848" y="4574789"/>
            <a:ext cx="4672932" cy="1291906"/>
          </a:xfrm>
        </p:spPr>
        <p:txBody>
          <a:bodyPr lIns="91440" tIns="45720" rIns="91440" bIns="45720" anchor="t"/>
          <a:lstStyle/>
          <a:p>
            <a:pPr>
              <a:lnSpc>
                <a:spcPct val="150000"/>
              </a:lnSpc>
            </a:pPr>
            <a:r>
              <a:rPr lang="en-US" sz="2400" b="0" err="1">
                <a:latin typeface="Aptos"/>
              </a:rPr>
              <a:t>urdur@lsretail.com</a:t>
            </a:r>
            <a:endParaRPr lang="en-US" sz="2400" b="0"/>
          </a:p>
          <a:p>
            <a:pPr>
              <a:lnSpc>
                <a:spcPct val="150000"/>
              </a:lnSpc>
            </a:pPr>
            <a:r>
              <a:rPr lang="en-US" sz="2400" b="0" err="1">
                <a:latin typeface="Aptos"/>
              </a:rPr>
              <a:t>jennifer.oddo@lsretail.com</a:t>
            </a:r>
            <a:endParaRPr lang="en-US" sz="2400" b="0"/>
          </a:p>
          <a:p>
            <a:endParaRPr lang="en-US" sz="2400" b="0">
              <a:latin typeface="Apto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89B9C2-DEC8-8DD8-F8DE-66D513CB64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6209" y="1834378"/>
            <a:ext cx="4250210" cy="2688636"/>
          </a:xfrm>
        </p:spPr>
        <p:txBody>
          <a:bodyPr lIns="91440" tIns="45720" rIns="91440" bIns="45720" anchor="t"/>
          <a:lstStyle/>
          <a:p>
            <a:r>
              <a:rPr lang="en-US" sz="3200">
                <a:solidFill>
                  <a:srgbClr val="361D5C"/>
                </a:solidFill>
                <a:latin typeface="Aptos ExtraBold"/>
              </a:rPr>
              <a:t>Please reach out if you'd like to hear more or work with our Professional Services Team!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AFE4BC9-456F-47BA-BEC6-2DDAE5BB30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90" y="343619"/>
            <a:ext cx="2715532" cy="79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0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87715-1283-B590-FE91-6F24AA6B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212186"/>
            <a:ext cx="11484279" cy="821484"/>
          </a:xfrm>
        </p:spPr>
        <p:txBody>
          <a:bodyPr>
            <a:normAutofit/>
          </a:bodyPr>
          <a:lstStyle/>
          <a:p>
            <a:pPr algn="ctr"/>
            <a:r>
              <a:rPr lang="en-US">
                <a:latin typeface="Aptos ExtraBold"/>
                <a:cs typeface="Segoe UI"/>
              </a:rPr>
              <a:t>Our proven project methodology</a:t>
            </a:r>
            <a:endParaRPr lang="en-US"/>
          </a:p>
        </p:txBody>
      </p:sp>
      <p:pic>
        <p:nvPicPr>
          <p:cNvPr id="23" name="Graphic 22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3A437577-5B93-528E-B630-328AC13762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77734" y="2120348"/>
            <a:ext cx="11436531" cy="2452640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EF6A07-3669-102E-59C1-2E60692B0701}"/>
              </a:ext>
            </a:extLst>
          </p:cNvPr>
          <p:cNvSpPr txBox="1"/>
          <p:nvPr/>
        </p:nvSpPr>
        <p:spPr>
          <a:xfrm>
            <a:off x="2464904" y="980662"/>
            <a:ext cx="726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rgbClr val="403FA4"/>
                </a:solidFill>
                <a:latin typeface="Aptos Light"/>
              </a:rPr>
              <a:t>A consistent framework — adapted for every customer</a:t>
            </a:r>
            <a:endParaRPr lang="en-US" sz="2400" b="1">
              <a:solidFill>
                <a:srgbClr val="403F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47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84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23A5-F681-D189-8A08-792CEC32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5878-F35D-5202-6E65-A333176DA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Our proven project methodology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ACFA2-ABB9-AA3B-4965-54CF27C6E4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172845"/>
            <a:ext cx="5183689" cy="4419572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403FA4"/>
                </a:solidFill>
                <a:latin typeface="Aptos Light"/>
              </a:rPr>
              <a:t>Continuous across every phase:</a:t>
            </a:r>
            <a:endParaRPr lang="en-US" b="1">
              <a:solidFill>
                <a:srgbClr val="403FA4"/>
              </a:solidFill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Expectation setting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Risk management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Change control</a:t>
            </a:r>
          </a:p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br>
              <a:rPr lang="en-US">
                <a:latin typeface="Aptos Light"/>
              </a:rPr>
            </a:br>
            <a:endParaRPr lang="en-US" b="1">
              <a:latin typeface="Apto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6636D4-3BD4-BC20-F8F6-6CE97FE3E9C4}"/>
              </a:ext>
            </a:extLst>
          </p:cNvPr>
          <p:cNvSpPr txBox="1"/>
          <p:nvPr/>
        </p:nvSpPr>
        <p:spPr>
          <a:xfrm>
            <a:off x="0" y="6057108"/>
            <a:ext cx="7421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403FA4"/>
                </a:solidFill>
                <a:latin typeface="Aptos Light"/>
              </a:rPr>
              <a:t>Designed for consistency — executed with flexibility.</a:t>
            </a:r>
            <a:endParaRPr lang="en-US" sz="2400">
              <a:solidFill>
                <a:srgbClr val="403FA4"/>
              </a:solidFill>
              <a:latin typeface="Aptos Ligh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D2FD593-2110-0585-9C3B-A14E1946DB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60" r="8560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374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4C441-8CDC-6A15-4059-D31467F4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FDFB6-C63F-C6A0-0C42-BDAADE0A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Our proven project methodology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E5991-08E1-3EDC-1003-02E990AD76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290" y="1172845"/>
            <a:ext cx="5183689" cy="4419572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b="1">
                <a:solidFill>
                  <a:srgbClr val="403FA4"/>
                </a:solidFill>
                <a:latin typeface="Aptos Light"/>
              </a:rPr>
              <a:t>Continuous across every phase:</a:t>
            </a:r>
            <a:endParaRPr lang="en-US" b="1">
              <a:solidFill>
                <a:srgbClr val="403FA4"/>
              </a:solidFill>
            </a:endParaRP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Expectation setting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Risk management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Change control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Communication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>
                <a:latin typeface="Aptos Light"/>
              </a:rPr>
              <a:t>Governance &amp; structured checkpoints</a:t>
            </a:r>
            <a:br>
              <a:rPr lang="en-US">
                <a:latin typeface="Aptos Light"/>
              </a:rPr>
            </a:br>
            <a:endParaRPr lang="en-US" b="1">
              <a:latin typeface="Aptos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FDA53A-D9FB-38B2-91C4-EC39805FA3BF}"/>
              </a:ext>
            </a:extLst>
          </p:cNvPr>
          <p:cNvSpPr txBox="1"/>
          <p:nvPr/>
        </p:nvSpPr>
        <p:spPr>
          <a:xfrm>
            <a:off x="0" y="6057108"/>
            <a:ext cx="7421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403FA4"/>
                </a:solidFill>
                <a:latin typeface="Aptos Light"/>
              </a:rPr>
              <a:t>Designed for consistency — executed with flexibility.</a:t>
            </a:r>
            <a:endParaRPr lang="en-US" sz="2400">
              <a:solidFill>
                <a:srgbClr val="403FA4"/>
              </a:solidFill>
              <a:latin typeface="Aptos Ligh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1480B9CC-7EC3-64D6-5805-968231B6045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60" r="8560"/>
          <a:stretch>
            <a:fillRect/>
          </a:stretch>
        </p:blipFill>
        <p:spPr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194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52605-3261-0E48-6E78-DE0BCFA5D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6B89C-F0E9-31BE-5100-7F518064D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3" y="217879"/>
            <a:ext cx="11511073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What thousands of hours have taught us 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6C179-0A1E-BCD9-7F2F-B11026AB33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3896" y="1710036"/>
            <a:ext cx="4969565" cy="479664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latin typeface="Aptos Light"/>
              </a:rPr>
              <a:t>After thousands of delivery hours, we’ve consistently observed:</a:t>
            </a:r>
            <a:br>
              <a:rPr lang="en-US" sz="2400">
                <a:latin typeface="Aptos Light"/>
              </a:rPr>
            </a:br>
            <a:endParaRPr lang="en-US" sz="2400">
              <a:latin typeface="Aptos Light"/>
            </a:endParaRPr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Clarity before execution</a:t>
            </a:r>
            <a:endParaRPr lang="en-US" sz="2200"/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Clear decision ownership</a:t>
            </a:r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Consistent checkpoints and discipline</a:t>
            </a:r>
            <a:endParaRPr lang="en-US" sz="2200"/>
          </a:p>
          <a:p>
            <a:pPr marL="0" indent="0">
              <a:spcAft>
                <a:spcPts val="1200"/>
              </a:spcAft>
              <a:buNone/>
            </a:pPr>
            <a:endParaRPr lang="en-US">
              <a:latin typeface="Aptos Light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8FB46-BAD6-680C-21D6-9862A9C1EFD7}"/>
              </a:ext>
            </a:extLst>
          </p:cNvPr>
          <p:cNvSpPr txBox="1"/>
          <p:nvPr/>
        </p:nvSpPr>
        <p:spPr>
          <a:xfrm>
            <a:off x="399700" y="800823"/>
            <a:ext cx="7352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403FA4"/>
                </a:solidFill>
                <a:latin typeface="Aptos Light"/>
              </a:rPr>
              <a:t>Successful projects follow predictable patterns</a:t>
            </a:r>
            <a:endParaRPr lang="en-US" sz="2800">
              <a:solidFill>
                <a:srgbClr val="403FA4"/>
              </a:solidFill>
              <a:latin typeface="Aptos Light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F47D5938-7178-C7AA-B20F-8FC8C68759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41" r="8541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8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DC588-A627-6F64-85DD-0F4EF8D9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63" y="217879"/>
            <a:ext cx="11511073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ptos ExtraBold"/>
                <a:cs typeface="Segoe UI"/>
              </a:rPr>
              <a:t>What thousands of hours have taught us 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35DB0-F243-BE85-6083-C2E184F657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83896" y="1710036"/>
            <a:ext cx="4969565" cy="479664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400">
                <a:latin typeface="Aptos Light"/>
              </a:rPr>
              <a:t>After thousands of delivery hours, we’ve consistently observed:</a:t>
            </a:r>
            <a:br>
              <a:rPr lang="en-US" sz="2400">
                <a:latin typeface="Aptos Light"/>
              </a:rPr>
            </a:br>
            <a:endParaRPr lang="en-US" sz="2400">
              <a:latin typeface="Aptos Light"/>
            </a:endParaRPr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Clarity before execution</a:t>
            </a:r>
            <a:endParaRPr lang="en-US" sz="2200"/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Clear decision ownership</a:t>
            </a:r>
            <a:endParaRPr lang="en-US" sz="2200"/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Consistent checkpoints and discipline</a:t>
            </a:r>
            <a:endParaRPr lang="en-US" sz="2200"/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Early visibility into risks and trade-offs</a:t>
            </a:r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Change is managed effectively </a:t>
            </a:r>
            <a:endParaRPr lang="en-US" sz="2200"/>
          </a:p>
          <a:p>
            <a:pPr>
              <a:spcAft>
                <a:spcPts val="1200"/>
              </a:spcAft>
            </a:pPr>
            <a:r>
              <a:rPr lang="en-US" sz="2200">
                <a:latin typeface="Aptos Light"/>
              </a:rPr>
              <a:t>Open, continuous communication</a:t>
            </a:r>
            <a:endParaRPr lang="en-US" sz="2200"/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latin typeface="Aptos Light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D1DA82-7364-84EA-2C50-2D2D3B09E70F}"/>
              </a:ext>
            </a:extLst>
          </p:cNvPr>
          <p:cNvSpPr txBox="1"/>
          <p:nvPr/>
        </p:nvSpPr>
        <p:spPr>
          <a:xfrm>
            <a:off x="399700" y="800823"/>
            <a:ext cx="73528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403FA4"/>
                </a:solidFill>
                <a:latin typeface="Aptos Light"/>
              </a:rPr>
              <a:t>Successful projects follow predictable patterns</a:t>
            </a:r>
            <a:endParaRPr lang="en-US" sz="2800">
              <a:solidFill>
                <a:srgbClr val="403FA4"/>
              </a:solidFill>
              <a:latin typeface="Aptos Light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C865936C-ED67-207C-9815-E8C83B65A1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541" r="8541"/>
          <a:stretch>
            <a:fillRect/>
          </a:stretch>
        </p:blipFill>
        <p:spPr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87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54837-D59E-DE42-B1C1-A66DAADA0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70EF33-7B0F-03BF-592E-A8F0F88D9FB4}"/>
              </a:ext>
            </a:extLst>
          </p:cNvPr>
          <p:cNvGrpSpPr/>
          <p:nvPr/>
        </p:nvGrpSpPr>
        <p:grpSpPr>
          <a:xfrm>
            <a:off x="7240492" y="1321550"/>
            <a:ext cx="4951508" cy="5536450"/>
            <a:chOff x="7240492" y="1321550"/>
            <a:chExt cx="4951508" cy="5536450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C966834-E554-9575-ED21-73A042B0E650}"/>
                </a:ext>
              </a:extLst>
            </p:cNvPr>
            <p:cNvSpPr/>
            <p:nvPr userDrawn="1"/>
          </p:nvSpPr>
          <p:spPr>
            <a:xfrm>
              <a:off x="7240492" y="1321550"/>
              <a:ext cx="4951508" cy="5536450"/>
            </a:xfrm>
            <a:custGeom>
              <a:avLst/>
              <a:gdLst>
                <a:gd name="connsiteX0" fmla="*/ 4951508 w 4951508"/>
                <a:gd name="connsiteY0" fmla="*/ 0 h 5536450"/>
                <a:gd name="connsiteX1" fmla="*/ 4951508 w 4951508"/>
                <a:gd name="connsiteY1" fmla="*/ 3609684 h 5536450"/>
                <a:gd name="connsiteX2" fmla="*/ 3638432 w 4951508"/>
                <a:gd name="connsiteY2" fmla="*/ 4924499 h 5536450"/>
                <a:gd name="connsiteX3" fmla="*/ 3027290 w 4951508"/>
                <a:gd name="connsiteY3" fmla="*/ 5536450 h 5536450"/>
                <a:gd name="connsiteX4" fmla="*/ 0 w 4951508"/>
                <a:gd name="connsiteY4" fmla="*/ 5536450 h 5536450"/>
                <a:gd name="connsiteX5" fmla="*/ 16375 w 4951508"/>
                <a:gd name="connsiteY5" fmla="*/ 5422832 h 5536450"/>
                <a:gd name="connsiteX6" fmla="*/ 562874 w 4951508"/>
                <a:gd name="connsiteY6" fmla="*/ 4394301 h 5536450"/>
                <a:gd name="connsiteX7" fmla="*/ 1077650 w 4951508"/>
                <a:gd name="connsiteY7" fmla="*/ 3878842 h 5536450"/>
                <a:gd name="connsiteX8" fmla="*/ 3156041 w 4951508"/>
                <a:gd name="connsiteY8" fmla="*/ 1797698 h 5536450"/>
                <a:gd name="connsiteX9" fmla="*/ 3156041 w 4951508"/>
                <a:gd name="connsiteY9" fmla="*/ 1797846 h 553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51508" h="5536450">
                  <a:moveTo>
                    <a:pt x="4951508" y="0"/>
                  </a:moveTo>
                  <a:lnTo>
                    <a:pt x="4951508" y="3609684"/>
                  </a:lnTo>
                  <a:lnTo>
                    <a:pt x="3638432" y="4924499"/>
                  </a:lnTo>
                  <a:lnTo>
                    <a:pt x="3027290" y="5536450"/>
                  </a:lnTo>
                  <a:lnTo>
                    <a:pt x="0" y="5536450"/>
                  </a:lnTo>
                  <a:lnTo>
                    <a:pt x="16375" y="5422832"/>
                  </a:lnTo>
                  <a:cubicBezTo>
                    <a:pt x="89241" y="5045994"/>
                    <a:pt x="271408" y="4686154"/>
                    <a:pt x="562874" y="4394301"/>
                  </a:cubicBezTo>
                  <a:lnTo>
                    <a:pt x="1077650" y="3878842"/>
                  </a:lnTo>
                  <a:lnTo>
                    <a:pt x="3156041" y="1797698"/>
                  </a:lnTo>
                  <a:lnTo>
                    <a:pt x="3156041" y="1797846"/>
                  </a:lnTo>
                  <a:close/>
                </a:path>
              </a:pathLst>
            </a:custGeom>
            <a:solidFill>
              <a:srgbClr val="351C5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99CF139-69F0-52C3-786F-F9CFB199C9D2}"/>
                </a:ext>
              </a:extLst>
            </p:cNvPr>
            <p:cNvSpPr/>
            <p:nvPr userDrawn="1"/>
          </p:nvSpPr>
          <p:spPr>
            <a:xfrm>
              <a:off x="8613436" y="3088254"/>
              <a:ext cx="3578564" cy="3769746"/>
            </a:xfrm>
            <a:custGeom>
              <a:avLst/>
              <a:gdLst>
                <a:gd name="connsiteX0" fmla="*/ 2260935 w 3578564"/>
                <a:gd name="connsiteY0" fmla="*/ 999 h 3769746"/>
                <a:gd name="connsiteX1" fmla="*/ 3573667 w 3578564"/>
                <a:gd name="connsiteY1" fmla="*/ 354909 h 3769746"/>
                <a:gd name="connsiteX2" fmla="*/ 3578564 w 3578564"/>
                <a:gd name="connsiteY2" fmla="*/ 357727 h 3769746"/>
                <a:gd name="connsiteX3" fmla="*/ 3578564 w 3578564"/>
                <a:gd name="connsiteY3" fmla="*/ 3769746 h 3769746"/>
                <a:gd name="connsiteX4" fmla="*/ 1654495 w 3578564"/>
                <a:gd name="connsiteY4" fmla="*/ 3769746 h 3769746"/>
                <a:gd name="connsiteX5" fmla="*/ 2265636 w 3578564"/>
                <a:gd name="connsiteY5" fmla="*/ 3157795 h 3769746"/>
                <a:gd name="connsiteX6" fmla="*/ 2137125 w 3578564"/>
                <a:gd name="connsiteY6" fmla="*/ 1946018 h 3769746"/>
                <a:gd name="connsiteX7" fmla="*/ 0 w 3578564"/>
                <a:gd name="connsiteY7" fmla="*/ 1816453 h 3769746"/>
                <a:gd name="connsiteX8" fmla="*/ 1784422 w 3578564"/>
                <a:gd name="connsiteY8" fmla="*/ 29668 h 3769746"/>
                <a:gd name="connsiteX9" fmla="*/ 2260935 w 3578564"/>
                <a:gd name="connsiteY9" fmla="*/ 999 h 3769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78564" h="3769746">
                  <a:moveTo>
                    <a:pt x="2260935" y="999"/>
                  </a:moveTo>
                  <a:cubicBezTo>
                    <a:pt x="2693616" y="12568"/>
                    <a:pt x="3145306" y="125017"/>
                    <a:pt x="3573667" y="354909"/>
                  </a:cubicBezTo>
                  <a:lnTo>
                    <a:pt x="3578564" y="357727"/>
                  </a:lnTo>
                  <a:lnTo>
                    <a:pt x="3578564" y="3769746"/>
                  </a:lnTo>
                  <a:lnTo>
                    <a:pt x="1654495" y="3769746"/>
                  </a:lnTo>
                  <a:lnTo>
                    <a:pt x="2265636" y="3157795"/>
                  </a:lnTo>
                  <a:cubicBezTo>
                    <a:pt x="2600233" y="2822754"/>
                    <a:pt x="2548711" y="2358149"/>
                    <a:pt x="2137125" y="1946018"/>
                  </a:cubicBezTo>
                  <a:cubicBezTo>
                    <a:pt x="1605420" y="1413609"/>
                    <a:pt x="685387" y="1296131"/>
                    <a:pt x="0" y="1816453"/>
                  </a:cubicBezTo>
                  <a:lnTo>
                    <a:pt x="1784422" y="29668"/>
                  </a:lnTo>
                  <a:cubicBezTo>
                    <a:pt x="1939098" y="6508"/>
                    <a:pt x="2098680" y="-3340"/>
                    <a:pt x="2260935" y="999"/>
                  </a:cubicBezTo>
                  <a:close/>
                </a:path>
              </a:pathLst>
            </a:custGeom>
            <a:solidFill>
              <a:srgbClr val="4040A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01A6F6-7430-6A0F-F52D-529BE5147056}"/>
              </a:ext>
            </a:extLst>
          </p:cNvPr>
          <p:cNvSpPr txBox="1"/>
          <p:nvPr/>
        </p:nvSpPr>
        <p:spPr>
          <a:xfrm>
            <a:off x="9531515" y="2100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04F2E2-FF47-8A36-B2D1-A4C8F03AEBF2}"/>
              </a:ext>
            </a:extLst>
          </p:cNvPr>
          <p:cNvSpPr txBox="1"/>
          <p:nvPr/>
        </p:nvSpPr>
        <p:spPr>
          <a:xfrm>
            <a:off x="458797" y="1638598"/>
            <a:ext cx="1114518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403FA4"/>
                </a:solidFill>
                <a:ea typeface="+mn-lt"/>
                <a:cs typeface="+mn-lt"/>
              </a:rPr>
              <a:t>Clarity, ownership &amp; discipline</a:t>
            </a:r>
            <a:endParaRPr lang="en-US" sz="1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455B8-807E-7225-8E5B-FF6C73F81501}"/>
              </a:ext>
            </a:extLst>
          </p:cNvPr>
          <p:cNvSpPr txBox="1"/>
          <p:nvPr/>
        </p:nvSpPr>
        <p:spPr>
          <a:xfrm>
            <a:off x="458621" y="2555963"/>
            <a:ext cx="11275271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How structure creates a solid foundation </a:t>
            </a:r>
            <a:endParaRPr lang="en-US" sz="4400" b="1">
              <a:solidFill>
                <a:srgbClr val="403FA4"/>
              </a:solidFill>
              <a:ea typeface="+mn-lt"/>
              <a:cs typeface="+mn-lt"/>
            </a:endParaRPr>
          </a:p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701324438"/>
      </p:ext>
    </p:extLst>
  </p:cSld>
  <p:clrMapOvr>
    <a:masterClrMapping/>
  </p:clrMapOvr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BFABC9B-57E4-9E48-916B-F5DD363010A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A1B60E12-7436-D34E-9351-35BE81C44D60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05C7D3E5-530F-9047-BDA5-D35CA44790DB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01B322D8-E266-C548-ACB1-6908BCDE223E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F8F50A5-FF6D-9043-85E8-2D39FC1DA023}" vid="{5E45C37A-3E04-E44A-A11F-2EDBD10D7840}"/>
    </a:ext>
  </a:extLst>
</a:theme>
</file>

<file path=ppt/theme/theme6.xml><?xml version="1.0" encoding="utf-8"?>
<a:theme xmlns:a="http://schemas.openxmlformats.org/drawingml/2006/main" name="Colorful slide optio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C8CD3BFC-6C8E-2A4F-8977-D5463368ED3E}"/>
    </a:ext>
  </a:extLst>
</a:theme>
</file>

<file path=ppt/theme/theme7.xml><?xml version="1.0" encoding="utf-8"?>
<a:theme xmlns:a="http://schemas.openxmlformats.org/drawingml/2006/main" name="Agenda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3DEDA68E-5A44-AF4C-867C-05788E79AA21}"/>
    </a:ext>
  </a:extLst>
</a:theme>
</file>

<file path=ppt/theme/theme8.xml><?xml version="1.0" encoding="utf-8"?>
<a:theme xmlns:a="http://schemas.openxmlformats.org/drawingml/2006/main" name="cX26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7F8F50A5-FF6D-9043-85E8-2D39FC1DA023}" vid="{839CD1FB-63F4-DF4D-93A7-E7C5C36EFB6E}"/>
    </a:ext>
  </a:extLst>
</a:theme>
</file>

<file path=ppt/theme/theme9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EB21C03-FF23-DA46-8880-D530F2A09104}" vid="{31393BAE-0028-A947-B539-DC4DD392AF8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Graphicsready xmlns="724e71b1-7852-457b-a379-b8a36dd80270">false</Graphicsready>
    <TextreviewAJ xmlns="724e71b1-7852-457b-a379-b8a36dd80270">false</TextreviewAJ>
    <Status xmlns="724e71b1-7852-457b-a379-b8a36dd8027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21" ma:contentTypeDescription="Create a new document." ma:contentTypeScope="" ma:versionID="2b1a2bd4412bab06965feef30d4366ae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23c57f72291d7d7d46fe3c1860e10534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Graphicsready" minOccurs="0"/>
                <xsd:element ref="ns2:TextreviewAJ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Graphicsready" ma:index="26" nillable="true" ma:displayName="Graphics review WJ" ma:default="0" ma:format="Dropdown" ma:internalName="Graphicsready">
      <xsd:simpleType>
        <xsd:restriction base="dms:Boolean"/>
      </xsd:simpleType>
    </xsd:element>
    <xsd:element name="TextreviewAJ" ma:index="27" nillable="true" ma:displayName="Text review AJ" ma:default="0" ma:format="Dropdown" ma:internalName="TextreviewAJ">
      <xsd:simpleType>
        <xsd:restriction base="dms:Boolean"/>
      </xsd:simpleType>
    </xsd:element>
    <xsd:element name="Status" ma:index="28" nillable="true" ma:displayName="Status" ma:format="Dropdown" ma:internalName="Statu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7D81BE-9890-4774-AD23-ED3AC8A6C645}">
  <ds:schemaRefs>
    <ds:schemaRef ds:uri="http://purl.org/dc/terms/"/>
    <ds:schemaRef ds:uri="http://schemas.microsoft.com/office/infopath/2007/PartnerControls"/>
    <ds:schemaRef ds:uri="724e71b1-7852-457b-a379-b8a36dd80270"/>
    <ds:schemaRef ds:uri="ce89fd82-aec5-4b3b-b0b3-b7f9193dc61c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7C425A-5F1F-4DAE-8FEF-87A778B6C0F2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28DA378-C693-452E-867F-DAF6A6FE1F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Maximizing Member Value in LS Central with Bookings and loyalty integrations</Template>
  <TotalTime>0</TotalTime>
  <Words>1011</Words>
  <Application>Microsoft Office PowerPoint</Application>
  <PresentationFormat>Widescreen</PresentationFormat>
  <Paragraphs>280</Paragraphs>
  <Slides>40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Aptos</vt:lpstr>
      <vt:lpstr>Aptos Black</vt:lpstr>
      <vt:lpstr>Aptos ExtraBold</vt:lpstr>
      <vt:lpstr>Aptos Light</vt:lpstr>
      <vt:lpstr>Aptos SemiBold</vt:lpstr>
      <vt:lpstr>Arial</vt:lpstr>
      <vt:lpstr>Calibri</vt:lpstr>
      <vt:lpstr>Courier New</vt:lpstr>
      <vt:lpstr>Segoe UI</vt:lpstr>
      <vt:lpstr>Eggplant slides</vt:lpstr>
      <vt:lpstr>White slides</vt:lpstr>
      <vt:lpstr>Grey slides</vt:lpstr>
      <vt:lpstr>Presenter image title slides</vt:lpstr>
      <vt:lpstr>Title/chapter slides</vt:lpstr>
      <vt:lpstr>Colorful slide options</vt:lpstr>
      <vt:lpstr>Agenda slides</vt:lpstr>
      <vt:lpstr>cX26 Slides</vt:lpstr>
      <vt:lpstr>White slides</vt:lpstr>
      <vt:lpstr>PowerPoint Presentation</vt:lpstr>
      <vt:lpstr>PowerPoint Presentation</vt:lpstr>
      <vt:lpstr>PowerPoint Presentation</vt:lpstr>
      <vt:lpstr>Our proven project methodology</vt:lpstr>
      <vt:lpstr>Our proven project methodology</vt:lpstr>
      <vt:lpstr>Our proven project methodology</vt:lpstr>
      <vt:lpstr>What thousands of hours have taught us </vt:lpstr>
      <vt:lpstr>What thousands of hours have taught us </vt:lpstr>
      <vt:lpstr>PowerPoint Presentation</vt:lpstr>
      <vt:lpstr>Pattern #1 Clarity before activity</vt:lpstr>
      <vt:lpstr>Pattern #1 Clarity before activity</vt:lpstr>
      <vt:lpstr>Pattern #2 Clear ownership  drives progress</vt:lpstr>
      <vt:lpstr>Pattern #2 Clear ownership  drives progress</vt:lpstr>
      <vt:lpstr>Pattern #3 Discipline creates predictability</vt:lpstr>
      <vt:lpstr>Pattern #3:  Discipline creates predictability</vt:lpstr>
      <vt:lpstr>PowerPoint Presentation</vt:lpstr>
      <vt:lpstr>Pattern #4 Risk management: Prevention over reaction   </vt:lpstr>
      <vt:lpstr>Pattern #4 Risk management: Prevention over reaction   </vt:lpstr>
      <vt:lpstr>Pattern #5 Managing change without losing control </vt:lpstr>
      <vt:lpstr>Pattern #5 Managing change without losing control </vt:lpstr>
      <vt:lpstr>Pattern #6 Communication that prevents surprises</vt:lpstr>
      <vt:lpstr>Pattern #6 Communication that prevents surprises</vt:lpstr>
      <vt:lpstr>Case study #1</vt:lpstr>
      <vt:lpstr>The situation</vt:lpstr>
      <vt:lpstr>What we did</vt:lpstr>
      <vt:lpstr>The outcome</vt:lpstr>
      <vt:lpstr>Case study #2</vt:lpstr>
      <vt:lpstr>The situation </vt:lpstr>
      <vt:lpstr>The situation </vt:lpstr>
      <vt:lpstr>What we did</vt:lpstr>
      <vt:lpstr>What we did</vt:lpstr>
      <vt:lpstr>The outcome</vt:lpstr>
      <vt:lpstr>Adapting the framework to every project</vt:lpstr>
      <vt:lpstr>What can be tailored  </vt:lpstr>
      <vt:lpstr>What can be tailored  </vt:lpstr>
      <vt:lpstr>What can be tailored  </vt:lpstr>
      <vt:lpstr>The common thread of successful projects  </vt:lpstr>
      <vt:lpstr>Discipline creates predictability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Dis Thorvaldsdottir</dc:creator>
  <cp:lastModifiedBy>Bjorn Jonsson</cp:lastModifiedBy>
  <cp:revision>2</cp:revision>
  <dcterms:created xsi:type="dcterms:W3CDTF">2026-01-14T11:02:44Z</dcterms:created>
  <dcterms:modified xsi:type="dcterms:W3CDTF">2026-04-27T23:09:57Z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MediaServiceImageTags">
    <vt:lpwstr/>
  </property>
</Properties>
</file>