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1.xml" ContentType="application/vnd.openxmlformats-officedocument.themeOverr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14" r:id="rId5"/>
    <p:sldMasterId id="2147483681" r:id="rId6"/>
    <p:sldMasterId id="2147483668" r:id="rId7"/>
    <p:sldMasterId id="2147483692" r:id="rId8"/>
  </p:sldMasterIdLst>
  <p:sldIdLst>
    <p:sldId id="311" r:id="rId9"/>
    <p:sldId id="310" r:id="rId10"/>
    <p:sldId id="300" r:id="rId11"/>
    <p:sldId id="286" r:id="rId12"/>
    <p:sldId id="285" r:id="rId13"/>
    <p:sldId id="288" r:id="rId14"/>
    <p:sldId id="297" r:id="rId15"/>
    <p:sldId id="303" r:id="rId16"/>
    <p:sldId id="304" r:id="rId17"/>
    <p:sldId id="305" r:id="rId18"/>
    <p:sldId id="298" r:id="rId19"/>
    <p:sldId id="299" r:id="rId20"/>
    <p:sldId id="308" r:id="rId21"/>
    <p:sldId id="309" r:id="rId22"/>
    <p:sldId id="291" r:id="rId23"/>
    <p:sldId id="306" r:id="rId24"/>
    <p:sldId id="295" r:id="rId25"/>
    <p:sldId id="256" r:id="rId26"/>
    <p:sldId id="257" r:id="rId27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nneXion APAC" id="{14A6AC8A-1EFD-D846-9112-80B3CB1086BC}">
          <p14:sldIdLst>
            <p14:sldId id="311"/>
            <p14:sldId id="310"/>
          </p14:sldIdLst>
        </p14:section>
        <p14:section name="Default" id="{1717138E-E308-C940-A345-391241ED4264}">
          <p14:sldIdLst>
            <p14:sldId id="300"/>
            <p14:sldId id="286"/>
            <p14:sldId id="285"/>
            <p14:sldId id="288"/>
            <p14:sldId id="297"/>
            <p14:sldId id="303"/>
            <p14:sldId id="304"/>
            <p14:sldId id="305"/>
            <p14:sldId id="298"/>
            <p14:sldId id="299"/>
            <p14:sldId id="308"/>
            <p14:sldId id="309"/>
            <p14:sldId id="291"/>
            <p14:sldId id="306"/>
            <p14:sldId id="295"/>
            <p14:sldId id="256"/>
            <p14:sldId id="25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1D5C"/>
    <a:srgbClr val="943267"/>
    <a:srgbClr val="5C4582"/>
    <a:srgbClr val="6057C1"/>
    <a:srgbClr val="938BE7"/>
    <a:srgbClr val="161319"/>
    <a:srgbClr val="138890"/>
    <a:srgbClr val="095979"/>
    <a:srgbClr val="29B4A9"/>
    <a:srgbClr val="3231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C311F4-49EE-481F-A42E-52A765092001}" v="9" dt="2023-05-05T16:48:33.9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60"/>
    <p:restoredTop sz="96327"/>
  </p:normalViewPr>
  <p:slideViewPr>
    <p:cSldViewPr snapToGrid="0" snapToObjects="1">
      <p:cViewPr varScale="1">
        <p:scale>
          <a:sx n="110" d="100"/>
          <a:sy n="110" d="100"/>
        </p:scale>
        <p:origin x="8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nnar Orn Thorsteinsson" userId="6ff5e4af-0863-4080-9179-e09f07ef459c" providerId="ADAL" clId="{678BC0E2-45AC-4A91-820A-3D5CFCA5191E}"/>
    <pc:docChg chg="modSld">
      <pc:chgData name="Gunnar Orn Thorsteinsson" userId="6ff5e4af-0863-4080-9179-e09f07ef459c" providerId="ADAL" clId="{678BC0E2-45AC-4A91-820A-3D5CFCA5191E}" dt="2023-05-02T17:16:34.235" v="46" actId="20577"/>
      <pc:docMkLst>
        <pc:docMk/>
      </pc:docMkLst>
      <pc:sldChg chg="modSp">
        <pc:chgData name="Gunnar Orn Thorsteinsson" userId="6ff5e4af-0863-4080-9179-e09f07ef459c" providerId="ADAL" clId="{678BC0E2-45AC-4A91-820A-3D5CFCA5191E}" dt="2023-05-02T17:16:34.235" v="46" actId="20577"/>
        <pc:sldMkLst>
          <pc:docMk/>
          <pc:sldMk cId="1505915207" sldId="297"/>
        </pc:sldMkLst>
        <pc:graphicFrameChg chg="mod">
          <ac:chgData name="Gunnar Orn Thorsteinsson" userId="6ff5e4af-0863-4080-9179-e09f07ef459c" providerId="ADAL" clId="{678BC0E2-45AC-4A91-820A-3D5CFCA5191E}" dt="2023-05-02T17:16:34.235" v="46" actId="20577"/>
          <ac:graphicFrameMkLst>
            <pc:docMk/>
            <pc:sldMk cId="1505915207" sldId="297"/>
            <ac:graphicFrameMk id="9" creationId="{33CD6BFE-C84B-4A1E-C02B-E1B98BD2D29B}"/>
          </ac:graphicFrameMkLst>
        </pc:graphicFrameChg>
      </pc:sldChg>
    </pc:docChg>
  </pc:docChgLst>
  <pc:docChgLst>
    <pc:chgData name="Gunnar Orn Thorsteinsson" userId="6ff5e4af-0863-4080-9179-e09f07ef459c" providerId="ADAL" clId="{45C311F4-49EE-481F-A42E-52A765092001}"/>
    <pc:docChg chg="modSld">
      <pc:chgData name="Gunnar Orn Thorsteinsson" userId="6ff5e4af-0863-4080-9179-e09f07ef459c" providerId="ADAL" clId="{45C311F4-49EE-481F-A42E-52A765092001}" dt="2023-05-05T16:48:47.819" v="9" actId="207"/>
      <pc:docMkLst>
        <pc:docMk/>
      </pc:docMkLst>
      <pc:sldChg chg="addSp modSp mod">
        <pc:chgData name="Gunnar Orn Thorsteinsson" userId="6ff5e4af-0863-4080-9179-e09f07ef459c" providerId="ADAL" clId="{45C311F4-49EE-481F-A42E-52A765092001}" dt="2023-05-05T16:48:47.819" v="9" actId="207"/>
        <pc:sldMkLst>
          <pc:docMk/>
          <pc:sldMk cId="1164014432" sldId="295"/>
        </pc:sldMkLst>
        <pc:spChg chg="add mod">
          <ac:chgData name="Gunnar Orn Thorsteinsson" userId="6ff5e4af-0863-4080-9179-e09f07ef459c" providerId="ADAL" clId="{45C311F4-49EE-481F-A42E-52A765092001}" dt="2023-05-05T16:48:47.819" v="9" actId="207"/>
          <ac:spMkLst>
            <pc:docMk/>
            <pc:sldMk cId="1164014432" sldId="295"/>
            <ac:spMk id="2" creationId="{48D3258F-27FB-879A-FDC0-8F8BF96F05DB}"/>
          </ac:spMkLst>
        </pc:spChg>
      </pc:sldChg>
      <pc:sldChg chg="modSp">
        <pc:chgData name="Gunnar Orn Thorsteinsson" userId="6ff5e4af-0863-4080-9179-e09f07ef459c" providerId="ADAL" clId="{45C311F4-49EE-481F-A42E-52A765092001}" dt="2023-05-05T16:40:36.676" v="7" actId="20577"/>
        <pc:sldMkLst>
          <pc:docMk/>
          <pc:sldMk cId="3113920451" sldId="300"/>
        </pc:sldMkLst>
        <pc:graphicFrameChg chg="mod">
          <ac:chgData name="Gunnar Orn Thorsteinsson" userId="6ff5e4af-0863-4080-9179-e09f07ef459c" providerId="ADAL" clId="{45C311F4-49EE-481F-A42E-52A765092001}" dt="2023-05-05T16:40:36.676" v="7" actId="20577"/>
          <ac:graphicFrameMkLst>
            <pc:docMk/>
            <pc:sldMk cId="3113920451" sldId="300"/>
            <ac:graphicFrameMk id="27" creationId="{179CC842-2BD5-CF3F-B9E3-A07B5BD11917}"/>
          </ac:graphicFrameMkLst>
        </pc:graphicFrameChg>
      </pc:sldChg>
    </pc:docChg>
  </pc:docChgLst>
  <pc:docChgLst>
    <pc:chgData name="Elias Johann Jonsson" userId="b5c5b07b-0736-4128-9608-921222621f08" providerId="ADAL" clId="{46C254F4-3B35-CB4F-BBD4-179C2B4DEFC8}"/>
    <pc:docChg chg="undo redo custSel delSld modSld modSection">
      <pc:chgData name="Elias Johann Jonsson" userId="b5c5b07b-0736-4128-9608-921222621f08" providerId="ADAL" clId="{46C254F4-3B35-CB4F-BBD4-179C2B4DEFC8}" dt="2023-02-22T13:17:16.680" v="37" actId="2696"/>
      <pc:docMkLst>
        <pc:docMk/>
      </pc:docMkLst>
      <pc:sldChg chg="del">
        <pc:chgData name="Elias Johann Jonsson" userId="b5c5b07b-0736-4128-9608-921222621f08" providerId="ADAL" clId="{46C254F4-3B35-CB4F-BBD4-179C2B4DEFC8}" dt="2023-02-22T13:17:16.680" v="37" actId="2696"/>
        <pc:sldMkLst>
          <pc:docMk/>
          <pc:sldMk cId="3474820565" sldId="279"/>
        </pc:sldMkLst>
      </pc:sldChg>
      <pc:sldChg chg="modSp mod">
        <pc:chgData name="Elias Johann Jonsson" userId="b5c5b07b-0736-4128-9608-921222621f08" providerId="ADAL" clId="{46C254F4-3B35-CB4F-BBD4-179C2B4DEFC8}" dt="2023-02-22T13:16:27.312" v="26" actId="1076"/>
        <pc:sldMkLst>
          <pc:docMk/>
          <pc:sldMk cId="2172681335" sldId="285"/>
        </pc:sldMkLst>
        <pc:spChg chg="mod">
          <ac:chgData name="Elias Johann Jonsson" userId="b5c5b07b-0736-4128-9608-921222621f08" providerId="ADAL" clId="{46C254F4-3B35-CB4F-BBD4-179C2B4DEFC8}" dt="2023-02-22T13:16:02.842" v="21" actId="1076"/>
          <ac:spMkLst>
            <pc:docMk/>
            <pc:sldMk cId="2172681335" sldId="285"/>
            <ac:spMk id="3" creationId="{786C351D-EBE9-5B44-EA68-E2FBCF40AAF0}"/>
          </ac:spMkLst>
        </pc:spChg>
        <pc:spChg chg="mod">
          <ac:chgData name="Elias Johann Jonsson" userId="b5c5b07b-0736-4128-9608-921222621f08" providerId="ADAL" clId="{46C254F4-3B35-CB4F-BBD4-179C2B4DEFC8}" dt="2023-02-22T13:16:27.312" v="26" actId="1076"/>
          <ac:spMkLst>
            <pc:docMk/>
            <pc:sldMk cId="2172681335" sldId="285"/>
            <ac:spMk id="9" creationId="{8C0F390A-03DC-7548-3154-D697F14C153A}"/>
          </ac:spMkLst>
        </pc:spChg>
        <pc:graphicFrameChg chg="mod">
          <ac:chgData name="Elias Johann Jonsson" userId="b5c5b07b-0736-4128-9608-921222621f08" providerId="ADAL" clId="{46C254F4-3B35-CB4F-BBD4-179C2B4DEFC8}" dt="2023-02-22T13:15:54.098" v="16" actId="207"/>
          <ac:graphicFrameMkLst>
            <pc:docMk/>
            <pc:sldMk cId="2172681335" sldId="285"/>
            <ac:graphicFrameMk id="7" creationId="{11520D9C-AE61-D2E4-662D-9854A0A5A113}"/>
          </ac:graphicFrameMkLst>
        </pc:graphicFrameChg>
      </pc:sldChg>
      <pc:sldChg chg="modSp mod">
        <pc:chgData name="Elias Johann Jonsson" userId="b5c5b07b-0736-4128-9608-921222621f08" providerId="ADAL" clId="{46C254F4-3B35-CB4F-BBD4-179C2B4DEFC8}" dt="2023-02-22T13:14:20.593" v="10" actId="403"/>
        <pc:sldMkLst>
          <pc:docMk/>
          <pc:sldMk cId="2244718407" sldId="286"/>
        </pc:sldMkLst>
        <pc:spChg chg="mod">
          <ac:chgData name="Elias Johann Jonsson" userId="b5c5b07b-0736-4128-9608-921222621f08" providerId="ADAL" clId="{46C254F4-3B35-CB4F-BBD4-179C2B4DEFC8}" dt="2023-02-22T13:14:20.593" v="10" actId="403"/>
          <ac:spMkLst>
            <pc:docMk/>
            <pc:sldMk cId="2244718407" sldId="286"/>
            <ac:spMk id="3" creationId="{3C318260-CD31-EB5B-A813-723806DE6004}"/>
          </ac:spMkLst>
        </pc:spChg>
      </pc:sldChg>
      <pc:sldChg chg="modSp mod">
        <pc:chgData name="Elias Johann Jonsson" userId="b5c5b07b-0736-4128-9608-921222621f08" providerId="ADAL" clId="{46C254F4-3B35-CB4F-BBD4-179C2B4DEFC8}" dt="2023-02-22T13:17:08.611" v="36" actId="1076"/>
        <pc:sldMkLst>
          <pc:docMk/>
          <pc:sldMk cId="1164014432" sldId="295"/>
        </pc:sldMkLst>
        <pc:spChg chg="mod">
          <ac:chgData name="Elias Johann Jonsson" userId="b5c5b07b-0736-4128-9608-921222621f08" providerId="ADAL" clId="{46C254F4-3B35-CB4F-BBD4-179C2B4DEFC8}" dt="2023-02-22T13:17:08.611" v="36" actId="1076"/>
          <ac:spMkLst>
            <pc:docMk/>
            <pc:sldMk cId="1164014432" sldId="295"/>
            <ac:spMk id="3" creationId="{84A1728D-B0FD-6043-60C7-29D24B5A6548}"/>
          </ac:spMkLst>
        </pc:spChg>
        <pc:graphicFrameChg chg="mod">
          <ac:chgData name="Elias Johann Jonsson" userId="b5c5b07b-0736-4128-9608-921222621f08" providerId="ADAL" clId="{46C254F4-3B35-CB4F-BBD4-179C2B4DEFC8}" dt="2023-02-22T13:17:03.355" v="34" actId="1076"/>
          <ac:graphicFrameMkLst>
            <pc:docMk/>
            <pc:sldMk cId="1164014432" sldId="295"/>
            <ac:graphicFrameMk id="7" creationId="{7EBE82DF-40B4-F60E-055D-8D81C1F2BFA3}"/>
          </ac:graphicFrameMkLst>
        </pc:graphicFrameChg>
      </pc:sldChg>
      <pc:sldChg chg="modSp">
        <pc:chgData name="Elias Johann Jonsson" userId="b5c5b07b-0736-4128-9608-921222621f08" providerId="ADAL" clId="{46C254F4-3B35-CB4F-BBD4-179C2B4DEFC8}" dt="2023-02-22T13:15:38.310" v="13" actId="207"/>
        <pc:sldMkLst>
          <pc:docMk/>
          <pc:sldMk cId="4255164336" sldId="296"/>
        </pc:sldMkLst>
        <pc:graphicFrameChg chg="mod">
          <ac:chgData name="Elias Johann Jonsson" userId="b5c5b07b-0736-4128-9608-921222621f08" providerId="ADAL" clId="{46C254F4-3B35-CB4F-BBD4-179C2B4DEFC8}" dt="2023-02-22T13:15:38.310" v="13" actId="207"/>
          <ac:graphicFrameMkLst>
            <pc:docMk/>
            <pc:sldMk cId="4255164336" sldId="296"/>
            <ac:graphicFrameMk id="27" creationId="{179CC842-2BD5-CF3F-B9E3-A07B5BD11917}"/>
          </ac:graphicFrameMkLst>
        </pc:graphicFrameChg>
      </pc:sldChg>
    </pc:docChg>
  </pc:docChgLst>
  <pc:docChgLst>
    <pc:chgData name="Gunnar Orn Thorsteinsson" userId="6ff5e4af-0863-4080-9179-e09f07ef459c" providerId="ADAL" clId="{0EE70A6E-48F4-46BE-8D78-7F53BBE0FF05}"/>
    <pc:docChg chg="undo custSel addSld delSld modSld sldOrd modSection">
      <pc:chgData name="Gunnar Orn Thorsteinsson" userId="6ff5e4af-0863-4080-9179-e09f07ef459c" providerId="ADAL" clId="{0EE70A6E-48F4-46BE-8D78-7F53BBE0FF05}" dt="2023-01-31T15:51:25.304" v="3163" actId="20577"/>
      <pc:docMkLst>
        <pc:docMk/>
      </pc:docMkLst>
      <pc:sldChg chg="addSp delSp modSp mod">
        <pc:chgData name="Gunnar Orn Thorsteinsson" userId="6ff5e4af-0863-4080-9179-e09f07ef459c" providerId="ADAL" clId="{0EE70A6E-48F4-46BE-8D78-7F53BBE0FF05}" dt="2023-01-30T15:10:33.292" v="98" actId="404"/>
        <pc:sldMkLst>
          <pc:docMk/>
          <pc:sldMk cId="1874870390" sldId="281"/>
        </pc:sldMkLst>
        <pc:spChg chg="mod">
          <ac:chgData name="Gunnar Orn Thorsteinsson" userId="6ff5e4af-0863-4080-9179-e09f07ef459c" providerId="ADAL" clId="{0EE70A6E-48F4-46BE-8D78-7F53BBE0FF05}" dt="2023-01-30T15:10:33.292" v="98" actId="404"/>
          <ac:spMkLst>
            <pc:docMk/>
            <pc:sldMk cId="1874870390" sldId="281"/>
            <ac:spMk id="2" creationId="{BA979E06-AFC7-CE68-D3FF-87D8352AD2F1}"/>
          </ac:spMkLst>
        </pc:spChg>
        <pc:spChg chg="add del mod">
          <ac:chgData name="Gunnar Orn Thorsteinsson" userId="6ff5e4af-0863-4080-9179-e09f07ef459c" providerId="ADAL" clId="{0EE70A6E-48F4-46BE-8D78-7F53BBE0FF05}" dt="2023-01-30T15:10:26.961" v="97"/>
          <ac:spMkLst>
            <pc:docMk/>
            <pc:sldMk cId="1874870390" sldId="281"/>
            <ac:spMk id="4" creationId="{11E71BB8-9594-5376-6127-42A140041C69}"/>
          </ac:spMkLst>
        </pc:spChg>
        <pc:spChg chg="mod">
          <ac:chgData name="Gunnar Orn Thorsteinsson" userId="6ff5e4af-0863-4080-9179-e09f07ef459c" providerId="ADAL" clId="{0EE70A6E-48F4-46BE-8D78-7F53BBE0FF05}" dt="2023-01-30T14:30:28.299" v="73" actId="20577"/>
          <ac:spMkLst>
            <pc:docMk/>
            <pc:sldMk cId="1874870390" sldId="281"/>
            <ac:spMk id="5" creationId="{E46AA7C5-8B12-DEFD-E337-94698AEADA6F}"/>
          </ac:spMkLst>
        </pc:spChg>
        <pc:spChg chg="mod">
          <ac:chgData name="Gunnar Orn Thorsteinsson" userId="6ff5e4af-0863-4080-9179-e09f07ef459c" providerId="ADAL" clId="{0EE70A6E-48F4-46BE-8D78-7F53BBE0FF05}" dt="2023-01-30T14:30:35.359" v="89" actId="20577"/>
          <ac:spMkLst>
            <pc:docMk/>
            <pc:sldMk cId="1874870390" sldId="281"/>
            <ac:spMk id="6" creationId="{6F1F48B8-0224-37FC-F01F-23D3D79CCD8A}"/>
          </ac:spMkLst>
        </pc:spChg>
      </pc:sldChg>
      <pc:sldChg chg="mod modShow">
        <pc:chgData name="Gunnar Orn Thorsteinsson" userId="6ff5e4af-0863-4080-9179-e09f07ef459c" providerId="ADAL" clId="{0EE70A6E-48F4-46BE-8D78-7F53BBE0FF05}" dt="2023-01-30T15:10:57.496" v="99" actId="729"/>
        <pc:sldMkLst>
          <pc:docMk/>
          <pc:sldMk cId="1139301337" sldId="282"/>
        </pc:sldMkLst>
      </pc:sldChg>
      <pc:sldChg chg="mod modShow">
        <pc:chgData name="Gunnar Orn Thorsteinsson" userId="6ff5e4af-0863-4080-9179-e09f07ef459c" providerId="ADAL" clId="{0EE70A6E-48F4-46BE-8D78-7F53BBE0FF05}" dt="2023-01-30T15:10:57.496" v="99" actId="729"/>
        <pc:sldMkLst>
          <pc:docMk/>
          <pc:sldMk cId="154315528" sldId="283"/>
        </pc:sldMkLst>
      </pc:sldChg>
      <pc:sldChg chg="mod modShow">
        <pc:chgData name="Gunnar Orn Thorsteinsson" userId="6ff5e4af-0863-4080-9179-e09f07ef459c" providerId="ADAL" clId="{0EE70A6E-48F4-46BE-8D78-7F53BBE0FF05}" dt="2023-01-30T15:10:57.496" v="99" actId="729"/>
        <pc:sldMkLst>
          <pc:docMk/>
          <pc:sldMk cId="1365881434" sldId="284"/>
        </pc:sldMkLst>
      </pc:sldChg>
      <pc:sldChg chg="addSp delSp modSp new mod ord modAnim">
        <pc:chgData name="Gunnar Orn Thorsteinsson" userId="6ff5e4af-0863-4080-9179-e09f07ef459c" providerId="ADAL" clId="{0EE70A6E-48F4-46BE-8D78-7F53BBE0FF05}" dt="2023-01-31T11:44:51.306" v="2322"/>
        <pc:sldMkLst>
          <pc:docMk/>
          <pc:sldMk cId="2172681335" sldId="285"/>
        </pc:sldMkLst>
        <pc:spChg chg="del">
          <ac:chgData name="Gunnar Orn Thorsteinsson" userId="6ff5e4af-0863-4080-9179-e09f07ef459c" providerId="ADAL" clId="{0EE70A6E-48F4-46BE-8D78-7F53BBE0FF05}" dt="2023-01-30T15:17:48.020" v="101" actId="931"/>
          <ac:spMkLst>
            <pc:docMk/>
            <pc:sldMk cId="2172681335" sldId="285"/>
            <ac:spMk id="2" creationId="{78057175-32A0-C02C-18EC-D88452A5BA57}"/>
          </ac:spMkLst>
        </pc:spChg>
        <pc:spChg chg="mod">
          <ac:chgData name="Gunnar Orn Thorsteinsson" userId="6ff5e4af-0863-4080-9179-e09f07ef459c" providerId="ADAL" clId="{0EE70A6E-48F4-46BE-8D78-7F53BBE0FF05}" dt="2023-01-30T15:18:08.415" v="126" actId="20577"/>
          <ac:spMkLst>
            <pc:docMk/>
            <pc:sldMk cId="2172681335" sldId="285"/>
            <ac:spMk id="3" creationId="{786C351D-EBE9-5B44-EA68-E2FBCF40AAF0}"/>
          </ac:spMkLst>
        </pc:spChg>
        <pc:spChg chg="del">
          <ac:chgData name="Gunnar Orn Thorsteinsson" userId="6ff5e4af-0863-4080-9179-e09f07ef459c" providerId="ADAL" clId="{0EE70A6E-48F4-46BE-8D78-7F53BBE0FF05}" dt="2023-01-30T15:18:40.755" v="127" actId="12084"/>
          <ac:spMkLst>
            <pc:docMk/>
            <pc:sldMk cId="2172681335" sldId="285"/>
            <ac:spMk id="4" creationId="{1C14EFBD-E2D3-9DE3-0912-D9ACED04E3E8}"/>
          </ac:spMkLst>
        </pc:spChg>
        <pc:spChg chg="add mod">
          <ac:chgData name="Gunnar Orn Thorsteinsson" userId="6ff5e4af-0863-4080-9179-e09f07ef459c" providerId="ADAL" clId="{0EE70A6E-48F4-46BE-8D78-7F53BBE0FF05}" dt="2023-01-31T11:44:09.972" v="2320" actId="1076"/>
          <ac:spMkLst>
            <pc:docMk/>
            <pc:sldMk cId="2172681335" sldId="285"/>
            <ac:spMk id="8" creationId="{3AB69ACA-AFEB-0D20-2715-3CA1F5BBE6B7}"/>
          </ac:spMkLst>
        </pc:spChg>
        <pc:spChg chg="add del mod">
          <ac:chgData name="Gunnar Orn Thorsteinsson" userId="6ff5e4af-0863-4080-9179-e09f07ef459c" providerId="ADAL" clId="{0EE70A6E-48F4-46BE-8D78-7F53BBE0FF05}" dt="2023-01-31T11:40:04.119" v="2303" actId="1076"/>
          <ac:spMkLst>
            <pc:docMk/>
            <pc:sldMk cId="2172681335" sldId="285"/>
            <ac:spMk id="9" creationId="{8C0F390A-03DC-7548-3154-D697F14C153A}"/>
          </ac:spMkLst>
        </pc:spChg>
        <pc:spChg chg="add mod">
          <ac:chgData name="Gunnar Orn Thorsteinsson" userId="6ff5e4af-0863-4080-9179-e09f07ef459c" providerId="ADAL" clId="{0EE70A6E-48F4-46BE-8D78-7F53BBE0FF05}" dt="2023-01-31T11:41:44.635" v="2306" actId="1076"/>
          <ac:spMkLst>
            <pc:docMk/>
            <pc:sldMk cId="2172681335" sldId="285"/>
            <ac:spMk id="10" creationId="{81E608C1-63F0-F81E-F330-F3F10ED8A83F}"/>
          </ac:spMkLst>
        </pc:spChg>
        <pc:spChg chg="add mod">
          <ac:chgData name="Gunnar Orn Thorsteinsson" userId="6ff5e4af-0863-4080-9179-e09f07ef459c" providerId="ADAL" clId="{0EE70A6E-48F4-46BE-8D78-7F53BBE0FF05}" dt="2023-01-31T11:37:57.803" v="2269" actId="1076"/>
          <ac:spMkLst>
            <pc:docMk/>
            <pc:sldMk cId="2172681335" sldId="285"/>
            <ac:spMk id="11" creationId="{2E0670AC-1B3A-8C55-8E55-6CFE4379161D}"/>
          </ac:spMkLst>
        </pc:spChg>
        <pc:spChg chg="add mod">
          <ac:chgData name="Gunnar Orn Thorsteinsson" userId="6ff5e4af-0863-4080-9179-e09f07ef459c" providerId="ADAL" clId="{0EE70A6E-48F4-46BE-8D78-7F53BBE0FF05}" dt="2023-01-31T11:40:15.395" v="2304" actId="1076"/>
          <ac:spMkLst>
            <pc:docMk/>
            <pc:sldMk cId="2172681335" sldId="285"/>
            <ac:spMk id="12" creationId="{85518BA2-B534-FD9A-D543-B72EFF690C0D}"/>
          </ac:spMkLst>
        </pc:spChg>
        <pc:spChg chg="add mod">
          <ac:chgData name="Gunnar Orn Thorsteinsson" userId="6ff5e4af-0863-4080-9179-e09f07ef459c" providerId="ADAL" clId="{0EE70A6E-48F4-46BE-8D78-7F53BBE0FF05}" dt="2023-01-31T11:40:22.495" v="2305" actId="1076"/>
          <ac:spMkLst>
            <pc:docMk/>
            <pc:sldMk cId="2172681335" sldId="285"/>
            <ac:spMk id="13" creationId="{57A1A01C-3660-B7E9-E408-30CBF1635311}"/>
          </ac:spMkLst>
        </pc:spChg>
        <pc:spChg chg="add mod">
          <ac:chgData name="Gunnar Orn Thorsteinsson" userId="6ff5e4af-0863-4080-9179-e09f07ef459c" providerId="ADAL" clId="{0EE70A6E-48F4-46BE-8D78-7F53BBE0FF05}" dt="2023-01-31T11:37:17.892" v="2266" actId="122"/>
          <ac:spMkLst>
            <pc:docMk/>
            <pc:sldMk cId="2172681335" sldId="285"/>
            <ac:spMk id="14" creationId="{C6E59104-EA15-351C-B36A-4FBEBFF35A01}"/>
          </ac:spMkLst>
        </pc:spChg>
        <pc:spChg chg="add mod">
          <ac:chgData name="Gunnar Orn Thorsteinsson" userId="6ff5e4af-0863-4080-9179-e09f07ef459c" providerId="ADAL" clId="{0EE70A6E-48F4-46BE-8D78-7F53BBE0FF05}" dt="2023-01-31T11:41:54.311" v="2307" actId="1076"/>
          <ac:spMkLst>
            <pc:docMk/>
            <pc:sldMk cId="2172681335" sldId="285"/>
            <ac:spMk id="15" creationId="{8D72E31D-2292-E4CC-5800-0D0FD9127695}"/>
          </ac:spMkLst>
        </pc:spChg>
        <pc:spChg chg="add mod">
          <ac:chgData name="Gunnar Orn Thorsteinsson" userId="6ff5e4af-0863-4080-9179-e09f07ef459c" providerId="ADAL" clId="{0EE70A6E-48F4-46BE-8D78-7F53BBE0FF05}" dt="2023-01-31T11:44:15.012" v="2321" actId="1076"/>
          <ac:spMkLst>
            <pc:docMk/>
            <pc:sldMk cId="2172681335" sldId="285"/>
            <ac:spMk id="16" creationId="{BEBFAF7B-0FDD-6C72-65A1-A99E40BF2802}"/>
          </ac:spMkLst>
        </pc:spChg>
        <pc:spChg chg="add mod">
          <ac:chgData name="Gunnar Orn Thorsteinsson" userId="6ff5e4af-0863-4080-9179-e09f07ef459c" providerId="ADAL" clId="{0EE70A6E-48F4-46BE-8D78-7F53BBE0FF05}" dt="2023-01-31T11:39:27.174" v="2302" actId="20577"/>
          <ac:spMkLst>
            <pc:docMk/>
            <pc:sldMk cId="2172681335" sldId="285"/>
            <ac:spMk id="17" creationId="{F6A8E2C1-5AAC-2DBA-7898-E41725EB17FE}"/>
          </ac:spMkLst>
        </pc:spChg>
        <pc:graphicFrameChg chg="add mod">
          <ac:chgData name="Gunnar Orn Thorsteinsson" userId="6ff5e4af-0863-4080-9179-e09f07ef459c" providerId="ADAL" clId="{0EE70A6E-48F4-46BE-8D78-7F53BBE0FF05}" dt="2023-01-31T11:34:16.692" v="2245"/>
          <ac:graphicFrameMkLst>
            <pc:docMk/>
            <pc:sldMk cId="2172681335" sldId="285"/>
            <ac:graphicFrameMk id="7" creationId="{11520D9C-AE61-D2E4-662D-9854A0A5A113}"/>
          </ac:graphicFrameMkLst>
        </pc:graphicFrameChg>
        <pc:picChg chg="add mod">
          <ac:chgData name="Gunnar Orn Thorsteinsson" userId="6ff5e4af-0863-4080-9179-e09f07ef459c" providerId="ADAL" clId="{0EE70A6E-48F4-46BE-8D78-7F53BBE0FF05}" dt="2023-01-30T15:17:52.426" v="103" actId="27614"/>
          <ac:picMkLst>
            <pc:docMk/>
            <pc:sldMk cId="2172681335" sldId="285"/>
            <ac:picMk id="6" creationId="{87D76F89-4C72-8AB6-B9DB-590A7082C4E8}"/>
          </ac:picMkLst>
        </pc:picChg>
      </pc:sldChg>
      <pc:sldChg chg="addSp delSp modSp new mod modAnim">
        <pc:chgData name="Gunnar Orn Thorsteinsson" userId="6ff5e4af-0863-4080-9179-e09f07ef459c" providerId="ADAL" clId="{0EE70A6E-48F4-46BE-8D78-7F53BBE0FF05}" dt="2023-01-31T11:46:18.750" v="2401" actId="20577"/>
        <pc:sldMkLst>
          <pc:docMk/>
          <pc:sldMk cId="2244718407" sldId="286"/>
        </pc:sldMkLst>
        <pc:spChg chg="del">
          <ac:chgData name="Gunnar Orn Thorsteinsson" userId="6ff5e4af-0863-4080-9179-e09f07ef459c" providerId="ADAL" clId="{0EE70A6E-48F4-46BE-8D78-7F53BBE0FF05}" dt="2023-01-30T15:24:54.959" v="244" actId="931"/>
          <ac:spMkLst>
            <pc:docMk/>
            <pc:sldMk cId="2244718407" sldId="286"/>
            <ac:spMk id="2" creationId="{1B1EDB99-06FA-72D1-1F02-37B3CB66C233}"/>
          </ac:spMkLst>
        </pc:spChg>
        <pc:spChg chg="mod">
          <ac:chgData name="Gunnar Orn Thorsteinsson" userId="6ff5e4af-0863-4080-9179-e09f07ef459c" providerId="ADAL" clId="{0EE70A6E-48F4-46BE-8D78-7F53BBE0FF05}" dt="2023-01-31T11:46:18.750" v="2401" actId="20577"/>
          <ac:spMkLst>
            <pc:docMk/>
            <pc:sldMk cId="2244718407" sldId="286"/>
            <ac:spMk id="3" creationId="{3C318260-CD31-EB5B-A813-723806DE6004}"/>
          </ac:spMkLst>
        </pc:spChg>
        <pc:spChg chg="mod">
          <ac:chgData name="Gunnar Orn Thorsteinsson" userId="6ff5e4af-0863-4080-9179-e09f07ef459c" providerId="ADAL" clId="{0EE70A6E-48F4-46BE-8D78-7F53BBE0FF05}" dt="2023-01-30T15:29:18.895" v="267" actId="20577"/>
          <ac:spMkLst>
            <pc:docMk/>
            <pc:sldMk cId="2244718407" sldId="286"/>
            <ac:spMk id="4" creationId="{59F82361-005B-254C-DAF2-9285E23E20BB}"/>
          </ac:spMkLst>
        </pc:spChg>
        <pc:spChg chg="add del mod">
          <ac:chgData name="Gunnar Orn Thorsteinsson" userId="6ff5e4af-0863-4080-9179-e09f07ef459c" providerId="ADAL" clId="{0EE70A6E-48F4-46BE-8D78-7F53BBE0FF05}" dt="2023-01-30T15:26:45.600" v="249" actId="931"/>
          <ac:spMkLst>
            <pc:docMk/>
            <pc:sldMk cId="2244718407" sldId="286"/>
            <ac:spMk id="8" creationId="{A3644926-84B6-D37F-E0D2-BE0CA53F9540}"/>
          </ac:spMkLst>
        </pc:spChg>
        <pc:picChg chg="add del mod">
          <ac:chgData name="Gunnar Orn Thorsteinsson" userId="6ff5e4af-0863-4080-9179-e09f07ef459c" providerId="ADAL" clId="{0EE70A6E-48F4-46BE-8D78-7F53BBE0FF05}" dt="2023-01-30T15:26:31.598" v="248" actId="478"/>
          <ac:picMkLst>
            <pc:docMk/>
            <pc:sldMk cId="2244718407" sldId="286"/>
            <ac:picMk id="6" creationId="{C43E2549-5A49-494B-896D-E37BA7B2DB68}"/>
          </ac:picMkLst>
        </pc:picChg>
        <pc:picChg chg="add mod">
          <ac:chgData name="Gunnar Orn Thorsteinsson" userId="6ff5e4af-0863-4080-9179-e09f07ef459c" providerId="ADAL" clId="{0EE70A6E-48F4-46BE-8D78-7F53BBE0FF05}" dt="2023-01-30T15:26:53.158" v="250" actId="27614"/>
          <ac:picMkLst>
            <pc:docMk/>
            <pc:sldMk cId="2244718407" sldId="286"/>
            <ac:picMk id="10" creationId="{DAD991D6-FB8B-ED3B-886F-F13372058ECD}"/>
          </ac:picMkLst>
        </pc:picChg>
        <pc:picChg chg="add mod">
          <ac:chgData name="Gunnar Orn Thorsteinsson" userId="6ff5e4af-0863-4080-9179-e09f07ef459c" providerId="ADAL" clId="{0EE70A6E-48F4-46BE-8D78-7F53BBE0FF05}" dt="2023-01-31T11:26:05.547" v="2021" actId="14100"/>
          <ac:picMkLst>
            <pc:docMk/>
            <pc:sldMk cId="2244718407" sldId="286"/>
            <ac:picMk id="11" creationId="{F89A1003-4C6B-D376-02A9-D574D32DACC8}"/>
          </ac:picMkLst>
        </pc:picChg>
      </pc:sldChg>
      <pc:sldChg chg="add del">
        <pc:chgData name="Gunnar Orn Thorsteinsson" userId="6ff5e4af-0863-4080-9179-e09f07ef459c" providerId="ADAL" clId="{0EE70A6E-48F4-46BE-8D78-7F53BBE0FF05}" dt="2023-01-31T11:58:43.596" v="2402" actId="47"/>
        <pc:sldMkLst>
          <pc:docMk/>
          <pc:sldMk cId="1118667598" sldId="287"/>
        </pc:sldMkLst>
      </pc:sldChg>
      <pc:sldChg chg="addSp delSp modSp new mod">
        <pc:chgData name="Gunnar Orn Thorsteinsson" userId="6ff5e4af-0863-4080-9179-e09f07ef459c" providerId="ADAL" clId="{0EE70A6E-48F4-46BE-8D78-7F53BBE0FF05}" dt="2023-01-31T12:01:24.687" v="2474" actId="20577"/>
        <pc:sldMkLst>
          <pc:docMk/>
          <pc:sldMk cId="1642769311" sldId="288"/>
        </pc:sldMkLst>
        <pc:spChg chg="del">
          <ac:chgData name="Gunnar Orn Thorsteinsson" userId="6ff5e4af-0863-4080-9179-e09f07ef459c" providerId="ADAL" clId="{0EE70A6E-48F4-46BE-8D78-7F53BBE0FF05}" dt="2023-01-30T15:49:34.518" v="418" actId="931"/>
          <ac:spMkLst>
            <pc:docMk/>
            <pc:sldMk cId="1642769311" sldId="288"/>
            <ac:spMk id="2" creationId="{CDD83559-2693-4A63-9414-B11F1E3C49E7}"/>
          </ac:spMkLst>
        </pc:spChg>
        <pc:spChg chg="mod">
          <ac:chgData name="Gunnar Orn Thorsteinsson" userId="6ff5e4af-0863-4080-9179-e09f07ef459c" providerId="ADAL" clId="{0EE70A6E-48F4-46BE-8D78-7F53BBE0FF05}" dt="2023-01-31T12:01:24.687" v="2474" actId="20577"/>
          <ac:spMkLst>
            <pc:docMk/>
            <pc:sldMk cId="1642769311" sldId="288"/>
            <ac:spMk id="3" creationId="{026207CE-BD54-EC2E-02A8-017A92C0A3FB}"/>
          </ac:spMkLst>
        </pc:spChg>
        <pc:spChg chg="mod">
          <ac:chgData name="Gunnar Orn Thorsteinsson" userId="6ff5e4af-0863-4080-9179-e09f07ef459c" providerId="ADAL" clId="{0EE70A6E-48F4-46BE-8D78-7F53BBE0FF05}" dt="2023-01-31T12:01:05.988" v="2467" actId="20577"/>
          <ac:spMkLst>
            <pc:docMk/>
            <pc:sldMk cId="1642769311" sldId="288"/>
            <ac:spMk id="4" creationId="{34002F80-8267-AE67-5DD2-DF2C116E888F}"/>
          </ac:spMkLst>
        </pc:spChg>
        <pc:spChg chg="add del mod">
          <ac:chgData name="Gunnar Orn Thorsteinsson" userId="6ff5e4af-0863-4080-9179-e09f07ef459c" providerId="ADAL" clId="{0EE70A6E-48F4-46BE-8D78-7F53BBE0FF05}" dt="2023-01-30T16:36:50.550" v="420" actId="931"/>
          <ac:spMkLst>
            <pc:docMk/>
            <pc:sldMk cId="1642769311" sldId="288"/>
            <ac:spMk id="8" creationId="{D33C96BA-3DFC-8B47-3DC1-A4E6C5C21E1E}"/>
          </ac:spMkLst>
        </pc:spChg>
        <pc:picChg chg="add del mod">
          <ac:chgData name="Gunnar Orn Thorsteinsson" userId="6ff5e4af-0863-4080-9179-e09f07ef459c" providerId="ADAL" clId="{0EE70A6E-48F4-46BE-8D78-7F53BBE0FF05}" dt="2023-01-30T15:49:41.063" v="419" actId="478"/>
          <ac:picMkLst>
            <pc:docMk/>
            <pc:sldMk cId="1642769311" sldId="288"/>
            <ac:picMk id="6" creationId="{20841E0C-AA4B-794F-C77C-4E9A0189AE65}"/>
          </ac:picMkLst>
        </pc:picChg>
        <pc:picChg chg="add mod">
          <ac:chgData name="Gunnar Orn Thorsteinsson" userId="6ff5e4af-0863-4080-9179-e09f07ef459c" providerId="ADAL" clId="{0EE70A6E-48F4-46BE-8D78-7F53BBE0FF05}" dt="2023-01-30T16:36:58.106" v="421" actId="27614"/>
          <ac:picMkLst>
            <pc:docMk/>
            <pc:sldMk cId="1642769311" sldId="288"/>
            <ac:picMk id="10" creationId="{887C4427-5814-ED97-ACBD-644BF0D09F58}"/>
          </ac:picMkLst>
        </pc:picChg>
      </pc:sldChg>
      <pc:sldChg chg="add del">
        <pc:chgData name="Gunnar Orn Thorsteinsson" userId="6ff5e4af-0863-4080-9179-e09f07ef459c" providerId="ADAL" clId="{0EE70A6E-48F4-46BE-8D78-7F53BBE0FF05}" dt="2023-01-30T16:38:14.030" v="478" actId="2890"/>
        <pc:sldMkLst>
          <pc:docMk/>
          <pc:sldMk cId="2847069888" sldId="289"/>
        </pc:sldMkLst>
      </pc:sldChg>
      <pc:sldChg chg="addSp delSp modSp new mod modClrScheme chgLayout">
        <pc:chgData name="Gunnar Orn Thorsteinsson" userId="6ff5e4af-0863-4080-9179-e09f07ef459c" providerId="ADAL" clId="{0EE70A6E-48F4-46BE-8D78-7F53BBE0FF05}" dt="2023-01-31T12:03:04.617" v="2536" actId="1037"/>
        <pc:sldMkLst>
          <pc:docMk/>
          <pc:sldMk cId="4049952343" sldId="289"/>
        </pc:sldMkLst>
        <pc:spChg chg="del">
          <ac:chgData name="Gunnar Orn Thorsteinsson" userId="6ff5e4af-0863-4080-9179-e09f07ef459c" providerId="ADAL" clId="{0EE70A6E-48F4-46BE-8D78-7F53BBE0FF05}" dt="2023-01-30T16:40:33.037" v="480"/>
          <ac:spMkLst>
            <pc:docMk/>
            <pc:sldMk cId="4049952343" sldId="289"/>
            <ac:spMk id="2" creationId="{B1B52E0D-293B-0E2D-A165-BB351B4E267B}"/>
          </ac:spMkLst>
        </pc:spChg>
        <pc:spChg chg="mod ord">
          <ac:chgData name="Gunnar Orn Thorsteinsson" userId="6ff5e4af-0863-4080-9179-e09f07ef459c" providerId="ADAL" clId="{0EE70A6E-48F4-46BE-8D78-7F53BBE0FF05}" dt="2023-01-31T12:03:04.617" v="2536" actId="1037"/>
          <ac:spMkLst>
            <pc:docMk/>
            <pc:sldMk cId="4049952343" sldId="289"/>
            <ac:spMk id="3" creationId="{1BBD8A7B-C350-86EE-9091-FEA13AACAFE7}"/>
          </ac:spMkLst>
        </pc:spChg>
        <pc:spChg chg="del">
          <ac:chgData name="Gunnar Orn Thorsteinsson" userId="6ff5e4af-0863-4080-9179-e09f07ef459c" providerId="ADAL" clId="{0EE70A6E-48F4-46BE-8D78-7F53BBE0FF05}" dt="2023-01-30T16:40:54.238" v="487" actId="12084"/>
          <ac:spMkLst>
            <pc:docMk/>
            <pc:sldMk cId="4049952343" sldId="289"/>
            <ac:spMk id="4" creationId="{6B2B0A64-49B5-A035-169D-004C83E58CE5}"/>
          </ac:spMkLst>
        </pc:spChg>
        <pc:spChg chg="add del mod ord">
          <ac:chgData name="Gunnar Orn Thorsteinsson" userId="6ff5e4af-0863-4080-9179-e09f07ef459c" providerId="ADAL" clId="{0EE70A6E-48F4-46BE-8D78-7F53BBE0FF05}" dt="2023-01-30T17:00:30.274" v="700" actId="700"/>
          <ac:spMkLst>
            <pc:docMk/>
            <pc:sldMk cId="4049952343" sldId="289"/>
            <ac:spMk id="7" creationId="{A4E7B93D-106B-49CC-3AAE-FB1CFCB8D3AB}"/>
          </ac:spMkLst>
        </pc:spChg>
        <pc:spChg chg="add del mod ord">
          <ac:chgData name="Gunnar Orn Thorsteinsson" userId="6ff5e4af-0863-4080-9179-e09f07ef459c" providerId="ADAL" clId="{0EE70A6E-48F4-46BE-8D78-7F53BBE0FF05}" dt="2023-01-30T17:01:18.076" v="706" actId="700"/>
          <ac:spMkLst>
            <pc:docMk/>
            <pc:sldMk cId="4049952343" sldId="289"/>
            <ac:spMk id="8" creationId="{BB11C437-4CBC-BF29-22A7-9E2AF42A9987}"/>
          </ac:spMkLst>
        </pc:spChg>
        <pc:spChg chg="add mod ord">
          <ac:chgData name="Gunnar Orn Thorsteinsson" userId="6ff5e4af-0863-4080-9179-e09f07ef459c" providerId="ADAL" clId="{0EE70A6E-48F4-46BE-8D78-7F53BBE0FF05}" dt="2023-01-31T12:03:04.617" v="2536" actId="1037"/>
          <ac:spMkLst>
            <pc:docMk/>
            <pc:sldMk cId="4049952343" sldId="289"/>
            <ac:spMk id="10" creationId="{305E0EE0-6102-3326-266B-A4F8FF4E245D}"/>
          </ac:spMkLst>
        </pc:spChg>
        <pc:graphicFrameChg chg="add del mod">
          <ac:chgData name="Gunnar Orn Thorsteinsson" userId="6ff5e4af-0863-4080-9179-e09f07ef459c" providerId="ADAL" clId="{0EE70A6E-48F4-46BE-8D78-7F53BBE0FF05}" dt="2023-01-30T17:00:35.404" v="701" actId="21"/>
          <ac:graphicFrameMkLst>
            <pc:docMk/>
            <pc:sldMk cId="4049952343" sldId="289"/>
            <ac:graphicFrameMk id="6" creationId="{FF29820C-F28D-D5C5-6C26-6A4C8E4F2F11}"/>
          </ac:graphicFrameMkLst>
        </pc:graphicFrameChg>
        <pc:graphicFrameChg chg="add del mod">
          <ac:chgData name="Gunnar Orn Thorsteinsson" userId="6ff5e4af-0863-4080-9179-e09f07ef459c" providerId="ADAL" clId="{0EE70A6E-48F4-46BE-8D78-7F53BBE0FF05}" dt="2023-01-31T12:00:12.047" v="2412" actId="478"/>
          <ac:graphicFrameMkLst>
            <pc:docMk/>
            <pc:sldMk cId="4049952343" sldId="289"/>
            <ac:graphicFrameMk id="9" creationId="{33CD6BFE-C84B-4A1E-C02B-E1B98BD2D29B}"/>
          </ac:graphicFrameMkLst>
        </pc:graphicFrameChg>
        <pc:picChg chg="add mod ord modCrop">
          <ac:chgData name="Gunnar Orn Thorsteinsson" userId="6ff5e4af-0863-4080-9179-e09f07ef459c" providerId="ADAL" clId="{0EE70A6E-48F4-46BE-8D78-7F53BBE0FF05}" dt="2023-01-31T12:02:55.331" v="2512" actId="1038"/>
          <ac:picMkLst>
            <pc:docMk/>
            <pc:sldMk cId="4049952343" sldId="289"/>
            <ac:picMk id="5" creationId="{A7643A6C-4AD5-A03E-763B-51214BAFD0E7}"/>
          </ac:picMkLst>
        </pc:picChg>
      </pc:sldChg>
      <pc:sldChg chg="addSp delSp modSp new mod chgLayout">
        <pc:chgData name="Gunnar Orn Thorsteinsson" userId="6ff5e4af-0863-4080-9179-e09f07ef459c" providerId="ADAL" clId="{0EE70A6E-48F4-46BE-8D78-7F53BBE0FF05}" dt="2023-01-31T15:43:24.161" v="3007" actId="20577"/>
        <pc:sldMkLst>
          <pc:docMk/>
          <pc:sldMk cId="3204682706" sldId="290"/>
        </pc:sldMkLst>
        <pc:spChg chg="del">
          <ac:chgData name="Gunnar Orn Thorsteinsson" userId="6ff5e4af-0863-4080-9179-e09f07ef459c" providerId="ADAL" clId="{0EE70A6E-48F4-46BE-8D78-7F53BBE0FF05}" dt="2023-01-30T20:31:51.477" v="1090" actId="931"/>
          <ac:spMkLst>
            <pc:docMk/>
            <pc:sldMk cId="3204682706" sldId="290"/>
            <ac:spMk id="2" creationId="{38960E76-852F-852D-F852-3460796EB7E9}"/>
          </ac:spMkLst>
        </pc:spChg>
        <pc:spChg chg="del">
          <ac:chgData name="Gunnar Orn Thorsteinsson" userId="6ff5e4af-0863-4080-9179-e09f07ef459c" providerId="ADAL" clId="{0EE70A6E-48F4-46BE-8D78-7F53BBE0FF05}" dt="2023-01-30T20:23:47.634" v="992" actId="12084"/>
          <ac:spMkLst>
            <pc:docMk/>
            <pc:sldMk cId="3204682706" sldId="290"/>
            <ac:spMk id="3" creationId="{734AA370-8511-B740-B4C7-3B895140C924}"/>
          </ac:spMkLst>
        </pc:spChg>
        <pc:spChg chg="mod ord">
          <ac:chgData name="Gunnar Orn Thorsteinsson" userId="6ff5e4af-0863-4080-9179-e09f07ef459c" providerId="ADAL" clId="{0EE70A6E-48F4-46BE-8D78-7F53BBE0FF05}" dt="2023-01-31T15:22:17.011" v="2540" actId="700"/>
          <ac:spMkLst>
            <pc:docMk/>
            <pc:sldMk cId="3204682706" sldId="290"/>
            <ac:spMk id="4" creationId="{4D6768AD-9179-AC4B-097C-DBF2CB0343FC}"/>
          </ac:spMkLst>
        </pc:spChg>
        <pc:spChg chg="add mod ord">
          <ac:chgData name="Gunnar Orn Thorsteinsson" userId="6ff5e4af-0863-4080-9179-e09f07ef459c" providerId="ADAL" clId="{0EE70A6E-48F4-46BE-8D78-7F53BBE0FF05}" dt="2023-01-31T15:43:24.161" v="3007" actId="20577"/>
          <ac:spMkLst>
            <pc:docMk/>
            <pc:sldMk cId="3204682706" sldId="290"/>
            <ac:spMk id="8" creationId="{ECE2ADA9-F0C3-F371-1677-FB1E5FDC3572}"/>
          </ac:spMkLst>
        </pc:spChg>
        <pc:graphicFrameChg chg="add del mod">
          <ac:chgData name="Gunnar Orn Thorsteinsson" userId="6ff5e4af-0863-4080-9179-e09f07ef459c" providerId="ADAL" clId="{0EE70A6E-48F4-46BE-8D78-7F53BBE0FF05}" dt="2023-01-31T15:22:12.991" v="2539" actId="478"/>
          <ac:graphicFrameMkLst>
            <pc:docMk/>
            <pc:sldMk cId="3204682706" sldId="290"/>
            <ac:graphicFrameMk id="5" creationId="{A78279AD-2FFA-173D-FE75-1E110EA03AA2}"/>
          </ac:graphicFrameMkLst>
        </pc:graphicFrameChg>
        <pc:picChg chg="add mod ord modCrop">
          <ac:chgData name="Gunnar Orn Thorsteinsson" userId="6ff5e4af-0863-4080-9179-e09f07ef459c" providerId="ADAL" clId="{0EE70A6E-48F4-46BE-8D78-7F53BBE0FF05}" dt="2023-01-31T15:22:17.011" v="2540" actId="700"/>
          <ac:picMkLst>
            <pc:docMk/>
            <pc:sldMk cId="3204682706" sldId="290"/>
            <ac:picMk id="7" creationId="{1FF89A0D-A856-D8B9-2ECF-0F77C6157ACA}"/>
          </ac:picMkLst>
        </pc:picChg>
      </pc:sldChg>
      <pc:sldChg chg="addSp delSp modSp new mod modClrScheme chgLayout">
        <pc:chgData name="Gunnar Orn Thorsteinsson" userId="6ff5e4af-0863-4080-9179-e09f07ef459c" providerId="ADAL" clId="{0EE70A6E-48F4-46BE-8D78-7F53BBE0FF05}" dt="2023-01-30T20:40:11.564" v="1366" actId="20577"/>
        <pc:sldMkLst>
          <pc:docMk/>
          <pc:sldMk cId="3183825038" sldId="291"/>
        </pc:sldMkLst>
        <pc:spChg chg="del mod ord">
          <ac:chgData name="Gunnar Orn Thorsteinsson" userId="6ff5e4af-0863-4080-9179-e09f07ef459c" providerId="ADAL" clId="{0EE70A6E-48F4-46BE-8D78-7F53BBE0FF05}" dt="2023-01-30T20:35:50.187" v="1124" actId="700"/>
          <ac:spMkLst>
            <pc:docMk/>
            <pc:sldMk cId="3183825038" sldId="291"/>
            <ac:spMk id="2" creationId="{9E2F08F6-270A-6A30-BDEE-2F37DDC1BC23}"/>
          </ac:spMkLst>
        </pc:spChg>
        <pc:spChg chg="del mod ord">
          <ac:chgData name="Gunnar Orn Thorsteinsson" userId="6ff5e4af-0863-4080-9179-e09f07ef459c" providerId="ADAL" clId="{0EE70A6E-48F4-46BE-8D78-7F53BBE0FF05}" dt="2023-01-30T20:35:50.187" v="1124" actId="700"/>
          <ac:spMkLst>
            <pc:docMk/>
            <pc:sldMk cId="3183825038" sldId="291"/>
            <ac:spMk id="3" creationId="{2BB24CC3-5327-7D49-9BDB-5A96CD8FA310}"/>
          </ac:spMkLst>
        </pc:spChg>
        <pc:spChg chg="del mod ord">
          <ac:chgData name="Gunnar Orn Thorsteinsson" userId="6ff5e4af-0863-4080-9179-e09f07ef459c" providerId="ADAL" clId="{0EE70A6E-48F4-46BE-8D78-7F53BBE0FF05}" dt="2023-01-30T20:35:50.187" v="1124" actId="700"/>
          <ac:spMkLst>
            <pc:docMk/>
            <pc:sldMk cId="3183825038" sldId="291"/>
            <ac:spMk id="4" creationId="{D3F9887E-801B-FA9E-480E-F44379A3C156}"/>
          </ac:spMkLst>
        </pc:spChg>
        <pc:spChg chg="add mod ord">
          <ac:chgData name="Gunnar Orn Thorsteinsson" userId="6ff5e4af-0863-4080-9179-e09f07ef459c" providerId="ADAL" clId="{0EE70A6E-48F4-46BE-8D78-7F53BBE0FF05}" dt="2023-01-30T20:36:16.385" v="1138" actId="20577"/>
          <ac:spMkLst>
            <pc:docMk/>
            <pc:sldMk cId="3183825038" sldId="291"/>
            <ac:spMk id="5" creationId="{30041ECF-5EB7-86D8-CBD0-E2738254AA6F}"/>
          </ac:spMkLst>
        </pc:spChg>
        <pc:spChg chg="add mod ord">
          <ac:chgData name="Gunnar Orn Thorsteinsson" userId="6ff5e4af-0863-4080-9179-e09f07ef459c" providerId="ADAL" clId="{0EE70A6E-48F4-46BE-8D78-7F53BBE0FF05}" dt="2023-01-30T20:40:11.564" v="1366" actId="20577"/>
          <ac:spMkLst>
            <pc:docMk/>
            <pc:sldMk cId="3183825038" sldId="291"/>
            <ac:spMk id="6" creationId="{7B0B9E13-AA32-852B-B9F9-B82C6E54E3FE}"/>
          </ac:spMkLst>
        </pc:spChg>
        <pc:spChg chg="add del mod ord">
          <ac:chgData name="Gunnar Orn Thorsteinsson" userId="6ff5e4af-0863-4080-9179-e09f07ef459c" providerId="ADAL" clId="{0EE70A6E-48F4-46BE-8D78-7F53BBE0FF05}" dt="2023-01-30T20:36:05.825" v="1125" actId="931"/>
          <ac:spMkLst>
            <pc:docMk/>
            <pc:sldMk cId="3183825038" sldId="291"/>
            <ac:spMk id="7" creationId="{FF0E4D91-08CE-6976-6211-DC3DAF9D1136}"/>
          </ac:spMkLst>
        </pc:spChg>
        <pc:picChg chg="add mod">
          <ac:chgData name="Gunnar Orn Thorsteinsson" userId="6ff5e4af-0863-4080-9179-e09f07ef459c" providerId="ADAL" clId="{0EE70A6E-48F4-46BE-8D78-7F53BBE0FF05}" dt="2023-01-30T20:36:09.029" v="1127" actId="962"/>
          <ac:picMkLst>
            <pc:docMk/>
            <pc:sldMk cId="3183825038" sldId="291"/>
            <ac:picMk id="9" creationId="{7E9BF8AE-8290-0956-009D-E85515FD7DC1}"/>
          </ac:picMkLst>
        </pc:picChg>
      </pc:sldChg>
      <pc:sldChg chg="addSp modSp new mod modClrScheme chgLayout">
        <pc:chgData name="Gunnar Orn Thorsteinsson" userId="6ff5e4af-0863-4080-9179-e09f07ef459c" providerId="ADAL" clId="{0EE70A6E-48F4-46BE-8D78-7F53BBE0FF05}" dt="2023-01-30T20:39:59.014" v="1335" actId="20577"/>
        <pc:sldMkLst>
          <pc:docMk/>
          <pc:sldMk cId="1835275224" sldId="292"/>
        </pc:sldMkLst>
        <pc:spChg chg="add mod">
          <ac:chgData name="Gunnar Orn Thorsteinsson" userId="6ff5e4af-0863-4080-9179-e09f07ef459c" providerId="ADAL" clId="{0EE70A6E-48F4-46BE-8D78-7F53BBE0FF05}" dt="2023-01-30T20:38:44.149" v="1244" actId="20577"/>
          <ac:spMkLst>
            <pc:docMk/>
            <pc:sldMk cId="1835275224" sldId="292"/>
            <ac:spMk id="2" creationId="{A1AF9482-5A00-2A6D-C0A7-B08A5E1A2292}"/>
          </ac:spMkLst>
        </pc:spChg>
        <pc:spChg chg="add mod">
          <ac:chgData name="Gunnar Orn Thorsteinsson" userId="6ff5e4af-0863-4080-9179-e09f07ef459c" providerId="ADAL" clId="{0EE70A6E-48F4-46BE-8D78-7F53BBE0FF05}" dt="2023-01-30T20:39:59.014" v="1335" actId="20577"/>
          <ac:spMkLst>
            <pc:docMk/>
            <pc:sldMk cId="1835275224" sldId="292"/>
            <ac:spMk id="3" creationId="{11BAFBE4-C325-F3B3-F0DD-9AA57308FA9D}"/>
          </ac:spMkLst>
        </pc:spChg>
      </pc:sldChg>
      <pc:sldChg chg="modSp new mod">
        <pc:chgData name="Gunnar Orn Thorsteinsson" userId="6ff5e4af-0863-4080-9179-e09f07ef459c" providerId="ADAL" clId="{0EE70A6E-48F4-46BE-8D78-7F53BBE0FF05}" dt="2023-01-31T15:23:38.656" v="2576" actId="20577"/>
        <pc:sldMkLst>
          <pc:docMk/>
          <pc:sldMk cId="2388007710" sldId="293"/>
        </pc:sldMkLst>
        <pc:spChg chg="mod">
          <ac:chgData name="Gunnar Orn Thorsteinsson" userId="6ff5e4af-0863-4080-9179-e09f07ef459c" providerId="ADAL" clId="{0EE70A6E-48F4-46BE-8D78-7F53BBE0FF05}" dt="2023-01-30T20:40:45.143" v="1394" actId="20577"/>
          <ac:spMkLst>
            <pc:docMk/>
            <pc:sldMk cId="2388007710" sldId="293"/>
            <ac:spMk id="2" creationId="{6DB4CD1C-B155-253D-66DC-DFFB9BE13804}"/>
          </ac:spMkLst>
        </pc:spChg>
        <pc:spChg chg="mod">
          <ac:chgData name="Gunnar Orn Thorsteinsson" userId="6ff5e4af-0863-4080-9179-e09f07ef459c" providerId="ADAL" clId="{0EE70A6E-48F4-46BE-8D78-7F53BBE0FF05}" dt="2023-01-31T15:23:38.656" v="2576" actId="20577"/>
          <ac:spMkLst>
            <pc:docMk/>
            <pc:sldMk cId="2388007710" sldId="293"/>
            <ac:spMk id="3" creationId="{C7FB577B-1348-4539-5C68-5CD43AD823B2}"/>
          </ac:spMkLst>
        </pc:spChg>
      </pc:sldChg>
      <pc:sldChg chg="modSp new mod">
        <pc:chgData name="Gunnar Orn Thorsteinsson" userId="6ff5e4af-0863-4080-9179-e09f07ef459c" providerId="ADAL" clId="{0EE70A6E-48F4-46BE-8D78-7F53BBE0FF05}" dt="2023-01-31T12:00:48.178" v="2458" actId="20577"/>
        <pc:sldMkLst>
          <pc:docMk/>
          <pc:sldMk cId="1407478878" sldId="294"/>
        </pc:sldMkLst>
        <pc:spChg chg="mod">
          <ac:chgData name="Gunnar Orn Thorsteinsson" userId="6ff5e4af-0863-4080-9179-e09f07ef459c" providerId="ADAL" clId="{0EE70A6E-48F4-46BE-8D78-7F53BBE0FF05}" dt="2023-01-30T20:43:13.920" v="1475" actId="20577"/>
          <ac:spMkLst>
            <pc:docMk/>
            <pc:sldMk cId="1407478878" sldId="294"/>
            <ac:spMk id="2" creationId="{8DCFEF92-60EF-1912-3DA7-7CF13F337C53}"/>
          </ac:spMkLst>
        </pc:spChg>
        <pc:spChg chg="mod">
          <ac:chgData name="Gunnar Orn Thorsteinsson" userId="6ff5e4af-0863-4080-9179-e09f07ef459c" providerId="ADAL" clId="{0EE70A6E-48F4-46BE-8D78-7F53BBE0FF05}" dt="2023-01-31T12:00:48.178" v="2458" actId="20577"/>
          <ac:spMkLst>
            <pc:docMk/>
            <pc:sldMk cId="1407478878" sldId="294"/>
            <ac:spMk id="3" creationId="{3A7D9C43-EDDF-2919-248F-E11C7ACAD1D6}"/>
          </ac:spMkLst>
        </pc:spChg>
      </pc:sldChg>
      <pc:sldChg chg="addSp delSp modSp new mod">
        <pc:chgData name="Gunnar Orn Thorsteinsson" userId="6ff5e4af-0863-4080-9179-e09f07ef459c" providerId="ADAL" clId="{0EE70A6E-48F4-46BE-8D78-7F53BBE0FF05}" dt="2023-01-31T15:51:25.304" v="3163" actId="20577"/>
        <pc:sldMkLst>
          <pc:docMk/>
          <pc:sldMk cId="1164014432" sldId="295"/>
        </pc:sldMkLst>
        <pc:spChg chg="del">
          <ac:chgData name="Gunnar Orn Thorsteinsson" userId="6ff5e4af-0863-4080-9179-e09f07ef459c" providerId="ADAL" clId="{0EE70A6E-48F4-46BE-8D78-7F53BBE0FF05}" dt="2023-01-30T20:47:16.281" v="1536" actId="931"/>
          <ac:spMkLst>
            <pc:docMk/>
            <pc:sldMk cId="1164014432" sldId="295"/>
            <ac:spMk id="2" creationId="{C27B4887-07DE-A607-F101-2D55E6045FB4}"/>
          </ac:spMkLst>
        </pc:spChg>
        <pc:spChg chg="mod">
          <ac:chgData name="Gunnar Orn Thorsteinsson" userId="6ff5e4af-0863-4080-9179-e09f07ef459c" providerId="ADAL" clId="{0EE70A6E-48F4-46BE-8D78-7F53BBE0FF05}" dt="2023-01-30T20:54:09.359" v="1719" actId="20577"/>
          <ac:spMkLst>
            <pc:docMk/>
            <pc:sldMk cId="1164014432" sldId="295"/>
            <ac:spMk id="3" creationId="{84A1728D-B0FD-6043-60C7-29D24B5A6548}"/>
          </ac:spMkLst>
        </pc:spChg>
        <pc:spChg chg="del mod">
          <ac:chgData name="Gunnar Orn Thorsteinsson" userId="6ff5e4af-0863-4080-9179-e09f07ef459c" providerId="ADAL" clId="{0EE70A6E-48F4-46BE-8D78-7F53BBE0FF05}" dt="2023-01-30T20:49:52.204" v="1561" actId="12084"/>
          <ac:spMkLst>
            <pc:docMk/>
            <pc:sldMk cId="1164014432" sldId="295"/>
            <ac:spMk id="4" creationId="{4D1C25FD-3830-3881-44A3-8C402CAD790B}"/>
          </ac:spMkLst>
        </pc:spChg>
        <pc:graphicFrameChg chg="add mod">
          <ac:chgData name="Gunnar Orn Thorsteinsson" userId="6ff5e4af-0863-4080-9179-e09f07ef459c" providerId="ADAL" clId="{0EE70A6E-48F4-46BE-8D78-7F53BBE0FF05}" dt="2023-01-31T15:51:25.304" v="3163" actId="20577"/>
          <ac:graphicFrameMkLst>
            <pc:docMk/>
            <pc:sldMk cId="1164014432" sldId="295"/>
            <ac:graphicFrameMk id="7" creationId="{7EBE82DF-40B4-F60E-055D-8D81C1F2BFA3}"/>
          </ac:graphicFrameMkLst>
        </pc:graphicFrameChg>
        <pc:picChg chg="add mod">
          <ac:chgData name="Gunnar Orn Thorsteinsson" userId="6ff5e4af-0863-4080-9179-e09f07ef459c" providerId="ADAL" clId="{0EE70A6E-48F4-46BE-8D78-7F53BBE0FF05}" dt="2023-01-30T20:47:18.362" v="1539" actId="962"/>
          <ac:picMkLst>
            <pc:docMk/>
            <pc:sldMk cId="1164014432" sldId="295"/>
            <ac:picMk id="6" creationId="{0BC23930-5DD6-7EE3-F477-F73B9F3F85F7}"/>
          </ac:picMkLst>
        </pc:picChg>
      </pc:sldChg>
      <pc:sldChg chg="addSp delSp modSp new mod modClrScheme modAnim chgLayout">
        <pc:chgData name="Gunnar Orn Thorsteinsson" userId="6ff5e4af-0863-4080-9179-e09f07ef459c" providerId="ADAL" clId="{0EE70A6E-48F4-46BE-8D78-7F53BBE0FF05}" dt="2023-01-31T11:11:49.062" v="1947" actId="20577"/>
        <pc:sldMkLst>
          <pc:docMk/>
          <pc:sldMk cId="4255164336" sldId="296"/>
        </pc:sldMkLst>
        <pc:spChg chg="add mod">
          <ac:chgData name="Gunnar Orn Thorsteinsson" userId="6ff5e4af-0863-4080-9179-e09f07ef459c" providerId="ADAL" clId="{0EE70A6E-48F4-46BE-8D78-7F53BBE0FF05}" dt="2023-01-31T11:10:25.234" v="1938" actId="20577"/>
          <ac:spMkLst>
            <pc:docMk/>
            <pc:sldMk cId="4255164336" sldId="296"/>
            <ac:spMk id="2" creationId="{53183939-AE5C-5882-A682-6A1E53D96FC7}"/>
          </ac:spMkLst>
        </pc:spChg>
        <pc:spChg chg="add del mod">
          <ac:chgData name="Gunnar Orn Thorsteinsson" userId="6ff5e4af-0863-4080-9179-e09f07ef459c" providerId="ADAL" clId="{0EE70A6E-48F4-46BE-8D78-7F53BBE0FF05}" dt="2023-01-31T11:10:33.140" v="1939" actId="478"/>
          <ac:spMkLst>
            <pc:docMk/>
            <pc:sldMk cId="4255164336" sldId="296"/>
            <ac:spMk id="3" creationId="{B8C155AA-9A3B-B9C9-3571-01ED3AE1AA41}"/>
          </ac:spMkLst>
        </pc:spChg>
        <pc:grpChg chg="add mod">
          <ac:chgData name="Gunnar Orn Thorsteinsson" userId="6ff5e4af-0863-4080-9179-e09f07ef459c" providerId="ADAL" clId="{0EE70A6E-48F4-46BE-8D78-7F53BBE0FF05}" dt="2023-01-31T11:10:34.466" v="1940"/>
          <ac:grpSpMkLst>
            <pc:docMk/>
            <pc:sldMk cId="4255164336" sldId="296"/>
            <ac:grpSpMk id="4" creationId="{2AC1A434-2701-2074-20A2-9DE6E0CC2444}"/>
          </ac:grpSpMkLst>
        </pc:grpChg>
        <pc:grpChg chg="mod">
          <ac:chgData name="Gunnar Orn Thorsteinsson" userId="6ff5e4af-0863-4080-9179-e09f07ef459c" providerId="ADAL" clId="{0EE70A6E-48F4-46BE-8D78-7F53BBE0FF05}" dt="2023-01-31T11:10:34.466" v="1940"/>
          <ac:grpSpMkLst>
            <pc:docMk/>
            <pc:sldMk cId="4255164336" sldId="296"/>
            <ac:grpSpMk id="5" creationId="{47E79BB8-2E43-EC47-6DBE-F77530F42E25}"/>
          </ac:grpSpMkLst>
        </pc:grpChg>
        <pc:grpChg chg="mod">
          <ac:chgData name="Gunnar Orn Thorsteinsson" userId="6ff5e4af-0863-4080-9179-e09f07ef459c" providerId="ADAL" clId="{0EE70A6E-48F4-46BE-8D78-7F53BBE0FF05}" dt="2023-01-31T11:10:34.466" v="1940"/>
          <ac:grpSpMkLst>
            <pc:docMk/>
            <pc:sldMk cId="4255164336" sldId="296"/>
            <ac:grpSpMk id="9" creationId="{5BD07C17-6ED8-5A40-F144-1256FAD6F2FF}"/>
          </ac:grpSpMkLst>
        </pc:grpChg>
        <pc:grpChg chg="mod">
          <ac:chgData name="Gunnar Orn Thorsteinsson" userId="6ff5e4af-0863-4080-9179-e09f07ef459c" providerId="ADAL" clId="{0EE70A6E-48F4-46BE-8D78-7F53BBE0FF05}" dt="2023-01-31T11:10:34.466" v="1940"/>
          <ac:grpSpMkLst>
            <pc:docMk/>
            <pc:sldMk cId="4255164336" sldId="296"/>
            <ac:grpSpMk id="10" creationId="{83A4EFC5-79CA-BB50-647B-D930CBFBB145}"/>
          </ac:grpSpMkLst>
        </pc:grpChg>
        <pc:grpChg chg="mod">
          <ac:chgData name="Gunnar Orn Thorsteinsson" userId="6ff5e4af-0863-4080-9179-e09f07ef459c" providerId="ADAL" clId="{0EE70A6E-48F4-46BE-8D78-7F53BBE0FF05}" dt="2023-01-31T11:10:34.466" v="1940"/>
          <ac:grpSpMkLst>
            <pc:docMk/>
            <pc:sldMk cId="4255164336" sldId="296"/>
            <ac:grpSpMk id="18" creationId="{EDF54B45-A59E-9956-202B-0B0717290DF3}"/>
          </ac:grpSpMkLst>
        </pc:grpChg>
        <pc:graphicFrameChg chg="add mod">
          <ac:chgData name="Gunnar Orn Thorsteinsson" userId="6ff5e4af-0863-4080-9179-e09f07ef459c" providerId="ADAL" clId="{0EE70A6E-48F4-46BE-8D78-7F53BBE0FF05}" dt="2023-01-31T11:11:49.062" v="1947" actId="20577"/>
          <ac:graphicFrameMkLst>
            <pc:docMk/>
            <pc:sldMk cId="4255164336" sldId="296"/>
            <ac:graphicFrameMk id="27" creationId="{179CC842-2BD5-CF3F-B9E3-A07B5BD11917}"/>
          </ac:graphicFrameMkLst>
        </pc:graphicFrameChg>
        <pc:picChg chg="mod">
          <ac:chgData name="Gunnar Orn Thorsteinsson" userId="6ff5e4af-0863-4080-9179-e09f07ef459c" providerId="ADAL" clId="{0EE70A6E-48F4-46BE-8D78-7F53BBE0FF05}" dt="2023-01-31T11:10:34.466" v="1940"/>
          <ac:picMkLst>
            <pc:docMk/>
            <pc:sldMk cId="4255164336" sldId="296"/>
            <ac:picMk id="6" creationId="{483991A4-5111-1E0E-5141-003E2EC655A8}"/>
          </ac:picMkLst>
        </pc:picChg>
        <pc:picChg chg="mod">
          <ac:chgData name="Gunnar Orn Thorsteinsson" userId="6ff5e4af-0863-4080-9179-e09f07ef459c" providerId="ADAL" clId="{0EE70A6E-48F4-46BE-8D78-7F53BBE0FF05}" dt="2023-01-31T11:10:34.466" v="1940"/>
          <ac:picMkLst>
            <pc:docMk/>
            <pc:sldMk cId="4255164336" sldId="296"/>
            <ac:picMk id="7" creationId="{3AB717AE-C06F-8195-5F43-A94B1EEC2BDF}"/>
          </ac:picMkLst>
        </pc:picChg>
        <pc:picChg chg="mod">
          <ac:chgData name="Gunnar Orn Thorsteinsson" userId="6ff5e4af-0863-4080-9179-e09f07ef459c" providerId="ADAL" clId="{0EE70A6E-48F4-46BE-8D78-7F53BBE0FF05}" dt="2023-01-31T11:10:34.466" v="1940"/>
          <ac:picMkLst>
            <pc:docMk/>
            <pc:sldMk cId="4255164336" sldId="296"/>
            <ac:picMk id="8" creationId="{D01DB077-50DA-2266-D0F1-510E655A7240}"/>
          </ac:picMkLst>
        </pc:picChg>
        <pc:picChg chg="mod">
          <ac:chgData name="Gunnar Orn Thorsteinsson" userId="6ff5e4af-0863-4080-9179-e09f07ef459c" providerId="ADAL" clId="{0EE70A6E-48F4-46BE-8D78-7F53BBE0FF05}" dt="2023-01-31T11:10:34.466" v="1940"/>
          <ac:picMkLst>
            <pc:docMk/>
            <pc:sldMk cId="4255164336" sldId="296"/>
            <ac:picMk id="11" creationId="{3C7DF526-4186-3E13-ED64-E8542EB92DD7}"/>
          </ac:picMkLst>
        </pc:picChg>
        <pc:picChg chg="mod">
          <ac:chgData name="Gunnar Orn Thorsteinsson" userId="6ff5e4af-0863-4080-9179-e09f07ef459c" providerId="ADAL" clId="{0EE70A6E-48F4-46BE-8D78-7F53BBE0FF05}" dt="2023-01-31T11:10:34.466" v="1940"/>
          <ac:picMkLst>
            <pc:docMk/>
            <pc:sldMk cId="4255164336" sldId="296"/>
            <ac:picMk id="12" creationId="{4C40596C-BAFE-571F-76E6-7D988089D407}"/>
          </ac:picMkLst>
        </pc:picChg>
        <pc:picChg chg="mod">
          <ac:chgData name="Gunnar Orn Thorsteinsson" userId="6ff5e4af-0863-4080-9179-e09f07ef459c" providerId="ADAL" clId="{0EE70A6E-48F4-46BE-8D78-7F53BBE0FF05}" dt="2023-01-31T11:10:34.466" v="1940"/>
          <ac:picMkLst>
            <pc:docMk/>
            <pc:sldMk cId="4255164336" sldId="296"/>
            <ac:picMk id="13" creationId="{D41E5B95-15D4-137D-7F35-4BF5A0BF93E0}"/>
          </ac:picMkLst>
        </pc:picChg>
        <pc:picChg chg="mod">
          <ac:chgData name="Gunnar Orn Thorsteinsson" userId="6ff5e4af-0863-4080-9179-e09f07ef459c" providerId="ADAL" clId="{0EE70A6E-48F4-46BE-8D78-7F53BBE0FF05}" dt="2023-01-31T11:10:34.466" v="1940"/>
          <ac:picMkLst>
            <pc:docMk/>
            <pc:sldMk cId="4255164336" sldId="296"/>
            <ac:picMk id="14" creationId="{3B030816-7ACB-9FB7-CE5F-D6FE33D4A16A}"/>
          </ac:picMkLst>
        </pc:picChg>
        <pc:picChg chg="mod">
          <ac:chgData name="Gunnar Orn Thorsteinsson" userId="6ff5e4af-0863-4080-9179-e09f07ef459c" providerId="ADAL" clId="{0EE70A6E-48F4-46BE-8D78-7F53BBE0FF05}" dt="2023-01-31T11:10:34.466" v="1940"/>
          <ac:picMkLst>
            <pc:docMk/>
            <pc:sldMk cId="4255164336" sldId="296"/>
            <ac:picMk id="15" creationId="{B4D9CBCD-5BC2-7F0B-5DEE-3AEA62E696AB}"/>
          </ac:picMkLst>
        </pc:picChg>
        <pc:picChg chg="mod">
          <ac:chgData name="Gunnar Orn Thorsteinsson" userId="6ff5e4af-0863-4080-9179-e09f07ef459c" providerId="ADAL" clId="{0EE70A6E-48F4-46BE-8D78-7F53BBE0FF05}" dt="2023-01-31T11:10:34.466" v="1940"/>
          <ac:picMkLst>
            <pc:docMk/>
            <pc:sldMk cId="4255164336" sldId="296"/>
            <ac:picMk id="16" creationId="{502B935D-0A1C-CA58-25D1-B733CA15F2EB}"/>
          </ac:picMkLst>
        </pc:picChg>
        <pc:picChg chg="mod">
          <ac:chgData name="Gunnar Orn Thorsteinsson" userId="6ff5e4af-0863-4080-9179-e09f07ef459c" providerId="ADAL" clId="{0EE70A6E-48F4-46BE-8D78-7F53BBE0FF05}" dt="2023-01-31T11:10:34.466" v="1940"/>
          <ac:picMkLst>
            <pc:docMk/>
            <pc:sldMk cId="4255164336" sldId="296"/>
            <ac:picMk id="17" creationId="{DEF82DE6-3836-E738-6866-887CC2C54EF5}"/>
          </ac:picMkLst>
        </pc:picChg>
        <pc:picChg chg="mod">
          <ac:chgData name="Gunnar Orn Thorsteinsson" userId="6ff5e4af-0863-4080-9179-e09f07ef459c" providerId="ADAL" clId="{0EE70A6E-48F4-46BE-8D78-7F53BBE0FF05}" dt="2023-01-31T11:10:34.466" v="1940"/>
          <ac:picMkLst>
            <pc:docMk/>
            <pc:sldMk cId="4255164336" sldId="296"/>
            <ac:picMk id="19" creationId="{15B0EC7E-78FB-AFDC-F0EB-4D6240BB8027}"/>
          </ac:picMkLst>
        </pc:picChg>
        <pc:picChg chg="mod">
          <ac:chgData name="Gunnar Orn Thorsteinsson" userId="6ff5e4af-0863-4080-9179-e09f07ef459c" providerId="ADAL" clId="{0EE70A6E-48F4-46BE-8D78-7F53BBE0FF05}" dt="2023-01-31T11:10:34.466" v="1940"/>
          <ac:picMkLst>
            <pc:docMk/>
            <pc:sldMk cId="4255164336" sldId="296"/>
            <ac:picMk id="20" creationId="{097DED19-88A4-ED52-1C40-CA61454D3137}"/>
          </ac:picMkLst>
        </pc:picChg>
        <pc:picChg chg="mod">
          <ac:chgData name="Gunnar Orn Thorsteinsson" userId="6ff5e4af-0863-4080-9179-e09f07ef459c" providerId="ADAL" clId="{0EE70A6E-48F4-46BE-8D78-7F53BBE0FF05}" dt="2023-01-31T11:10:34.466" v="1940"/>
          <ac:picMkLst>
            <pc:docMk/>
            <pc:sldMk cId="4255164336" sldId="296"/>
            <ac:picMk id="21" creationId="{7C789583-5DB0-F60A-90EA-E937A21FCF0B}"/>
          </ac:picMkLst>
        </pc:picChg>
        <pc:picChg chg="mod">
          <ac:chgData name="Gunnar Orn Thorsteinsson" userId="6ff5e4af-0863-4080-9179-e09f07ef459c" providerId="ADAL" clId="{0EE70A6E-48F4-46BE-8D78-7F53BBE0FF05}" dt="2023-01-31T11:10:34.466" v="1940"/>
          <ac:picMkLst>
            <pc:docMk/>
            <pc:sldMk cId="4255164336" sldId="296"/>
            <ac:picMk id="22" creationId="{0F0C06B0-CAD2-397A-219E-DB0765C5E93A}"/>
          </ac:picMkLst>
        </pc:picChg>
        <pc:picChg chg="mod">
          <ac:chgData name="Gunnar Orn Thorsteinsson" userId="6ff5e4af-0863-4080-9179-e09f07ef459c" providerId="ADAL" clId="{0EE70A6E-48F4-46BE-8D78-7F53BBE0FF05}" dt="2023-01-31T11:10:34.466" v="1940"/>
          <ac:picMkLst>
            <pc:docMk/>
            <pc:sldMk cId="4255164336" sldId="296"/>
            <ac:picMk id="23" creationId="{6CC3E76F-AF15-55A4-FD99-C884A54FACEF}"/>
          </ac:picMkLst>
        </pc:picChg>
        <pc:picChg chg="mod">
          <ac:chgData name="Gunnar Orn Thorsteinsson" userId="6ff5e4af-0863-4080-9179-e09f07ef459c" providerId="ADAL" clId="{0EE70A6E-48F4-46BE-8D78-7F53BBE0FF05}" dt="2023-01-31T11:10:34.466" v="1940"/>
          <ac:picMkLst>
            <pc:docMk/>
            <pc:sldMk cId="4255164336" sldId="296"/>
            <ac:picMk id="24" creationId="{5E3FF6F8-EF25-7DE0-176F-7A6ED582EE2F}"/>
          </ac:picMkLst>
        </pc:picChg>
        <pc:picChg chg="mod">
          <ac:chgData name="Gunnar Orn Thorsteinsson" userId="6ff5e4af-0863-4080-9179-e09f07ef459c" providerId="ADAL" clId="{0EE70A6E-48F4-46BE-8D78-7F53BBE0FF05}" dt="2023-01-31T11:10:34.466" v="1940"/>
          <ac:picMkLst>
            <pc:docMk/>
            <pc:sldMk cId="4255164336" sldId="296"/>
            <ac:picMk id="25" creationId="{2968D9F7-968A-FB21-51DF-644A5EE0DEE6}"/>
          </ac:picMkLst>
        </pc:picChg>
        <pc:picChg chg="mod">
          <ac:chgData name="Gunnar Orn Thorsteinsson" userId="6ff5e4af-0863-4080-9179-e09f07ef459c" providerId="ADAL" clId="{0EE70A6E-48F4-46BE-8D78-7F53BBE0FF05}" dt="2023-01-31T11:10:34.466" v="1940"/>
          <ac:picMkLst>
            <pc:docMk/>
            <pc:sldMk cId="4255164336" sldId="296"/>
            <ac:picMk id="26" creationId="{69C28ACE-748E-B289-CB44-CB41F3C5BE59}"/>
          </ac:picMkLst>
        </pc:picChg>
      </pc:sldChg>
      <pc:sldChg chg="add mod modShow">
        <pc:chgData name="Gunnar Orn Thorsteinsson" userId="6ff5e4af-0863-4080-9179-e09f07ef459c" providerId="ADAL" clId="{0EE70A6E-48F4-46BE-8D78-7F53BBE0FF05}" dt="2023-01-31T11:59:44.404" v="2408" actId="729"/>
        <pc:sldMkLst>
          <pc:docMk/>
          <pc:sldMk cId="1505915207" sldId="297"/>
        </pc:sldMkLst>
      </pc:sldChg>
      <pc:sldChg chg="add mod modShow">
        <pc:chgData name="Gunnar Orn Thorsteinsson" userId="6ff5e4af-0863-4080-9179-e09f07ef459c" providerId="ADAL" clId="{0EE70A6E-48F4-46BE-8D78-7F53BBE0FF05}" dt="2023-01-31T15:21:46.061" v="2538" actId="729"/>
        <pc:sldMkLst>
          <pc:docMk/>
          <pc:sldMk cId="1187973618" sldId="298"/>
        </pc:sldMkLst>
      </pc:sldChg>
      <pc:sldChg chg="addSp delSp modSp new mod">
        <pc:chgData name="Gunnar Orn Thorsteinsson" userId="6ff5e4af-0863-4080-9179-e09f07ef459c" providerId="ADAL" clId="{0EE70A6E-48F4-46BE-8D78-7F53BBE0FF05}" dt="2023-01-31T15:45:51.462" v="3045" actId="20577"/>
        <pc:sldMkLst>
          <pc:docMk/>
          <pc:sldMk cId="2129919913" sldId="299"/>
        </pc:sldMkLst>
        <pc:spChg chg="del">
          <ac:chgData name="Gunnar Orn Thorsteinsson" userId="6ff5e4af-0863-4080-9179-e09f07ef459c" providerId="ADAL" clId="{0EE70A6E-48F4-46BE-8D78-7F53BBE0FF05}" dt="2023-01-31T15:35:29.385" v="2785" actId="931"/>
          <ac:spMkLst>
            <pc:docMk/>
            <pc:sldMk cId="2129919913" sldId="299"/>
            <ac:spMk id="2" creationId="{9D7C9EA1-78C2-2AB1-EE31-C3C6053C9926}"/>
          </ac:spMkLst>
        </pc:spChg>
        <pc:spChg chg="mod">
          <ac:chgData name="Gunnar Orn Thorsteinsson" userId="6ff5e4af-0863-4080-9179-e09f07ef459c" providerId="ADAL" clId="{0EE70A6E-48F4-46BE-8D78-7F53BBE0FF05}" dt="2023-01-31T15:45:51.462" v="3045" actId="20577"/>
          <ac:spMkLst>
            <pc:docMk/>
            <pc:sldMk cId="2129919913" sldId="299"/>
            <ac:spMk id="3" creationId="{DC17A721-73B3-8B61-4184-71F3142EED2B}"/>
          </ac:spMkLst>
        </pc:spChg>
        <pc:spChg chg="mod">
          <ac:chgData name="Gunnar Orn Thorsteinsson" userId="6ff5e4af-0863-4080-9179-e09f07ef459c" providerId="ADAL" clId="{0EE70A6E-48F4-46BE-8D78-7F53BBE0FF05}" dt="2023-01-31T15:32:23.440" v="2784" actId="20577"/>
          <ac:spMkLst>
            <pc:docMk/>
            <pc:sldMk cId="2129919913" sldId="299"/>
            <ac:spMk id="4" creationId="{88135ACE-22FB-9A2D-30B0-F764F0BB940A}"/>
          </ac:spMkLst>
        </pc:spChg>
        <pc:picChg chg="add mod">
          <ac:chgData name="Gunnar Orn Thorsteinsson" userId="6ff5e4af-0863-4080-9179-e09f07ef459c" providerId="ADAL" clId="{0EE70A6E-48F4-46BE-8D78-7F53BBE0FF05}" dt="2023-01-31T15:35:33.385" v="2787" actId="962"/>
          <ac:picMkLst>
            <pc:docMk/>
            <pc:sldMk cId="2129919913" sldId="299"/>
            <ac:picMk id="6" creationId="{DFEB72F8-032E-86AE-2F72-2A64776CA74B}"/>
          </ac:picMkLst>
        </pc:picChg>
      </pc:sldChg>
    </pc:docChg>
  </pc:docChgLst>
  <pc:docChgLst>
    <pc:chgData name="Gunnar Örn Þorsteinsson" userId="6ff5e4af-0863-4080-9179-e09f07ef459c" providerId="ADAL" clId="{86F80909-12A5-439B-B716-7AD3D31ED899}"/>
    <pc:docChg chg="undo custSel addSld delSld modSld modSection">
      <pc:chgData name="Gunnar Örn Þorsteinsson" userId="6ff5e4af-0863-4080-9179-e09f07ef459c" providerId="ADAL" clId="{86F80909-12A5-439B-B716-7AD3D31ED899}" dt="2023-03-07T03:41:11.036" v="408" actId="20577"/>
      <pc:docMkLst>
        <pc:docMk/>
      </pc:docMkLst>
      <pc:sldChg chg="addSp delSp modSp mod">
        <pc:chgData name="Gunnar Örn Þorsteinsson" userId="6ff5e4af-0863-4080-9179-e09f07ef459c" providerId="ADAL" clId="{86F80909-12A5-439B-B716-7AD3D31ED899}" dt="2023-03-07T03:41:11.036" v="408" actId="20577"/>
        <pc:sldMkLst>
          <pc:docMk/>
          <pc:sldMk cId="3183825038" sldId="291"/>
        </pc:sldMkLst>
        <pc:spChg chg="add mod">
          <ac:chgData name="Gunnar Örn Þorsteinsson" userId="6ff5e4af-0863-4080-9179-e09f07ef459c" providerId="ADAL" clId="{86F80909-12A5-439B-B716-7AD3D31ED899}" dt="2023-03-07T03:41:11.036" v="408" actId="20577"/>
          <ac:spMkLst>
            <pc:docMk/>
            <pc:sldMk cId="3183825038" sldId="291"/>
            <ac:spMk id="3" creationId="{19F15F07-4E59-47F0-4445-53BBA1B2CBF8}"/>
          </ac:spMkLst>
        </pc:spChg>
        <pc:spChg chg="del">
          <ac:chgData name="Gunnar Örn Þorsteinsson" userId="6ff5e4af-0863-4080-9179-e09f07ef459c" providerId="ADAL" clId="{86F80909-12A5-439B-B716-7AD3D31ED899}" dt="2023-03-06T23:40:24.375" v="58" actId="478"/>
          <ac:spMkLst>
            <pc:docMk/>
            <pc:sldMk cId="3183825038" sldId="291"/>
            <ac:spMk id="6" creationId="{7B0B9E13-AA32-852B-B9F9-B82C6E54E3FE}"/>
          </ac:spMkLst>
        </pc:spChg>
        <pc:picChg chg="add del mod">
          <ac:chgData name="Gunnar Örn Þorsteinsson" userId="6ff5e4af-0863-4080-9179-e09f07ef459c" providerId="ADAL" clId="{86F80909-12A5-439B-B716-7AD3D31ED899}" dt="2023-03-06T23:41:18.801" v="67" actId="478"/>
          <ac:picMkLst>
            <pc:docMk/>
            <pc:sldMk cId="3183825038" sldId="291"/>
            <ac:picMk id="7" creationId="{5D2BE831-A82C-0298-231E-D8A562B3FB3A}"/>
          </ac:picMkLst>
        </pc:picChg>
      </pc:sldChg>
      <pc:sldChg chg="add del">
        <pc:chgData name="Gunnar Örn Þorsteinsson" userId="6ff5e4af-0863-4080-9179-e09f07ef459c" providerId="ADAL" clId="{86F80909-12A5-439B-B716-7AD3D31ED899}" dt="2023-03-06T23:29:49.792" v="57" actId="47"/>
        <pc:sldMkLst>
          <pc:docMk/>
          <pc:sldMk cId="1835275224" sldId="292"/>
        </pc:sldMkLst>
      </pc:sldChg>
      <pc:sldChg chg="del">
        <pc:chgData name="Gunnar Örn Þorsteinsson" userId="6ff5e4af-0863-4080-9179-e09f07ef459c" providerId="ADAL" clId="{86F80909-12A5-439B-B716-7AD3D31ED899}" dt="2023-03-06T23:27:19.999" v="51" actId="47"/>
        <pc:sldMkLst>
          <pc:docMk/>
          <pc:sldMk cId="1407478878" sldId="294"/>
        </pc:sldMkLst>
      </pc:sldChg>
      <pc:sldChg chg="modSp mod">
        <pc:chgData name="Gunnar Örn Þorsteinsson" userId="6ff5e4af-0863-4080-9179-e09f07ef459c" providerId="ADAL" clId="{86F80909-12A5-439B-B716-7AD3D31ED899}" dt="2023-03-06T23:29:30.978" v="55" actId="1076"/>
        <pc:sldMkLst>
          <pc:docMk/>
          <pc:sldMk cId="1164014432" sldId="295"/>
        </pc:sldMkLst>
        <pc:graphicFrameChg chg="mod">
          <ac:chgData name="Gunnar Örn Þorsteinsson" userId="6ff5e4af-0863-4080-9179-e09f07ef459c" providerId="ADAL" clId="{86F80909-12A5-439B-B716-7AD3D31ED899}" dt="2023-03-06T23:29:30.978" v="55" actId="1076"/>
          <ac:graphicFrameMkLst>
            <pc:docMk/>
            <pc:sldMk cId="1164014432" sldId="295"/>
            <ac:graphicFrameMk id="7" creationId="{7EBE82DF-40B4-F60E-055D-8D81C1F2BFA3}"/>
          </ac:graphicFrameMkLst>
        </pc:graphicFrameChg>
      </pc:sldChg>
      <pc:sldChg chg="add del">
        <pc:chgData name="Gunnar Örn Þorsteinsson" userId="6ff5e4af-0863-4080-9179-e09f07ef459c" providerId="ADAL" clId="{86F80909-12A5-439B-B716-7AD3D31ED899}" dt="2023-03-06T23:28:35.026" v="53" actId="47"/>
        <pc:sldMkLst>
          <pc:docMk/>
          <pc:sldMk cId="1187973618" sldId="298"/>
        </pc:sldMkLst>
      </pc:sldChg>
      <pc:sldChg chg="addSp delSp new del mod modClrScheme chgLayout">
        <pc:chgData name="Gunnar Örn Þorsteinsson" userId="6ff5e4af-0863-4080-9179-e09f07ef459c" providerId="ADAL" clId="{86F80909-12A5-439B-B716-7AD3D31ED899}" dt="2023-03-06T23:27:15.841" v="49" actId="47"/>
        <pc:sldMkLst>
          <pc:docMk/>
          <pc:sldMk cId="1989387" sldId="301"/>
        </pc:sldMkLst>
        <pc:spChg chg="del">
          <ac:chgData name="Gunnar Örn Þorsteinsson" userId="6ff5e4af-0863-4080-9179-e09f07ef459c" providerId="ADAL" clId="{86F80909-12A5-439B-B716-7AD3D31ED899}" dt="2023-03-06T23:02:56.458" v="1" actId="700"/>
          <ac:spMkLst>
            <pc:docMk/>
            <pc:sldMk cId="1989387" sldId="301"/>
            <ac:spMk id="2" creationId="{8EEF45B3-62FA-1899-A308-7027D332BBCB}"/>
          </ac:spMkLst>
        </pc:spChg>
        <pc:spChg chg="del">
          <ac:chgData name="Gunnar Örn Þorsteinsson" userId="6ff5e4af-0863-4080-9179-e09f07ef459c" providerId="ADAL" clId="{86F80909-12A5-439B-B716-7AD3D31ED899}" dt="2023-03-06T23:02:56.458" v="1" actId="700"/>
          <ac:spMkLst>
            <pc:docMk/>
            <pc:sldMk cId="1989387" sldId="301"/>
            <ac:spMk id="3" creationId="{B975CE88-46C0-7FF9-70BF-890F1DC1140A}"/>
          </ac:spMkLst>
        </pc:spChg>
        <pc:picChg chg="add">
          <ac:chgData name="Gunnar Örn Þorsteinsson" userId="6ff5e4af-0863-4080-9179-e09f07ef459c" providerId="ADAL" clId="{86F80909-12A5-439B-B716-7AD3D31ED899}" dt="2023-03-06T23:02:58.891" v="2" actId="22"/>
          <ac:picMkLst>
            <pc:docMk/>
            <pc:sldMk cId="1989387" sldId="301"/>
            <ac:picMk id="5" creationId="{8CADA38D-3498-2CB1-F60C-2888D606576B}"/>
          </ac:picMkLst>
        </pc:picChg>
      </pc:sldChg>
      <pc:sldChg chg="addSp delSp add del mod">
        <pc:chgData name="Gunnar Örn Þorsteinsson" userId="6ff5e4af-0863-4080-9179-e09f07ef459c" providerId="ADAL" clId="{86F80909-12A5-439B-B716-7AD3D31ED899}" dt="2023-03-06T23:27:17.848" v="50" actId="47"/>
        <pc:sldMkLst>
          <pc:docMk/>
          <pc:sldMk cId="3518112081" sldId="302"/>
        </pc:sldMkLst>
        <pc:picChg chg="add">
          <ac:chgData name="Gunnar Örn Þorsteinsson" userId="6ff5e4af-0863-4080-9179-e09f07ef459c" providerId="ADAL" clId="{86F80909-12A5-439B-B716-7AD3D31ED899}" dt="2023-03-06T23:03:43.813" v="5" actId="22"/>
          <ac:picMkLst>
            <pc:docMk/>
            <pc:sldMk cId="3518112081" sldId="302"/>
            <ac:picMk id="3" creationId="{D9606759-4B69-B813-8F0A-101D3046B3E2}"/>
          </ac:picMkLst>
        </pc:picChg>
        <pc:picChg chg="del">
          <ac:chgData name="Gunnar Örn Þorsteinsson" userId="6ff5e4af-0863-4080-9179-e09f07ef459c" providerId="ADAL" clId="{86F80909-12A5-439B-B716-7AD3D31ED899}" dt="2023-03-06T23:03:30.178" v="4" actId="478"/>
          <ac:picMkLst>
            <pc:docMk/>
            <pc:sldMk cId="3518112081" sldId="302"/>
            <ac:picMk id="5" creationId="{8CADA38D-3498-2CB1-F60C-2888D606576B}"/>
          </ac:picMkLst>
        </pc:picChg>
      </pc:sldChg>
      <pc:sldChg chg="addSp delSp modSp new mod modClrScheme chgLayout">
        <pc:chgData name="Gunnar Örn Þorsteinsson" userId="6ff5e4af-0863-4080-9179-e09f07ef459c" providerId="ADAL" clId="{86F80909-12A5-439B-B716-7AD3D31ED899}" dt="2023-03-06T23:26:20.776" v="46" actId="1076"/>
        <pc:sldMkLst>
          <pc:docMk/>
          <pc:sldMk cId="876630642" sldId="303"/>
        </pc:sldMkLst>
        <pc:spChg chg="del">
          <ac:chgData name="Gunnar Örn Þorsteinsson" userId="6ff5e4af-0863-4080-9179-e09f07ef459c" providerId="ADAL" clId="{86F80909-12A5-439B-B716-7AD3D31ED899}" dt="2023-03-06T23:21:43.082" v="7" actId="700"/>
          <ac:spMkLst>
            <pc:docMk/>
            <pc:sldMk cId="876630642" sldId="303"/>
            <ac:spMk id="2" creationId="{C8F0F408-6342-2B69-0516-1006DA31C2DA}"/>
          </ac:spMkLst>
        </pc:spChg>
        <pc:spChg chg="del">
          <ac:chgData name="Gunnar Örn Þorsteinsson" userId="6ff5e4af-0863-4080-9179-e09f07ef459c" providerId="ADAL" clId="{86F80909-12A5-439B-B716-7AD3D31ED899}" dt="2023-03-06T23:21:43.082" v="7" actId="700"/>
          <ac:spMkLst>
            <pc:docMk/>
            <pc:sldMk cId="876630642" sldId="303"/>
            <ac:spMk id="3" creationId="{FAAC11C8-7D4A-8A9F-E308-4C06C6F749C1}"/>
          </ac:spMkLst>
        </pc:spChg>
        <pc:picChg chg="add del mod">
          <ac:chgData name="Gunnar Örn Þorsteinsson" userId="6ff5e4af-0863-4080-9179-e09f07ef459c" providerId="ADAL" clId="{86F80909-12A5-439B-B716-7AD3D31ED899}" dt="2023-03-06T23:23:29.586" v="15" actId="478"/>
          <ac:picMkLst>
            <pc:docMk/>
            <pc:sldMk cId="876630642" sldId="303"/>
            <ac:picMk id="5" creationId="{5FD9E5FE-D759-3D9B-3864-1B980AEA2681}"/>
          </ac:picMkLst>
        </pc:picChg>
        <pc:picChg chg="add mod">
          <ac:chgData name="Gunnar Örn Þorsteinsson" userId="6ff5e4af-0863-4080-9179-e09f07ef459c" providerId="ADAL" clId="{86F80909-12A5-439B-B716-7AD3D31ED899}" dt="2023-03-06T23:22:11.986" v="12" actId="1076"/>
          <ac:picMkLst>
            <pc:docMk/>
            <pc:sldMk cId="876630642" sldId="303"/>
            <ac:picMk id="7" creationId="{329BE42B-F2D9-3814-034B-C691690F1AF7}"/>
          </ac:picMkLst>
        </pc:picChg>
        <pc:picChg chg="add mod">
          <ac:chgData name="Gunnar Örn Þorsteinsson" userId="6ff5e4af-0863-4080-9179-e09f07ef459c" providerId="ADAL" clId="{86F80909-12A5-439B-B716-7AD3D31ED899}" dt="2023-03-06T23:26:20.776" v="46" actId="1076"/>
          <ac:picMkLst>
            <pc:docMk/>
            <pc:sldMk cId="876630642" sldId="303"/>
            <ac:picMk id="9" creationId="{48878662-76EE-CE9D-8D8E-7F4448B49684}"/>
          </ac:picMkLst>
        </pc:picChg>
      </pc:sldChg>
      <pc:sldChg chg="addSp delSp modSp add mod">
        <pc:chgData name="Gunnar Örn Þorsteinsson" userId="6ff5e4af-0863-4080-9179-e09f07ef459c" providerId="ADAL" clId="{86F80909-12A5-439B-B716-7AD3D31ED899}" dt="2023-03-06T23:26:50.500" v="47" actId="1076"/>
        <pc:sldMkLst>
          <pc:docMk/>
          <pc:sldMk cId="2327443203" sldId="304"/>
        </pc:sldMkLst>
        <pc:picChg chg="add mod">
          <ac:chgData name="Gunnar Örn Þorsteinsson" userId="6ff5e4af-0863-4080-9179-e09f07ef459c" providerId="ADAL" clId="{86F80909-12A5-439B-B716-7AD3D31ED899}" dt="2023-03-06T23:24:21.956" v="24" actId="1076"/>
          <ac:picMkLst>
            <pc:docMk/>
            <pc:sldMk cId="2327443203" sldId="304"/>
            <ac:picMk id="3" creationId="{F39544C5-0D8F-3F53-3CCA-715D5C44093C}"/>
          </ac:picMkLst>
        </pc:picChg>
        <pc:picChg chg="add mod">
          <ac:chgData name="Gunnar Örn Þorsteinsson" userId="6ff5e4af-0863-4080-9179-e09f07ef459c" providerId="ADAL" clId="{86F80909-12A5-439B-B716-7AD3D31ED899}" dt="2023-03-06T23:26:50.500" v="47" actId="1076"/>
          <ac:picMkLst>
            <pc:docMk/>
            <pc:sldMk cId="2327443203" sldId="304"/>
            <ac:picMk id="5" creationId="{0825C0D8-2785-17E2-6D61-098AD8DEB97C}"/>
          </ac:picMkLst>
        </pc:picChg>
        <pc:picChg chg="del">
          <ac:chgData name="Gunnar Örn Þorsteinsson" userId="6ff5e4af-0863-4080-9179-e09f07ef459c" providerId="ADAL" clId="{86F80909-12A5-439B-B716-7AD3D31ED899}" dt="2023-03-06T23:23:55.134" v="20" actId="478"/>
          <ac:picMkLst>
            <pc:docMk/>
            <pc:sldMk cId="2327443203" sldId="304"/>
            <ac:picMk id="7" creationId="{329BE42B-F2D9-3814-034B-C691690F1AF7}"/>
          </ac:picMkLst>
        </pc:picChg>
        <pc:picChg chg="del">
          <ac:chgData name="Gunnar Örn Þorsteinsson" userId="6ff5e4af-0863-4080-9179-e09f07ef459c" providerId="ADAL" clId="{86F80909-12A5-439B-B716-7AD3D31ED899}" dt="2023-03-06T23:23:56.858" v="21" actId="478"/>
          <ac:picMkLst>
            <pc:docMk/>
            <pc:sldMk cId="2327443203" sldId="304"/>
            <ac:picMk id="9" creationId="{48878662-76EE-CE9D-8D8E-7F4448B49684}"/>
          </ac:picMkLst>
        </pc:picChg>
      </pc:sldChg>
      <pc:sldChg chg="addSp delSp modSp add mod">
        <pc:chgData name="Gunnar Örn Þorsteinsson" userId="6ff5e4af-0863-4080-9179-e09f07ef459c" providerId="ADAL" clId="{86F80909-12A5-439B-B716-7AD3D31ED899}" dt="2023-03-06T23:27:00.097" v="48" actId="1076"/>
        <pc:sldMkLst>
          <pc:docMk/>
          <pc:sldMk cId="2679217301" sldId="305"/>
        </pc:sldMkLst>
        <pc:picChg chg="del">
          <ac:chgData name="Gunnar Örn Þorsteinsson" userId="6ff5e4af-0863-4080-9179-e09f07ef459c" providerId="ADAL" clId="{86F80909-12A5-439B-B716-7AD3D31ED899}" dt="2023-03-06T23:25:35.797" v="33" actId="478"/>
          <ac:picMkLst>
            <pc:docMk/>
            <pc:sldMk cId="2679217301" sldId="305"/>
            <ac:picMk id="3" creationId="{F39544C5-0D8F-3F53-3CCA-715D5C44093C}"/>
          </ac:picMkLst>
        </pc:picChg>
        <pc:picChg chg="add mod">
          <ac:chgData name="Gunnar Örn Þorsteinsson" userId="6ff5e4af-0863-4080-9179-e09f07ef459c" providerId="ADAL" clId="{86F80909-12A5-439B-B716-7AD3D31ED899}" dt="2023-03-06T23:27:00.097" v="48" actId="1076"/>
          <ac:picMkLst>
            <pc:docMk/>
            <pc:sldMk cId="2679217301" sldId="305"/>
            <ac:picMk id="4" creationId="{7A812EAA-CD0B-0118-7B34-DF33D2E51240}"/>
          </ac:picMkLst>
        </pc:picChg>
        <pc:picChg chg="del">
          <ac:chgData name="Gunnar Örn Þorsteinsson" userId="6ff5e4af-0863-4080-9179-e09f07ef459c" providerId="ADAL" clId="{86F80909-12A5-439B-B716-7AD3D31ED899}" dt="2023-03-06T23:24:57.530" v="30" actId="478"/>
          <ac:picMkLst>
            <pc:docMk/>
            <pc:sldMk cId="2679217301" sldId="305"/>
            <ac:picMk id="5" creationId="{0825C0D8-2785-17E2-6D61-098AD8DEB97C}"/>
          </ac:picMkLst>
        </pc:picChg>
        <pc:picChg chg="add mod">
          <ac:chgData name="Gunnar Örn Þorsteinsson" userId="6ff5e4af-0863-4080-9179-e09f07ef459c" providerId="ADAL" clId="{86F80909-12A5-439B-B716-7AD3D31ED899}" dt="2023-03-06T23:25:55.162" v="35" actId="1076"/>
          <ac:picMkLst>
            <pc:docMk/>
            <pc:sldMk cId="2679217301" sldId="305"/>
            <ac:picMk id="7" creationId="{8143A21A-EB37-3151-54E8-D25A220901B6}"/>
          </ac:picMkLst>
        </pc:picChg>
      </pc:sldChg>
      <pc:sldChg chg="addSp delSp modSp add mod modClrScheme chgLayout">
        <pc:chgData name="Gunnar Örn Þorsteinsson" userId="6ff5e4af-0863-4080-9179-e09f07ef459c" providerId="ADAL" clId="{86F80909-12A5-439B-B716-7AD3D31ED899}" dt="2023-03-06T23:41:11.219" v="66" actId="478"/>
        <pc:sldMkLst>
          <pc:docMk/>
          <pc:sldMk cId="4020645922" sldId="306"/>
        </pc:sldMkLst>
        <pc:spChg chg="add mod ord">
          <ac:chgData name="Gunnar Örn Þorsteinsson" userId="6ff5e4af-0863-4080-9179-e09f07ef459c" providerId="ADAL" clId="{86F80909-12A5-439B-B716-7AD3D31ED899}" dt="2023-03-06T23:41:06.517" v="64" actId="700"/>
          <ac:spMkLst>
            <pc:docMk/>
            <pc:sldMk cId="4020645922" sldId="306"/>
            <ac:spMk id="2" creationId="{F0AD6ADB-0198-E6B9-BB5E-DBC621D09754}"/>
          </ac:spMkLst>
        </pc:spChg>
        <pc:spChg chg="del mod ord">
          <ac:chgData name="Gunnar Örn Þorsteinsson" userId="6ff5e4af-0863-4080-9179-e09f07ef459c" providerId="ADAL" clId="{86F80909-12A5-439B-B716-7AD3D31ED899}" dt="2023-03-06T23:41:06.517" v="64" actId="700"/>
          <ac:spMkLst>
            <pc:docMk/>
            <pc:sldMk cId="4020645922" sldId="306"/>
            <ac:spMk id="3" creationId="{19F15F07-4E59-47F0-4445-53BBA1B2CBF8}"/>
          </ac:spMkLst>
        </pc:spChg>
        <pc:spChg chg="mod ord">
          <ac:chgData name="Gunnar Örn Þorsteinsson" userId="6ff5e4af-0863-4080-9179-e09f07ef459c" providerId="ADAL" clId="{86F80909-12A5-439B-B716-7AD3D31ED899}" dt="2023-03-06T23:41:06.555" v="65" actId="27636"/>
          <ac:spMkLst>
            <pc:docMk/>
            <pc:sldMk cId="4020645922" sldId="306"/>
            <ac:spMk id="5" creationId="{30041ECF-5EB7-86D8-CBD0-E2738254AA6F}"/>
          </ac:spMkLst>
        </pc:spChg>
        <pc:picChg chg="del mod ord">
          <ac:chgData name="Gunnar Örn Þorsteinsson" userId="6ff5e4af-0863-4080-9179-e09f07ef459c" providerId="ADAL" clId="{86F80909-12A5-439B-B716-7AD3D31ED899}" dt="2023-03-06T23:41:11.219" v="66" actId="478"/>
          <ac:picMkLst>
            <pc:docMk/>
            <pc:sldMk cId="4020645922" sldId="306"/>
            <ac:picMk id="9" creationId="{7E9BF8AE-8290-0956-009D-E85515FD7DC1}"/>
          </ac:picMkLst>
        </pc:picChg>
      </pc:sldChg>
    </pc:docChg>
  </pc:docChgLst>
  <pc:docChgLst>
    <pc:chgData name="Gunnar Orn Thorsteinsson" userId="6ff5e4af-0863-4080-9179-e09f07ef459c" providerId="ADAL" clId="{86F80909-12A5-439B-B716-7AD3D31ED899}"/>
    <pc:docChg chg="undo custSel addSld delSld modSld modSection">
      <pc:chgData name="Gunnar Orn Thorsteinsson" userId="6ff5e4af-0863-4080-9179-e09f07ef459c" providerId="ADAL" clId="{86F80909-12A5-439B-B716-7AD3D31ED899}" dt="2023-03-08T01:31:51.557" v="551" actId="729"/>
      <pc:docMkLst>
        <pc:docMk/>
      </pc:docMkLst>
      <pc:sldChg chg="mod modShow">
        <pc:chgData name="Gunnar Orn Thorsteinsson" userId="6ff5e4af-0863-4080-9179-e09f07ef459c" providerId="ADAL" clId="{86F80909-12A5-439B-B716-7AD3D31ED899}" dt="2023-03-08T01:13:21.358" v="13" actId="729"/>
        <pc:sldMkLst>
          <pc:docMk/>
          <pc:sldMk cId="1874870390" sldId="281"/>
        </pc:sldMkLst>
      </pc:sldChg>
      <pc:sldChg chg="del">
        <pc:chgData name="Gunnar Orn Thorsteinsson" userId="6ff5e4af-0863-4080-9179-e09f07ef459c" providerId="ADAL" clId="{86F80909-12A5-439B-B716-7AD3D31ED899}" dt="2023-03-08T01:13:31.289" v="14" actId="47"/>
        <pc:sldMkLst>
          <pc:docMk/>
          <pc:sldMk cId="1139301337" sldId="282"/>
        </pc:sldMkLst>
      </pc:sldChg>
      <pc:sldChg chg="del">
        <pc:chgData name="Gunnar Orn Thorsteinsson" userId="6ff5e4af-0863-4080-9179-e09f07ef459c" providerId="ADAL" clId="{86F80909-12A5-439B-B716-7AD3D31ED899}" dt="2023-03-08T01:13:31.289" v="14" actId="47"/>
        <pc:sldMkLst>
          <pc:docMk/>
          <pc:sldMk cId="154315528" sldId="283"/>
        </pc:sldMkLst>
      </pc:sldChg>
      <pc:sldChg chg="del">
        <pc:chgData name="Gunnar Orn Thorsteinsson" userId="6ff5e4af-0863-4080-9179-e09f07ef459c" providerId="ADAL" clId="{86F80909-12A5-439B-B716-7AD3D31ED899}" dt="2023-03-08T01:13:31.289" v="14" actId="47"/>
        <pc:sldMkLst>
          <pc:docMk/>
          <pc:sldMk cId="1365881434" sldId="284"/>
        </pc:sldMkLst>
      </pc:sldChg>
      <pc:sldChg chg="modSp mod">
        <pc:chgData name="Gunnar Orn Thorsteinsson" userId="6ff5e4af-0863-4080-9179-e09f07ef459c" providerId="ADAL" clId="{86F80909-12A5-439B-B716-7AD3D31ED899}" dt="2023-03-08T01:15:59.951" v="34" actId="403"/>
        <pc:sldMkLst>
          <pc:docMk/>
          <pc:sldMk cId="2172681335" sldId="285"/>
        </pc:sldMkLst>
        <pc:graphicFrameChg chg="mod modGraphic">
          <ac:chgData name="Gunnar Orn Thorsteinsson" userId="6ff5e4af-0863-4080-9179-e09f07ef459c" providerId="ADAL" clId="{86F80909-12A5-439B-B716-7AD3D31ED899}" dt="2023-03-08T01:15:59.951" v="34" actId="403"/>
          <ac:graphicFrameMkLst>
            <pc:docMk/>
            <pc:sldMk cId="2172681335" sldId="285"/>
            <ac:graphicFrameMk id="7" creationId="{11520D9C-AE61-D2E4-662D-9854A0A5A113}"/>
          </ac:graphicFrameMkLst>
        </pc:graphicFrameChg>
      </pc:sldChg>
      <pc:sldChg chg="modSp setBg">
        <pc:chgData name="Gunnar Orn Thorsteinsson" userId="6ff5e4af-0863-4080-9179-e09f07ef459c" providerId="ADAL" clId="{86F80909-12A5-439B-B716-7AD3D31ED899}" dt="2023-03-02T10:36:53.860" v="5"/>
        <pc:sldMkLst>
          <pc:docMk/>
          <pc:sldMk cId="1642769311" sldId="288"/>
        </pc:sldMkLst>
        <pc:spChg chg="mod">
          <ac:chgData name="Gunnar Orn Thorsteinsson" userId="6ff5e4af-0863-4080-9179-e09f07ef459c" providerId="ADAL" clId="{86F80909-12A5-439B-B716-7AD3D31ED899}" dt="2023-03-02T10:36:53.860" v="5"/>
          <ac:spMkLst>
            <pc:docMk/>
            <pc:sldMk cId="1642769311" sldId="288"/>
            <ac:spMk id="3" creationId="{026207CE-BD54-EC2E-02A8-017A92C0A3FB}"/>
          </ac:spMkLst>
        </pc:spChg>
        <pc:spChg chg="mod">
          <ac:chgData name="Gunnar Orn Thorsteinsson" userId="6ff5e4af-0863-4080-9179-e09f07ef459c" providerId="ADAL" clId="{86F80909-12A5-439B-B716-7AD3D31ED899}" dt="2023-03-02T10:36:53.860" v="5"/>
          <ac:spMkLst>
            <pc:docMk/>
            <pc:sldMk cId="1642769311" sldId="288"/>
            <ac:spMk id="4" creationId="{34002F80-8267-AE67-5DD2-DF2C116E888F}"/>
          </ac:spMkLst>
        </pc:spChg>
        <pc:picChg chg="mod">
          <ac:chgData name="Gunnar Orn Thorsteinsson" userId="6ff5e4af-0863-4080-9179-e09f07ef459c" providerId="ADAL" clId="{86F80909-12A5-439B-B716-7AD3D31ED899}" dt="2023-03-02T10:36:53.860" v="5"/>
          <ac:picMkLst>
            <pc:docMk/>
            <pc:sldMk cId="1642769311" sldId="288"/>
            <ac:picMk id="10" creationId="{887C4427-5814-ED97-ACBD-644BF0D09F58}"/>
          </ac:picMkLst>
        </pc:picChg>
      </pc:sldChg>
      <pc:sldChg chg="del mod modShow">
        <pc:chgData name="Gunnar Orn Thorsteinsson" userId="6ff5e4af-0863-4080-9179-e09f07ef459c" providerId="ADAL" clId="{86F80909-12A5-439B-B716-7AD3D31ED899}" dt="2023-03-08T01:20:30.579" v="47" actId="47"/>
        <pc:sldMkLst>
          <pc:docMk/>
          <pc:sldMk cId="4049952343" sldId="289"/>
        </pc:sldMkLst>
      </pc:sldChg>
      <pc:sldChg chg="del">
        <pc:chgData name="Gunnar Orn Thorsteinsson" userId="6ff5e4af-0863-4080-9179-e09f07ef459c" providerId="ADAL" clId="{86F80909-12A5-439B-B716-7AD3D31ED899}" dt="2023-03-08T01:20:21.661" v="46" actId="47"/>
        <pc:sldMkLst>
          <pc:docMk/>
          <pc:sldMk cId="3204682706" sldId="290"/>
        </pc:sldMkLst>
      </pc:sldChg>
      <pc:sldChg chg="modSp mod">
        <pc:chgData name="Gunnar Orn Thorsteinsson" userId="6ff5e4af-0863-4080-9179-e09f07ef459c" providerId="ADAL" clId="{86F80909-12A5-439B-B716-7AD3D31ED899}" dt="2023-03-08T01:25:36.988" v="474" actId="20577"/>
        <pc:sldMkLst>
          <pc:docMk/>
          <pc:sldMk cId="3183825038" sldId="291"/>
        </pc:sldMkLst>
        <pc:spChg chg="mod">
          <ac:chgData name="Gunnar Orn Thorsteinsson" userId="6ff5e4af-0863-4080-9179-e09f07ef459c" providerId="ADAL" clId="{86F80909-12A5-439B-B716-7AD3D31ED899}" dt="2023-03-08T01:25:36.988" v="474" actId="20577"/>
          <ac:spMkLst>
            <pc:docMk/>
            <pc:sldMk cId="3183825038" sldId="291"/>
            <ac:spMk id="3" creationId="{19F15F07-4E59-47F0-4445-53BBA1B2CBF8}"/>
          </ac:spMkLst>
        </pc:spChg>
        <pc:spChg chg="mod">
          <ac:chgData name="Gunnar Orn Thorsteinsson" userId="6ff5e4af-0863-4080-9179-e09f07ef459c" providerId="ADAL" clId="{86F80909-12A5-439B-B716-7AD3D31ED899}" dt="2023-03-08T01:21:13.034" v="81" actId="20577"/>
          <ac:spMkLst>
            <pc:docMk/>
            <pc:sldMk cId="3183825038" sldId="291"/>
            <ac:spMk id="5" creationId="{30041ECF-5EB7-86D8-CBD0-E2738254AA6F}"/>
          </ac:spMkLst>
        </pc:spChg>
      </pc:sldChg>
      <pc:sldChg chg="del">
        <pc:chgData name="Gunnar Orn Thorsteinsson" userId="6ff5e4af-0863-4080-9179-e09f07ef459c" providerId="ADAL" clId="{86F80909-12A5-439B-B716-7AD3D31ED899}" dt="2023-03-08T01:20:55.245" v="49" actId="47"/>
        <pc:sldMkLst>
          <pc:docMk/>
          <pc:sldMk cId="1835275224" sldId="292"/>
        </pc:sldMkLst>
      </pc:sldChg>
      <pc:sldChg chg="del">
        <pc:chgData name="Gunnar Orn Thorsteinsson" userId="6ff5e4af-0863-4080-9179-e09f07ef459c" providerId="ADAL" clId="{86F80909-12A5-439B-B716-7AD3D31ED899}" dt="2023-03-08T01:20:45.133" v="48" actId="47"/>
        <pc:sldMkLst>
          <pc:docMk/>
          <pc:sldMk cId="2388007710" sldId="293"/>
        </pc:sldMkLst>
      </pc:sldChg>
      <pc:sldChg chg="modSp">
        <pc:chgData name="Gunnar Orn Thorsteinsson" userId="6ff5e4af-0863-4080-9179-e09f07ef459c" providerId="ADAL" clId="{86F80909-12A5-439B-B716-7AD3D31ED899}" dt="2023-03-02T10:39:07.631" v="11"/>
        <pc:sldMkLst>
          <pc:docMk/>
          <pc:sldMk cId="1164014432" sldId="295"/>
        </pc:sldMkLst>
        <pc:graphicFrameChg chg="mod">
          <ac:chgData name="Gunnar Orn Thorsteinsson" userId="6ff5e4af-0863-4080-9179-e09f07ef459c" providerId="ADAL" clId="{86F80909-12A5-439B-B716-7AD3D31ED899}" dt="2023-03-02T10:39:07.631" v="11"/>
          <ac:graphicFrameMkLst>
            <pc:docMk/>
            <pc:sldMk cId="1164014432" sldId="295"/>
            <ac:graphicFrameMk id="7" creationId="{7EBE82DF-40B4-F60E-055D-8D81C1F2BFA3}"/>
          </ac:graphicFrameMkLst>
        </pc:graphicFrameChg>
      </pc:sldChg>
      <pc:sldChg chg="modSp del">
        <pc:chgData name="Gunnar Orn Thorsteinsson" userId="6ff5e4af-0863-4080-9179-e09f07ef459c" providerId="ADAL" clId="{86F80909-12A5-439B-B716-7AD3D31ED899}" dt="2023-03-02T10:33:58.838" v="2" actId="47"/>
        <pc:sldMkLst>
          <pc:docMk/>
          <pc:sldMk cId="4255164336" sldId="296"/>
        </pc:sldMkLst>
        <pc:graphicFrameChg chg="mod">
          <ac:chgData name="Gunnar Orn Thorsteinsson" userId="6ff5e4af-0863-4080-9179-e09f07ef459c" providerId="ADAL" clId="{86F80909-12A5-439B-B716-7AD3D31ED899}" dt="2023-03-02T10:32:14.462" v="0"/>
          <ac:graphicFrameMkLst>
            <pc:docMk/>
            <pc:sldMk cId="4255164336" sldId="296"/>
            <ac:graphicFrameMk id="27" creationId="{179CC842-2BD5-CF3F-B9E3-A07B5BD11917}"/>
          </ac:graphicFrameMkLst>
        </pc:graphicFrameChg>
      </pc:sldChg>
      <pc:sldChg chg="modSp mod modShow">
        <pc:chgData name="Gunnar Orn Thorsteinsson" userId="6ff5e4af-0863-4080-9179-e09f07ef459c" providerId="ADAL" clId="{86F80909-12A5-439B-B716-7AD3D31ED899}" dt="2023-03-08T01:19:18.913" v="42" actId="207"/>
        <pc:sldMkLst>
          <pc:docMk/>
          <pc:sldMk cId="1505915207" sldId="297"/>
        </pc:sldMkLst>
        <pc:graphicFrameChg chg="mod">
          <ac:chgData name="Gunnar Orn Thorsteinsson" userId="6ff5e4af-0863-4080-9179-e09f07ef459c" providerId="ADAL" clId="{86F80909-12A5-439B-B716-7AD3D31ED899}" dt="2023-03-08T01:19:18.913" v="42" actId="207"/>
          <ac:graphicFrameMkLst>
            <pc:docMk/>
            <pc:sldMk cId="1505915207" sldId="297"/>
            <ac:graphicFrameMk id="9" creationId="{33CD6BFE-C84B-4A1E-C02B-E1B98BD2D29B}"/>
          </ac:graphicFrameMkLst>
        </pc:graphicFrameChg>
      </pc:sldChg>
      <pc:sldChg chg="modSp mod modShow">
        <pc:chgData name="Gunnar Orn Thorsteinsson" userId="6ff5e4af-0863-4080-9179-e09f07ef459c" providerId="ADAL" clId="{86F80909-12A5-439B-B716-7AD3D31ED899}" dt="2023-03-08T01:20:16.314" v="45" actId="20577"/>
        <pc:sldMkLst>
          <pc:docMk/>
          <pc:sldMk cId="1187973618" sldId="298"/>
        </pc:sldMkLst>
        <pc:graphicFrameChg chg="mod">
          <ac:chgData name="Gunnar Orn Thorsteinsson" userId="6ff5e4af-0863-4080-9179-e09f07ef459c" providerId="ADAL" clId="{86F80909-12A5-439B-B716-7AD3D31ED899}" dt="2023-03-08T01:20:16.314" v="45" actId="20577"/>
          <ac:graphicFrameMkLst>
            <pc:docMk/>
            <pc:sldMk cId="1187973618" sldId="298"/>
            <ac:graphicFrameMk id="5" creationId="{A78279AD-2FFA-173D-FE75-1E110EA03AA2}"/>
          </ac:graphicFrameMkLst>
        </pc:graphicFrameChg>
      </pc:sldChg>
      <pc:sldChg chg="add">
        <pc:chgData name="Gunnar Orn Thorsteinsson" userId="6ff5e4af-0863-4080-9179-e09f07ef459c" providerId="ADAL" clId="{86F80909-12A5-439B-B716-7AD3D31ED899}" dt="2023-03-02T10:33:51.407" v="1"/>
        <pc:sldMkLst>
          <pc:docMk/>
          <pc:sldMk cId="3113920451" sldId="300"/>
        </pc:sldMkLst>
      </pc:sldChg>
      <pc:sldChg chg="addSp modSp new add del mod modShow">
        <pc:chgData name="Gunnar Orn Thorsteinsson" userId="6ff5e4af-0863-4080-9179-e09f07ef459c" providerId="ADAL" clId="{86F80909-12A5-439B-B716-7AD3D31ED899}" dt="2023-03-08T01:31:51.557" v="551" actId="729"/>
        <pc:sldMkLst>
          <pc:docMk/>
          <pc:sldMk cId="2226845119" sldId="307"/>
        </pc:sldMkLst>
        <pc:picChg chg="add mod">
          <ac:chgData name="Gunnar Orn Thorsteinsson" userId="6ff5e4af-0863-4080-9179-e09f07ef459c" providerId="ADAL" clId="{86F80909-12A5-439B-B716-7AD3D31ED899}" dt="2023-03-08T01:29:10.435" v="494" actId="1076"/>
          <ac:picMkLst>
            <pc:docMk/>
            <pc:sldMk cId="2226845119" sldId="307"/>
            <ac:picMk id="1026" creationId="{5F1E08AC-440C-7DEB-D72E-07F3FCC707CE}"/>
          </ac:picMkLst>
        </pc:picChg>
      </pc:sldChg>
      <pc:sldChg chg="addSp delSp modSp add">
        <pc:chgData name="Gunnar Orn Thorsteinsson" userId="6ff5e4af-0863-4080-9179-e09f07ef459c" providerId="ADAL" clId="{86F80909-12A5-439B-B716-7AD3D31ED899}" dt="2023-03-08T01:29:40.596" v="540" actId="1035"/>
        <pc:sldMkLst>
          <pc:docMk/>
          <pc:sldMk cId="976144829" sldId="308"/>
        </pc:sldMkLst>
        <pc:picChg chg="del">
          <ac:chgData name="Gunnar Orn Thorsteinsson" userId="6ff5e4af-0863-4080-9179-e09f07ef459c" providerId="ADAL" clId="{86F80909-12A5-439B-B716-7AD3D31ED899}" dt="2023-03-08T01:28:35.929" v="487" actId="478"/>
          <ac:picMkLst>
            <pc:docMk/>
            <pc:sldMk cId="976144829" sldId="308"/>
            <ac:picMk id="1026" creationId="{5F1E08AC-440C-7DEB-D72E-07F3FCC707CE}"/>
          </ac:picMkLst>
        </pc:picChg>
        <pc:picChg chg="add mod">
          <ac:chgData name="Gunnar Orn Thorsteinsson" userId="6ff5e4af-0863-4080-9179-e09f07ef459c" providerId="ADAL" clId="{86F80909-12A5-439B-B716-7AD3D31ED899}" dt="2023-03-08T01:29:40.596" v="540" actId="1035"/>
          <ac:picMkLst>
            <pc:docMk/>
            <pc:sldMk cId="976144829" sldId="308"/>
            <ac:picMk id="2050" creationId="{F0583368-DC65-C30B-D076-692C0F7012A4}"/>
          </ac:picMkLst>
        </pc:picChg>
      </pc:sldChg>
      <pc:sldChg chg="addSp delSp modSp add">
        <pc:chgData name="Gunnar Orn Thorsteinsson" userId="6ff5e4af-0863-4080-9179-e09f07ef459c" providerId="ADAL" clId="{86F80909-12A5-439B-B716-7AD3D31ED899}" dt="2023-03-08T01:30:24.565" v="545" actId="1076"/>
        <pc:sldMkLst>
          <pc:docMk/>
          <pc:sldMk cId="648774359" sldId="309"/>
        </pc:sldMkLst>
        <pc:picChg chg="del">
          <ac:chgData name="Gunnar Orn Thorsteinsson" userId="6ff5e4af-0863-4080-9179-e09f07ef459c" providerId="ADAL" clId="{86F80909-12A5-439B-B716-7AD3D31ED899}" dt="2023-03-08T01:30:04.739" v="541" actId="478"/>
          <ac:picMkLst>
            <pc:docMk/>
            <pc:sldMk cId="648774359" sldId="309"/>
            <ac:picMk id="1026" creationId="{5F1E08AC-440C-7DEB-D72E-07F3FCC707CE}"/>
          </ac:picMkLst>
        </pc:picChg>
        <pc:picChg chg="add mod">
          <ac:chgData name="Gunnar Orn Thorsteinsson" userId="6ff5e4af-0863-4080-9179-e09f07ef459c" providerId="ADAL" clId="{86F80909-12A5-439B-B716-7AD3D31ED899}" dt="2023-03-08T01:30:24.565" v="545" actId="1076"/>
          <ac:picMkLst>
            <pc:docMk/>
            <pc:sldMk cId="648774359" sldId="309"/>
            <ac:picMk id="3074" creationId="{8F461E10-CB0C-D9CD-BFDB-64C8CD136B98}"/>
          </ac:picMkLst>
        </pc:picChg>
      </pc:sldChg>
      <pc:sldChg chg="addSp delSp add del">
        <pc:chgData name="Gunnar Orn Thorsteinsson" userId="6ff5e4af-0863-4080-9179-e09f07ef459c" providerId="ADAL" clId="{86F80909-12A5-439B-B716-7AD3D31ED899}" dt="2023-03-08T01:31:02.596" v="548" actId="47"/>
        <pc:sldMkLst>
          <pc:docMk/>
          <pc:sldMk cId="4009036404" sldId="310"/>
        </pc:sldMkLst>
        <pc:picChg chg="del">
          <ac:chgData name="Gunnar Orn Thorsteinsson" userId="6ff5e4af-0863-4080-9179-e09f07ef459c" providerId="ADAL" clId="{86F80909-12A5-439B-B716-7AD3D31ED899}" dt="2023-03-08T01:30:32.469" v="546" actId="478"/>
          <ac:picMkLst>
            <pc:docMk/>
            <pc:sldMk cId="4009036404" sldId="310"/>
            <ac:picMk id="1026" creationId="{5F1E08AC-440C-7DEB-D72E-07F3FCC707CE}"/>
          </ac:picMkLst>
        </pc:picChg>
        <pc:picChg chg="add">
          <ac:chgData name="Gunnar Orn Thorsteinsson" userId="6ff5e4af-0863-4080-9179-e09f07ef459c" providerId="ADAL" clId="{86F80909-12A5-439B-B716-7AD3D31ED899}" dt="2023-03-08T01:30:55.555" v="547"/>
          <ac:picMkLst>
            <pc:docMk/>
            <pc:sldMk cId="4009036404" sldId="310"/>
            <ac:picMk id="4098" creationId="{97150615-DAEC-0F6D-A37E-7BE487F1ECB1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6A4340-6D79-4CEC-AFE3-4051954D9397}" type="doc">
      <dgm:prSet loTypeId="urn:microsoft.com/office/officeart/2005/8/layout/radial6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55433C6-1BFB-47BA-9B29-41D7786B9455}">
      <dgm:prSet custT="1"/>
      <dgm:spPr>
        <a:solidFill>
          <a:srgbClr val="338E87"/>
        </a:solidFill>
      </dgm:spPr>
      <dgm:t>
        <a:bodyPr/>
        <a:lstStyle/>
        <a:p>
          <a:r>
            <a:rPr lang="en-US" sz="1600" b="1" dirty="0">
              <a:latin typeface="Segoe UI" panose="020B0502040204020203" pitchFamily="34" charset="0"/>
              <a:cs typeface="Segoe UI" panose="020B0502040204020203" pitchFamily="34" charset="0"/>
            </a:rPr>
            <a:t>LS</a:t>
          </a:r>
          <a:r>
            <a:rPr lang="en-US" sz="1600" b="1" dirty="0">
              <a:latin typeface="+mj-lt"/>
            </a:rPr>
            <a:t> </a:t>
          </a:r>
          <a:r>
            <a:rPr lang="en-US" sz="1600" b="1" dirty="0">
              <a:latin typeface="Segoe UI" panose="020B0502040204020203" pitchFamily="34" charset="0"/>
              <a:cs typeface="Segoe UI" panose="020B0502040204020203" pitchFamily="34" charset="0"/>
            </a:rPr>
            <a:t>Central</a:t>
          </a:r>
        </a:p>
      </dgm:t>
    </dgm:pt>
    <dgm:pt modelId="{DFA59050-7E60-4CE0-9186-345D9D3B8284}" type="parTrans" cxnId="{89FD48C6-08EE-42BA-954D-7EEF7CAF2580}">
      <dgm:prSet/>
      <dgm:spPr/>
      <dgm:t>
        <a:bodyPr/>
        <a:lstStyle/>
        <a:p>
          <a:endParaRPr lang="en-US"/>
        </a:p>
      </dgm:t>
    </dgm:pt>
    <dgm:pt modelId="{F6B8D418-4944-4B2E-8745-E65BA498AFC7}" type="sibTrans" cxnId="{89FD48C6-08EE-42BA-954D-7EEF7CAF2580}">
      <dgm:prSet/>
      <dgm:spPr/>
      <dgm:t>
        <a:bodyPr/>
        <a:lstStyle/>
        <a:p>
          <a:endParaRPr lang="en-US"/>
        </a:p>
      </dgm:t>
    </dgm:pt>
    <dgm:pt modelId="{A4B1391E-02EE-46BD-AE54-BD914EFE5483}">
      <dgm:prSet custT="1"/>
      <dgm:spPr>
        <a:solidFill>
          <a:srgbClr val="361D5C"/>
        </a:solidFill>
      </dgm:spPr>
      <dgm:t>
        <a:bodyPr/>
        <a:lstStyle/>
        <a:p>
          <a:r>
            <a:rPr lang="en-US" sz="1400" dirty="0">
              <a:latin typeface="Segoe UI" panose="020B0502040204020203" pitchFamily="34" charset="0"/>
              <a:cs typeface="Segoe UI" panose="020B0502040204020203" pitchFamily="34" charset="0"/>
            </a:rPr>
            <a:t>Food &amp; Beverage</a:t>
          </a:r>
        </a:p>
      </dgm:t>
    </dgm:pt>
    <dgm:pt modelId="{598283A3-1478-4BDC-83AA-D737227E7007}" type="parTrans" cxnId="{58D82156-B279-4306-A394-9691EAD0CD5C}">
      <dgm:prSet/>
      <dgm:spPr/>
      <dgm:t>
        <a:bodyPr/>
        <a:lstStyle/>
        <a:p>
          <a:endParaRPr lang="en-US"/>
        </a:p>
      </dgm:t>
    </dgm:pt>
    <dgm:pt modelId="{94120730-930C-434D-A94C-944E8CB11E9D}" type="sibTrans" cxnId="{58D82156-B279-4306-A394-9691EAD0CD5C}">
      <dgm:prSet/>
      <dgm:spPr/>
      <dgm:t>
        <a:bodyPr/>
        <a:lstStyle/>
        <a:p>
          <a:endParaRPr lang="en-US"/>
        </a:p>
      </dgm:t>
    </dgm:pt>
    <dgm:pt modelId="{DB846AF8-66F4-4963-ADA5-98C030AEAB23}">
      <dgm:prSet custT="1"/>
      <dgm:spPr>
        <a:solidFill>
          <a:srgbClr val="361D5C"/>
        </a:solidFill>
      </dgm:spPr>
      <dgm:t>
        <a:bodyPr/>
        <a:lstStyle/>
        <a:p>
          <a:r>
            <a:rPr lang="en-US" sz="1400" dirty="0">
              <a:latin typeface="Segoe UI" panose="020B0502040204020203" pitchFamily="34" charset="0"/>
              <a:cs typeface="Segoe UI" panose="020B0502040204020203" pitchFamily="34" charset="0"/>
            </a:rPr>
            <a:t>Bookings</a:t>
          </a:r>
        </a:p>
      </dgm:t>
    </dgm:pt>
    <dgm:pt modelId="{26A3E750-0ECB-4396-81AF-3A2C30617F82}" type="parTrans" cxnId="{9EB25EE2-1D96-4E74-B9B0-22C6EA148591}">
      <dgm:prSet/>
      <dgm:spPr/>
      <dgm:t>
        <a:bodyPr/>
        <a:lstStyle/>
        <a:p>
          <a:endParaRPr lang="en-US"/>
        </a:p>
      </dgm:t>
    </dgm:pt>
    <dgm:pt modelId="{8B524952-4621-4C2A-8FE3-18F614E5FD3D}" type="sibTrans" cxnId="{9EB25EE2-1D96-4E74-B9B0-22C6EA148591}">
      <dgm:prSet/>
      <dgm:spPr/>
      <dgm:t>
        <a:bodyPr/>
        <a:lstStyle/>
        <a:p>
          <a:endParaRPr lang="en-US"/>
        </a:p>
      </dgm:t>
    </dgm:pt>
    <dgm:pt modelId="{7AF233D2-D392-456C-9B81-B0A2CE62A886}">
      <dgm:prSet custT="1"/>
      <dgm:spPr>
        <a:solidFill>
          <a:srgbClr val="361D5C"/>
        </a:solidFill>
      </dgm:spPr>
      <dgm:t>
        <a:bodyPr/>
        <a:lstStyle/>
        <a:p>
          <a:r>
            <a:rPr lang="en-US" sz="1400" dirty="0">
              <a:latin typeface="Segoe UI" panose="020B0502040204020203" pitchFamily="34" charset="0"/>
              <a:cs typeface="Segoe UI" panose="020B0502040204020203" pitchFamily="34" charset="0"/>
            </a:rPr>
            <a:t>Staff </a:t>
          </a:r>
          <a:r>
            <a:rPr lang="en-US" sz="1400" dirty="0" err="1">
              <a:latin typeface="Segoe UI" panose="020B0502040204020203" pitchFamily="34" charset="0"/>
              <a:cs typeface="Segoe UI" panose="020B0502040204020203" pitchFamily="34" charset="0"/>
            </a:rPr>
            <a:t>Mgmt</a:t>
          </a:r>
          <a:endParaRPr lang="en-US" sz="14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7477AA7-CA57-4CAA-A4BC-5302E39FF133}" type="parTrans" cxnId="{18228282-DEF5-446C-A447-7671EF50B65D}">
      <dgm:prSet/>
      <dgm:spPr/>
      <dgm:t>
        <a:bodyPr/>
        <a:lstStyle/>
        <a:p>
          <a:endParaRPr lang="en-US"/>
        </a:p>
      </dgm:t>
    </dgm:pt>
    <dgm:pt modelId="{A45180C0-FB50-44F6-8F42-30BF3DFFB9AB}" type="sibTrans" cxnId="{18228282-DEF5-446C-A447-7671EF50B65D}">
      <dgm:prSet/>
      <dgm:spPr/>
      <dgm:t>
        <a:bodyPr/>
        <a:lstStyle/>
        <a:p>
          <a:endParaRPr lang="en-US"/>
        </a:p>
      </dgm:t>
    </dgm:pt>
    <dgm:pt modelId="{EA963B5A-6A0C-4B4C-B06C-864013F64CE7}">
      <dgm:prSet custT="1"/>
      <dgm:spPr>
        <a:solidFill>
          <a:srgbClr val="361D5C"/>
        </a:solidFill>
      </dgm:spPr>
      <dgm:t>
        <a:bodyPr/>
        <a:lstStyle/>
        <a:p>
          <a:r>
            <a:rPr lang="en-US" sz="1400" dirty="0">
              <a:latin typeface="Segoe UI" panose="020B0502040204020203" pitchFamily="34" charset="0"/>
              <a:cs typeface="Segoe UI" panose="020B0502040204020203" pitchFamily="34" charset="0"/>
            </a:rPr>
            <a:t>KDS</a:t>
          </a:r>
        </a:p>
      </dgm:t>
    </dgm:pt>
    <dgm:pt modelId="{551E261F-FAA6-4F34-93D1-C7A82CDF8C88}" type="parTrans" cxnId="{3BF351E0-932A-42B7-B1C5-FFEDB8FD3081}">
      <dgm:prSet/>
      <dgm:spPr/>
      <dgm:t>
        <a:bodyPr/>
        <a:lstStyle/>
        <a:p>
          <a:endParaRPr lang="en-US"/>
        </a:p>
      </dgm:t>
    </dgm:pt>
    <dgm:pt modelId="{A27330BD-45C9-4443-B2E3-595527CB490B}" type="sibTrans" cxnId="{3BF351E0-932A-42B7-B1C5-FFEDB8FD3081}">
      <dgm:prSet/>
      <dgm:spPr/>
      <dgm:t>
        <a:bodyPr/>
        <a:lstStyle/>
        <a:p>
          <a:endParaRPr lang="en-US"/>
        </a:p>
      </dgm:t>
    </dgm:pt>
    <dgm:pt modelId="{B5C10ECE-1593-4C1A-963C-F54B50F5D2C8}">
      <dgm:prSet custT="1"/>
      <dgm:spPr>
        <a:solidFill>
          <a:srgbClr val="361D5C"/>
        </a:solidFill>
      </dgm:spPr>
      <dgm:t>
        <a:bodyPr/>
        <a:lstStyle/>
        <a:p>
          <a:r>
            <a:rPr lang="en-US" sz="1400" dirty="0">
              <a:latin typeface="Segoe UI" panose="020B0502040204020203" pitchFamily="34" charset="0"/>
              <a:cs typeface="Segoe UI" panose="020B0502040204020203" pitchFamily="34" charset="0"/>
            </a:rPr>
            <a:t>Hotels</a:t>
          </a:r>
        </a:p>
      </dgm:t>
    </dgm:pt>
    <dgm:pt modelId="{25D166BD-CE2A-4CE2-91D7-0EDD0559EA8E}" type="parTrans" cxnId="{94620A66-09B1-434E-9021-AEE7660D0AFD}">
      <dgm:prSet/>
      <dgm:spPr/>
      <dgm:t>
        <a:bodyPr/>
        <a:lstStyle/>
        <a:p>
          <a:endParaRPr lang="en-US"/>
        </a:p>
      </dgm:t>
    </dgm:pt>
    <dgm:pt modelId="{DF5D6B2B-EAE1-4AFD-AF9D-685A89490C04}" type="sibTrans" cxnId="{94620A66-09B1-434E-9021-AEE7660D0AFD}">
      <dgm:prSet/>
      <dgm:spPr/>
      <dgm:t>
        <a:bodyPr/>
        <a:lstStyle/>
        <a:p>
          <a:endParaRPr lang="en-US"/>
        </a:p>
      </dgm:t>
    </dgm:pt>
    <dgm:pt modelId="{59497913-FD82-4EE2-8CFB-4DB9961F8638}" type="pres">
      <dgm:prSet presAssocID="{B06A4340-6D79-4CEC-AFE3-4051954D9397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39488F5-F1D7-4E6F-94E5-F64EB6042597}" type="pres">
      <dgm:prSet presAssocID="{955433C6-1BFB-47BA-9B29-41D7786B9455}" presName="centerShape" presStyleLbl="node0" presStyleIdx="0" presStyleCnt="1"/>
      <dgm:spPr/>
    </dgm:pt>
    <dgm:pt modelId="{52BED40B-A563-4EED-ABBC-4CCC3F22FBAF}" type="pres">
      <dgm:prSet presAssocID="{A4B1391E-02EE-46BD-AE54-BD914EFE5483}" presName="node" presStyleLbl="node1" presStyleIdx="0" presStyleCnt="5">
        <dgm:presLayoutVars>
          <dgm:bulletEnabled val="1"/>
        </dgm:presLayoutVars>
      </dgm:prSet>
      <dgm:spPr/>
    </dgm:pt>
    <dgm:pt modelId="{2F798EB1-C165-42AE-BD55-5BFA34B89AD8}" type="pres">
      <dgm:prSet presAssocID="{A4B1391E-02EE-46BD-AE54-BD914EFE5483}" presName="dummy" presStyleCnt="0"/>
      <dgm:spPr/>
    </dgm:pt>
    <dgm:pt modelId="{A7221DD0-373A-4D0F-93B3-279DBBAC457A}" type="pres">
      <dgm:prSet presAssocID="{94120730-930C-434D-A94C-944E8CB11E9D}" presName="sibTrans" presStyleLbl="sibTrans2D1" presStyleIdx="0" presStyleCnt="5"/>
      <dgm:spPr/>
    </dgm:pt>
    <dgm:pt modelId="{711984DE-A85A-4D77-B73C-9E21ACD4F6D6}" type="pres">
      <dgm:prSet presAssocID="{DB846AF8-66F4-4963-ADA5-98C030AEAB23}" presName="node" presStyleLbl="node1" presStyleIdx="1" presStyleCnt="5">
        <dgm:presLayoutVars>
          <dgm:bulletEnabled val="1"/>
        </dgm:presLayoutVars>
      </dgm:prSet>
      <dgm:spPr/>
    </dgm:pt>
    <dgm:pt modelId="{21082B4D-1910-4BBC-91C2-B881C89A063D}" type="pres">
      <dgm:prSet presAssocID="{DB846AF8-66F4-4963-ADA5-98C030AEAB23}" presName="dummy" presStyleCnt="0"/>
      <dgm:spPr/>
    </dgm:pt>
    <dgm:pt modelId="{9758C118-260F-4F77-B0A7-23CB99D836ED}" type="pres">
      <dgm:prSet presAssocID="{8B524952-4621-4C2A-8FE3-18F614E5FD3D}" presName="sibTrans" presStyleLbl="sibTrans2D1" presStyleIdx="1" presStyleCnt="5"/>
      <dgm:spPr/>
    </dgm:pt>
    <dgm:pt modelId="{1EF3C074-8452-4FF3-BA16-816C66B943FE}" type="pres">
      <dgm:prSet presAssocID="{7AF233D2-D392-456C-9B81-B0A2CE62A886}" presName="node" presStyleLbl="node1" presStyleIdx="2" presStyleCnt="5">
        <dgm:presLayoutVars>
          <dgm:bulletEnabled val="1"/>
        </dgm:presLayoutVars>
      </dgm:prSet>
      <dgm:spPr/>
    </dgm:pt>
    <dgm:pt modelId="{1712CA94-5D2E-4375-8FF2-0EE99675502B}" type="pres">
      <dgm:prSet presAssocID="{7AF233D2-D392-456C-9B81-B0A2CE62A886}" presName="dummy" presStyleCnt="0"/>
      <dgm:spPr/>
    </dgm:pt>
    <dgm:pt modelId="{AF294F8A-5BED-4F70-9B4B-C9912CE54C3F}" type="pres">
      <dgm:prSet presAssocID="{A45180C0-FB50-44F6-8F42-30BF3DFFB9AB}" presName="sibTrans" presStyleLbl="sibTrans2D1" presStyleIdx="2" presStyleCnt="5"/>
      <dgm:spPr/>
    </dgm:pt>
    <dgm:pt modelId="{BF007073-981A-49E7-A778-3CAFFC53EF83}" type="pres">
      <dgm:prSet presAssocID="{B5C10ECE-1593-4C1A-963C-F54B50F5D2C8}" presName="node" presStyleLbl="node1" presStyleIdx="3" presStyleCnt="5">
        <dgm:presLayoutVars>
          <dgm:bulletEnabled val="1"/>
        </dgm:presLayoutVars>
      </dgm:prSet>
      <dgm:spPr/>
    </dgm:pt>
    <dgm:pt modelId="{D9598783-0E45-496D-8EF5-5C7F72DCED41}" type="pres">
      <dgm:prSet presAssocID="{B5C10ECE-1593-4C1A-963C-F54B50F5D2C8}" presName="dummy" presStyleCnt="0"/>
      <dgm:spPr/>
    </dgm:pt>
    <dgm:pt modelId="{9FC5A299-FEC0-4AA1-B404-CEFDA45B9130}" type="pres">
      <dgm:prSet presAssocID="{DF5D6B2B-EAE1-4AFD-AF9D-685A89490C04}" presName="sibTrans" presStyleLbl="sibTrans2D1" presStyleIdx="3" presStyleCnt="5"/>
      <dgm:spPr/>
    </dgm:pt>
    <dgm:pt modelId="{6F69DE66-D65C-4C72-988B-B88C7FAFFDF3}" type="pres">
      <dgm:prSet presAssocID="{EA963B5A-6A0C-4B4C-B06C-864013F64CE7}" presName="node" presStyleLbl="node1" presStyleIdx="4" presStyleCnt="5">
        <dgm:presLayoutVars>
          <dgm:bulletEnabled val="1"/>
        </dgm:presLayoutVars>
      </dgm:prSet>
      <dgm:spPr/>
    </dgm:pt>
    <dgm:pt modelId="{0DBD1544-92D8-4B6B-92B7-55FBEF8C3441}" type="pres">
      <dgm:prSet presAssocID="{EA963B5A-6A0C-4B4C-B06C-864013F64CE7}" presName="dummy" presStyleCnt="0"/>
      <dgm:spPr/>
    </dgm:pt>
    <dgm:pt modelId="{E25A7421-772F-4F40-99F1-626E657A89A2}" type="pres">
      <dgm:prSet presAssocID="{A27330BD-45C9-4443-B2E3-595527CB490B}" presName="sibTrans" presStyleLbl="sibTrans2D1" presStyleIdx="4" presStyleCnt="5"/>
      <dgm:spPr/>
    </dgm:pt>
  </dgm:ptLst>
  <dgm:cxnLst>
    <dgm:cxn modelId="{27FFF007-52FA-4DC3-B9AB-4C0DF9C2F73B}" type="presOf" srcId="{A27330BD-45C9-4443-B2E3-595527CB490B}" destId="{E25A7421-772F-4F40-99F1-626E657A89A2}" srcOrd="0" destOrd="0" presId="urn:microsoft.com/office/officeart/2005/8/layout/radial6"/>
    <dgm:cxn modelId="{F0288929-8804-40A8-9A82-5AF5BD57615B}" type="presOf" srcId="{7AF233D2-D392-456C-9B81-B0A2CE62A886}" destId="{1EF3C074-8452-4FF3-BA16-816C66B943FE}" srcOrd="0" destOrd="0" presId="urn:microsoft.com/office/officeart/2005/8/layout/radial6"/>
    <dgm:cxn modelId="{2543C82B-0FC4-47C0-95A4-B333F9319145}" type="presOf" srcId="{B06A4340-6D79-4CEC-AFE3-4051954D9397}" destId="{59497913-FD82-4EE2-8CFB-4DB9961F8638}" srcOrd="0" destOrd="0" presId="urn:microsoft.com/office/officeart/2005/8/layout/radial6"/>
    <dgm:cxn modelId="{F545A42F-5F67-4304-90A1-B7FE1A79DABD}" type="presOf" srcId="{A4B1391E-02EE-46BD-AE54-BD914EFE5483}" destId="{52BED40B-A563-4EED-ABBC-4CCC3F22FBAF}" srcOrd="0" destOrd="0" presId="urn:microsoft.com/office/officeart/2005/8/layout/radial6"/>
    <dgm:cxn modelId="{7D44245C-DC7D-4A62-8EEC-10810FDD389A}" type="presOf" srcId="{DB846AF8-66F4-4963-ADA5-98C030AEAB23}" destId="{711984DE-A85A-4D77-B73C-9E21ACD4F6D6}" srcOrd="0" destOrd="0" presId="urn:microsoft.com/office/officeart/2005/8/layout/radial6"/>
    <dgm:cxn modelId="{94620A66-09B1-434E-9021-AEE7660D0AFD}" srcId="{955433C6-1BFB-47BA-9B29-41D7786B9455}" destId="{B5C10ECE-1593-4C1A-963C-F54B50F5D2C8}" srcOrd="3" destOrd="0" parTransId="{25D166BD-CE2A-4CE2-91D7-0EDD0559EA8E}" sibTransId="{DF5D6B2B-EAE1-4AFD-AF9D-685A89490C04}"/>
    <dgm:cxn modelId="{D9E44973-144B-43E4-83C6-04C728EF2EC8}" type="presOf" srcId="{A45180C0-FB50-44F6-8F42-30BF3DFFB9AB}" destId="{AF294F8A-5BED-4F70-9B4B-C9912CE54C3F}" srcOrd="0" destOrd="0" presId="urn:microsoft.com/office/officeart/2005/8/layout/radial6"/>
    <dgm:cxn modelId="{58D82156-B279-4306-A394-9691EAD0CD5C}" srcId="{955433C6-1BFB-47BA-9B29-41D7786B9455}" destId="{A4B1391E-02EE-46BD-AE54-BD914EFE5483}" srcOrd="0" destOrd="0" parTransId="{598283A3-1478-4BDC-83AA-D737227E7007}" sibTransId="{94120730-930C-434D-A94C-944E8CB11E9D}"/>
    <dgm:cxn modelId="{18228282-DEF5-446C-A447-7671EF50B65D}" srcId="{955433C6-1BFB-47BA-9B29-41D7786B9455}" destId="{7AF233D2-D392-456C-9B81-B0A2CE62A886}" srcOrd="2" destOrd="0" parTransId="{B7477AA7-CA57-4CAA-A4BC-5302E39FF133}" sibTransId="{A45180C0-FB50-44F6-8F42-30BF3DFFB9AB}"/>
    <dgm:cxn modelId="{03DF1A9C-4FC6-4E6E-B8C8-D0A58DB8D980}" type="presOf" srcId="{94120730-930C-434D-A94C-944E8CB11E9D}" destId="{A7221DD0-373A-4D0F-93B3-279DBBAC457A}" srcOrd="0" destOrd="0" presId="urn:microsoft.com/office/officeart/2005/8/layout/radial6"/>
    <dgm:cxn modelId="{78BF3D9D-8888-439A-9641-5885F530C096}" type="presOf" srcId="{8B524952-4621-4C2A-8FE3-18F614E5FD3D}" destId="{9758C118-260F-4F77-B0A7-23CB99D836ED}" srcOrd="0" destOrd="0" presId="urn:microsoft.com/office/officeart/2005/8/layout/radial6"/>
    <dgm:cxn modelId="{F30A9D9E-60F4-47C1-8CF1-3C7D28D2D79B}" type="presOf" srcId="{DF5D6B2B-EAE1-4AFD-AF9D-685A89490C04}" destId="{9FC5A299-FEC0-4AA1-B404-CEFDA45B9130}" srcOrd="0" destOrd="0" presId="urn:microsoft.com/office/officeart/2005/8/layout/radial6"/>
    <dgm:cxn modelId="{9C7936BF-CC80-4EA7-B808-65DD8A89EF70}" type="presOf" srcId="{955433C6-1BFB-47BA-9B29-41D7786B9455}" destId="{C39488F5-F1D7-4E6F-94E5-F64EB6042597}" srcOrd="0" destOrd="0" presId="urn:microsoft.com/office/officeart/2005/8/layout/radial6"/>
    <dgm:cxn modelId="{89FD48C6-08EE-42BA-954D-7EEF7CAF2580}" srcId="{B06A4340-6D79-4CEC-AFE3-4051954D9397}" destId="{955433C6-1BFB-47BA-9B29-41D7786B9455}" srcOrd="0" destOrd="0" parTransId="{DFA59050-7E60-4CE0-9186-345D9D3B8284}" sibTransId="{F6B8D418-4944-4B2E-8745-E65BA498AFC7}"/>
    <dgm:cxn modelId="{3BF351E0-932A-42B7-B1C5-FFEDB8FD3081}" srcId="{955433C6-1BFB-47BA-9B29-41D7786B9455}" destId="{EA963B5A-6A0C-4B4C-B06C-864013F64CE7}" srcOrd="4" destOrd="0" parTransId="{551E261F-FAA6-4F34-93D1-C7A82CDF8C88}" sibTransId="{A27330BD-45C9-4443-B2E3-595527CB490B}"/>
    <dgm:cxn modelId="{9EB25EE2-1D96-4E74-B9B0-22C6EA148591}" srcId="{955433C6-1BFB-47BA-9B29-41D7786B9455}" destId="{DB846AF8-66F4-4963-ADA5-98C030AEAB23}" srcOrd="1" destOrd="0" parTransId="{26A3E750-0ECB-4396-81AF-3A2C30617F82}" sibTransId="{8B524952-4621-4C2A-8FE3-18F614E5FD3D}"/>
    <dgm:cxn modelId="{615C39F2-BA30-4793-9535-FFD4842425B5}" type="presOf" srcId="{B5C10ECE-1593-4C1A-963C-F54B50F5D2C8}" destId="{BF007073-981A-49E7-A778-3CAFFC53EF83}" srcOrd="0" destOrd="0" presId="urn:microsoft.com/office/officeart/2005/8/layout/radial6"/>
    <dgm:cxn modelId="{034023F6-6CB8-48AC-8F22-45465827887E}" type="presOf" srcId="{EA963B5A-6A0C-4B4C-B06C-864013F64CE7}" destId="{6F69DE66-D65C-4C72-988B-B88C7FAFFDF3}" srcOrd="0" destOrd="0" presId="urn:microsoft.com/office/officeart/2005/8/layout/radial6"/>
    <dgm:cxn modelId="{73429499-663D-4FF5-8C8C-9333E808C5A0}" type="presParOf" srcId="{59497913-FD82-4EE2-8CFB-4DB9961F8638}" destId="{C39488F5-F1D7-4E6F-94E5-F64EB6042597}" srcOrd="0" destOrd="0" presId="urn:microsoft.com/office/officeart/2005/8/layout/radial6"/>
    <dgm:cxn modelId="{F84A9447-DB2F-42AF-B085-803D4F097340}" type="presParOf" srcId="{59497913-FD82-4EE2-8CFB-4DB9961F8638}" destId="{52BED40B-A563-4EED-ABBC-4CCC3F22FBAF}" srcOrd="1" destOrd="0" presId="urn:microsoft.com/office/officeart/2005/8/layout/radial6"/>
    <dgm:cxn modelId="{B2E38A22-A287-424F-BFB2-48A10883C47B}" type="presParOf" srcId="{59497913-FD82-4EE2-8CFB-4DB9961F8638}" destId="{2F798EB1-C165-42AE-BD55-5BFA34B89AD8}" srcOrd="2" destOrd="0" presId="urn:microsoft.com/office/officeart/2005/8/layout/radial6"/>
    <dgm:cxn modelId="{99DE8627-A526-40A5-A1B9-1BFCAFF8126E}" type="presParOf" srcId="{59497913-FD82-4EE2-8CFB-4DB9961F8638}" destId="{A7221DD0-373A-4D0F-93B3-279DBBAC457A}" srcOrd="3" destOrd="0" presId="urn:microsoft.com/office/officeart/2005/8/layout/radial6"/>
    <dgm:cxn modelId="{D984C9BF-71AD-42C8-AC12-84CA405DE317}" type="presParOf" srcId="{59497913-FD82-4EE2-8CFB-4DB9961F8638}" destId="{711984DE-A85A-4D77-B73C-9E21ACD4F6D6}" srcOrd="4" destOrd="0" presId="urn:microsoft.com/office/officeart/2005/8/layout/radial6"/>
    <dgm:cxn modelId="{E9F0D1EB-59FF-46BF-A605-07D57CBD7C82}" type="presParOf" srcId="{59497913-FD82-4EE2-8CFB-4DB9961F8638}" destId="{21082B4D-1910-4BBC-91C2-B881C89A063D}" srcOrd="5" destOrd="0" presId="urn:microsoft.com/office/officeart/2005/8/layout/radial6"/>
    <dgm:cxn modelId="{75578B49-105C-4EE0-977F-78786A402B25}" type="presParOf" srcId="{59497913-FD82-4EE2-8CFB-4DB9961F8638}" destId="{9758C118-260F-4F77-B0A7-23CB99D836ED}" srcOrd="6" destOrd="0" presId="urn:microsoft.com/office/officeart/2005/8/layout/radial6"/>
    <dgm:cxn modelId="{678B780B-C717-4E1A-960D-6CA1D84A1AA8}" type="presParOf" srcId="{59497913-FD82-4EE2-8CFB-4DB9961F8638}" destId="{1EF3C074-8452-4FF3-BA16-816C66B943FE}" srcOrd="7" destOrd="0" presId="urn:microsoft.com/office/officeart/2005/8/layout/radial6"/>
    <dgm:cxn modelId="{90DCE767-FF0C-4C28-9588-AB5507EFEEA9}" type="presParOf" srcId="{59497913-FD82-4EE2-8CFB-4DB9961F8638}" destId="{1712CA94-5D2E-4375-8FF2-0EE99675502B}" srcOrd="8" destOrd="0" presId="urn:microsoft.com/office/officeart/2005/8/layout/radial6"/>
    <dgm:cxn modelId="{2EA354DC-760E-41A0-B3C0-50FAB83EC2AF}" type="presParOf" srcId="{59497913-FD82-4EE2-8CFB-4DB9961F8638}" destId="{AF294F8A-5BED-4F70-9B4B-C9912CE54C3F}" srcOrd="9" destOrd="0" presId="urn:microsoft.com/office/officeart/2005/8/layout/radial6"/>
    <dgm:cxn modelId="{9C35C5BC-EDBF-4C2C-AA8B-F2AF5FD1A6AB}" type="presParOf" srcId="{59497913-FD82-4EE2-8CFB-4DB9961F8638}" destId="{BF007073-981A-49E7-A778-3CAFFC53EF83}" srcOrd="10" destOrd="0" presId="urn:microsoft.com/office/officeart/2005/8/layout/radial6"/>
    <dgm:cxn modelId="{A08001F2-B3D3-44CB-8849-89AAA858D00C}" type="presParOf" srcId="{59497913-FD82-4EE2-8CFB-4DB9961F8638}" destId="{D9598783-0E45-496D-8EF5-5C7F72DCED41}" srcOrd="11" destOrd="0" presId="urn:microsoft.com/office/officeart/2005/8/layout/radial6"/>
    <dgm:cxn modelId="{CD258DA2-99D7-47ED-B3CE-CB40DF46E559}" type="presParOf" srcId="{59497913-FD82-4EE2-8CFB-4DB9961F8638}" destId="{9FC5A299-FEC0-4AA1-B404-CEFDA45B9130}" srcOrd="12" destOrd="0" presId="urn:microsoft.com/office/officeart/2005/8/layout/radial6"/>
    <dgm:cxn modelId="{E79A05B3-A203-49D4-854F-8964D705F43B}" type="presParOf" srcId="{59497913-FD82-4EE2-8CFB-4DB9961F8638}" destId="{6F69DE66-D65C-4C72-988B-B88C7FAFFDF3}" srcOrd="13" destOrd="0" presId="urn:microsoft.com/office/officeart/2005/8/layout/radial6"/>
    <dgm:cxn modelId="{A67C3875-CDB9-4252-8BD1-30D5F396B327}" type="presParOf" srcId="{59497913-FD82-4EE2-8CFB-4DB9961F8638}" destId="{0DBD1544-92D8-4B6B-92B7-55FBEF8C3441}" srcOrd="14" destOrd="0" presId="urn:microsoft.com/office/officeart/2005/8/layout/radial6"/>
    <dgm:cxn modelId="{C340D4D0-F247-4415-A111-543C1865D071}" type="presParOf" srcId="{59497913-FD82-4EE2-8CFB-4DB9961F8638}" destId="{E25A7421-772F-4F40-99F1-626E657A89A2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3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B4C6AD-85F6-44F0-AE4A-0B94BDEB7B55}" type="doc">
      <dgm:prSet loTypeId="urn:microsoft.com/office/officeart/2005/8/layout/radial5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223DAA91-5D2C-4B38-9323-3429319D5DF7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/>
            <a:t>Restaurants</a:t>
          </a:r>
        </a:p>
      </dgm:t>
    </dgm:pt>
    <dgm:pt modelId="{9880EA1D-5BF9-48C7-8636-8C6DBDFCF5F7}" type="parTrans" cxnId="{9A8333BC-853A-45A4-B041-FBA2A69E57E7}">
      <dgm:prSet/>
      <dgm:spPr/>
      <dgm:t>
        <a:bodyPr/>
        <a:lstStyle/>
        <a:p>
          <a:endParaRPr lang="en-US"/>
        </a:p>
      </dgm:t>
    </dgm:pt>
    <dgm:pt modelId="{5E7F7C6B-A4AB-48EE-85F6-8B1462AA5ED3}" type="sibTrans" cxnId="{9A8333BC-853A-45A4-B041-FBA2A69E57E7}">
      <dgm:prSet/>
      <dgm:spPr/>
      <dgm:t>
        <a:bodyPr/>
        <a:lstStyle/>
        <a:p>
          <a:endParaRPr lang="en-US"/>
        </a:p>
      </dgm:t>
    </dgm:pt>
    <dgm:pt modelId="{8A0DBDAB-D386-47AB-8F35-AC832C88462C}">
      <dgm:prSet phldrT="[Text]" custT="1"/>
      <dgm:spPr>
        <a:solidFill>
          <a:srgbClr val="5C4582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7780" tIns="17780" rIns="17780" bIns="1778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Casual Dining</a:t>
          </a:r>
        </a:p>
      </dgm:t>
    </dgm:pt>
    <dgm:pt modelId="{A9645825-194C-44FD-A3F5-BEAA9C1E51C6}" type="parTrans" cxnId="{DC17592D-E055-45F7-94FF-CA2A039A831A}">
      <dgm:prSet/>
      <dgm:spPr/>
      <dgm:t>
        <a:bodyPr/>
        <a:lstStyle/>
        <a:p>
          <a:endParaRPr lang="en-US"/>
        </a:p>
      </dgm:t>
    </dgm:pt>
    <dgm:pt modelId="{E0709010-FFF8-46E2-932F-36FD1F85E927}" type="sibTrans" cxnId="{DC17592D-E055-45F7-94FF-CA2A039A831A}">
      <dgm:prSet/>
      <dgm:spPr/>
      <dgm:t>
        <a:bodyPr/>
        <a:lstStyle/>
        <a:p>
          <a:endParaRPr lang="en-US"/>
        </a:p>
      </dgm:t>
    </dgm:pt>
    <dgm:pt modelId="{F6F541EE-CB7B-44B8-9A56-C9C7736764D4}">
      <dgm:prSet phldrT="[Text]" custT="1"/>
      <dgm:spPr>
        <a:solidFill>
          <a:srgbClr val="5C4582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7780" tIns="17780" rIns="17780" bIns="1778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QSR</a:t>
          </a:r>
        </a:p>
      </dgm:t>
    </dgm:pt>
    <dgm:pt modelId="{DD4DD3B5-CE80-4DE4-A3B6-38DC9ACF3C1A}" type="parTrans" cxnId="{DFBDCBC2-7CDA-4BB5-921F-91C65205866E}">
      <dgm:prSet/>
      <dgm:spPr/>
      <dgm:t>
        <a:bodyPr/>
        <a:lstStyle/>
        <a:p>
          <a:endParaRPr lang="en-US"/>
        </a:p>
      </dgm:t>
    </dgm:pt>
    <dgm:pt modelId="{DB4ACCA3-8F4E-4CDB-B238-1AF20F033751}" type="sibTrans" cxnId="{DFBDCBC2-7CDA-4BB5-921F-91C65205866E}">
      <dgm:prSet/>
      <dgm:spPr/>
      <dgm:t>
        <a:bodyPr/>
        <a:lstStyle/>
        <a:p>
          <a:endParaRPr lang="en-US"/>
        </a:p>
      </dgm:t>
    </dgm:pt>
    <dgm:pt modelId="{D76E1989-DCEC-499B-A594-7C616DC616D8}">
      <dgm:prSet phldrT="[Text]" custT="1"/>
      <dgm:spPr>
        <a:solidFill>
          <a:srgbClr val="5C4582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7780" tIns="17780" rIns="17780" bIns="1778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Pubs</a:t>
          </a:r>
        </a:p>
      </dgm:t>
    </dgm:pt>
    <dgm:pt modelId="{753B2A3B-616A-40BE-9E91-FCD394326409}" type="parTrans" cxnId="{8F325121-44A7-4B4F-A95F-23B56577DE04}">
      <dgm:prSet/>
      <dgm:spPr/>
      <dgm:t>
        <a:bodyPr/>
        <a:lstStyle/>
        <a:p>
          <a:endParaRPr lang="en-US"/>
        </a:p>
      </dgm:t>
    </dgm:pt>
    <dgm:pt modelId="{84A66F21-50BC-4FBA-8822-860E913F9D4C}" type="sibTrans" cxnId="{8F325121-44A7-4B4F-A95F-23B56577DE04}">
      <dgm:prSet/>
      <dgm:spPr/>
      <dgm:t>
        <a:bodyPr/>
        <a:lstStyle/>
        <a:p>
          <a:endParaRPr lang="en-US"/>
        </a:p>
      </dgm:t>
    </dgm:pt>
    <dgm:pt modelId="{BCF18475-6B94-42DD-BB7C-7253918B01C4}">
      <dgm:prSet phldrT="[Text]" custT="1"/>
      <dgm:spPr>
        <a:solidFill>
          <a:srgbClr val="5C4582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7780" tIns="17780" rIns="17780" bIns="1778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Food Courts</a:t>
          </a:r>
        </a:p>
      </dgm:t>
    </dgm:pt>
    <dgm:pt modelId="{04053D22-F2DF-4DD5-B3E2-73748F93138E}" type="parTrans" cxnId="{40FA6530-C049-430B-8F5C-BFB188AC842B}">
      <dgm:prSet/>
      <dgm:spPr/>
      <dgm:t>
        <a:bodyPr/>
        <a:lstStyle/>
        <a:p>
          <a:endParaRPr lang="en-US"/>
        </a:p>
      </dgm:t>
    </dgm:pt>
    <dgm:pt modelId="{A855AAFE-D7AD-4D25-B673-0D091638E1B8}" type="sibTrans" cxnId="{40FA6530-C049-430B-8F5C-BFB188AC842B}">
      <dgm:prSet/>
      <dgm:spPr/>
      <dgm:t>
        <a:bodyPr/>
        <a:lstStyle/>
        <a:p>
          <a:endParaRPr lang="en-US"/>
        </a:p>
      </dgm:t>
    </dgm:pt>
    <dgm:pt modelId="{93944E3E-0E42-4CEE-A23B-E55D50E5D3C9}">
      <dgm:prSet phldrT="[Text]" custT="1"/>
      <dgm:spPr>
        <a:solidFill>
          <a:srgbClr val="5C4582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7780" tIns="17780" rIns="17780" bIns="1778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Cafés</a:t>
          </a:r>
        </a:p>
      </dgm:t>
    </dgm:pt>
    <dgm:pt modelId="{AD9E4292-A7E8-4E5C-A03A-B505A508E813}" type="parTrans" cxnId="{03450A78-6389-471E-8144-99650CC2A91B}">
      <dgm:prSet/>
      <dgm:spPr/>
      <dgm:t>
        <a:bodyPr/>
        <a:lstStyle/>
        <a:p>
          <a:endParaRPr lang="en-US"/>
        </a:p>
      </dgm:t>
    </dgm:pt>
    <dgm:pt modelId="{924F70C3-9130-4D5F-9B94-9BA79FE4F738}" type="sibTrans" cxnId="{03450A78-6389-471E-8144-99650CC2A91B}">
      <dgm:prSet/>
      <dgm:spPr/>
      <dgm:t>
        <a:bodyPr/>
        <a:lstStyle/>
        <a:p>
          <a:endParaRPr lang="en-US"/>
        </a:p>
      </dgm:t>
    </dgm:pt>
    <dgm:pt modelId="{C83BE8B0-BDFA-413A-BA8B-73513C8EE8D7}">
      <dgm:prSet phldrT="[Text]"/>
      <dgm:spPr>
        <a:solidFill>
          <a:srgbClr val="5C4582"/>
        </a:solidFill>
      </dgm:spPr>
      <dgm:t>
        <a:bodyPr/>
        <a:lstStyle/>
        <a:p>
          <a:r>
            <a:rPr lang="en-US"/>
            <a:t>Fine </a:t>
          </a:r>
          <a:r>
            <a:rPr lang="en-US" dirty="0"/>
            <a:t>Dining</a:t>
          </a:r>
        </a:p>
      </dgm:t>
    </dgm:pt>
    <dgm:pt modelId="{9CE4A4E7-7694-4F3B-BBCF-7449C144797A}" type="parTrans" cxnId="{9C926F42-0BC8-48A7-937E-F46C01F893FE}">
      <dgm:prSet/>
      <dgm:spPr/>
      <dgm:t>
        <a:bodyPr/>
        <a:lstStyle/>
        <a:p>
          <a:endParaRPr lang="en-US"/>
        </a:p>
      </dgm:t>
    </dgm:pt>
    <dgm:pt modelId="{94AB1720-1B44-4378-8F9E-1CDD48A15A15}" type="sibTrans" cxnId="{9C926F42-0BC8-48A7-937E-F46C01F893FE}">
      <dgm:prSet/>
      <dgm:spPr/>
      <dgm:t>
        <a:bodyPr/>
        <a:lstStyle/>
        <a:p>
          <a:endParaRPr lang="en-US"/>
        </a:p>
      </dgm:t>
    </dgm:pt>
    <dgm:pt modelId="{E14E6AD2-F65A-47A8-B024-B4EA0CC66574}" type="pres">
      <dgm:prSet presAssocID="{D7B4C6AD-85F6-44F0-AE4A-0B94BDEB7B55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D1CA499-7566-4CDA-A261-5E1A0199C910}" type="pres">
      <dgm:prSet presAssocID="{223DAA91-5D2C-4B38-9323-3429319D5DF7}" presName="centerShape" presStyleLbl="node0" presStyleIdx="0" presStyleCnt="1"/>
      <dgm:spPr/>
    </dgm:pt>
    <dgm:pt modelId="{E141DD96-4F4B-4CC8-96C7-26064B786122}" type="pres">
      <dgm:prSet presAssocID="{9CE4A4E7-7694-4F3B-BBCF-7449C144797A}" presName="parTrans" presStyleLbl="sibTrans2D1" presStyleIdx="0" presStyleCnt="6"/>
      <dgm:spPr/>
    </dgm:pt>
    <dgm:pt modelId="{0B7F832D-0D7A-4E68-85C3-DB2150F10DDA}" type="pres">
      <dgm:prSet presAssocID="{9CE4A4E7-7694-4F3B-BBCF-7449C144797A}" presName="connectorText" presStyleLbl="sibTrans2D1" presStyleIdx="0" presStyleCnt="6"/>
      <dgm:spPr/>
    </dgm:pt>
    <dgm:pt modelId="{E535B8D8-E060-45C1-AB85-543F7BB2F7F8}" type="pres">
      <dgm:prSet presAssocID="{C83BE8B0-BDFA-413A-BA8B-73513C8EE8D7}" presName="node" presStyleLbl="node1" presStyleIdx="0" presStyleCnt="6">
        <dgm:presLayoutVars>
          <dgm:bulletEnabled val="1"/>
        </dgm:presLayoutVars>
      </dgm:prSet>
      <dgm:spPr/>
    </dgm:pt>
    <dgm:pt modelId="{DD925382-D1EB-4588-820D-ECEC101873E3}" type="pres">
      <dgm:prSet presAssocID="{A9645825-194C-44FD-A3F5-BEAA9C1E51C6}" presName="parTrans" presStyleLbl="sibTrans2D1" presStyleIdx="1" presStyleCnt="6"/>
      <dgm:spPr/>
    </dgm:pt>
    <dgm:pt modelId="{E687B3DD-7BE5-424D-ABAF-B179420E4DCC}" type="pres">
      <dgm:prSet presAssocID="{A9645825-194C-44FD-A3F5-BEAA9C1E51C6}" presName="connectorText" presStyleLbl="sibTrans2D1" presStyleIdx="1" presStyleCnt="6"/>
      <dgm:spPr/>
    </dgm:pt>
    <dgm:pt modelId="{FF26F7C9-2BF2-422B-94F4-DE38C889A5C1}" type="pres">
      <dgm:prSet presAssocID="{8A0DBDAB-D386-47AB-8F35-AC832C88462C}" presName="node" presStyleLbl="node1" presStyleIdx="1" presStyleCnt="6">
        <dgm:presLayoutVars>
          <dgm:bulletEnabled val="1"/>
        </dgm:presLayoutVars>
      </dgm:prSet>
      <dgm:spPr>
        <a:xfrm>
          <a:off x="4919442" y="936575"/>
          <a:ext cx="1333398" cy="1333398"/>
        </a:xfrm>
        <a:prstGeom prst="ellipse">
          <a:avLst/>
        </a:prstGeom>
      </dgm:spPr>
    </dgm:pt>
    <dgm:pt modelId="{1257538C-45DE-43E9-88CA-23FDA0024423}" type="pres">
      <dgm:prSet presAssocID="{DD4DD3B5-CE80-4DE4-A3B6-38DC9ACF3C1A}" presName="parTrans" presStyleLbl="sibTrans2D1" presStyleIdx="2" presStyleCnt="6"/>
      <dgm:spPr/>
    </dgm:pt>
    <dgm:pt modelId="{2F582B7B-B70F-4D2F-9B88-18B54D4634A7}" type="pres">
      <dgm:prSet presAssocID="{DD4DD3B5-CE80-4DE4-A3B6-38DC9ACF3C1A}" presName="connectorText" presStyleLbl="sibTrans2D1" presStyleIdx="2" presStyleCnt="6"/>
      <dgm:spPr/>
    </dgm:pt>
    <dgm:pt modelId="{7666C70C-7D16-43D4-A6D3-FBF1D6DCD482}" type="pres">
      <dgm:prSet presAssocID="{F6F541EE-CB7B-44B8-9A56-C9C7736764D4}" presName="node" presStyleLbl="node1" presStyleIdx="2" presStyleCnt="6">
        <dgm:presLayoutVars>
          <dgm:bulletEnabled val="1"/>
        </dgm:presLayoutVars>
      </dgm:prSet>
      <dgm:spPr>
        <a:xfrm>
          <a:off x="4919442" y="2803676"/>
          <a:ext cx="1333398" cy="1333398"/>
        </a:xfrm>
        <a:prstGeom prst="ellipse">
          <a:avLst/>
        </a:prstGeom>
      </dgm:spPr>
    </dgm:pt>
    <dgm:pt modelId="{064E9D1B-C6C2-400D-9BA3-F53A0BC66F3B}" type="pres">
      <dgm:prSet presAssocID="{AD9E4292-A7E8-4E5C-A03A-B505A508E813}" presName="parTrans" presStyleLbl="sibTrans2D1" presStyleIdx="3" presStyleCnt="6"/>
      <dgm:spPr/>
    </dgm:pt>
    <dgm:pt modelId="{38F7AD45-75C4-40A0-B31D-6C29BC931AE6}" type="pres">
      <dgm:prSet presAssocID="{AD9E4292-A7E8-4E5C-A03A-B505A508E813}" presName="connectorText" presStyleLbl="sibTrans2D1" presStyleIdx="3" presStyleCnt="6"/>
      <dgm:spPr/>
    </dgm:pt>
    <dgm:pt modelId="{0FD7CB81-F19F-4646-8CDE-05E8493FB1AA}" type="pres">
      <dgm:prSet presAssocID="{93944E3E-0E42-4CEE-A23B-E55D50E5D3C9}" presName="node" presStyleLbl="node1" presStyleIdx="3" presStyleCnt="6">
        <dgm:presLayoutVars>
          <dgm:bulletEnabled val="1"/>
        </dgm:presLayoutVars>
      </dgm:prSet>
      <dgm:spPr>
        <a:xfrm>
          <a:off x="3302485" y="3737227"/>
          <a:ext cx="1333398" cy="1333398"/>
        </a:xfrm>
        <a:prstGeom prst="ellipse">
          <a:avLst/>
        </a:prstGeom>
      </dgm:spPr>
    </dgm:pt>
    <dgm:pt modelId="{0D50EA94-DA5D-4EE5-9422-5D53D1416F5B}" type="pres">
      <dgm:prSet presAssocID="{753B2A3B-616A-40BE-9E91-FCD394326409}" presName="parTrans" presStyleLbl="sibTrans2D1" presStyleIdx="4" presStyleCnt="6"/>
      <dgm:spPr/>
    </dgm:pt>
    <dgm:pt modelId="{E9F99E0A-51F5-4D86-8B0D-B67A3AB36017}" type="pres">
      <dgm:prSet presAssocID="{753B2A3B-616A-40BE-9E91-FCD394326409}" presName="connectorText" presStyleLbl="sibTrans2D1" presStyleIdx="4" presStyleCnt="6"/>
      <dgm:spPr/>
    </dgm:pt>
    <dgm:pt modelId="{6A4695CE-0F17-4EEF-A563-62608578B7AB}" type="pres">
      <dgm:prSet presAssocID="{D76E1989-DCEC-499B-A594-7C616DC616D8}" presName="node" presStyleLbl="node1" presStyleIdx="4" presStyleCnt="6">
        <dgm:presLayoutVars>
          <dgm:bulletEnabled val="1"/>
        </dgm:presLayoutVars>
      </dgm:prSet>
      <dgm:spPr>
        <a:xfrm>
          <a:off x="1685528" y="2803676"/>
          <a:ext cx="1333398" cy="1333398"/>
        </a:xfrm>
        <a:prstGeom prst="ellipse">
          <a:avLst/>
        </a:prstGeom>
      </dgm:spPr>
    </dgm:pt>
    <dgm:pt modelId="{5940B8AC-2419-4BBC-8EB3-C9FC2576B69A}" type="pres">
      <dgm:prSet presAssocID="{04053D22-F2DF-4DD5-B3E2-73748F93138E}" presName="parTrans" presStyleLbl="sibTrans2D1" presStyleIdx="5" presStyleCnt="6"/>
      <dgm:spPr/>
    </dgm:pt>
    <dgm:pt modelId="{FCDC31CD-C1EA-4585-93F2-8E434010DB5C}" type="pres">
      <dgm:prSet presAssocID="{04053D22-F2DF-4DD5-B3E2-73748F93138E}" presName="connectorText" presStyleLbl="sibTrans2D1" presStyleIdx="5" presStyleCnt="6"/>
      <dgm:spPr/>
    </dgm:pt>
    <dgm:pt modelId="{2D0CDA9D-7269-4A8A-B9BD-848ABEA8BEBA}" type="pres">
      <dgm:prSet presAssocID="{BCF18475-6B94-42DD-BB7C-7253918B01C4}" presName="node" presStyleLbl="node1" presStyleIdx="5" presStyleCnt="6">
        <dgm:presLayoutVars>
          <dgm:bulletEnabled val="1"/>
        </dgm:presLayoutVars>
      </dgm:prSet>
      <dgm:spPr>
        <a:xfrm>
          <a:off x="1685528" y="936575"/>
          <a:ext cx="1333398" cy="1333398"/>
        </a:xfrm>
        <a:prstGeom prst="ellipse">
          <a:avLst/>
        </a:prstGeom>
      </dgm:spPr>
    </dgm:pt>
  </dgm:ptLst>
  <dgm:cxnLst>
    <dgm:cxn modelId="{E97DCB03-8A88-461F-B6BA-5AFCF2C15BF3}" type="presOf" srcId="{223DAA91-5D2C-4B38-9323-3429319D5DF7}" destId="{DD1CA499-7566-4CDA-A261-5E1A0199C910}" srcOrd="0" destOrd="0" presId="urn:microsoft.com/office/officeart/2005/8/layout/radial5"/>
    <dgm:cxn modelId="{3D498818-0985-433F-9631-FFE19858DA0A}" type="presOf" srcId="{8A0DBDAB-D386-47AB-8F35-AC832C88462C}" destId="{FF26F7C9-2BF2-422B-94F4-DE38C889A5C1}" srcOrd="0" destOrd="0" presId="urn:microsoft.com/office/officeart/2005/8/layout/radial5"/>
    <dgm:cxn modelId="{417D7B1B-7F8A-4246-96AC-0254A48DDC2D}" type="presOf" srcId="{C83BE8B0-BDFA-413A-BA8B-73513C8EE8D7}" destId="{E535B8D8-E060-45C1-AB85-543F7BB2F7F8}" srcOrd="0" destOrd="0" presId="urn:microsoft.com/office/officeart/2005/8/layout/radial5"/>
    <dgm:cxn modelId="{8F325121-44A7-4B4F-A95F-23B56577DE04}" srcId="{223DAA91-5D2C-4B38-9323-3429319D5DF7}" destId="{D76E1989-DCEC-499B-A594-7C616DC616D8}" srcOrd="4" destOrd="0" parTransId="{753B2A3B-616A-40BE-9E91-FCD394326409}" sibTransId="{84A66F21-50BC-4FBA-8822-860E913F9D4C}"/>
    <dgm:cxn modelId="{DC17592D-E055-45F7-94FF-CA2A039A831A}" srcId="{223DAA91-5D2C-4B38-9323-3429319D5DF7}" destId="{8A0DBDAB-D386-47AB-8F35-AC832C88462C}" srcOrd="1" destOrd="0" parTransId="{A9645825-194C-44FD-A3F5-BEAA9C1E51C6}" sibTransId="{E0709010-FFF8-46E2-932F-36FD1F85E927}"/>
    <dgm:cxn modelId="{40FA6530-C049-430B-8F5C-BFB188AC842B}" srcId="{223DAA91-5D2C-4B38-9323-3429319D5DF7}" destId="{BCF18475-6B94-42DD-BB7C-7253918B01C4}" srcOrd="5" destOrd="0" parTransId="{04053D22-F2DF-4DD5-B3E2-73748F93138E}" sibTransId="{A855AAFE-D7AD-4D25-B673-0D091638E1B8}"/>
    <dgm:cxn modelId="{A07DB23E-E7E3-47E4-BACA-72BF62C52471}" type="presOf" srcId="{04053D22-F2DF-4DD5-B3E2-73748F93138E}" destId="{5940B8AC-2419-4BBC-8EB3-C9FC2576B69A}" srcOrd="0" destOrd="0" presId="urn:microsoft.com/office/officeart/2005/8/layout/radial5"/>
    <dgm:cxn modelId="{4F1D4360-9766-4064-9FF8-7C586B889FE8}" type="presOf" srcId="{9CE4A4E7-7694-4F3B-BBCF-7449C144797A}" destId="{0B7F832D-0D7A-4E68-85C3-DB2150F10DDA}" srcOrd="1" destOrd="0" presId="urn:microsoft.com/office/officeart/2005/8/layout/radial5"/>
    <dgm:cxn modelId="{9C926F42-0BC8-48A7-937E-F46C01F893FE}" srcId="{223DAA91-5D2C-4B38-9323-3429319D5DF7}" destId="{C83BE8B0-BDFA-413A-BA8B-73513C8EE8D7}" srcOrd="0" destOrd="0" parTransId="{9CE4A4E7-7694-4F3B-BBCF-7449C144797A}" sibTransId="{94AB1720-1B44-4378-8F9E-1CDD48A15A15}"/>
    <dgm:cxn modelId="{F9A4B365-1146-46AE-977A-01DA76849EDF}" type="presOf" srcId="{AD9E4292-A7E8-4E5C-A03A-B505A508E813}" destId="{38F7AD45-75C4-40A0-B31D-6C29BC931AE6}" srcOrd="1" destOrd="0" presId="urn:microsoft.com/office/officeart/2005/8/layout/radial5"/>
    <dgm:cxn modelId="{03450A78-6389-471E-8144-99650CC2A91B}" srcId="{223DAA91-5D2C-4B38-9323-3429319D5DF7}" destId="{93944E3E-0E42-4CEE-A23B-E55D50E5D3C9}" srcOrd="3" destOrd="0" parTransId="{AD9E4292-A7E8-4E5C-A03A-B505A508E813}" sibTransId="{924F70C3-9130-4D5F-9B94-9BA79FE4F738}"/>
    <dgm:cxn modelId="{1779E57E-84CB-44DF-A3D8-9AEF19B13C4A}" type="presOf" srcId="{D76E1989-DCEC-499B-A594-7C616DC616D8}" destId="{6A4695CE-0F17-4EEF-A563-62608578B7AB}" srcOrd="0" destOrd="0" presId="urn:microsoft.com/office/officeart/2005/8/layout/radial5"/>
    <dgm:cxn modelId="{60165E7F-FF2C-4C1A-8088-DFD1FAD0A5D4}" type="presOf" srcId="{93944E3E-0E42-4CEE-A23B-E55D50E5D3C9}" destId="{0FD7CB81-F19F-4646-8CDE-05E8493FB1AA}" srcOrd="0" destOrd="0" presId="urn:microsoft.com/office/officeart/2005/8/layout/radial5"/>
    <dgm:cxn modelId="{C29C2E80-DD3B-4EF4-AF19-20555A6EF7EA}" type="presOf" srcId="{F6F541EE-CB7B-44B8-9A56-C9C7736764D4}" destId="{7666C70C-7D16-43D4-A6D3-FBF1D6DCD482}" srcOrd="0" destOrd="0" presId="urn:microsoft.com/office/officeart/2005/8/layout/radial5"/>
    <dgm:cxn modelId="{545ED382-89C3-4A9F-BEB8-82652D921466}" type="presOf" srcId="{04053D22-F2DF-4DD5-B3E2-73748F93138E}" destId="{FCDC31CD-C1EA-4585-93F2-8E434010DB5C}" srcOrd="1" destOrd="0" presId="urn:microsoft.com/office/officeart/2005/8/layout/radial5"/>
    <dgm:cxn modelId="{1AFE9E8B-54C5-427A-830A-850DF2798A7B}" type="presOf" srcId="{DD4DD3B5-CE80-4DE4-A3B6-38DC9ACF3C1A}" destId="{1257538C-45DE-43E9-88CA-23FDA0024423}" srcOrd="0" destOrd="0" presId="urn:microsoft.com/office/officeart/2005/8/layout/radial5"/>
    <dgm:cxn modelId="{96FB1592-3210-4430-8AD8-A0547A9CC89B}" type="presOf" srcId="{A9645825-194C-44FD-A3F5-BEAA9C1E51C6}" destId="{E687B3DD-7BE5-424D-ABAF-B179420E4DCC}" srcOrd="1" destOrd="0" presId="urn:microsoft.com/office/officeart/2005/8/layout/radial5"/>
    <dgm:cxn modelId="{3A5804A0-0BDE-4F98-A64F-87CD5F197B0D}" type="presOf" srcId="{753B2A3B-616A-40BE-9E91-FCD394326409}" destId="{0D50EA94-DA5D-4EE5-9422-5D53D1416F5B}" srcOrd="0" destOrd="0" presId="urn:microsoft.com/office/officeart/2005/8/layout/radial5"/>
    <dgm:cxn modelId="{A45146A4-769F-4956-8D7E-579372228992}" type="presOf" srcId="{DD4DD3B5-CE80-4DE4-A3B6-38DC9ACF3C1A}" destId="{2F582B7B-B70F-4D2F-9B88-18B54D4634A7}" srcOrd="1" destOrd="0" presId="urn:microsoft.com/office/officeart/2005/8/layout/radial5"/>
    <dgm:cxn modelId="{92E450AF-D7DC-4D5B-A4BD-65559B45749C}" type="presOf" srcId="{D7B4C6AD-85F6-44F0-AE4A-0B94BDEB7B55}" destId="{E14E6AD2-F65A-47A8-B024-B4EA0CC66574}" srcOrd="0" destOrd="0" presId="urn:microsoft.com/office/officeart/2005/8/layout/radial5"/>
    <dgm:cxn modelId="{F38BA9B0-B1B7-479A-A5F9-C53002D79BB4}" type="presOf" srcId="{9CE4A4E7-7694-4F3B-BBCF-7449C144797A}" destId="{E141DD96-4F4B-4CC8-96C7-26064B786122}" srcOrd="0" destOrd="0" presId="urn:microsoft.com/office/officeart/2005/8/layout/radial5"/>
    <dgm:cxn modelId="{9A8333BC-853A-45A4-B041-FBA2A69E57E7}" srcId="{D7B4C6AD-85F6-44F0-AE4A-0B94BDEB7B55}" destId="{223DAA91-5D2C-4B38-9323-3429319D5DF7}" srcOrd="0" destOrd="0" parTransId="{9880EA1D-5BF9-48C7-8636-8C6DBDFCF5F7}" sibTransId="{5E7F7C6B-A4AB-48EE-85F6-8B1462AA5ED3}"/>
    <dgm:cxn modelId="{DFBDCBC2-7CDA-4BB5-921F-91C65205866E}" srcId="{223DAA91-5D2C-4B38-9323-3429319D5DF7}" destId="{F6F541EE-CB7B-44B8-9A56-C9C7736764D4}" srcOrd="2" destOrd="0" parTransId="{DD4DD3B5-CE80-4DE4-A3B6-38DC9ACF3C1A}" sibTransId="{DB4ACCA3-8F4E-4CDB-B238-1AF20F033751}"/>
    <dgm:cxn modelId="{A2033CC6-7356-42A4-B436-935CA9CB038E}" type="presOf" srcId="{BCF18475-6B94-42DD-BB7C-7253918B01C4}" destId="{2D0CDA9D-7269-4A8A-B9BD-848ABEA8BEBA}" srcOrd="0" destOrd="0" presId="urn:microsoft.com/office/officeart/2005/8/layout/radial5"/>
    <dgm:cxn modelId="{F7FAC4C6-215D-4B75-863E-85C525A49D4F}" type="presOf" srcId="{AD9E4292-A7E8-4E5C-A03A-B505A508E813}" destId="{064E9D1B-C6C2-400D-9BA3-F53A0BC66F3B}" srcOrd="0" destOrd="0" presId="urn:microsoft.com/office/officeart/2005/8/layout/radial5"/>
    <dgm:cxn modelId="{439C78D3-664B-45E4-AF69-AC1FEB39173B}" type="presOf" srcId="{753B2A3B-616A-40BE-9E91-FCD394326409}" destId="{E9F99E0A-51F5-4D86-8B0D-B67A3AB36017}" srcOrd="1" destOrd="0" presId="urn:microsoft.com/office/officeart/2005/8/layout/radial5"/>
    <dgm:cxn modelId="{1C095BFC-2DED-4175-BA8F-5851FA59D32A}" type="presOf" srcId="{A9645825-194C-44FD-A3F5-BEAA9C1E51C6}" destId="{DD925382-D1EB-4588-820D-ECEC101873E3}" srcOrd="0" destOrd="0" presId="urn:microsoft.com/office/officeart/2005/8/layout/radial5"/>
    <dgm:cxn modelId="{EAB3D7EE-FD66-477B-BDCA-6560D869C57E}" type="presParOf" srcId="{E14E6AD2-F65A-47A8-B024-B4EA0CC66574}" destId="{DD1CA499-7566-4CDA-A261-5E1A0199C910}" srcOrd="0" destOrd="0" presId="urn:microsoft.com/office/officeart/2005/8/layout/radial5"/>
    <dgm:cxn modelId="{B48636E3-2E78-4C17-A4FB-C67B75CE5EE9}" type="presParOf" srcId="{E14E6AD2-F65A-47A8-B024-B4EA0CC66574}" destId="{E141DD96-4F4B-4CC8-96C7-26064B786122}" srcOrd="1" destOrd="0" presId="urn:microsoft.com/office/officeart/2005/8/layout/radial5"/>
    <dgm:cxn modelId="{F8F35B47-831A-4E58-A958-19EA9D6283C1}" type="presParOf" srcId="{E141DD96-4F4B-4CC8-96C7-26064B786122}" destId="{0B7F832D-0D7A-4E68-85C3-DB2150F10DDA}" srcOrd="0" destOrd="0" presId="urn:microsoft.com/office/officeart/2005/8/layout/radial5"/>
    <dgm:cxn modelId="{EAFEBFBA-43B3-4053-BD41-E87D82EAEFE8}" type="presParOf" srcId="{E14E6AD2-F65A-47A8-B024-B4EA0CC66574}" destId="{E535B8D8-E060-45C1-AB85-543F7BB2F7F8}" srcOrd="2" destOrd="0" presId="urn:microsoft.com/office/officeart/2005/8/layout/radial5"/>
    <dgm:cxn modelId="{D8DA28AC-B862-4479-9443-AFC08A0DFA9D}" type="presParOf" srcId="{E14E6AD2-F65A-47A8-B024-B4EA0CC66574}" destId="{DD925382-D1EB-4588-820D-ECEC101873E3}" srcOrd="3" destOrd="0" presId="urn:microsoft.com/office/officeart/2005/8/layout/radial5"/>
    <dgm:cxn modelId="{6B3E77F4-63F8-411C-88BB-9F431BE89C73}" type="presParOf" srcId="{DD925382-D1EB-4588-820D-ECEC101873E3}" destId="{E687B3DD-7BE5-424D-ABAF-B179420E4DCC}" srcOrd="0" destOrd="0" presId="urn:microsoft.com/office/officeart/2005/8/layout/radial5"/>
    <dgm:cxn modelId="{A584D67A-0350-4F84-913E-E59BEC4553F2}" type="presParOf" srcId="{E14E6AD2-F65A-47A8-B024-B4EA0CC66574}" destId="{FF26F7C9-2BF2-422B-94F4-DE38C889A5C1}" srcOrd="4" destOrd="0" presId="urn:microsoft.com/office/officeart/2005/8/layout/radial5"/>
    <dgm:cxn modelId="{158CB6C5-E99A-46F3-986C-B4E0C849A7EF}" type="presParOf" srcId="{E14E6AD2-F65A-47A8-B024-B4EA0CC66574}" destId="{1257538C-45DE-43E9-88CA-23FDA0024423}" srcOrd="5" destOrd="0" presId="urn:microsoft.com/office/officeart/2005/8/layout/radial5"/>
    <dgm:cxn modelId="{9C0A2764-77C2-479C-8E02-014DA7D69337}" type="presParOf" srcId="{1257538C-45DE-43E9-88CA-23FDA0024423}" destId="{2F582B7B-B70F-4D2F-9B88-18B54D4634A7}" srcOrd="0" destOrd="0" presId="urn:microsoft.com/office/officeart/2005/8/layout/radial5"/>
    <dgm:cxn modelId="{3F9B1678-2726-4C32-A7E9-E65C92714D35}" type="presParOf" srcId="{E14E6AD2-F65A-47A8-B024-B4EA0CC66574}" destId="{7666C70C-7D16-43D4-A6D3-FBF1D6DCD482}" srcOrd="6" destOrd="0" presId="urn:microsoft.com/office/officeart/2005/8/layout/radial5"/>
    <dgm:cxn modelId="{D8A93A38-9079-4C62-9E22-BD4470BDF0F4}" type="presParOf" srcId="{E14E6AD2-F65A-47A8-B024-B4EA0CC66574}" destId="{064E9D1B-C6C2-400D-9BA3-F53A0BC66F3B}" srcOrd="7" destOrd="0" presId="urn:microsoft.com/office/officeart/2005/8/layout/radial5"/>
    <dgm:cxn modelId="{D9FB6B8D-E5DB-4F93-A63D-AB7A4F56645C}" type="presParOf" srcId="{064E9D1B-C6C2-400D-9BA3-F53A0BC66F3B}" destId="{38F7AD45-75C4-40A0-B31D-6C29BC931AE6}" srcOrd="0" destOrd="0" presId="urn:microsoft.com/office/officeart/2005/8/layout/radial5"/>
    <dgm:cxn modelId="{24FC2564-FA6F-4117-AF79-4C1521240635}" type="presParOf" srcId="{E14E6AD2-F65A-47A8-B024-B4EA0CC66574}" destId="{0FD7CB81-F19F-4646-8CDE-05E8493FB1AA}" srcOrd="8" destOrd="0" presId="urn:microsoft.com/office/officeart/2005/8/layout/radial5"/>
    <dgm:cxn modelId="{3AE0044B-7757-4413-9920-E31BACD70E72}" type="presParOf" srcId="{E14E6AD2-F65A-47A8-B024-B4EA0CC66574}" destId="{0D50EA94-DA5D-4EE5-9422-5D53D1416F5B}" srcOrd="9" destOrd="0" presId="urn:microsoft.com/office/officeart/2005/8/layout/radial5"/>
    <dgm:cxn modelId="{D821A156-EEBF-4038-A039-757C0195969A}" type="presParOf" srcId="{0D50EA94-DA5D-4EE5-9422-5D53D1416F5B}" destId="{E9F99E0A-51F5-4D86-8B0D-B67A3AB36017}" srcOrd="0" destOrd="0" presId="urn:microsoft.com/office/officeart/2005/8/layout/radial5"/>
    <dgm:cxn modelId="{FD8F3378-136F-40FE-9D40-1A5F58001F07}" type="presParOf" srcId="{E14E6AD2-F65A-47A8-B024-B4EA0CC66574}" destId="{6A4695CE-0F17-4EEF-A563-62608578B7AB}" srcOrd="10" destOrd="0" presId="urn:microsoft.com/office/officeart/2005/8/layout/radial5"/>
    <dgm:cxn modelId="{BEAE8D94-98A1-47D9-9FFF-8295704B49F2}" type="presParOf" srcId="{E14E6AD2-F65A-47A8-B024-B4EA0CC66574}" destId="{5940B8AC-2419-4BBC-8EB3-C9FC2576B69A}" srcOrd="11" destOrd="0" presId="urn:microsoft.com/office/officeart/2005/8/layout/radial5"/>
    <dgm:cxn modelId="{192B8FED-F598-48C1-BEBF-D2B12FC65DA5}" type="presParOf" srcId="{5940B8AC-2419-4BBC-8EB3-C9FC2576B69A}" destId="{FCDC31CD-C1EA-4585-93F2-8E434010DB5C}" srcOrd="0" destOrd="0" presId="urn:microsoft.com/office/officeart/2005/8/layout/radial5"/>
    <dgm:cxn modelId="{5BC25E6C-5202-4DB4-82FB-0F50061AE6F4}" type="presParOf" srcId="{E14E6AD2-F65A-47A8-B024-B4EA0CC66574}" destId="{2D0CDA9D-7269-4A8A-B9BD-848ABEA8BEBA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3417826-6047-40E3-9086-B7590F068B65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5896106-51AD-48E5-9B3F-2113DB23F0BE}">
      <dgm:prSet phldrT="[Text]"/>
      <dgm:spPr>
        <a:solidFill>
          <a:srgbClr val="943267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Recent enhancements</a:t>
          </a:r>
        </a:p>
      </dgm:t>
    </dgm:pt>
    <dgm:pt modelId="{7405D015-9824-4299-AFF4-1DC41E3EE32C}" type="parTrans" cxnId="{3951B43F-6AB4-4E9A-B926-F089E6200822}">
      <dgm:prSet/>
      <dgm:spPr/>
      <dgm:t>
        <a:bodyPr/>
        <a:lstStyle/>
        <a:p>
          <a:endParaRPr lang="en-US"/>
        </a:p>
      </dgm:t>
    </dgm:pt>
    <dgm:pt modelId="{ADB96BC3-8749-4191-9911-06AFB774AEF1}" type="sibTrans" cxnId="{3951B43F-6AB4-4E9A-B926-F089E6200822}">
      <dgm:prSet/>
      <dgm:spPr/>
      <dgm:t>
        <a:bodyPr/>
        <a:lstStyle/>
        <a:p>
          <a:endParaRPr lang="en-US"/>
        </a:p>
      </dgm:t>
    </dgm:pt>
    <dgm:pt modelId="{FD95A39E-ACEC-4AEF-A727-039A6F0741E5}">
      <dgm:prSet phldrT="[Text]"/>
      <dgm:spPr/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Refactored order flow</a:t>
          </a:r>
        </a:p>
      </dgm:t>
    </dgm:pt>
    <dgm:pt modelId="{440FE167-90B8-4363-88DB-1EAA03B611F7}" type="parTrans" cxnId="{8A4EAB53-2308-41B6-AAC5-2082D54FA4B8}">
      <dgm:prSet/>
      <dgm:spPr/>
      <dgm:t>
        <a:bodyPr/>
        <a:lstStyle/>
        <a:p>
          <a:endParaRPr lang="en-US"/>
        </a:p>
      </dgm:t>
    </dgm:pt>
    <dgm:pt modelId="{B5A71447-7DB2-47E6-9794-AB6E5B022BD0}" type="sibTrans" cxnId="{8A4EAB53-2308-41B6-AAC5-2082D54FA4B8}">
      <dgm:prSet/>
      <dgm:spPr/>
      <dgm:t>
        <a:bodyPr/>
        <a:lstStyle/>
        <a:p>
          <a:endParaRPr lang="en-US"/>
        </a:p>
      </dgm:t>
    </dgm:pt>
    <dgm:pt modelId="{24D00363-C40B-4342-9A02-D779828B4866}">
      <dgm:prSet phldrT="[Text]"/>
      <dgm:spPr>
        <a:solidFill>
          <a:srgbClr val="5C4582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Roadmap</a:t>
          </a:r>
        </a:p>
      </dgm:t>
    </dgm:pt>
    <dgm:pt modelId="{A5ED8DB1-CA48-4AAF-93C9-9E5D587A9846}" type="parTrans" cxnId="{2EA327F2-1580-4DC3-8A9F-2A66C6EA8842}">
      <dgm:prSet/>
      <dgm:spPr/>
      <dgm:t>
        <a:bodyPr/>
        <a:lstStyle/>
        <a:p>
          <a:endParaRPr lang="en-US"/>
        </a:p>
      </dgm:t>
    </dgm:pt>
    <dgm:pt modelId="{2D1448A2-7F4B-498F-AE17-D6472F36B8C9}" type="sibTrans" cxnId="{2EA327F2-1580-4DC3-8A9F-2A66C6EA8842}">
      <dgm:prSet/>
      <dgm:spPr/>
      <dgm:t>
        <a:bodyPr/>
        <a:lstStyle/>
        <a:p>
          <a:endParaRPr lang="en-US"/>
        </a:p>
      </dgm:t>
    </dgm:pt>
    <dgm:pt modelId="{9EDEDEC9-1438-4D9C-917D-32A699C3D1F4}">
      <dgm:prSet phldrT="[Text]"/>
      <dgm:spPr/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Make it a meal</a:t>
          </a:r>
        </a:p>
      </dgm:t>
    </dgm:pt>
    <dgm:pt modelId="{23BAD013-AD09-4308-AF4F-EDE3B9A4B1D8}" type="parTrans" cxnId="{77C280C0-B50A-49DC-8709-8DFDE97BADE4}">
      <dgm:prSet/>
      <dgm:spPr/>
      <dgm:t>
        <a:bodyPr/>
        <a:lstStyle/>
        <a:p>
          <a:endParaRPr lang="en-US"/>
        </a:p>
      </dgm:t>
    </dgm:pt>
    <dgm:pt modelId="{85FC5CF0-53D9-47DB-960F-B1505BFFEED0}" type="sibTrans" cxnId="{77C280C0-B50A-49DC-8709-8DFDE97BADE4}">
      <dgm:prSet/>
      <dgm:spPr/>
      <dgm:t>
        <a:bodyPr/>
        <a:lstStyle/>
        <a:p>
          <a:endParaRPr lang="en-US"/>
        </a:p>
      </dgm:t>
    </dgm:pt>
    <dgm:pt modelId="{5EFF65FD-87B0-4C4F-B906-C36DF2A7A29B}">
      <dgm:prSet phldrT="[Text]"/>
      <dgm:spPr/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Scan items</a:t>
          </a:r>
        </a:p>
      </dgm:t>
    </dgm:pt>
    <dgm:pt modelId="{F8AEC966-A933-41BD-978B-E512A92CF39D}" type="parTrans" cxnId="{BE390FCB-9C4F-4AED-81C6-624AFD1F8C8D}">
      <dgm:prSet/>
      <dgm:spPr/>
      <dgm:t>
        <a:bodyPr/>
        <a:lstStyle/>
        <a:p>
          <a:endParaRPr lang="en-US"/>
        </a:p>
      </dgm:t>
    </dgm:pt>
    <dgm:pt modelId="{48002F3A-9ED7-47BF-BFBE-D22A1541A12D}" type="sibTrans" cxnId="{BE390FCB-9C4F-4AED-81C6-624AFD1F8C8D}">
      <dgm:prSet/>
      <dgm:spPr/>
      <dgm:t>
        <a:bodyPr/>
        <a:lstStyle/>
        <a:p>
          <a:endParaRPr lang="en-US"/>
        </a:p>
      </dgm:t>
    </dgm:pt>
    <dgm:pt modelId="{AD7FD22C-ED05-4560-941F-7673264DE1BE}">
      <dgm:prSet phldrT="[Text]"/>
      <dgm:spPr/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Scan member</a:t>
          </a:r>
        </a:p>
      </dgm:t>
    </dgm:pt>
    <dgm:pt modelId="{52F79A1D-4999-4B85-95E2-E89AE2CEC455}" type="parTrans" cxnId="{CCBA8C96-DCEE-4C94-A154-108BCF0F037D}">
      <dgm:prSet/>
      <dgm:spPr/>
      <dgm:t>
        <a:bodyPr/>
        <a:lstStyle/>
        <a:p>
          <a:endParaRPr lang="en-US"/>
        </a:p>
      </dgm:t>
    </dgm:pt>
    <dgm:pt modelId="{95EE0701-18B9-444A-88DC-0A4F6870F05D}" type="sibTrans" cxnId="{CCBA8C96-DCEE-4C94-A154-108BCF0F037D}">
      <dgm:prSet/>
      <dgm:spPr/>
      <dgm:t>
        <a:bodyPr/>
        <a:lstStyle/>
        <a:p>
          <a:endParaRPr lang="en-US"/>
        </a:p>
      </dgm:t>
    </dgm:pt>
    <dgm:pt modelId="{42C20D7E-D947-4298-9BE2-37014DF46F0E}">
      <dgm:prSet phldrT="[Text]"/>
      <dgm:spPr/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Responsive layout</a:t>
          </a:r>
        </a:p>
      </dgm:t>
    </dgm:pt>
    <dgm:pt modelId="{2DBEB916-0A5C-45F4-8EBF-12DF22285122}" type="parTrans" cxnId="{888A6323-07CC-4A80-A24C-91966D91FC20}">
      <dgm:prSet/>
      <dgm:spPr/>
      <dgm:t>
        <a:bodyPr/>
        <a:lstStyle/>
        <a:p>
          <a:endParaRPr lang="en-US"/>
        </a:p>
      </dgm:t>
    </dgm:pt>
    <dgm:pt modelId="{0F27C767-CDD3-435C-ABCE-10EE74FECE77}" type="sibTrans" cxnId="{888A6323-07CC-4A80-A24C-91966D91FC20}">
      <dgm:prSet/>
      <dgm:spPr/>
      <dgm:t>
        <a:bodyPr/>
        <a:lstStyle/>
        <a:p>
          <a:endParaRPr lang="en-US"/>
        </a:p>
      </dgm:t>
    </dgm:pt>
    <dgm:pt modelId="{879DE90C-EA45-4E78-B23C-9288ECCAAC90}">
      <dgm:prSet phldrT="[Text]"/>
      <dgm:spPr/>
      <dgm:t>
        <a:bodyPr/>
        <a:lstStyle/>
        <a:p>
          <a:r>
            <a:rPr lang="en-US">
              <a:latin typeface="Segoe UI" panose="020B0502040204020203" pitchFamily="34" charset="0"/>
              <a:cs typeface="Segoe UI" panose="020B0502040204020203" pitchFamily="34" charset="0"/>
            </a:rPr>
            <a:t>Multi-Language</a:t>
          </a:r>
          <a:endParaRPr lang="en-US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2B511591-9DFC-420E-99F0-037E5070A9EB}" type="parTrans" cxnId="{5F8AC874-7E10-4A0B-96F0-CAC85C127C0B}">
      <dgm:prSet/>
      <dgm:spPr/>
      <dgm:t>
        <a:bodyPr/>
        <a:lstStyle/>
        <a:p>
          <a:endParaRPr lang="en-US"/>
        </a:p>
      </dgm:t>
    </dgm:pt>
    <dgm:pt modelId="{335DBA2D-2C5F-4FE9-BDDE-1010F7335FCD}" type="sibTrans" cxnId="{5F8AC874-7E10-4A0B-96F0-CAC85C127C0B}">
      <dgm:prSet/>
      <dgm:spPr/>
      <dgm:t>
        <a:bodyPr/>
        <a:lstStyle/>
        <a:p>
          <a:endParaRPr lang="en-US"/>
        </a:p>
      </dgm:t>
    </dgm:pt>
    <dgm:pt modelId="{769B05CE-20AE-456B-BA9C-C1B0375E69EB}">
      <dgm:prSet phldrT="[Text]"/>
      <dgm:spPr/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Accessibility</a:t>
          </a:r>
        </a:p>
      </dgm:t>
    </dgm:pt>
    <dgm:pt modelId="{7070632E-5199-4763-BFFC-EF1ABEA3E161}" type="parTrans" cxnId="{FEE3AF18-6C46-473E-A601-6D3A393090FD}">
      <dgm:prSet/>
      <dgm:spPr/>
      <dgm:t>
        <a:bodyPr/>
        <a:lstStyle/>
        <a:p>
          <a:endParaRPr lang="en-US"/>
        </a:p>
      </dgm:t>
    </dgm:pt>
    <dgm:pt modelId="{B244BEFB-19C5-4A11-9432-19BEEEF8EE11}" type="sibTrans" cxnId="{FEE3AF18-6C46-473E-A601-6D3A393090FD}">
      <dgm:prSet/>
      <dgm:spPr/>
      <dgm:t>
        <a:bodyPr/>
        <a:lstStyle/>
        <a:p>
          <a:endParaRPr lang="en-US"/>
        </a:p>
      </dgm:t>
    </dgm:pt>
    <dgm:pt modelId="{230E5424-6240-4D4D-A81E-D922AB7B7829}">
      <dgm:prSet phldrT="[Text]"/>
      <dgm:spPr/>
      <dgm:t>
        <a:bodyPr/>
        <a:lstStyle/>
        <a:p>
          <a:endParaRPr lang="en-US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3D66FCA-CBA4-4D36-89AC-5F4AF288C347}" type="parTrans" cxnId="{556101BF-C20C-4D50-8B59-82E49A5B5943}">
      <dgm:prSet/>
      <dgm:spPr/>
      <dgm:t>
        <a:bodyPr/>
        <a:lstStyle/>
        <a:p>
          <a:endParaRPr lang="en-US"/>
        </a:p>
      </dgm:t>
    </dgm:pt>
    <dgm:pt modelId="{FE5A40C8-BC79-47B2-8A4D-56944C35B0EA}" type="sibTrans" cxnId="{556101BF-C20C-4D50-8B59-82E49A5B5943}">
      <dgm:prSet/>
      <dgm:spPr/>
      <dgm:t>
        <a:bodyPr/>
        <a:lstStyle/>
        <a:p>
          <a:endParaRPr lang="en-US"/>
        </a:p>
      </dgm:t>
    </dgm:pt>
    <dgm:pt modelId="{52021427-BA24-4684-ABBE-B19158255487}">
      <dgm:prSet phldrT="[Text]"/>
      <dgm:spPr/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Cross-selling</a:t>
          </a:r>
        </a:p>
      </dgm:t>
    </dgm:pt>
    <dgm:pt modelId="{F8BD6C69-F39F-4B9B-91AC-60560F0E6C2D}" type="parTrans" cxnId="{3419E5E9-AFBE-458D-919E-40A07FD2B9A3}">
      <dgm:prSet/>
      <dgm:spPr/>
      <dgm:t>
        <a:bodyPr/>
        <a:lstStyle/>
        <a:p>
          <a:endParaRPr lang="en-US"/>
        </a:p>
      </dgm:t>
    </dgm:pt>
    <dgm:pt modelId="{836E6AF3-7737-4BA3-AFED-EA7AF7A5941F}" type="sibTrans" cxnId="{3419E5E9-AFBE-458D-919E-40A07FD2B9A3}">
      <dgm:prSet/>
      <dgm:spPr/>
      <dgm:t>
        <a:bodyPr/>
        <a:lstStyle/>
        <a:p>
          <a:endParaRPr lang="en-US"/>
        </a:p>
      </dgm:t>
    </dgm:pt>
    <dgm:pt modelId="{5AF76182-D17B-43E9-BDB6-0977F09C1403}">
      <dgm:prSet phldrT="[Text]"/>
      <dgm:spPr/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Discounts</a:t>
          </a:r>
        </a:p>
      </dgm:t>
    </dgm:pt>
    <dgm:pt modelId="{6E4EE533-451C-43F1-9F11-4F6E52581668}" type="parTrans" cxnId="{D5BE7532-BC5E-41DB-8EB4-021F2BF4A56B}">
      <dgm:prSet/>
      <dgm:spPr/>
      <dgm:t>
        <a:bodyPr/>
        <a:lstStyle/>
        <a:p>
          <a:endParaRPr lang="en-US"/>
        </a:p>
      </dgm:t>
    </dgm:pt>
    <dgm:pt modelId="{49B37662-0570-4544-B6C8-3FD0B841AF47}" type="sibTrans" cxnId="{D5BE7532-BC5E-41DB-8EB4-021F2BF4A56B}">
      <dgm:prSet/>
      <dgm:spPr/>
      <dgm:t>
        <a:bodyPr/>
        <a:lstStyle/>
        <a:p>
          <a:endParaRPr lang="en-US"/>
        </a:p>
      </dgm:t>
    </dgm:pt>
    <dgm:pt modelId="{786FAC2B-ECC9-46B6-95EA-18E7EB12ECBA}">
      <dgm:prSet phldrT="[Text]"/>
      <dgm:spPr/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Html view of items/deals</a:t>
          </a:r>
        </a:p>
      </dgm:t>
    </dgm:pt>
    <dgm:pt modelId="{ABEBD0F2-0D50-4CEA-9FE9-E542F4D0B7CF}" type="parTrans" cxnId="{C0D4AAFC-C793-430D-8DFA-A84FA4306661}">
      <dgm:prSet/>
      <dgm:spPr/>
    </dgm:pt>
    <dgm:pt modelId="{B9C4E5D7-B948-45E4-9E65-97A5C1206DD6}" type="sibTrans" cxnId="{C0D4AAFC-C793-430D-8DFA-A84FA4306661}">
      <dgm:prSet/>
      <dgm:spPr/>
    </dgm:pt>
    <dgm:pt modelId="{DA71CF44-03D4-4124-8E65-CB6FF300D5E5}" type="pres">
      <dgm:prSet presAssocID="{D3417826-6047-40E3-9086-B7590F068B65}" presName="linear" presStyleCnt="0">
        <dgm:presLayoutVars>
          <dgm:animLvl val="lvl"/>
          <dgm:resizeHandles val="exact"/>
        </dgm:presLayoutVars>
      </dgm:prSet>
      <dgm:spPr/>
    </dgm:pt>
    <dgm:pt modelId="{162E2B64-E9DF-483C-A764-00391FEAE8B7}" type="pres">
      <dgm:prSet presAssocID="{D5896106-51AD-48E5-9B3F-2113DB23F0B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8F80534-F905-4643-AB4B-CAF3D564851F}" type="pres">
      <dgm:prSet presAssocID="{D5896106-51AD-48E5-9B3F-2113DB23F0BE}" presName="childText" presStyleLbl="revTx" presStyleIdx="0" presStyleCnt="2">
        <dgm:presLayoutVars>
          <dgm:bulletEnabled val="1"/>
        </dgm:presLayoutVars>
      </dgm:prSet>
      <dgm:spPr/>
    </dgm:pt>
    <dgm:pt modelId="{000EE1BB-C3AE-45D7-AD1E-3E2FC667A6E4}" type="pres">
      <dgm:prSet presAssocID="{24D00363-C40B-4342-9A02-D779828B4866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B7E72FA5-171A-4BEE-A6D2-E74DD26283CD}" type="pres">
      <dgm:prSet presAssocID="{24D00363-C40B-4342-9A02-D779828B4866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823EFA06-58F9-4512-9E98-D38AD8A0E85F}" type="presOf" srcId="{AD7FD22C-ED05-4560-941F-7673264DE1BE}" destId="{E8F80534-F905-4643-AB4B-CAF3D564851F}" srcOrd="0" destOrd="3" presId="urn:microsoft.com/office/officeart/2005/8/layout/vList2"/>
    <dgm:cxn modelId="{6F784D09-5B07-42B0-AF28-93ED39A346FD}" type="presOf" srcId="{FD95A39E-ACEC-4AEF-A727-039A6F0741E5}" destId="{E8F80534-F905-4643-AB4B-CAF3D564851F}" srcOrd="0" destOrd="0" presId="urn:microsoft.com/office/officeart/2005/8/layout/vList2"/>
    <dgm:cxn modelId="{FEE3AF18-6C46-473E-A601-6D3A393090FD}" srcId="{24D00363-C40B-4342-9A02-D779828B4866}" destId="{769B05CE-20AE-456B-BA9C-C1B0375E69EB}" srcOrd="3" destOrd="0" parTransId="{7070632E-5199-4763-BFFC-EF1ABEA3E161}" sibTransId="{B244BEFB-19C5-4A11-9432-19BEEEF8EE11}"/>
    <dgm:cxn modelId="{888A6323-07CC-4A80-A24C-91966D91FC20}" srcId="{D5896106-51AD-48E5-9B3F-2113DB23F0BE}" destId="{42C20D7E-D947-4298-9BE2-37014DF46F0E}" srcOrd="4" destOrd="0" parTransId="{2DBEB916-0A5C-45F4-8EBF-12DF22285122}" sibTransId="{0F27C767-CDD3-435C-ABCE-10EE74FECE77}"/>
    <dgm:cxn modelId="{CDF7DA26-387C-427E-B173-6B3D5CFDBA67}" type="presOf" srcId="{5EFF65FD-87B0-4C4F-B906-C36DF2A7A29B}" destId="{E8F80534-F905-4643-AB4B-CAF3D564851F}" srcOrd="0" destOrd="2" presId="urn:microsoft.com/office/officeart/2005/8/layout/vList2"/>
    <dgm:cxn modelId="{D5BE7532-BC5E-41DB-8EB4-021F2BF4A56B}" srcId="{24D00363-C40B-4342-9A02-D779828B4866}" destId="{5AF76182-D17B-43E9-BDB6-0977F09C1403}" srcOrd="2" destOrd="0" parTransId="{6E4EE533-451C-43F1-9F11-4F6E52581668}" sibTransId="{49B37662-0570-4544-B6C8-3FD0B841AF47}"/>
    <dgm:cxn modelId="{3951B43F-6AB4-4E9A-B926-F089E6200822}" srcId="{D3417826-6047-40E3-9086-B7590F068B65}" destId="{D5896106-51AD-48E5-9B3F-2113DB23F0BE}" srcOrd="0" destOrd="0" parTransId="{7405D015-9824-4299-AFF4-1DC41E3EE32C}" sibTransId="{ADB96BC3-8749-4191-9911-06AFB774AEF1}"/>
    <dgm:cxn modelId="{CCB79261-5B19-4BD3-AFC0-234EBF0137D7}" type="presOf" srcId="{42C20D7E-D947-4298-9BE2-37014DF46F0E}" destId="{E8F80534-F905-4643-AB4B-CAF3D564851F}" srcOrd="0" destOrd="4" presId="urn:microsoft.com/office/officeart/2005/8/layout/vList2"/>
    <dgm:cxn modelId="{9756774D-265E-44FE-A647-EB20C2F488B7}" type="presOf" srcId="{52021427-BA24-4684-ABBE-B19158255487}" destId="{B7E72FA5-171A-4BEE-A6D2-E74DD26283CD}" srcOrd="0" destOrd="1" presId="urn:microsoft.com/office/officeart/2005/8/layout/vList2"/>
    <dgm:cxn modelId="{8A4EAB53-2308-41B6-AAC5-2082D54FA4B8}" srcId="{D5896106-51AD-48E5-9B3F-2113DB23F0BE}" destId="{FD95A39E-ACEC-4AEF-A727-039A6F0741E5}" srcOrd="0" destOrd="0" parTransId="{440FE167-90B8-4363-88DB-1EAA03B611F7}" sibTransId="{B5A71447-7DB2-47E6-9794-AB6E5B022BD0}"/>
    <dgm:cxn modelId="{5F8AC874-7E10-4A0B-96F0-CAC85C127C0B}" srcId="{D5896106-51AD-48E5-9B3F-2113DB23F0BE}" destId="{879DE90C-EA45-4E78-B23C-9288ECCAAC90}" srcOrd="1" destOrd="0" parTransId="{2B511591-9DFC-420E-99F0-037E5070A9EB}" sibTransId="{335DBA2D-2C5F-4FE9-BDDE-1010F7335FCD}"/>
    <dgm:cxn modelId="{A7BF2183-6679-4FA8-84ED-F40064D977E6}" type="presOf" srcId="{230E5424-6240-4D4D-A81E-D922AB7B7829}" destId="{B7E72FA5-171A-4BEE-A6D2-E74DD26283CD}" srcOrd="0" destOrd="4" presId="urn:microsoft.com/office/officeart/2005/8/layout/vList2"/>
    <dgm:cxn modelId="{CCBA8C96-DCEE-4C94-A154-108BCF0F037D}" srcId="{D5896106-51AD-48E5-9B3F-2113DB23F0BE}" destId="{AD7FD22C-ED05-4560-941F-7673264DE1BE}" srcOrd="3" destOrd="0" parTransId="{52F79A1D-4999-4B85-95E2-E89AE2CEC455}" sibTransId="{95EE0701-18B9-444A-88DC-0A4F6870F05D}"/>
    <dgm:cxn modelId="{00D3D69B-8A0D-40E0-8202-138FB5FF7A04}" type="presOf" srcId="{9EDEDEC9-1438-4D9C-917D-32A699C3D1F4}" destId="{B7E72FA5-171A-4BEE-A6D2-E74DD26283CD}" srcOrd="0" destOrd="0" presId="urn:microsoft.com/office/officeart/2005/8/layout/vList2"/>
    <dgm:cxn modelId="{556101BF-C20C-4D50-8B59-82E49A5B5943}" srcId="{24D00363-C40B-4342-9A02-D779828B4866}" destId="{230E5424-6240-4D4D-A81E-D922AB7B7829}" srcOrd="4" destOrd="0" parTransId="{B3D66FCA-CBA4-4D36-89AC-5F4AF288C347}" sibTransId="{FE5A40C8-BC79-47B2-8A4D-56944C35B0EA}"/>
    <dgm:cxn modelId="{77C280C0-B50A-49DC-8709-8DFDE97BADE4}" srcId="{24D00363-C40B-4342-9A02-D779828B4866}" destId="{9EDEDEC9-1438-4D9C-917D-32A699C3D1F4}" srcOrd="0" destOrd="0" parTransId="{23BAD013-AD09-4308-AF4F-EDE3B9A4B1D8}" sibTransId="{85FC5CF0-53D9-47DB-960F-B1505BFFEED0}"/>
    <dgm:cxn modelId="{BE390FCB-9C4F-4AED-81C6-624AFD1F8C8D}" srcId="{D5896106-51AD-48E5-9B3F-2113DB23F0BE}" destId="{5EFF65FD-87B0-4C4F-B906-C36DF2A7A29B}" srcOrd="2" destOrd="0" parTransId="{F8AEC966-A933-41BD-978B-E512A92CF39D}" sibTransId="{48002F3A-9ED7-47BF-BFBE-D22A1541A12D}"/>
    <dgm:cxn modelId="{8A9981DA-CC43-4EAA-9B19-5FB4E3D5F64F}" type="presOf" srcId="{D5896106-51AD-48E5-9B3F-2113DB23F0BE}" destId="{162E2B64-E9DF-483C-A764-00391FEAE8B7}" srcOrd="0" destOrd="0" presId="urn:microsoft.com/office/officeart/2005/8/layout/vList2"/>
    <dgm:cxn modelId="{B04B4CDB-D8CF-4406-BE9D-8B8696A2030C}" type="presOf" srcId="{5AF76182-D17B-43E9-BDB6-0977F09C1403}" destId="{B7E72FA5-171A-4BEE-A6D2-E74DD26283CD}" srcOrd="0" destOrd="2" presId="urn:microsoft.com/office/officeart/2005/8/layout/vList2"/>
    <dgm:cxn modelId="{3419E5E9-AFBE-458D-919E-40A07FD2B9A3}" srcId="{24D00363-C40B-4342-9A02-D779828B4866}" destId="{52021427-BA24-4684-ABBE-B19158255487}" srcOrd="1" destOrd="0" parTransId="{F8BD6C69-F39F-4B9B-91AC-60560F0E6C2D}" sibTransId="{836E6AF3-7737-4BA3-AFED-EA7AF7A5941F}"/>
    <dgm:cxn modelId="{7A4FFBEC-CCB6-46FE-8C56-5A061BE82492}" type="presOf" srcId="{D3417826-6047-40E3-9086-B7590F068B65}" destId="{DA71CF44-03D4-4124-8E65-CB6FF300D5E5}" srcOrd="0" destOrd="0" presId="urn:microsoft.com/office/officeart/2005/8/layout/vList2"/>
    <dgm:cxn modelId="{B938B3ED-A555-4612-A6B9-D199618E3FE6}" type="presOf" srcId="{879DE90C-EA45-4E78-B23C-9288ECCAAC90}" destId="{E8F80534-F905-4643-AB4B-CAF3D564851F}" srcOrd="0" destOrd="1" presId="urn:microsoft.com/office/officeart/2005/8/layout/vList2"/>
    <dgm:cxn modelId="{1F0F04F2-89A5-4FC7-8004-48D9E40CB082}" type="presOf" srcId="{786FAC2B-ECC9-46B6-95EA-18E7EB12ECBA}" destId="{E8F80534-F905-4643-AB4B-CAF3D564851F}" srcOrd="0" destOrd="5" presId="urn:microsoft.com/office/officeart/2005/8/layout/vList2"/>
    <dgm:cxn modelId="{2EA327F2-1580-4DC3-8A9F-2A66C6EA8842}" srcId="{D3417826-6047-40E3-9086-B7590F068B65}" destId="{24D00363-C40B-4342-9A02-D779828B4866}" srcOrd="1" destOrd="0" parTransId="{A5ED8DB1-CA48-4AAF-93C9-9E5D587A9846}" sibTransId="{2D1448A2-7F4B-498F-AE17-D6472F36B8C9}"/>
    <dgm:cxn modelId="{FEFADBF3-02B3-46D8-A4D6-60551B9F8A71}" type="presOf" srcId="{769B05CE-20AE-456B-BA9C-C1B0375E69EB}" destId="{B7E72FA5-171A-4BEE-A6D2-E74DD26283CD}" srcOrd="0" destOrd="3" presId="urn:microsoft.com/office/officeart/2005/8/layout/vList2"/>
    <dgm:cxn modelId="{C0D4AAFC-C793-430D-8DFA-A84FA4306661}" srcId="{D5896106-51AD-48E5-9B3F-2113DB23F0BE}" destId="{786FAC2B-ECC9-46B6-95EA-18E7EB12ECBA}" srcOrd="5" destOrd="0" parTransId="{ABEBD0F2-0D50-4CEA-9FE9-E542F4D0B7CF}" sibTransId="{B9C4E5D7-B948-45E4-9E65-97A5C1206DD6}"/>
    <dgm:cxn modelId="{49B636FD-7048-4900-B696-E5AE8C3C06D9}" type="presOf" srcId="{24D00363-C40B-4342-9A02-D779828B4866}" destId="{000EE1BB-C3AE-45D7-AD1E-3E2FC667A6E4}" srcOrd="0" destOrd="0" presId="urn:microsoft.com/office/officeart/2005/8/layout/vList2"/>
    <dgm:cxn modelId="{2503F3A0-A724-4A0E-A482-2A0C331DA387}" type="presParOf" srcId="{DA71CF44-03D4-4124-8E65-CB6FF300D5E5}" destId="{162E2B64-E9DF-483C-A764-00391FEAE8B7}" srcOrd="0" destOrd="0" presId="urn:microsoft.com/office/officeart/2005/8/layout/vList2"/>
    <dgm:cxn modelId="{E864ABC5-9B41-444D-BA01-468A2DFEDCCA}" type="presParOf" srcId="{DA71CF44-03D4-4124-8E65-CB6FF300D5E5}" destId="{E8F80534-F905-4643-AB4B-CAF3D564851F}" srcOrd="1" destOrd="0" presId="urn:microsoft.com/office/officeart/2005/8/layout/vList2"/>
    <dgm:cxn modelId="{53F684EC-DFD0-4DBE-907B-8B084CFE6A56}" type="presParOf" srcId="{DA71CF44-03D4-4124-8E65-CB6FF300D5E5}" destId="{000EE1BB-C3AE-45D7-AD1E-3E2FC667A6E4}" srcOrd="2" destOrd="0" presId="urn:microsoft.com/office/officeart/2005/8/layout/vList2"/>
    <dgm:cxn modelId="{D4D9A1DC-C1D7-4F7A-80B9-8EE9486540A3}" type="presParOf" srcId="{DA71CF44-03D4-4124-8E65-CB6FF300D5E5}" destId="{B7E72FA5-171A-4BEE-A6D2-E74DD26283CD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6FA2063-7796-416C-90AD-799807BBA60D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CA6755B0-5398-4191-AB3F-EAE592EC6FC1}">
      <dgm:prSet phldrT="[Text]"/>
      <dgm:spPr>
        <a:solidFill>
          <a:srgbClr val="943267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Recent enhancements</a:t>
          </a:r>
        </a:p>
      </dgm:t>
    </dgm:pt>
    <dgm:pt modelId="{7952CBFF-B0FD-42E5-B59E-B2912CD361F8}" type="parTrans" cxnId="{1EDDBCD9-1D0A-401F-A403-AFB629599610}">
      <dgm:prSet/>
      <dgm:spPr/>
      <dgm:t>
        <a:bodyPr/>
        <a:lstStyle/>
        <a:p>
          <a:endParaRPr lang="en-US"/>
        </a:p>
      </dgm:t>
    </dgm:pt>
    <dgm:pt modelId="{2A73F71C-38E9-40EE-B142-934657DB8FAA}" type="sibTrans" cxnId="{1EDDBCD9-1D0A-401F-A403-AFB629599610}">
      <dgm:prSet/>
      <dgm:spPr/>
      <dgm:t>
        <a:bodyPr/>
        <a:lstStyle/>
        <a:p>
          <a:endParaRPr lang="en-US"/>
        </a:p>
      </dgm:t>
    </dgm:pt>
    <dgm:pt modelId="{E4537301-1B8D-4DE9-9E53-03F3B529F908}">
      <dgm:prSet phldrT="[Text]"/>
      <dgm:spPr/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eCom ordering</a:t>
          </a:r>
        </a:p>
      </dgm:t>
    </dgm:pt>
    <dgm:pt modelId="{5D0B5DB3-B501-4464-93DA-4D8CD3837EFE}" type="parTrans" cxnId="{CB4F8799-44C5-422D-9E5C-2A0A2B4FF2A7}">
      <dgm:prSet/>
      <dgm:spPr/>
      <dgm:t>
        <a:bodyPr/>
        <a:lstStyle/>
        <a:p>
          <a:endParaRPr lang="en-US"/>
        </a:p>
      </dgm:t>
    </dgm:pt>
    <dgm:pt modelId="{4492898C-9958-4977-89A1-B5130A13EF89}" type="sibTrans" cxnId="{CB4F8799-44C5-422D-9E5C-2A0A2B4FF2A7}">
      <dgm:prSet/>
      <dgm:spPr/>
      <dgm:t>
        <a:bodyPr/>
        <a:lstStyle/>
        <a:p>
          <a:endParaRPr lang="en-US"/>
        </a:p>
      </dgm:t>
    </dgm:pt>
    <dgm:pt modelId="{2905D2DD-117C-4C0C-81D0-3FA44D4B8EF4}">
      <dgm:prSet phldrT="[Text]"/>
      <dgm:spPr>
        <a:solidFill>
          <a:srgbClr val="5C4582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Roadmap</a:t>
          </a:r>
        </a:p>
      </dgm:t>
    </dgm:pt>
    <dgm:pt modelId="{9E847DC5-BE9A-4664-A365-BD44A8E2B6FE}" type="parTrans" cxnId="{F21DFABB-8701-40A0-992A-C5BB8B88AFCA}">
      <dgm:prSet/>
      <dgm:spPr/>
      <dgm:t>
        <a:bodyPr/>
        <a:lstStyle/>
        <a:p>
          <a:endParaRPr lang="en-US"/>
        </a:p>
      </dgm:t>
    </dgm:pt>
    <dgm:pt modelId="{7A1BD93A-F239-4CDE-B65A-5DDBAF0AFF47}" type="sibTrans" cxnId="{F21DFABB-8701-40A0-992A-C5BB8B88AFCA}">
      <dgm:prSet/>
      <dgm:spPr/>
      <dgm:t>
        <a:bodyPr/>
        <a:lstStyle/>
        <a:p>
          <a:endParaRPr lang="en-US"/>
        </a:p>
      </dgm:t>
    </dgm:pt>
    <dgm:pt modelId="{0A97D4EA-ECF9-4EF8-8069-5BB9B170C4FE}">
      <dgm:prSet phldrT="[Text]"/>
      <dgm:spPr/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Call Center to FAB orders</a:t>
          </a:r>
        </a:p>
      </dgm:t>
    </dgm:pt>
    <dgm:pt modelId="{487C224F-3BAB-4627-B5DB-5A72D8F878FC}" type="parTrans" cxnId="{45152063-353E-4491-BD1E-CA4115756037}">
      <dgm:prSet/>
      <dgm:spPr/>
      <dgm:t>
        <a:bodyPr/>
        <a:lstStyle/>
        <a:p>
          <a:endParaRPr lang="en-US"/>
        </a:p>
      </dgm:t>
    </dgm:pt>
    <dgm:pt modelId="{3CDBED72-D482-4B14-BACA-A93AB7FADD57}" type="sibTrans" cxnId="{45152063-353E-4491-BD1E-CA4115756037}">
      <dgm:prSet/>
      <dgm:spPr/>
      <dgm:t>
        <a:bodyPr/>
        <a:lstStyle/>
        <a:p>
          <a:endParaRPr lang="en-US"/>
        </a:p>
      </dgm:t>
    </dgm:pt>
    <dgm:pt modelId="{FA23C69E-9B63-4D36-B3A3-416EE999322E}">
      <dgm:prSet phldrT="[Text]"/>
      <dgm:spPr/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Webhooks</a:t>
          </a:r>
        </a:p>
      </dgm:t>
    </dgm:pt>
    <dgm:pt modelId="{1D0A191F-4D6E-417E-9245-A7B1B524C4EC}" type="parTrans" cxnId="{E31F4AF6-E86E-49D1-BAAD-41221C4A4B09}">
      <dgm:prSet/>
      <dgm:spPr/>
      <dgm:t>
        <a:bodyPr/>
        <a:lstStyle/>
        <a:p>
          <a:endParaRPr lang="en-US"/>
        </a:p>
      </dgm:t>
    </dgm:pt>
    <dgm:pt modelId="{AA93ECAA-678C-4109-98B1-D0BE72E7F062}" type="sibTrans" cxnId="{E31F4AF6-E86E-49D1-BAAD-41221C4A4B09}">
      <dgm:prSet/>
      <dgm:spPr/>
      <dgm:t>
        <a:bodyPr/>
        <a:lstStyle/>
        <a:p>
          <a:endParaRPr lang="en-US"/>
        </a:p>
      </dgm:t>
    </dgm:pt>
    <dgm:pt modelId="{406EA86F-A88A-4B67-B8F2-1535DB74A178}">
      <dgm:prSet phldrT="[Text]"/>
      <dgm:spPr/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Deliveries</a:t>
          </a:r>
        </a:p>
      </dgm:t>
    </dgm:pt>
    <dgm:pt modelId="{DA543A89-D486-4E61-B19D-35B1364D8E43}" type="parTrans" cxnId="{A1FC0E8A-1E86-41B1-B7D0-1FF3A29643A1}">
      <dgm:prSet/>
      <dgm:spPr/>
      <dgm:t>
        <a:bodyPr/>
        <a:lstStyle/>
        <a:p>
          <a:endParaRPr lang="en-US"/>
        </a:p>
      </dgm:t>
    </dgm:pt>
    <dgm:pt modelId="{FDFEA34B-53F1-475C-A64A-66FCE783961B}" type="sibTrans" cxnId="{A1FC0E8A-1E86-41B1-B7D0-1FF3A29643A1}">
      <dgm:prSet/>
      <dgm:spPr/>
      <dgm:t>
        <a:bodyPr/>
        <a:lstStyle/>
        <a:p>
          <a:endParaRPr lang="en-US"/>
        </a:p>
      </dgm:t>
    </dgm:pt>
    <dgm:pt modelId="{1E0EE766-6862-4E6B-A5E9-C9D9585F5830}">
      <dgm:prSet phldrT="[Text]"/>
      <dgm:spPr/>
      <dgm:t>
        <a:bodyPr/>
        <a:lstStyle/>
        <a:p>
          <a:endParaRPr lang="en-US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C046F63-58CE-41D5-91E7-BD631FF9A5F2}" type="parTrans" cxnId="{066DAC16-3993-4DCA-87AB-703E5CF86BE4}">
      <dgm:prSet/>
      <dgm:spPr/>
      <dgm:t>
        <a:bodyPr/>
        <a:lstStyle/>
        <a:p>
          <a:endParaRPr lang="en-US"/>
        </a:p>
      </dgm:t>
    </dgm:pt>
    <dgm:pt modelId="{FF8DDDC4-CCC2-42CD-8685-E4692E7B02B2}" type="sibTrans" cxnId="{066DAC16-3993-4DCA-87AB-703E5CF86BE4}">
      <dgm:prSet/>
      <dgm:spPr/>
      <dgm:t>
        <a:bodyPr/>
        <a:lstStyle/>
        <a:p>
          <a:endParaRPr lang="en-US"/>
        </a:p>
      </dgm:t>
    </dgm:pt>
    <dgm:pt modelId="{0153F934-471F-4F63-BA8E-591A0A8E8985}">
      <dgm:prSet phldrT="[Text]"/>
      <dgm:spPr/>
      <dgm:t>
        <a:bodyPr/>
        <a:lstStyle/>
        <a:p>
          <a:endParaRPr lang="en-US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0EC3099-919D-4FAB-AC0B-2D289368F7C8}" type="parTrans" cxnId="{3A8561EF-0C9C-4139-BAB2-69B63F4A8FBF}">
      <dgm:prSet/>
      <dgm:spPr/>
      <dgm:t>
        <a:bodyPr/>
        <a:lstStyle/>
        <a:p>
          <a:endParaRPr lang="en-US"/>
        </a:p>
      </dgm:t>
    </dgm:pt>
    <dgm:pt modelId="{36064350-209B-45E2-8602-8D67F887A031}" type="sibTrans" cxnId="{3A8561EF-0C9C-4139-BAB2-69B63F4A8FBF}">
      <dgm:prSet/>
      <dgm:spPr/>
      <dgm:t>
        <a:bodyPr/>
        <a:lstStyle/>
        <a:p>
          <a:endParaRPr lang="en-US"/>
        </a:p>
      </dgm:t>
    </dgm:pt>
    <dgm:pt modelId="{1F0E7474-9938-413D-AF93-05A49AE60FBB}">
      <dgm:prSet phldrT="[Text]"/>
      <dgm:spPr/>
      <dgm:t>
        <a:bodyPr/>
        <a:lstStyle/>
        <a:p>
          <a:endParaRPr lang="en-US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622AAA8-2EA8-40C4-A4EF-B00DDF18F160}" type="parTrans" cxnId="{E8FDDB66-94A7-4870-A2FF-8F25DD9F57BB}">
      <dgm:prSet/>
      <dgm:spPr/>
      <dgm:t>
        <a:bodyPr/>
        <a:lstStyle/>
        <a:p>
          <a:endParaRPr lang="en-US"/>
        </a:p>
      </dgm:t>
    </dgm:pt>
    <dgm:pt modelId="{DD6A04AD-C57C-45B1-A773-3C24B61869C7}" type="sibTrans" cxnId="{E8FDDB66-94A7-4870-A2FF-8F25DD9F57BB}">
      <dgm:prSet/>
      <dgm:spPr/>
      <dgm:t>
        <a:bodyPr/>
        <a:lstStyle/>
        <a:p>
          <a:endParaRPr lang="en-US"/>
        </a:p>
      </dgm:t>
    </dgm:pt>
    <dgm:pt modelId="{6899B05E-3E6B-4EBD-B85D-C29A34102ABC}">
      <dgm:prSet phldrT="[Text]"/>
      <dgm:spPr/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QR code ordering</a:t>
          </a:r>
        </a:p>
      </dgm:t>
    </dgm:pt>
    <dgm:pt modelId="{0D4F00C8-945E-41BA-8BBE-DB303E21F62D}" type="parTrans" cxnId="{D56398B1-DBBC-4FA5-AB3A-454F6FB44D59}">
      <dgm:prSet/>
      <dgm:spPr/>
      <dgm:t>
        <a:bodyPr/>
        <a:lstStyle/>
        <a:p>
          <a:endParaRPr lang="en-US"/>
        </a:p>
      </dgm:t>
    </dgm:pt>
    <dgm:pt modelId="{637D2EA9-CEB8-49E5-BE4A-ACBD10333A4F}" type="sibTrans" cxnId="{D56398B1-DBBC-4FA5-AB3A-454F6FB44D59}">
      <dgm:prSet/>
      <dgm:spPr/>
      <dgm:t>
        <a:bodyPr/>
        <a:lstStyle/>
        <a:p>
          <a:endParaRPr lang="en-US"/>
        </a:p>
      </dgm:t>
    </dgm:pt>
    <dgm:pt modelId="{74DD5E91-51F5-4BD1-A1FB-74A359E1842A}">
      <dgm:prSet phldrT="[Text]"/>
      <dgm:spPr/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FAB Host</a:t>
          </a:r>
        </a:p>
      </dgm:t>
    </dgm:pt>
    <dgm:pt modelId="{B54BD40E-EC1B-42B5-8DB5-D2A8ED57BD96}" type="parTrans" cxnId="{581C255E-96C2-408D-9850-F8AD155AFDCA}">
      <dgm:prSet/>
      <dgm:spPr/>
      <dgm:t>
        <a:bodyPr/>
        <a:lstStyle/>
        <a:p>
          <a:endParaRPr lang="en-US"/>
        </a:p>
      </dgm:t>
    </dgm:pt>
    <dgm:pt modelId="{EF3141B8-1BE6-46D0-8A10-5667F7966CF8}" type="sibTrans" cxnId="{581C255E-96C2-408D-9850-F8AD155AFDCA}">
      <dgm:prSet/>
      <dgm:spPr/>
      <dgm:t>
        <a:bodyPr/>
        <a:lstStyle/>
        <a:p>
          <a:endParaRPr lang="en-US"/>
        </a:p>
      </dgm:t>
    </dgm:pt>
    <dgm:pt modelId="{F5611572-6E99-418A-9462-81E7E8A532E1}">
      <dgm:prSet phldrT="[Text]"/>
      <dgm:spPr/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Order information to KDS</a:t>
          </a:r>
        </a:p>
      </dgm:t>
    </dgm:pt>
    <dgm:pt modelId="{A77D61F8-56B8-40EE-B63C-792B32163DB2}" type="parTrans" cxnId="{06A6D5C7-1F60-4C8D-AA28-103080625A04}">
      <dgm:prSet/>
      <dgm:spPr/>
    </dgm:pt>
    <dgm:pt modelId="{07DC641B-757C-4900-BABE-A2C41F1891E1}" type="sibTrans" cxnId="{06A6D5C7-1F60-4C8D-AA28-103080625A04}">
      <dgm:prSet/>
      <dgm:spPr/>
    </dgm:pt>
    <dgm:pt modelId="{A67623FE-88FD-4850-9B5A-965F0C059C7B}" type="pres">
      <dgm:prSet presAssocID="{16FA2063-7796-416C-90AD-799807BBA60D}" presName="linear" presStyleCnt="0">
        <dgm:presLayoutVars>
          <dgm:animLvl val="lvl"/>
          <dgm:resizeHandles val="exact"/>
        </dgm:presLayoutVars>
      </dgm:prSet>
      <dgm:spPr/>
    </dgm:pt>
    <dgm:pt modelId="{A8747618-5502-42BF-A68B-0511CB5E1F46}" type="pres">
      <dgm:prSet presAssocID="{CA6755B0-5398-4191-AB3F-EAE592EC6FC1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7A43D63-89BB-4887-B61E-72F7295B1751}" type="pres">
      <dgm:prSet presAssocID="{CA6755B0-5398-4191-AB3F-EAE592EC6FC1}" presName="childText" presStyleLbl="revTx" presStyleIdx="0" presStyleCnt="2">
        <dgm:presLayoutVars>
          <dgm:bulletEnabled val="1"/>
        </dgm:presLayoutVars>
      </dgm:prSet>
      <dgm:spPr/>
    </dgm:pt>
    <dgm:pt modelId="{D5350B0B-74FA-4C81-ADED-71BB9AE240D5}" type="pres">
      <dgm:prSet presAssocID="{2905D2DD-117C-4C0C-81D0-3FA44D4B8EF4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DC189275-8A69-4D4C-A51D-330D30B47769}" type="pres">
      <dgm:prSet presAssocID="{2905D2DD-117C-4C0C-81D0-3FA44D4B8EF4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A2205F06-3AA0-4F73-98F8-8BC6292019DB}" type="presOf" srcId="{CA6755B0-5398-4191-AB3F-EAE592EC6FC1}" destId="{A8747618-5502-42BF-A68B-0511CB5E1F46}" srcOrd="0" destOrd="0" presId="urn:microsoft.com/office/officeart/2005/8/layout/vList2"/>
    <dgm:cxn modelId="{7F1C4F07-8BB3-4184-A596-22586FA18530}" type="presOf" srcId="{0153F934-471F-4F63-BA8E-591A0A8E8985}" destId="{DC189275-8A69-4D4C-A51D-330D30B47769}" srcOrd="0" destOrd="2" presId="urn:microsoft.com/office/officeart/2005/8/layout/vList2"/>
    <dgm:cxn modelId="{ECFD560D-7333-436C-B50E-45D5AAF29951}" type="presOf" srcId="{FA23C69E-9B63-4D36-B3A3-416EE999322E}" destId="{C7A43D63-89BB-4887-B61E-72F7295B1751}" srcOrd="0" destOrd="3" presId="urn:microsoft.com/office/officeart/2005/8/layout/vList2"/>
    <dgm:cxn modelId="{066DAC16-3993-4DCA-87AB-703E5CF86BE4}" srcId="{2905D2DD-117C-4C0C-81D0-3FA44D4B8EF4}" destId="{1E0EE766-6862-4E6B-A5E9-C9D9585F5830}" srcOrd="4" destOrd="0" parTransId="{1C046F63-58CE-41D5-91E7-BD631FF9A5F2}" sibTransId="{FF8DDDC4-CCC2-42CD-8685-E4692E7B02B2}"/>
    <dgm:cxn modelId="{2BE8262B-FBA4-442B-88A4-A41E5CD8A2B8}" type="presOf" srcId="{F5611572-6E99-418A-9462-81E7E8A532E1}" destId="{C7A43D63-89BB-4887-B61E-72F7295B1751}" srcOrd="0" destOrd="2" presId="urn:microsoft.com/office/officeart/2005/8/layout/vList2"/>
    <dgm:cxn modelId="{581C255E-96C2-408D-9850-F8AD155AFDCA}" srcId="{CA6755B0-5398-4191-AB3F-EAE592EC6FC1}" destId="{74DD5E91-51F5-4BD1-A1FB-74A359E1842A}" srcOrd="4" destOrd="0" parTransId="{B54BD40E-EC1B-42B5-8DB5-D2A8ED57BD96}" sibTransId="{EF3141B8-1BE6-46D0-8A10-5667F7966CF8}"/>
    <dgm:cxn modelId="{45152063-353E-4491-BD1E-CA4115756037}" srcId="{2905D2DD-117C-4C0C-81D0-3FA44D4B8EF4}" destId="{0A97D4EA-ECF9-4EF8-8069-5BB9B170C4FE}" srcOrd="0" destOrd="0" parTransId="{487C224F-3BAB-4627-B5DB-5A72D8F878FC}" sibTransId="{3CDBED72-D482-4B14-BACA-A93AB7FADD57}"/>
    <dgm:cxn modelId="{E8FDDB66-94A7-4870-A2FF-8F25DD9F57BB}" srcId="{2905D2DD-117C-4C0C-81D0-3FA44D4B8EF4}" destId="{1F0E7474-9938-413D-AF93-05A49AE60FBB}" srcOrd="3" destOrd="0" parTransId="{E622AAA8-2EA8-40C4-A4EF-B00DDF18F160}" sibTransId="{DD6A04AD-C57C-45B1-A773-3C24B61869C7}"/>
    <dgm:cxn modelId="{A0A44D76-57A9-425D-97C6-CD95921974C7}" type="presOf" srcId="{1F0E7474-9938-413D-AF93-05A49AE60FBB}" destId="{DC189275-8A69-4D4C-A51D-330D30B47769}" srcOrd="0" destOrd="3" presId="urn:microsoft.com/office/officeart/2005/8/layout/vList2"/>
    <dgm:cxn modelId="{A1FC0E8A-1E86-41B1-B7D0-1FF3A29643A1}" srcId="{2905D2DD-117C-4C0C-81D0-3FA44D4B8EF4}" destId="{406EA86F-A88A-4B67-B8F2-1535DB74A178}" srcOrd="1" destOrd="0" parTransId="{DA543A89-D486-4E61-B19D-35B1364D8E43}" sibTransId="{FDFEA34B-53F1-475C-A64A-66FCE783961B}"/>
    <dgm:cxn modelId="{F3FC6293-11FB-44E1-8372-3976DC893D33}" type="presOf" srcId="{2905D2DD-117C-4C0C-81D0-3FA44D4B8EF4}" destId="{D5350B0B-74FA-4C81-ADED-71BB9AE240D5}" srcOrd="0" destOrd="0" presId="urn:microsoft.com/office/officeart/2005/8/layout/vList2"/>
    <dgm:cxn modelId="{CB4F8799-44C5-422D-9E5C-2A0A2B4FF2A7}" srcId="{CA6755B0-5398-4191-AB3F-EAE592EC6FC1}" destId="{E4537301-1B8D-4DE9-9E53-03F3B529F908}" srcOrd="0" destOrd="0" parTransId="{5D0B5DB3-B501-4464-93DA-4D8CD3837EFE}" sibTransId="{4492898C-9958-4977-89A1-B5130A13EF89}"/>
    <dgm:cxn modelId="{63CD4E9C-5FFD-4A30-83FF-EA824C493149}" type="presOf" srcId="{74DD5E91-51F5-4BD1-A1FB-74A359E1842A}" destId="{C7A43D63-89BB-4887-B61E-72F7295B1751}" srcOrd="0" destOrd="4" presId="urn:microsoft.com/office/officeart/2005/8/layout/vList2"/>
    <dgm:cxn modelId="{1413E99C-3EC1-4C3C-91D8-8FFD845C50EE}" type="presOf" srcId="{406EA86F-A88A-4B67-B8F2-1535DB74A178}" destId="{DC189275-8A69-4D4C-A51D-330D30B47769}" srcOrd="0" destOrd="1" presId="urn:microsoft.com/office/officeart/2005/8/layout/vList2"/>
    <dgm:cxn modelId="{566DAE9F-4AEB-42ED-A656-743F360221DE}" type="presOf" srcId="{E4537301-1B8D-4DE9-9E53-03F3B529F908}" destId="{C7A43D63-89BB-4887-B61E-72F7295B1751}" srcOrd="0" destOrd="0" presId="urn:microsoft.com/office/officeart/2005/8/layout/vList2"/>
    <dgm:cxn modelId="{A59486AC-A721-4B2C-B49D-E0D24EC01B8D}" type="presOf" srcId="{1E0EE766-6862-4E6B-A5E9-C9D9585F5830}" destId="{DC189275-8A69-4D4C-A51D-330D30B47769}" srcOrd="0" destOrd="4" presId="urn:microsoft.com/office/officeart/2005/8/layout/vList2"/>
    <dgm:cxn modelId="{D56398B1-DBBC-4FA5-AB3A-454F6FB44D59}" srcId="{CA6755B0-5398-4191-AB3F-EAE592EC6FC1}" destId="{6899B05E-3E6B-4EBD-B85D-C29A34102ABC}" srcOrd="1" destOrd="0" parTransId="{0D4F00C8-945E-41BA-8BBE-DB303E21F62D}" sibTransId="{637D2EA9-CEB8-49E5-BE4A-ACBD10333A4F}"/>
    <dgm:cxn modelId="{B18CFAB4-0BE9-4069-8F63-8CBF2961F530}" type="presOf" srcId="{0A97D4EA-ECF9-4EF8-8069-5BB9B170C4FE}" destId="{DC189275-8A69-4D4C-A51D-330D30B47769}" srcOrd="0" destOrd="0" presId="urn:microsoft.com/office/officeart/2005/8/layout/vList2"/>
    <dgm:cxn modelId="{F21DFABB-8701-40A0-992A-C5BB8B88AFCA}" srcId="{16FA2063-7796-416C-90AD-799807BBA60D}" destId="{2905D2DD-117C-4C0C-81D0-3FA44D4B8EF4}" srcOrd="1" destOrd="0" parTransId="{9E847DC5-BE9A-4664-A365-BD44A8E2B6FE}" sibTransId="{7A1BD93A-F239-4CDE-B65A-5DDBAF0AFF47}"/>
    <dgm:cxn modelId="{06A6D5C7-1F60-4C8D-AA28-103080625A04}" srcId="{CA6755B0-5398-4191-AB3F-EAE592EC6FC1}" destId="{F5611572-6E99-418A-9462-81E7E8A532E1}" srcOrd="2" destOrd="0" parTransId="{A77D61F8-56B8-40EE-B63C-792B32163DB2}" sibTransId="{07DC641B-757C-4900-BABE-A2C41F1891E1}"/>
    <dgm:cxn modelId="{5C2C1DD6-51A2-4A9C-96C0-E4626145BFB7}" type="presOf" srcId="{6899B05E-3E6B-4EBD-B85D-C29A34102ABC}" destId="{C7A43D63-89BB-4887-B61E-72F7295B1751}" srcOrd="0" destOrd="1" presId="urn:microsoft.com/office/officeart/2005/8/layout/vList2"/>
    <dgm:cxn modelId="{FEF56DD6-6D41-40BE-8581-2D05D4A1B6CE}" type="presOf" srcId="{16FA2063-7796-416C-90AD-799807BBA60D}" destId="{A67623FE-88FD-4850-9B5A-965F0C059C7B}" srcOrd="0" destOrd="0" presId="urn:microsoft.com/office/officeart/2005/8/layout/vList2"/>
    <dgm:cxn modelId="{1EDDBCD9-1D0A-401F-A403-AFB629599610}" srcId="{16FA2063-7796-416C-90AD-799807BBA60D}" destId="{CA6755B0-5398-4191-AB3F-EAE592EC6FC1}" srcOrd="0" destOrd="0" parTransId="{7952CBFF-B0FD-42E5-B59E-B2912CD361F8}" sibTransId="{2A73F71C-38E9-40EE-B142-934657DB8FAA}"/>
    <dgm:cxn modelId="{3A8561EF-0C9C-4139-BAB2-69B63F4A8FBF}" srcId="{2905D2DD-117C-4C0C-81D0-3FA44D4B8EF4}" destId="{0153F934-471F-4F63-BA8E-591A0A8E8985}" srcOrd="2" destOrd="0" parTransId="{00EC3099-919D-4FAB-AC0B-2D289368F7C8}" sibTransId="{36064350-209B-45E2-8602-8D67F887A031}"/>
    <dgm:cxn modelId="{E31F4AF6-E86E-49D1-BAAD-41221C4A4B09}" srcId="{CA6755B0-5398-4191-AB3F-EAE592EC6FC1}" destId="{FA23C69E-9B63-4D36-B3A3-416EE999322E}" srcOrd="3" destOrd="0" parTransId="{1D0A191F-4D6E-417E-9245-A7B1B524C4EC}" sibTransId="{AA93ECAA-678C-4109-98B1-D0BE72E7F062}"/>
    <dgm:cxn modelId="{0E5E383D-93E4-43CE-9493-E29F2AB2F0A7}" type="presParOf" srcId="{A67623FE-88FD-4850-9B5A-965F0C059C7B}" destId="{A8747618-5502-42BF-A68B-0511CB5E1F46}" srcOrd="0" destOrd="0" presId="urn:microsoft.com/office/officeart/2005/8/layout/vList2"/>
    <dgm:cxn modelId="{874CAE9B-1D52-4CAA-9918-D8116E1D1043}" type="presParOf" srcId="{A67623FE-88FD-4850-9B5A-965F0C059C7B}" destId="{C7A43D63-89BB-4887-B61E-72F7295B1751}" srcOrd="1" destOrd="0" presId="urn:microsoft.com/office/officeart/2005/8/layout/vList2"/>
    <dgm:cxn modelId="{9795DCCC-0526-468F-BD7F-C16721B2E8D4}" type="presParOf" srcId="{A67623FE-88FD-4850-9B5A-965F0C059C7B}" destId="{D5350B0B-74FA-4C81-ADED-71BB9AE240D5}" srcOrd="2" destOrd="0" presId="urn:microsoft.com/office/officeart/2005/8/layout/vList2"/>
    <dgm:cxn modelId="{59BAD5C2-FC9F-4090-9271-F963A4A50ABD}" type="presParOf" srcId="{A67623FE-88FD-4850-9B5A-965F0C059C7B}" destId="{DC189275-8A69-4D4C-A51D-330D30B47769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B6329CB-4F2E-40A9-8A50-2C71AE5B3B21}" type="doc">
      <dgm:prSet loTypeId="urn:microsoft.com/office/officeart/2005/8/layout/defaul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12C46150-E85A-4745-AA34-0D81967DF93B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QSR enhancements</a:t>
          </a:r>
        </a:p>
      </dgm:t>
    </dgm:pt>
    <dgm:pt modelId="{81107F9A-596C-4DFD-AC70-E75648626320}" type="parTrans" cxnId="{AF820BB9-FC20-4FEF-8E08-E970A587D7AC}">
      <dgm:prSet/>
      <dgm:spPr/>
      <dgm:t>
        <a:bodyPr/>
        <a:lstStyle/>
        <a:p>
          <a:endParaRPr lang="en-US"/>
        </a:p>
      </dgm:t>
    </dgm:pt>
    <dgm:pt modelId="{0260243A-E2B3-4502-8A12-44A9E39F788B}" type="sibTrans" cxnId="{AF820BB9-FC20-4FEF-8E08-E970A587D7AC}">
      <dgm:prSet/>
      <dgm:spPr/>
      <dgm:t>
        <a:bodyPr/>
        <a:lstStyle/>
        <a:p>
          <a:endParaRPr lang="en-US"/>
        </a:p>
      </dgm:t>
    </dgm:pt>
    <dgm:pt modelId="{6167B47E-CF21-4EF7-B6AB-7950B85ABE65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KDS</a:t>
          </a:r>
        </a:p>
      </dgm:t>
    </dgm:pt>
    <dgm:pt modelId="{2310C199-6B87-4E9B-A5CD-C6F72C51BD27}" type="parTrans" cxnId="{D2D4802A-3B39-4BF0-BBBF-3E7110FDB220}">
      <dgm:prSet/>
      <dgm:spPr/>
      <dgm:t>
        <a:bodyPr/>
        <a:lstStyle/>
        <a:p>
          <a:endParaRPr lang="en-US"/>
        </a:p>
      </dgm:t>
    </dgm:pt>
    <dgm:pt modelId="{C529E335-9007-4DEB-AA03-0E9F91DCE402}" type="sibTrans" cxnId="{D2D4802A-3B39-4BF0-BBBF-3E7110FDB220}">
      <dgm:prSet/>
      <dgm:spPr/>
      <dgm:t>
        <a:bodyPr/>
        <a:lstStyle/>
        <a:p>
          <a:endParaRPr lang="en-US"/>
        </a:p>
      </dgm:t>
    </dgm:pt>
    <dgm:pt modelId="{95AF0156-C7A4-4C11-9506-80505E7DDDE8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Split larger tables in multiple parts</a:t>
          </a:r>
        </a:p>
      </dgm:t>
    </dgm:pt>
    <dgm:pt modelId="{6C10D76A-1697-4F14-A50C-F515AC111195}" type="parTrans" cxnId="{517BA82E-D4F2-47CF-923E-02A315CB173D}">
      <dgm:prSet/>
      <dgm:spPr/>
      <dgm:t>
        <a:bodyPr/>
        <a:lstStyle/>
        <a:p>
          <a:endParaRPr lang="en-US"/>
        </a:p>
      </dgm:t>
    </dgm:pt>
    <dgm:pt modelId="{F39417E1-FC42-42A1-BE16-AF47F7641CD0}" type="sibTrans" cxnId="{517BA82E-D4F2-47CF-923E-02A315CB173D}">
      <dgm:prSet/>
      <dgm:spPr/>
      <dgm:t>
        <a:bodyPr/>
        <a:lstStyle/>
        <a:p>
          <a:endParaRPr lang="en-US"/>
        </a:p>
      </dgm:t>
    </dgm:pt>
    <dgm:pt modelId="{650E3D9B-A6EA-42C3-90E6-BC1963D51A7F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Allocate multiple reservations to a table</a:t>
          </a:r>
        </a:p>
      </dgm:t>
    </dgm:pt>
    <dgm:pt modelId="{54BB2EE0-59DE-4A66-907E-F0BF4C9B6C1D}" type="parTrans" cxnId="{04089153-1ED5-4D18-B3D1-1FC7F375A238}">
      <dgm:prSet/>
      <dgm:spPr/>
      <dgm:t>
        <a:bodyPr/>
        <a:lstStyle/>
        <a:p>
          <a:endParaRPr lang="en-US"/>
        </a:p>
      </dgm:t>
    </dgm:pt>
    <dgm:pt modelId="{4AA7129E-60C8-40D5-9031-72999C77ADA9}" type="sibTrans" cxnId="{04089153-1ED5-4D18-B3D1-1FC7F375A238}">
      <dgm:prSet/>
      <dgm:spPr/>
      <dgm:t>
        <a:bodyPr/>
        <a:lstStyle/>
        <a:p>
          <a:endParaRPr lang="en-US"/>
        </a:p>
      </dgm:t>
    </dgm:pt>
    <dgm:pt modelId="{26438B8F-6E7F-42EF-A842-BB4F1D8DEC01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Allergens enhancements</a:t>
          </a:r>
        </a:p>
      </dgm:t>
    </dgm:pt>
    <dgm:pt modelId="{D95B5867-1AB8-47F1-9CA2-BD57D2805E89}" type="parTrans" cxnId="{31B476DC-3B9A-471B-9261-CA446EC1CA0B}">
      <dgm:prSet/>
      <dgm:spPr/>
      <dgm:t>
        <a:bodyPr/>
        <a:lstStyle/>
        <a:p>
          <a:endParaRPr lang="en-US"/>
        </a:p>
      </dgm:t>
    </dgm:pt>
    <dgm:pt modelId="{FC4853FF-02B3-48FA-BB86-FAB173FB62DE}" type="sibTrans" cxnId="{31B476DC-3B9A-471B-9261-CA446EC1CA0B}">
      <dgm:prSet/>
      <dgm:spPr/>
      <dgm:t>
        <a:bodyPr/>
        <a:lstStyle/>
        <a:p>
          <a:endParaRPr lang="en-US"/>
        </a:p>
      </dgm:t>
    </dgm:pt>
    <dgm:pt modelId="{ABFF81CD-0E96-43EE-962E-DB57D39C47D8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Proactive allergens – warning on adding item</a:t>
          </a:r>
        </a:p>
      </dgm:t>
    </dgm:pt>
    <dgm:pt modelId="{212A1B49-8EF7-4E01-A9E2-CAFD3AA8C452}" type="parTrans" cxnId="{9D4F40A0-B00F-4944-B5C5-20FCA30994D6}">
      <dgm:prSet/>
      <dgm:spPr/>
      <dgm:t>
        <a:bodyPr/>
        <a:lstStyle/>
        <a:p>
          <a:endParaRPr lang="en-US"/>
        </a:p>
      </dgm:t>
    </dgm:pt>
    <dgm:pt modelId="{E4EABF32-0B5C-4754-864E-8D5270B4BBCA}" type="sibTrans" cxnId="{9D4F40A0-B00F-4944-B5C5-20FCA30994D6}">
      <dgm:prSet/>
      <dgm:spPr/>
      <dgm:t>
        <a:bodyPr/>
        <a:lstStyle/>
        <a:p>
          <a:endParaRPr lang="en-US"/>
        </a:p>
      </dgm:t>
    </dgm:pt>
    <dgm:pt modelId="{A861BC1B-1CBA-4D79-A885-2BB161A412E6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KDS Web Designer</a:t>
          </a:r>
        </a:p>
      </dgm:t>
    </dgm:pt>
    <dgm:pt modelId="{1B480FB4-A481-422B-9EF9-44669790DD0C}" type="parTrans" cxnId="{E714250E-221C-4C67-AAEE-6D7B4AEFF805}">
      <dgm:prSet/>
      <dgm:spPr/>
      <dgm:t>
        <a:bodyPr/>
        <a:lstStyle/>
        <a:p>
          <a:endParaRPr lang="en-US"/>
        </a:p>
      </dgm:t>
    </dgm:pt>
    <dgm:pt modelId="{5904BC76-0215-43D2-AFAB-C9AC2BE2E91A}" type="sibTrans" cxnId="{E714250E-221C-4C67-AAEE-6D7B4AEFF805}">
      <dgm:prSet/>
      <dgm:spPr/>
      <dgm:t>
        <a:bodyPr/>
        <a:lstStyle/>
        <a:p>
          <a:endParaRPr lang="en-US"/>
        </a:p>
      </dgm:t>
    </dgm:pt>
    <dgm:pt modelId="{AD7411DF-3ACD-478E-8C5A-75397F51B754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KDS Web App</a:t>
          </a:r>
        </a:p>
      </dgm:t>
    </dgm:pt>
    <dgm:pt modelId="{53974007-08D2-403C-B1D4-2345054DCDDB}" type="parTrans" cxnId="{A52742A9-E8DD-4F08-9C09-6953E5AEFDAE}">
      <dgm:prSet/>
      <dgm:spPr/>
      <dgm:t>
        <a:bodyPr/>
        <a:lstStyle/>
        <a:p>
          <a:endParaRPr lang="en-US"/>
        </a:p>
      </dgm:t>
    </dgm:pt>
    <dgm:pt modelId="{5CBA96CD-4D34-4AC3-AC5B-BEC4FD6B567E}" type="sibTrans" cxnId="{A52742A9-E8DD-4F08-9C09-6953E5AEFDAE}">
      <dgm:prSet/>
      <dgm:spPr/>
      <dgm:t>
        <a:bodyPr/>
        <a:lstStyle/>
        <a:p>
          <a:endParaRPr lang="en-US"/>
        </a:p>
      </dgm:t>
    </dgm:pt>
    <dgm:pt modelId="{1ACEB440-83EC-4004-AEED-A20C3810AA22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Coursing station</a:t>
          </a:r>
        </a:p>
      </dgm:t>
    </dgm:pt>
    <dgm:pt modelId="{D333462F-E918-4BCB-92B0-8ECAA6392F94}" type="parTrans" cxnId="{D663DE6C-1AC9-4417-8BD6-A99B6E618DB8}">
      <dgm:prSet/>
      <dgm:spPr/>
      <dgm:t>
        <a:bodyPr/>
        <a:lstStyle/>
        <a:p>
          <a:endParaRPr lang="en-US"/>
        </a:p>
      </dgm:t>
    </dgm:pt>
    <dgm:pt modelId="{DA7BBB71-4D6A-4B5B-BB47-1831A2384927}" type="sibTrans" cxnId="{D663DE6C-1AC9-4417-8BD6-A99B6E618DB8}">
      <dgm:prSet/>
      <dgm:spPr/>
      <dgm:t>
        <a:bodyPr/>
        <a:lstStyle/>
        <a:p>
          <a:endParaRPr lang="en-US"/>
        </a:p>
      </dgm:t>
    </dgm:pt>
    <dgm:pt modelId="{48F90DFA-2D9E-4381-8BF1-5E634484DCA0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Change items/modifiers after sent to kitchen</a:t>
          </a:r>
        </a:p>
      </dgm:t>
    </dgm:pt>
    <dgm:pt modelId="{595C4193-EECE-4CEE-903A-399F356B5323}" type="parTrans" cxnId="{26EA7FF1-3AF6-4A80-BF5F-18566C1961AF}">
      <dgm:prSet/>
      <dgm:spPr/>
      <dgm:t>
        <a:bodyPr/>
        <a:lstStyle/>
        <a:p>
          <a:endParaRPr lang="en-US"/>
        </a:p>
      </dgm:t>
    </dgm:pt>
    <dgm:pt modelId="{BC93D583-CA32-49A0-9769-422A1E3D385D}" type="sibTrans" cxnId="{26EA7FF1-3AF6-4A80-BF5F-18566C1961AF}">
      <dgm:prSet/>
      <dgm:spPr/>
      <dgm:t>
        <a:bodyPr/>
        <a:lstStyle/>
        <a:p>
          <a:endParaRPr lang="en-US"/>
        </a:p>
      </dgm:t>
    </dgm:pt>
    <dgm:pt modelId="{43ECA0D3-C1B7-4A4C-B5C7-81E16AB4183E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Kiosk enhancements</a:t>
          </a:r>
        </a:p>
      </dgm:t>
    </dgm:pt>
    <dgm:pt modelId="{F246BBDC-A312-45BF-BF56-733BA78E60FB}" type="parTrans" cxnId="{B2C25D77-D818-4C1B-A228-449271168465}">
      <dgm:prSet/>
      <dgm:spPr/>
      <dgm:t>
        <a:bodyPr/>
        <a:lstStyle/>
        <a:p>
          <a:endParaRPr lang="en-US"/>
        </a:p>
      </dgm:t>
    </dgm:pt>
    <dgm:pt modelId="{5F271A29-5CC4-4F46-A233-2D3682BBE1D1}" type="sibTrans" cxnId="{B2C25D77-D818-4C1B-A228-449271168465}">
      <dgm:prSet/>
      <dgm:spPr/>
      <dgm:t>
        <a:bodyPr/>
        <a:lstStyle/>
        <a:p>
          <a:endParaRPr lang="en-US"/>
        </a:p>
      </dgm:t>
    </dgm:pt>
    <dgm:pt modelId="{375BDB76-E4E8-425F-85DF-C7664A333F74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Make it a meal</a:t>
          </a:r>
        </a:p>
      </dgm:t>
    </dgm:pt>
    <dgm:pt modelId="{228847BF-D760-4233-8E65-D1D4768C50BB}" type="parTrans" cxnId="{5FF2AFD9-B206-46F4-AB8E-96963D964EA0}">
      <dgm:prSet/>
      <dgm:spPr/>
      <dgm:t>
        <a:bodyPr/>
        <a:lstStyle/>
        <a:p>
          <a:endParaRPr lang="en-US"/>
        </a:p>
      </dgm:t>
    </dgm:pt>
    <dgm:pt modelId="{E9301B0F-AF57-4207-B849-BF1DA7B88F23}" type="sibTrans" cxnId="{5FF2AFD9-B206-46F4-AB8E-96963D964EA0}">
      <dgm:prSet/>
      <dgm:spPr/>
      <dgm:t>
        <a:bodyPr/>
        <a:lstStyle/>
        <a:p>
          <a:endParaRPr lang="en-US"/>
        </a:p>
      </dgm:t>
    </dgm:pt>
    <dgm:pt modelId="{C3D10E25-F3EB-4151-A588-E4F089F79F9B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Cross-selling</a:t>
          </a:r>
        </a:p>
      </dgm:t>
    </dgm:pt>
    <dgm:pt modelId="{2B8E059D-1F59-41AA-B459-A9D2AC3C752F}" type="parTrans" cxnId="{9FA094F0-2EBA-4E8D-8B05-073F4E01877F}">
      <dgm:prSet/>
      <dgm:spPr/>
      <dgm:t>
        <a:bodyPr/>
        <a:lstStyle/>
        <a:p>
          <a:endParaRPr lang="en-US"/>
        </a:p>
      </dgm:t>
    </dgm:pt>
    <dgm:pt modelId="{397D610D-3AE0-4743-8CE3-830EAC6E2121}" type="sibTrans" cxnId="{9FA094F0-2EBA-4E8D-8B05-073F4E01877F}">
      <dgm:prSet/>
      <dgm:spPr/>
      <dgm:t>
        <a:bodyPr/>
        <a:lstStyle/>
        <a:p>
          <a:endParaRPr lang="en-US"/>
        </a:p>
      </dgm:t>
    </dgm:pt>
    <dgm:pt modelId="{60B4F4E5-6E61-4C7B-A67D-046F2CB9E377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Discounts</a:t>
          </a:r>
        </a:p>
      </dgm:t>
    </dgm:pt>
    <dgm:pt modelId="{4D2165A7-E4B1-4E2B-A7C5-66B8CC5A3CE4}" type="parTrans" cxnId="{60AAEF8B-C790-4ABB-93A3-E45DA0D6E170}">
      <dgm:prSet/>
      <dgm:spPr/>
      <dgm:t>
        <a:bodyPr/>
        <a:lstStyle/>
        <a:p>
          <a:endParaRPr lang="en-US"/>
        </a:p>
      </dgm:t>
    </dgm:pt>
    <dgm:pt modelId="{A6276465-3447-4BE0-B822-E7BB7B500BAC}" type="sibTrans" cxnId="{60AAEF8B-C790-4ABB-93A3-E45DA0D6E170}">
      <dgm:prSet/>
      <dgm:spPr/>
      <dgm:t>
        <a:bodyPr/>
        <a:lstStyle/>
        <a:p>
          <a:endParaRPr lang="en-US"/>
        </a:p>
      </dgm:t>
    </dgm:pt>
    <dgm:pt modelId="{232BFD25-98DD-4948-B78F-A80C2B2D8987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Accessibility</a:t>
          </a:r>
        </a:p>
      </dgm:t>
    </dgm:pt>
    <dgm:pt modelId="{515F63CD-7F1D-4239-8315-A069230E37D9}" type="parTrans" cxnId="{27B43007-CE43-43E6-9F0E-8A29D948346B}">
      <dgm:prSet/>
      <dgm:spPr/>
      <dgm:t>
        <a:bodyPr/>
        <a:lstStyle/>
        <a:p>
          <a:endParaRPr lang="en-US"/>
        </a:p>
      </dgm:t>
    </dgm:pt>
    <dgm:pt modelId="{E3420606-24C1-4D83-A42D-6726547DD8A1}" type="sibTrans" cxnId="{27B43007-CE43-43E6-9F0E-8A29D948346B}">
      <dgm:prSet/>
      <dgm:spPr/>
      <dgm:t>
        <a:bodyPr/>
        <a:lstStyle/>
        <a:p>
          <a:endParaRPr lang="en-US"/>
        </a:p>
      </dgm:t>
    </dgm:pt>
    <dgm:pt modelId="{604163F6-8D58-4C2B-9D32-DA1DEA02D0B1}">
      <dgm:prSet phldrT="[Text]"/>
      <dgm:spPr>
        <a:solidFill>
          <a:srgbClr val="361D5C"/>
        </a:solidFill>
      </dgm:spPr>
      <dgm:t>
        <a:bodyPr/>
        <a:lstStyle/>
        <a:p>
          <a:r>
            <a:rPr lang="en-US">
              <a:latin typeface="Segoe UI" panose="020B0502040204020203" pitchFamily="34" charset="0"/>
              <a:cs typeface="Segoe UI" panose="020B0502040204020203" pitchFamily="34" charset="0"/>
            </a:rPr>
            <a:t>Deliveries and Call Center</a:t>
          </a:r>
          <a:endParaRPr lang="en-US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1F014D4-0489-4940-8F70-835F61B98F73}" type="parTrans" cxnId="{F7F56D51-328F-4C94-AFED-1DF6D6399DDE}">
      <dgm:prSet/>
      <dgm:spPr/>
      <dgm:t>
        <a:bodyPr/>
        <a:lstStyle/>
        <a:p>
          <a:endParaRPr lang="en-US"/>
        </a:p>
      </dgm:t>
    </dgm:pt>
    <dgm:pt modelId="{0173CB28-C7E3-48BD-8ACF-38C8C1896C8C}" type="sibTrans" cxnId="{F7F56D51-328F-4C94-AFED-1DF6D6399DDE}">
      <dgm:prSet/>
      <dgm:spPr/>
      <dgm:t>
        <a:bodyPr/>
        <a:lstStyle/>
        <a:p>
          <a:endParaRPr lang="en-US"/>
        </a:p>
      </dgm:t>
    </dgm:pt>
    <dgm:pt modelId="{8C233AE8-4705-4922-A568-88FE2A0CAD18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Refine Deliveries order process</a:t>
          </a:r>
        </a:p>
      </dgm:t>
    </dgm:pt>
    <dgm:pt modelId="{9D646E0A-19C2-4DE9-8EAF-1C4299A31AD3}" type="parTrans" cxnId="{67C551ED-59F9-43D1-8D5C-E893ACFA2ACD}">
      <dgm:prSet/>
      <dgm:spPr/>
      <dgm:t>
        <a:bodyPr/>
        <a:lstStyle/>
        <a:p>
          <a:endParaRPr lang="en-US"/>
        </a:p>
      </dgm:t>
    </dgm:pt>
    <dgm:pt modelId="{D51005F8-E859-4C9D-8134-51C9D5C03097}" type="sibTrans" cxnId="{67C551ED-59F9-43D1-8D5C-E893ACFA2ACD}">
      <dgm:prSet/>
      <dgm:spPr/>
      <dgm:t>
        <a:bodyPr/>
        <a:lstStyle/>
        <a:p>
          <a:endParaRPr lang="en-US"/>
        </a:p>
      </dgm:t>
    </dgm:pt>
    <dgm:pt modelId="{D749F721-8D9C-49B7-B818-A9878B5AD970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Move CC orders to FAB orders</a:t>
          </a:r>
        </a:p>
      </dgm:t>
    </dgm:pt>
    <dgm:pt modelId="{78E836E0-A3D6-4E9A-B2AA-E89EA5C5D92E}" type="parTrans" cxnId="{D3604CDA-294B-4DCD-BFB7-050C213009F6}">
      <dgm:prSet/>
      <dgm:spPr/>
      <dgm:t>
        <a:bodyPr/>
        <a:lstStyle/>
        <a:p>
          <a:endParaRPr lang="en-US"/>
        </a:p>
      </dgm:t>
    </dgm:pt>
    <dgm:pt modelId="{14B35871-6C4E-415A-B33E-6CC2A1486ACD}" type="sibTrans" cxnId="{D3604CDA-294B-4DCD-BFB7-050C213009F6}">
      <dgm:prSet/>
      <dgm:spPr/>
      <dgm:t>
        <a:bodyPr/>
        <a:lstStyle/>
        <a:p>
          <a:endParaRPr lang="en-US"/>
        </a:p>
      </dgm:t>
    </dgm:pt>
    <dgm:pt modelId="{434EAE4D-2D76-4580-B91B-95E24CB5FF0C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Manage CC orders in FAB Host</a:t>
          </a:r>
        </a:p>
      </dgm:t>
    </dgm:pt>
    <dgm:pt modelId="{CEE332FA-DC27-4E0E-A821-F67AF8468DA4}" type="parTrans" cxnId="{9151D205-21C0-4FA6-A4CF-68DD64D8D487}">
      <dgm:prSet/>
      <dgm:spPr/>
      <dgm:t>
        <a:bodyPr/>
        <a:lstStyle/>
        <a:p>
          <a:endParaRPr lang="en-US"/>
        </a:p>
      </dgm:t>
    </dgm:pt>
    <dgm:pt modelId="{313129A2-6A84-4601-ACF4-7B880632611E}" type="sibTrans" cxnId="{9151D205-21C0-4FA6-A4CF-68DD64D8D487}">
      <dgm:prSet/>
      <dgm:spPr/>
      <dgm:t>
        <a:bodyPr/>
        <a:lstStyle/>
        <a:p>
          <a:endParaRPr lang="en-US"/>
        </a:p>
      </dgm:t>
    </dgm:pt>
    <dgm:pt modelId="{59E9BE36-B243-4583-9C76-A8B5729BD05D}">
      <dgm:prSet phldrT="[Text]"/>
      <dgm:spPr>
        <a:solidFill>
          <a:srgbClr val="361D5C"/>
        </a:solidFill>
      </dgm:spPr>
      <dgm:t>
        <a:bodyPr/>
        <a:lstStyle/>
        <a:p>
          <a:r>
            <a:rPr lang="en-US">
              <a:latin typeface="Segoe UI" panose="020B0502040204020203" pitchFamily="34" charset="0"/>
              <a:cs typeface="Segoe UI" panose="020B0502040204020203" pitchFamily="34" charset="0"/>
            </a:rPr>
            <a:t>Split </a:t>
          </a:r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Tables</a:t>
          </a:r>
        </a:p>
      </dgm:t>
    </dgm:pt>
    <dgm:pt modelId="{5FA4E342-985C-4203-B3CC-DD5646C6A5F2}" type="parTrans" cxnId="{EB4E3C09-29C5-48CB-A7CD-42843429BA8C}">
      <dgm:prSet/>
      <dgm:spPr/>
      <dgm:t>
        <a:bodyPr/>
        <a:lstStyle/>
        <a:p>
          <a:endParaRPr lang="en-US"/>
        </a:p>
      </dgm:t>
    </dgm:pt>
    <dgm:pt modelId="{EB03240E-A985-4425-90F2-B8AA5937C332}" type="sibTrans" cxnId="{EB4E3C09-29C5-48CB-A7CD-42843429BA8C}">
      <dgm:prSet/>
      <dgm:spPr/>
      <dgm:t>
        <a:bodyPr/>
        <a:lstStyle/>
        <a:p>
          <a:endParaRPr lang="en-US"/>
        </a:p>
      </dgm:t>
    </dgm:pt>
    <dgm:pt modelId="{8C08FBF2-F3CE-4730-9FC9-63B4FE273389}" type="pres">
      <dgm:prSet presAssocID="{4B6329CB-4F2E-40A9-8A50-2C71AE5B3B21}" presName="diagram" presStyleCnt="0">
        <dgm:presLayoutVars>
          <dgm:dir/>
          <dgm:resizeHandles val="exact"/>
        </dgm:presLayoutVars>
      </dgm:prSet>
      <dgm:spPr/>
    </dgm:pt>
    <dgm:pt modelId="{20C94AE0-2E42-4705-94ED-FE5F3C54DEB9}" type="pres">
      <dgm:prSet presAssocID="{12C46150-E85A-4745-AA34-0D81967DF93B}" presName="node" presStyleLbl="node1" presStyleIdx="0" presStyleCnt="6">
        <dgm:presLayoutVars>
          <dgm:bulletEnabled val="1"/>
        </dgm:presLayoutVars>
      </dgm:prSet>
      <dgm:spPr/>
    </dgm:pt>
    <dgm:pt modelId="{08B699A4-BE30-4810-958F-4B28FBD63F92}" type="pres">
      <dgm:prSet presAssocID="{0260243A-E2B3-4502-8A12-44A9E39F788B}" presName="sibTrans" presStyleCnt="0"/>
      <dgm:spPr/>
    </dgm:pt>
    <dgm:pt modelId="{B6B13F21-7BCD-4B1C-855C-AC2D51113C0C}" type="pres">
      <dgm:prSet presAssocID="{43ECA0D3-C1B7-4A4C-B5C7-81E16AB4183E}" presName="node" presStyleLbl="node1" presStyleIdx="1" presStyleCnt="6">
        <dgm:presLayoutVars>
          <dgm:bulletEnabled val="1"/>
        </dgm:presLayoutVars>
      </dgm:prSet>
      <dgm:spPr/>
    </dgm:pt>
    <dgm:pt modelId="{E4937115-09E9-4688-AB57-528AA1C12510}" type="pres">
      <dgm:prSet presAssocID="{5F271A29-5CC4-4F46-A233-2D3682BBE1D1}" presName="sibTrans" presStyleCnt="0"/>
      <dgm:spPr/>
    </dgm:pt>
    <dgm:pt modelId="{D2147B4E-1449-4841-A261-5B94F742D9AA}" type="pres">
      <dgm:prSet presAssocID="{604163F6-8D58-4C2B-9D32-DA1DEA02D0B1}" presName="node" presStyleLbl="node1" presStyleIdx="2" presStyleCnt="6">
        <dgm:presLayoutVars>
          <dgm:bulletEnabled val="1"/>
        </dgm:presLayoutVars>
      </dgm:prSet>
      <dgm:spPr/>
    </dgm:pt>
    <dgm:pt modelId="{09FD1FC6-5CE0-4636-964E-F718253CBE78}" type="pres">
      <dgm:prSet presAssocID="{0173CB28-C7E3-48BD-8ACF-38C8C1896C8C}" presName="sibTrans" presStyleCnt="0"/>
      <dgm:spPr/>
    </dgm:pt>
    <dgm:pt modelId="{6CF63CB6-2DB4-4819-AF42-1E48DCA143CD}" type="pres">
      <dgm:prSet presAssocID="{59E9BE36-B243-4583-9C76-A8B5729BD05D}" presName="node" presStyleLbl="node1" presStyleIdx="3" presStyleCnt="6">
        <dgm:presLayoutVars>
          <dgm:bulletEnabled val="1"/>
        </dgm:presLayoutVars>
      </dgm:prSet>
      <dgm:spPr/>
    </dgm:pt>
    <dgm:pt modelId="{05E09788-ED59-4CCE-8EFD-1728DAF0A466}" type="pres">
      <dgm:prSet presAssocID="{EB03240E-A985-4425-90F2-B8AA5937C332}" presName="sibTrans" presStyleCnt="0"/>
      <dgm:spPr/>
    </dgm:pt>
    <dgm:pt modelId="{FC70F0E6-85F4-42E7-9BB0-5C8B6AAF33C4}" type="pres">
      <dgm:prSet presAssocID="{26438B8F-6E7F-42EF-A842-BB4F1D8DEC01}" presName="node" presStyleLbl="node1" presStyleIdx="4" presStyleCnt="6">
        <dgm:presLayoutVars>
          <dgm:bulletEnabled val="1"/>
        </dgm:presLayoutVars>
      </dgm:prSet>
      <dgm:spPr/>
    </dgm:pt>
    <dgm:pt modelId="{F618DA47-096B-4A89-AD79-AB92F2C5B204}" type="pres">
      <dgm:prSet presAssocID="{FC4853FF-02B3-48FA-BB86-FAB173FB62DE}" presName="sibTrans" presStyleCnt="0"/>
      <dgm:spPr/>
    </dgm:pt>
    <dgm:pt modelId="{A53AB9DC-3298-454B-8446-55216A137154}" type="pres">
      <dgm:prSet presAssocID="{6167B47E-CF21-4EF7-B6AB-7950B85ABE65}" presName="node" presStyleLbl="node1" presStyleIdx="5" presStyleCnt="6">
        <dgm:presLayoutVars>
          <dgm:bulletEnabled val="1"/>
        </dgm:presLayoutVars>
      </dgm:prSet>
      <dgm:spPr/>
    </dgm:pt>
  </dgm:ptLst>
  <dgm:cxnLst>
    <dgm:cxn modelId="{26DF7702-DC5A-40B0-AFFF-DF572A083483}" type="presOf" srcId="{ABFF81CD-0E96-43EE-962E-DB57D39C47D8}" destId="{FC70F0E6-85F4-42E7-9BB0-5C8B6AAF33C4}" srcOrd="0" destOrd="1" presId="urn:microsoft.com/office/officeart/2005/8/layout/default"/>
    <dgm:cxn modelId="{9151D205-21C0-4FA6-A4CF-68DD64D8D487}" srcId="{604163F6-8D58-4C2B-9D32-DA1DEA02D0B1}" destId="{434EAE4D-2D76-4580-B91B-95E24CB5FF0C}" srcOrd="2" destOrd="0" parTransId="{CEE332FA-DC27-4E0E-A821-F67AF8468DA4}" sibTransId="{313129A2-6A84-4601-ACF4-7B880632611E}"/>
    <dgm:cxn modelId="{27B43007-CE43-43E6-9F0E-8A29D948346B}" srcId="{43ECA0D3-C1B7-4A4C-B5C7-81E16AB4183E}" destId="{232BFD25-98DD-4948-B78F-A80C2B2D8987}" srcOrd="3" destOrd="0" parTransId="{515F63CD-7F1D-4239-8315-A069230E37D9}" sibTransId="{E3420606-24C1-4D83-A42D-6726547DD8A1}"/>
    <dgm:cxn modelId="{577F0409-6643-4A9A-B1B7-B4745F321BCB}" type="presOf" srcId="{C3D10E25-F3EB-4151-A588-E4F089F79F9B}" destId="{B6B13F21-7BCD-4B1C-855C-AC2D51113C0C}" srcOrd="0" destOrd="2" presId="urn:microsoft.com/office/officeart/2005/8/layout/default"/>
    <dgm:cxn modelId="{EB4E3C09-29C5-48CB-A7CD-42843429BA8C}" srcId="{4B6329CB-4F2E-40A9-8A50-2C71AE5B3B21}" destId="{59E9BE36-B243-4583-9C76-A8B5729BD05D}" srcOrd="3" destOrd="0" parTransId="{5FA4E342-985C-4203-B3CC-DD5646C6A5F2}" sibTransId="{EB03240E-A985-4425-90F2-B8AA5937C332}"/>
    <dgm:cxn modelId="{E714250E-221C-4C67-AAEE-6D7B4AEFF805}" srcId="{6167B47E-CF21-4EF7-B6AB-7950B85ABE65}" destId="{A861BC1B-1CBA-4D79-A885-2BB161A412E6}" srcOrd="0" destOrd="0" parTransId="{1B480FB4-A481-422B-9EF9-44669790DD0C}" sibTransId="{5904BC76-0215-43D2-AFAB-C9AC2BE2E91A}"/>
    <dgm:cxn modelId="{D2D4802A-3B39-4BF0-BBBF-3E7110FDB220}" srcId="{4B6329CB-4F2E-40A9-8A50-2C71AE5B3B21}" destId="{6167B47E-CF21-4EF7-B6AB-7950B85ABE65}" srcOrd="5" destOrd="0" parTransId="{2310C199-6B87-4E9B-A5CD-C6F72C51BD27}" sibTransId="{C529E335-9007-4DEB-AA03-0E9F91DCE402}"/>
    <dgm:cxn modelId="{3DD0322B-5909-4D29-AE18-E408D891D63B}" type="presOf" srcId="{375BDB76-E4E8-425F-85DF-C7664A333F74}" destId="{B6B13F21-7BCD-4B1C-855C-AC2D51113C0C}" srcOrd="0" destOrd="1" presId="urn:microsoft.com/office/officeart/2005/8/layout/default"/>
    <dgm:cxn modelId="{517BA82E-D4F2-47CF-923E-02A315CB173D}" srcId="{59E9BE36-B243-4583-9C76-A8B5729BD05D}" destId="{95AF0156-C7A4-4C11-9506-80505E7DDDE8}" srcOrd="0" destOrd="0" parTransId="{6C10D76A-1697-4F14-A50C-F515AC111195}" sibTransId="{F39417E1-FC42-42A1-BE16-AF47F7641CD0}"/>
    <dgm:cxn modelId="{E0F76A36-D316-42ED-A92F-60B4ED91FCC2}" type="presOf" srcId="{60B4F4E5-6E61-4C7B-A67D-046F2CB9E377}" destId="{B6B13F21-7BCD-4B1C-855C-AC2D51113C0C}" srcOrd="0" destOrd="3" presId="urn:microsoft.com/office/officeart/2005/8/layout/default"/>
    <dgm:cxn modelId="{B84CE936-1F3C-4DB8-9A66-70B017E4B92D}" type="presOf" srcId="{434EAE4D-2D76-4580-B91B-95E24CB5FF0C}" destId="{D2147B4E-1449-4841-A261-5B94F742D9AA}" srcOrd="0" destOrd="3" presId="urn:microsoft.com/office/officeart/2005/8/layout/default"/>
    <dgm:cxn modelId="{DF3F0338-B8D6-4300-A858-FF9C176D981A}" type="presOf" srcId="{4B6329CB-4F2E-40A9-8A50-2C71AE5B3B21}" destId="{8C08FBF2-F3CE-4730-9FC9-63B4FE273389}" srcOrd="0" destOrd="0" presId="urn:microsoft.com/office/officeart/2005/8/layout/default"/>
    <dgm:cxn modelId="{D663DE6C-1AC9-4417-8BD6-A99B6E618DB8}" srcId="{6167B47E-CF21-4EF7-B6AB-7950B85ABE65}" destId="{1ACEB440-83EC-4004-AEED-A20C3810AA22}" srcOrd="2" destOrd="0" parTransId="{D333462F-E918-4BCB-92B0-8ECAA6392F94}" sibTransId="{DA7BBB71-4D6A-4B5B-BB47-1831A2384927}"/>
    <dgm:cxn modelId="{59FFB36E-E912-4588-A5CC-537B9E515462}" type="presOf" srcId="{6167B47E-CF21-4EF7-B6AB-7950B85ABE65}" destId="{A53AB9DC-3298-454B-8446-55216A137154}" srcOrd="0" destOrd="0" presId="urn:microsoft.com/office/officeart/2005/8/layout/default"/>
    <dgm:cxn modelId="{F7F56D51-328F-4C94-AFED-1DF6D6399DDE}" srcId="{4B6329CB-4F2E-40A9-8A50-2C71AE5B3B21}" destId="{604163F6-8D58-4C2B-9D32-DA1DEA02D0B1}" srcOrd="2" destOrd="0" parTransId="{A1F014D4-0489-4940-8F70-835F61B98F73}" sibTransId="{0173CB28-C7E3-48BD-8ACF-38C8C1896C8C}"/>
    <dgm:cxn modelId="{18AD7571-2E15-4A70-A798-7960BC4D6845}" type="presOf" srcId="{AD7411DF-3ACD-478E-8C5A-75397F51B754}" destId="{A53AB9DC-3298-454B-8446-55216A137154}" srcOrd="0" destOrd="2" presId="urn:microsoft.com/office/officeart/2005/8/layout/default"/>
    <dgm:cxn modelId="{04089153-1ED5-4D18-B3D1-1FC7F375A238}" srcId="{59E9BE36-B243-4583-9C76-A8B5729BD05D}" destId="{650E3D9B-A6EA-42C3-90E6-BC1963D51A7F}" srcOrd="1" destOrd="0" parTransId="{54BB2EE0-59DE-4A66-907E-F0BF4C9B6C1D}" sibTransId="{4AA7129E-60C8-40D5-9031-72999C77ADA9}"/>
    <dgm:cxn modelId="{992E2A56-1835-4FA2-8E26-DB03F719325D}" type="presOf" srcId="{8C233AE8-4705-4922-A568-88FE2A0CAD18}" destId="{D2147B4E-1449-4841-A261-5B94F742D9AA}" srcOrd="0" destOrd="1" presId="urn:microsoft.com/office/officeart/2005/8/layout/default"/>
    <dgm:cxn modelId="{B2C25D77-D818-4C1B-A228-449271168465}" srcId="{4B6329CB-4F2E-40A9-8A50-2C71AE5B3B21}" destId="{43ECA0D3-C1B7-4A4C-B5C7-81E16AB4183E}" srcOrd="1" destOrd="0" parTransId="{F246BBDC-A312-45BF-BF56-733BA78E60FB}" sibTransId="{5F271A29-5CC4-4F46-A233-2D3682BBE1D1}"/>
    <dgm:cxn modelId="{60AAEF8B-C790-4ABB-93A3-E45DA0D6E170}" srcId="{43ECA0D3-C1B7-4A4C-B5C7-81E16AB4183E}" destId="{60B4F4E5-6E61-4C7B-A67D-046F2CB9E377}" srcOrd="2" destOrd="0" parTransId="{4D2165A7-E4B1-4E2B-A7C5-66B8CC5A3CE4}" sibTransId="{A6276465-3447-4BE0-B822-E7BB7B500BAC}"/>
    <dgm:cxn modelId="{D546CD8E-88F9-4AF2-A766-195548747F37}" type="presOf" srcId="{26438B8F-6E7F-42EF-A842-BB4F1D8DEC01}" destId="{FC70F0E6-85F4-42E7-9BB0-5C8B6AAF33C4}" srcOrd="0" destOrd="0" presId="urn:microsoft.com/office/officeart/2005/8/layout/default"/>
    <dgm:cxn modelId="{C67AAB8F-FE00-4DD2-8326-DE45A44E470D}" type="presOf" srcId="{48F90DFA-2D9E-4381-8BF1-5E634484DCA0}" destId="{20C94AE0-2E42-4705-94ED-FE5F3C54DEB9}" srcOrd="0" destOrd="1" presId="urn:microsoft.com/office/officeart/2005/8/layout/default"/>
    <dgm:cxn modelId="{B009AA93-8EAA-4B79-A5BB-2274864EC500}" type="presOf" srcId="{1ACEB440-83EC-4004-AEED-A20C3810AA22}" destId="{A53AB9DC-3298-454B-8446-55216A137154}" srcOrd="0" destOrd="3" presId="urn:microsoft.com/office/officeart/2005/8/layout/default"/>
    <dgm:cxn modelId="{9D4F40A0-B00F-4944-B5C5-20FCA30994D6}" srcId="{26438B8F-6E7F-42EF-A842-BB4F1D8DEC01}" destId="{ABFF81CD-0E96-43EE-962E-DB57D39C47D8}" srcOrd="0" destOrd="0" parTransId="{212A1B49-8EF7-4E01-A9E2-CAFD3AA8C452}" sibTransId="{E4EABF32-0B5C-4754-864E-8D5270B4BBCA}"/>
    <dgm:cxn modelId="{A52742A9-E8DD-4F08-9C09-6953E5AEFDAE}" srcId="{6167B47E-CF21-4EF7-B6AB-7950B85ABE65}" destId="{AD7411DF-3ACD-478E-8C5A-75397F51B754}" srcOrd="1" destOrd="0" parTransId="{53974007-08D2-403C-B1D4-2345054DCDDB}" sibTransId="{5CBA96CD-4D34-4AC3-AC5B-BEC4FD6B567E}"/>
    <dgm:cxn modelId="{2125CDAD-FAD5-460D-B4E3-2B803D83CB7E}" type="presOf" srcId="{43ECA0D3-C1B7-4A4C-B5C7-81E16AB4183E}" destId="{B6B13F21-7BCD-4B1C-855C-AC2D51113C0C}" srcOrd="0" destOrd="0" presId="urn:microsoft.com/office/officeart/2005/8/layout/default"/>
    <dgm:cxn modelId="{AF820BB9-FC20-4FEF-8E08-E970A587D7AC}" srcId="{4B6329CB-4F2E-40A9-8A50-2C71AE5B3B21}" destId="{12C46150-E85A-4745-AA34-0D81967DF93B}" srcOrd="0" destOrd="0" parTransId="{81107F9A-596C-4DFD-AC70-E75648626320}" sibTransId="{0260243A-E2B3-4502-8A12-44A9E39F788B}"/>
    <dgm:cxn modelId="{E35299BE-BFAE-4F45-BEC3-4949C473D11B}" type="presOf" srcId="{232BFD25-98DD-4948-B78F-A80C2B2D8987}" destId="{B6B13F21-7BCD-4B1C-855C-AC2D51113C0C}" srcOrd="0" destOrd="4" presId="urn:microsoft.com/office/officeart/2005/8/layout/default"/>
    <dgm:cxn modelId="{24F368C0-7ABD-42AF-AA94-9A132DA9DAA1}" type="presOf" srcId="{650E3D9B-A6EA-42C3-90E6-BC1963D51A7F}" destId="{6CF63CB6-2DB4-4819-AF42-1E48DCA143CD}" srcOrd="0" destOrd="2" presId="urn:microsoft.com/office/officeart/2005/8/layout/default"/>
    <dgm:cxn modelId="{A00E47D8-0FE6-4C00-ACA7-2402F7BF2EFC}" type="presOf" srcId="{D749F721-8D9C-49B7-B818-A9878B5AD970}" destId="{D2147B4E-1449-4841-A261-5B94F742D9AA}" srcOrd="0" destOrd="2" presId="urn:microsoft.com/office/officeart/2005/8/layout/default"/>
    <dgm:cxn modelId="{FE0112D9-BAE2-43BE-AEC7-E4F0B537F13E}" type="presOf" srcId="{12C46150-E85A-4745-AA34-0D81967DF93B}" destId="{20C94AE0-2E42-4705-94ED-FE5F3C54DEB9}" srcOrd="0" destOrd="0" presId="urn:microsoft.com/office/officeart/2005/8/layout/default"/>
    <dgm:cxn modelId="{5FF2AFD9-B206-46F4-AB8E-96963D964EA0}" srcId="{43ECA0D3-C1B7-4A4C-B5C7-81E16AB4183E}" destId="{375BDB76-E4E8-425F-85DF-C7664A333F74}" srcOrd="0" destOrd="0" parTransId="{228847BF-D760-4233-8E65-D1D4768C50BB}" sibTransId="{E9301B0F-AF57-4207-B849-BF1DA7B88F23}"/>
    <dgm:cxn modelId="{D3604CDA-294B-4DCD-BFB7-050C213009F6}" srcId="{604163F6-8D58-4C2B-9D32-DA1DEA02D0B1}" destId="{D749F721-8D9C-49B7-B818-A9878B5AD970}" srcOrd="1" destOrd="0" parTransId="{78E836E0-A3D6-4E9A-B2AA-E89EA5C5D92E}" sibTransId="{14B35871-6C4E-415A-B33E-6CC2A1486ACD}"/>
    <dgm:cxn modelId="{31B476DC-3B9A-471B-9261-CA446EC1CA0B}" srcId="{4B6329CB-4F2E-40A9-8A50-2C71AE5B3B21}" destId="{26438B8F-6E7F-42EF-A842-BB4F1D8DEC01}" srcOrd="4" destOrd="0" parTransId="{D95B5867-1AB8-47F1-9CA2-BD57D2805E89}" sibTransId="{FC4853FF-02B3-48FA-BB86-FAB173FB62DE}"/>
    <dgm:cxn modelId="{29A6CDE9-6131-4BB7-AA3F-CD3DE8411910}" type="presOf" srcId="{A861BC1B-1CBA-4D79-A885-2BB161A412E6}" destId="{A53AB9DC-3298-454B-8446-55216A137154}" srcOrd="0" destOrd="1" presId="urn:microsoft.com/office/officeart/2005/8/layout/default"/>
    <dgm:cxn modelId="{67C551ED-59F9-43D1-8D5C-E893ACFA2ACD}" srcId="{604163F6-8D58-4C2B-9D32-DA1DEA02D0B1}" destId="{8C233AE8-4705-4922-A568-88FE2A0CAD18}" srcOrd="0" destOrd="0" parTransId="{9D646E0A-19C2-4DE9-8EAF-1C4299A31AD3}" sibTransId="{D51005F8-E859-4C9D-8134-51C9D5C03097}"/>
    <dgm:cxn modelId="{9FA094F0-2EBA-4E8D-8B05-073F4E01877F}" srcId="{43ECA0D3-C1B7-4A4C-B5C7-81E16AB4183E}" destId="{C3D10E25-F3EB-4151-A588-E4F089F79F9B}" srcOrd="1" destOrd="0" parTransId="{2B8E059D-1F59-41AA-B459-A9D2AC3C752F}" sibTransId="{397D610D-3AE0-4743-8CE3-830EAC6E2121}"/>
    <dgm:cxn modelId="{26EA7FF1-3AF6-4A80-BF5F-18566C1961AF}" srcId="{12C46150-E85A-4745-AA34-0D81967DF93B}" destId="{48F90DFA-2D9E-4381-8BF1-5E634484DCA0}" srcOrd="0" destOrd="0" parTransId="{595C4193-EECE-4CEE-903A-399F356B5323}" sibTransId="{BC93D583-CA32-49A0-9769-422A1E3D385D}"/>
    <dgm:cxn modelId="{CB1ED5F4-924F-4F8D-85C4-FE004BCEF192}" type="presOf" srcId="{95AF0156-C7A4-4C11-9506-80505E7DDDE8}" destId="{6CF63CB6-2DB4-4819-AF42-1E48DCA143CD}" srcOrd="0" destOrd="1" presId="urn:microsoft.com/office/officeart/2005/8/layout/default"/>
    <dgm:cxn modelId="{96A37DF6-EFCA-440D-8D47-08C50CDD15F3}" type="presOf" srcId="{604163F6-8D58-4C2B-9D32-DA1DEA02D0B1}" destId="{D2147B4E-1449-4841-A261-5B94F742D9AA}" srcOrd="0" destOrd="0" presId="urn:microsoft.com/office/officeart/2005/8/layout/default"/>
    <dgm:cxn modelId="{26F7A1FF-5F79-4418-BD58-34541246BC45}" type="presOf" srcId="{59E9BE36-B243-4583-9C76-A8B5729BD05D}" destId="{6CF63CB6-2DB4-4819-AF42-1E48DCA143CD}" srcOrd="0" destOrd="0" presId="urn:microsoft.com/office/officeart/2005/8/layout/default"/>
    <dgm:cxn modelId="{35A26BE2-7801-4562-A31C-C442DAA98B48}" type="presParOf" srcId="{8C08FBF2-F3CE-4730-9FC9-63B4FE273389}" destId="{20C94AE0-2E42-4705-94ED-FE5F3C54DEB9}" srcOrd="0" destOrd="0" presId="urn:microsoft.com/office/officeart/2005/8/layout/default"/>
    <dgm:cxn modelId="{C6E157AF-EFE2-48CD-8332-978A43AF22C1}" type="presParOf" srcId="{8C08FBF2-F3CE-4730-9FC9-63B4FE273389}" destId="{08B699A4-BE30-4810-958F-4B28FBD63F92}" srcOrd="1" destOrd="0" presId="urn:microsoft.com/office/officeart/2005/8/layout/default"/>
    <dgm:cxn modelId="{6B7BAC08-F8D8-4DAE-95A1-B6459C77F8A6}" type="presParOf" srcId="{8C08FBF2-F3CE-4730-9FC9-63B4FE273389}" destId="{B6B13F21-7BCD-4B1C-855C-AC2D51113C0C}" srcOrd="2" destOrd="0" presId="urn:microsoft.com/office/officeart/2005/8/layout/default"/>
    <dgm:cxn modelId="{42A06354-A941-42ED-A098-BD4EBFA26F9B}" type="presParOf" srcId="{8C08FBF2-F3CE-4730-9FC9-63B4FE273389}" destId="{E4937115-09E9-4688-AB57-528AA1C12510}" srcOrd="3" destOrd="0" presId="urn:microsoft.com/office/officeart/2005/8/layout/default"/>
    <dgm:cxn modelId="{7717B90F-A54D-467B-B43E-0CCC135DDFD9}" type="presParOf" srcId="{8C08FBF2-F3CE-4730-9FC9-63B4FE273389}" destId="{D2147B4E-1449-4841-A261-5B94F742D9AA}" srcOrd="4" destOrd="0" presId="urn:microsoft.com/office/officeart/2005/8/layout/default"/>
    <dgm:cxn modelId="{5A13DFD7-8647-4F77-9575-6E70A68832CC}" type="presParOf" srcId="{8C08FBF2-F3CE-4730-9FC9-63B4FE273389}" destId="{09FD1FC6-5CE0-4636-964E-F718253CBE78}" srcOrd="5" destOrd="0" presId="urn:microsoft.com/office/officeart/2005/8/layout/default"/>
    <dgm:cxn modelId="{1CA3AAF8-2B40-4BBF-B26F-AC47C53D1629}" type="presParOf" srcId="{8C08FBF2-F3CE-4730-9FC9-63B4FE273389}" destId="{6CF63CB6-2DB4-4819-AF42-1E48DCA143CD}" srcOrd="6" destOrd="0" presId="urn:microsoft.com/office/officeart/2005/8/layout/default"/>
    <dgm:cxn modelId="{18352067-1755-4F99-A709-475CBFC21C8C}" type="presParOf" srcId="{8C08FBF2-F3CE-4730-9FC9-63B4FE273389}" destId="{05E09788-ED59-4CCE-8EFD-1728DAF0A466}" srcOrd="7" destOrd="0" presId="urn:microsoft.com/office/officeart/2005/8/layout/default"/>
    <dgm:cxn modelId="{652524CC-03B6-418C-8685-AB332E8D9BE1}" type="presParOf" srcId="{8C08FBF2-F3CE-4730-9FC9-63B4FE273389}" destId="{FC70F0E6-85F4-42E7-9BB0-5C8B6AAF33C4}" srcOrd="8" destOrd="0" presId="urn:microsoft.com/office/officeart/2005/8/layout/default"/>
    <dgm:cxn modelId="{6B3BC95C-105E-49EC-9E78-7D164A33D8A2}" type="presParOf" srcId="{8C08FBF2-F3CE-4730-9FC9-63B4FE273389}" destId="{F618DA47-096B-4A89-AD79-AB92F2C5B204}" srcOrd="9" destOrd="0" presId="urn:microsoft.com/office/officeart/2005/8/layout/default"/>
    <dgm:cxn modelId="{B2221F01-EA88-47CB-80BC-46AF41CCA0AC}" type="presParOf" srcId="{8C08FBF2-F3CE-4730-9FC9-63B4FE273389}" destId="{A53AB9DC-3298-454B-8446-55216A137154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5A7421-772F-4F40-99F1-626E657A89A2}">
      <dsp:nvSpPr>
        <dsp:cNvPr id="0" name=""/>
        <dsp:cNvSpPr/>
      </dsp:nvSpPr>
      <dsp:spPr>
        <a:xfrm>
          <a:off x="906318" y="527358"/>
          <a:ext cx="3513940" cy="3513940"/>
        </a:xfrm>
        <a:prstGeom prst="blockArc">
          <a:avLst>
            <a:gd name="adj1" fmla="val 11880000"/>
            <a:gd name="adj2" fmla="val 16200000"/>
            <a:gd name="adj3" fmla="val 464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C5A299-FEC0-4AA1-B404-CEFDA45B9130}">
      <dsp:nvSpPr>
        <dsp:cNvPr id="0" name=""/>
        <dsp:cNvSpPr/>
      </dsp:nvSpPr>
      <dsp:spPr>
        <a:xfrm>
          <a:off x="906318" y="527358"/>
          <a:ext cx="3513940" cy="3513940"/>
        </a:xfrm>
        <a:prstGeom prst="blockArc">
          <a:avLst>
            <a:gd name="adj1" fmla="val 7560000"/>
            <a:gd name="adj2" fmla="val 11880000"/>
            <a:gd name="adj3" fmla="val 464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294F8A-5BED-4F70-9B4B-C9912CE54C3F}">
      <dsp:nvSpPr>
        <dsp:cNvPr id="0" name=""/>
        <dsp:cNvSpPr/>
      </dsp:nvSpPr>
      <dsp:spPr>
        <a:xfrm>
          <a:off x="906318" y="527358"/>
          <a:ext cx="3513940" cy="3513940"/>
        </a:xfrm>
        <a:prstGeom prst="blockArc">
          <a:avLst>
            <a:gd name="adj1" fmla="val 3240000"/>
            <a:gd name="adj2" fmla="val 7560000"/>
            <a:gd name="adj3" fmla="val 464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58C118-260F-4F77-B0A7-23CB99D836ED}">
      <dsp:nvSpPr>
        <dsp:cNvPr id="0" name=""/>
        <dsp:cNvSpPr/>
      </dsp:nvSpPr>
      <dsp:spPr>
        <a:xfrm>
          <a:off x="906318" y="527358"/>
          <a:ext cx="3513940" cy="3513940"/>
        </a:xfrm>
        <a:prstGeom prst="blockArc">
          <a:avLst>
            <a:gd name="adj1" fmla="val 20520000"/>
            <a:gd name="adj2" fmla="val 3240000"/>
            <a:gd name="adj3" fmla="val 464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221DD0-373A-4D0F-93B3-279DBBAC457A}">
      <dsp:nvSpPr>
        <dsp:cNvPr id="0" name=""/>
        <dsp:cNvSpPr/>
      </dsp:nvSpPr>
      <dsp:spPr>
        <a:xfrm>
          <a:off x="906318" y="527358"/>
          <a:ext cx="3513940" cy="3513940"/>
        </a:xfrm>
        <a:prstGeom prst="blockArc">
          <a:avLst>
            <a:gd name="adj1" fmla="val 16200000"/>
            <a:gd name="adj2" fmla="val 20520000"/>
            <a:gd name="adj3" fmla="val 464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9488F5-F1D7-4E6F-94E5-F64EB6042597}">
      <dsp:nvSpPr>
        <dsp:cNvPr id="0" name=""/>
        <dsp:cNvSpPr/>
      </dsp:nvSpPr>
      <dsp:spPr>
        <a:xfrm>
          <a:off x="1854418" y="1475458"/>
          <a:ext cx="1617739" cy="1617739"/>
        </a:xfrm>
        <a:prstGeom prst="ellipse">
          <a:avLst/>
        </a:prstGeom>
        <a:solidFill>
          <a:srgbClr val="338E87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Segoe UI" panose="020B0502040204020203" pitchFamily="34" charset="0"/>
              <a:cs typeface="Segoe UI" panose="020B0502040204020203" pitchFamily="34" charset="0"/>
            </a:rPr>
            <a:t>LS</a:t>
          </a:r>
          <a:r>
            <a:rPr lang="en-US" sz="1600" b="1" kern="1200" dirty="0">
              <a:latin typeface="+mj-lt"/>
            </a:rPr>
            <a:t> </a:t>
          </a:r>
          <a:r>
            <a:rPr lang="en-US" sz="1600" b="1" kern="1200" dirty="0">
              <a:latin typeface="Segoe UI" panose="020B0502040204020203" pitchFamily="34" charset="0"/>
              <a:cs typeface="Segoe UI" panose="020B0502040204020203" pitchFamily="34" charset="0"/>
            </a:rPr>
            <a:t>Central</a:t>
          </a:r>
        </a:p>
      </dsp:txBody>
      <dsp:txXfrm>
        <a:off x="2091330" y="1712370"/>
        <a:ext cx="1143915" cy="1143915"/>
      </dsp:txXfrm>
    </dsp:sp>
    <dsp:sp modelId="{52BED40B-A563-4EED-ABBC-4CCC3F22FBAF}">
      <dsp:nvSpPr>
        <dsp:cNvPr id="0" name=""/>
        <dsp:cNvSpPr/>
      </dsp:nvSpPr>
      <dsp:spPr>
        <a:xfrm>
          <a:off x="2097079" y="1916"/>
          <a:ext cx="1132417" cy="1132417"/>
        </a:xfrm>
        <a:prstGeom prst="ellipse">
          <a:avLst/>
        </a:prstGeom>
        <a:solidFill>
          <a:srgbClr val="361D5C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Segoe UI" panose="020B0502040204020203" pitchFamily="34" charset="0"/>
              <a:cs typeface="Segoe UI" panose="020B0502040204020203" pitchFamily="34" charset="0"/>
            </a:rPr>
            <a:t>Food &amp; Beverage</a:t>
          </a:r>
        </a:p>
      </dsp:txBody>
      <dsp:txXfrm>
        <a:off x="2262918" y="167755"/>
        <a:ext cx="800739" cy="800739"/>
      </dsp:txXfrm>
    </dsp:sp>
    <dsp:sp modelId="{711984DE-A85A-4D77-B73C-9E21ACD4F6D6}">
      <dsp:nvSpPr>
        <dsp:cNvPr id="0" name=""/>
        <dsp:cNvSpPr/>
      </dsp:nvSpPr>
      <dsp:spPr>
        <a:xfrm>
          <a:off x="3729285" y="1187783"/>
          <a:ext cx="1132417" cy="1132417"/>
        </a:xfrm>
        <a:prstGeom prst="ellipse">
          <a:avLst/>
        </a:prstGeom>
        <a:solidFill>
          <a:srgbClr val="361D5C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Segoe UI" panose="020B0502040204020203" pitchFamily="34" charset="0"/>
              <a:cs typeface="Segoe UI" panose="020B0502040204020203" pitchFamily="34" charset="0"/>
            </a:rPr>
            <a:t>Bookings</a:t>
          </a:r>
        </a:p>
      </dsp:txBody>
      <dsp:txXfrm>
        <a:off x="3895124" y="1353622"/>
        <a:ext cx="800739" cy="800739"/>
      </dsp:txXfrm>
    </dsp:sp>
    <dsp:sp modelId="{1EF3C074-8452-4FF3-BA16-816C66B943FE}">
      <dsp:nvSpPr>
        <dsp:cNvPr id="0" name=""/>
        <dsp:cNvSpPr/>
      </dsp:nvSpPr>
      <dsp:spPr>
        <a:xfrm>
          <a:off x="3105838" y="3106556"/>
          <a:ext cx="1132417" cy="1132417"/>
        </a:xfrm>
        <a:prstGeom prst="ellipse">
          <a:avLst/>
        </a:prstGeom>
        <a:solidFill>
          <a:srgbClr val="361D5C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Segoe UI" panose="020B0502040204020203" pitchFamily="34" charset="0"/>
              <a:cs typeface="Segoe UI" panose="020B0502040204020203" pitchFamily="34" charset="0"/>
            </a:rPr>
            <a:t>Staff </a:t>
          </a:r>
          <a:r>
            <a:rPr lang="en-US" sz="1400" kern="1200" dirty="0" err="1">
              <a:latin typeface="Segoe UI" panose="020B0502040204020203" pitchFamily="34" charset="0"/>
              <a:cs typeface="Segoe UI" panose="020B0502040204020203" pitchFamily="34" charset="0"/>
            </a:rPr>
            <a:t>Mgmt</a:t>
          </a:r>
          <a:endParaRPr lang="en-US" sz="14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3271677" y="3272395"/>
        <a:ext cx="800739" cy="800739"/>
      </dsp:txXfrm>
    </dsp:sp>
    <dsp:sp modelId="{BF007073-981A-49E7-A778-3CAFFC53EF83}">
      <dsp:nvSpPr>
        <dsp:cNvPr id="0" name=""/>
        <dsp:cNvSpPr/>
      </dsp:nvSpPr>
      <dsp:spPr>
        <a:xfrm>
          <a:off x="1088320" y="3106556"/>
          <a:ext cx="1132417" cy="1132417"/>
        </a:xfrm>
        <a:prstGeom prst="ellipse">
          <a:avLst/>
        </a:prstGeom>
        <a:solidFill>
          <a:srgbClr val="361D5C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Segoe UI" panose="020B0502040204020203" pitchFamily="34" charset="0"/>
              <a:cs typeface="Segoe UI" panose="020B0502040204020203" pitchFamily="34" charset="0"/>
            </a:rPr>
            <a:t>Hotels</a:t>
          </a:r>
        </a:p>
      </dsp:txBody>
      <dsp:txXfrm>
        <a:off x="1254159" y="3272395"/>
        <a:ext cx="800739" cy="800739"/>
      </dsp:txXfrm>
    </dsp:sp>
    <dsp:sp modelId="{6F69DE66-D65C-4C72-988B-B88C7FAFFDF3}">
      <dsp:nvSpPr>
        <dsp:cNvPr id="0" name=""/>
        <dsp:cNvSpPr/>
      </dsp:nvSpPr>
      <dsp:spPr>
        <a:xfrm>
          <a:off x="464873" y="1187783"/>
          <a:ext cx="1132417" cy="1132417"/>
        </a:xfrm>
        <a:prstGeom prst="ellipse">
          <a:avLst/>
        </a:prstGeom>
        <a:solidFill>
          <a:srgbClr val="361D5C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Segoe UI" panose="020B0502040204020203" pitchFamily="34" charset="0"/>
              <a:cs typeface="Segoe UI" panose="020B0502040204020203" pitchFamily="34" charset="0"/>
            </a:rPr>
            <a:t>KDS</a:t>
          </a:r>
        </a:p>
      </dsp:txBody>
      <dsp:txXfrm>
        <a:off x="630712" y="1353622"/>
        <a:ext cx="800739" cy="8007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1CA499-7566-4CDA-A261-5E1A0199C910}">
      <dsp:nvSpPr>
        <dsp:cNvPr id="0" name=""/>
        <dsp:cNvSpPr/>
      </dsp:nvSpPr>
      <dsp:spPr>
        <a:xfrm>
          <a:off x="3302485" y="1870125"/>
          <a:ext cx="1333398" cy="1333398"/>
        </a:xfrm>
        <a:prstGeom prst="ellipse">
          <a:avLst/>
        </a:prstGeom>
        <a:solidFill>
          <a:srgbClr val="361D5C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Restaurants</a:t>
          </a:r>
        </a:p>
      </dsp:txBody>
      <dsp:txXfrm>
        <a:off x="3497757" y="2065397"/>
        <a:ext cx="942854" cy="942854"/>
      </dsp:txXfrm>
    </dsp:sp>
    <dsp:sp modelId="{E141DD96-4F4B-4CC8-96C7-26064B786122}">
      <dsp:nvSpPr>
        <dsp:cNvPr id="0" name=""/>
        <dsp:cNvSpPr/>
      </dsp:nvSpPr>
      <dsp:spPr>
        <a:xfrm rot="16200000">
          <a:off x="3827753" y="1384602"/>
          <a:ext cx="282862" cy="453355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3870183" y="1517703"/>
        <a:ext cx="198003" cy="272013"/>
      </dsp:txXfrm>
    </dsp:sp>
    <dsp:sp modelId="{E535B8D8-E060-45C1-AB85-543F7BB2F7F8}">
      <dsp:nvSpPr>
        <dsp:cNvPr id="0" name=""/>
        <dsp:cNvSpPr/>
      </dsp:nvSpPr>
      <dsp:spPr>
        <a:xfrm>
          <a:off x="3302485" y="3024"/>
          <a:ext cx="1333398" cy="1333398"/>
        </a:xfrm>
        <a:prstGeom prst="ellipse">
          <a:avLst/>
        </a:prstGeom>
        <a:solidFill>
          <a:srgbClr val="5C4582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Fine </a:t>
          </a:r>
          <a:r>
            <a:rPr lang="en-US" sz="1400" kern="1200" dirty="0"/>
            <a:t>Dining</a:t>
          </a:r>
        </a:p>
      </dsp:txBody>
      <dsp:txXfrm>
        <a:off x="3497757" y="198296"/>
        <a:ext cx="942854" cy="942854"/>
      </dsp:txXfrm>
    </dsp:sp>
    <dsp:sp modelId="{DD925382-D1EB-4588-820D-ECEC101873E3}">
      <dsp:nvSpPr>
        <dsp:cNvPr id="0" name=""/>
        <dsp:cNvSpPr/>
      </dsp:nvSpPr>
      <dsp:spPr>
        <a:xfrm rot="19800000">
          <a:off x="4629299" y="1847374"/>
          <a:ext cx="282862" cy="453355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4634983" y="1959260"/>
        <a:ext cx="198003" cy="272013"/>
      </dsp:txXfrm>
    </dsp:sp>
    <dsp:sp modelId="{FF26F7C9-2BF2-422B-94F4-DE38C889A5C1}">
      <dsp:nvSpPr>
        <dsp:cNvPr id="0" name=""/>
        <dsp:cNvSpPr/>
      </dsp:nvSpPr>
      <dsp:spPr>
        <a:xfrm>
          <a:off x="4919442" y="936575"/>
          <a:ext cx="1333398" cy="1333398"/>
        </a:xfrm>
        <a:prstGeom prst="ellipse">
          <a:avLst/>
        </a:prstGeom>
        <a:solidFill>
          <a:srgbClr val="5C4582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Casual Dining</a:t>
          </a:r>
        </a:p>
      </dsp:txBody>
      <dsp:txXfrm>
        <a:off x="5114714" y="1131847"/>
        <a:ext cx="942854" cy="942854"/>
      </dsp:txXfrm>
    </dsp:sp>
    <dsp:sp modelId="{1257538C-45DE-43E9-88CA-23FDA0024423}">
      <dsp:nvSpPr>
        <dsp:cNvPr id="0" name=""/>
        <dsp:cNvSpPr/>
      </dsp:nvSpPr>
      <dsp:spPr>
        <a:xfrm rot="1800000">
          <a:off x="4629299" y="2772919"/>
          <a:ext cx="282862" cy="453355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4634983" y="2842375"/>
        <a:ext cx="198003" cy="272013"/>
      </dsp:txXfrm>
    </dsp:sp>
    <dsp:sp modelId="{7666C70C-7D16-43D4-A6D3-FBF1D6DCD482}">
      <dsp:nvSpPr>
        <dsp:cNvPr id="0" name=""/>
        <dsp:cNvSpPr/>
      </dsp:nvSpPr>
      <dsp:spPr>
        <a:xfrm>
          <a:off x="4919442" y="2803676"/>
          <a:ext cx="1333398" cy="1333398"/>
        </a:xfrm>
        <a:prstGeom prst="ellipse">
          <a:avLst/>
        </a:prstGeom>
        <a:solidFill>
          <a:srgbClr val="5C4582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QSR</a:t>
          </a:r>
        </a:p>
      </dsp:txBody>
      <dsp:txXfrm>
        <a:off x="5114714" y="2998948"/>
        <a:ext cx="942854" cy="942854"/>
      </dsp:txXfrm>
    </dsp:sp>
    <dsp:sp modelId="{064E9D1B-C6C2-400D-9BA3-F53A0BC66F3B}">
      <dsp:nvSpPr>
        <dsp:cNvPr id="0" name=""/>
        <dsp:cNvSpPr/>
      </dsp:nvSpPr>
      <dsp:spPr>
        <a:xfrm rot="5400000">
          <a:off x="3827753" y="3235692"/>
          <a:ext cx="282862" cy="453355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3870183" y="3283934"/>
        <a:ext cx="198003" cy="272013"/>
      </dsp:txXfrm>
    </dsp:sp>
    <dsp:sp modelId="{0FD7CB81-F19F-4646-8CDE-05E8493FB1AA}">
      <dsp:nvSpPr>
        <dsp:cNvPr id="0" name=""/>
        <dsp:cNvSpPr/>
      </dsp:nvSpPr>
      <dsp:spPr>
        <a:xfrm>
          <a:off x="3302485" y="3737227"/>
          <a:ext cx="1333398" cy="1333398"/>
        </a:xfrm>
        <a:prstGeom prst="ellipse">
          <a:avLst/>
        </a:prstGeom>
        <a:solidFill>
          <a:srgbClr val="5C4582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Cafés</a:t>
          </a:r>
        </a:p>
      </dsp:txBody>
      <dsp:txXfrm>
        <a:off x="3497757" y="3932499"/>
        <a:ext cx="942854" cy="942854"/>
      </dsp:txXfrm>
    </dsp:sp>
    <dsp:sp modelId="{0D50EA94-DA5D-4EE5-9422-5D53D1416F5B}">
      <dsp:nvSpPr>
        <dsp:cNvPr id="0" name=""/>
        <dsp:cNvSpPr/>
      </dsp:nvSpPr>
      <dsp:spPr>
        <a:xfrm rot="9000000">
          <a:off x="3026208" y="2772919"/>
          <a:ext cx="282862" cy="453355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3105383" y="2842375"/>
        <a:ext cx="198003" cy="272013"/>
      </dsp:txXfrm>
    </dsp:sp>
    <dsp:sp modelId="{6A4695CE-0F17-4EEF-A563-62608578B7AB}">
      <dsp:nvSpPr>
        <dsp:cNvPr id="0" name=""/>
        <dsp:cNvSpPr/>
      </dsp:nvSpPr>
      <dsp:spPr>
        <a:xfrm>
          <a:off x="1685528" y="2803676"/>
          <a:ext cx="1333398" cy="1333398"/>
        </a:xfrm>
        <a:prstGeom prst="ellipse">
          <a:avLst/>
        </a:prstGeom>
        <a:solidFill>
          <a:srgbClr val="5C4582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Pubs</a:t>
          </a:r>
        </a:p>
      </dsp:txBody>
      <dsp:txXfrm>
        <a:off x="1880800" y="2998948"/>
        <a:ext cx="942854" cy="942854"/>
      </dsp:txXfrm>
    </dsp:sp>
    <dsp:sp modelId="{5940B8AC-2419-4BBC-8EB3-C9FC2576B69A}">
      <dsp:nvSpPr>
        <dsp:cNvPr id="0" name=""/>
        <dsp:cNvSpPr/>
      </dsp:nvSpPr>
      <dsp:spPr>
        <a:xfrm rot="12600000">
          <a:off x="3026208" y="1847374"/>
          <a:ext cx="282862" cy="453355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3105383" y="1959260"/>
        <a:ext cx="198003" cy="272013"/>
      </dsp:txXfrm>
    </dsp:sp>
    <dsp:sp modelId="{2D0CDA9D-7269-4A8A-B9BD-848ABEA8BEBA}">
      <dsp:nvSpPr>
        <dsp:cNvPr id="0" name=""/>
        <dsp:cNvSpPr/>
      </dsp:nvSpPr>
      <dsp:spPr>
        <a:xfrm>
          <a:off x="1685528" y="936575"/>
          <a:ext cx="1333398" cy="1333398"/>
        </a:xfrm>
        <a:prstGeom prst="ellipse">
          <a:avLst/>
        </a:prstGeom>
        <a:solidFill>
          <a:srgbClr val="5C4582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Food Courts</a:t>
          </a:r>
        </a:p>
      </dsp:txBody>
      <dsp:txXfrm>
        <a:off x="1880800" y="1131847"/>
        <a:ext cx="942854" cy="9428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2E2B64-E9DF-483C-A764-00391FEAE8B7}">
      <dsp:nvSpPr>
        <dsp:cNvPr id="0" name=""/>
        <dsp:cNvSpPr/>
      </dsp:nvSpPr>
      <dsp:spPr>
        <a:xfrm>
          <a:off x="0" y="64210"/>
          <a:ext cx="6797316" cy="592020"/>
        </a:xfrm>
        <a:prstGeom prst="roundRect">
          <a:avLst/>
        </a:prstGeom>
        <a:solidFill>
          <a:srgbClr val="943267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Segoe UI" panose="020B0502040204020203" pitchFamily="34" charset="0"/>
              <a:cs typeface="Segoe UI" panose="020B0502040204020203" pitchFamily="34" charset="0"/>
            </a:rPr>
            <a:t>Recent enhancements</a:t>
          </a:r>
        </a:p>
      </dsp:txBody>
      <dsp:txXfrm>
        <a:off x="28900" y="93110"/>
        <a:ext cx="6739516" cy="534220"/>
      </dsp:txXfrm>
    </dsp:sp>
    <dsp:sp modelId="{E8F80534-F905-4643-AB4B-CAF3D564851F}">
      <dsp:nvSpPr>
        <dsp:cNvPr id="0" name=""/>
        <dsp:cNvSpPr/>
      </dsp:nvSpPr>
      <dsp:spPr>
        <a:xfrm>
          <a:off x="0" y="656230"/>
          <a:ext cx="6797316" cy="20472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815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>
              <a:latin typeface="Segoe UI" panose="020B0502040204020203" pitchFamily="34" charset="0"/>
              <a:cs typeface="Segoe UI" panose="020B0502040204020203" pitchFamily="34" charset="0"/>
            </a:rPr>
            <a:t>Refactored order flow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>
              <a:latin typeface="Segoe UI" panose="020B0502040204020203" pitchFamily="34" charset="0"/>
              <a:cs typeface="Segoe UI" panose="020B0502040204020203" pitchFamily="34" charset="0"/>
            </a:rPr>
            <a:t>Multi-Language</a:t>
          </a:r>
          <a:endParaRPr lang="en-US" sz="1800" kern="1200" dirty="0">
            <a:latin typeface="Segoe UI" panose="020B0502040204020203" pitchFamily="34" charset="0"/>
            <a:cs typeface="Segoe UI" panose="020B0502040204020203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>
              <a:latin typeface="Segoe UI" panose="020B0502040204020203" pitchFamily="34" charset="0"/>
              <a:cs typeface="Segoe UI" panose="020B0502040204020203" pitchFamily="34" charset="0"/>
            </a:rPr>
            <a:t>Scan items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>
              <a:latin typeface="Segoe UI" panose="020B0502040204020203" pitchFamily="34" charset="0"/>
              <a:cs typeface="Segoe UI" panose="020B0502040204020203" pitchFamily="34" charset="0"/>
            </a:rPr>
            <a:t>Scan member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>
              <a:latin typeface="Segoe UI" panose="020B0502040204020203" pitchFamily="34" charset="0"/>
              <a:cs typeface="Segoe UI" panose="020B0502040204020203" pitchFamily="34" charset="0"/>
            </a:rPr>
            <a:t>Responsive layout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>
              <a:latin typeface="Segoe UI" panose="020B0502040204020203" pitchFamily="34" charset="0"/>
              <a:cs typeface="Segoe UI" panose="020B0502040204020203" pitchFamily="34" charset="0"/>
            </a:rPr>
            <a:t>Html view of items/deals</a:t>
          </a:r>
        </a:p>
      </dsp:txBody>
      <dsp:txXfrm>
        <a:off x="0" y="656230"/>
        <a:ext cx="6797316" cy="2047230"/>
      </dsp:txXfrm>
    </dsp:sp>
    <dsp:sp modelId="{000EE1BB-C3AE-45D7-AD1E-3E2FC667A6E4}">
      <dsp:nvSpPr>
        <dsp:cNvPr id="0" name=""/>
        <dsp:cNvSpPr/>
      </dsp:nvSpPr>
      <dsp:spPr>
        <a:xfrm>
          <a:off x="0" y="2703460"/>
          <a:ext cx="6797316" cy="592020"/>
        </a:xfrm>
        <a:prstGeom prst="roundRect">
          <a:avLst/>
        </a:prstGeom>
        <a:solidFill>
          <a:srgbClr val="5C4582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Segoe UI" panose="020B0502040204020203" pitchFamily="34" charset="0"/>
              <a:cs typeface="Segoe UI" panose="020B0502040204020203" pitchFamily="34" charset="0"/>
            </a:rPr>
            <a:t>Roadmap</a:t>
          </a:r>
        </a:p>
      </dsp:txBody>
      <dsp:txXfrm>
        <a:off x="28900" y="2732360"/>
        <a:ext cx="6739516" cy="534220"/>
      </dsp:txXfrm>
    </dsp:sp>
    <dsp:sp modelId="{B7E72FA5-171A-4BEE-A6D2-E74DD26283CD}">
      <dsp:nvSpPr>
        <dsp:cNvPr id="0" name=""/>
        <dsp:cNvSpPr/>
      </dsp:nvSpPr>
      <dsp:spPr>
        <a:xfrm>
          <a:off x="0" y="3295480"/>
          <a:ext cx="6797316" cy="1713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815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>
              <a:latin typeface="Segoe UI" panose="020B0502040204020203" pitchFamily="34" charset="0"/>
              <a:cs typeface="Segoe UI" panose="020B0502040204020203" pitchFamily="34" charset="0"/>
            </a:rPr>
            <a:t>Make it a meal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>
              <a:latin typeface="Segoe UI" panose="020B0502040204020203" pitchFamily="34" charset="0"/>
              <a:cs typeface="Segoe UI" panose="020B0502040204020203" pitchFamily="34" charset="0"/>
            </a:rPr>
            <a:t>Cross-selling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>
              <a:latin typeface="Segoe UI" panose="020B0502040204020203" pitchFamily="34" charset="0"/>
              <a:cs typeface="Segoe UI" panose="020B0502040204020203" pitchFamily="34" charset="0"/>
            </a:rPr>
            <a:t>Discounts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>
              <a:latin typeface="Segoe UI" panose="020B0502040204020203" pitchFamily="34" charset="0"/>
              <a:cs typeface="Segoe UI" panose="020B0502040204020203" pitchFamily="34" charset="0"/>
            </a:rPr>
            <a:t>Accessibility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8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0" y="3295480"/>
        <a:ext cx="6797316" cy="17139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747618-5502-42BF-A68B-0511CB5E1F46}">
      <dsp:nvSpPr>
        <dsp:cNvPr id="0" name=""/>
        <dsp:cNvSpPr/>
      </dsp:nvSpPr>
      <dsp:spPr>
        <a:xfrm>
          <a:off x="0" y="74340"/>
          <a:ext cx="6816054" cy="617759"/>
        </a:xfrm>
        <a:prstGeom prst="roundRect">
          <a:avLst/>
        </a:prstGeom>
        <a:solidFill>
          <a:srgbClr val="943267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Segoe UI" panose="020B0502040204020203" pitchFamily="34" charset="0"/>
              <a:cs typeface="Segoe UI" panose="020B0502040204020203" pitchFamily="34" charset="0"/>
            </a:rPr>
            <a:t>Recent enhancements</a:t>
          </a:r>
        </a:p>
      </dsp:txBody>
      <dsp:txXfrm>
        <a:off x="30157" y="104497"/>
        <a:ext cx="6755740" cy="557445"/>
      </dsp:txXfrm>
    </dsp:sp>
    <dsp:sp modelId="{C7A43D63-89BB-4887-B61E-72F7295B1751}">
      <dsp:nvSpPr>
        <dsp:cNvPr id="0" name=""/>
        <dsp:cNvSpPr/>
      </dsp:nvSpPr>
      <dsp:spPr>
        <a:xfrm>
          <a:off x="0" y="692100"/>
          <a:ext cx="6816054" cy="1788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6410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>
              <a:latin typeface="Segoe UI" panose="020B0502040204020203" pitchFamily="34" charset="0"/>
              <a:cs typeface="Segoe UI" panose="020B0502040204020203" pitchFamily="34" charset="0"/>
            </a:rPr>
            <a:t>eCom ordering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>
              <a:latin typeface="Segoe UI" panose="020B0502040204020203" pitchFamily="34" charset="0"/>
              <a:cs typeface="Segoe UI" panose="020B0502040204020203" pitchFamily="34" charset="0"/>
            </a:rPr>
            <a:t>QR code ordering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>
              <a:latin typeface="Segoe UI" panose="020B0502040204020203" pitchFamily="34" charset="0"/>
              <a:cs typeface="Segoe UI" panose="020B0502040204020203" pitchFamily="34" charset="0"/>
            </a:rPr>
            <a:t>Order information to KDS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>
              <a:latin typeface="Segoe UI" panose="020B0502040204020203" pitchFamily="34" charset="0"/>
              <a:cs typeface="Segoe UI" panose="020B0502040204020203" pitchFamily="34" charset="0"/>
            </a:rPr>
            <a:t>Webhooks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>
              <a:latin typeface="Segoe UI" panose="020B0502040204020203" pitchFamily="34" charset="0"/>
              <a:cs typeface="Segoe UI" panose="020B0502040204020203" pitchFamily="34" charset="0"/>
            </a:rPr>
            <a:t>FAB Host</a:t>
          </a:r>
        </a:p>
      </dsp:txBody>
      <dsp:txXfrm>
        <a:off x="0" y="692100"/>
        <a:ext cx="6816054" cy="1788480"/>
      </dsp:txXfrm>
    </dsp:sp>
    <dsp:sp modelId="{D5350B0B-74FA-4C81-ADED-71BB9AE240D5}">
      <dsp:nvSpPr>
        <dsp:cNvPr id="0" name=""/>
        <dsp:cNvSpPr/>
      </dsp:nvSpPr>
      <dsp:spPr>
        <a:xfrm>
          <a:off x="0" y="2480581"/>
          <a:ext cx="6816054" cy="617759"/>
        </a:xfrm>
        <a:prstGeom prst="roundRect">
          <a:avLst/>
        </a:prstGeom>
        <a:solidFill>
          <a:srgbClr val="5C4582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Segoe UI" panose="020B0502040204020203" pitchFamily="34" charset="0"/>
              <a:cs typeface="Segoe UI" panose="020B0502040204020203" pitchFamily="34" charset="0"/>
            </a:rPr>
            <a:t>Roadmap</a:t>
          </a:r>
        </a:p>
      </dsp:txBody>
      <dsp:txXfrm>
        <a:off x="30157" y="2510738"/>
        <a:ext cx="6755740" cy="557445"/>
      </dsp:txXfrm>
    </dsp:sp>
    <dsp:sp modelId="{DC189275-8A69-4D4C-A51D-330D30B47769}">
      <dsp:nvSpPr>
        <dsp:cNvPr id="0" name=""/>
        <dsp:cNvSpPr/>
      </dsp:nvSpPr>
      <dsp:spPr>
        <a:xfrm>
          <a:off x="0" y="3098340"/>
          <a:ext cx="6816054" cy="1788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6410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>
              <a:latin typeface="Segoe UI" panose="020B0502040204020203" pitchFamily="34" charset="0"/>
              <a:cs typeface="Segoe UI" panose="020B0502040204020203" pitchFamily="34" charset="0"/>
            </a:rPr>
            <a:t>Call Center to FAB orders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>
              <a:latin typeface="Segoe UI" panose="020B0502040204020203" pitchFamily="34" charset="0"/>
              <a:cs typeface="Segoe UI" panose="020B0502040204020203" pitchFamily="34" charset="0"/>
            </a:rPr>
            <a:t>Deliveries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900" kern="1200" dirty="0">
            <a:latin typeface="Segoe UI" panose="020B0502040204020203" pitchFamily="34" charset="0"/>
            <a:cs typeface="Segoe UI" panose="020B0502040204020203" pitchFamily="34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900" kern="1200" dirty="0">
            <a:latin typeface="Segoe UI" panose="020B0502040204020203" pitchFamily="34" charset="0"/>
            <a:cs typeface="Segoe UI" panose="020B0502040204020203" pitchFamily="34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9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0" y="3098340"/>
        <a:ext cx="6816054" cy="178848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C94AE0-2E42-4705-94ED-FE5F3C54DEB9}">
      <dsp:nvSpPr>
        <dsp:cNvPr id="0" name=""/>
        <dsp:cNvSpPr/>
      </dsp:nvSpPr>
      <dsp:spPr>
        <a:xfrm>
          <a:off x="0" y="678706"/>
          <a:ext cx="2431381" cy="1458828"/>
        </a:xfrm>
        <a:prstGeom prst="rect">
          <a:avLst/>
        </a:prstGeom>
        <a:solidFill>
          <a:srgbClr val="361D5C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egoe UI" panose="020B0502040204020203" pitchFamily="34" charset="0"/>
              <a:cs typeface="Segoe UI" panose="020B0502040204020203" pitchFamily="34" charset="0"/>
            </a:rPr>
            <a:t>QSR enhancements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Change items/modifiers after sent to kitchen</a:t>
          </a:r>
        </a:p>
      </dsp:txBody>
      <dsp:txXfrm>
        <a:off x="0" y="678706"/>
        <a:ext cx="2431381" cy="1458828"/>
      </dsp:txXfrm>
    </dsp:sp>
    <dsp:sp modelId="{B6B13F21-7BCD-4B1C-855C-AC2D51113C0C}">
      <dsp:nvSpPr>
        <dsp:cNvPr id="0" name=""/>
        <dsp:cNvSpPr/>
      </dsp:nvSpPr>
      <dsp:spPr>
        <a:xfrm>
          <a:off x="2674519" y="678706"/>
          <a:ext cx="2431381" cy="1458828"/>
        </a:xfrm>
        <a:prstGeom prst="rect">
          <a:avLst/>
        </a:prstGeom>
        <a:solidFill>
          <a:srgbClr val="361D5C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egoe UI" panose="020B0502040204020203" pitchFamily="34" charset="0"/>
              <a:cs typeface="Segoe UI" panose="020B0502040204020203" pitchFamily="34" charset="0"/>
            </a:rPr>
            <a:t>Kiosk enhancements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Make it a meal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Cross-selling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Discounts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Accessibility</a:t>
          </a:r>
        </a:p>
      </dsp:txBody>
      <dsp:txXfrm>
        <a:off x="2674519" y="678706"/>
        <a:ext cx="2431381" cy="1458828"/>
      </dsp:txXfrm>
    </dsp:sp>
    <dsp:sp modelId="{D2147B4E-1449-4841-A261-5B94F742D9AA}">
      <dsp:nvSpPr>
        <dsp:cNvPr id="0" name=""/>
        <dsp:cNvSpPr/>
      </dsp:nvSpPr>
      <dsp:spPr>
        <a:xfrm>
          <a:off x="5349039" y="678706"/>
          <a:ext cx="2431381" cy="1458828"/>
        </a:xfrm>
        <a:prstGeom prst="rect">
          <a:avLst/>
        </a:prstGeom>
        <a:solidFill>
          <a:srgbClr val="361D5C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Segoe UI" panose="020B0502040204020203" pitchFamily="34" charset="0"/>
              <a:cs typeface="Segoe UI" panose="020B0502040204020203" pitchFamily="34" charset="0"/>
            </a:rPr>
            <a:t>Deliveries and Call Center</a:t>
          </a:r>
          <a:endParaRPr lang="en-US" sz="1600" kern="1200" dirty="0">
            <a:latin typeface="Segoe UI" panose="020B0502040204020203" pitchFamily="34" charset="0"/>
            <a:cs typeface="Segoe UI" panose="020B0502040204020203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Refine Deliveries order process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Move CC orders to FAB orders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Manage CC orders in FAB Host</a:t>
          </a:r>
        </a:p>
      </dsp:txBody>
      <dsp:txXfrm>
        <a:off x="5349039" y="678706"/>
        <a:ext cx="2431381" cy="1458828"/>
      </dsp:txXfrm>
    </dsp:sp>
    <dsp:sp modelId="{6CF63CB6-2DB4-4819-AF42-1E48DCA143CD}">
      <dsp:nvSpPr>
        <dsp:cNvPr id="0" name=""/>
        <dsp:cNvSpPr/>
      </dsp:nvSpPr>
      <dsp:spPr>
        <a:xfrm>
          <a:off x="0" y="2380673"/>
          <a:ext cx="2431381" cy="1458828"/>
        </a:xfrm>
        <a:prstGeom prst="rect">
          <a:avLst/>
        </a:prstGeom>
        <a:solidFill>
          <a:srgbClr val="361D5C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Segoe UI" panose="020B0502040204020203" pitchFamily="34" charset="0"/>
              <a:cs typeface="Segoe UI" panose="020B0502040204020203" pitchFamily="34" charset="0"/>
            </a:rPr>
            <a:t>Split </a:t>
          </a:r>
          <a:r>
            <a:rPr lang="en-US" sz="1600" kern="1200" dirty="0">
              <a:latin typeface="Segoe UI" panose="020B0502040204020203" pitchFamily="34" charset="0"/>
              <a:cs typeface="Segoe UI" panose="020B0502040204020203" pitchFamily="34" charset="0"/>
            </a:rPr>
            <a:t>Tables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Split larger tables in multiple parts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Allocate multiple reservations to a table</a:t>
          </a:r>
        </a:p>
      </dsp:txBody>
      <dsp:txXfrm>
        <a:off x="0" y="2380673"/>
        <a:ext cx="2431381" cy="1458828"/>
      </dsp:txXfrm>
    </dsp:sp>
    <dsp:sp modelId="{FC70F0E6-85F4-42E7-9BB0-5C8B6AAF33C4}">
      <dsp:nvSpPr>
        <dsp:cNvPr id="0" name=""/>
        <dsp:cNvSpPr/>
      </dsp:nvSpPr>
      <dsp:spPr>
        <a:xfrm>
          <a:off x="2674519" y="2380673"/>
          <a:ext cx="2431381" cy="1458828"/>
        </a:xfrm>
        <a:prstGeom prst="rect">
          <a:avLst/>
        </a:prstGeom>
        <a:solidFill>
          <a:srgbClr val="361D5C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egoe UI" panose="020B0502040204020203" pitchFamily="34" charset="0"/>
              <a:cs typeface="Segoe UI" panose="020B0502040204020203" pitchFamily="34" charset="0"/>
            </a:rPr>
            <a:t>Allergens enhancements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Proactive allergens – warning on adding item</a:t>
          </a:r>
        </a:p>
      </dsp:txBody>
      <dsp:txXfrm>
        <a:off x="2674519" y="2380673"/>
        <a:ext cx="2431381" cy="1458828"/>
      </dsp:txXfrm>
    </dsp:sp>
    <dsp:sp modelId="{A53AB9DC-3298-454B-8446-55216A137154}">
      <dsp:nvSpPr>
        <dsp:cNvPr id="0" name=""/>
        <dsp:cNvSpPr/>
      </dsp:nvSpPr>
      <dsp:spPr>
        <a:xfrm>
          <a:off x="5349039" y="2380673"/>
          <a:ext cx="2431381" cy="1458828"/>
        </a:xfrm>
        <a:prstGeom prst="rect">
          <a:avLst/>
        </a:prstGeom>
        <a:solidFill>
          <a:srgbClr val="361D5C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egoe UI" panose="020B0502040204020203" pitchFamily="34" charset="0"/>
              <a:cs typeface="Segoe UI" panose="020B0502040204020203" pitchFamily="34" charset="0"/>
            </a:rPr>
            <a:t>KDS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KDS Web Designer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KDS Web App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Coursing station</a:t>
          </a:r>
        </a:p>
      </dsp:txBody>
      <dsp:txXfrm>
        <a:off x="5349039" y="2380673"/>
        <a:ext cx="2431381" cy="14588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A9DAFF-2B80-F7AA-21A3-B0D0DC6840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119572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title</a:t>
            </a:r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7793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90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1587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347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1675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6678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627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25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00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1C122C-B9E5-986E-7105-099F2B7C7C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8706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575B31-9E75-A83C-6EB4-25CAF84133B4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 dirty="0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2DA49E-7933-7288-7BBB-2AC6F2F12F5A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dirty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5EBC29-2849-BF38-716F-1A4D6C6CDD06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 dirty="0">
                <a:solidFill>
                  <a:srgbClr val="361D5C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F1AFDE-0C57-4504-B917-A67928CA7185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dirty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6205977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702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7A0E42-AF9F-46DB-C085-0665D329C2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7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IS" dirty="0"/>
              <a:t>Insert fullscreen picture (needs to be good quality)</a:t>
            </a:r>
          </a:p>
        </p:txBody>
      </p:sp>
    </p:spTree>
    <p:extLst>
      <p:ext uri="{BB962C8B-B14F-4D97-AF65-F5344CB8AC3E}">
        <p14:creationId xmlns:p14="http://schemas.microsoft.com/office/powerpoint/2010/main" val="38833139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502962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3DE4396-BD71-6742-8668-C5B0CF8749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8824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X Americas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businesscard, clipart, night sky&#10;&#10;Description automatically generated">
            <a:extLst>
              <a:ext uri="{FF2B5EF4-FFF2-40B4-BE49-F238E27FC236}">
                <a16:creationId xmlns:a16="http://schemas.microsoft.com/office/drawing/2014/main" id="{6F197DC0-486F-CC31-3105-2A81E6942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95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78704DF-215B-729F-F582-4A518B6A91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639" y="0"/>
            <a:ext cx="1218072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421B74-AD8B-C825-4749-F6C1A8A929AB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2FBE8F-B45D-135E-E25E-0A44BECB3A07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dirty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9E18AA-26AA-CE8A-2A5F-DB1E31AB64C0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7EF9E8-DE02-6691-4582-C5F1F3FE5726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dirty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1501705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6398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7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12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600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099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39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576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38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243526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06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581228-DEE2-41A5-2DC1-F9F234C9B5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639" y="1785"/>
            <a:ext cx="12180721" cy="68544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9D16A6-9387-FFFC-6C1B-E3E930CCEACC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 dirty="0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6E7BBE-B147-CC6A-B153-36DDBEFF43FB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dirty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79D6A5-7947-910A-FC3F-70B23EFAEF17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 dirty="0">
                <a:solidFill>
                  <a:srgbClr val="361D5C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0483BD-FC6C-1670-B5D9-77EF994ECB68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dirty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8157301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872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779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77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0842596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275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9600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71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640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496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33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CF5B02-A261-4D59-EE5B-0CA9B788C8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810" y="1785"/>
            <a:ext cx="12174378" cy="68544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65F63E-1359-545C-8F7D-BD9734045E2B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B1A35C-0409-C8F5-BE7D-62394360C83D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dirty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A46079-5AC6-BD2B-7171-83F62C7F4635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BD3D7B-7B84-2FB6-0652-532A1676BAE3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dirty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6241739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814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770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196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993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780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620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249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346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776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37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97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45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931010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549538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5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image" Target="../media/image11.sv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31.xml"/><Relationship Id="rId16" Type="http://schemas.openxmlformats.org/officeDocument/2006/relationships/theme" Target="../theme/theme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image" Target="../media/image13.sv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46.xml"/><Relationship Id="rId16" Type="http://schemas.openxmlformats.org/officeDocument/2006/relationships/theme" Target="../theme/theme5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30" r:id="rId3"/>
    <p:sldLayoutId id="2147483666" r:id="rId4"/>
    <p:sldLayoutId id="2147483731" r:id="rId5"/>
    <p:sldLayoutId id="214748366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08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732" r:id="rId7"/>
    <p:sldLayoutId id="214748373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69F154-45FA-B773-BDF7-BE175E07F61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5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707" r:id="rId5"/>
    <p:sldLayoutId id="2147483673" r:id="rId6"/>
    <p:sldLayoutId id="2147483674" r:id="rId7"/>
    <p:sldLayoutId id="2147483675" r:id="rId8"/>
    <p:sldLayoutId id="2147483676" r:id="rId9"/>
    <p:sldLayoutId id="2147483708" r:id="rId10"/>
    <p:sldLayoutId id="2147483677" r:id="rId11"/>
    <p:sldLayoutId id="2147483678" r:id="rId12"/>
    <p:sldLayoutId id="2147483679" r:id="rId13"/>
    <p:sldLayoutId id="2147483680" r:id="rId14"/>
    <p:sldLayoutId id="214748370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710" r:id="rId5"/>
    <p:sldLayoutId id="2147483697" r:id="rId6"/>
    <p:sldLayoutId id="2147483698" r:id="rId7"/>
    <p:sldLayoutId id="2147483699" r:id="rId8"/>
    <p:sldLayoutId id="2147483700" r:id="rId9"/>
    <p:sldLayoutId id="2147483711" r:id="rId10"/>
    <p:sldLayoutId id="2147483701" r:id="rId11"/>
    <p:sldLayoutId id="2147483702" r:id="rId12"/>
    <p:sldLayoutId id="2147483703" r:id="rId13"/>
    <p:sldLayoutId id="2147483704" r:id="rId14"/>
    <p:sldLayoutId id="214748371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48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4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18" Type="http://schemas.openxmlformats.org/officeDocument/2006/relationships/image" Target="../media/image44.png"/><Relationship Id="rId26" Type="http://schemas.openxmlformats.org/officeDocument/2006/relationships/image" Target="../media/image52.png"/><Relationship Id="rId3" Type="http://schemas.openxmlformats.org/officeDocument/2006/relationships/image" Target="../media/image29.svg"/><Relationship Id="rId21" Type="http://schemas.openxmlformats.org/officeDocument/2006/relationships/image" Target="../media/image47.svg"/><Relationship Id="rId34" Type="http://schemas.openxmlformats.org/officeDocument/2006/relationships/diagramData" Target="../diagrams/data1.xml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17" Type="http://schemas.openxmlformats.org/officeDocument/2006/relationships/image" Target="../media/image43.svg"/><Relationship Id="rId25" Type="http://schemas.openxmlformats.org/officeDocument/2006/relationships/image" Target="../media/image51.svg"/><Relationship Id="rId33" Type="http://schemas.openxmlformats.org/officeDocument/2006/relationships/image" Target="../media/image59.png"/><Relationship Id="rId38" Type="http://schemas.microsoft.com/office/2007/relationships/diagramDrawing" Target="../diagrams/drawing1.xml"/><Relationship Id="rId2" Type="http://schemas.openxmlformats.org/officeDocument/2006/relationships/image" Target="../media/image28.png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29" Type="http://schemas.openxmlformats.org/officeDocument/2006/relationships/image" Target="../media/image55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24" Type="http://schemas.openxmlformats.org/officeDocument/2006/relationships/image" Target="../media/image50.png"/><Relationship Id="rId32" Type="http://schemas.openxmlformats.org/officeDocument/2006/relationships/image" Target="../media/image58.png"/><Relationship Id="rId37" Type="http://schemas.openxmlformats.org/officeDocument/2006/relationships/diagramColors" Target="../diagrams/colors1.xml"/><Relationship Id="rId5" Type="http://schemas.openxmlformats.org/officeDocument/2006/relationships/image" Target="../media/image31.svg"/><Relationship Id="rId15" Type="http://schemas.openxmlformats.org/officeDocument/2006/relationships/image" Target="../media/image41.svg"/><Relationship Id="rId23" Type="http://schemas.openxmlformats.org/officeDocument/2006/relationships/image" Target="../media/image49.svg"/><Relationship Id="rId28" Type="http://schemas.openxmlformats.org/officeDocument/2006/relationships/image" Target="../media/image54.svg"/><Relationship Id="rId36" Type="http://schemas.openxmlformats.org/officeDocument/2006/relationships/diagramQuickStyle" Target="../diagrams/quickStyle1.xml"/><Relationship Id="rId10" Type="http://schemas.openxmlformats.org/officeDocument/2006/relationships/image" Target="../media/image36.png"/><Relationship Id="rId19" Type="http://schemas.openxmlformats.org/officeDocument/2006/relationships/image" Target="../media/image45.svg"/><Relationship Id="rId31" Type="http://schemas.openxmlformats.org/officeDocument/2006/relationships/image" Target="../media/image57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40.png"/><Relationship Id="rId22" Type="http://schemas.openxmlformats.org/officeDocument/2006/relationships/image" Target="../media/image48.png"/><Relationship Id="rId27" Type="http://schemas.openxmlformats.org/officeDocument/2006/relationships/image" Target="../media/image53.png"/><Relationship Id="rId30" Type="http://schemas.openxmlformats.org/officeDocument/2006/relationships/image" Target="../media/image56.svg"/><Relationship Id="rId35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slideLayout" Target="../slideLayouts/slideLayout47.xml"/><Relationship Id="rId1" Type="http://schemas.openxmlformats.org/officeDocument/2006/relationships/themeOverride" Target="../theme/themeOverr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188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812EAA-CD0B-0118-7B34-DF33D2E51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177" y="1179000"/>
            <a:ext cx="8000823" cy="450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43A21A-EB37-3151-54E8-D25A22090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8615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217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1FF89A0D-A856-D8B9-2ECF-0F77C6157AC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7663" r="27663"/>
          <a:stretch>
            <a:fillRect/>
          </a:stretch>
        </p:blipFill>
        <p:spPr/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78279AD-2FFA-173D-FE75-1E110EA03A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9151699"/>
              </p:ext>
            </p:extLst>
          </p:nvPr>
        </p:nvGraphicFramePr>
        <p:xfrm>
          <a:off x="340290" y="1352550"/>
          <a:ext cx="6816054" cy="4961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D6768AD-9179-AC4B-097C-DBF2CB034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eCom &amp; QR ordering </a:t>
            </a:r>
          </a:p>
        </p:txBody>
      </p:sp>
    </p:spTree>
    <p:extLst>
      <p:ext uri="{BB962C8B-B14F-4D97-AF65-F5344CB8AC3E}">
        <p14:creationId xmlns:p14="http://schemas.microsoft.com/office/powerpoint/2010/main" val="1187973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person&#10;&#10;Description automatically generated">
            <a:extLst>
              <a:ext uri="{FF2B5EF4-FFF2-40B4-BE49-F238E27FC236}">
                <a16:creationId xmlns:a16="http://schemas.microsoft.com/office/drawing/2014/main" id="{DFEB72F8-032E-86AE-2F72-2A64776CA74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8229" r="18229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17A721-73B3-8B61-4184-71F3142EED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/>
              <a:t>One single table with all comments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Comments related to entities (Dining Reservation, Activity Reservation, Groups etc.)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Comment Priority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View all related comments to an entity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View both in Back Office and on POS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8135ACE-22FB-9A2D-30B0-F764F0BB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Unified Comments</a:t>
            </a:r>
          </a:p>
        </p:txBody>
      </p:sp>
    </p:spTree>
    <p:extLst>
      <p:ext uri="{BB962C8B-B14F-4D97-AF65-F5344CB8AC3E}">
        <p14:creationId xmlns:p14="http://schemas.microsoft.com/office/powerpoint/2010/main" val="2129919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>
            <a:extLst>
              <a:ext uri="{FF2B5EF4-FFF2-40B4-BE49-F238E27FC236}">
                <a16:creationId xmlns:a16="http://schemas.microsoft.com/office/drawing/2014/main" id="{F0583368-DC65-C30B-D076-692C0F701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00" y="568085"/>
            <a:ext cx="11520000" cy="6250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6144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>
            <a:extLst>
              <a:ext uri="{FF2B5EF4-FFF2-40B4-BE49-F238E27FC236}">
                <a16:creationId xmlns:a16="http://schemas.microsoft.com/office/drawing/2014/main" id="{8F461E10-CB0C-D9CD-BFDB-64C8CD136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00" y="907841"/>
            <a:ext cx="11520000" cy="5466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87743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icture containing text, indoor, wall, person&#10;&#10;Description automatically generated">
            <a:extLst>
              <a:ext uri="{FF2B5EF4-FFF2-40B4-BE49-F238E27FC236}">
                <a16:creationId xmlns:a16="http://schemas.microsoft.com/office/drawing/2014/main" id="{7E9BF8AE-8290-0956-009D-E85515FD7DC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30476" r="30476"/>
          <a:stretch>
            <a:fillRect/>
          </a:stretch>
        </p:blipFill>
        <p:spPr/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0041ECF-5EB7-86D8-CBD0-E2738254A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Kitchen Display System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F15F07-4E59-47F0-4445-53BBA1B2CB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/>
              <a:t>Communication between FOH and BOH</a:t>
            </a:r>
          </a:p>
          <a:p>
            <a:r>
              <a:rPr lang="en-US" sz="2400" dirty="0"/>
              <a:t>Mix Display stations and Printer stations</a:t>
            </a:r>
          </a:p>
          <a:p>
            <a:r>
              <a:rPr lang="en-US" sz="2400" dirty="0"/>
              <a:t>Flexible setup for routing, functionality and UI</a:t>
            </a:r>
          </a:p>
          <a:p>
            <a:r>
              <a:rPr lang="en-US" sz="2400" dirty="0"/>
              <a:t>Works with BC in SaaS</a:t>
            </a:r>
          </a:p>
          <a:p>
            <a:endParaRPr lang="en-US" sz="2400" dirty="0"/>
          </a:p>
          <a:p>
            <a:r>
              <a:rPr lang="en-US" sz="2400" dirty="0"/>
              <a:t>KDS Web app</a:t>
            </a:r>
          </a:p>
          <a:p>
            <a:pPr lvl="1"/>
            <a:r>
              <a:rPr lang="en-US" sz="2000" dirty="0"/>
              <a:t>Display Station web app</a:t>
            </a:r>
          </a:p>
          <a:p>
            <a:pPr lvl="2"/>
            <a:r>
              <a:rPr lang="en-US" sz="1800" dirty="0"/>
              <a:t>Browser-based</a:t>
            </a:r>
          </a:p>
          <a:p>
            <a:pPr lvl="2"/>
            <a:r>
              <a:rPr lang="en-US" sz="1800" dirty="0"/>
              <a:t>More flexibility on screen configuration</a:t>
            </a:r>
          </a:p>
          <a:p>
            <a:pPr lvl="1"/>
            <a:r>
              <a:rPr lang="en-US" sz="2000" dirty="0"/>
              <a:t>KDS web app designer</a:t>
            </a:r>
          </a:p>
          <a:p>
            <a:pPr lvl="2"/>
            <a:r>
              <a:rPr lang="en-US" sz="1800" dirty="0"/>
              <a:t>Enhanced </a:t>
            </a:r>
          </a:p>
          <a:p>
            <a:pPr lvl="1"/>
            <a:r>
              <a:rPr lang="en-US" sz="2000" dirty="0"/>
              <a:t>Kitchen Service</a:t>
            </a:r>
          </a:p>
          <a:p>
            <a:pPr lvl="2"/>
            <a:r>
              <a:rPr lang="en-US" sz="1800" dirty="0"/>
              <a:t>Enhanced performance</a:t>
            </a:r>
          </a:p>
        </p:txBody>
      </p:sp>
    </p:spTree>
    <p:extLst>
      <p:ext uri="{BB962C8B-B14F-4D97-AF65-F5344CB8AC3E}">
        <p14:creationId xmlns:p14="http://schemas.microsoft.com/office/powerpoint/2010/main" val="31838250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0041ECF-5EB7-86D8-CBD0-E2738254A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KDS Web App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2BE831-A82C-0298-231E-D8A562B3F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054" y="1674421"/>
            <a:ext cx="11558016" cy="481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6459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holding a tire&#10;&#10;Description automatically generated with low confidence">
            <a:extLst>
              <a:ext uri="{FF2B5EF4-FFF2-40B4-BE49-F238E27FC236}">
                <a16:creationId xmlns:a16="http://schemas.microsoft.com/office/drawing/2014/main" id="{0BC23930-5DD6-7EE3-F477-F73B9F3F85F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3332" r="33332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4A1728D-B0FD-6043-60C7-29D24B5A6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863" y="318053"/>
            <a:ext cx="7032720" cy="828760"/>
          </a:xfrm>
        </p:spPr>
        <p:txBody>
          <a:bodyPr>
            <a:normAutofit fontScale="90000"/>
          </a:bodyPr>
          <a:lstStyle/>
          <a:p>
            <a:r>
              <a:rPr lang="en-US" dirty="0"/>
              <a:t>LS Central for </a:t>
            </a:r>
            <a:br>
              <a:rPr lang="en-US" dirty="0"/>
            </a:br>
            <a:r>
              <a:rPr lang="en-US" dirty="0"/>
              <a:t>Restaurants roadmap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7EBE82DF-40B4-F60E-055D-8D81C1F2BF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5008844"/>
              </p:ext>
            </p:extLst>
          </p:nvPr>
        </p:nvGraphicFramePr>
        <p:xfrm>
          <a:off x="4138863" y="1554009"/>
          <a:ext cx="7780421" cy="45182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48D3258F-27FB-879A-FDC0-8F8BF96F05DB}"/>
              </a:ext>
            </a:extLst>
          </p:cNvPr>
          <p:cNvSpPr txBox="1"/>
          <p:nvPr/>
        </p:nvSpPr>
        <p:spPr>
          <a:xfrm>
            <a:off x="4138863" y="6119362"/>
            <a:ext cx="77804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361D5C"/>
                </a:solidFill>
              </a:rPr>
              <a:t>Features  are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11640144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627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D063D3-9154-3EE8-CA98-9A4DC1437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881244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009549-6FFC-7F64-443B-84221FEF1DA7}"/>
              </a:ext>
            </a:extLst>
          </p:cNvPr>
          <p:cNvSpPr txBox="1"/>
          <p:nvPr/>
        </p:nvSpPr>
        <p:spPr>
          <a:xfrm>
            <a:off x="7276272" y="2863161"/>
            <a:ext cx="45123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Get to know LS Central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AE9462-A33B-7D03-689B-A77DE8E3A872}"/>
              </a:ext>
            </a:extLst>
          </p:cNvPr>
          <p:cNvSpPr txBox="1"/>
          <p:nvPr/>
        </p:nvSpPr>
        <p:spPr>
          <a:xfrm>
            <a:off x="7276272" y="3551169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 Restaurants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F3EE2F-5AF4-F3BE-4274-19904338FD5F}"/>
              </a:ext>
            </a:extLst>
          </p:cNvPr>
          <p:cNvSpPr txBox="1"/>
          <p:nvPr/>
        </p:nvSpPr>
        <p:spPr>
          <a:xfrm>
            <a:off x="6929809" y="4423353"/>
            <a:ext cx="2647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Gunnar Orn Thorsteinsson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9163EE-4906-CC08-A2BC-9F8D055F7C44}"/>
              </a:ext>
            </a:extLst>
          </p:cNvPr>
          <p:cNvSpPr txBox="1"/>
          <p:nvPr/>
        </p:nvSpPr>
        <p:spPr>
          <a:xfrm>
            <a:off x="7034210" y="5157999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Product Director</a:t>
            </a:r>
            <a:endParaRPr lang="en-IS" sz="1800" dirty="0">
              <a:solidFill>
                <a:srgbClr val="C6C2F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C17F18-C391-FEE4-9AD7-79B3D6F04D32}"/>
              </a:ext>
            </a:extLst>
          </p:cNvPr>
          <p:cNvSpPr txBox="1"/>
          <p:nvPr/>
        </p:nvSpPr>
        <p:spPr>
          <a:xfrm>
            <a:off x="9577010" y="4694487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Roberto Casillas</a:t>
            </a:r>
            <a:endParaRPr lang="en-IS" sz="1800" b="1" dirty="0">
              <a:solidFill>
                <a:schemeClr val="bg1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9A8C63-195C-4CFD-2A30-FFD90AA1EF2A}"/>
              </a:ext>
            </a:extLst>
          </p:cNvPr>
          <p:cNvSpPr txBox="1"/>
          <p:nvPr/>
        </p:nvSpPr>
        <p:spPr>
          <a:xfrm>
            <a:off x="9615484" y="5157999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Senior Consultant</a:t>
            </a:r>
            <a:endParaRPr lang="en-IS" sz="1800" dirty="0">
              <a:solidFill>
                <a:srgbClr val="C6C2F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985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83939-AE5C-5882-A682-6A1E53D96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LS Hospitality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AC1A434-2701-2074-20A2-9DE6E0CC2444}"/>
              </a:ext>
            </a:extLst>
          </p:cNvPr>
          <p:cNvGrpSpPr/>
          <p:nvPr/>
        </p:nvGrpSpPr>
        <p:grpSpPr>
          <a:xfrm>
            <a:off x="431960" y="146226"/>
            <a:ext cx="10974967" cy="6558998"/>
            <a:chOff x="431960" y="146226"/>
            <a:chExt cx="10974967" cy="655899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7E79BB8-2E43-EC47-6DBE-F77530F42E25}"/>
                </a:ext>
              </a:extLst>
            </p:cNvPr>
            <p:cNvGrpSpPr/>
            <p:nvPr/>
          </p:nvGrpSpPr>
          <p:grpSpPr>
            <a:xfrm>
              <a:off x="1755059" y="2834529"/>
              <a:ext cx="2087486" cy="2994595"/>
              <a:chOff x="5292099" y="3449101"/>
              <a:chExt cx="2087486" cy="2994595"/>
            </a:xfrm>
          </p:grpSpPr>
          <p:pic>
            <p:nvPicPr>
              <p:cNvPr id="25" name="Graphic 24">
                <a:extLst>
                  <a:ext uri="{FF2B5EF4-FFF2-40B4-BE49-F238E27FC236}">
                    <a16:creationId xmlns:a16="http://schemas.microsoft.com/office/drawing/2014/main" id="{2968D9F7-968A-FB21-51DF-644A5EE0DE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/>
            </p:blipFill>
            <p:spPr>
              <a:xfrm>
                <a:off x="5325346" y="3449101"/>
                <a:ext cx="1775536" cy="1364308"/>
              </a:xfrm>
              <a:prstGeom prst="rect">
                <a:avLst/>
              </a:prstGeom>
            </p:spPr>
          </p:pic>
          <p:pic>
            <p:nvPicPr>
              <p:cNvPr id="26" name="Graphic 25">
                <a:extLst>
                  <a:ext uri="{FF2B5EF4-FFF2-40B4-BE49-F238E27FC236}">
                    <a16:creationId xmlns:a16="http://schemas.microsoft.com/office/drawing/2014/main" id="{69C28ACE-748E-B289-CB44-CB41F3C5BE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292099" y="4814279"/>
                <a:ext cx="2087486" cy="1629417"/>
              </a:xfrm>
              <a:prstGeom prst="rect">
                <a:avLst/>
              </a:prstGeom>
            </p:spPr>
          </p:pic>
        </p:grp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483991A4-5111-1E0E-5141-003E2EC65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487331" y="146226"/>
              <a:ext cx="970086" cy="1127398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3AB717AE-C06F-8195-5F43-A94B1EEC2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006983" y="919753"/>
              <a:ext cx="1986559" cy="1477607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D01DB077-50DA-2266-D0F1-510E655A7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8972873" y="1325255"/>
              <a:ext cx="557640" cy="81654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BD07C17-6ED8-5A40-F144-1256FAD6F2FF}"/>
                </a:ext>
              </a:extLst>
            </p:cNvPr>
            <p:cNvGrpSpPr/>
            <p:nvPr/>
          </p:nvGrpSpPr>
          <p:grpSpPr>
            <a:xfrm>
              <a:off x="7062937" y="1064000"/>
              <a:ext cx="1574486" cy="1260847"/>
              <a:chOff x="6709085" y="899949"/>
              <a:chExt cx="1574486" cy="1260847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7C789583-5DB0-F60A-90EA-E937A21FCF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6709085" y="1222387"/>
                <a:ext cx="416376" cy="605047"/>
              </a:xfrm>
              <a:prstGeom prst="rect">
                <a:avLst/>
              </a:prstGeom>
            </p:spPr>
          </p:pic>
          <p:pic>
            <p:nvPicPr>
              <p:cNvPr id="22" name="Graphic 21">
                <a:extLst>
                  <a:ext uri="{FF2B5EF4-FFF2-40B4-BE49-F238E27FC236}">
                    <a16:creationId xmlns:a16="http://schemas.microsoft.com/office/drawing/2014/main" id="{0F0C06B0-CAD2-397A-219E-DB0765C5E9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7369536" y="899949"/>
                <a:ext cx="448906" cy="637576"/>
              </a:xfrm>
              <a:prstGeom prst="rect">
                <a:avLst/>
              </a:prstGeom>
            </p:spPr>
          </p:pic>
          <p:pic>
            <p:nvPicPr>
              <p:cNvPr id="23" name="Graphic 22">
                <a:extLst>
                  <a:ext uri="{FF2B5EF4-FFF2-40B4-BE49-F238E27FC236}">
                    <a16:creationId xmlns:a16="http://schemas.microsoft.com/office/drawing/2014/main" id="{6CC3E76F-AF15-55A4-FD99-C884A54FAC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7369536" y="1666349"/>
                <a:ext cx="448906" cy="494447"/>
              </a:xfrm>
              <a:prstGeom prst="rect">
                <a:avLst/>
              </a:prstGeom>
            </p:spPr>
          </p:pic>
          <p:pic>
            <p:nvPicPr>
              <p:cNvPr id="24" name="Graphic 23">
                <a:extLst>
                  <a:ext uri="{FF2B5EF4-FFF2-40B4-BE49-F238E27FC236}">
                    <a16:creationId xmlns:a16="http://schemas.microsoft.com/office/drawing/2014/main" id="{5E3FF6F8-EF25-7DE0-176F-7A6ED582EE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8084413" y="1345669"/>
                <a:ext cx="199158" cy="358483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3A4EFC5-79CA-BB50-647B-D930CBFBB145}"/>
                </a:ext>
              </a:extLst>
            </p:cNvPr>
            <p:cNvGrpSpPr/>
            <p:nvPr/>
          </p:nvGrpSpPr>
          <p:grpSpPr>
            <a:xfrm>
              <a:off x="7896072" y="2298651"/>
              <a:ext cx="3510855" cy="4406573"/>
              <a:chOff x="7896072" y="2298651"/>
              <a:chExt cx="3510855" cy="4406573"/>
            </a:xfrm>
          </p:grpSpPr>
          <p:pic>
            <p:nvPicPr>
              <p:cNvPr id="14" name="Graphic 13">
                <a:extLst>
                  <a:ext uri="{FF2B5EF4-FFF2-40B4-BE49-F238E27FC236}">
                    <a16:creationId xmlns:a16="http://schemas.microsoft.com/office/drawing/2014/main" id="{3B030816-7ACB-9FB7-CE5F-D6FE33D4A1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7896072" y="3953690"/>
                <a:ext cx="1482702" cy="1417671"/>
              </a:xfrm>
              <a:prstGeom prst="rect">
                <a:avLst/>
              </a:prstGeom>
            </p:spPr>
          </p:pic>
          <p:pic>
            <p:nvPicPr>
              <p:cNvPr id="15" name="Graphic 14">
                <a:extLst>
                  <a:ext uri="{FF2B5EF4-FFF2-40B4-BE49-F238E27FC236}">
                    <a16:creationId xmlns:a16="http://schemas.microsoft.com/office/drawing/2014/main" id="{B4D9CBCD-5BC2-7F0B-5DEE-3AEA62E696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10311128" y="3293807"/>
                <a:ext cx="912989" cy="1431881"/>
              </a:xfrm>
              <a:prstGeom prst="rect">
                <a:avLst/>
              </a:prstGeom>
            </p:spPr>
          </p:pic>
          <p:pic>
            <p:nvPicPr>
              <p:cNvPr id="16" name="Graphic 15">
                <a:extLst>
                  <a:ext uri="{FF2B5EF4-FFF2-40B4-BE49-F238E27FC236}">
                    <a16:creationId xmlns:a16="http://schemas.microsoft.com/office/drawing/2014/main" id="{502B935D-0A1C-CA58-25D1-B733CA15F2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rcRect/>
              <a:stretch/>
            </p:blipFill>
            <p:spPr>
              <a:xfrm>
                <a:off x="8493064" y="2298651"/>
                <a:ext cx="2840595" cy="1710887"/>
              </a:xfrm>
              <a:prstGeom prst="rect">
                <a:avLst/>
              </a:prstGeom>
            </p:spPr>
          </p:pic>
          <p:pic>
            <p:nvPicPr>
              <p:cNvPr id="17" name="Picture 16" descr="A picture containing tableware, plate, drawing&#10;&#10;Description automatically generated">
                <a:extLst>
                  <a:ext uri="{FF2B5EF4-FFF2-40B4-BE49-F238E27FC236}">
                    <a16:creationId xmlns:a16="http://schemas.microsoft.com/office/drawing/2014/main" id="{DEF82DE6-3836-E738-6866-887CC2C54E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252105">
                <a:off x="11099652" y="4140634"/>
                <a:ext cx="307275" cy="307275"/>
              </a:xfrm>
              <a:prstGeom prst="rect">
                <a:avLst/>
              </a:prstGeom>
            </p:spPr>
          </p:pic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EDF54B45-A59E-9956-202B-0B0717290DF3}"/>
                  </a:ext>
                </a:extLst>
              </p:cNvPr>
              <p:cNvGrpSpPr/>
              <p:nvPr/>
            </p:nvGrpSpPr>
            <p:grpSpPr>
              <a:xfrm>
                <a:off x="8386630" y="4813839"/>
                <a:ext cx="2214147" cy="1891385"/>
                <a:chOff x="8103597" y="4665086"/>
                <a:chExt cx="2214147" cy="1891385"/>
              </a:xfrm>
            </p:grpSpPr>
            <p:pic>
              <p:nvPicPr>
                <p:cNvPr id="19" name="Graphic 18">
                  <a:extLst>
                    <a:ext uri="{FF2B5EF4-FFF2-40B4-BE49-F238E27FC236}">
                      <a16:creationId xmlns:a16="http://schemas.microsoft.com/office/drawing/2014/main" id="{15B0EC7E-78FB-AFDC-F0EB-4D6240BB80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7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2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03597" y="4665086"/>
                  <a:ext cx="2214147" cy="1891385"/>
                </a:xfrm>
                <a:prstGeom prst="rect">
                  <a:avLst/>
                </a:prstGeom>
              </p:spPr>
            </p:pic>
            <p:pic>
              <p:nvPicPr>
                <p:cNvPr id="20" name="Graphic 19">
                  <a:extLst>
                    <a:ext uri="{FF2B5EF4-FFF2-40B4-BE49-F238E27FC236}">
                      <a16:creationId xmlns:a16="http://schemas.microsoft.com/office/drawing/2014/main" id="{097DED19-88A4-ED52-1C40-CA61454D31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9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3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42847" y="5883962"/>
                  <a:ext cx="320290" cy="382100"/>
                </a:xfrm>
                <a:prstGeom prst="rect">
                  <a:avLst/>
                </a:prstGeom>
              </p:spPr>
            </p:pic>
          </p:grpSp>
        </p:grpSp>
        <p:pic>
          <p:nvPicPr>
            <p:cNvPr id="11" name="Picture 10" descr="A group of people playing a game&#10;&#10;Description automatically generated with low confidence">
              <a:extLst>
                <a:ext uri="{FF2B5EF4-FFF2-40B4-BE49-F238E27FC236}">
                  <a16:creationId xmlns:a16="http://schemas.microsoft.com/office/drawing/2014/main" id="{3C7DF526-4186-3E13-ED64-E8542EB92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431960" y="3765353"/>
              <a:ext cx="1455165" cy="960335"/>
            </a:xfrm>
            <a:prstGeom prst="rect">
              <a:avLst/>
            </a:prstGeom>
          </p:spPr>
        </p:pic>
        <p:pic>
          <p:nvPicPr>
            <p:cNvPr id="12" name="Picture 11" descr="A picture containing tool&#10;&#10;Description automatically generated">
              <a:extLst>
                <a:ext uri="{FF2B5EF4-FFF2-40B4-BE49-F238E27FC236}">
                  <a16:creationId xmlns:a16="http://schemas.microsoft.com/office/drawing/2014/main" id="{4C40596C-BAFE-571F-76E6-7D988089D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1713330" y="5338084"/>
              <a:ext cx="347590" cy="529932"/>
            </a:xfrm>
            <a:prstGeom prst="rect">
              <a:avLst/>
            </a:prstGeom>
          </p:spPr>
        </p:pic>
        <p:pic>
          <p:nvPicPr>
            <p:cNvPr id="13" name="Picture 12" descr="A picture containing toy&#10;&#10;Description automatically generated">
              <a:extLst>
                <a:ext uri="{FF2B5EF4-FFF2-40B4-BE49-F238E27FC236}">
                  <a16:creationId xmlns:a16="http://schemas.microsoft.com/office/drawing/2014/main" id="{D41E5B95-15D4-137D-7F35-4BF5A0BF9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 flipH="1">
              <a:off x="3235066" y="4166918"/>
              <a:ext cx="545449" cy="558770"/>
            </a:xfrm>
            <a:prstGeom prst="rect">
              <a:avLst/>
            </a:prstGeom>
          </p:spPr>
        </p:pic>
      </p:grpSp>
      <p:graphicFrame>
        <p:nvGraphicFramePr>
          <p:cNvPr id="27" name="Diagram 26">
            <a:extLst>
              <a:ext uri="{FF2B5EF4-FFF2-40B4-BE49-F238E27FC236}">
                <a16:creationId xmlns:a16="http://schemas.microsoft.com/office/drawing/2014/main" id="{179CC842-2BD5-CF3F-B9E3-A07B5BD119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1666875"/>
              </p:ext>
            </p:extLst>
          </p:nvPr>
        </p:nvGraphicFramePr>
        <p:xfrm>
          <a:off x="3325657" y="1273624"/>
          <a:ext cx="5326577" cy="4268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4" r:lo="rId35" r:qs="rId36" r:cs="rId37"/>
          </a:graphicData>
        </a:graphic>
      </p:graphicFrame>
    </p:spTree>
    <p:extLst>
      <p:ext uri="{BB962C8B-B14F-4D97-AF65-F5344CB8AC3E}">
        <p14:creationId xmlns:p14="http://schemas.microsoft.com/office/powerpoint/2010/main" val="311392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7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318260-CD31-EB5B-A813-723806DE60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755710" cy="4961162"/>
          </a:xfrm>
        </p:spPr>
        <p:txBody>
          <a:bodyPr/>
          <a:lstStyle/>
          <a:p>
            <a:r>
              <a:rPr lang="en-US" sz="2400" dirty="0"/>
              <a:t>Recipes</a:t>
            </a:r>
          </a:p>
          <a:p>
            <a:r>
              <a:rPr lang="en-US" sz="2400" dirty="0"/>
              <a:t>Deals</a:t>
            </a:r>
          </a:p>
          <a:p>
            <a:r>
              <a:rPr lang="en-US" sz="2400" dirty="0"/>
              <a:t>Modifiers (items and deals)</a:t>
            </a:r>
          </a:p>
          <a:p>
            <a:r>
              <a:rPr lang="en-US" sz="2400" dirty="0"/>
              <a:t>Unit of Measures</a:t>
            </a:r>
          </a:p>
          <a:p>
            <a:r>
              <a:rPr lang="en-US" sz="2400" dirty="0"/>
              <a:t>Hospitality Types and Service Flows</a:t>
            </a:r>
          </a:p>
          <a:p>
            <a:r>
              <a:rPr lang="en-US" sz="2400" dirty="0"/>
              <a:t>Table management</a:t>
            </a:r>
          </a:p>
          <a:p>
            <a:r>
              <a:rPr lang="en-US" sz="2400" dirty="0"/>
              <a:t>Table Reservations and Allocations</a:t>
            </a:r>
          </a:p>
          <a:p>
            <a:r>
              <a:rPr lang="en-US" sz="2400" dirty="0"/>
              <a:t>Loading Cards</a:t>
            </a:r>
          </a:p>
          <a:p>
            <a:r>
              <a:rPr lang="en-US" sz="2400" dirty="0"/>
              <a:t>Self-Service Kiosks</a:t>
            </a:r>
          </a:p>
          <a:p>
            <a:r>
              <a:rPr lang="en-US" sz="2400" dirty="0"/>
              <a:t>Kitchen Display System</a:t>
            </a:r>
          </a:p>
          <a:p>
            <a:endParaRPr lang="en-US" sz="2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9F82361-005B-254C-DAF2-9285E23E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Restaurant functionality</a:t>
            </a:r>
          </a:p>
        </p:txBody>
      </p:sp>
      <p:pic>
        <p:nvPicPr>
          <p:cNvPr id="10" name="Picture Placeholder 9" descr="A picture containing toy, colorful, several&#10;&#10;Description automatically generated">
            <a:extLst>
              <a:ext uri="{FF2B5EF4-FFF2-40B4-BE49-F238E27FC236}">
                <a16:creationId xmlns:a16="http://schemas.microsoft.com/office/drawing/2014/main" id="{DAD991D6-FB8B-ED3B-886F-F13372058EC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8048" b="8048"/>
          <a:stretch>
            <a:fillRect/>
          </a:stretch>
        </p:blipFill>
        <p:spPr/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9A1003-4C6B-D376-02A9-D574D32DA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945" y="1671402"/>
            <a:ext cx="5777055" cy="400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71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table, plate, food, person&#10;&#10;Description automatically generated">
            <a:extLst>
              <a:ext uri="{FF2B5EF4-FFF2-40B4-BE49-F238E27FC236}">
                <a16:creationId xmlns:a16="http://schemas.microsoft.com/office/drawing/2014/main" id="{87D76F89-4C72-8AB6-B9DB-590A7082C4E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3331" r="33331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86C351D-EBE9-5B44-EA68-E2FBCF40A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5091" y="317385"/>
            <a:ext cx="9006909" cy="588637"/>
          </a:xfrm>
        </p:spPr>
        <p:txBody>
          <a:bodyPr>
            <a:noAutofit/>
          </a:bodyPr>
          <a:lstStyle/>
          <a:p>
            <a:r>
              <a:rPr lang="en-US" sz="4400" dirty="0"/>
              <a:t>Restaurant </a:t>
            </a:r>
            <a:br>
              <a:rPr lang="en-US" sz="4400" dirty="0"/>
            </a:br>
            <a:r>
              <a:rPr lang="en-US" sz="4400" dirty="0"/>
              <a:t>types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11520D9C-AE61-D2E4-662D-9854A0A5A1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4821138"/>
              </p:ext>
            </p:extLst>
          </p:nvPr>
        </p:nvGraphicFramePr>
        <p:xfrm>
          <a:off x="3886200" y="1352550"/>
          <a:ext cx="7938370" cy="5073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AB69ACA-AFEB-0D20-2715-3CA1F5BBE6B7}"/>
              </a:ext>
            </a:extLst>
          </p:cNvPr>
          <p:cNvSpPr txBox="1"/>
          <p:nvPr/>
        </p:nvSpPr>
        <p:spPr>
          <a:xfrm>
            <a:off x="3978117" y="2307620"/>
            <a:ext cx="1700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943267"/>
                </a:solidFill>
              </a:rPr>
              <a:t>Loading Cards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0F390A-03DC-7548-3154-D697F14C153A}"/>
              </a:ext>
            </a:extLst>
          </p:cNvPr>
          <p:cNvSpPr txBox="1"/>
          <p:nvPr/>
        </p:nvSpPr>
        <p:spPr>
          <a:xfrm>
            <a:off x="6693756" y="906022"/>
            <a:ext cx="2323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943267"/>
                </a:solidFill>
              </a:rPr>
              <a:t>Table Reservations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E608C1-63F0-F81E-F330-F3F10ED8A83F}"/>
              </a:ext>
            </a:extLst>
          </p:cNvPr>
          <p:cNvSpPr txBox="1"/>
          <p:nvPr/>
        </p:nvSpPr>
        <p:spPr>
          <a:xfrm>
            <a:off x="9803028" y="3704709"/>
            <a:ext cx="2323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943267"/>
                </a:solidFill>
              </a:rPr>
              <a:t>QR Code ordering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0670AC-1B3A-8C55-8E55-6CFE4379161D}"/>
              </a:ext>
            </a:extLst>
          </p:cNvPr>
          <p:cNvSpPr txBox="1"/>
          <p:nvPr/>
        </p:nvSpPr>
        <p:spPr>
          <a:xfrm>
            <a:off x="3978117" y="5153139"/>
            <a:ext cx="1700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943267"/>
                </a:solidFill>
              </a:rPr>
              <a:t>Open Tabs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518BA2-B534-FD9A-D543-B72EFF690C0D}"/>
              </a:ext>
            </a:extLst>
          </p:cNvPr>
          <p:cNvSpPr txBox="1"/>
          <p:nvPr/>
        </p:nvSpPr>
        <p:spPr>
          <a:xfrm>
            <a:off x="8231490" y="1352550"/>
            <a:ext cx="2323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943267"/>
                </a:solidFill>
              </a:rPr>
              <a:t>Table Allocations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A1A01C-3660-B7E9-E408-30CBF1635311}"/>
              </a:ext>
            </a:extLst>
          </p:cNvPr>
          <p:cNvSpPr txBox="1"/>
          <p:nvPr/>
        </p:nvSpPr>
        <p:spPr>
          <a:xfrm>
            <a:off x="9159709" y="1812528"/>
            <a:ext cx="2323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943267"/>
                </a:solidFill>
              </a:rPr>
              <a:t>Comments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E59104-EA15-351C-B36A-4FBEBFF35A01}"/>
              </a:ext>
            </a:extLst>
          </p:cNvPr>
          <p:cNvSpPr txBox="1"/>
          <p:nvPr/>
        </p:nvSpPr>
        <p:spPr>
          <a:xfrm>
            <a:off x="10186578" y="4563126"/>
            <a:ext cx="1556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943267"/>
                </a:solidFill>
              </a:rPr>
              <a:t>Deliveries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72E31D-2292-E4CC-5800-0D0FD9127695}"/>
              </a:ext>
            </a:extLst>
          </p:cNvPr>
          <p:cNvSpPr txBox="1"/>
          <p:nvPr/>
        </p:nvSpPr>
        <p:spPr>
          <a:xfrm>
            <a:off x="8160883" y="5774835"/>
            <a:ext cx="2323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943267"/>
                </a:solidFill>
              </a:rPr>
              <a:t>Kiosks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BFAF7B-0FDD-6C72-65A1-A99E40BF2802}"/>
              </a:ext>
            </a:extLst>
          </p:cNvPr>
          <p:cNvSpPr txBox="1"/>
          <p:nvPr/>
        </p:nvSpPr>
        <p:spPr>
          <a:xfrm>
            <a:off x="3687024" y="2967636"/>
            <a:ext cx="1700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943267"/>
                </a:solidFill>
              </a:rPr>
              <a:t>Meal Planning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A8E2C1-5AAC-2DBA-7898-E41725EB17FE}"/>
              </a:ext>
            </a:extLst>
          </p:cNvPr>
          <p:cNvSpPr txBox="1"/>
          <p:nvPr/>
        </p:nvSpPr>
        <p:spPr>
          <a:xfrm>
            <a:off x="10046598" y="5101084"/>
            <a:ext cx="1556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943267"/>
                </a:solidFill>
              </a:rPr>
              <a:t>Call Centers</a:t>
            </a:r>
          </a:p>
        </p:txBody>
      </p:sp>
    </p:spTree>
    <p:extLst>
      <p:ext uri="{BB962C8B-B14F-4D97-AF65-F5344CB8AC3E}">
        <p14:creationId xmlns:p14="http://schemas.microsoft.com/office/powerpoint/2010/main" val="217268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volcano erupting at night&#10;&#10;Description automatically generated with medium confidence">
            <a:extLst>
              <a:ext uri="{FF2B5EF4-FFF2-40B4-BE49-F238E27FC236}">
                <a16:creationId xmlns:a16="http://schemas.microsoft.com/office/drawing/2014/main" id="{887C4427-5814-ED97-ACBD-644BF0D09F5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2000" b="2000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26207CE-BD54-EC2E-02A8-017A92C0A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Latest additions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002F80-8267-AE67-5DD2-DF2C116E88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Kiosk enhancements</a:t>
            </a:r>
          </a:p>
          <a:p>
            <a:r>
              <a:rPr lang="en-US" dirty="0"/>
              <a:t>eCom ordering with QR code ordering</a:t>
            </a:r>
          </a:p>
          <a:p>
            <a:r>
              <a:rPr lang="en-US" dirty="0"/>
              <a:t>QSR Host</a:t>
            </a:r>
          </a:p>
          <a:p>
            <a:r>
              <a:rPr lang="en-US" dirty="0"/>
              <a:t>KDS enhancements</a:t>
            </a:r>
          </a:p>
          <a:p>
            <a:r>
              <a:rPr lang="en-US" dirty="0"/>
              <a:t>Comments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7693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6" descr="A picture containing text&#10;&#10;Description automatically generated">
            <a:extLst>
              <a:ext uri="{FF2B5EF4-FFF2-40B4-BE49-F238E27FC236}">
                <a16:creationId xmlns:a16="http://schemas.microsoft.com/office/drawing/2014/main" id="{A7643A6C-4AD5-A03E-763B-51214BAFD0E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tretch/>
        </p:blipFill>
        <p:spPr>
          <a:xfrm>
            <a:off x="111760" y="0"/>
            <a:ext cx="3848994" cy="6840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BBD8A7B-C350-86EE-9091-FEA13AACA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Kiosk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05E0EE0-6102-3326-266B-A4F8FF4E24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33CD6BFE-C84B-4A1E-C02B-E1B98BD2D2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4850173"/>
              </p:ext>
            </p:extLst>
          </p:nvPr>
        </p:nvGraphicFramePr>
        <p:xfrm>
          <a:off x="5054391" y="1295749"/>
          <a:ext cx="6797316" cy="5073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05915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29BE42B-F2D9-3814-034B-C691690F1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57624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878662-76EE-CE9D-8D8E-7F4448B49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9355" y="1179000"/>
            <a:ext cx="8002645" cy="45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6306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9544C5-0D8F-3F53-3CCA-715D5C440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6159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25C0D8-2785-17E2-6D61-098AD8DEB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4593" y="1179000"/>
            <a:ext cx="8007407" cy="45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443203"/>
      </p:ext>
    </p:extLst>
  </p:cSld>
  <p:clrMapOvr>
    <a:masterClrMapping/>
  </p:clrMapOvr>
</p:sld>
</file>

<file path=ppt/theme/theme1.xml><?xml version="1.0" encoding="utf-8"?>
<a:theme xmlns:a="http://schemas.openxmlformats.org/drawingml/2006/main" name="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6D9E1E36-422C-3843-9C62-47659D8D0D6D}"/>
    </a:ext>
  </a:extLst>
</a:theme>
</file>

<file path=ppt/theme/theme2.xml><?xml version="1.0" encoding="utf-8"?>
<a:theme xmlns:a="http://schemas.openxmlformats.org/drawingml/2006/main" name="1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A4268F2B-EAE6-CB4A-ABF0-C43F8844E74C}"/>
    </a:ext>
  </a:extLst>
</a:theme>
</file>

<file path=ppt/theme/theme3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F0B5F74A-29CD-C94B-ACE2-881D4DB5C657}"/>
    </a:ext>
  </a:extLst>
</a:theme>
</file>

<file path=ppt/theme/theme4.xml><?xml version="1.0" encoding="utf-8"?>
<a:theme xmlns:a="http://schemas.openxmlformats.org/drawingml/2006/main" name="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2D4B312D-4CEB-2644-B7B1-C512B846C447}"/>
    </a:ext>
  </a:extLst>
</a:theme>
</file>

<file path=ppt/theme/theme5.xml><?xml version="1.0" encoding="utf-8"?>
<a:theme xmlns:a="http://schemas.openxmlformats.org/drawingml/2006/main" name="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9AC83166-E06D-9544-BDAE-67869E3A9377}"/>
    </a:ext>
  </a:extLst>
</a:theme>
</file>

<file path=ppt/theme/themeOverride1.xml><?xml version="1.0" encoding="utf-8"?>
<a:themeOverride xmlns:a="http://schemas.openxmlformats.org/drawingml/2006/main">
  <a:clrScheme name="LS Retail theme colours 2022">
    <a:dk1>
      <a:srgbClr val="242C2F"/>
    </a:dk1>
    <a:lt1>
      <a:srgbClr val="FFFFFF"/>
    </a:lt1>
    <a:dk2>
      <a:srgbClr val="0A3C66"/>
    </a:dk2>
    <a:lt2>
      <a:srgbClr val="FFFFFF"/>
    </a:lt2>
    <a:accent1>
      <a:srgbClr val="43B3E6"/>
    </a:accent1>
    <a:accent2>
      <a:srgbClr val="E37D24"/>
    </a:accent2>
    <a:accent3>
      <a:srgbClr val="F05351"/>
    </a:accent3>
    <a:accent4>
      <a:srgbClr val="55BE8C"/>
    </a:accent4>
    <a:accent5>
      <a:srgbClr val="F5BE3C"/>
    </a:accent5>
    <a:accent6>
      <a:srgbClr val="B8C0C2"/>
    </a:accent6>
    <a:hlink>
      <a:srgbClr val="006FFF"/>
    </a:hlink>
    <a:folHlink>
      <a:srgbClr val="8A4197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1a525c2-d4eb-46fe-9b09-8f8634d7947d" xsi:nil="true"/>
    <lcf76f155ced4ddcb4097134ff3c332f xmlns="0ec22545-32f7-47c8-afbd-c0084660662b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3" ma:contentTypeDescription="Create a new document." ma:contentTypeScope="" ma:versionID="9aca5eb1bfdd2e13153c7ab7c9c59fe1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2fc9f7f1d559baa33c354898c7e47fe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FF2B807-A264-48E4-B12E-CB13D82729F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4CDAC53-A9DA-42AE-9568-111514231D4D}">
  <ds:schemaRefs>
    <ds:schemaRef ds:uri="http://purl.org/dc/terms/"/>
    <ds:schemaRef ds:uri="0ec22545-32f7-47c8-afbd-c0084660662b"/>
    <ds:schemaRef ds:uri="http://purl.org/dc/dcmitype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a1a525c2-d4eb-46fe-9b09-8f8634d7947d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2E4B59A-48D1-4E42-BB53-EDF1FAABA4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c22545-32f7-47c8-afbd-c0084660662b"/>
    <ds:schemaRef ds:uri="a1a525c2-d4eb-46fe-9b09-8f8634d794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3242</TotalTime>
  <Words>332</Words>
  <Application>Microsoft Office PowerPoint</Application>
  <PresentationFormat>Widescreen</PresentationFormat>
  <Paragraphs>115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Segoe UI</vt:lpstr>
      <vt:lpstr>Segoe UI Semibold</vt:lpstr>
      <vt:lpstr>Purple slides</vt:lpstr>
      <vt:lpstr>1_Purple slides</vt:lpstr>
      <vt:lpstr>White slides</vt:lpstr>
      <vt:lpstr>Purple product slides</vt:lpstr>
      <vt:lpstr>White product slides</vt:lpstr>
      <vt:lpstr>PowerPoint Presentation</vt:lpstr>
      <vt:lpstr>PowerPoint Presentation</vt:lpstr>
      <vt:lpstr>LS Hospitality</vt:lpstr>
      <vt:lpstr>Restaurant functionality</vt:lpstr>
      <vt:lpstr>Restaurant  types</vt:lpstr>
      <vt:lpstr>Latest additions</vt:lpstr>
      <vt:lpstr>Kiosk</vt:lpstr>
      <vt:lpstr>PowerPoint Presentation</vt:lpstr>
      <vt:lpstr>PowerPoint Presentation</vt:lpstr>
      <vt:lpstr>PowerPoint Presentation</vt:lpstr>
      <vt:lpstr>eCom &amp; QR ordering </vt:lpstr>
      <vt:lpstr>Unified Comments</vt:lpstr>
      <vt:lpstr>PowerPoint Presentation</vt:lpstr>
      <vt:lpstr>PowerPoint Presentation</vt:lpstr>
      <vt:lpstr>Kitchen Display System</vt:lpstr>
      <vt:lpstr>KDS Web App</vt:lpstr>
      <vt:lpstr>LS Central for  Restaurants roadmap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variations and where to find them</dc:title>
  <dc:creator>Elias Johann Jonsson</dc:creator>
  <cp:lastModifiedBy>Bjorn Jonsson</cp:lastModifiedBy>
  <cp:revision>8</cp:revision>
  <dcterms:created xsi:type="dcterms:W3CDTF">2022-12-13T13:44:05Z</dcterms:created>
  <dcterms:modified xsi:type="dcterms:W3CDTF">2023-05-08T07:27:56Z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MediaServiceImageTags">
    <vt:lpwstr/>
  </property>
</Properties>
</file>