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1" r:id="rId5"/>
    <p:sldMasterId id="2147483668" r:id="rId6"/>
    <p:sldMasterId id="2147483692" r:id="rId7"/>
  </p:sldMasterIdLst>
  <p:notesMasterIdLst>
    <p:notesMasterId r:id="rId28"/>
  </p:notesMasterIdLst>
  <p:sldIdLst>
    <p:sldId id="256" r:id="rId8"/>
    <p:sldId id="279" r:id="rId9"/>
    <p:sldId id="2146845917" r:id="rId10"/>
    <p:sldId id="2146845888" r:id="rId11"/>
    <p:sldId id="2146845896" r:id="rId12"/>
    <p:sldId id="2146845902" r:id="rId13"/>
    <p:sldId id="2146845901" r:id="rId14"/>
    <p:sldId id="2146845900" r:id="rId15"/>
    <p:sldId id="2146845904" r:id="rId16"/>
    <p:sldId id="2146845887" r:id="rId17"/>
    <p:sldId id="2146845903" r:id="rId18"/>
    <p:sldId id="2146845907" r:id="rId19"/>
    <p:sldId id="2146845908" r:id="rId20"/>
    <p:sldId id="2146845911" r:id="rId21"/>
    <p:sldId id="2146845912" r:id="rId22"/>
    <p:sldId id="2146845913" r:id="rId23"/>
    <p:sldId id="2146845847" r:id="rId24"/>
    <p:sldId id="2146845848" r:id="rId25"/>
    <p:sldId id="2146845914" r:id="rId26"/>
    <p:sldId id="257" r:id="rId27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717138E-E308-C940-A345-391241ED4264}">
          <p14:sldIdLst>
            <p14:sldId id="256"/>
            <p14:sldId id="279"/>
            <p14:sldId id="2146845917"/>
            <p14:sldId id="2146845888"/>
            <p14:sldId id="2146845896"/>
            <p14:sldId id="2146845902"/>
            <p14:sldId id="2146845901"/>
            <p14:sldId id="2146845900"/>
          </p14:sldIdLst>
        </p14:section>
        <p14:section name="Odsek brez naslova" id="{5CBC430E-2470-4CD7-8DA8-558257183DD0}">
          <p14:sldIdLst>
            <p14:sldId id="2146845904"/>
            <p14:sldId id="2146845887"/>
            <p14:sldId id="2146845903"/>
          </p14:sldIdLst>
        </p14:section>
        <p14:section name="LS Insight Analysis" id="{18270E4A-F92D-4079-BFDD-953CCAFF60D2}">
          <p14:sldIdLst>
            <p14:sldId id="2146845907"/>
          </p14:sldIdLst>
        </p14:section>
        <p14:section name="LS Insight Data Hub" id="{9A0584F6-E6F9-4518-BAF3-6CDA1764E582}">
          <p14:sldIdLst>
            <p14:sldId id="2146845908"/>
          </p14:sldIdLst>
        </p14:section>
        <p14:section name="Costs" id="{10AFC282-5FCE-44AA-B99C-A1D0AF6150B0}">
          <p14:sldIdLst>
            <p14:sldId id="2146845911"/>
          </p14:sldIdLst>
        </p14:section>
        <p14:section name="LS Insight Extensions" id="{39E5A6AC-D71D-4B0A-BC52-35D5019E3C88}">
          <p14:sldIdLst>
            <p14:sldId id="2146845912"/>
          </p14:sldIdLst>
        </p14:section>
        <p14:section name="LA Inaight Roadmap" id="{3A387DDB-44A6-4173-A638-84480130C867}">
          <p14:sldIdLst>
            <p14:sldId id="2146845913"/>
          </p14:sldIdLst>
        </p14:section>
        <p14:section name="End" id="{FBDC65F8-C930-433C-B33B-C0054E7BC6B0}">
          <p14:sldIdLst>
            <p14:sldId id="2146845847"/>
            <p14:sldId id="2146845848"/>
            <p14:sldId id="2146845914"/>
            <p14:sldId id="25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0E3E"/>
    <a:srgbClr val="311954"/>
    <a:srgbClr val="29B4A9"/>
    <a:srgbClr val="288B8F"/>
    <a:srgbClr val="281247"/>
    <a:srgbClr val="277582"/>
    <a:srgbClr val="264D69"/>
    <a:srgbClr val="55626B"/>
    <a:srgbClr val="555E65"/>
    <a:srgbClr val="5661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9A3F4B-4AD1-4B11-AD38-3D33F224262B}" v="3" dt="2022-11-04T12:49:03.8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rednji slo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Srednji slog 2 – poudarek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Srednji slog 2 – poudarek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A488322-F2BA-4B5B-9748-0D474271808F}" styleName="Srednji slog 3 – poudarek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Srednji slog 4 – poudarek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034E78-7F5D-4C2E-B375-FC64B27BC917}" styleName="Temen slog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Temni slog 1 – poudarek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Temen slog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2838BEF-8BB2-4498-84A7-C5851F593DF1}" styleName="Srednji slog 4 – poudarek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Srednji slog 4 – poudarek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66" autoAdjust="0"/>
    <p:restoredTop sz="56052" autoAdjust="0"/>
  </p:normalViewPr>
  <p:slideViewPr>
    <p:cSldViewPr snapToGrid="0" snapToObjects="1">
      <p:cViewPr varScale="1">
        <p:scale>
          <a:sx n="64" d="100"/>
          <a:sy n="64" d="100"/>
        </p:scale>
        <p:origin x="2118" y="60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jorn Jonsson" userId="0ba677ab-dff8-4d69-911d-adef4ed2de49" providerId="ADAL" clId="{619A3F4B-4AD1-4B11-AD38-3D33F224262B}"/>
    <pc:docChg chg="custSel modSld">
      <pc:chgData name="Bjorn Jonsson" userId="0ba677ab-dff8-4d69-911d-adef4ed2de49" providerId="ADAL" clId="{619A3F4B-4AD1-4B11-AD38-3D33F224262B}" dt="2022-11-07T07:09:21.677" v="40" actId="368"/>
      <pc:docMkLst>
        <pc:docMk/>
      </pc:docMkLst>
      <pc:sldChg chg="modNotes">
        <pc:chgData name="Bjorn Jonsson" userId="0ba677ab-dff8-4d69-911d-adef4ed2de49" providerId="ADAL" clId="{619A3F4B-4AD1-4B11-AD38-3D33F224262B}" dt="2022-11-07T07:09:21.648" v="28" actId="368"/>
        <pc:sldMkLst>
          <pc:docMk/>
          <pc:sldMk cId="790749077" sldId="2146845887"/>
        </pc:sldMkLst>
      </pc:sldChg>
      <pc:sldChg chg="modNotes">
        <pc:chgData name="Bjorn Jonsson" userId="0ba677ab-dff8-4d69-911d-adef4ed2de49" providerId="ADAL" clId="{619A3F4B-4AD1-4B11-AD38-3D33F224262B}" dt="2022-11-07T07:09:21.620" v="18" actId="368"/>
        <pc:sldMkLst>
          <pc:docMk/>
          <pc:sldMk cId="3591494375" sldId="2146845888"/>
        </pc:sldMkLst>
      </pc:sldChg>
      <pc:sldChg chg="modNotes modNotesTx">
        <pc:chgData name="Bjorn Jonsson" userId="0ba677ab-dff8-4d69-911d-adef4ed2de49" providerId="ADAL" clId="{619A3F4B-4AD1-4B11-AD38-3D33F224262B}" dt="2022-11-07T07:09:21.626" v="20" actId="368"/>
        <pc:sldMkLst>
          <pc:docMk/>
          <pc:sldMk cId="4155448706" sldId="2146845896"/>
        </pc:sldMkLst>
      </pc:sldChg>
      <pc:sldChg chg="modNotes modNotesTx">
        <pc:chgData name="Bjorn Jonsson" userId="0ba677ab-dff8-4d69-911d-adef4ed2de49" providerId="ADAL" clId="{619A3F4B-4AD1-4B11-AD38-3D33F224262B}" dt="2022-11-07T07:09:21.643" v="26" actId="368"/>
        <pc:sldMkLst>
          <pc:docMk/>
          <pc:sldMk cId="2407515707" sldId="2146845900"/>
        </pc:sldMkLst>
      </pc:sldChg>
      <pc:sldChg chg="modNotes modNotesTx">
        <pc:chgData name="Bjorn Jonsson" userId="0ba677ab-dff8-4d69-911d-adef4ed2de49" providerId="ADAL" clId="{619A3F4B-4AD1-4B11-AD38-3D33F224262B}" dt="2022-11-07T07:09:21.638" v="24" actId="368"/>
        <pc:sldMkLst>
          <pc:docMk/>
          <pc:sldMk cId="2369978800" sldId="2146845901"/>
        </pc:sldMkLst>
      </pc:sldChg>
      <pc:sldChg chg="modNotes">
        <pc:chgData name="Bjorn Jonsson" userId="0ba677ab-dff8-4d69-911d-adef4ed2de49" providerId="ADAL" clId="{619A3F4B-4AD1-4B11-AD38-3D33F224262B}" dt="2022-11-07T07:09:21.632" v="22" actId="368"/>
        <pc:sldMkLst>
          <pc:docMk/>
          <pc:sldMk cId="2656255979" sldId="2146845902"/>
        </pc:sldMkLst>
      </pc:sldChg>
      <pc:sldChg chg="modNotes">
        <pc:chgData name="Bjorn Jonsson" userId="0ba677ab-dff8-4d69-911d-adef4ed2de49" providerId="ADAL" clId="{619A3F4B-4AD1-4B11-AD38-3D33F224262B}" dt="2022-11-07T07:09:21.653" v="30" actId="368"/>
        <pc:sldMkLst>
          <pc:docMk/>
          <pc:sldMk cId="386233761" sldId="2146845903"/>
        </pc:sldMkLst>
      </pc:sldChg>
      <pc:sldChg chg="modNotes">
        <pc:chgData name="Bjorn Jonsson" userId="0ba677ab-dff8-4d69-911d-adef4ed2de49" providerId="ADAL" clId="{619A3F4B-4AD1-4B11-AD38-3D33F224262B}" dt="2022-11-07T07:09:21.658" v="32" actId="368"/>
        <pc:sldMkLst>
          <pc:docMk/>
          <pc:sldMk cId="1742011007" sldId="2146845907"/>
        </pc:sldMkLst>
      </pc:sldChg>
      <pc:sldChg chg="modNotes">
        <pc:chgData name="Bjorn Jonsson" userId="0ba677ab-dff8-4d69-911d-adef4ed2de49" providerId="ADAL" clId="{619A3F4B-4AD1-4B11-AD38-3D33F224262B}" dt="2022-11-07T07:09:21.662" v="34" actId="368"/>
        <pc:sldMkLst>
          <pc:docMk/>
          <pc:sldMk cId="392441988" sldId="2146845908"/>
        </pc:sldMkLst>
      </pc:sldChg>
      <pc:sldChg chg="modNotes">
        <pc:chgData name="Bjorn Jonsson" userId="0ba677ab-dff8-4d69-911d-adef4ed2de49" providerId="ADAL" clId="{619A3F4B-4AD1-4B11-AD38-3D33F224262B}" dt="2022-11-07T07:09:21.667" v="36" actId="368"/>
        <pc:sldMkLst>
          <pc:docMk/>
          <pc:sldMk cId="3865764552" sldId="2146845912"/>
        </pc:sldMkLst>
      </pc:sldChg>
      <pc:sldChg chg="modNotes">
        <pc:chgData name="Bjorn Jonsson" userId="0ba677ab-dff8-4d69-911d-adef4ed2de49" providerId="ADAL" clId="{619A3F4B-4AD1-4B11-AD38-3D33F224262B}" dt="2022-11-07T07:09:21.672" v="38" actId="368"/>
        <pc:sldMkLst>
          <pc:docMk/>
          <pc:sldMk cId="4032756887" sldId="2146845913"/>
        </pc:sldMkLst>
      </pc:sldChg>
      <pc:sldChg chg="modNotes">
        <pc:chgData name="Bjorn Jonsson" userId="0ba677ab-dff8-4d69-911d-adef4ed2de49" providerId="ADAL" clId="{619A3F4B-4AD1-4B11-AD38-3D33F224262B}" dt="2022-11-07T07:09:21.677" v="40" actId="368"/>
        <pc:sldMkLst>
          <pc:docMk/>
          <pc:sldMk cId="4084651818" sldId="2146845914"/>
        </pc:sldMkLst>
      </pc:sldChg>
      <pc:sldChg chg="modNotes">
        <pc:chgData name="Bjorn Jonsson" userId="0ba677ab-dff8-4d69-911d-adef4ed2de49" providerId="ADAL" clId="{619A3F4B-4AD1-4B11-AD38-3D33F224262B}" dt="2022-11-07T07:09:21.615" v="16" actId="368"/>
        <pc:sldMkLst>
          <pc:docMk/>
          <pc:sldMk cId="2424027474" sldId="2146845917"/>
        </pc:sldMkLst>
      </pc:sldChg>
    </pc:docChg>
  </pc:docChgLst>
  <pc:docChgLst>
    <pc:chgData name="Andrej Zajec" userId="0b4dc62c8989da03" providerId="LiveId" clId="{52B82481-46D9-4049-8218-3A77A5E9ACDD}"/>
    <pc:docChg chg="undo custSel addSld delSld modSld delSection modSection">
      <pc:chgData name="Andrej Zajec" userId="0b4dc62c8989da03" providerId="LiveId" clId="{52B82481-46D9-4049-8218-3A77A5E9ACDD}" dt="2022-10-15T09:09:04.546" v="2480" actId="47"/>
      <pc:docMkLst>
        <pc:docMk/>
      </pc:docMkLst>
      <pc:sldChg chg="del">
        <pc:chgData name="Andrej Zajec" userId="0b4dc62c8989da03" providerId="LiveId" clId="{52B82481-46D9-4049-8218-3A77A5E9ACDD}" dt="2022-10-11T08:58:47.087" v="1693" actId="47"/>
        <pc:sldMkLst>
          <pc:docMk/>
          <pc:sldMk cId="93571658" sldId="2146845831"/>
        </pc:sldMkLst>
      </pc:sldChg>
      <pc:sldChg chg="del">
        <pc:chgData name="Andrej Zajec" userId="0b4dc62c8989da03" providerId="LiveId" clId="{52B82481-46D9-4049-8218-3A77A5E9ACDD}" dt="2022-10-11T08:58:47.087" v="1693" actId="47"/>
        <pc:sldMkLst>
          <pc:docMk/>
          <pc:sldMk cId="1074178501" sldId="2146845832"/>
        </pc:sldMkLst>
      </pc:sldChg>
      <pc:sldChg chg="del">
        <pc:chgData name="Andrej Zajec" userId="0b4dc62c8989da03" providerId="LiveId" clId="{52B82481-46D9-4049-8218-3A77A5E9ACDD}" dt="2022-10-11T08:58:47.087" v="1693" actId="47"/>
        <pc:sldMkLst>
          <pc:docMk/>
          <pc:sldMk cId="1620021084" sldId="2146845833"/>
        </pc:sldMkLst>
      </pc:sldChg>
      <pc:sldChg chg="del">
        <pc:chgData name="Andrej Zajec" userId="0b4dc62c8989da03" providerId="LiveId" clId="{52B82481-46D9-4049-8218-3A77A5E9ACDD}" dt="2022-10-11T08:58:47.087" v="1693" actId="47"/>
        <pc:sldMkLst>
          <pc:docMk/>
          <pc:sldMk cId="4014802404" sldId="2146845834"/>
        </pc:sldMkLst>
      </pc:sldChg>
      <pc:sldChg chg="del">
        <pc:chgData name="Andrej Zajec" userId="0b4dc62c8989da03" providerId="LiveId" clId="{52B82481-46D9-4049-8218-3A77A5E9ACDD}" dt="2022-10-11T08:59:38.820" v="1694" actId="47"/>
        <pc:sldMkLst>
          <pc:docMk/>
          <pc:sldMk cId="1154693062" sldId="2146845845"/>
        </pc:sldMkLst>
      </pc:sldChg>
      <pc:sldChg chg="del">
        <pc:chgData name="Andrej Zajec" userId="0b4dc62c8989da03" providerId="LiveId" clId="{52B82481-46D9-4049-8218-3A77A5E9ACDD}" dt="2022-10-11T08:59:40.026" v="1695" actId="47"/>
        <pc:sldMkLst>
          <pc:docMk/>
          <pc:sldMk cId="1840229254" sldId="2146845846"/>
        </pc:sldMkLst>
      </pc:sldChg>
      <pc:sldChg chg="del">
        <pc:chgData name="Andrej Zajec" userId="0b4dc62c8989da03" providerId="LiveId" clId="{52B82481-46D9-4049-8218-3A77A5E9ACDD}" dt="2022-10-11T09:59:00.236" v="1743" actId="47"/>
        <pc:sldMkLst>
          <pc:docMk/>
          <pc:sldMk cId="1779615551" sldId="2146845886"/>
        </pc:sldMkLst>
      </pc:sldChg>
      <pc:sldChg chg="modSp modAnim modNotesTx">
        <pc:chgData name="Andrej Zajec" userId="0b4dc62c8989da03" providerId="LiveId" clId="{52B82481-46D9-4049-8218-3A77A5E9ACDD}" dt="2022-10-13T12:49:05.040" v="1764" actId="20577"/>
        <pc:sldMkLst>
          <pc:docMk/>
          <pc:sldMk cId="3591494375" sldId="2146845888"/>
        </pc:sldMkLst>
        <pc:spChg chg="mod">
          <ac:chgData name="Andrej Zajec" userId="0b4dc62c8989da03" providerId="LiveId" clId="{52B82481-46D9-4049-8218-3A77A5E9ACDD}" dt="2022-10-13T12:48:35.665" v="1762" actId="20577"/>
          <ac:spMkLst>
            <pc:docMk/>
            <pc:sldMk cId="3591494375" sldId="2146845888"/>
            <ac:spMk id="2" creationId="{F4416711-D90E-6381-9029-761E4307805F}"/>
          </ac:spMkLst>
        </pc:spChg>
      </pc:sldChg>
      <pc:sldChg chg="del">
        <pc:chgData name="Andrej Zajec" userId="0b4dc62c8989da03" providerId="LiveId" clId="{52B82481-46D9-4049-8218-3A77A5E9ACDD}" dt="2022-10-11T08:58:40.519" v="1692" actId="47"/>
        <pc:sldMkLst>
          <pc:docMk/>
          <pc:sldMk cId="858689618" sldId="2146845893"/>
        </pc:sldMkLst>
      </pc:sldChg>
      <pc:sldChg chg="modSp modAnim modNotesTx">
        <pc:chgData name="Andrej Zajec" userId="0b4dc62c8989da03" providerId="LiveId" clId="{52B82481-46D9-4049-8218-3A77A5E9ACDD}" dt="2022-10-13T13:53:20.964" v="1890" actId="20577"/>
        <pc:sldMkLst>
          <pc:docMk/>
          <pc:sldMk cId="4155448706" sldId="2146845896"/>
        </pc:sldMkLst>
        <pc:spChg chg="mod">
          <ac:chgData name="Andrej Zajec" userId="0b4dc62c8989da03" providerId="LiveId" clId="{52B82481-46D9-4049-8218-3A77A5E9ACDD}" dt="2022-10-13T13:53:20.964" v="1890" actId="20577"/>
          <ac:spMkLst>
            <pc:docMk/>
            <pc:sldMk cId="4155448706" sldId="2146845896"/>
            <ac:spMk id="23" creationId="{24CF877D-60C8-8A71-8D10-E72111D80CD6}"/>
          </ac:spMkLst>
        </pc:spChg>
      </pc:sldChg>
      <pc:sldChg chg="mod modClrScheme chgLayout">
        <pc:chgData name="Andrej Zajec" userId="0b4dc62c8989da03" providerId="LiveId" clId="{52B82481-46D9-4049-8218-3A77A5E9ACDD}" dt="2022-10-11T09:25:23.202" v="1742" actId="700"/>
        <pc:sldMkLst>
          <pc:docMk/>
          <pc:sldMk cId="2407515707" sldId="2146845900"/>
        </pc:sldMkLst>
      </pc:sldChg>
      <pc:sldChg chg="modSp mod modClrScheme modAnim chgLayout">
        <pc:chgData name="Andrej Zajec" userId="0b4dc62c8989da03" providerId="LiveId" clId="{52B82481-46D9-4049-8218-3A77A5E9ACDD}" dt="2022-10-13T14:06:33.987" v="1932" actId="20577"/>
        <pc:sldMkLst>
          <pc:docMk/>
          <pc:sldMk cId="2369978800" sldId="2146845901"/>
        </pc:sldMkLst>
        <pc:spChg chg="mod">
          <ac:chgData name="Andrej Zajec" userId="0b4dc62c8989da03" providerId="LiveId" clId="{52B82481-46D9-4049-8218-3A77A5E9ACDD}" dt="2022-10-13T14:06:33.987" v="1932" actId="20577"/>
          <ac:spMkLst>
            <pc:docMk/>
            <pc:sldMk cId="2369978800" sldId="2146845901"/>
            <ac:spMk id="23" creationId="{24CF877D-60C8-8A71-8D10-E72111D80CD6}"/>
          </ac:spMkLst>
        </pc:spChg>
      </pc:sldChg>
      <pc:sldChg chg="addSp delSp modSp mod delAnim modAnim modNotesTx">
        <pc:chgData name="Andrej Zajec" userId="0b4dc62c8989da03" providerId="LiveId" clId="{52B82481-46D9-4049-8218-3A77A5E9ACDD}" dt="2022-10-13T14:11:29.871" v="2002"/>
        <pc:sldMkLst>
          <pc:docMk/>
          <pc:sldMk cId="2656255979" sldId="2146845902"/>
        </pc:sldMkLst>
        <pc:graphicFrameChg chg="modGraphic">
          <ac:chgData name="Andrej Zajec" userId="0b4dc62c8989da03" providerId="LiveId" clId="{52B82481-46D9-4049-8218-3A77A5E9ACDD}" dt="2022-10-13T13:53:39.110" v="1906" actId="20577"/>
          <ac:graphicFrameMkLst>
            <pc:docMk/>
            <pc:sldMk cId="2656255979" sldId="2146845902"/>
            <ac:graphicFrameMk id="2" creationId="{334DAC69-9723-E684-0E6E-B9A3469C7F9C}"/>
          </ac:graphicFrameMkLst>
        </pc:graphicFrameChg>
        <pc:graphicFrameChg chg="add mod">
          <ac:chgData name="Andrej Zajec" userId="0b4dc62c8989da03" providerId="LiveId" clId="{52B82481-46D9-4049-8218-3A77A5E9ACDD}" dt="2022-10-13T14:11:17.039" v="2001"/>
          <ac:graphicFrameMkLst>
            <pc:docMk/>
            <pc:sldMk cId="2656255979" sldId="2146845902"/>
            <ac:graphicFrameMk id="5" creationId="{82A68971-E297-F1ED-18BE-C20D3A49DE28}"/>
          </ac:graphicFrameMkLst>
        </pc:graphicFrameChg>
        <pc:graphicFrameChg chg="del mod">
          <ac:chgData name="Andrej Zajec" userId="0b4dc62c8989da03" providerId="LiveId" clId="{52B82481-46D9-4049-8218-3A77A5E9ACDD}" dt="2022-10-13T14:06:47.802" v="1933" actId="478"/>
          <ac:graphicFrameMkLst>
            <pc:docMk/>
            <pc:sldMk cId="2656255979" sldId="2146845902"/>
            <ac:graphicFrameMk id="6" creationId="{F159368A-3BBE-4953-09DB-40C9B2677CAD}"/>
          </ac:graphicFrameMkLst>
        </pc:graphicFrameChg>
      </pc:sldChg>
      <pc:sldChg chg="addSp modSp mod modAnim modNotesTx">
        <pc:chgData name="Andrej Zajec" userId="0b4dc62c8989da03" providerId="LiveId" clId="{52B82481-46D9-4049-8218-3A77A5E9ACDD}" dt="2022-10-11T09:08:06.731" v="1724"/>
        <pc:sldMkLst>
          <pc:docMk/>
          <pc:sldMk cId="386233761" sldId="2146845903"/>
        </pc:sldMkLst>
        <pc:spChg chg="add mod">
          <ac:chgData name="Andrej Zajec" userId="0b4dc62c8989da03" providerId="LiveId" clId="{52B82481-46D9-4049-8218-3A77A5E9ACDD}" dt="2022-10-11T09:07:00.957" v="1721" actId="115"/>
          <ac:spMkLst>
            <pc:docMk/>
            <pc:sldMk cId="386233761" sldId="2146845903"/>
            <ac:spMk id="9" creationId="{E3216886-95CB-A821-8636-003E1A99E663}"/>
          </ac:spMkLst>
        </pc:spChg>
        <pc:spChg chg="add mod">
          <ac:chgData name="Andrej Zajec" userId="0b4dc62c8989da03" providerId="LiveId" clId="{52B82481-46D9-4049-8218-3A77A5E9ACDD}" dt="2022-10-11T09:06:54.285" v="1720" actId="115"/>
          <ac:spMkLst>
            <pc:docMk/>
            <pc:sldMk cId="386233761" sldId="2146845903"/>
            <ac:spMk id="10" creationId="{23FA65E6-276B-3CDE-1F91-FF9943C9D784}"/>
          </ac:spMkLst>
        </pc:spChg>
      </pc:sldChg>
      <pc:sldChg chg="del">
        <pc:chgData name="Andrej Zajec" userId="0b4dc62c8989da03" providerId="LiveId" clId="{52B82481-46D9-4049-8218-3A77A5E9ACDD}" dt="2022-10-11T08:58:36.777" v="1691" actId="47"/>
        <pc:sldMkLst>
          <pc:docMk/>
          <pc:sldMk cId="2410168509" sldId="2146845905"/>
        </pc:sldMkLst>
      </pc:sldChg>
      <pc:sldChg chg="modAnim">
        <pc:chgData name="Andrej Zajec" userId="0b4dc62c8989da03" providerId="LiveId" clId="{52B82481-46D9-4049-8218-3A77A5E9ACDD}" dt="2022-10-13T14:12:54.841" v="2003"/>
        <pc:sldMkLst>
          <pc:docMk/>
          <pc:sldMk cId="1742011007" sldId="2146845907"/>
        </pc:sldMkLst>
      </pc:sldChg>
      <pc:sldChg chg="addSp delSp modSp del mod modNotesTx">
        <pc:chgData name="Andrej Zajec" userId="0b4dc62c8989da03" providerId="LiveId" clId="{52B82481-46D9-4049-8218-3A77A5E9ACDD}" dt="2022-10-13T13:43:19.850" v="1886" actId="47"/>
        <pc:sldMkLst>
          <pc:docMk/>
          <pc:sldMk cId="3817322915" sldId="2146845909"/>
        </pc:sldMkLst>
        <pc:spChg chg="mod">
          <ac:chgData name="Andrej Zajec" userId="0b4dc62c8989da03" providerId="LiveId" clId="{52B82481-46D9-4049-8218-3A77A5E9ACDD}" dt="2022-10-11T09:14:42.783" v="1734"/>
          <ac:spMkLst>
            <pc:docMk/>
            <pc:sldMk cId="3817322915" sldId="2146845909"/>
            <ac:spMk id="2" creationId="{3A313ACB-319E-1C5D-C882-A8B51603BC87}"/>
          </ac:spMkLst>
        </pc:spChg>
        <pc:spChg chg="mod">
          <ac:chgData name="Andrej Zajec" userId="0b4dc62c8989da03" providerId="LiveId" clId="{52B82481-46D9-4049-8218-3A77A5E9ACDD}" dt="2022-10-11T09:14:53.326" v="1735"/>
          <ac:spMkLst>
            <pc:docMk/>
            <pc:sldMk cId="3817322915" sldId="2146845909"/>
            <ac:spMk id="3" creationId="{6A521559-DB01-F1E7-8AC7-AC19BFD5B4F5}"/>
          </ac:spMkLst>
        </pc:spChg>
        <pc:spChg chg="mod">
          <ac:chgData name="Andrej Zajec" userId="0b4dc62c8989da03" providerId="LiveId" clId="{52B82481-46D9-4049-8218-3A77A5E9ACDD}" dt="2022-10-11T09:15:00.859" v="1736"/>
          <ac:spMkLst>
            <pc:docMk/>
            <pc:sldMk cId="3817322915" sldId="2146845909"/>
            <ac:spMk id="4" creationId="{09223780-703C-CA02-64A8-58A07048B7D3}"/>
          </ac:spMkLst>
        </pc:spChg>
        <pc:spChg chg="mod">
          <ac:chgData name="Andrej Zajec" userId="0b4dc62c8989da03" providerId="LiveId" clId="{52B82481-46D9-4049-8218-3A77A5E9ACDD}" dt="2022-10-11T09:15:05.275" v="1737"/>
          <ac:spMkLst>
            <pc:docMk/>
            <pc:sldMk cId="3817322915" sldId="2146845909"/>
            <ac:spMk id="5" creationId="{F389D13E-103C-4234-100D-4664C0147D0A}"/>
          </ac:spMkLst>
        </pc:spChg>
        <pc:spChg chg="mod">
          <ac:chgData name="Andrej Zajec" userId="0b4dc62c8989da03" providerId="LiveId" clId="{52B82481-46D9-4049-8218-3A77A5E9ACDD}" dt="2022-10-11T09:15:08.226" v="1738"/>
          <ac:spMkLst>
            <pc:docMk/>
            <pc:sldMk cId="3817322915" sldId="2146845909"/>
            <ac:spMk id="6" creationId="{C04CFDF3-D058-2CC3-2F17-25B3ACC716D8}"/>
          </ac:spMkLst>
        </pc:spChg>
        <pc:picChg chg="add del mod">
          <ac:chgData name="Andrej Zajec" userId="0b4dc62c8989da03" providerId="LiveId" clId="{52B82481-46D9-4049-8218-3A77A5E9ACDD}" dt="2022-10-11T09:14:31.115" v="1733" actId="478"/>
          <ac:picMkLst>
            <pc:docMk/>
            <pc:sldMk cId="3817322915" sldId="2146845909"/>
            <ac:picMk id="10" creationId="{459598D8-93E0-B089-E3B2-65478FF0182A}"/>
          </ac:picMkLst>
        </pc:picChg>
      </pc:sldChg>
      <pc:sldChg chg="del">
        <pc:chgData name="Andrej Zajec" userId="0b4dc62c8989da03" providerId="LiveId" clId="{52B82481-46D9-4049-8218-3A77A5E9ACDD}" dt="2022-10-13T13:40:47.432" v="1823" actId="47"/>
        <pc:sldMkLst>
          <pc:docMk/>
          <pc:sldMk cId="4161363840" sldId="2146845910"/>
        </pc:sldMkLst>
      </pc:sldChg>
      <pc:sldChg chg="addSp delSp modSp add mod modNotesTx">
        <pc:chgData name="Andrej Zajec" userId="0b4dc62c8989da03" providerId="LiveId" clId="{52B82481-46D9-4049-8218-3A77A5E9ACDD}" dt="2022-10-13T13:42:39.657" v="1881" actId="1366"/>
        <pc:sldMkLst>
          <pc:docMk/>
          <pc:sldMk cId="4084651818" sldId="2146845914"/>
        </pc:sldMkLst>
        <pc:picChg chg="add del mod modCrop">
          <ac:chgData name="Andrej Zajec" userId="0b4dc62c8989da03" providerId="LiveId" clId="{52B82481-46D9-4049-8218-3A77A5E9ACDD}" dt="2022-10-13T13:40:22.973" v="1817" actId="478"/>
          <ac:picMkLst>
            <pc:docMk/>
            <pc:sldMk cId="4084651818" sldId="2146845914"/>
            <ac:picMk id="2" creationId="{33DD53A3-DEAF-A446-E0DC-52792BD0AC4D}"/>
          </ac:picMkLst>
        </pc:picChg>
        <pc:picChg chg="add del mod">
          <ac:chgData name="Andrej Zajec" userId="0b4dc62c8989da03" providerId="LiveId" clId="{52B82481-46D9-4049-8218-3A77A5E9ACDD}" dt="2022-10-13T13:40:22.212" v="1816" actId="478"/>
          <ac:picMkLst>
            <pc:docMk/>
            <pc:sldMk cId="4084651818" sldId="2146845914"/>
            <ac:picMk id="3" creationId="{D047B015-A2A5-8A68-6F1E-C99F1BE5E687}"/>
          </ac:picMkLst>
        </pc:picChg>
        <pc:picChg chg="add mod">
          <ac:chgData name="Andrej Zajec" userId="0b4dc62c8989da03" providerId="LiveId" clId="{52B82481-46D9-4049-8218-3A77A5E9ACDD}" dt="2022-10-13T13:42:39.657" v="1881" actId="1366"/>
          <ac:picMkLst>
            <pc:docMk/>
            <pc:sldMk cId="4084651818" sldId="2146845914"/>
            <ac:picMk id="5" creationId="{ECE74246-60BE-4463-C0E3-4598FA9F6D50}"/>
          </ac:picMkLst>
        </pc:picChg>
        <pc:picChg chg="del">
          <ac:chgData name="Andrej Zajec" userId="0b4dc62c8989da03" providerId="LiveId" clId="{52B82481-46D9-4049-8218-3A77A5E9ACDD}" dt="2022-10-13T12:45:50.319" v="1753" actId="478"/>
          <ac:picMkLst>
            <pc:docMk/>
            <pc:sldMk cId="4084651818" sldId="2146845914"/>
            <ac:picMk id="8" creationId="{E7CA5D1F-9F54-BDF6-B321-3C91BD26D22F}"/>
          </ac:picMkLst>
        </pc:picChg>
      </pc:sldChg>
      <pc:sldChg chg="addSp delSp modSp add del mod delAnim modAnim modNotesTx">
        <pc:chgData name="Andrej Zajec" userId="0b4dc62c8989da03" providerId="LiveId" clId="{52B82481-46D9-4049-8218-3A77A5E9ACDD}" dt="2022-10-14T11:21:47.354" v="2479" actId="47"/>
        <pc:sldMkLst>
          <pc:docMk/>
          <pc:sldMk cId="3280349702" sldId="2146845915"/>
        </pc:sldMkLst>
        <pc:spChg chg="mod">
          <ac:chgData name="Andrej Zajec" userId="0b4dc62c8989da03" providerId="LiveId" clId="{52B82481-46D9-4049-8218-3A77A5E9ACDD}" dt="2022-10-13T13:36:37.975" v="1804" actId="1038"/>
          <ac:spMkLst>
            <pc:docMk/>
            <pc:sldMk cId="3280349702" sldId="2146845915"/>
            <ac:spMk id="2" creationId="{3A313ACB-319E-1C5D-C882-A8B51603BC87}"/>
          </ac:spMkLst>
        </pc:spChg>
        <pc:spChg chg="mod">
          <ac:chgData name="Andrej Zajec" userId="0b4dc62c8989da03" providerId="LiveId" clId="{52B82481-46D9-4049-8218-3A77A5E9ACDD}" dt="2022-10-13T13:36:37.975" v="1804" actId="1038"/>
          <ac:spMkLst>
            <pc:docMk/>
            <pc:sldMk cId="3280349702" sldId="2146845915"/>
            <ac:spMk id="3" creationId="{6A521559-DB01-F1E7-8AC7-AC19BFD5B4F5}"/>
          </ac:spMkLst>
        </pc:spChg>
        <pc:spChg chg="mod">
          <ac:chgData name="Andrej Zajec" userId="0b4dc62c8989da03" providerId="LiveId" clId="{52B82481-46D9-4049-8218-3A77A5E9ACDD}" dt="2022-10-13T13:36:37.975" v="1804" actId="1038"/>
          <ac:spMkLst>
            <pc:docMk/>
            <pc:sldMk cId="3280349702" sldId="2146845915"/>
            <ac:spMk id="4" creationId="{09223780-703C-CA02-64A8-58A07048B7D3}"/>
          </ac:spMkLst>
        </pc:spChg>
        <pc:spChg chg="mod">
          <ac:chgData name="Andrej Zajec" userId="0b4dc62c8989da03" providerId="LiveId" clId="{52B82481-46D9-4049-8218-3A77A5E9ACDD}" dt="2022-10-13T13:36:37.975" v="1804" actId="1038"/>
          <ac:spMkLst>
            <pc:docMk/>
            <pc:sldMk cId="3280349702" sldId="2146845915"/>
            <ac:spMk id="5" creationId="{F389D13E-103C-4234-100D-4664C0147D0A}"/>
          </ac:spMkLst>
        </pc:spChg>
        <pc:spChg chg="mod">
          <ac:chgData name="Andrej Zajec" userId="0b4dc62c8989da03" providerId="LiveId" clId="{52B82481-46D9-4049-8218-3A77A5E9ACDD}" dt="2022-10-13T13:36:37.975" v="1804" actId="1038"/>
          <ac:spMkLst>
            <pc:docMk/>
            <pc:sldMk cId="3280349702" sldId="2146845915"/>
            <ac:spMk id="6" creationId="{C04CFDF3-D058-2CC3-2F17-25B3ACC716D8}"/>
          </ac:spMkLst>
        </pc:spChg>
        <pc:spChg chg="del">
          <ac:chgData name="Andrej Zajec" userId="0b4dc62c8989da03" providerId="LiveId" clId="{52B82481-46D9-4049-8218-3A77A5E9ACDD}" dt="2022-10-13T13:35:41.978" v="1766" actId="478"/>
          <ac:spMkLst>
            <pc:docMk/>
            <pc:sldMk cId="3280349702" sldId="2146845915"/>
            <ac:spMk id="9" creationId="{1DB52C0A-C3A3-F847-F39E-35CDA5D4B44A}"/>
          </ac:spMkLst>
        </pc:spChg>
        <pc:picChg chg="del">
          <ac:chgData name="Andrej Zajec" userId="0b4dc62c8989da03" providerId="LiveId" clId="{52B82481-46D9-4049-8218-3A77A5E9ACDD}" dt="2022-10-13T13:35:43.368" v="1767" actId="478"/>
          <ac:picMkLst>
            <pc:docMk/>
            <pc:sldMk cId="3280349702" sldId="2146845915"/>
            <ac:picMk id="8" creationId="{E7CA5D1F-9F54-BDF6-B321-3C91BD26D22F}"/>
          </ac:picMkLst>
        </pc:picChg>
        <pc:picChg chg="add del mod ord modCrop">
          <ac:chgData name="Andrej Zajec" userId="0b4dc62c8989da03" providerId="LiveId" clId="{52B82481-46D9-4049-8218-3A77A5E9ACDD}" dt="2022-10-14T09:24:16.182" v="2245" actId="478"/>
          <ac:picMkLst>
            <pc:docMk/>
            <pc:sldMk cId="3280349702" sldId="2146845915"/>
            <ac:picMk id="10" creationId="{6D7B23FE-E4D2-2B7E-0AE3-FC781A417BA5}"/>
          </ac:picMkLst>
        </pc:picChg>
        <pc:picChg chg="add del mod modCrop">
          <ac:chgData name="Andrej Zajec" userId="0b4dc62c8989da03" providerId="LiveId" clId="{52B82481-46D9-4049-8218-3A77A5E9ACDD}" dt="2022-10-13T13:37:55.100" v="1809" actId="478"/>
          <ac:picMkLst>
            <pc:docMk/>
            <pc:sldMk cId="3280349702" sldId="2146845915"/>
            <ac:picMk id="12" creationId="{774FBFC5-6832-E325-2A5A-466A346DC83F}"/>
          </ac:picMkLst>
        </pc:picChg>
        <pc:picChg chg="add del mod modCrop">
          <ac:chgData name="Andrej Zajec" userId="0b4dc62c8989da03" providerId="LiveId" clId="{52B82481-46D9-4049-8218-3A77A5E9ACDD}" dt="2022-10-14T09:24:17.215" v="2246" actId="478"/>
          <ac:picMkLst>
            <pc:docMk/>
            <pc:sldMk cId="3280349702" sldId="2146845915"/>
            <ac:picMk id="14" creationId="{5DBD458D-2E4D-27F1-C145-EB5FEBD24EBB}"/>
          </ac:picMkLst>
        </pc:picChg>
      </pc:sldChg>
      <pc:sldChg chg="addSp delSp modSp new del mod modClrScheme chgLayout">
        <pc:chgData name="Andrej Zajec" userId="0b4dc62c8989da03" providerId="LiveId" clId="{52B82481-46D9-4049-8218-3A77A5E9ACDD}" dt="2022-10-15T09:09:04.546" v="2480" actId="47"/>
        <pc:sldMkLst>
          <pc:docMk/>
          <pc:sldMk cId="1297246437" sldId="2146845916"/>
        </pc:sldMkLst>
        <pc:spChg chg="del">
          <ac:chgData name="Andrej Zajec" userId="0b4dc62c8989da03" providerId="LiveId" clId="{52B82481-46D9-4049-8218-3A77A5E9ACDD}" dt="2022-10-14T06:27:49.751" v="2005" actId="700"/>
          <ac:spMkLst>
            <pc:docMk/>
            <pc:sldMk cId="1297246437" sldId="2146845916"/>
            <ac:spMk id="2" creationId="{A29FF397-EB55-CFF9-8D7F-54CB613B0C77}"/>
          </ac:spMkLst>
        </pc:spChg>
        <pc:spChg chg="del">
          <ac:chgData name="Andrej Zajec" userId="0b4dc62c8989da03" providerId="LiveId" clId="{52B82481-46D9-4049-8218-3A77A5E9ACDD}" dt="2022-10-14T06:27:49.751" v="2005" actId="700"/>
          <ac:spMkLst>
            <pc:docMk/>
            <pc:sldMk cId="1297246437" sldId="2146845916"/>
            <ac:spMk id="3" creationId="{17996D23-7BEA-DDFD-999B-8406C64BF91B}"/>
          </ac:spMkLst>
        </pc:spChg>
        <pc:spChg chg="del">
          <ac:chgData name="Andrej Zajec" userId="0b4dc62c8989da03" providerId="LiveId" clId="{52B82481-46D9-4049-8218-3A77A5E9ACDD}" dt="2022-10-14T06:27:49.751" v="2005" actId="700"/>
          <ac:spMkLst>
            <pc:docMk/>
            <pc:sldMk cId="1297246437" sldId="2146845916"/>
            <ac:spMk id="4" creationId="{E01D8E87-9048-EB15-074F-4EC6591A744A}"/>
          </ac:spMkLst>
        </pc:spChg>
        <pc:spChg chg="del">
          <ac:chgData name="Andrej Zajec" userId="0b4dc62c8989da03" providerId="LiveId" clId="{52B82481-46D9-4049-8218-3A77A5E9ACDD}" dt="2022-10-14T06:27:49.751" v="2005" actId="700"/>
          <ac:spMkLst>
            <pc:docMk/>
            <pc:sldMk cId="1297246437" sldId="2146845916"/>
            <ac:spMk id="5" creationId="{284B63AE-5732-42E6-4B44-02D6F5BDB4EC}"/>
          </ac:spMkLst>
        </pc:spChg>
        <pc:spChg chg="del">
          <ac:chgData name="Andrej Zajec" userId="0b4dc62c8989da03" providerId="LiveId" clId="{52B82481-46D9-4049-8218-3A77A5E9ACDD}" dt="2022-10-14T06:27:49.751" v="2005" actId="700"/>
          <ac:spMkLst>
            <pc:docMk/>
            <pc:sldMk cId="1297246437" sldId="2146845916"/>
            <ac:spMk id="6" creationId="{98BB8DF9-66BB-E04A-621B-CC2E89904B9A}"/>
          </ac:spMkLst>
        </pc:spChg>
        <pc:spChg chg="add mod">
          <ac:chgData name="Andrej Zajec" userId="0b4dc62c8989da03" providerId="LiveId" clId="{52B82481-46D9-4049-8218-3A77A5E9ACDD}" dt="2022-10-14T07:15:24.283" v="2171" actId="164"/>
          <ac:spMkLst>
            <pc:docMk/>
            <pc:sldMk cId="1297246437" sldId="2146845916"/>
            <ac:spMk id="9" creationId="{11FDF2D8-BC9F-A82D-0607-F8E53961535A}"/>
          </ac:spMkLst>
        </pc:spChg>
        <pc:spChg chg="add mod">
          <ac:chgData name="Andrej Zajec" userId="0b4dc62c8989da03" providerId="LiveId" clId="{52B82481-46D9-4049-8218-3A77A5E9ACDD}" dt="2022-10-14T07:15:19.407" v="2170" actId="164"/>
          <ac:spMkLst>
            <pc:docMk/>
            <pc:sldMk cId="1297246437" sldId="2146845916"/>
            <ac:spMk id="13" creationId="{E2AD4A36-ED6E-11FC-29D5-8817568571CD}"/>
          </ac:spMkLst>
        </pc:spChg>
        <pc:spChg chg="add mod">
          <ac:chgData name="Andrej Zajec" userId="0b4dc62c8989da03" providerId="LiveId" clId="{52B82481-46D9-4049-8218-3A77A5E9ACDD}" dt="2022-10-14T07:15:13.517" v="2169" actId="164"/>
          <ac:spMkLst>
            <pc:docMk/>
            <pc:sldMk cId="1297246437" sldId="2146845916"/>
            <ac:spMk id="17" creationId="{EECCF1AF-12F2-CCCD-3642-499464288A99}"/>
          </ac:spMkLst>
        </pc:spChg>
        <pc:spChg chg="add mod">
          <ac:chgData name="Andrej Zajec" userId="0b4dc62c8989da03" providerId="LiveId" clId="{52B82481-46D9-4049-8218-3A77A5E9ACDD}" dt="2022-10-14T07:15:08.229" v="2168" actId="164"/>
          <ac:spMkLst>
            <pc:docMk/>
            <pc:sldMk cId="1297246437" sldId="2146845916"/>
            <ac:spMk id="23" creationId="{00B0C563-B6D8-40AA-F692-28C095CB928A}"/>
          </ac:spMkLst>
        </pc:spChg>
        <pc:grpChg chg="add mod">
          <ac:chgData name="Andrej Zajec" userId="0b4dc62c8989da03" providerId="LiveId" clId="{52B82481-46D9-4049-8218-3A77A5E9ACDD}" dt="2022-10-14T07:15:08.229" v="2168" actId="164"/>
          <ac:grpSpMkLst>
            <pc:docMk/>
            <pc:sldMk cId="1297246437" sldId="2146845916"/>
            <ac:grpSpMk id="24" creationId="{4A4783C1-F847-26D0-C82A-C40B73D971DA}"/>
          </ac:grpSpMkLst>
        </pc:grpChg>
        <pc:grpChg chg="add mod">
          <ac:chgData name="Andrej Zajec" userId="0b4dc62c8989da03" providerId="LiveId" clId="{52B82481-46D9-4049-8218-3A77A5E9ACDD}" dt="2022-10-14T07:15:13.517" v="2169" actId="164"/>
          <ac:grpSpMkLst>
            <pc:docMk/>
            <pc:sldMk cId="1297246437" sldId="2146845916"/>
            <ac:grpSpMk id="25" creationId="{773B6352-805F-43EF-D90D-E7C20DABEB06}"/>
          </ac:grpSpMkLst>
        </pc:grpChg>
        <pc:grpChg chg="add mod">
          <ac:chgData name="Andrej Zajec" userId="0b4dc62c8989da03" providerId="LiveId" clId="{52B82481-46D9-4049-8218-3A77A5E9ACDD}" dt="2022-10-14T07:15:19.407" v="2170" actId="164"/>
          <ac:grpSpMkLst>
            <pc:docMk/>
            <pc:sldMk cId="1297246437" sldId="2146845916"/>
            <ac:grpSpMk id="26" creationId="{296CEE20-49E2-73E3-5F5C-D9A60619EC31}"/>
          </ac:grpSpMkLst>
        </pc:grpChg>
        <pc:grpChg chg="add mod">
          <ac:chgData name="Andrej Zajec" userId="0b4dc62c8989da03" providerId="LiveId" clId="{52B82481-46D9-4049-8218-3A77A5E9ACDD}" dt="2022-10-14T07:15:24.283" v="2171" actId="164"/>
          <ac:grpSpMkLst>
            <pc:docMk/>
            <pc:sldMk cId="1297246437" sldId="2146845916"/>
            <ac:grpSpMk id="27" creationId="{80DD7E92-33FC-1D9A-3CB1-76EAB81EDD1B}"/>
          </ac:grpSpMkLst>
        </pc:grpChg>
        <pc:picChg chg="add mod">
          <ac:chgData name="Andrej Zajec" userId="0b4dc62c8989da03" providerId="LiveId" clId="{52B82481-46D9-4049-8218-3A77A5E9ACDD}" dt="2022-10-14T07:15:24.283" v="2171" actId="164"/>
          <ac:picMkLst>
            <pc:docMk/>
            <pc:sldMk cId="1297246437" sldId="2146845916"/>
            <ac:picMk id="8" creationId="{5F9DB542-9B1D-05FB-4A9B-D1751B381926}"/>
          </ac:picMkLst>
        </pc:picChg>
        <pc:picChg chg="add mod">
          <ac:chgData name="Andrej Zajec" userId="0b4dc62c8989da03" providerId="LiveId" clId="{52B82481-46D9-4049-8218-3A77A5E9ACDD}" dt="2022-10-14T07:15:19.407" v="2170" actId="164"/>
          <ac:picMkLst>
            <pc:docMk/>
            <pc:sldMk cId="1297246437" sldId="2146845916"/>
            <ac:picMk id="11" creationId="{D3A21C2D-C45E-4EA4-CBF2-EB3E85C47A70}"/>
          </ac:picMkLst>
        </pc:picChg>
        <pc:picChg chg="add mod">
          <ac:chgData name="Andrej Zajec" userId="0b4dc62c8989da03" providerId="LiveId" clId="{52B82481-46D9-4049-8218-3A77A5E9ACDD}" dt="2022-10-14T07:15:13.517" v="2169" actId="164"/>
          <ac:picMkLst>
            <pc:docMk/>
            <pc:sldMk cId="1297246437" sldId="2146845916"/>
            <ac:picMk id="15" creationId="{ACF54068-4C8F-5B82-657A-6125E24C1631}"/>
          </ac:picMkLst>
        </pc:picChg>
        <pc:picChg chg="add mod">
          <ac:chgData name="Andrej Zajec" userId="0b4dc62c8989da03" providerId="LiveId" clId="{52B82481-46D9-4049-8218-3A77A5E9ACDD}" dt="2022-10-14T07:15:08.229" v="2168" actId="164"/>
          <ac:picMkLst>
            <pc:docMk/>
            <pc:sldMk cId="1297246437" sldId="2146845916"/>
            <ac:picMk id="19" creationId="{5F66DFC6-43AC-4954-EC8C-65ED035C53CB}"/>
          </ac:picMkLst>
        </pc:picChg>
        <pc:picChg chg="add del">
          <ac:chgData name="Andrej Zajec" userId="0b4dc62c8989da03" providerId="LiveId" clId="{52B82481-46D9-4049-8218-3A77A5E9ACDD}" dt="2022-10-14T07:14:34.248" v="2161" actId="478"/>
          <ac:picMkLst>
            <pc:docMk/>
            <pc:sldMk cId="1297246437" sldId="2146845916"/>
            <ac:picMk id="21" creationId="{CF412846-AD90-A9D7-8094-C2C256CF79D1}"/>
          </ac:picMkLst>
        </pc:picChg>
      </pc:sldChg>
      <pc:sldChg chg="addSp modSp new del mod">
        <pc:chgData name="Andrej Zajec" userId="0b4dc62c8989da03" providerId="LiveId" clId="{52B82481-46D9-4049-8218-3A77A5E9ACDD}" dt="2022-10-14T07:22:21.055" v="2217" actId="47"/>
        <pc:sldMkLst>
          <pc:docMk/>
          <pc:sldMk cId="1959006073" sldId="2146845917"/>
        </pc:sldMkLst>
        <pc:picChg chg="add mod">
          <ac:chgData name="Andrej Zajec" userId="0b4dc62c8989da03" providerId="LiveId" clId="{52B82481-46D9-4049-8218-3A77A5E9ACDD}" dt="2022-10-14T07:21:48.197" v="2216"/>
          <ac:picMkLst>
            <pc:docMk/>
            <pc:sldMk cId="1959006073" sldId="2146845917"/>
            <ac:picMk id="3" creationId="{7EECAA91-1B79-AB66-7595-1905A9CA5A24}"/>
          </ac:picMkLst>
        </pc:picChg>
      </pc:sldChg>
      <pc:sldChg chg="addSp delSp modSp new mod modClrScheme modAnim chgLayout modNotesTx">
        <pc:chgData name="Andrej Zajec" userId="0b4dc62c8989da03" providerId="LiveId" clId="{52B82481-46D9-4049-8218-3A77A5E9ACDD}" dt="2022-10-14T11:19:07.389" v="2478" actId="1076"/>
        <pc:sldMkLst>
          <pc:docMk/>
          <pc:sldMk cId="2424027474" sldId="2146845917"/>
        </pc:sldMkLst>
        <pc:spChg chg="add mod">
          <ac:chgData name="Andrej Zajec" userId="0b4dc62c8989da03" providerId="LiveId" clId="{52B82481-46D9-4049-8218-3A77A5E9ACDD}" dt="2022-10-14T09:27:33.066" v="2338" actId="14100"/>
          <ac:spMkLst>
            <pc:docMk/>
            <pc:sldMk cId="2424027474" sldId="2146845917"/>
            <ac:spMk id="4" creationId="{08D8AB5C-D4C6-06E6-C687-1DAE5427501F}"/>
          </ac:spMkLst>
        </pc:spChg>
        <pc:spChg chg="add del">
          <ac:chgData name="Andrej Zajec" userId="0b4dc62c8989da03" providerId="LiveId" clId="{52B82481-46D9-4049-8218-3A77A5E9ACDD}" dt="2022-10-14T09:25:37.058" v="2316" actId="22"/>
          <ac:spMkLst>
            <pc:docMk/>
            <pc:sldMk cId="2424027474" sldId="2146845917"/>
            <ac:spMk id="6" creationId="{0E64E03A-106C-CD89-D27E-3D2362EE7F7E}"/>
          </ac:spMkLst>
        </pc:spChg>
        <pc:spChg chg="mod">
          <ac:chgData name="Andrej Zajec" userId="0b4dc62c8989da03" providerId="LiveId" clId="{52B82481-46D9-4049-8218-3A77A5E9ACDD}" dt="2022-10-14T09:25:52.082" v="2318" actId="207"/>
          <ac:spMkLst>
            <pc:docMk/>
            <pc:sldMk cId="2424027474" sldId="2146845917"/>
            <ac:spMk id="9" creationId="{5DC7C3A8-D606-CFCB-1720-C6F4CE5A2247}"/>
          </ac:spMkLst>
        </pc:spChg>
        <pc:spChg chg="mod">
          <ac:chgData name="Andrej Zajec" userId="0b4dc62c8989da03" providerId="LiveId" clId="{52B82481-46D9-4049-8218-3A77A5E9ACDD}" dt="2022-10-14T09:27:23.215" v="2337" actId="14100"/>
          <ac:spMkLst>
            <pc:docMk/>
            <pc:sldMk cId="2424027474" sldId="2146845917"/>
            <ac:spMk id="12" creationId="{B17D295A-BE13-6DFC-1C71-DEA5EB9AEEF7}"/>
          </ac:spMkLst>
        </pc:spChg>
        <pc:spChg chg="mod">
          <ac:chgData name="Andrej Zajec" userId="0b4dc62c8989da03" providerId="LiveId" clId="{52B82481-46D9-4049-8218-3A77A5E9ACDD}" dt="2022-10-14T09:26:27.126" v="2324" actId="207"/>
          <ac:spMkLst>
            <pc:docMk/>
            <pc:sldMk cId="2424027474" sldId="2146845917"/>
            <ac:spMk id="15" creationId="{8BC04D50-5E11-DFCC-CC27-23D3BFB33A68}"/>
          </ac:spMkLst>
        </pc:spChg>
        <pc:spChg chg="mod">
          <ac:chgData name="Andrej Zajec" userId="0b4dc62c8989da03" providerId="LiveId" clId="{52B82481-46D9-4049-8218-3A77A5E9ACDD}" dt="2022-10-14T09:26:49.326" v="2328" actId="207"/>
          <ac:spMkLst>
            <pc:docMk/>
            <pc:sldMk cId="2424027474" sldId="2146845917"/>
            <ac:spMk id="18" creationId="{D93979DE-638F-832C-BC2D-3400567B41BB}"/>
          </ac:spMkLst>
        </pc:spChg>
        <pc:spChg chg="add mod">
          <ac:chgData name="Andrej Zajec" userId="0b4dc62c8989da03" providerId="LiveId" clId="{52B82481-46D9-4049-8218-3A77A5E9ACDD}" dt="2022-10-14T11:19:07.389" v="2478" actId="1076"/>
          <ac:spMkLst>
            <pc:docMk/>
            <pc:sldMk cId="2424027474" sldId="2146845917"/>
            <ac:spMk id="19" creationId="{5913F642-17AC-98F0-5E65-33D8410FF692}"/>
          </ac:spMkLst>
        </pc:spChg>
        <pc:spChg chg="add mod">
          <ac:chgData name="Andrej Zajec" userId="0b4dc62c8989da03" providerId="LiveId" clId="{52B82481-46D9-4049-8218-3A77A5E9ACDD}" dt="2022-10-14T11:19:07.389" v="2478" actId="1076"/>
          <ac:spMkLst>
            <pc:docMk/>
            <pc:sldMk cId="2424027474" sldId="2146845917"/>
            <ac:spMk id="20" creationId="{838FA61A-03AC-D43E-A865-44BCC3CC1FB1}"/>
          </ac:spMkLst>
        </pc:spChg>
        <pc:spChg chg="add mod">
          <ac:chgData name="Andrej Zajec" userId="0b4dc62c8989da03" providerId="LiveId" clId="{52B82481-46D9-4049-8218-3A77A5E9ACDD}" dt="2022-10-14T11:19:07.389" v="2478" actId="1076"/>
          <ac:spMkLst>
            <pc:docMk/>
            <pc:sldMk cId="2424027474" sldId="2146845917"/>
            <ac:spMk id="21" creationId="{A154A9FB-27B2-6E65-15C3-71DB3EEFD9D9}"/>
          </ac:spMkLst>
        </pc:spChg>
        <pc:spChg chg="add mod">
          <ac:chgData name="Andrej Zajec" userId="0b4dc62c8989da03" providerId="LiveId" clId="{52B82481-46D9-4049-8218-3A77A5E9ACDD}" dt="2022-10-14T11:19:07.389" v="2478" actId="1076"/>
          <ac:spMkLst>
            <pc:docMk/>
            <pc:sldMk cId="2424027474" sldId="2146845917"/>
            <ac:spMk id="22" creationId="{9DC8F880-3199-4244-C985-E2F6EAF80CC2}"/>
          </ac:spMkLst>
        </pc:spChg>
        <pc:spChg chg="add mod">
          <ac:chgData name="Andrej Zajec" userId="0b4dc62c8989da03" providerId="LiveId" clId="{52B82481-46D9-4049-8218-3A77A5E9ACDD}" dt="2022-10-14T11:19:07.389" v="2478" actId="1076"/>
          <ac:spMkLst>
            <pc:docMk/>
            <pc:sldMk cId="2424027474" sldId="2146845917"/>
            <ac:spMk id="23" creationId="{E49D0164-D24C-F60D-BEF8-B6A0EAA8E482}"/>
          </ac:spMkLst>
        </pc:spChg>
        <pc:grpChg chg="add mod">
          <ac:chgData name="Andrej Zajec" userId="0b4dc62c8989da03" providerId="LiveId" clId="{52B82481-46D9-4049-8218-3A77A5E9ACDD}" dt="2022-10-14T09:28:04.521" v="2342" actId="1076"/>
          <ac:grpSpMkLst>
            <pc:docMk/>
            <pc:sldMk cId="2424027474" sldId="2146845917"/>
            <ac:grpSpMk id="7" creationId="{C7F9094F-5450-29BC-929A-5C84418D98BD}"/>
          </ac:grpSpMkLst>
        </pc:grpChg>
        <pc:grpChg chg="add mod">
          <ac:chgData name="Andrej Zajec" userId="0b4dc62c8989da03" providerId="LiveId" clId="{52B82481-46D9-4049-8218-3A77A5E9ACDD}" dt="2022-10-14T09:27:48.384" v="2341" actId="1076"/>
          <ac:grpSpMkLst>
            <pc:docMk/>
            <pc:sldMk cId="2424027474" sldId="2146845917"/>
            <ac:grpSpMk id="10" creationId="{533F7A08-33BC-DF1B-3484-04D022AC37AD}"/>
          </ac:grpSpMkLst>
        </pc:grpChg>
        <pc:grpChg chg="add mod">
          <ac:chgData name="Andrej Zajec" userId="0b4dc62c8989da03" providerId="LiveId" clId="{52B82481-46D9-4049-8218-3A77A5E9ACDD}" dt="2022-10-14T09:27:35.978" v="2339" actId="1076"/>
          <ac:grpSpMkLst>
            <pc:docMk/>
            <pc:sldMk cId="2424027474" sldId="2146845917"/>
            <ac:grpSpMk id="13" creationId="{1C4F98AD-9174-CF71-6BA4-70DDEE763028}"/>
          </ac:grpSpMkLst>
        </pc:grpChg>
        <pc:grpChg chg="add mod">
          <ac:chgData name="Andrej Zajec" userId="0b4dc62c8989da03" providerId="LiveId" clId="{52B82481-46D9-4049-8218-3A77A5E9ACDD}" dt="2022-10-14T09:27:41.070" v="2340" actId="1076"/>
          <ac:grpSpMkLst>
            <pc:docMk/>
            <pc:sldMk cId="2424027474" sldId="2146845917"/>
            <ac:grpSpMk id="16" creationId="{2D927229-A48E-17B0-AFB9-3CDBB4754CAE}"/>
          </ac:grpSpMkLst>
        </pc:grpChg>
        <pc:picChg chg="add mod">
          <ac:chgData name="Andrej Zajec" userId="0b4dc62c8989da03" providerId="LiveId" clId="{52B82481-46D9-4049-8218-3A77A5E9ACDD}" dt="2022-10-14T07:24:05.048" v="2221" actId="26606"/>
          <ac:picMkLst>
            <pc:docMk/>
            <pc:sldMk cId="2424027474" sldId="2146845917"/>
            <ac:picMk id="3" creationId="{3B0EDF27-09AE-02E8-296B-061A492476B2}"/>
          </ac:picMkLst>
        </pc:picChg>
        <pc:picChg chg="mod">
          <ac:chgData name="Andrej Zajec" userId="0b4dc62c8989da03" providerId="LiveId" clId="{52B82481-46D9-4049-8218-3A77A5E9ACDD}" dt="2022-10-14T09:25:43.943" v="2317"/>
          <ac:picMkLst>
            <pc:docMk/>
            <pc:sldMk cId="2424027474" sldId="2146845917"/>
            <ac:picMk id="8" creationId="{B1A07FB6-F150-16C1-D457-025740FD242C}"/>
          </ac:picMkLst>
        </pc:picChg>
        <pc:picChg chg="mod">
          <ac:chgData name="Andrej Zajec" userId="0b4dc62c8989da03" providerId="LiveId" clId="{52B82481-46D9-4049-8218-3A77A5E9ACDD}" dt="2022-10-14T09:26:06.034" v="2320"/>
          <ac:picMkLst>
            <pc:docMk/>
            <pc:sldMk cId="2424027474" sldId="2146845917"/>
            <ac:picMk id="11" creationId="{8ABC6B39-8952-D4B0-D0EB-33090E5E512D}"/>
          </ac:picMkLst>
        </pc:picChg>
        <pc:picChg chg="mod">
          <ac:chgData name="Andrej Zajec" userId="0b4dc62c8989da03" providerId="LiveId" clId="{52B82481-46D9-4049-8218-3A77A5E9ACDD}" dt="2022-10-14T09:26:23.402" v="2323"/>
          <ac:picMkLst>
            <pc:docMk/>
            <pc:sldMk cId="2424027474" sldId="2146845917"/>
            <ac:picMk id="14" creationId="{7A4189E2-EBCA-EDFF-779D-C9346AFDA780}"/>
          </ac:picMkLst>
        </pc:picChg>
        <pc:picChg chg="mod">
          <ac:chgData name="Andrej Zajec" userId="0b4dc62c8989da03" providerId="LiveId" clId="{52B82481-46D9-4049-8218-3A77A5E9ACDD}" dt="2022-10-14T09:26:42.622" v="2326"/>
          <ac:picMkLst>
            <pc:docMk/>
            <pc:sldMk cId="2424027474" sldId="2146845917"/>
            <ac:picMk id="17" creationId="{D4EF1913-4AC7-5FB1-B895-A73C9B8BE13A}"/>
          </ac:picMkLst>
        </pc:picChg>
      </pc:sldChg>
      <pc:sldMasterChg chg="delSldLayout">
        <pc:chgData name="Andrej Zajec" userId="0b4dc62c8989da03" providerId="LiveId" clId="{52B82481-46D9-4049-8218-3A77A5E9ACDD}" dt="2022-10-11T08:59:40.026" v="1695" actId="47"/>
        <pc:sldMasterMkLst>
          <pc:docMk/>
          <pc:sldMasterMk cId="3283444625" sldId="2147483648"/>
        </pc:sldMasterMkLst>
        <pc:sldLayoutChg chg="del">
          <pc:chgData name="Andrej Zajec" userId="0b4dc62c8989da03" providerId="LiveId" clId="{52B82481-46D9-4049-8218-3A77A5E9ACDD}" dt="2022-10-11T08:59:40.026" v="1695" actId="47"/>
          <pc:sldLayoutMkLst>
            <pc:docMk/>
            <pc:sldMasterMk cId="3283444625" sldId="2147483648"/>
            <pc:sldLayoutMk cId="4095941608" sldId="2147483713"/>
          </pc:sldLayoutMkLst>
        </pc:sldLayoutChg>
        <pc:sldLayoutChg chg="del">
          <pc:chgData name="Andrej Zajec" userId="0b4dc62c8989da03" providerId="LiveId" clId="{52B82481-46D9-4049-8218-3A77A5E9ACDD}" dt="2022-10-11T08:58:47.087" v="1693" actId="47"/>
          <pc:sldLayoutMkLst>
            <pc:docMk/>
            <pc:sldMasterMk cId="3283444625" sldId="2147483648"/>
            <pc:sldLayoutMk cId="3709685744" sldId="2147483714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95" b="1" i="0" u="none" strike="noStrike" kern="1200" cap="all" spc="100" normalizeH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EUR</c:v>
                </c:pt>
              </c:strCache>
            </c:strRef>
          </c:tx>
          <c:spPr>
            <a:ln w="34925" cap="rnd">
              <a:solidFill>
                <a:schemeClr val="lt1"/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none"/>
          </c:marker>
          <c:cat>
            <c:numRef>
              <c:f>List1!$A$2:$A$5</c:f>
              <c:numCache>
                <c:formatCode>m/d/yyyy</c:formatCode>
                <c:ptCount val="4"/>
                <c:pt idx="0">
                  <c:v>44849</c:v>
                </c:pt>
                <c:pt idx="1">
                  <c:v>44850</c:v>
                </c:pt>
                <c:pt idx="2">
                  <c:v>44851</c:v>
                </c:pt>
                <c:pt idx="3">
                  <c:v>44852</c:v>
                </c:pt>
              </c:numCache>
            </c:numRef>
          </c:cat>
          <c:val>
            <c:numRef>
              <c:f>List1!$B$2:$B$5</c:f>
              <c:numCache>
                <c:formatCode>General</c:formatCode>
                <c:ptCount val="4"/>
                <c:pt idx="0">
                  <c:v>50</c:v>
                </c:pt>
                <c:pt idx="1">
                  <c:v>40</c:v>
                </c:pt>
                <c:pt idx="2">
                  <c:v>35</c:v>
                </c:pt>
                <c:pt idx="3">
                  <c:v>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AF0-4450-898E-2A7207C506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gradFill>
                <a:gsLst>
                  <a:gs pos="0">
                    <a:schemeClr val="lt1"/>
                  </a:gs>
                  <a:gs pos="100000">
                    <a:schemeClr val="lt1">
                      <a:alpha val="0"/>
                    </a:schemeClr>
                  </a:gs>
                </a:gsLst>
                <a:lin ang="5400000" scaled="0"/>
              </a:gradFill>
              <a:round/>
            </a:ln>
            <a:effectLst/>
          </c:spPr>
        </c:dropLines>
        <c:smooth val="0"/>
        <c:axId val="1087405503"/>
        <c:axId val="1087403839"/>
      </c:lineChart>
      <c:dateAx>
        <c:axId val="1087405503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1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87403839"/>
        <c:crosses val="autoZero"/>
        <c:auto val="1"/>
        <c:lblOffset val="100"/>
        <c:baseTimeUnit val="days"/>
      </c:dateAx>
      <c:valAx>
        <c:axId val="108740383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874055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311954">
        <a:alpha val="0"/>
      </a:srgbClr>
    </a:solidFill>
    <a:ln w="9525" cap="flat" cmpd="sng" algn="ctr">
      <a:solidFill>
        <a:srgbClr val="311954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9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12700" cap="flat" cmpd="sng" algn="ctr">
        <a:solidFill>
          <a:schemeClr val="lt1"/>
        </a:solidFill>
        <a:round/>
      </a:ln>
    </cs:spPr>
    <cs:defRPr sz="1197" kern="1200" spc="10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805AE4-8C85-45B1-BE57-060321B35974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D2129B8-23FA-41AC-BFCE-08FCA973C5FA}">
      <dgm:prSet phldrT="[besedilo]" phldr="1"/>
      <dgm:spPr>
        <a:noFill/>
        <a:ln>
          <a:solidFill>
            <a:schemeClr val="accent5"/>
          </a:solidFill>
        </a:ln>
      </dgm:spPr>
      <dgm:t>
        <a:bodyPr/>
        <a:lstStyle/>
        <a:p>
          <a:endParaRPr lang="en-GB">
            <a:solidFill>
              <a:schemeClr val="accent5"/>
            </a:solidFill>
          </a:endParaRPr>
        </a:p>
      </dgm:t>
    </dgm:pt>
    <dgm:pt modelId="{73486CB3-D6D2-4337-AF41-9479F1872EE5}" type="parTrans" cxnId="{E88B1345-57FD-418C-9D8B-E328B792BC7E}">
      <dgm:prSet/>
      <dgm:spPr/>
      <dgm:t>
        <a:bodyPr/>
        <a:lstStyle/>
        <a:p>
          <a:endParaRPr lang="en-GB">
            <a:solidFill>
              <a:schemeClr val="accent5"/>
            </a:solidFill>
          </a:endParaRPr>
        </a:p>
      </dgm:t>
    </dgm:pt>
    <dgm:pt modelId="{C25D3CB1-0922-4AE2-85D3-9559B4B35840}" type="sibTrans" cxnId="{E88B1345-57FD-418C-9D8B-E328B792BC7E}">
      <dgm:prSet/>
      <dgm:spPr/>
      <dgm:t>
        <a:bodyPr/>
        <a:lstStyle/>
        <a:p>
          <a:endParaRPr lang="en-GB">
            <a:solidFill>
              <a:schemeClr val="accent5"/>
            </a:solidFill>
          </a:endParaRPr>
        </a:p>
      </dgm:t>
    </dgm:pt>
    <dgm:pt modelId="{3BEB737D-7AC5-4AA5-9F24-D3B5F75B2A7C}">
      <dgm:prSet phldrT="[besedilo]" phldr="1"/>
      <dgm:spPr>
        <a:noFill/>
        <a:ln>
          <a:solidFill>
            <a:schemeClr val="accent5"/>
          </a:solidFill>
        </a:ln>
      </dgm:spPr>
      <dgm:t>
        <a:bodyPr/>
        <a:lstStyle/>
        <a:p>
          <a:endParaRPr lang="en-GB">
            <a:solidFill>
              <a:schemeClr val="accent5"/>
            </a:solidFill>
          </a:endParaRPr>
        </a:p>
      </dgm:t>
    </dgm:pt>
    <dgm:pt modelId="{F4CD41EA-B85E-492F-AAAD-3737C51E2D13}" type="parTrans" cxnId="{7EC6BF9D-540D-4F1C-839F-1FBCBF581AE0}">
      <dgm:prSet/>
      <dgm:spPr/>
      <dgm:t>
        <a:bodyPr/>
        <a:lstStyle/>
        <a:p>
          <a:endParaRPr lang="en-GB">
            <a:solidFill>
              <a:schemeClr val="accent5"/>
            </a:solidFill>
          </a:endParaRPr>
        </a:p>
      </dgm:t>
    </dgm:pt>
    <dgm:pt modelId="{D251CC99-6531-485E-8711-ED7CBC39D8F0}" type="sibTrans" cxnId="{7EC6BF9D-540D-4F1C-839F-1FBCBF581AE0}">
      <dgm:prSet/>
      <dgm:spPr/>
      <dgm:t>
        <a:bodyPr/>
        <a:lstStyle/>
        <a:p>
          <a:endParaRPr lang="en-GB">
            <a:solidFill>
              <a:schemeClr val="accent5"/>
            </a:solidFill>
          </a:endParaRPr>
        </a:p>
      </dgm:t>
    </dgm:pt>
    <dgm:pt modelId="{6A01B5A0-282F-4583-BC11-40F1F69D1CDE}">
      <dgm:prSet phldrT="[besedilo]" phldr="1"/>
      <dgm:spPr>
        <a:noFill/>
        <a:ln>
          <a:solidFill>
            <a:schemeClr val="accent5"/>
          </a:solidFill>
        </a:ln>
      </dgm:spPr>
      <dgm:t>
        <a:bodyPr/>
        <a:lstStyle/>
        <a:p>
          <a:endParaRPr lang="en-GB">
            <a:solidFill>
              <a:schemeClr val="accent5"/>
            </a:solidFill>
          </a:endParaRPr>
        </a:p>
      </dgm:t>
    </dgm:pt>
    <dgm:pt modelId="{E7B434A8-1689-42FB-8631-1B9551AC41A1}" type="parTrans" cxnId="{8C73F60D-11DD-4597-89B1-312D308374E5}">
      <dgm:prSet/>
      <dgm:spPr/>
      <dgm:t>
        <a:bodyPr/>
        <a:lstStyle/>
        <a:p>
          <a:endParaRPr lang="en-GB">
            <a:solidFill>
              <a:schemeClr val="accent5"/>
            </a:solidFill>
          </a:endParaRPr>
        </a:p>
      </dgm:t>
    </dgm:pt>
    <dgm:pt modelId="{71EE4AA2-1F48-4638-9301-3AD9EAC173B5}" type="sibTrans" cxnId="{8C73F60D-11DD-4597-89B1-312D308374E5}">
      <dgm:prSet/>
      <dgm:spPr/>
      <dgm:t>
        <a:bodyPr/>
        <a:lstStyle/>
        <a:p>
          <a:endParaRPr lang="en-GB">
            <a:solidFill>
              <a:schemeClr val="accent5"/>
            </a:solidFill>
          </a:endParaRPr>
        </a:p>
      </dgm:t>
    </dgm:pt>
    <dgm:pt modelId="{4C1AC243-24EB-44A3-8586-7E4EAACB8385}" type="pres">
      <dgm:prSet presAssocID="{C9805AE4-8C85-45B1-BE57-060321B35974}" presName="Name0" presStyleCnt="0">
        <dgm:presLayoutVars>
          <dgm:dir/>
          <dgm:animLvl val="lvl"/>
          <dgm:resizeHandles val="exact"/>
        </dgm:presLayoutVars>
      </dgm:prSet>
      <dgm:spPr/>
    </dgm:pt>
    <dgm:pt modelId="{FE017FF6-F8C9-455C-A6C9-2AB8B1D2ACB0}" type="pres">
      <dgm:prSet presAssocID="{4D2129B8-23FA-41AC-BFCE-08FCA973C5FA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D37FF3A0-2AF5-47E9-8AC9-942944C69B8F}" type="pres">
      <dgm:prSet presAssocID="{C25D3CB1-0922-4AE2-85D3-9559B4B35840}" presName="parTxOnlySpace" presStyleCnt="0"/>
      <dgm:spPr/>
    </dgm:pt>
    <dgm:pt modelId="{432485F4-B5B1-4101-91B2-1C0E5800A4BF}" type="pres">
      <dgm:prSet presAssocID="{3BEB737D-7AC5-4AA5-9F24-D3B5F75B2A7C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17672D12-4B12-4B9E-ACFF-A56762EA3A7C}" type="pres">
      <dgm:prSet presAssocID="{D251CC99-6531-485E-8711-ED7CBC39D8F0}" presName="parTxOnlySpace" presStyleCnt="0"/>
      <dgm:spPr/>
    </dgm:pt>
    <dgm:pt modelId="{0D25708F-50B2-4835-8D82-67FE0E28BA85}" type="pres">
      <dgm:prSet presAssocID="{6A01B5A0-282F-4583-BC11-40F1F69D1CDE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8C73F60D-11DD-4597-89B1-312D308374E5}" srcId="{C9805AE4-8C85-45B1-BE57-060321B35974}" destId="{6A01B5A0-282F-4583-BC11-40F1F69D1CDE}" srcOrd="2" destOrd="0" parTransId="{E7B434A8-1689-42FB-8631-1B9551AC41A1}" sibTransId="{71EE4AA2-1F48-4638-9301-3AD9EAC173B5}"/>
    <dgm:cxn modelId="{4BDB710F-A891-4C1A-98E9-330BC6801892}" type="presOf" srcId="{4D2129B8-23FA-41AC-BFCE-08FCA973C5FA}" destId="{FE017FF6-F8C9-455C-A6C9-2AB8B1D2ACB0}" srcOrd="0" destOrd="0" presId="urn:microsoft.com/office/officeart/2005/8/layout/chevron1"/>
    <dgm:cxn modelId="{6F3D1F39-849E-41D0-A772-D769225911AF}" type="presOf" srcId="{C9805AE4-8C85-45B1-BE57-060321B35974}" destId="{4C1AC243-24EB-44A3-8586-7E4EAACB8385}" srcOrd="0" destOrd="0" presId="urn:microsoft.com/office/officeart/2005/8/layout/chevron1"/>
    <dgm:cxn modelId="{E88B1345-57FD-418C-9D8B-E328B792BC7E}" srcId="{C9805AE4-8C85-45B1-BE57-060321B35974}" destId="{4D2129B8-23FA-41AC-BFCE-08FCA973C5FA}" srcOrd="0" destOrd="0" parTransId="{73486CB3-D6D2-4337-AF41-9479F1872EE5}" sibTransId="{C25D3CB1-0922-4AE2-85D3-9559B4B35840}"/>
    <dgm:cxn modelId="{7EC6BF9D-540D-4F1C-839F-1FBCBF581AE0}" srcId="{C9805AE4-8C85-45B1-BE57-060321B35974}" destId="{3BEB737D-7AC5-4AA5-9F24-D3B5F75B2A7C}" srcOrd="1" destOrd="0" parTransId="{F4CD41EA-B85E-492F-AAAD-3737C51E2D13}" sibTransId="{D251CC99-6531-485E-8711-ED7CBC39D8F0}"/>
    <dgm:cxn modelId="{04CBA0C6-38F0-4DA1-8A05-32BEFFDDA435}" type="presOf" srcId="{6A01B5A0-282F-4583-BC11-40F1F69D1CDE}" destId="{0D25708F-50B2-4835-8D82-67FE0E28BA85}" srcOrd="0" destOrd="0" presId="urn:microsoft.com/office/officeart/2005/8/layout/chevron1"/>
    <dgm:cxn modelId="{A15E61DD-1E71-4C1B-8184-88DB0E2A9262}" type="presOf" srcId="{3BEB737D-7AC5-4AA5-9F24-D3B5F75B2A7C}" destId="{432485F4-B5B1-4101-91B2-1C0E5800A4BF}" srcOrd="0" destOrd="0" presId="urn:microsoft.com/office/officeart/2005/8/layout/chevron1"/>
    <dgm:cxn modelId="{3AF8570F-EF4F-4575-BAC4-5E7222B74786}" type="presParOf" srcId="{4C1AC243-24EB-44A3-8586-7E4EAACB8385}" destId="{FE017FF6-F8C9-455C-A6C9-2AB8B1D2ACB0}" srcOrd="0" destOrd="0" presId="urn:microsoft.com/office/officeart/2005/8/layout/chevron1"/>
    <dgm:cxn modelId="{D20AF5EB-8A6C-475D-97EB-ED88B3D43684}" type="presParOf" srcId="{4C1AC243-24EB-44A3-8586-7E4EAACB8385}" destId="{D37FF3A0-2AF5-47E9-8AC9-942944C69B8F}" srcOrd="1" destOrd="0" presId="urn:microsoft.com/office/officeart/2005/8/layout/chevron1"/>
    <dgm:cxn modelId="{19EAAF1D-151E-4810-B0AE-A52A4EF7D8F6}" type="presParOf" srcId="{4C1AC243-24EB-44A3-8586-7E4EAACB8385}" destId="{432485F4-B5B1-4101-91B2-1C0E5800A4BF}" srcOrd="2" destOrd="0" presId="urn:microsoft.com/office/officeart/2005/8/layout/chevron1"/>
    <dgm:cxn modelId="{932DD808-D1A6-4A74-877A-4856302FBDF8}" type="presParOf" srcId="{4C1AC243-24EB-44A3-8586-7E4EAACB8385}" destId="{17672D12-4B12-4B9E-ACFF-A56762EA3A7C}" srcOrd="3" destOrd="0" presId="urn:microsoft.com/office/officeart/2005/8/layout/chevron1"/>
    <dgm:cxn modelId="{6F82A7FC-F71C-4DEE-847A-EF906F9B66CF}" type="presParOf" srcId="{4C1AC243-24EB-44A3-8586-7E4EAACB8385}" destId="{0D25708F-50B2-4835-8D82-67FE0E28BA85}" srcOrd="4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017FF6-F8C9-455C-A6C9-2AB8B1D2ACB0}">
      <dsp:nvSpPr>
        <dsp:cNvPr id="0" name=""/>
        <dsp:cNvSpPr/>
      </dsp:nvSpPr>
      <dsp:spPr>
        <a:xfrm>
          <a:off x="752" y="254945"/>
          <a:ext cx="916330" cy="366532"/>
        </a:xfrm>
        <a:prstGeom prst="chevron">
          <a:avLst/>
        </a:prstGeom>
        <a:noFill/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900" kern="1200">
            <a:solidFill>
              <a:schemeClr val="accent5"/>
            </a:solidFill>
          </a:endParaRPr>
        </a:p>
      </dsp:txBody>
      <dsp:txXfrm>
        <a:off x="184018" y="254945"/>
        <a:ext cx="549798" cy="366532"/>
      </dsp:txXfrm>
    </dsp:sp>
    <dsp:sp modelId="{432485F4-B5B1-4101-91B2-1C0E5800A4BF}">
      <dsp:nvSpPr>
        <dsp:cNvPr id="0" name=""/>
        <dsp:cNvSpPr/>
      </dsp:nvSpPr>
      <dsp:spPr>
        <a:xfrm>
          <a:off x="825450" y="254945"/>
          <a:ext cx="916330" cy="366532"/>
        </a:xfrm>
        <a:prstGeom prst="chevron">
          <a:avLst/>
        </a:prstGeom>
        <a:noFill/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900" kern="1200">
            <a:solidFill>
              <a:schemeClr val="accent5"/>
            </a:solidFill>
          </a:endParaRPr>
        </a:p>
      </dsp:txBody>
      <dsp:txXfrm>
        <a:off x="1008716" y="254945"/>
        <a:ext cx="549798" cy="366532"/>
      </dsp:txXfrm>
    </dsp:sp>
    <dsp:sp modelId="{0D25708F-50B2-4835-8D82-67FE0E28BA85}">
      <dsp:nvSpPr>
        <dsp:cNvPr id="0" name=""/>
        <dsp:cNvSpPr/>
      </dsp:nvSpPr>
      <dsp:spPr>
        <a:xfrm>
          <a:off x="1650147" y="254945"/>
          <a:ext cx="916330" cy="366532"/>
        </a:xfrm>
        <a:prstGeom prst="chevron">
          <a:avLst/>
        </a:prstGeom>
        <a:noFill/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900" kern="1200">
            <a:solidFill>
              <a:schemeClr val="accent5"/>
            </a:solidFill>
          </a:endParaRPr>
        </a:p>
      </dsp:txBody>
      <dsp:txXfrm>
        <a:off x="1833413" y="254945"/>
        <a:ext cx="549798" cy="3665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1E5D33-6550-4B01-8FDC-ABD9BFEF6F6A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A485B9-5DB9-44BF-A549-12E0A4842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983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485B9-5DB9-44BF-A549-12E0A4842A2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1001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485B9-5DB9-44BF-A549-12E0A4842A2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6055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485B9-5DB9-44BF-A549-12E0A4842A2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7742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485B9-5DB9-44BF-A549-12E0A4842A2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7664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485B9-5DB9-44BF-A549-12E0A4842A2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559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485B9-5DB9-44BF-A549-12E0A4842A2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505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485B9-5DB9-44BF-A549-12E0A4842A2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044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485B9-5DB9-44BF-A549-12E0A4842A2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618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485B9-5DB9-44BF-A549-12E0A4842A2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135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485B9-5DB9-44BF-A549-12E0A4842A2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19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485B9-5DB9-44BF-A549-12E0A4842A2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4143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485B9-5DB9-44BF-A549-12E0A4842A2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6918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485B9-5DB9-44BF-A549-12E0A4842A2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486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083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72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88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8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17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8157301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502962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6398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7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12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600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099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39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576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38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24352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0736062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066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872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779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77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0842596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275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9600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71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640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49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004001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330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814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770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196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993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780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620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249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346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77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title</a:t>
            </a:r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0082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37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97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81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30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image" Target="../media/image6.sv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2.xml"/><Relationship Id="rId16" Type="http://schemas.openxmlformats.org/officeDocument/2006/relationships/theme" Target="../theme/theme3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image" Target="../media/image8.sv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37.xml"/><Relationship Id="rId16" Type="http://schemas.openxmlformats.org/officeDocument/2006/relationships/theme" Target="../theme/theme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66" r:id="rId2"/>
    <p:sldLayoutId id="2147483667" r:id="rId3"/>
    <p:sldLayoutId id="2147483691" r:id="rId4"/>
    <p:sldLayoutId id="2147483706" r:id="rId5"/>
    <p:sldLayoutId id="2147483660" r:id="rId6"/>
    <p:sldLayoutId id="2147483661" r:id="rId7"/>
    <p:sldLayoutId id="2147483662" r:id="rId8"/>
    <p:sldLayoutId id="2147483649" r:id="rId9"/>
    <p:sldLayoutId id="2147483664" r:id="rId10"/>
    <p:sldLayoutId id="2147483665" r:id="rId11"/>
    <p:sldLayoutId id="2147483650" r:id="rId12"/>
    <p:sldLayoutId id="2147483651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69F154-45FA-B773-BDF7-BE175E07F61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5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707" r:id="rId5"/>
    <p:sldLayoutId id="2147483673" r:id="rId6"/>
    <p:sldLayoutId id="2147483674" r:id="rId7"/>
    <p:sldLayoutId id="2147483675" r:id="rId8"/>
    <p:sldLayoutId id="2147483676" r:id="rId9"/>
    <p:sldLayoutId id="2147483708" r:id="rId10"/>
    <p:sldLayoutId id="2147483677" r:id="rId11"/>
    <p:sldLayoutId id="2147483678" r:id="rId12"/>
    <p:sldLayoutId id="2147483679" r:id="rId13"/>
    <p:sldLayoutId id="2147483680" r:id="rId14"/>
    <p:sldLayoutId id="214748370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710" r:id="rId5"/>
    <p:sldLayoutId id="2147483697" r:id="rId6"/>
    <p:sldLayoutId id="2147483698" r:id="rId7"/>
    <p:sldLayoutId id="2147483699" r:id="rId8"/>
    <p:sldLayoutId id="2147483700" r:id="rId9"/>
    <p:sldLayoutId id="2147483711" r:id="rId10"/>
    <p:sldLayoutId id="2147483701" r:id="rId11"/>
    <p:sldLayoutId id="2147483702" r:id="rId12"/>
    <p:sldLayoutId id="2147483703" r:id="rId13"/>
    <p:sldLayoutId id="2147483704" r:id="rId14"/>
    <p:sldLayoutId id="214748371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30.png"/><Relationship Id="rId7" Type="http://schemas.openxmlformats.org/officeDocument/2006/relationships/image" Target="../media/image28.png"/><Relationship Id="rId12" Type="http://schemas.openxmlformats.org/officeDocument/2006/relationships/image" Target="../media/image37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svg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0" Type="http://schemas.openxmlformats.org/officeDocument/2006/relationships/image" Target="../media/image35.svg"/><Relationship Id="rId4" Type="http://schemas.openxmlformats.org/officeDocument/2006/relationships/image" Target="../media/image31.sv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28.png"/><Relationship Id="rId7" Type="http://schemas.openxmlformats.org/officeDocument/2006/relationships/image" Target="../media/image36.png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svg"/><Relationship Id="rId11" Type="http://schemas.openxmlformats.org/officeDocument/2006/relationships/image" Target="../media/image40.jpe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29.sv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28.png"/><Relationship Id="rId7" Type="http://schemas.openxmlformats.org/officeDocument/2006/relationships/image" Target="../media/image36.png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svg"/><Relationship Id="rId11" Type="http://schemas.openxmlformats.org/officeDocument/2006/relationships/image" Target="../media/image44.png"/><Relationship Id="rId5" Type="http://schemas.openxmlformats.org/officeDocument/2006/relationships/image" Target="../media/image34.png"/><Relationship Id="rId10" Type="http://schemas.openxmlformats.org/officeDocument/2006/relationships/image" Target="../media/image43.png"/><Relationship Id="rId4" Type="http://schemas.openxmlformats.org/officeDocument/2006/relationships/image" Target="../media/image29.sv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0.png"/><Relationship Id="rId11" Type="http://schemas.openxmlformats.org/officeDocument/2006/relationships/image" Target="../media/image37.svg"/><Relationship Id="rId5" Type="http://schemas.openxmlformats.org/officeDocument/2006/relationships/image" Target="../media/image49.png"/><Relationship Id="rId10" Type="http://schemas.openxmlformats.org/officeDocument/2006/relationships/image" Target="../media/image36.png"/><Relationship Id="rId4" Type="http://schemas.openxmlformats.org/officeDocument/2006/relationships/image" Target="../media/image48.png"/><Relationship Id="rId9" Type="http://schemas.openxmlformats.org/officeDocument/2006/relationships/image" Target="../media/image2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28.png"/><Relationship Id="rId7" Type="http://schemas.openxmlformats.org/officeDocument/2006/relationships/image" Target="../media/image36.png"/><Relationship Id="rId12" Type="http://schemas.openxmlformats.org/officeDocument/2006/relationships/image" Target="../media/image55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svg"/><Relationship Id="rId11" Type="http://schemas.openxmlformats.org/officeDocument/2006/relationships/image" Target="../media/image54.png"/><Relationship Id="rId5" Type="http://schemas.openxmlformats.org/officeDocument/2006/relationships/image" Target="../media/image34.png"/><Relationship Id="rId10" Type="http://schemas.openxmlformats.org/officeDocument/2006/relationships/image" Target="../media/image53.svg"/><Relationship Id="rId4" Type="http://schemas.openxmlformats.org/officeDocument/2006/relationships/image" Target="../media/image29.svg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diagramLayout" Target="../diagrams/layout1.xml"/><Relationship Id="rId3" Type="http://schemas.openxmlformats.org/officeDocument/2006/relationships/image" Target="../media/image28.png"/><Relationship Id="rId7" Type="http://schemas.openxmlformats.org/officeDocument/2006/relationships/image" Target="../media/image36.png"/><Relationship Id="rId12" Type="http://schemas.openxmlformats.org/officeDocument/2006/relationships/diagramData" Target="../diagrams/data1.xml"/><Relationship Id="rId2" Type="http://schemas.openxmlformats.org/officeDocument/2006/relationships/notesSlide" Target="../notesSlides/notesSlide12.xml"/><Relationship Id="rId16" Type="http://schemas.microsoft.com/office/2007/relationships/diagramDrawing" Target="../diagrams/drawing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svg"/><Relationship Id="rId11" Type="http://schemas.openxmlformats.org/officeDocument/2006/relationships/image" Target="../media/image58.png"/><Relationship Id="rId5" Type="http://schemas.openxmlformats.org/officeDocument/2006/relationships/image" Target="../media/image34.png"/><Relationship Id="rId15" Type="http://schemas.openxmlformats.org/officeDocument/2006/relationships/diagramColors" Target="../diagrams/colors1.xml"/><Relationship Id="rId10" Type="http://schemas.openxmlformats.org/officeDocument/2006/relationships/image" Target="../media/image57.svg"/><Relationship Id="rId4" Type="http://schemas.openxmlformats.org/officeDocument/2006/relationships/image" Target="../media/image29.svg"/><Relationship Id="rId9" Type="http://schemas.openxmlformats.org/officeDocument/2006/relationships/image" Target="../media/image56.png"/><Relationship Id="rId1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0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help.lscentral.lsretail.com/" TargetMode="External"/><Relationship Id="rId2" Type="http://schemas.openxmlformats.org/officeDocument/2006/relationships/hyperlink" Target="https://portal.lsretail.com/Products/LS-Insight" TargetMode="Externa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openxmlformats.org/officeDocument/2006/relationships/hyperlink" Target="https://docs.microsoft.com/en-us/learn/" TargetMode="External"/><Relationship Id="rId4" Type="http://schemas.openxmlformats.org/officeDocument/2006/relationships/hyperlink" Target="https://docs.microsoft.com/en-us/power-bi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627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Skupina 10">
            <a:extLst>
              <a:ext uri="{FF2B5EF4-FFF2-40B4-BE49-F238E27FC236}">
                <a16:creationId xmlns:a16="http://schemas.microsoft.com/office/drawing/2014/main" id="{AC5AE873-6CF9-F500-A905-111A7F567307}"/>
              </a:ext>
            </a:extLst>
          </p:cNvPr>
          <p:cNvGrpSpPr/>
          <p:nvPr/>
        </p:nvGrpSpPr>
        <p:grpSpPr>
          <a:xfrm>
            <a:off x="534728" y="751619"/>
            <a:ext cx="10569284" cy="3908355"/>
            <a:chOff x="534728" y="751619"/>
            <a:chExt cx="10569284" cy="3908355"/>
          </a:xfrm>
        </p:grpSpPr>
        <p:sp>
          <p:nvSpPr>
            <p:cNvPr id="15" name="Pravokotnik 14">
              <a:extLst>
                <a:ext uri="{FF2B5EF4-FFF2-40B4-BE49-F238E27FC236}">
                  <a16:creationId xmlns:a16="http://schemas.microsoft.com/office/drawing/2014/main" id="{8BD6A9F7-1877-7B9E-07FD-E0E05E1CE4BC}"/>
                </a:ext>
              </a:extLst>
            </p:cNvPr>
            <p:cNvSpPr/>
            <p:nvPr/>
          </p:nvSpPr>
          <p:spPr>
            <a:xfrm>
              <a:off x="534728" y="751619"/>
              <a:ext cx="10196830" cy="3908355"/>
            </a:xfrm>
            <a:prstGeom prst="rect">
              <a:avLst/>
            </a:prstGeom>
            <a:solidFill>
              <a:srgbClr val="291348"/>
            </a:solidFill>
            <a:ln w="38100">
              <a:gradFill>
                <a:gsLst>
                  <a:gs pos="0">
                    <a:srgbClr val="220E3F"/>
                  </a:gs>
                  <a:gs pos="100000">
                    <a:schemeClr val="bg1"/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Content Placeholder 10">
              <a:extLst>
                <a:ext uri="{FF2B5EF4-FFF2-40B4-BE49-F238E27FC236}">
                  <a16:creationId xmlns:a16="http://schemas.microsoft.com/office/drawing/2014/main" id="{4D970FB8-597D-9812-3084-0ECBDFA3224A}"/>
                </a:ext>
              </a:extLst>
            </p:cNvPr>
            <p:cNvSpPr txBox="1">
              <a:spLocks/>
            </p:cNvSpPr>
            <p:nvPr/>
          </p:nvSpPr>
          <p:spPr>
            <a:xfrm>
              <a:off x="551042" y="1027158"/>
              <a:ext cx="2548993" cy="668463"/>
            </a:xfrm>
            <a:prstGeom prst="rect">
              <a:avLst/>
            </a:prstGeom>
          </p:spPr>
          <p:txBody>
            <a:bodyPr lIns="144000"/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3200" b="1" dirty="0">
                  <a:solidFill>
                    <a:sysClr val="window" lastClr="FFFFFF"/>
                  </a:solidFill>
                  <a:latin typeface="Segoe UI"/>
                </a:rPr>
                <a:t>LS Insight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b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</a:b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BA2FFA75-DC37-D222-6DC1-9ECFD5870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56360" y="879059"/>
              <a:ext cx="5447652" cy="3631768"/>
            </a:xfrm>
            <a:prstGeom prst="rect">
              <a:avLst/>
            </a:prstGeom>
          </p:spPr>
        </p:pic>
      </p:grpSp>
      <p:sp>
        <p:nvSpPr>
          <p:cNvPr id="38" name="Puščica: gor 37">
            <a:extLst>
              <a:ext uri="{FF2B5EF4-FFF2-40B4-BE49-F238E27FC236}">
                <a16:creationId xmlns:a16="http://schemas.microsoft.com/office/drawing/2014/main" id="{A2AF28A2-10E5-1158-3CC0-DCE9156A000C}"/>
              </a:ext>
            </a:extLst>
          </p:cNvPr>
          <p:cNvSpPr/>
          <p:nvPr/>
        </p:nvSpPr>
        <p:spPr>
          <a:xfrm>
            <a:off x="3629708" y="4659973"/>
            <a:ext cx="679330" cy="731862"/>
          </a:xfrm>
          <a:prstGeom prst="upArrow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6" name="Skupina 45">
            <a:extLst>
              <a:ext uri="{FF2B5EF4-FFF2-40B4-BE49-F238E27FC236}">
                <a16:creationId xmlns:a16="http://schemas.microsoft.com/office/drawing/2014/main" id="{6C8C92EA-472C-BF5A-1EF8-CF990244A614}"/>
              </a:ext>
            </a:extLst>
          </p:cNvPr>
          <p:cNvGrpSpPr/>
          <p:nvPr/>
        </p:nvGrpSpPr>
        <p:grpSpPr>
          <a:xfrm>
            <a:off x="551042" y="5314949"/>
            <a:ext cx="10608727" cy="914400"/>
            <a:chOff x="350324" y="5314949"/>
            <a:chExt cx="10608727" cy="914400"/>
          </a:xfrm>
        </p:grpSpPr>
        <p:sp>
          <p:nvSpPr>
            <p:cNvPr id="5" name="Pravokotnik 4">
              <a:extLst>
                <a:ext uri="{FF2B5EF4-FFF2-40B4-BE49-F238E27FC236}">
                  <a16:creationId xmlns:a16="http://schemas.microsoft.com/office/drawing/2014/main" id="{E70C92B7-8A60-3677-7D3F-C1EDE8289F09}"/>
                </a:ext>
              </a:extLst>
            </p:cNvPr>
            <p:cNvSpPr/>
            <p:nvPr/>
          </p:nvSpPr>
          <p:spPr>
            <a:xfrm>
              <a:off x="350324" y="5372100"/>
              <a:ext cx="10180516" cy="800100"/>
            </a:xfrm>
            <a:prstGeom prst="rect">
              <a:avLst/>
            </a:prstGeom>
            <a:solidFill>
              <a:srgbClr val="230E3F"/>
            </a:solidFill>
            <a:ln>
              <a:gradFill>
                <a:gsLst>
                  <a:gs pos="0">
                    <a:srgbClr val="220E3F"/>
                  </a:gs>
                  <a:gs pos="100000">
                    <a:schemeClr val="bg1"/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Content Placeholder 10">
              <a:extLst>
                <a:ext uri="{FF2B5EF4-FFF2-40B4-BE49-F238E27FC236}">
                  <a16:creationId xmlns:a16="http://schemas.microsoft.com/office/drawing/2014/main" id="{B5D6EEE2-7E8D-BFB0-D294-45CE18FE4A71}"/>
                </a:ext>
              </a:extLst>
            </p:cNvPr>
            <p:cNvSpPr txBox="1">
              <a:spLocks/>
            </p:cNvSpPr>
            <p:nvPr/>
          </p:nvSpPr>
          <p:spPr>
            <a:xfrm>
              <a:off x="516307" y="5437918"/>
              <a:ext cx="4176539" cy="668463"/>
            </a:xfrm>
            <a:prstGeom prst="rect">
              <a:avLst/>
            </a:prstGeom>
          </p:spPr>
          <p:txBody>
            <a:bodyPr lIns="144000"/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3200" dirty="0">
                  <a:solidFill>
                    <a:sysClr val="window" lastClr="FFFFFF"/>
                  </a:solidFill>
                  <a:latin typeface="Segoe UI"/>
                </a:rPr>
                <a:t>LS Central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b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</a:b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4" name="Grafika 3" descr="Database outline">
              <a:extLst>
                <a:ext uri="{FF2B5EF4-FFF2-40B4-BE49-F238E27FC236}">
                  <a16:creationId xmlns:a16="http://schemas.microsoft.com/office/drawing/2014/main" id="{7A877875-6C6C-3F7F-61CC-46E272B43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044651" y="5314949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074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>
            <a:extLst>
              <a:ext uri="{FF2B5EF4-FFF2-40B4-BE49-F238E27FC236}">
                <a16:creationId xmlns:a16="http://schemas.microsoft.com/office/drawing/2014/main" id="{E268406D-68EE-327B-FE31-66FDCD5BF242}"/>
              </a:ext>
            </a:extLst>
          </p:cNvPr>
          <p:cNvGrpSpPr/>
          <p:nvPr/>
        </p:nvGrpSpPr>
        <p:grpSpPr>
          <a:xfrm>
            <a:off x="7950042" y="2361928"/>
            <a:ext cx="3358437" cy="2995889"/>
            <a:chOff x="380804" y="2376208"/>
            <a:chExt cx="3358437" cy="2995889"/>
          </a:xfrm>
        </p:grpSpPr>
        <p:sp>
          <p:nvSpPr>
            <p:cNvPr id="48" name="Puščica: gor 47">
              <a:extLst>
                <a:ext uri="{FF2B5EF4-FFF2-40B4-BE49-F238E27FC236}">
                  <a16:creationId xmlns:a16="http://schemas.microsoft.com/office/drawing/2014/main" id="{CACF0777-BA40-1C54-0127-76F86924AB53}"/>
                </a:ext>
              </a:extLst>
            </p:cNvPr>
            <p:cNvSpPr/>
            <p:nvPr/>
          </p:nvSpPr>
          <p:spPr>
            <a:xfrm rot="10800000">
              <a:off x="1875732" y="3194678"/>
              <a:ext cx="452823" cy="2177419"/>
            </a:xfrm>
            <a:prstGeom prst="upArrow">
              <a:avLst/>
            </a:prstGeom>
            <a:solidFill>
              <a:schemeClr val="bg1">
                <a:alpha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1" name="Skupina 30">
              <a:extLst>
                <a:ext uri="{FF2B5EF4-FFF2-40B4-BE49-F238E27FC236}">
                  <a16:creationId xmlns:a16="http://schemas.microsoft.com/office/drawing/2014/main" id="{044939FE-A23D-1495-98A2-4C7258E318BB}"/>
                </a:ext>
              </a:extLst>
            </p:cNvPr>
            <p:cNvGrpSpPr/>
            <p:nvPr/>
          </p:nvGrpSpPr>
          <p:grpSpPr>
            <a:xfrm>
              <a:off x="380804" y="2385060"/>
              <a:ext cx="2873285" cy="800100"/>
              <a:chOff x="380804" y="2385060"/>
              <a:chExt cx="2873285" cy="800100"/>
            </a:xfrm>
          </p:grpSpPr>
          <p:sp>
            <p:nvSpPr>
              <p:cNvPr id="17" name="Pravokotnik 16">
                <a:extLst>
                  <a:ext uri="{FF2B5EF4-FFF2-40B4-BE49-F238E27FC236}">
                    <a16:creationId xmlns:a16="http://schemas.microsoft.com/office/drawing/2014/main" id="{CE9D337E-CCAE-4B4B-0A0B-B28471564CA9}"/>
                  </a:ext>
                </a:extLst>
              </p:cNvPr>
              <p:cNvSpPr/>
              <p:nvPr/>
            </p:nvSpPr>
            <p:spPr>
              <a:xfrm>
                <a:off x="380804" y="2385060"/>
                <a:ext cx="2873285" cy="800100"/>
              </a:xfrm>
              <a:prstGeom prst="rect">
                <a:avLst/>
              </a:prstGeom>
              <a:noFill/>
              <a:ln>
                <a:gradFill>
                  <a:gsLst>
                    <a:gs pos="0">
                      <a:srgbClr val="220E3F"/>
                    </a:gs>
                    <a:gs pos="100000">
                      <a:schemeClr val="bg1"/>
                    </a:gs>
                  </a:gsLst>
                  <a:lin ang="108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Content Placeholder 10">
                <a:extLst>
                  <a:ext uri="{FF2B5EF4-FFF2-40B4-BE49-F238E27FC236}">
                    <a16:creationId xmlns:a16="http://schemas.microsoft.com/office/drawing/2014/main" id="{0113BA24-DEC6-8AC7-662D-C100D79897E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9993" y="2533159"/>
                <a:ext cx="2707302" cy="505682"/>
              </a:xfrm>
              <a:prstGeom prst="rect">
                <a:avLst/>
              </a:prstGeom>
            </p:spPr>
            <p:txBody>
              <a:bodyPr lIns="144000"/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n-US" sz="2400" dirty="0">
                    <a:solidFill>
                      <a:sysClr val="window" lastClr="FFFFFF"/>
                    </a:solidFill>
                    <a:latin typeface="Segoe UI"/>
                  </a:rPr>
                  <a:t>LS Recommend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b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</a:b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  <a:p>
                <a:pPr marL="228600" marR="0" lvl="0" indent="-228600" algn="l" defTabSz="914400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sp>
          <p:nvSpPr>
            <p:cNvPr id="41" name="Puščica: gor 40">
              <a:extLst>
                <a:ext uri="{FF2B5EF4-FFF2-40B4-BE49-F238E27FC236}">
                  <a16:creationId xmlns:a16="http://schemas.microsoft.com/office/drawing/2014/main" id="{F22E9F4F-7A90-A8D9-70B5-C589C6433D79}"/>
                </a:ext>
              </a:extLst>
            </p:cNvPr>
            <p:cNvSpPr/>
            <p:nvPr/>
          </p:nvSpPr>
          <p:spPr>
            <a:xfrm>
              <a:off x="1167592" y="3185160"/>
              <a:ext cx="679330" cy="672930"/>
            </a:xfrm>
            <a:prstGeom prst="upArrow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0" name="Graphic 2">
              <a:extLst>
                <a:ext uri="{FF2B5EF4-FFF2-40B4-BE49-F238E27FC236}">
                  <a16:creationId xmlns:a16="http://schemas.microsoft.com/office/drawing/2014/main" id="{0B0A1987-C04A-7189-EA3A-48B13B841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920771" y="2376208"/>
              <a:ext cx="818470" cy="818470"/>
            </a:xfrm>
            <a:prstGeom prst="rect">
              <a:avLst/>
            </a:prstGeom>
          </p:spPr>
        </p:pic>
      </p:grpSp>
      <p:grpSp>
        <p:nvGrpSpPr>
          <p:cNvPr id="3" name="Skupina 2">
            <a:extLst>
              <a:ext uri="{FF2B5EF4-FFF2-40B4-BE49-F238E27FC236}">
                <a16:creationId xmlns:a16="http://schemas.microsoft.com/office/drawing/2014/main" id="{FFECF597-77AE-98C8-2122-469A0AF01594}"/>
              </a:ext>
            </a:extLst>
          </p:cNvPr>
          <p:cNvGrpSpPr/>
          <p:nvPr/>
        </p:nvGrpSpPr>
        <p:grpSpPr>
          <a:xfrm>
            <a:off x="4474788" y="2385060"/>
            <a:ext cx="2921775" cy="2996557"/>
            <a:chOff x="4251765" y="2385060"/>
            <a:chExt cx="2921775" cy="2996557"/>
          </a:xfrm>
        </p:grpSpPr>
        <p:sp>
          <p:nvSpPr>
            <p:cNvPr id="49" name="Puščica: gor 48">
              <a:extLst>
                <a:ext uri="{FF2B5EF4-FFF2-40B4-BE49-F238E27FC236}">
                  <a16:creationId xmlns:a16="http://schemas.microsoft.com/office/drawing/2014/main" id="{DEFD60E7-6F31-DECF-3ED6-E0B91234E487}"/>
                </a:ext>
              </a:extLst>
            </p:cNvPr>
            <p:cNvSpPr/>
            <p:nvPr/>
          </p:nvSpPr>
          <p:spPr>
            <a:xfrm rot="10800000">
              <a:off x="5514294" y="3204198"/>
              <a:ext cx="452823" cy="2177419"/>
            </a:xfrm>
            <a:prstGeom prst="upArrow">
              <a:avLst/>
            </a:prstGeom>
            <a:solidFill>
              <a:schemeClr val="bg1">
                <a:alpha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6" name="Skupina 35">
              <a:extLst>
                <a:ext uri="{FF2B5EF4-FFF2-40B4-BE49-F238E27FC236}">
                  <a16:creationId xmlns:a16="http://schemas.microsoft.com/office/drawing/2014/main" id="{F6ECEFE1-CC3E-A2FA-AC93-4B7C21B23873}"/>
                </a:ext>
              </a:extLst>
            </p:cNvPr>
            <p:cNvGrpSpPr/>
            <p:nvPr/>
          </p:nvGrpSpPr>
          <p:grpSpPr>
            <a:xfrm>
              <a:off x="4251765" y="2385060"/>
              <a:ext cx="2826490" cy="800100"/>
              <a:chOff x="4251765" y="2385060"/>
              <a:chExt cx="2826490" cy="800100"/>
            </a:xfrm>
          </p:grpSpPr>
          <p:sp>
            <p:nvSpPr>
              <p:cNvPr id="33" name="Pravokotnik 32">
                <a:extLst>
                  <a:ext uri="{FF2B5EF4-FFF2-40B4-BE49-F238E27FC236}">
                    <a16:creationId xmlns:a16="http://schemas.microsoft.com/office/drawing/2014/main" id="{E7408207-DA63-0598-D0CF-7B70B329597B}"/>
                  </a:ext>
                </a:extLst>
              </p:cNvPr>
              <p:cNvSpPr/>
              <p:nvPr/>
            </p:nvSpPr>
            <p:spPr>
              <a:xfrm>
                <a:off x="4251765" y="2385060"/>
                <a:ext cx="2225639" cy="800100"/>
              </a:xfrm>
              <a:prstGeom prst="rect">
                <a:avLst/>
              </a:prstGeom>
              <a:noFill/>
              <a:ln>
                <a:gradFill>
                  <a:gsLst>
                    <a:gs pos="0">
                      <a:srgbClr val="220E3F"/>
                    </a:gs>
                    <a:gs pos="100000">
                      <a:schemeClr val="bg1"/>
                    </a:gs>
                  </a:gsLst>
                  <a:lin ang="108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Content Placeholder 10">
                <a:extLst>
                  <a:ext uri="{FF2B5EF4-FFF2-40B4-BE49-F238E27FC236}">
                    <a16:creationId xmlns:a16="http://schemas.microsoft.com/office/drawing/2014/main" id="{20F63F59-B8C1-55DF-0F76-2F448A98C80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70953" y="2533159"/>
                <a:ext cx="2707302" cy="505682"/>
              </a:xfrm>
              <a:prstGeom prst="rect">
                <a:avLst/>
              </a:prstGeom>
            </p:spPr>
            <p:txBody>
              <a:bodyPr lIns="144000"/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n-US" sz="2400" dirty="0">
                    <a:solidFill>
                      <a:sysClr val="window" lastClr="FFFFFF"/>
                    </a:solidFill>
                    <a:latin typeface="Segoe UI"/>
                  </a:rPr>
                  <a:t>LS Forecast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b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</a:b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  <a:p>
                <a:pPr marL="228600" marR="0" lvl="0" indent="-228600" algn="l" defTabSz="914400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sp>
          <p:nvSpPr>
            <p:cNvPr id="42" name="Puščica: gor 41">
              <a:extLst>
                <a:ext uri="{FF2B5EF4-FFF2-40B4-BE49-F238E27FC236}">
                  <a16:creationId xmlns:a16="http://schemas.microsoft.com/office/drawing/2014/main" id="{DC626F75-0B18-A73C-8837-D61A5D5495DD}"/>
                </a:ext>
              </a:extLst>
            </p:cNvPr>
            <p:cNvSpPr/>
            <p:nvPr/>
          </p:nvSpPr>
          <p:spPr>
            <a:xfrm>
              <a:off x="4834735" y="3194680"/>
              <a:ext cx="679330" cy="672930"/>
            </a:xfrm>
            <a:prstGeom prst="upArrow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2" name="Graphic 5">
              <a:extLst>
                <a:ext uri="{FF2B5EF4-FFF2-40B4-BE49-F238E27FC236}">
                  <a16:creationId xmlns:a16="http://schemas.microsoft.com/office/drawing/2014/main" id="{07C1F025-0457-B4A0-0033-96A977612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355069" y="2395263"/>
              <a:ext cx="818471" cy="818471"/>
            </a:xfrm>
            <a:prstGeom prst="rect">
              <a:avLst/>
            </a:prstGeom>
          </p:spPr>
        </p:pic>
      </p:grpSp>
      <p:sp>
        <p:nvSpPr>
          <p:cNvPr id="38" name="Puščica: gor 37">
            <a:extLst>
              <a:ext uri="{FF2B5EF4-FFF2-40B4-BE49-F238E27FC236}">
                <a16:creationId xmlns:a16="http://schemas.microsoft.com/office/drawing/2014/main" id="{A2AF28A2-10E5-1158-3CC0-DCE9156A000C}"/>
              </a:ext>
            </a:extLst>
          </p:cNvPr>
          <p:cNvSpPr/>
          <p:nvPr/>
        </p:nvSpPr>
        <p:spPr>
          <a:xfrm>
            <a:off x="3652013" y="4659973"/>
            <a:ext cx="679330" cy="731862"/>
          </a:xfrm>
          <a:prstGeom prst="upArrow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11">
            <a:extLst>
              <a:ext uri="{FF2B5EF4-FFF2-40B4-BE49-F238E27FC236}">
                <a16:creationId xmlns:a16="http://schemas.microsoft.com/office/drawing/2014/main" id="{AF77DDCD-81EC-5798-518E-B6FDD4F4316E}"/>
              </a:ext>
            </a:extLst>
          </p:cNvPr>
          <p:cNvSpPr txBox="1">
            <a:spLocks/>
          </p:cNvSpPr>
          <p:nvPr/>
        </p:nvSpPr>
        <p:spPr>
          <a:xfrm>
            <a:off x="530617" y="682974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 Bold"/>
                <a:ea typeface="+mj-ea"/>
                <a:cs typeface="+mj-cs"/>
              </a:rPr>
              <a:t>LS Intelligent Cloud</a:t>
            </a:r>
          </a:p>
        </p:txBody>
      </p:sp>
      <p:grpSp>
        <p:nvGrpSpPr>
          <p:cNvPr id="46" name="Skupina 45">
            <a:extLst>
              <a:ext uri="{FF2B5EF4-FFF2-40B4-BE49-F238E27FC236}">
                <a16:creationId xmlns:a16="http://schemas.microsoft.com/office/drawing/2014/main" id="{6C8C92EA-472C-BF5A-1EF8-CF990244A614}"/>
              </a:ext>
            </a:extLst>
          </p:cNvPr>
          <p:cNvGrpSpPr/>
          <p:nvPr/>
        </p:nvGrpSpPr>
        <p:grpSpPr>
          <a:xfrm>
            <a:off x="573347" y="5314949"/>
            <a:ext cx="10608727" cy="914400"/>
            <a:chOff x="350324" y="5314949"/>
            <a:chExt cx="10608727" cy="914400"/>
          </a:xfrm>
        </p:grpSpPr>
        <p:sp>
          <p:nvSpPr>
            <p:cNvPr id="5" name="Pravokotnik 4">
              <a:extLst>
                <a:ext uri="{FF2B5EF4-FFF2-40B4-BE49-F238E27FC236}">
                  <a16:creationId xmlns:a16="http://schemas.microsoft.com/office/drawing/2014/main" id="{E70C92B7-8A60-3677-7D3F-C1EDE8289F09}"/>
                </a:ext>
              </a:extLst>
            </p:cNvPr>
            <p:cNvSpPr/>
            <p:nvPr/>
          </p:nvSpPr>
          <p:spPr>
            <a:xfrm>
              <a:off x="350324" y="5372100"/>
              <a:ext cx="10180516" cy="800100"/>
            </a:xfrm>
            <a:prstGeom prst="rect">
              <a:avLst/>
            </a:prstGeom>
            <a:solidFill>
              <a:srgbClr val="230E3F"/>
            </a:solidFill>
            <a:ln>
              <a:gradFill>
                <a:gsLst>
                  <a:gs pos="0">
                    <a:srgbClr val="220E3F"/>
                  </a:gs>
                  <a:gs pos="100000">
                    <a:schemeClr val="bg1"/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Content Placeholder 10">
              <a:extLst>
                <a:ext uri="{FF2B5EF4-FFF2-40B4-BE49-F238E27FC236}">
                  <a16:creationId xmlns:a16="http://schemas.microsoft.com/office/drawing/2014/main" id="{B5D6EEE2-7E8D-BFB0-D294-45CE18FE4A71}"/>
                </a:ext>
              </a:extLst>
            </p:cNvPr>
            <p:cNvSpPr txBox="1">
              <a:spLocks/>
            </p:cNvSpPr>
            <p:nvPr/>
          </p:nvSpPr>
          <p:spPr>
            <a:xfrm>
              <a:off x="516307" y="5437918"/>
              <a:ext cx="4176539" cy="668463"/>
            </a:xfrm>
            <a:prstGeom prst="rect">
              <a:avLst/>
            </a:prstGeom>
          </p:spPr>
          <p:txBody>
            <a:bodyPr lIns="144000"/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3200" dirty="0">
                  <a:solidFill>
                    <a:sysClr val="window" lastClr="FFFFFF"/>
                  </a:solidFill>
                  <a:latin typeface="Segoe UI"/>
                </a:rPr>
                <a:t>LS Central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b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</a:b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4" name="Grafika 3" descr="Database outline">
              <a:extLst>
                <a:ext uri="{FF2B5EF4-FFF2-40B4-BE49-F238E27FC236}">
                  <a16:creationId xmlns:a16="http://schemas.microsoft.com/office/drawing/2014/main" id="{7A877875-6C6C-3F7F-61CC-46E272B43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044651" y="5314949"/>
              <a:ext cx="914400" cy="914400"/>
            </a:xfrm>
            <a:prstGeom prst="rect">
              <a:avLst/>
            </a:prstGeom>
          </p:spPr>
        </p:pic>
      </p:grpSp>
      <p:grpSp>
        <p:nvGrpSpPr>
          <p:cNvPr id="7" name="Skupina 6">
            <a:extLst>
              <a:ext uri="{FF2B5EF4-FFF2-40B4-BE49-F238E27FC236}">
                <a16:creationId xmlns:a16="http://schemas.microsoft.com/office/drawing/2014/main" id="{5451CCFA-6D5A-AB63-EA96-5F548076FAD6}"/>
              </a:ext>
            </a:extLst>
          </p:cNvPr>
          <p:cNvGrpSpPr/>
          <p:nvPr/>
        </p:nvGrpSpPr>
        <p:grpSpPr>
          <a:xfrm>
            <a:off x="557033" y="2356487"/>
            <a:ext cx="2902996" cy="1511123"/>
            <a:chOff x="8039741" y="2356487"/>
            <a:chExt cx="2902996" cy="1511123"/>
          </a:xfrm>
        </p:grpSpPr>
        <p:grpSp>
          <p:nvGrpSpPr>
            <p:cNvPr id="45" name="Skupina 44">
              <a:extLst>
                <a:ext uri="{FF2B5EF4-FFF2-40B4-BE49-F238E27FC236}">
                  <a16:creationId xmlns:a16="http://schemas.microsoft.com/office/drawing/2014/main" id="{0BE39AA7-7A69-9925-A6AD-9E6EDF7ACD10}"/>
                </a:ext>
              </a:extLst>
            </p:cNvPr>
            <p:cNvGrpSpPr/>
            <p:nvPr/>
          </p:nvGrpSpPr>
          <p:grpSpPr>
            <a:xfrm>
              <a:off x="8039741" y="2356487"/>
              <a:ext cx="2344827" cy="800100"/>
              <a:chOff x="8039741" y="2327911"/>
              <a:chExt cx="2344827" cy="800100"/>
            </a:xfrm>
          </p:grpSpPr>
          <p:sp>
            <p:nvSpPr>
              <p:cNvPr id="39" name="Pravokotnik 38">
                <a:extLst>
                  <a:ext uri="{FF2B5EF4-FFF2-40B4-BE49-F238E27FC236}">
                    <a16:creationId xmlns:a16="http://schemas.microsoft.com/office/drawing/2014/main" id="{A39CC08D-E27D-7878-1775-5478F0F4C1AC}"/>
                  </a:ext>
                </a:extLst>
              </p:cNvPr>
              <p:cNvSpPr/>
              <p:nvPr/>
            </p:nvSpPr>
            <p:spPr>
              <a:xfrm>
                <a:off x="8039741" y="2327911"/>
                <a:ext cx="2225639" cy="800100"/>
              </a:xfrm>
              <a:prstGeom prst="rect">
                <a:avLst/>
              </a:prstGeom>
              <a:noFill/>
              <a:ln w="38100">
                <a:gradFill>
                  <a:gsLst>
                    <a:gs pos="0">
                      <a:srgbClr val="220E3F"/>
                    </a:gs>
                    <a:gs pos="100000">
                      <a:schemeClr val="bg1"/>
                    </a:gs>
                  </a:gsLst>
                  <a:lin ang="108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" name="Content Placeholder 10">
                <a:extLst>
                  <a:ext uri="{FF2B5EF4-FFF2-40B4-BE49-F238E27FC236}">
                    <a16:creationId xmlns:a16="http://schemas.microsoft.com/office/drawing/2014/main" id="{9D87D8D0-0ADE-E253-3B05-5214B07C4AD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158929" y="2476010"/>
                <a:ext cx="2225639" cy="505682"/>
              </a:xfrm>
              <a:prstGeom prst="rect">
                <a:avLst/>
              </a:prstGeom>
            </p:spPr>
            <p:txBody>
              <a:bodyPr lIns="144000"/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n-US" sz="2400" dirty="0">
                    <a:solidFill>
                      <a:sysClr val="window" lastClr="FFFFFF"/>
                    </a:solidFill>
                    <a:latin typeface="Segoe UI"/>
                  </a:rPr>
                  <a:t>LS Insight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b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</a:b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  <a:p>
                <a:pPr marL="228600" marR="0" lvl="0" indent="-228600" algn="l" defTabSz="914400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sp>
          <p:nvSpPr>
            <p:cNvPr id="43" name="Puščica: gor 42">
              <a:extLst>
                <a:ext uri="{FF2B5EF4-FFF2-40B4-BE49-F238E27FC236}">
                  <a16:creationId xmlns:a16="http://schemas.microsoft.com/office/drawing/2014/main" id="{FD3E232A-457A-B16E-00E2-5C12C5723431}"/>
                </a:ext>
              </a:extLst>
            </p:cNvPr>
            <p:cNvSpPr/>
            <p:nvPr/>
          </p:nvSpPr>
          <p:spPr>
            <a:xfrm>
              <a:off x="8849513" y="3194680"/>
              <a:ext cx="679330" cy="672930"/>
            </a:xfrm>
            <a:prstGeom prst="upArrow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1" name="Graphic 3">
              <a:extLst>
                <a:ext uri="{FF2B5EF4-FFF2-40B4-BE49-F238E27FC236}">
                  <a16:creationId xmlns:a16="http://schemas.microsoft.com/office/drawing/2014/main" id="{ED696EB1-5440-DD99-FCDD-ACE320448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124267" y="2359980"/>
              <a:ext cx="818470" cy="818470"/>
            </a:xfrm>
            <a:prstGeom prst="rect">
              <a:avLst/>
            </a:prstGeom>
          </p:spPr>
        </p:pic>
      </p:grpSp>
      <p:grpSp>
        <p:nvGrpSpPr>
          <p:cNvPr id="8" name="Skupina 7">
            <a:extLst>
              <a:ext uri="{FF2B5EF4-FFF2-40B4-BE49-F238E27FC236}">
                <a16:creationId xmlns:a16="http://schemas.microsoft.com/office/drawing/2014/main" id="{64608C73-A830-69FA-B691-35D2409FBA63}"/>
              </a:ext>
            </a:extLst>
          </p:cNvPr>
          <p:cNvGrpSpPr/>
          <p:nvPr/>
        </p:nvGrpSpPr>
        <p:grpSpPr>
          <a:xfrm>
            <a:off x="557033" y="3802722"/>
            <a:ext cx="10926759" cy="1073405"/>
            <a:chOff x="334010" y="3802722"/>
            <a:chExt cx="10926759" cy="1073405"/>
          </a:xfrm>
        </p:grpSpPr>
        <p:sp>
          <p:nvSpPr>
            <p:cNvPr id="15" name="Pravokotnik 14">
              <a:extLst>
                <a:ext uri="{FF2B5EF4-FFF2-40B4-BE49-F238E27FC236}">
                  <a16:creationId xmlns:a16="http://schemas.microsoft.com/office/drawing/2014/main" id="{8BD6A9F7-1877-7B9E-07FD-E0E05E1CE4BC}"/>
                </a:ext>
              </a:extLst>
            </p:cNvPr>
            <p:cNvSpPr/>
            <p:nvPr/>
          </p:nvSpPr>
          <p:spPr>
            <a:xfrm>
              <a:off x="334010" y="3859873"/>
              <a:ext cx="10196830" cy="800100"/>
            </a:xfrm>
            <a:prstGeom prst="rect">
              <a:avLst/>
            </a:prstGeom>
            <a:solidFill>
              <a:srgbClr val="291348"/>
            </a:solidFill>
            <a:ln w="38100">
              <a:gradFill>
                <a:gsLst>
                  <a:gs pos="0">
                    <a:srgbClr val="220E3F"/>
                  </a:gs>
                  <a:gs pos="100000">
                    <a:schemeClr val="bg1"/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Grafika 13" descr="Database outline">
              <a:extLst>
                <a:ext uri="{FF2B5EF4-FFF2-40B4-BE49-F238E27FC236}">
                  <a16:creationId xmlns:a16="http://schemas.microsoft.com/office/drawing/2014/main" id="{E9BE220F-62C1-CF82-0A3F-3AB20C1D5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028337" y="3802722"/>
              <a:ext cx="914400" cy="914400"/>
            </a:xfrm>
            <a:prstGeom prst="rect">
              <a:avLst/>
            </a:prstGeom>
          </p:spPr>
        </p:pic>
        <p:sp>
          <p:nvSpPr>
            <p:cNvPr id="16" name="Content Placeholder 10">
              <a:extLst>
                <a:ext uri="{FF2B5EF4-FFF2-40B4-BE49-F238E27FC236}">
                  <a16:creationId xmlns:a16="http://schemas.microsoft.com/office/drawing/2014/main" id="{4D970FB8-597D-9812-3084-0ECBDFA3224A}"/>
                </a:ext>
              </a:extLst>
            </p:cNvPr>
            <p:cNvSpPr txBox="1">
              <a:spLocks/>
            </p:cNvSpPr>
            <p:nvPr/>
          </p:nvSpPr>
          <p:spPr>
            <a:xfrm>
              <a:off x="499993" y="3925691"/>
              <a:ext cx="4176539" cy="668463"/>
            </a:xfrm>
            <a:prstGeom prst="rect">
              <a:avLst/>
            </a:prstGeom>
          </p:spPr>
          <p:txBody>
            <a:bodyPr lIns="144000"/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3200" b="1" dirty="0">
                  <a:solidFill>
                    <a:sysClr val="window" lastClr="FFFFFF"/>
                  </a:solidFill>
                  <a:latin typeface="Segoe UI"/>
                </a:rPr>
                <a:t>LS Insight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b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</a:b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53" name="Graphic 6">
              <a:extLst>
                <a:ext uri="{FF2B5EF4-FFF2-40B4-BE49-F238E27FC236}">
                  <a16:creationId xmlns:a16="http://schemas.microsoft.com/office/drawing/2014/main" id="{DF67B240-A600-AD1C-5FED-06FE63F80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696823" y="4312181"/>
              <a:ext cx="563946" cy="563946"/>
            </a:xfrm>
            <a:prstGeom prst="rect">
              <a:avLst/>
            </a:prstGeom>
          </p:spPr>
        </p:pic>
      </p:grpSp>
      <p:sp>
        <p:nvSpPr>
          <p:cNvPr id="26" name="Content Placeholder 10">
            <a:extLst>
              <a:ext uri="{FF2B5EF4-FFF2-40B4-BE49-F238E27FC236}">
                <a16:creationId xmlns:a16="http://schemas.microsoft.com/office/drawing/2014/main" id="{5EF3CB06-00A3-8A8F-E5BE-2B80A1F687F0}"/>
              </a:ext>
            </a:extLst>
          </p:cNvPr>
          <p:cNvSpPr txBox="1">
            <a:spLocks/>
          </p:cNvSpPr>
          <p:nvPr/>
        </p:nvSpPr>
        <p:spPr>
          <a:xfrm>
            <a:off x="2818516" y="3922125"/>
            <a:ext cx="2347977" cy="668463"/>
          </a:xfrm>
          <a:prstGeom prst="rect">
            <a:avLst/>
          </a:prstGeom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b="1" dirty="0">
                <a:solidFill>
                  <a:sysClr val="window" lastClr="FFFFFF"/>
                </a:solidFill>
                <a:latin typeface="Segoe UI"/>
              </a:rPr>
              <a:t>- Data Hub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E3216886-95CB-A821-8636-003E1A99E663}"/>
              </a:ext>
            </a:extLst>
          </p:cNvPr>
          <p:cNvSpPr txBox="1"/>
          <p:nvPr/>
        </p:nvSpPr>
        <p:spPr>
          <a:xfrm>
            <a:off x="9239160" y="5447756"/>
            <a:ext cx="10454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288B8F"/>
                </a:solidFill>
              </a:rPr>
              <a:t>OL</a:t>
            </a:r>
            <a:r>
              <a:rPr lang="en-GB" sz="3200" b="1" u="sng" dirty="0">
                <a:solidFill>
                  <a:srgbClr val="288B8F"/>
                </a:solidFill>
              </a:rPr>
              <a:t>T</a:t>
            </a:r>
            <a:r>
              <a:rPr lang="en-GB" sz="3200" dirty="0">
                <a:solidFill>
                  <a:srgbClr val="288B8F"/>
                </a:solidFill>
              </a:rPr>
              <a:t>P</a:t>
            </a: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23FA65E6-276B-3CDE-1F91-FF9943C9D784}"/>
              </a:ext>
            </a:extLst>
          </p:cNvPr>
          <p:cNvSpPr txBox="1"/>
          <p:nvPr/>
        </p:nvSpPr>
        <p:spPr>
          <a:xfrm>
            <a:off x="9222195" y="3940458"/>
            <a:ext cx="10903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288B8F"/>
                </a:solidFill>
              </a:rPr>
              <a:t>OL</a:t>
            </a:r>
            <a:r>
              <a:rPr lang="en-GB" sz="3200" b="1" u="sng" dirty="0">
                <a:solidFill>
                  <a:srgbClr val="288B8F"/>
                </a:solidFill>
              </a:rPr>
              <a:t>A</a:t>
            </a:r>
            <a:r>
              <a:rPr lang="en-GB" sz="3200" dirty="0">
                <a:solidFill>
                  <a:srgbClr val="288B8F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38623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57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21" grpId="0"/>
      <p:bldP spid="26" grpId="0"/>
      <p:bldP spid="9" grpId="0"/>
      <p:bldP spid="9" grpId="1"/>
      <p:bldP spid="10" grpId="0"/>
      <p:bldP spid="1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uščica: gor 37">
            <a:extLst>
              <a:ext uri="{FF2B5EF4-FFF2-40B4-BE49-F238E27FC236}">
                <a16:creationId xmlns:a16="http://schemas.microsoft.com/office/drawing/2014/main" id="{A2AF28A2-10E5-1158-3CC0-DCE9156A000C}"/>
              </a:ext>
            </a:extLst>
          </p:cNvPr>
          <p:cNvSpPr/>
          <p:nvPr/>
        </p:nvSpPr>
        <p:spPr>
          <a:xfrm>
            <a:off x="2626101" y="4135862"/>
            <a:ext cx="679330" cy="731862"/>
          </a:xfrm>
          <a:prstGeom prst="upArrow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0686FB41-1D4D-E239-0D84-C7004A6FA964}"/>
              </a:ext>
            </a:extLst>
          </p:cNvPr>
          <p:cNvGrpSpPr/>
          <p:nvPr/>
        </p:nvGrpSpPr>
        <p:grpSpPr>
          <a:xfrm>
            <a:off x="573347" y="4790838"/>
            <a:ext cx="5468022" cy="914400"/>
            <a:chOff x="573347" y="4790838"/>
            <a:chExt cx="5468022" cy="914400"/>
          </a:xfrm>
        </p:grpSpPr>
        <p:sp>
          <p:nvSpPr>
            <p:cNvPr id="5" name="Pravokotnik 4">
              <a:extLst>
                <a:ext uri="{FF2B5EF4-FFF2-40B4-BE49-F238E27FC236}">
                  <a16:creationId xmlns:a16="http://schemas.microsoft.com/office/drawing/2014/main" id="{E70C92B7-8A60-3677-7D3F-C1EDE8289F09}"/>
                </a:ext>
              </a:extLst>
            </p:cNvPr>
            <p:cNvSpPr/>
            <p:nvPr/>
          </p:nvSpPr>
          <p:spPr>
            <a:xfrm>
              <a:off x="573347" y="4847989"/>
              <a:ext cx="4990609" cy="800100"/>
            </a:xfrm>
            <a:prstGeom prst="rect">
              <a:avLst/>
            </a:prstGeom>
            <a:solidFill>
              <a:srgbClr val="230E3F"/>
            </a:solidFill>
            <a:ln>
              <a:gradFill>
                <a:gsLst>
                  <a:gs pos="0">
                    <a:srgbClr val="220E3F"/>
                  </a:gs>
                  <a:gs pos="100000">
                    <a:schemeClr val="bg1"/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Content Placeholder 10">
              <a:extLst>
                <a:ext uri="{FF2B5EF4-FFF2-40B4-BE49-F238E27FC236}">
                  <a16:creationId xmlns:a16="http://schemas.microsoft.com/office/drawing/2014/main" id="{B5D6EEE2-7E8D-BFB0-D294-45CE18FE4A71}"/>
                </a:ext>
              </a:extLst>
            </p:cNvPr>
            <p:cNvSpPr txBox="1">
              <a:spLocks/>
            </p:cNvSpPr>
            <p:nvPr/>
          </p:nvSpPr>
          <p:spPr>
            <a:xfrm>
              <a:off x="739330" y="4913807"/>
              <a:ext cx="4176539" cy="668463"/>
            </a:xfrm>
            <a:prstGeom prst="rect">
              <a:avLst/>
            </a:prstGeom>
          </p:spPr>
          <p:txBody>
            <a:bodyPr lIns="144000"/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3200" dirty="0">
                  <a:solidFill>
                    <a:sysClr val="window" lastClr="FFFFFF"/>
                  </a:solidFill>
                  <a:latin typeface="Segoe UI"/>
                </a:rPr>
                <a:t>LS Central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b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</a:b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4" name="Grafika 3" descr="Database outline">
              <a:extLst>
                <a:ext uri="{FF2B5EF4-FFF2-40B4-BE49-F238E27FC236}">
                  <a16:creationId xmlns:a16="http://schemas.microsoft.com/office/drawing/2014/main" id="{7A877875-6C6C-3F7F-61CC-46E272B43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126969" y="4790838"/>
              <a:ext cx="914400" cy="914400"/>
            </a:xfrm>
            <a:prstGeom prst="rect">
              <a:avLst/>
            </a:prstGeom>
          </p:spPr>
        </p:pic>
      </p:grpSp>
      <p:sp>
        <p:nvSpPr>
          <p:cNvPr id="39" name="Pravokotnik 38">
            <a:extLst>
              <a:ext uri="{FF2B5EF4-FFF2-40B4-BE49-F238E27FC236}">
                <a16:creationId xmlns:a16="http://schemas.microsoft.com/office/drawing/2014/main" id="{A39CC08D-E27D-7878-1775-5478F0F4C1AC}"/>
              </a:ext>
            </a:extLst>
          </p:cNvPr>
          <p:cNvSpPr/>
          <p:nvPr/>
        </p:nvSpPr>
        <p:spPr>
          <a:xfrm>
            <a:off x="557033" y="1832376"/>
            <a:ext cx="5006923" cy="800100"/>
          </a:xfrm>
          <a:prstGeom prst="rect">
            <a:avLst/>
          </a:prstGeom>
          <a:noFill/>
          <a:ln w="38100">
            <a:gradFill>
              <a:gsLst>
                <a:gs pos="0">
                  <a:srgbClr val="220E3F"/>
                </a:gs>
                <a:gs pos="100000">
                  <a:schemeClr val="bg1"/>
                </a:gs>
              </a:gsLst>
              <a:lin ang="10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Content Placeholder 10">
            <a:extLst>
              <a:ext uri="{FF2B5EF4-FFF2-40B4-BE49-F238E27FC236}">
                <a16:creationId xmlns:a16="http://schemas.microsoft.com/office/drawing/2014/main" id="{9D87D8D0-0ADE-E253-3B05-5214B07C4ADF}"/>
              </a:ext>
            </a:extLst>
          </p:cNvPr>
          <p:cNvSpPr txBox="1">
            <a:spLocks/>
          </p:cNvSpPr>
          <p:nvPr/>
        </p:nvSpPr>
        <p:spPr>
          <a:xfrm>
            <a:off x="723016" y="1958442"/>
            <a:ext cx="5006923" cy="608042"/>
          </a:xfrm>
          <a:prstGeom prst="rect">
            <a:avLst/>
          </a:prstGeom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>
                <a:solidFill>
                  <a:sysClr val="window" lastClr="FFFFFF"/>
                </a:solidFill>
                <a:latin typeface="Segoe UI"/>
              </a:rPr>
              <a:t>LS Insight – Analytics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3" name="Puščica: gor 42">
            <a:extLst>
              <a:ext uri="{FF2B5EF4-FFF2-40B4-BE49-F238E27FC236}">
                <a16:creationId xmlns:a16="http://schemas.microsoft.com/office/drawing/2014/main" id="{FD3E232A-457A-B16E-00E2-5C12C5723431}"/>
              </a:ext>
            </a:extLst>
          </p:cNvPr>
          <p:cNvSpPr/>
          <p:nvPr/>
        </p:nvSpPr>
        <p:spPr>
          <a:xfrm>
            <a:off x="2626101" y="2670569"/>
            <a:ext cx="679330" cy="672930"/>
          </a:xfrm>
          <a:prstGeom prst="upArrow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" name="Graphic 3">
            <a:extLst>
              <a:ext uri="{FF2B5EF4-FFF2-40B4-BE49-F238E27FC236}">
                <a16:creationId xmlns:a16="http://schemas.microsoft.com/office/drawing/2014/main" id="{ED696EB1-5440-DD99-FCDD-ACE3204486C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84029" y="1835869"/>
            <a:ext cx="818470" cy="818470"/>
          </a:xfrm>
          <a:prstGeom prst="rect">
            <a:avLst/>
          </a:prstGeom>
        </p:spPr>
      </p:pic>
      <p:grpSp>
        <p:nvGrpSpPr>
          <p:cNvPr id="11" name="Skupina 10">
            <a:extLst>
              <a:ext uri="{FF2B5EF4-FFF2-40B4-BE49-F238E27FC236}">
                <a16:creationId xmlns:a16="http://schemas.microsoft.com/office/drawing/2014/main" id="{D78A99F9-5EEA-70D4-EFF2-41A84E267551}"/>
              </a:ext>
            </a:extLst>
          </p:cNvPr>
          <p:cNvGrpSpPr/>
          <p:nvPr/>
        </p:nvGrpSpPr>
        <p:grpSpPr>
          <a:xfrm>
            <a:off x="557033" y="3278611"/>
            <a:ext cx="5808358" cy="1073405"/>
            <a:chOff x="557033" y="3278611"/>
            <a:chExt cx="5808358" cy="1073405"/>
          </a:xfrm>
        </p:grpSpPr>
        <p:sp>
          <p:nvSpPr>
            <p:cNvPr id="15" name="Pravokotnik 14">
              <a:extLst>
                <a:ext uri="{FF2B5EF4-FFF2-40B4-BE49-F238E27FC236}">
                  <a16:creationId xmlns:a16="http://schemas.microsoft.com/office/drawing/2014/main" id="{8BD6A9F7-1877-7B9E-07FD-E0E05E1CE4BC}"/>
                </a:ext>
              </a:extLst>
            </p:cNvPr>
            <p:cNvSpPr/>
            <p:nvPr/>
          </p:nvSpPr>
          <p:spPr>
            <a:xfrm>
              <a:off x="557033" y="3335762"/>
              <a:ext cx="5006923" cy="800100"/>
            </a:xfrm>
            <a:prstGeom prst="rect">
              <a:avLst/>
            </a:prstGeom>
            <a:solidFill>
              <a:srgbClr val="291348"/>
            </a:solidFill>
            <a:ln w="38100">
              <a:gradFill>
                <a:gsLst>
                  <a:gs pos="0">
                    <a:srgbClr val="220E3F"/>
                  </a:gs>
                  <a:gs pos="100000">
                    <a:schemeClr val="bg1"/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Grafika 13" descr="Database outline">
              <a:extLst>
                <a:ext uri="{FF2B5EF4-FFF2-40B4-BE49-F238E27FC236}">
                  <a16:creationId xmlns:a16="http://schemas.microsoft.com/office/drawing/2014/main" id="{E9BE220F-62C1-CF82-0A3F-3AB20C1D5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132959" y="3278611"/>
              <a:ext cx="914400" cy="914400"/>
            </a:xfrm>
            <a:prstGeom prst="rect">
              <a:avLst/>
            </a:prstGeom>
          </p:spPr>
        </p:pic>
        <p:sp>
          <p:nvSpPr>
            <p:cNvPr id="16" name="Content Placeholder 10">
              <a:extLst>
                <a:ext uri="{FF2B5EF4-FFF2-40B4-BE49-F238E27FC236}">
                  <a16:creationId xmlns:a16="http://schemas.microsoft.com/office/drawing/2014/main" id="{4D970FB8-597D-9812-3084-0ECBDFA3224A}"/>
                </a:ext>
              </a:extLst>
            </p:cNvPr>
            <p:cNvSpPr txBox="1">
              <a:spLocks/>
            </p:cNvSpPr>
            <p:nvPr/>
          </p:nvSpPr>
          <p:spPr>
            <a:xfrm>
              <a:off x="723016" y="3401580"/>
              <a:ext cx="4461013" cy="668463"/>
            </a:xfrm>
            <a:prstGeom prst="rect">
              <a:avLst/>
            </a:prstGeom>
          </p:spPr>
          <p:txBody>
            <a:bodyPr lIns="144000"/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3200" dirty="0">
                  <a:solidFill>
                    <a:sysClr val="window" lastClr="FFFFFF"/>
                  </a:solidFill>
                  <a:latin typeface="Segoe UI"/>
                </a:rPr>
                <a:t>LS Insight – Data Hub</a:t>
              </a:r>
              <a:endPara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b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</a:br>
              <a:endPara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53" name="Graphic 6">
              <a:extLst>
                <a:ext uri="{FF2B5EF4-FFF2-40B4-BE49-F238E27FC236}">
                  <a16:creationId xmlns:a16="http://schemas.microsoft.com/office/drawing/2014/main" id="{DF67B240-A600-AD1C-5FED-06FE63F80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801445" y="3788070"/>
              <a:ext cx="563946" cy="563946"/>
            </a:xfrm>
            <a:prstGeom prst="rect">
              <a:avLst/>
            </a:prstGeom>
          </p:spPr>
        </p:pic>
      </p:grpSp>
      <p:pic>
        <p:nvPicPr>
          <p:cNvPr id="9" name="Slika 8">
            <a:extLst>
              <a:ext uri="{FF2B5EF4-FFF2-40B4-BE49-F238E27FC236}">
                <a16:creationId xmlns:a16="http://schemas.microsoft.com/office/drawing/2014/main" id="{E7D848DC-E189-592C-A8AC-BCF5EABC10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66295" y="1159374"/>
            <a:ext cx="5009157" cy="2765854"/>
          </a:xfrm>
          <a:prstGeom prst="rect">
            <a:avLst/>
          </a:prstGeom>
        </p:spPr>
      </p:pic>
      <p:pic>
        <p:nvPicPr>
          <p:cNvPr id="12" name="Picture 2" descr="Power BI инструмент бизнес-аналитики | внедрение Power BI">
            <a:extLst>
              <a:ext uri="{FF2B5EF4-FFF2-40B4-BE49-F238E27FC236}">
                <a16:creationId xmlns:a16="http://schemas.microsoft.com/office/drawing/2014/main" id="{7045E80C-3909-8CBD-510F-2A4FE7E6A8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14082" r="10091" b="9728"/>
          <a:stretch/>
        </p:blipFill>
        <p:spPr bwMode="auto">
          <a:xfrm>
            <a:off x="6660551" y="4282223"/>
            <a:ext cx="1185091" cy="11717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Microsoft Excel Training bei ETC">
            <a:extLst>
              <a:ext uri="{FF2B5EF4-FFF2-40B4-BE49-F238E27FC236}">
                <a16:creationId xmlns:a16="http://schemas.microsoft.com/office/drawing/2014/main" id="{B2B1F5B5-E042-2D73-7542-C7A7D5D78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970" y="4280924"/>
            <a:ext cx="1185091" cy="117299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lickView and Scootle - welcome to the sjelib website">
            <a:extLst>
              <a:ext uri="{FF2B5EF4-FFF2-40B4-BE49-F238E27FC236}">
                <a16:creationId xmlns:a16="http://schemas.microsoft.com/office/drawing/2014/main" id="{FC62FC6B-CDDF-4384-463F-89A3C2F69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389" y="4282223"/>
            <a:ext cx="1556258" cy="11717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PoljeZBesedilom 19">
            <a:extLst>
              <a:ext uri="{FF2B5EF4-FFF2-40B4-BE49-F238E27FC236}">
                <a16:creationId xmlns:a16="http://schemas.microsoft.com/office/drawing/2014/main" id="{F58C32CF-6114-5C23-91BA-7A9F8E4533EF}"/>
              </a:ext>
            </a:extLst>
          </p:cNvPr>
          <p:cNvSpPr txBox="1"/>
          <p:nvPr/>
        </p:nvSpPr>
        <p:spPr>
          <a:xfrm>
            <a:off x="11200762" y="4997495"/>
            <a:ext cx="468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74201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7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3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3" grpId="0" animBg="1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>
            <a:extLst>
              <a:ext uri="{FF2B5EF4-FFF2-40B4-BE49-F238E27FC236}">
                <a16:creationId xmlns:a16="http://schemas.microsoft.com/office/drawing/2014/main" id="{12C53F8F-436A-AB2D-D5FA-2B55FF5700E5}"/>
              </a:ext>
            </a:extLst>
          </p:cNvPr>
          <p:cNvGrpSpPr/>
          <p:nvPr/>
        </p:nvGrpSpPr>
        <p:grpSpPr>
          <a:xfrm>
            <a:off x="557033" y="3228758"/>
            <a:ext cx="5006923" cy="800100"/>
            <a:chOff x="557033" y="3335762"/>
            <a:chExt cx="5006923" cy="800100"/>
          </a:xfrm>
        </p:grpSpPr>
        <p:sp>
          <p:nvSpPr>
            <p:cNvPr id="15" name="Pravokotnik 14">
              <a:extLst>
                <a:ext uri="{FF2B5EF4-FFF2-40B4-BE49-F238E27FC236}">
                  <a16:creationId xmlns:a16="http://schemas.microsoft.com/office/drawing/2014/main" id="{8BD6A9F7-1877-7B9E-07FD-E0E05E1CE4BC}"/>
                </a:ext>
              </a:extLst>
            </p:cNvPr>
            <p:cNvSpPr/>
            <p:nvPr/>
          </p:nvSpPr>
          <p:spPr>
            <a:xfrm>
              <a:off x="557033" y="3335762"/>
              <a:ext cx="5006923" cy="800100"/>
            </a:xfrm>
            <a:prstGeom prst="rect">
              <a:avLst/>
            </a:prstGeom>
            <a:solidFill>
              <a:srgbClr val="291348"/>
            </a:solidFill>
            <a:ln w="38100">
              <a:gradFill>
                <a:gsLst>
                  <a:gs pos="0">
                    <a:srgbClr val="220E3F"/>
                  </a:gs>
                  <a:gs pos="100000">
                    <a:schemeClr val="bg1"/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Content Placeholder 10">
              <a:extLst>
                <a:ext uri="{FF2B5EF4-FFF2-40B4-BE49-F238E27FC236}">
                  <a16:creationId xmlns:a16="http://schemas.microsoft.com/office/drawing/2014/main" id="{4D970FB8-597D-9812-3084-0ECBDFA3224A}"/>
                </a:ext>
              </a:extLst>
            </p:cNvPr>
            <p:cNvSpPr txBox="1">
              <a:spLocks/>
            </p:cNvSpPr>
            <p:nvPr/>
          </p:nvSpPr>
          <p:spPr>
            <a:xfrm>
              <a:off x="723016" y="3401580"/>
              <a:ext cx="4461013" cy="668463"/>
            </a:xfrm>
            <a:prstGeom prst="rect">
              <a:avLst/>
            </a:prstGeom>
          </p:spPr>
          <p:txBody>
            <a:bodyPr lIns="144000"/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3200" dirty="0">
                  <a:solidFill>
                    <a:sysClr val="window" lastClr="FFFFFF"/>
                  </a:solidFill>
                  <a:latin typeface="Segoe UI"/>
                </a:rPr>
                <a:t>LS Insight – Data Hub</a:t>
              </a:r>
              <a:endPara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b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</a:br>
              <a:endPara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38" name="Puščica: gor 37">
            <a:extLst>
              <a:ext uri="{FF2B5EF4-FFF2-40B4-BE49-F238E27FC236}">
                <a16:creationId xmlns:a16="http://schemas.microsoft.com/office/drawing/2014/main" id="{A2AF28A2-10E5-1158-3CC0-DCE9156A000C}"/>
              </a:ext>
            </a:extLst>
          </p:cNvPr>
          <p:cNvSpPr/>
          <p:nvPr/>
        </p:nvSpPr>
        <p:spPr>
          <a:xfrm>
            <a:off x="2626101" y="4028858"/>
            <a:ext cx="679330" cy="731862"/>
          </a:xfrm>
          <a:prstGeom prst="upArrow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67195F90-D5DD-F48B-451C-A760F7769167}"/>
              </a:ext>
            </a:extLst>
          </p:cNvPr>
          <p:cNvGrpSpPr/>
          <p:nvPr/>
        </p:nvGrpSpPr>
        <p:grpSpPr>
          <a:xfrm>
            <a:off x="573347" y="4740985"/>
            <a:ext cx="4990609" cy="800100"/>
            <a:chOff x="573347" y="4847989"/>
            <a:chExt cx="4990609" cy="800100"/>
          </a:xfrm>
        </p:grpSpPr>
        <p:sp>
          <p:nvSpPr>
            <p:cNvPr id="5" name="Pravokotnik 4">
              <a:extLst>
                <a:ext uri="{FF2B5EF4-FFF2-40B4-BE49-F238E27FC236}">
                  <a16:creationId xmlns:a16="http://schemas.microsoft.com/office/drawing/2014/main" id="{E70C92B7-8A60-3677-7D3F-C1EDE8289F09}"/>
                </a:ext>
              </a:extLst>
            </p:cNvPr>
            <p:cNvSpPr/>
            <p:nvPr/>
          </p:nvSpPr>
          <p:spPr>
            <a:xfrm>
              <a:off x="573347" y="4847989"/>
              <a:ext cx="4990609" cy="800100"/>
            </a:xfrm>
            <a:prstGeom prst="rect">
              <a:avLst/>
            </a:prstGeom>
            <a:solidFill>
              <a:srgbClr val="230E3F"/>
            </a:solidFill>
            <a:ln>
              <a:gradFill>
                <a:gsLst>
                  <a:gs pos="0">
                    <a:srgbClr val="220E3F"/>
                  </a:gs>
                  <a:gs pos="100000">
                    <a:schemeClr val="bg1"/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Content Placeholder 10">
              <a:extLst>
                <a:ext uri="{FF2B5EF4-FFF2-40B4-BE49-F238E27FC236}">
                  <a16:creationId xmlns:a16="http://schemas.microsoft.com/office/drawing/2014/main" id="{B5D6EEE2-7E8D-BFB0-D294-45CE18FE4A71}"/>
                </a:ext>
              </a:extLst>
            </p:cNvPr>
            <p:cNvSpPr txBox="1">
              <a:spLocks/>
            </p:cNvSpPr>
            <p:nvPr/>
          </p:nvSpPr>
          <p:spPr>
            <a:xfrm>
              <a:off x="739330" y="4913807"/>
              <a:ext cx="4176539" cy="668463"/>
            </a:xfrm>
            <a:prstGeom prst="rect">
              <a:avLst/>
            </a:prstGeom>
          </p:spPr>
          <p:txBody>
            <a:bodyPr lIns="144000"/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3200" dirty="0">
                  <a:solidFill>
                    <a:sysClr val="window" lastClr="FFFFFF"/>
                  </a:solidFill>
                  <a:latin typeface="Segoe UI"/>
                </a:rPr>
                <a:t>LS Central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b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</a:b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pic>
        <p:nvPicPr>
          <p:cNvPr id="4" name="Grafika 3" descr="Database outline">
            <a:extLst>
              <a:ext uri="{FF2B5EF4-FFF2-40B4-BE49-F238E27FC236}">
                <a16:creationId xmlns:a16="http://schemas.microsoft.com/office/drawing/2014/main" id="{7A877875-6C6C-3F7F-61CC-46E272B43B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26969" y="4683834"/>
            <a:ext cx="914400" cy="914400"/>
          </a:xfrm>
          <a:prstGeom prst="rect">
            <a:avLst/>
          </a:prstGeom>
        </p:spPr>
      </p:pic>
      <p:grpSp>
        <p:nvGrpSpPr>
          <p:cNvPr id="2" name="Skupina 1">
            <a:extLst>
              <a:ext uri="{FF2B5EF4-FFF2-40B4-BE49-F238E27FC236}">
                <a16:creationId xmlns:a16="http://schemas.microsoft.com/office/drawing/2014/main" id="{CF37A26B-F595-D7FC-F61C-5E30AF27EC14}"/>
              </a:ext>
            </a:extLst>
          </p:cNvPr>
          <p:cNvGrpSpPr/>
          <p:nvPr/>
        </p:nvGrpSpPr>
        <p:grpSpPr>
          <a:xfrm>
            <a:off x="557033" y="1725372"/>
            <a:ext cx="5172906" cy="800100"/>
            <a:chOff x="557033" y="1832376"/>
            <a:chExt cx="5172906" cy="800100"/>
          </a:xfrm>
        </p:grpSpPr>
        <p:sp>
          <p:nvSpPr>
            <p:cNvPr id="39" name="Pravokotnik 38">
              <a:extLst>
                <a:ext uri="{FF2B5EF4-FFF2-40B4-BE49-F238E27FC236}">
                  <a16:creationId xmlns:a16="http://schemas.microsoft.com/office/drawing/2014/main" id="{A39CC08D-E27D-7878-1775-5478F0F4C1AC}"/>
                </a:ext>
              </a:extLst>
            </p:cNvPr>
            <p:cNvSpPr/>
            <p:nvPr/>
          </p:nvSpPr>
          <p:spPr>
            <a:xfrm>
              <a:off x="557033" y="1832376"/>
              <a:ext cx="5006923" cy="800100"/>
            </a:xfrm>
            <a:prstGeom prst="rect">
              <a:avLst/>
            </a:prstGeom>
            <a:noFill/>
            <a:ln w="38100">
              <a:gradFill>
                <a:gsLst>
                  <a:gs pos="0">
                    <a:srgbClr val="220E3F"/>
                  </a:gs>
                  <a:gs pos="100000">
                    <a:schemeClr val="bg1"/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Content Placeholder 10">
              <a:extLst>
                <a:ext uri="{FF2B5EF4-FFF2-40B4-BE49-F238E27FC236}">
                  <a16:creationId xmlns:a16="http://schemas.microsoft.com/office/drawing/2014/main" id="{9D87D8D0-0ADE-E253-3B05-5214B07C4ADF}"/>
                </a:ext>
              </a:extLst>
            </p:cNvPr>
            <p:cNvSpPr txBox="1">
              <a:spLocks/>
            </p:cNvSpPr>
            <p:nvPr/>
          </p:nvSpPr>
          <p:spPr>
            <a:xfrm>
              <a:off x="723016" y="1958442"/>
              <a:ext cx="5006923" cy="608042"/>
            </a:xfrm>
            <a:prstGeom prst="rect">
              <a:avLst/>
            </a:prstGeom>
          </p:spPr>
          <p:txBody>
            <a:bodyPr lIns="144000"/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3200" dirty="0">
                  <a:solidFill>
                    <a:sysClr val="window" lastClr="FFFFFF"/>
                  </a:solidFill>
                  <a:latin typeface="Segoe UI"/>
                </a:rPr>
                <a:t>LS Insight – Analytics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b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</a:b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43" name="Puščica: gor 42">
            <a:extLst>
              <a:ext uri="{FF2B5EF4-FFF2-40B4-BE49-F238E27FC236}">
                <a16:creationId xmlns:a16="http://schemas.microsoft.com/office/drawing/2014/main" id="{FD3E232A-457A-B16E-00E2-5C12C5723431}"/>
              </a:ext>
            </a:extLst>
          </p:cNvPr>
          <p:cNvSpPr/>
          <p:nvPr/>
        </p:nvSpPr>
        <p:spPr>
          <a:xfrm>
            <a:off x="2626101" y="2563565"/>
            <a:ext cx="679330" cy="672930"/>
          </a:xfrm>
          <a:prstGeom prst="upArrow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" name="Graphic 3">
            <a:extLst>
              <a:ext uri="{FF2B5EF4-FFF2-40B4-BE49-F238E27FC236}">
                <a16:creationId xmlns:a16="http://schemas.microsoft.com/office/drawing/2014/main" id="{ED696EB1-5440-DD99-FCDD-ACE3204486C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84029" y="1728865"/>
            <a:ext cx="818470" cy="818470"/>
          </a:xfrm>
          <a:prstGeom prst="rect">
            <a:avLst/>
          </a:prstGeom>
        </p:spPr>
      </p:pic>
      <p:pic>
        <p:nvPicPr>
          <p:cNvPr id="14" name="Grafika 13" descr="Database outline">
            <a:extLst>
              <a:ext uri="{FF2B5EF4-FFF2-40B4-BE49-F238E27FC236}">
                <a16:creationId xmlns:a16="http://schemas.microsoft.com/office/drawing/2014/main" id="{E9BE220F-62C1-CF82-0A3F-3AB20C1D5B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32959" y="3171607"/>
            <a:ext cx="914400" cy="914400"/>
          </a:xfrm>
          <a:prstGeom prst="rect">
            <a:avLst/>
          </a:prstGeom>
        </p:spPr>
      </p:pic>
      <p:pic>
        <p:nvPicPr>
          <p:cNvPr id="53" name="Graphic 6">
            <a:extLst>
              <a:ext uri="{FF2B5EF4-FFF2-40B4-BE49-F238E27FC236}">
                <a16:creationId xmlns:a16="http://schemas.microsoft.com/office/drawing/2014/main" id="{DF67B240-A600-AD1C-5FED-06FE63F80CB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01445" y="3681066"/>
            <a:ext cx="563946" cy="563946"/>
          </a:xfrm>
          <a:prstGeom prst="rect">
            <a:avLst/>
          </a:prstGeom>
        </p:spPr>
      </p:pic>
      <p:pic>
        <p:nvPicPr>
          <p:cNvPr id="8" name="Grafika 7" descr="Database outline">
            <a:extLst>
              <a:ext uri="{FF2B5EF4-FFF2-40B4-BE49-F238E27FC236}">
                <a16:creationId xmlns:a16="http://schemas.microsoft.com/office/drawing/2014/main" id="{C118420A-AC61-1B2C-4503-048D3A0DA1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41313" y="3082245"/>
            <a:ext cx="914400" cy="914400"/>
          </a:xfrm>
          <a:prstGeom prst="rect">
            <a:avLst/>
          </a:prstGeom>
        </p:spPr>
      </p:pic>
      <p:pic>
        <p:nvPicPr>
          <p:cNvPr id="17" name="Graphic 6">
            <a:extLst>
              <a:ext uri="{FF2B5EF4-FFF2-40B4-BE49-F238E27FC236}">
                <a16:creationId xmlns:a16="http://schemas.microsoft.com/office/drawing/2014/main" id="{B9F33F69-42A2-1619-104D-B557BE1BBD1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39751" y="3608840"/>
            <a:ext cx="563946" cy="563946"/>
          </a:xfrm>
          <a:prstGeom prst="rect">
            <a:avLst/>
          </a:prstGeom>
        </p:spPr>
      </p:pic>
      <p:pic>
        <p:nvPicPr>
          <p:cNvPr id="18" name="Grafika 17" descr="Database outline">
            <a:extLst>
              <a:ext uri="{FF2B5EF4-FFF2-40B4-BE49-F238E27FC236}">
                <a16:creationId xmlns:a16="http://schemas.microsoft.com/office/drawing/2014/main" id="{A5F6CDEC-991C-29B2-B401-3E2E319B8C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41313" y="2502472"/>
            <a:ext cx="914400" cy="914400"/>
          </a:xfrm>
          <a:prstGeom prst="rect">
            <a:avLst/>
          </a:prstGeom>
        </p:spPr>
      </p:pic>
      <p:cxnSp>
        <p:nvCxnSpPr>
          <p:cNvPr id="22" name="Raven puščični povezovalnik 21">
            <a:extLst>
              <a:ext uri="{FF2B5EF4-FFF2-40B4-BE49-F238E27FC236}">
                <a16:creationId xmlns:a16="http://schemas.microsoft.com/office/drawing/2014/main" id="{48405E6E-57D5-CA91-4C0A-FBC13571690A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8955713" y="2959672"/>
            <a:ext cx="513778" cy="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oljeZBesedilom 24">
            <a:extLst>
              <a:ext uri="{FF2B5EF4-FFF2-40B4-BE49-F238E27FC236}">
                <a16:creationId xmlns:a16="http://schemas.microsoft.com/office/drawing/2014/main" id="{A0C0F765-EC08-A068-EDB8-84E332876274}"/>
              </a:ext>
            </a:extLst>
          </p:cNvPr>
          <p:cNvSpPr txBox="1"/>
          <p:nvPr/>
        </p:nvSpPr>
        <p:spPr>
          <a:xfrm>
            <a:off x="9565899" y="2698062"/>
            <a:ext cx="1681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DW tables</a:t>
            </a:r>
          </a:p>
        </p:txBody>
      </p:sp>
      <p:cxnSp>
        <p:nvCxnSpPr>
          <p:cNvPr id="26" name="Raven puščični povezovalnik 25">
            <a:extLst>
              <a:ext uri="{FF2B5EF4-FFF2-40B4-BE49-F238E27FC236}">
                <a16:creationId xmlns:a16="http://schemas.microsoft.com/office/drawing/2014/main" id="{38ADE14F-A3A2-5C79-5AF9-C1BA46925DFB}"/>
              </a:ext>
            </a:extLst>
          </p:cNvPr>
          <p:cNvCxnSpPr>
            <a:cxnSpLocks/>
          </p:cNvCxnSpPr>
          <p:nvPr/>
        </p:nvCxnSpPr>
        <p:spPr>
          <a:xfrm>
            <a:off x="8955713" y="3556186"/>
            <a:ext cx="513778" cy="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oljeZBesedilom 26">
            <a:extLst>
              <a:ext uri="{FF2B5EF4-FFF2-40B4-BE49-F238E27FC236}">
                <a16:creationId xmlns:a16="http://schemas.microsoft.com/office/drawing/2014/main" id="{63296AA9-D278-6480-E86D-6E7249AF0E2E}"/>
              </a:ext>
            </a:extLst>
          </p:cNvPr>
          <p:cNvSpPr txBox="1"/>
          <p:nvPr/>
        </p:nvSpPr>
        <p:spPr>
          <a:xfrm>
            <a:off x="9565899" y="3294576"/>
            <a:ext cx="2203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Staging tables</a:t>
            </a:r>
          </a:p>
        </p:txBody>
      </p:sp>
      <p:pic>
        <p:nvPicPr>
          <p:cNvPr id="28" name="Grafika 27" descr="Database outline">
            <a:extLst>
              <a:ext uri="{FF2B5EF4-FFF2-40B4-BE49-F238E27FC236}">
                <a16:creationId xmlns:a16="http://schemas.microsoft.com/office/drawing/2014/main" id="{AA6F804A-B2F1-2728-FA78-804BEE6256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35884" y="5018066"/>
            <a:ext cx="914400" cy="914400"/>
          </a:xfrm>
          <a:prstGeom prst="rect">
            <a:avLst/>
          </a:prstGeom>
        </p:spPr>
      </p:pic>
      <p:cxnSp>
        <p:nvCxnSpPr>
          <p:cNvPr id="30" name="Raven puščični povezovalnik 29">
            <a:extLst>
              <a:ext uri="{FF2B5EF4-FFF2-40B4-BE49-F238E27FC236}">
                <a16:creationId xmlns:a16="http://schemas.microsoft.com/office/drawing/2014/main" id="{16CC9745-B6A2-CFE0-5EBC-F3DCDD9122D0}"/>
              </a:ext>
            </a:extLst>
          </p:cNvPr>
          <p:cNvCxnSpPr>
            <a:cxnSpLocks/>
          </p:cNvCxnSpPr>
          <p:nvPr/>
        </p:nvCxnSpPr>
        <p:spPr>
          <a:xfrm>
            <a:off x="8955713" y="5541085"/>
            <a:ext cx="513778" cy="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oljeZBesedilom 30">
            <a:extLst>
              <a:ext uri="{FF2B5EF4-FFF2-40B4-BE49-F238E27FC236}">
                <a16:creationId xmlns:a16="http://schemas.microsoft.com/office/drawing/2014/main" id="{7873651C-618D-6A16-A274-68741D49E3CF}"/>
              </a:ext>
            </a:extLst>
          </p:cNvPr>
          <p:cNvSpPr txBox="1"/>
          <p:nvPr/>
        </p:nvSpPr>
        <p:spPr>
          <a:xfrm>
            <a:off x="9565899" y="5279475"/>
            <a:ext cx="14595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LS tables</a:t>
            </a:r>
          </a:p>
        </p:txBody>
      </p:sp>
      <p:grpSp>
        <p:nvGrpSpPr>
          <p:cNvPr id="33" name="Skupina 32">
            <a:extLst>
              <a:ext uri="{FF2B5EF4-FFF2-40B4-BE49-F238E27FC236}">
                <a16:creationId xmlns:a16="http://schemas.microsoft.com/office/drawing/2014/main" id="{9759982E-94C9-DB0A-1556-6A6213607E24}"/>
              </a:ext>
            </a:extLst>
          </p:cNvPr>
          <p:cNvGrpSpPr/>
          <p:nvPr/>
        </p:nvGrpSpPr>
        <p:grpSpPr>
          <a:xfrm>
            <a:off x="7102932" y="4227207"/>
            <a:ext cx="513778" cy="513778"/>
            <a:chOff x="8955713" y="4404321"/>
            <a:chExt cx="513778" cy="513778"/>
          </a:xfrm>
        </p:grpSpPr>
        <p:sp>
          <p:nvSpPr>
            <p:cNvPr id="29" name="Elipsa 28">
              <a:extLst>
                <a:ext uri="{FF2B5EF4-FFF2-40B4-BE49-F238E27FC236}">
                  <a16:creationId xmlns:a16="http://schemas.microsoft.com/office/drawing/2014/main" id="{4B3E5D06-46FD-BFCD-08E9-41D5781AFDC0}"/>
                </a:ext>
              </a:extLst>
            </p:cNvPr>
            <p:cNvSpPr/>
            <p:nvPr/>
          </p:nvSpPr>
          <p:spPr>
            <a:xfrm>
              <a:off x="8955713" y="4404321"/>
              <a:ext cx="513778" cy="51377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PoljeZBesedilom 31">
              <a:extLst>
                <a:ext uri="{FF2B5EF4-FFF2-40B4-BE49-F238E27FC236}">
                  <a16:creationId xmlns:a16="http://schemas.microsoft.com/office/drawing/2014/main" id="{E6AE02D6-7BCE-0620-B23B-4DFAE55D305E}"/>
                </a:ext>
              </a:extLst>
            </p:cNvPr>
            <p:cNvSpPr txBox="1"/>
            <p:nvPr/>
          </p:nvSpPr>
          <p:spPr>
            <a:xfrm>
              <a:off x="9061759" y="447654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cxnSp>
        <p:nvCxnSpPr>
          <p:cNvPr id="35" name="Povezovalnik: kolenski 34">
            <a:extLst>
              <a:ext uri="{FF2B5EF4-FFF2-40B4-BE49-F238E27FC236}">
                <a16:creationId xmlns:a16="http://schemas.microsoft.com/office/drawing/2014/main" id="{8B469595-43AB-00C8-B0E9-D8F50F5DC582}"/>
              </a:ext>
            </a:extLst>
          </p:cNvPr>
          <p:cNvCxnSpPr>
            <a:cxnSpLocks/>
            <a:stCxn id="28" idx="1"/>
            <a:endCxn id="8" idx="1"/>
          </p:cNvCxnSpPr>
          <p:nvPr/>
        </p:nvCxnSpPr>
        <p:spPr>
          <a:xfrm rot="10800000" flipH="1">
            <a:off x="8035883" y="3539446"/>
            <a:ext cx="5429" cy="1935821"/>
          </a:xfrm>
          <a:prstGeom prst="bentConnector3">
            <a:avLst>
              <a:gd name="adj1" fmla="val -4210720"/>
            </a:avLst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ovezovalnik: kolenski 36">
            <a:extLst>
              <a:ext uri="{FF2B5EF4-FFF2-40B4-BE49-F238E27FC236}">
                <a16:creationId xmlns:a16="http://schemas.microsoft.com/office/drawing/2014/main" id="{119AD29E-2FF0-AF66-5F7E-47232C38AB01}"/>
              </a:ext>
            </a:extLst>
          </p:cNvPr>
          <p:cNvCxnSpPr>
            <a:cxnSpLocks/>
            <a:stCxn id="8" idx="1"/>
            <a:endCxn id="18" idx="1"/>
          </p:cNvCxnSpPr>
          <p:nvPr/>
        </p:nvCxnSpPr>
        <p:spPr>
          <a:xfrm rot="10800000">
            <a:off x="8041313" y="2959673"/>
            <a:ext cx="12700" cy="579773"/>
          </a:xfrm>
          <a:prstGeom prst="bentConnector3">
            <a:avLst>
              <a:gd name="adj1" fmla="val 1975606"/>
            </a:avLst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Skupina 48">
            <a:extLst>
              <a:ext uri="{FF2B5EF4-FFF2-40B4-BE49-F238E27FC236}">
                <a16:creationId xmlns:a16="http://schemas.microsoft.com/office/drawing/2014/main" id="{0B483C95-67A3-20EB-8351-8390C311F703}"/>
              </a:ext>
            </a:extLst>
          </p:cNvPr>
          <p:cNvGrpSpPr/>
          <p:nvPr/>
        </p:nvGrpSpPr>
        <p:grpSpPr>
          <a:xfrm>
            <a:off x="7102932" y="2959672"/>
            <a:ext cx="513778" cy="513778"/>
            <a:chOff x="8955713" y="4404321"/>
            <a:chExt cx="513778" cy="513778"/>
          </a:xfrm>
        </p:grpSpPr>
        <p:sp>
          <p:nvSpPr>
            <p:cNvPr id="50" name="Elipsa 49">
              <a:extLst>
                <a:ext uri="{FF2B5EF4-FFF2-40B4-BE49-F238E27FC236}">
                  <a16:creationId xmlns:a16="http://schemas.microsoft.com/office/drawing/2014/main" id="{61602F6B-1C9F-0271-2B85-BC94B5158055}"/>
                </a:ext>
              </a:extLst>
            </p:cNvPr>
            <p:cNvSpPr/>
            <p:nvPr/>
          </p:nvSpPr>
          <p:spPr>
            <a:xfrm>
              <a:off x="8955713" y="4404321"/>
              <a:ext cx="513778" cy="51377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PoljeZBesedilom 51">
              <a:extLst>
                <a:ext uri="{FF2B5EF4-FFF2-40B4-BE49-F238E27FC236}">
                  <a16:creationId xmlns:a16="http://schemas.microsoft.com/office/drawing/2014/main" id="{139FF8F2-5F97-EA91-7C04-CCD9106C6C17}"/>
                </a:ext>
              </a:extLst>
            </p:cNvPr>
            <p:cNvSpPr txBox="1"/>
            <p:nvPr/>
          </p:nvSpPr>
          <p:spPr>
            <a:xfrm>
              <a:off x="9061759" y="447654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55" name="Slika 54">
            <a:extLst>
              <a:ext uri="{FF2B5EF4-FFF2-40B4-BE49-F238E27FC236}">
                <a16:creationId xmlns:a16="http://schemas.microsoft.com/office/drawing/2014/main" id="{D7618E9C-D2EF-B6FD-78D3-BAA6775C32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7832" y="3082245"/>
            <a:ext cx="735202" cy="735202"/>
          </a:xfrm>
          <a:prstGeom prst="rect">
            <a:avLst/>
          </a:prstGeom>
        </p:spPr>
      </p:pic>
      <p:pic>
        <p:nvPicPr>
          <p:cNvPr id="57" name="Grafika 56" descr="Database outline">
            <a:extLst>
              <a:ext uri="{FF2B5EF4-FFF2-40B4-BE49-F238E27FC236}">
                <a16:creationId xmlns:a16="http://schemas.microsoft.com/office/drawing/2014/main" id="{F1860099-5445-40FD-559D-AA50A0A765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35881" y="3646467"/>
            <a:ext cx="914400" cy="914400"/>
          </a:xfrm>
          <a:prstGeom prst="rect">
            <a:avLst/>
          </a:prstGeom>
        </p:spPr>
      </p:pic>
      <p:grpSp>
        <p:nvGrpSpPr>
          <p:cNvPr id="59" name="Skupina 58">
            <a:extLst>
              <a:ext uri="{FF2B5EF4-FFF2-40B4-BE49-F238E27FC236}">
                <a16:creationId xmlns:a16="http://schemas.microsoft.com/office/drawing/2014/main" id="{C6623600-B169-9AA1-8E3B-34485815BEC7}"/>
              </a:ext>
            </a:extLst>
          </p:cNvPr>
          <p:cNvGrpSpPr/>
          <p:nvPr/>
        </p:nvGrpSpPr>
        <p:grpSpPr>
          <a:xfrm>
            <a:off x="7102932" y="3589890"/>
            <a:ext cx="513778" cy="513778"/>
            <a:chOff x="8955713" y="4404321"/>
            <a:chExt cx="513778" cy="513778"/>
          </a:xfrm>
        </p:grpSpPr>
        <p:sp>
          <p:nvSpPr>
            <p:cNvPr id="60" name="Elipsa 59">
              <a:extLst>
                <a:ext uri="{FF2B5EF4-FFF2-40B4-BE49-F238E27FC236}">
                  <a16:creationId xmlns:a16="http://schemas.microsoft.com/office/drawing/2014/main" id="{62DECBAA-1A0A-08B7-1968-92971B3D64CF}"/>
                </a:ext>
              </a:extLst>
            </p:cNvPr>
            <p:cNvSpPr/>
            <p:nvPr/>
          </p:nvSpPr>
          <p:spPr>
            <a:xfrm>
              <a:off x="8955713" y="4404321"/>
              <a:ext cx="513778" cy="51377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PoljeZBesedilom 60">
              <a:extLst>
                <a:ext uri="{FF2B5EF4-FFF2-40B4-BE49-F238E27FC236}">
                  <a16:creationId xmlns:a16="http://schemas.microsoft.com/office/drawing/2014/main" id="{B9BDEF58-05B4-B2CF-5AFD-7FDBC7213DCF}"/>
                </a:ext>
              </a:extLst>
            </p:cNvPr>
            <p:cNvSpPr txBox="1"/>
            <p:nvPr/>
          </p:nvSpPr>
          <p:spPr>
            <a:xfrm>
              <a:off x="9061759" y="447654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cxnSp>
        <p:nvCxnSpPr>
          <p:cNvPr id="62" name="Povezovalnik: kolenski 61">
            <a:extLst>
              <a:ext uri="{FF2B5EF4-FFF2-40B4-BE49-F238E27FC236}">
                <a16:creationId xmlns:a16="http://schemas.microsoft.com/office/drawing/2014/main" id="{FDA0571D-13E3-F4B2-C159-1F1AEFEAA8FB}"/>
              </a:ext>
            </a:extLst>
          </p:cNvPr>
          <p:cNvCxnSpPr>
            <a:cxnSpLocks/>
            <a:stCxn id="57" idx="1"/>
            <a:endCxn id="8" idx="1"/>
          </p:cNvCxnSpPr>
          <p:nvPr/>
        </p:nvCxnSpPr>
        <p:spPr>
          <a:xfrm rot="10800000" flipH="1">
            <a:off x="8035881" y="3539445"/>
            <a:ext cx="5432" cy="564222"/>
          </a:xfrm>
          <a:prstGeom prst="bentConnector3">
            <a:avLst>
              <a:gd name="adj1" fmla="val -4208395"/>
            </a:avLst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Graphic 6">
            <a:extLst>
              <a:ext uri="{FF2B5EF4-FFF2-40B4-BE49-F238E27FC236}">
                <a16:creationId xmlns:a16="http://schemas.microsoft.com/office/drawing/2014/main" id="{0870BBFA-0A39-1B75-8B62-D70BE638380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70172" y="4154595"/>
            <a:ext cx="563946" cy="563946"/>
          </a:xfrm>
          <a:prstGeom prst="rect">
            <a:avLst/>
          </a:prstGeom>
        </p:spPr>
      </p:pic>
      <p:cxnSp>
        <p:nvCxnSpPr>
          <p:cNvPr id="69" name="Povezovalnik: kolenski 68">
            <a:extLst>
              <a:ext uri="{FF2B5EF4-FFF2-40B4-BE49-F238E27FC236}">
                <a16:creationId xmlns:a16="http://schemas.microsoft.com/office/drawing/2014/main" id="{DEB4F5B2-4B77-8CF9-35C1-16A954D21331}"/>
              </a:ext>
            </a:extLst>
          </p:cNvPr>
          <p:cNvCxnSpPr>
            <a:cxnSpLocks/>
            <a:stCxn id="28" idx="1"/>
            <a:endCxn id="57" idx="1"/>
          </p:cNvCxnSpPr>
          <p:nvPr/>
        </p:nvCxnSpPr>
        <p:spPr>
          <a:xfrm rot="10800000">
            <a:off x="8035882" y="4103668"/>
            <a:ext cx="3" cy="1371599"/>
          </a:xfrm>
          <a:prstGeom prst="bentConnector3">
            <a:avLst>
              <a:gd name="adj1" fmla="val 7620100000"/>
            </a:avLst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" name="Skupina 69">
            <a:extLst>
              <a:ext uri="{FF2B5EF4-FFF2-40B4-BE49-F238E27FC236}">
                <a16:creationId xmlns:a16="http://schemas.microsoft.com/office/drawing/2014/main" id="{DA81C1AF-3073-6942-97A1-494B1380B0AA}"/>
              </a:ext>
            </a:extLst>
          </p:cNvPr>
          <p:cNvGrpSpPr/>
          <p:nvPr/>
        </p:nvGrpSpPr>
        <p:grpSpPr>
          <a:xfrm>
            <a:off x="7102932" y="4653531"/>
            <a:ext cx="513778" cy="513778"/>
            <a:chOff x="8955713" y="4404321"/>
            <a:chExt cx="513778" cy="513778"/>
          </a:xfrm>
        </p:grpSpPr>
        <p:sp>
          <p:nvSpPr>
            <p:cNvPr id="71" name="Elipsa 70">
              <a:extLst>
                <a:ext uri="{FF2B5EF4-FFF2-40B4-BE49-F238E27FC236}">
                  <a16:creationId xmlns:a16="http://schemas.microsoft.com/office/drawing/2014/main" id="{9F751144-479F-7550-7D3C-1DF6547B53E8}"/>
                </a:ext>
              </a:extLst>
            </p:cNvPr>
            <p:cNvSpPr/>
            <p:nvPr/>
          </p:nvSpPr>
          <p:spPr>
            <a:xfrm>
              <a:off x="8955713" y="4404321"/>
              <a:ext cx="513778" cy="51377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PoljeZBesedilom 71">
              <a:extLst>
                <a:ext uri="{FF2B5EF4-FFF2-40B4-BE49-F238E27FC236}">
                  <a16:creationId xmlns:a16="http://schemas.microsoft.com/office/drawing/2014/main" id="{AE96FF6D-8EFB-C7CC-0448-CCD44759EEF0}"/>
                </a:ext>
              </a:extLst>
            </p:cNvPr>
            <p:cNvSpPr txBox="1"/>
            <p:nvPr/>
          </p:nvSpPr>
          <p:spPr>
            <a:xfrm>
              <a:off x="9061759" y="447654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0</a:t>
              </a:r>
            </a:p>
          </p:txBody>
        </p:sp>
      </p:grpSp>
      <p:cxnSp>
        <p:nvCxnSpPr>
          <p:cNvPr id="73" name="Raven puščični povezovalnik 72">
            <a:extLst>
              <a:ext uri="{FF2B5EF4-FFF2-40B4-BE49-F238E27FC236}">
                <a16:creationId xmlns:a16="http://schemas.microsoft.com/office/drawing/2014/main" id="{762359F3-92B5-38F6-7EEF-62993F41890C}"/>
              </a:ext>
            </a:extLst>
          </p:cNvPr>
          <p:cNvCxnSpPr>
            <a:cxnSpLocks/>
          </p:cNvCxnSpPr>
          <p:nvPr/>
        </p:nvCxnSpPr>
        <p:spPr>
          <a:xfrm>
            <a:off x="8954464" y="4145921"/>
            <a:ext cx="513778" cy="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PoljeZBesedilom 73">
            <a:extLst>
              <a:ext uri="{FF2B5EF4-FFF2-40B4-BE49-F238E27FC236}">
                <a16:creationId xmlns:a16="http://schemas.microsoft.com/office/drawing/2014/main" id="{346FEAF3-0848-5E15-F1F1-6CA8502560A3}"/>
              </a:ext>
            </a:extLst>
          </p:cNvPr>
          <p:cNvSpPr txBox="1"/>
          <p:nvPr/>
        </p:nvSpPr>
        <p:spPr>
          <a:xfrm>
            <a:off x="9564650" y="3884311"/>
            <a:ext cx="24253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Pre-staging </a:t>
            </a:r>
            <a:r>
              <a:rPr lang="en-GB" sz="2800" dirty="0" err="1">
                <a:solidFill>
                  <a:schemeClr val="bg1"/>
                </a:solidFill>
              </a:rPr>
              <a:t>tbls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77" name="Picture 46">
            <a:extLst>
              <a:ext uri="{FF2B5EF4-FFF2-40B4-BE49-F238E27FC236}">
                <a16:creationId xmlns:a16="http://schemas.microsoft.com/office/drawing/2014/main" id="{475E9099-3AD2-ECDC-6EB0-5BF04610A4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27482" y="4631283"/>
            <a:ext cx="644918" cy="648192"/>
          </a:xfrm>
          <a:prstGeom prst="rect">
            <a:avLst/>
          </a:prstGeom>
        </p:spPr>
      </p:pic>
      <p:pic>
        <p:nvPicPr>
          <p:cNvPr id="11" name="Grafika 10" descr="Cloud with solid fill">
            <a:extLst>
              <a:ext uri="{FF2B5EF4-FFF2-40B4-BE49-F238E27FC236}">
                <a16:creationId xmlns:a16="http://schemas.microsoft.com/office/drawing/2014/main" id="{2BBA052E-6117-88C2-99FF-7171AFA0C4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622312" y="5541085"/>
            <a:ext cx="596922" cy="59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0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3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6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0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3" grpId="0" animBg="1"/>
      <p:bldP spid="25" grpId="0"/>
      <p:bldP spid="27" grpId="0"/>
      <p:bldP spid="31" grpId="0"/>
      <p:bldP spid="7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09BA7F3-9860-51FB-502A-2A3C393BB6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2425" y="488950"/>
            <a:ext cx="3162910" cy="58896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LS Insight</a:t>
            </a:r>
          </a:p>
        </p:txBody>
      </p:sp>
      <p:sp>
        <p:nvSpPr>
          <p:cNvPr id="29" name="Text Placeholder 1">
            <a:extLst>
              <a:ext uri="{FF2B5EF4-FFF2-40B4-BE49-F238E27FC236}">
                <a16:creationId xmlns:a16="http://schemas.microsoft.com/office/drawing/2014/main" id="{944AEAC5-3A6B-8B0E-D20F-059A3A709158}"/>
              </a:ext>
            </a:extLst>
          </p:cNvPr>
          <p:cNvSpPr txBox="1">
            <a:spLocks/>
          </p:cNvSpPr>
          <p:nvPr/>
        </p:nvSpPr>
        <p:spPr>
          <a:xfrm>
            <a:off x="352425" y="2015003"/>
            <a:ext cx="7628362" cy="15841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2400"/>
              </a:spcAft>
              <a:buFont typeface="Arial"/>
              <a:buNone/>
            </a:pPr>
            <a:br>
              <a:rPr lang="en-US" dirty="0">
                <a:solidFill>
                  <a:prstClr val="white"/>
                </a:solidFill>
                <a:latin typeface="Segoe UI"/>
              </a:rPr>
            </a:br>
            <a:r>
              <a:rPr lang="en-US" sz="7200" b="1" dirty="0">
                <a:solidFill>
                  <a:prstClr val="white"/>
                </a:solidFill>
                <a:latin typeface="Segoe UI"/>
              </a:rPr>
              <a:t>It’s for FREE!!!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AF196AED-5ABB-6B6D-7A04-6D76A84AC0CD}"/>
              </a:ext>
            </a:extLst>
          </p:cNvPr>
          <p:cNvGrpSpPr/>
          <p:nvPr/>
        </p:nvGrpSpPr>
        <p:grpSpPr>
          <a:xfrm>
            <a:off x="8504919" y="837114"/>
            <a:ext cx="2891474" cy="2482707"/>
            <a:chOff x="8504919" y="3781111"/>
            <a:chExt cx="2891474" cy="2482707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BD8ADAC-63D0-9727-AB36-32DC17F3E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04920" y="4640049"/>
              <a:ext cx="1365031" cy="76732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5AD0900-4F1A-3816-9931-DCBFFEC53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04920" y="3783600"/>
              <a:ext cx="1365031" cy="76732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D231973-7097-F4F0-051F-59CA582AD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31360" y="5496498"/>
              <a:ext cx="1365031" cy="76732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9D2E62F-555E-30D5-F2F3-DBECBD039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04919" y="5496498"/>
              <a:ext cx="1365031" cy="76732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5CDCA01-CC7B-18AB-20C4-951B2F387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31362" y="3781111"/>
              <a:ext cx="1365031" cy="76732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7ED1DFD5-DEA6-0A14-5C2B-F4907C0F9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31361" y="4655877"/>
              <a:ext cx="1365031" cy="76732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7" name="Plus Sign 36">
            <a:extLst>
              <a:ext uri="{FF2B5EF4-FFF2-40B4-BE49-F238E27FC236}">
                <a16:creationId xmlns:a16="http://schemas.microsoft.com/office/drawing/2014/main" id="{F9FBF72C-A2CF-B935-2579-E40C22BBFE7A}"/>
              </a:ext>
            </a:extLst>
          </p:cNvPr>
          <p:cNvSpPr/>
          <p:nvPr/>
        </p:nvSpPr>
        <p:spPr>
          <a:xfrm>
            <a:off x="9605496" y="3569158"/>
            <a:ext cx="662260" cy="737603"/>
          </a:xfrm>
          <a:prstGeom prst="mathPlus">
            <a:avLst/>
          </a:prstGeom>
          <a:solidFill>
            <a:srgbClr val="2BD9E4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F3F1C1E-3188-F593-E0C8-76B45C06B42D}"/>
              </a:ext>
            </a:extLst>
          </p:cNvPr>
          <p:cNvSpPr txBox="1"/>
          <p:nvPr/>
        </p:nvSpPr>
        <p:spPr>
          <a:xfrm>
            <a:off x="8676667" y="330641"/>
            <a:ext cx="25199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2400"/>
              </a:spcAft>
              <a:buFont typeface="Arial"/>
              <a:buNone/>
            </a:pPr>
            <a:r>
              <a:rPr lang="en-US" sz="2400" dirty="0">
                <a:solidFill>
                  <a:prstClr val="white"/>
                </a:solidFill>
                <a:latin typeface="Segoe UI"/>
              </a:rPr>
              <a:t>Analytics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2B7F96B-A55F-D71F-FC42-03A2033BD9C0}"/>
              </a:ext>
            </a:extLst>
          </p:cNvPr>
          <p:cNvSpPr txBox="1"/>
          <p:nvPr/>
        </p:nvSpPr>
        <p:spPr>
          <a:xfrm>
            <a:off x="8676666" y="6099412"/>
            <a:ext cx="25199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2400"/>
              </a:spcAft>
              <a:buFont typeface="Arial"/>
              <a:buNone/>
            </a:pPr>
            <a:r>
              <a:rPr lang="en-US" sz="2400" dirty="0">
                <a:solidFill>
                  <a:prstClr val="white"/>
                </a:solidFill>
                <a:latin typeface="Segoe UI"/>
              </a:rPr>
              <a:t>Data Hub</a:t>
            </a: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E4D3DEB2-C85F-D42C-6F92-AB5F20A1EBA6}"/>
              </a:ext>
            </a:extLst>
          </p:cNvPr>
          <p:cNvGrpSpPr/>
          <p:nvPr/>
        </p:nvGrpSpPr>
        <p:grpSpPr>
          <a:xfrm>
            <a:off x="8921071" y="4387564"/>
            <a:ext cx="2031106" cy="1562736"/>
            <a:chOff x="6201321" y="4950169"/>
            <a:chExt cx="1232432" cy="1073405"/>
          </a:xfrm>
        </p:grpSpPr>
        <p:pic>
          <p:nvPicPr>
            <p:cNvPr id="2" name="Grafika 1" descr="Database outline">
              <a:extLst>
                <a:ext uri="{FF2B5EF4-FFF2-40B4-BE49-F238E27FC236}">
                  <a16:creationId xmlns:a16="http://schemas.microsoft.com/office/drawing/2014/main" id="{BFA23F95-5538-E230-D6F2-11609AB98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201321" y="4950169"/>
              <a:ext cx="914400" cy="914400"/>
            </a:xfrm>
            <a:prstGeom prst="rect">
              <a:avLst/>
            </a:prstGeom>
          </p:spPr>
        </p:pic>
        <p:pic>
          <p:nvPicPr>
            <p:cNvPr id="3" name="Graphic 6">
              <a:extLst>
                <a:ext uri="{FF2B5EF4-FFF2-40B4-BE49-F238E27FC236}">
                  <a16:creationId xmlns:a16="http://schemas.microsoft.com/office/drawing/2014/main" id="{D491E99A-4036-44DC-3E99-C4E1DDEBF7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869807" y="5459628"/>
              <a:ext cx="563946" cy="563946"/>
            </a:xfrm>
            <a:prstGeom prst="rect">
              <a:avLst/>
            </a:prstGeom>
          </p:spPr>
        </p:pic>
      </p:grp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46EB0C0C-34A6-F8A3-A38D-A6638B9BDDE7}"/>
              </a:ext>
            </a:extLst>
          </p:cNvPr>
          <p:cNvSpPr txBox="1"/>
          <p:nvPr/>
        </p:nvSpPr>
        <p:spPr>
          <a:xfrm>
            <a:off x="431939" y="4529967"/>
            <a:ext cx="5388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spcBef>
                <a:spcPts val="0"/>
              </a:spcBef>
              <a:spcAft>
                <a:spcPts val="2400"/>
              </a:spcAft>
              <a:buFont typeface="Arial"/>
              <a:buNone/>
            </a:pPr>
            <a:r>
              <a:rPr lang="en-US" sz="2800" dirty="0">
                <a:solidFill>
                  <a:prstClr val="white"/>
                </a:solidFill>
                <a:latin typeface="Segoe UI"/>
              </a:rPr>
              <a:t>Your cost: Hosting and operating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6FF12B94-243C-EABA-F5A2-D9ECDAAF6063}"/>
              </a:ext>
            </a:extLst>
          </p:cNvPr>
          <p:cNvSpPr txBox="1"/>
          <p:nvPr/>
        </p:nvSpPr>
        <p:spPr>
          <a:xfrm>
            <a:off x="480082" y="5057719"/>
            <a:ext cx="5260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https://azure.microsoft.com/en-us/pricing/calculator/</a:t>
            </a:r>
          </a:p>
        </p:txBody>
      </p:sp>
    </p:spTree>
    <p:extLst>
      <p:ext uri="{BB962C8B-B14F-4D97-AF65-F5344CB8AC3E}">
        <p14:creationId xmlns:p14="http://schemas.microsoft.com/office/powerpoint/2010/main" val="246932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>
            <a:extLst>
              <a:ext uri="{FF2B5EF4-FFF2-40B4-BE49-F238E27FC236}">
                <a16:creationId xmlns:a16="http://schemas.microsoft.com/office/drawing/2014/main" id="{12C53F8F-436A-AB2D-D5FA-2B55FF5700E5}"/>
              </a:ext>
            </a:extLst>
          </p:cNvPr>
          <p:cNvGrpSpPr/>
          <p:nvPr/>
        </p:nvGrpSpPr>
        <p:grpSpPr>
          <a:xfrm>
            <a:off x="842793" y="3514518"/>
            <a:ext cx="5006923" cy="800100"/>
            <a:chOff x="557033" y="3335762"/>
            <a:chExt cx="5006923" cy="800100"/>
          </a:xfrm>
        </p:grpSpPr>
        <p:sp>
          <p:nvSpPr>
            <p:cNvPr id="15" name="Pravokotnik 14">
              <a:extLst>
                <a:ext uri="{FF2B5EF4-FFF2-40B4-BE49-F238E27FC236}">
                  <a16:creationId xmlns:a16="http://schemas.microsoft.com/office/drawing/2014/main" id="{8BD6A9F7-1877-7B9E-07FD-E0E05E1CE4BC}"/>
                </a:ext>
              </a:extLst>
            </p:cNvPr>
            <p:cNvSpPr/>
            <p:nvPr/>
          </p:nvSpPr>
          <p:spPr>
            <a:xfrm>
              <a:off x="557033" y="3335762"/>
              <a:ext cx="5006923" cy="800100"/>
            </a:xfrm>
            <a:prstGeom prst="rect">
              <a:avLst/>
            </a:prstGeom>
            <a:solidFill>
              <a:srgbClr val="291348"/>
            </a:solidFill>
            <a:ln w="38100">
              <a:gradFill>
                <a:gsLst>
                  <a:gs pos="0">
                    <a:srgbClr val="220E3F"/>
                  </a:gs>
                  <a:gs pos="100000">
                    <a:schemeClr val="bg1"/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Content Placeholder 10">
              <a:extLst>
                <a:ext uri="{FF2B5EF4-FFF2-40B4-BE49-F238E27FC236}">
                  <a16:creationId xmlns:a16="http://schemas.microsoft.com/office/drawing/2014/main" id="{4D970FB8-597D-9812-3084-0ECBDFA3224A}"/>
                </a:ext>
              </a:extLst>
            </p:cNvPr>
            <p:cNvSpPr txBox="1">
              <a:spLocks/>
            </p:cNvSpPr>
            <p:nvPr/>
          </p:nvSpPr>
          <p:spPr>
            <a:xfrm>
              <a:off x="723016" y="3401580"/>
              <a:ext cx="4461013" cy="668463"/>
            </a:xfrm>
            <a:prstGeom prst="rect">
              <a:avLst/>
            </a:prstGeom>
          </p:spPr>
          <p:txBody>
            <a:bodyPr lIns="144000"/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3200" dirty="0">
                  <a:solidFill>
                    <a:sysClr val="window" lastClr="FFFFFF"/>
                  </a:solidFill>
                  <a:latin typeface="Segoe UI"/>
                </a:rPr>
                <a:t>LS Insight – Data Hub</a:t>
              </a:r>
              <a:endPara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b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</a:br>
              <a:endPara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38" name="Puščica: gor 37">
            <a:extLst>
              <a:ext uri="{FF2B5EF4-FFF2-40B4-BE49-F238E27FC236}">
                <a16:creationId xmlns:a16="http://schemas.microsoft.com/office/drawing/2014/main" id="{A2AF28A2-10E5-1158-3CC0-DCE9156A000C}"/>
              </a:ext>
            </a:extLst>
          </p:cNvPr>
          <p:cNvSpPr/>
          <p:nvPr/>
        </p:nvSpPr>
        <p:spPr>
          <a:xfrm>
            <a:off x="2911861" y="4314618"/>
            <a:ext cx="679330" cy="731862"/>
          </a:xfrm>
          <a:prstGeom prst="upArrow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67195F90-D5DD-F48B-451C-A760F7769167}"/>
              </a:ext>
            </a:extLst>
          </p:cNvPr>
          <p:cNvGrpSpPr/>
          <p:nvPr/>
        </p:nvGrpSpPr>
        <p:grpSpPr>
          <a:xfrm>
            <a:off x="859107" y="5026745"/>
            <a:ext cx="4990609" cy="800100"/>
            <a:chOff x="573347" y="4847989"/>
            <a:chExt cx="4990609" cy="800100"/>
          </a:xfrm>
        </p:grpSpPr>
        <p:sp>
          <p:nvSpPr>
            <p:cNvPr id="5" name="Pravokotnik 4">
              <a:extLst>
                <a:ext uri="{FF2B5EF4-FFF2-40B4-BE49-F238E27FC236}">
                  <a16:creationId xmlns:a16="http://schemas.microsoft.com/office/drawing/2014/main" id="{E70C92B7-8A60-3677-7D3F-C1EDE8289F09}"/>
                </a:ext>
              </a:extLst>
            </p:cNvPr>
            <p:cNvSpPr/>
            <p:nvPr/>
          </p:nvSpPr>
          <p:spPr>
            <a:xfrm>
              <a:off x="573347" y="4847989"/>
              <a:ext cx="4990609" cy="800100"/>
            </a:xfrm>
            <a:prstGeom prst="rect">
              <a:avLst/>
            </a:prstGeom>
            <a:solidFill>
              <a:srgbClr val="230E3F"/>
            </a:solidFill>
            <a:ln>
              <a:gradFill>
                <a:gsLst>
                  <a:gs pos="0">
                    <a:srgbClr val="220E3F"/>
                  </a:gs>
                  <a:gs pos="100000">
                    <a:schemeClr val="bg1"/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Content Placeholder 10">
              <a:extLst>
                <a:ext uri="{FF2B5EF4-FFF2-40B4-BE49-F238E27FC236}">
                  <a16:creationId xmlns:a16="http://schemas.microsoft.com/office/drawing/2014/main" id="{B5D6EEE2-7E8D-BFB0-D294-45CE18FE4A71}"/>
                </a:ext>
              </a:extLst>
            </p:cNvPr>
            <p:cNvSpPr txBox="1">
              <a:spLocks/>
            </p:cNvSpPr>
            <p:nvPr/>
          </p:nvSpPr>
          <p:spPr>
            <a:xfrm>
              <a:off x="739330" y="4913807"/>
              <a:ext cx="4176539" cy="668463"/>
            </a:xfrm>
            <a:prstGeom prst="rect">
              <a:avLst/>
            </a:prstGeom>
          </p:spPr>
          <p:txBody>
            <a:bodyPr lIns="144000"/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3200" dirty="0">
                  <a:solidFill>
                    <a:sysClr val="window" lastClr="FFFFFF"/>
                  </a:solidFill>
                  <a:latin typeface="Segoe UI"/>
                </a:rPr>
                <a:t>LS Central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b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</a:b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pic>
        <p:nvPicPr>
          <p:cNvPr id="4" name="Grafika 3" descr="Database outline">
            <a:extLst>
              <a:ext uri="{FF2B5EF4-FFF2-40B4-BE49-F238E27FC236}">
                <a16:creationId xmlns:a16="http://schemas.microsoft.com/office/drawing/2014/main" id="{7A877875-6C6C-3F7F-61CC-46E272B43B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2729" y="4969594"/>
            <a:ext cx="914400" cy="914400"/>
          </a:xfrm>
          <a:prstGeom prst="rect">
            <a:avLst/>
          </a:prstGeom>
        </p:spPr>
      </p:pic>
      <p:grpSp>
        <p:nvGrpSpPr>
          <p:cNvPr id="2" name="Skupina 1">
            <a:extLst>
              <a:ext uri="{FF2B5EF4-FFF2-40B4-BE49-F238E27FC236}">
                <a16:creationId xmlns:a16="http://schemas.microsoft.com/office/drawing/2014/main" id="{CF37A26B-F595-D7FC-F61C-5E30AF27EC14}"/>
              </a:ext>
            </a:extLst>
          </p:cNvPr>
          <p:cNvGrpSpPr/>
          <p:nvPr/>
        </p:nvGrpSpPr>
        <p:grpSpPr>
          <a:xfrm>
            <a:off x="842793" y="2011132"/>
            <a:ext cx="5172906" cy="800100"/>
            <a:chOff x="557033" y="1832376"/>
            <a:chExt cx="5172906" cy="800100"/>
          </a:xfrm>
        </p:grpSpPr>
        <p:sp>
          <p:nvSpPr>
            <p:cNvPr id="39" name="Pravokotnik 38">
              <a:extLst>
                <a:ext uri="{FF2B5EF4-FFF2-40B4-BE49-F238E27FC236}">
                  <a16:creationId xmlns:a16="http://schemas.microsoft.com/office/drawing/2014/main" id="{A39CC08D-E27D-7878-1775-5478F0F4C1AC}"/>
                </a:ext>
              </a:extLst>
            </p:cNvPr>
            <p:cNvSpPr/>
            <p:nvPr/>
          </p:nvSpPr>
          <p:spPr>
            <a:xfrm>
              <a:off x="557033" y="1832376"/>
              <a:ext cx="5006923" cy="800100"/>
            </a:xfrm>
            <a:prstGeom prst="rect">
              <a:avLst/>
            </a:prstGeom>
            <a:noFill/>
            <a:ln w="38100">
              <a:gradFill>
                <a:gsLst>
                  <a:gs pos="0">
                    <a:srgbClr val="220E3F"/>
                  </a:gs>
                  <a:gs pos="100000">
                    <a:schemeClr val="bg1"/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Content Placeholder 10">
              <a:extLst>
                <a:ext uri="{FF2B5EF4-FFF2-40B4-BE49-F238E27FC236}">
                  <a16:creationId xmlns:a16="http://schemas.microsoft.com/office/drawing/2014/main" id="{9D87D8D0-0ADE-E253-3B05-5214B07C4ADF}"/>
                </a:ext>
              </a:extLst>
            </p:cNvPr>
            <p:cNvSpPr txBox="1">
              <a:spLocks/>
            </p:cNvSpPr>
            <p:nvPr/>
          </p:nvSpPr>
          <p:spPr>
            <a:xfrm>
              <a:off x="723016" y="1958442"/>
              <a:ext cx="5006923" cy="608042"/>
            </a:xfrm>
            <a:prstGeom prst="rect">
              <a:avLst/>
            </a:prstGeom>
          </p:spPr>
          <p:txBody>
            <a:bodyPr lIns="144000"/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3200" dirty="0">
                  <a:solidFill>
                    <a:sysClr val="window" lastClr="FFFFFF"/>
                  </a:solidFill>
                  <a:latin typeface="Segoe UI"/>
                </a:rPr>
                <a:t>LS Insight – Analytics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b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</a:b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43" name="Puščica: gor 42">
            <a:extLst>
              <a:ext uri="{FF2B5EF4-FFF2-40B4-BE49-F238E27FC236}">
                <a16:creationId xmlns:a16="http://schemas.microsoft.com/office/drawing/2014/main" id="{FD3E232A-457A-B16E-00E2-5C12C5723431}"/>
              </a:ext>
            </a:extLst>
          </p:cNvPr>
          <p:cNvSpPr/>
          <p:nvPr/>
        </p:nvSpPr>
        <p:spPr>
          <a:xfrm>
            <a:off x="2911861" y="2849325"/>
            <a:ext cx="679330" cy="672930"/>
          </a:xfrm>
          <a:prstGeom prst="upArrow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" name="Graphic 3">
            <a:extLst>
              <a:ext uri="{FF2B5EF4-FFF2-40B4-BE49-F238E27FC236}">
                <a16:creationId xmlns:a16="http://schemas.microsoft.com/office/drawing/2014/main" id="{ED696EB1-5440-DD99-FCDD-ACE3204486C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69789" y="2014625"/>
            <a:ext cx="818470" cy="818470"/>
          </a:xfrm>
          <a:prstGeom prst="rect">
            <a:avLst/>
          </a:prstGeom>
        </p:spPr>
      </p:pic>
      <p:pic>
        <p:nvPicPr>
          <p:cNvPr id="14" name="Grafika 13" descr="Database outline">
            <a:extLst>
              <a:ext uri="{FF2B5EF4-FFF2-40B4-BE49-F238E27FC236}">
                <a16:creationId xmlns:a16="http://schemas.microsoft.com/office/drawing/2014/main" id="{E9BE220F-62C1-CF82-0A3F-3AB20C1D5B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8719" y="3457367"/>
            <a:ext cx="914400" cy="914400"/>
          </a:xfrm>
          <a:prstGeom prst="rect">
            <a:avLst/>
          </a:prstGeom>
        </p:spPr>
      </p:pic>
      <p:pic>
        <p:nvPicPr>
          <p:cNvPr id="53" name="Graphic 6">
            <a:extLst>
              <a:ext uri="{FF2B5EF4-FFF2-40B4-BE49-F238E27FC236}">
                <a16:creationId xmlns:a16="http://schemas.microsoft.com/office/drawing/2014/main" id="{DF67B240-A600-AD1C-5FED-06FE63F80CB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87205" y="3966826"/>
            <a:ext cx="563946" cy="563946"/>
          </a:xfrm>
          <a:prstGeom prst="rect">
            <a:avLst/>
          </a:prstGeom>
        </p:spPr>
      </p:pic>
      <p:pic>
        <p:nvPicPr>
          <p:cNvPr id="10" name="Grafika 9" descr="Table outline">
            <a:extLst>
              <a:ext uri="{FF2B5EF4-FFF2-40B4-BE49-F238E27FC236}">
                <a16:creationId xmlns:a16="http://schemas.microsoft.com/office/drawing/2014/main" id="{99C44B45-281B-DEB7-1D95-32CF5E56F4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01995" y="5607017"/>
            <a:ext cx="914400" cy="914400"/>
          </a:xfrm>
          <a:prstGeom prst="rect">
            <a:avLst/>
          </a:prstGeom>
        </p:spPr>
      </p:pic>
      <p:cxnSp>
        <p:nvCxnSpPr>
          <p:cNvPr id="12" name="Povezovalnik: kolenski 11">
            <a:extLst>
              <a:ext uri="{FF2B5EF4-FFF2-40B4-BE49-F238E27FC236}">
                <a16:creationId xmlns:a16="http://schemas.microsoft.com/office/drawing/2014/main" id="{E077B1A4-DEC5-CA7A-FC98-3C322CAC6A91}"/>
              </a:ext>
            </a:extLst>
          </p:cNvPr>
          <p:cNvCxnSpPr>
            <a:stCxn id="10" idx="0"/>
            <a:endCxn id="4" idx="3"/>
          </p:cNvCxnSpPr>
          <p:nvPr/>
        </p:nvCxnSpPr>
        <p:spPr>
          <a:xfrm rot="16200000" flipV="1">
            <a:off x="6603051" y="5150873"/>
            <a:ext cx="180223" cy="732066"/>
          </a:xfrm>
          <a:prstGeom prst="bentConnector2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aven puščični povezovalnik 18">
            <a:extLst>
              <a:ext uri="{FF2B5EF4-FFF2-40B4-BE49-F238E27FC236}">
                <a16:creationId xmlns:a16="http://schemas.microsoft.com/office/drawing/2014/main" id="{DF0F834B-FD0E-A26D-D8F1-0A429264420C}"/>
              </a:ext>
            </a:extLst>
          </p:cNvPr>
          <p:cNvCxnSpPr>
            <a:stCxn id="4" idx="0"/>
            <a:endCxn id="14" idx="2"/>
          </p:cNvCxnSpPr>
          <p:nvPr/>
        </p:nvCxnSpPr>
        <p:spPr>
          <a:xfrm flipV="1">
            <a:off x="5869929" y="4371767"/>
            <a:ext cx="5990" cy="597827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fika 19" descr="Database outline">
            <a:extLst>
              <a:ext uri="{FF2B5EF4-FFF2-40B4-BE49-F238E27FC236}">
                <a16:creationId xmlns:a16="http://schemas.microsoft.com/office/drawing/2014/main" id="{F996C04B-D789-6BED-1423-3612E4CA98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611857" y="3457367"/>
            <a:ext cx="914400" cy="914400"/>
          </a:xfrm>
          <a:prstGeom prst="rect">
            <a:avLst/>
          </a:prstGeom>
        </p:spPr>
      </p:pic>
      <p:cxnSp>
        <p:nvCxnSpPr>
          <p:cNvPr id="23" name="Raven puščični povezovalnik 22">
            <a:extLst>
              <a:ext uri="{FF2B5EF4-FFF2-40B4-BE49-F238E27FC236}">
                <a16:creationId xmlns:a16="http://schemas.microsoft.com/office/drawing/2014/main" id="{8A2A630C-E5C3-DD7D-4548-1C301D4DF019}"/>
              </a:ext>
            </a:extLst>
          </p:cNvPr>
          <p:cNvCxnSpPr>
            <a:stCxn id="20" idx="1"/>
            <a:endCxn id="14" idx="3"/>
          </p:cNvCxnSpPr>
          <p:nvPr/>
        </p:nvCxnSpPr>
        <p:spPr>
          <a:xfrm flipH="1">
            <a:off x="6333119" y="3914567"/>
            <a:ext cx="2278738" cy="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Grafika 33" descr="Database outline">
            <a:extLst>
              <a:ext uri="{FF2B5EF4-FFF2-40B4-BE49-F238E27FC236}">
                <a16:creationId xmlns:a16="http://schemas.microsoft.com/office/drawing/2014/main" id="{FF640FC5-AC28-35D7-AD0D-81F0B8F75B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611857" y="1984019"/>
            <a:ext cx="914400" cy="914400"/>
          </a:xfrm>
          <a:prstGeom prst="rect">
            <a:avLst/>
          </a:prstGeom>
        </p:spPr>
      </p:pic>
      <p:cxnSp>
        <p:nvCxnSpPr>
          <p:cNvPr id="41" name="Raven puščični povezovalnik 40">
            <a:extLst>
              <a:ext uri="{FF2B5EF4-FFF2-40B4-BE49-F238E27FC236}">
                <a16:creationId xmlns:a16="http://schemas.microsoft.com/office/drawing/2014/main" id="{48E87191-4B31-D50C-B74D-82CA039D7FFA}"/>
              </a:ext>
            </a:extLst>
          </p:cNvPr>
          <p:cNvCxnSpPr>
            <a:stCxn id="34" idx="1"/>
            <a:endCxn id="51" idx="3"/>
          </p:cNvCxnSpPr>
          <p:nvPr/>
        </p:nvCxnSpPr>
        <p:spPr>
          <a:xfrm flipH="1" flipV="1">
            <a:off x="6288259" y="2423860"/>
            <a:ext cx="2323598" cy="17359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PoljeZBesedilom 43">
            <a:extLst>
              <a:ext uri="{FF2B5EF4-FFF2-40B4-BE49-F238E27FC236}">
                <a16:creationId xmlns:a16="http://schemas.microsoft.com/office/drawing/2014/main" id="{D5911970-8CD7-790C-C71A-BF90BF4ABA84}"/>
              </a:ext>
            </a:extLst>
          </p:cNvPr>
          <p:cNvSpPr txBox="1"/>
          <p:nvPr/>
        </p:nvSpPr>
        <p:spPr>
          <a:xfrm>
            <a:off x="224980" y="446719"/>
            <a:ext cx="40026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Extending LS Insight</a:t>
            </a:r>
          </a:p>
        </p:txBody>
      </p:sp>
      <p:sp>
        <p:nvSpPr>
          <p:cNvPr id="45" name="PoljeZBesedilom 44">
            <a:extLst>
              <a:ext uri="{FF2B5EF4-FFF2-40B4-BE49-F238E27FC236}">
                <a16:creationId xmlns:a16="http://schemas.microsoft.com/office/drawing/2014/main" id="{0F5E0957-816D-51B5-27A0-1404C00054F3}"/>
              </a:ext>
            </a:extLst>
          </p:cNvPr>
          <p:cNvSpPr txBox="1"/>
          <p:nvPr/>
        </p:nvSpPr>
        <p:spPr>
          <a:xfrm>
            <a:off x="4227679" y="441581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chemeClr val="accent5"/>
                </a:solidFill>
              </a:rPr>
              <a:t>+</a:t>
            </a:r>
          </a:p>
        </p:txBody>
      </p:sp>
      <p:sp>
        <p:nvSpPr>
          <p:cNvPr id="46" name="PoljeZBesedilom 45">
            <a:extLst>
              <a:ext uri="{FF2B5EF4-FFF2-40B4-BE49-F238E27FC236}">
                <a16:creationId xmlns:a16="http://schemas.microsoft.com/office/drawing/2014/main" id="{0EEB7AE3-6743-844A-D5F9-ECF583881B1D}"/>
              </a:ext>
            </a:extLst>
          </p:cNvPr>
          <p:cNvSpPr txBox="1"/>
          <p:nvPr/>
        </p:nvSpPr>
        <p:spPr>
          <a:xfrm>
            <a:off x="4587027" y="436443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chemeClr val="accent5"/>
                </a:solidFill>
              </a:rPr>
              <a:t>+</a:t>
            </a:r>
          </a:p>
        </p:txBody>
      </p:sp>
      <p:sp>
        <p:nvSpPr>
          <p:cNvPr id="47" name="PoljeZBesedilom 46">
            <a:extLst>
              <a:ext uri="{FF2B5EF4-FFF2-40B4-BE49-F238E27FC236}">
                <a16:creationId xmlns:a16="http://schemas.microsoft.com/office/drawing/2014/main" id="{397AA076-3FDD-98EE-49FC-679E87912B88}"/>
              </a:ext>
            </a:extLst>
          </p:cNvPr>
          <p:cNvSpPr txBox="1"/>
          <p:nvPr/>
        </p:nvSpPr>
        <p:spPr>
          <a:xfrm>
            <a:off x="4946375" y="431305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chemeClr val="accent5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86576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>
            <a:extLst>
              <a:ext uri="{FF2B5EF4-FFF2-40B4-BE49-F238E27FC236}">
                <a16:creationId xmlns:a16="http://schemas.microsoft.com/office/drawing/2014/main" id="{12C53F8F-436A-AB2D-D5FA-2B55FF5700E5}"/>
              </a:ext>
            </a:extLst>
          </p:cNvPr>
          <p:cNvGrpSpPr/>
          <p:nvPr/>
        </p:nvGrpSpPr>
        <p:grpSpPr>
          <a:xfrm>
            <a:off x="857081" y="3514518"/>
            <a:ext cx="5006923" cy="800100"/>
            <a:chOff x="557033" y="3335762"/>
            <a:chExt cx="5006923" cy="800100"/>
          </a:xfrm>
        </p:grpSpPr>
        <p:sp>
          <p:nvSpPr>
            <p:cNvPr id="15" name="Pravokotnik 14">
              <a:extLst>
                <a:ext uri="{FF2B5EF4-FFF2-40B4-BE49-F238E27FC236}">
                  <a16:creationId xmlns:a16="http://schemas.microsoft.com/office/drawing/2014/main" id="{8BD6A9F7-1877-7B9E-07FD-E0E05E1CE4BC}"/>
                </a:ext>
              </a:extLst>
            </p:cNvPr>
            <p:cNvSpPr/>
            <p:nvPr/>
          </p:nvSpPr>
          <p:spPr>
            <a:xfrm>
              <a:off x="557033" y="3335762"/>
              <a:ext cx="5006923" cy="800100"/>
            </a:xfrm>
            <a:prstGeom prst="rect">
              <a:avLst/>
            </a:prstGeom>
            <a:solidFill>
              <a:srgbClr val="291348"/>
            </a:solidFill>
            <a:ln w="38100">
              <a:gradFill>
                <a:gsLst>
                  <a:gs pos="0">
                    <a:srgbClr val="220E3F"/>
                  </a:gs>
                  <a:gs pos="100000">
                    <a:schemeClr val="bg1"/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Content Placeholder 10">
              <a:extLst>
                <a:ext uri="{FF2B5EF4-FFF2-40B4-BE49-F238E27FC236}">
                  <a16:creationId xmlns:a16="http://schemas.microsoft.com/office/drawing/2014/main" id="{4D970FB8-597D-9812-3084-0ECBDFA3224A}"/>
                </a:ext>
              </a:extLst>
            </p:cNvPr>
            <p:cNvSpPr txBox="1">
              <a:spLocks/>
            </p:cNvSpPr>
            <p:nvPr/>
          </p:nvSpPr>
          <p:spPr>
            <a:xfrm>
              <a:off x="723016" y="3401580"/>
              <a:ext cx="4461013" cy="668463"/>
            </a:xfrm>
            <a:prstGeom prst="rect">
              <a:avLst/>
            </a:prstGeom>
          </p:spPr>
          <p:txBody>
            <a:bodyPr lIns="144000"/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3200" dirty="0">
                  <a:solidFill>
                    <a:sysClr val="window" lastClr="FFFFFF"/>
                  </a:solidFill>
                  <a:latin typeface="Segoe UI"/>
                </a:rPr>
                <a:t>LS Insight – Data Hub</a:t>
              </a:r>
              <a:endPara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b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</a:br>
              <a:endPara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38" name="Puščica: gor 37">
            <a:extLst>
              <a:ext uri="{FF2B5EF4-FFF2-40B4-BE49-F238E27FC236}">
                <a16:creationId xmlns:a16="http://schemas.microsoft.com/office/drawing/2014/main" id="{A2AF28A2-10E5-1158-3CC0-DCE9156A000C}"/>
              </a:ext>
            </a:extLst>
          </p:cNvPr>
          <p:cNvSpPr/>
          <p:nvPr/>
        </p:nvSpPr>
        <p:spPr>
          <a:xfrm>
            <a:off x="2926149" y="4314618"/>
            <a:ext cx="679330" cy="731862"/>
          </a:xfrm>
          <a:prstGeom prst="upArrow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67195F90-D5DD-F48B-451C-A760F7769167}"/>
              </a:ext>
            </a:extLst>
          </p:cNvPr>
          <p:cNvGrpSpPr/>
          <p:nvPr/>
        </p:nvGrpSpPr>
        <p:grpSpPr>
          <a:xfrm>
            <a:off x="873395" y="5026745"/>
            <a:ext cx="4990609" cy="800100"/>
            <a:chOff x="573347" y="4847989"/>
            <a:chExt cx="4990609" cy="800100"/>
          </a:xfrm>
        </p:grpSpPr>
        <p:sp>
          <p:nvSpPr>
            <p:cNvPr id="5" name="Pravokotnik 4">
              <a:extLst>
                <a:ext uri="{FF2B5EF4-FFF2-40B4-BE49-F238E27FC236}">
                  <a16:creationId xmlns:a16="http://schemas.microsoft.com/office/drawing/2014/main" id="{E70C92B7-8A60-3677-7D3F-C1EDE8289F09}"/>
                </a:ext>
              </a:extLst>
            </p:cNvPr>
            <p:cNvSpPr/>
            <p:nvPr/>
          </p:nvSpPr>
          <p:spPr>
            <a:xfrm>
              <a:off x="573347" y="4847989"/>
              <a:ext cx="4990609" cy="800100"/>
            </a:xfrm>
            <a:prstGeom prst="rect">
              <a:avLst/>
            </a:prstGeom>
            <a:solidFill>
              <a:srgbClr val="230E3F"/>
            </a:solidFill>
            <a:ln>
              <a:gradFill>
                <a:gsLst>
                  <a:gs pos="0">
                    <a:srgbClr val="220E3F"/>
                  </a:gs>
                  <a:gs pos="100000">
                    <a:schemeClr val="bg1"/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Content Placeholder 10">
              <a:extLst>
                <a:ext uri="{FF2B5EF4-FFF2-40B4-BE49-F238E27FC236}">
                  <a16:creationId xmlns:a16="http://schemas.microsoft.com/office/drawing/2014/main" id="{B5D6EEE2-7E8D-BFB0-D294-45CE18FE4A71}"/>
                </a:ext>
              </a:extLst>
            </p:cNvPr>
            <p:cNvSpPr txBox="1">
              <a:spLocks/>
            </p:cNvSpPr>
            <p:nvPr/>
          </p:nvSpPr>
          <p:spPr>
            <a:xfrm>
              <a:off x="739330" y="4913807"/>
              <a:ext cx="4176539" cy="668463"/>
            </a:xfrm>
            <a:prstGeom prst="rect">
              <a:avLst/>
            </a:prstGeom>
          </p:spPr>
          <p:txBody>
            <a:bodyPr lIns="144000"/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3200" dirty="0">
                  <a:solidFill>
                    <a:sysClr val="window" lastClr="FFFFFF"/>
                  </a:solidFill>
                  <a:latin typeface="Segoe UI"/>
                </a:rPr>
                <a:t>LS Central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b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</a:b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pic>
        <p:nvPicPr>
          <p:cNvPr id="4" name="Grafika 3" descr="Database outline">
            <a:extLst>
              <a:ext uri="{FF2B5EF4-FFF2-40B4-BE49-F238E27FC236}">
                <a16:creationId xmlns:a16="http://schemas.microsoft.com/office/drawing/2014/main" id="{7A877875-6C6C-3F7F-61CC-46E272B43B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27017" y="4969594"/>
            <a:ext cx="914400" cy="914400"/>
          </a:xfrm>
          <a:prstGeom prst="rect">
            <a:avLst/>
          </a:prstGeom>
        </p:spPr>
      </p:pic>
      <p:grpSp>
        <p:nvGrpSpPr>
          <p:cNvPr id="2" name="Skupina 1">
            <a:extLst>
              <a:ext uri="{FF2B5EF4-FFF2-40B4-BE49-F238E27FC236}">
                <a16:creationId xmlns:a16="http://schemas.microsoft.com/office/drawing/2014/main" id="{CF37A26B-F595-D7FC-F61C-5E30AF27EC14}"/>
              </a:ext>
            </a:extLst>
          </p:cNvPr>
          <p:cNvGrpSpPr/>
          <p:nvPr/>
        </p:nvGrpSpPr>
        <p:grpSpPr>
          <a:xfrm>
            <a:off x="857081" y="2011132"/>
            <a:ext cx="5172906" cy="800100"/>
            <a:chOff x="557033" y="1832376"/>
            <a:chExt cx="5172906" cy="800100"/>
          </a:xfrm>
        </p:grpSpPr>
        <p:sp>
          <p:nvSpPr>
            <p:cNvPr id="39" name="Pravokotnik 38">
              <a:extLst>
                <a:ext uri="{FF2B5EF4-FFF2-40B4-BE49-F238E27FC236}">
                  <a16:creationId xmlns:a16="http://schemas.microsoft.com/office/drawing/2014/main" id="{A39CC08D-E27D-7878-1775-5478F0F4C1AC}"/>
                </a:ext>
              </a:extLst>
            </p:cNvPr>
            <p:cNvSpPr/>
            <p:nvPr/>
          </p:nvSpPr>
          <p:spPr>
            <a:xfrm>
              <a:off x="557033" y="1832376"/>
              <a:ext cx="5006923" cy="800100"/>
            </a:xfrm>
            <a:prstGeom prst="rect">
              <a:avLst/>
            </a:prstGeom>
            <a:noFill/>
            <a:ln w="38100">
              <a:gradFill>
                <a:gsLst>
                  <a:gs pos="0">
                    <a:srgbClr val="220E3F"/>
                  </a:gs>
                  <a:gs pos="100000">
                    <a:schemeClr val="bg1"/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Content Placeholder 10">
              <a:extLst>
                <a:ext uri="{FF2B5EF4-FFF2-40B4-BE49-F238E27FC236}">
                  <a16:creationId xmlns:a16="http://schemas.microsoft.com/office/drawing/2014/main" id="{9D87D8D0-0ADE-E253-3B05-5214B07C4ADF}"/>
                </a:ext>
              </a:extLst>
            </p:cNvPr>
            <p:cNvSpPr txBox="1">
              <a:spLocks/>
            </p:cNvSpPr>
            <p:nvPr/>
          </p:nvSpPr>
          <p:spPr>
            <a:xfrm>
              <a:off x="723016" y="1958442"/>
              <a:ext cx="5006923" cy="608042"/>
            </a:xfrm>
            <a:prstGeom prst="rect">
              <a:avLst/>
            </a:prstGeom>
          </p:spPr>
          <p:txBody>
            <a:bodyPr lIns="144000"/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3200" dirty="0">
                  <a:solidFill>
                    <a:sysClr val="window" lastClr="FFFFFF"/>
                  </a:solidFill>
                  <a:latin typeface="Segoe UI"/>
                </a:rPr>
                <a:t>LS Insight – Analytics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b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</a:b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43" name="Puščica: gor 42">
            <a:extLst>
              <a:ext uri="{FF2B5EF4-FFF2-40B4-BE49-F238E27FC236}">
                <a16:creationId xmlns:a16="http://schemas.microsoft.com/office/drawing/2014/main" id="{FD3E232A-457A-B16E-00E2-5C12C5723431}"/>
              </a:ext>
            </a:extLst>
          </p:cNvPr>
          <p:cNvSpPr/>
          <p:nvPr/>
        </p:nvSpPr>
        <p:spPr>
          <a:xfrm>
            <a:off x="2926149" y="2849325"/>
            <a:ext cx="679330" cy="672930"/>
          </a:xfrm>
          <a:prstGeom prst="upArrow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" name="Graphic 3">
            <a:extLst>
              <a:ext uri="{FF2B5EF4-FFF2-40B4-BE49-F238E27FC236}">
                <a16:creationId xmlns:a16="http://schemas.microsoft.com/office/drawing/2014/main" id="{ED696EB1-5440-DD99-FCDD-ACE3204486C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84077" y="2014625"/>
            <a:ext cx="818470" cy="818470"/>
          </a:xfrm>
          <a:prstGeom prst="rect">
            <a:avLst/>
          </a:prstGeom>
        </p:spPr>
      </p:pic>
      <p:pic>
        <p:nvPicPr>
          <p:cNvPr id="14" name="Grafika 13" descr="Database outline">
            <a:extLst>
              <a:ext uri="{FF2B5EF4-FFF2-40B4-BE49-F238E27FC236}">
                <a16:creationId xmlns:a16="http://schemas.microsoft.com/office/drawing/2014/main" id="{E9BE220F-62C1-CF82-0A3F-3AB20C1D5B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33007" y="3457367"/>
            <a:ext cx="914400" cy="914400"/>
          </a:xfrm>
          <a:prstGeom prst="rect">
            <a:avLst/>
          </a:prstGeom>
        </p:spPr>
      </p:pic>
      <p:pic>
        <p:nvPicPr>
          <p:cNvPr id="53" name="Graphic 6">
            <a:extLst>
              <a:ext uri="{FF2B5EF4-FFF2-40B4-BE49-F238E27FC236}">
                <a16:creationId xmlns:a16="http://schemas.microsoft.com/office/drawing/2014/main" id="{DF67B240-A600-AD1C-5FED-06FE63F80CB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01493" y="3966826"/>
            <a:ext cx="563946" cy="563946"/>
          </a:xfrm>
          <a:prstGeom prst="rect">
            <a:avLst/>
          </a:prstGeom>
        </p:spPr>
      </p:pic>
      <p:sp>
        <p:nvSpPr>
          <p:cNvPr id="44" name="PoljeZBesedilom 43">
            <a:extLst>
              <a:ext uri="{FF2B5EF4-FFF2-40B4-BE49-F238E27FC236}">
                <a16:creationId xmlns:a16="http://schemas.microsoft.com/office/drawing/2014/main" id="{D5911970-8CD7-790C-C71A-BF90BF4ABA84}"/>
              </a:ext>
            </a:extLst>
          </p:cNvPr>
          <p:cNvSpPr txBox="1"/>
          <p:nvPr/>
        </p:nvSpPr>
        <p:spPr>
          <a:xfrm>
            <a:off x="224980" y="446719"/>
            <a:ext cx="3928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LS Insight Roadmap</a:t>
            </a:r>
          </a:p>
        </p:txBody>
      </p:sp>
      <p:pic>
        <p:nvPicPr>
          <p:cNvPr id="13" name="Grafika 12">
            <a:extLst>
              <a:ext uri="{FF2B5EF4-FFF2-40B4-BE49-F238E27FC236}">
                <a16:creationId xmlns:a16="http://schemas.microsoft.com/office/drawing/2014/main" id="{9A1CEF4A-040A-6A6F-478B-E672F1501C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14270" y="1378477"/>
            <a:ext cx="2036409" cy="1807313"/>
          </a:xfrm>
          <a:prstGeom prst="rect">
            <a:avLst/>
          </a:prstGeom>
        </p:spPr>
      </p:pic>
      <p:pic>
        <p:nvPicPr>
          <p:cNvPr id="22" name="Slika 21">
            <a:extLst>
              <a:ext uri="{FF2B5EF4-FFF2-40B4-BE49-F238E27FC236}">
                <a16:creationId xmlns:a16="http://schemas.microsoft.com/office/drawing/2014/main" id="{2C76B588-4DF3-9DD1-53F8-9CC0AD0210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23513" y="3536292"/>
            <a:ext cx="1537940" cy="807418"/>
          </a:xfrm>
          <a:prstGeom prst="rect">
            <a:avLst/>
          </a:prstGeom>
        </p:spPr>
      </p:pic>
      <p:graphicFrame>
        <p:nvGraphicFramePr>
          <p:cNvPr id="24" name="Diagram 23">
            <a:extLst>
              <a:ext uri="{FF2B5EF4-FFF2-40B4-BE49-F238E27FC236}">
                <a16:creationId xmlns:a16="http://schemas.microsoft.com/office/drawing/2014/main" id="{E5466E3B-43DF-9DB2-DAC7-B155884050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5531882"/>
              </p:ext>
            </p:extLst>
          </p:nvPr>
        </p:nvGraphicFramePr>
        <p:xfrm>
          <a:off x="4462219" y="342361"/>
          <a:ext cx="2567231" cy="8764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403275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FE017FF6-F8C9-455C-A6C9-2AB8B1D2AC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graphicEl>
                                              <a:dgm id="{FE017FF6-F8C9-455C-A6C9-2AB8B1D2AC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432485F4-B5B1-4101-91B2-1C0E5800A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>
                                            <p:graphicEl>
                                              <a:dgm id="{432485F4-B5B1-4101-91B2-1C0E5800A4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0D25708F-50B2-4835-8D82-67FE0E28BA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>
                                            <p:graphicEl>
                                              <a:dgm id="{0D25708F-50B2-4835-8D82-67FE0E28BA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4" grpId="0" uiExpand="1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C3B73B21-5E0C-5A48-BDDE-FE405EA1E828}"/>
              </a:ext>
            </a:extLst>
          </p:cNvPr>
          <p:cNvSpPr txBox="1">
            <a:spLocks/>
          </p:cNvSpPr>
          <p:nvPr/>
        </p:nvSpPr>
        <p:spPr>
          <a:xfrm>
            <a:off x="6096000" y="1053058"/>
            <a:ext cx="5761037" cy="48968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b="1" dirty="0">
                <a:solidFill>
                  <a:prstClr val="white"/>
                </a:solidFill>
                <a:latin typeface="Segoe UI"/>
              </a:rPr>
              <a:t>Data Hub &amp; Analytics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800" dirty="0">
                <a:solidFill>
                  <a:prstClr val="white"/>
                </a:solidFill>
                <a:latin typeface="Segoe UI"/>
              </a:rPr>
              <a:t>One data platform for all your reporting </a:t>
            </a:r>
            <a:br>
              <a:rPr lang="en-US" sz="1800" dirty="0">
                <a:solidFill>
                  <a:prstClr val="white"/>
                </a:solidFill>
                <a:latin typeface="Segoe UI"/>
              </a:rPr>
            </a:br>
            <a:r>
              <a:rPr lang="en-US" sz="1800" dirty="0">
                <a:solidFill>
                  <a:prstClr val="white"/>
                </a:solidFill>
                <a:latin typeface="Segoe UI"/>
              </a:rPr>
              <a:t>needs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800" dirty="0">
                <a:solidFill>
                  <a:prstClr val="white"/>
                </a:solidFill>
                <a:latin typeface="Segoe UI"/>
              </a:rPr>
              <a:t>Mobile devices support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800" dirty="0">
                <a:solidFill>
                  <a:prstClr val="white"/>
                </a:solidFill>
                <a:latin typeface="Segoe UI"/>
              </a:rPr>
              <a:t>Easy to extend with other data sources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800" dirty="0">
                <a:solidFill>
                  <a:prstClr val="white"/>
                </a:solidFill>
                <a:latin typeface="Segoe UI"/>
              </a:rPr>
              <a:t>Strong integration with other Microsoft</a:t>
            </a:r>
            <a:br>
              <a:rPr lang="en-US" sz="1800" dirty="0">
                <a:solidFill>
                  <a:prstClr val="white"/>
                </a:solidFill>
                <a:latin typeface="Segoe UI"/>
              </a:rPr>
            </a:br>
            <a:r>
              <a:rPr lang="en-US" sz="1800" dirty="0">
                <a:solidFill>
                  <a:prstClr val="white"/>
                </a:solidFill>
                <a:latin typeface="Segoe UI"/>
              </a:rPr>
              <a:t>products (Power Apps)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800" dirty="0">
                <a:solidFill>
                  <a:prstClr val="white"/>
                </a:solidFill>
                <a:latin typeface="Segoe UI"/>
              </a:rPr>
              <a:t>On-premises or in the cloud  </a:t>
            </a:r>
          </a:p>
          <a:p>
            <a:endParaRPr lang="en-US" sz="100" dirty="0">
              <a:solidFill>
                <a:prstClr val="black">
                  <a:lumMod val="85000"/>
                  <a:lumOff val="15000"/>
                </a:prstClr>
              </a:solidFill>
              <a:latin typeface="Segoe UI"/>
            </a:endParaRPr>
          </a:p>
          <a:p>
            <a:endParaRPr lang="en-US" sz="200" dirty="0">
              <a:solidFill>
                <a:prstClr val="black">
                  <a:lumMod val="85000"/>
                  <a:lumOff val="15000"/>
                </a:prstClr>
              </a:solidFill>
              <a:latin typeface="Segoe UI"/>
            </a:endParaRPr>
          </a:p>
          <a:p>
            <a:pPr marL="0" indent="0">
              <a:buFont typeface="Arial"/>
              <a:buNone/>
            </a:pPr>
            <a:r>
              <a:rPr lang="en-US" sz="2400" b="1" dirty="0">
                <a:solidFill>
                  <a:prstClr val="white"/>
                </a:solidFill>
                <a:latin typeface="Segoe UI"/>
              </a:rPr>
              <a:t>Easy to get started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800" dirty="0">
                <a:solidFill>
                  <a:prstClr val="white"/>
                </a:solidFill>
                <a:latin typeface="Segoe UI"/>
              </a:rPr>
              <a:t>Data Hub and Analytics for free</a:t>
            </a:r>
            <a:br>
              <a:rPr lang="en-US" sz="1800" dirty="0">
                <a:solidFill>
                  <a:prstClr val="white"/>
                </a:solidFill>
                <a:latin typeface="Segoe UI"/>
              </a:rPr>
            </a:br>
            <a:r>
              <a:rPr lang="en-US" sz="1800" dirty="0">
                <a:solidFill>
                  <a:prstClr val="white"/>
                </a:solidFill>
                <a:latin typeface="Segoe UI"/>
              </a:rPr>
              <a:t>(only hosting cost)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800" dirty="0" err="1">
                <a:solidFill>
                  <a:prstClr val="white"/>
                </a:solidFill>
                <a:latin typeface="Segoe UI"/>
              </a:rPr>
              <a:t>PowerBI</a:t>
            </a:r>
            <a:r>
              <a:rPr lang="en-US" sz="1800" dirty="0">
                <a:solidFill>
                  <a:prstClr val="white"/>
                </a:solidFill>
                <a:latin typeface="Segoe UI"/>
              </a:rPr>
              <a:t> reports to start with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800" dirty="0">
                <a:solidFill>
                  <a:prstClr val="white"/>
                </a:solidFill>
                <a:latin typeface="Segoe UI"/>
              </a:rPr>
              <a:t>Large </a:t>
            </a:r>
            <a:r>
              <a:rPr lang="en-US" sz="1800" dirty="0" err="1">
                <a:solidFill>
                  <a:prstClr val="white"/>
                </a:solidFill>
                <a:latin typeface="Segoe UI"/>
              </a:rPr>
              <a:t>PowerBI</a:t>
            </a:r>
            <a:r>
              <a:rPr lang="en-US" sz="1800" dirty="0">
                <a:solidFill>
                  <a:prstClr val="white"/>
                </a:solidFill>
                <a:latin typeface="Segoe UI"/>
              </a:rPr>
              <a:t> community</a:t>
            </a:r>
          </a:p>
          <a:p>
            <a:pPr marL="342900" indent="-342900">
              <a:buFont typeface="Arial" charset="0"/>
              <a:buChar char="•"/>
            </a:pPr>
            <a:endParaRPr lang="en-US" sz="1800" dirty="0">
              <a:solidFill>
                <a:prstClr val="white"/>
              </a:solidFill>
              <a:latin typeface="Segoe UI"/>
            </a:endParaRPr>
          </a:p>
          <a:p>
            <a:pPr marL="0" indent="0">
              <a:buFont typeface="Arial"/>
              <a:buNone/>
            </a:pPr>
            <a:br>
              <a:rPr lang="en-US" sz="2400" i="1" dirty="0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</a:rPr>
            </a:br>
            <a:endParaRPr lang="en-US" sz="2400" dirty="0">
              <a:solidFill>
                <a:prstClr val="black">
                  <a:lumMod val="85000"/>
                  <a:lumOff val="15000"/>
                </a:prstClr>
              </a:solidFill>
              <a:latin typeface="Segoe UI"/>
            </a:endParaRPr>
          </a:p>
          <a:p>
            <a:endParaRPr lang="en-US" sz="2400" dirty="0">
              <a:solidFill>
                <a:prstClr val="black">
                  <a:lumMod val="85000"/>
                  <a:lumOff val="15000"/>
                </a:prstClr>
              </a:solidFill>
              <a:latin typeface="Segoe UI"/>
            </a:endParaRPr>
          </a:p>
          <a:p>
            <a:endParaRPr lang="de-AT" sz="2400" dirty="0">
              <a:solidFill>
                <a:prstClr val="black">
                  <a:lumMod val="85000"/>
                  <a:lumOff val="15000"/>
                </a:prstClr>
              </a:solidFill>
              <a:latin typeface="Segoe UI"/>
            </a:endParaRPr>
          </a:p>
          <a:p>
            <a:endParaRPr lang="en-US" sz="2400" dirty="0">
              <a:solidFill>
                <a:prstClr val="black">
                  <a:lumMod val="85000"/>
                  <a:lumOff val="15000"/>
                </a:prstClr>
              </a:solidFill>
              <a:latin typeface="Segoe U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C8FCFEC-5C3C-3D8B-E760-7DA442AB6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24" y="2767110"/>
            <a:ext cx="5640647" cy="3760431"/>
          </a:xfrm>
          <a:prstGeom prst="rect">
            <a:avLst/>
          </a:prstGeom>
        </p:spPr>
      </p:pic>
      <p:pic>
        <p:nvPicPr>
          <p:cNvPr id="15" name="Picture 36">
            <a:extLst>
              <a:ext uri="{FF2B5EF4-FFF2-40B4-BE49-F238E27FC236}">
                <a16:creationId xmlns:a16="http://schemas.microsoft.com/office/drawing/2014/main" id="{A645F5C1-FCDB-CE54-FC78-1B02E31A2E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1226" y="2395800"/>
            <a:ext cx="4093663" cy="1033200"/>
          </a:xfrm>
          <a:prstGeom prst="rect">
            <a:avLst/>
          </a:prstGeom>
        </p:spPr>
      </p:pic>
      <p:sp>
        <p:nvSpPr>
          <p:cNvPr id="16" name="Title 4">
            <a:extLst>
              <a:ext uri="{FF2B5EF4-FFF2-40B4-BE49-F238E27FC236}">
                <a16:creationId xmlns:a16="http://schemas.microsoft.com/office/drawing/2014/main" id="{8B0C0CC0-106C-274F-E5CF-3AB5B4410427}"/>
              </a:ext>
            </a:extLst>
          </p:cNvPr>
          <p:cNvSpPr txBox="1">
            <a:spLocks/>
          </p:cNvSpPr>
          <p:nvPr/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Benefits for you</a:t>
            </a:r>
          </a:p>
        </p:txBody>
      </p:sp>
    </p:spTree>
    <p:extLst>
      <p:ext uri="{BB962C8B-B14F-4D97-AF65-F5344CB8AC3E}">
        <p14:creationId xmlns:p14="http://schemas.microsoft.com/office/powerpoint/2010/main" val="356818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4">
            <a:extLst>
              <a:ext uri="{FF2B5EF4-FFF2-40B4-BE49-F238E27FC236}">
                <a16:creationId xmlns:a16="http://schemas.microsoft.com/office/drawing/2014/main" id="{8B0C0CC0-106C-274F-E5CF-3AB5B4410427}"/>
              </a:ext>
            </a:extLst>
          </p:cNvPr>
          <p:cNvSpPr txBox="1">
            <a:spLocks/>
          </p:cNvSpPr>
          <p:nvPr/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How to get started?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C64B7FF2-DBDE-A2C0-7BD2-28740F492BC6}"/>
              </a:ext>
            </a:extLst>
          </p:cNvPr>
          <p:cNvSpPr txBox="1">
            <a:spLocks/>
          </p:cNvSpPr>
          <p:nvPr/>
        </p:nvSpPr>
        <p:spPr>
          <a:xfrm>
            <a:off x="334963" y="1299962"/>
            <a:ext cx="5761037" cy="48968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b="1" dirty="0">
                <a:solidFill>
                  <a:prstClr val="white"/>
                </a:solidFill>
                <a:latin typeface="Segoe UI"/>
              </a:rPr>
              <a:t>Try it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800" dirty="0">
                <a:solidFill>
                  <a:prstClr val="white"/>
                </a:solidFill>
                <a:latin typeface="Segoe UI"/>
              </a:rPr>
              <a:t>Request form:</a:t>
            </a:r>
            <a:br>
              <a:rPr lang="en-US" sz="1800" dirty="0">
                <a:solidFill>
                  <a:prstClr val="white"/>
                </a:solidFill>
                <a:latin typeface="Segoe UI"/>
              </a:rPr>
            </a:b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Segoe 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https://portal.lsretail.com/Products/LS-Insight</a:t>
            </a:r>
            <a:endParaRPr lang="en-US" sz="1800" dirty="0">
              <a:solidFill>
                <a:schemeClr val="bg1">
                  <a:lumMod val="75000"/>
                </a:schemeClr>
              </a:solidFill>
              <a:latin typeface="Segoe UI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800" dirty="0">
                <a:solidFill>
                  <a:prstClr val="white"/>
                </a:solidFill>
                <a:latin typeface="Segoe UI"/>
              </a:rPr>
              <a:t>Get product files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800" dirty="0">
                <a:solidFill>
                  <a:prstClr val="white"/>
                </a:solidFill>
                <a:latin typeface="Segoe UI"/>
              </a:rPr>
              <a:t>Follow onboarding instructions, Done!</a:t>
            </a:r>
          </a:p>
          <a:p>
            <a:pPr marL="0" indent="0">
              <a:buFont typeface="Arial"/>
              <a:buNone/>
            </a:pPr>
            <a:br>
              <a:rPr lang="en-US" sz="1200" dirty="0">
                <a:solidFill>
                  <a:prstClr val="white"/>
                </a:solidFill>
                <a:latin typeface="Segoe UI"/>
              </a:rPr>
            </a:br>
            <a:r>
              <a:rPr lang="en-US" sz="2400" b="1" dirty="0">
                <a:solidFill>
                  <a:prstClr val="white"/>
                </a:solidFill>
                <a:latin typeface="Segoe UI"/>
              </a:rPr>
              <a:t>Documentation</a:t>
            </a:r>
          </a:p>
          <a:p>
            <a:r>
              <a:rPr lang="en-US" sz="1800" dirty="0">
                <a:solidFill>
                  <a:prstClr val="white"/>
                </a:solidFill>
                <a:latin typeface="Segoe UI"/>
              </a:rPr>
              <a:t>LS Retail Online Help, LS Insight</a:t>
            </a:r>
            <a:br>
              <a:rPr lang="en-US" sz="1800" dirty="0">
                <a:solidFill>
                  <a:prstClr val="white"/>
                </a:solidFill>
                <a:latin typeface="Segoe UI"/>
              </a:rPr>
            </a:b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Segoe U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https://help.lscentral.lsretail.com/</a:t>
            </a:r>
            <a:endParaRPr lang="en-US" sz="1800" dirty="0">
              <a:solidFill>
                <a:schemeClr val="bg1">
                  <a:lumMod val="75000"/>
                </a:schemeClr>
              </a:solidFill>
              <a:latin typeface="Segoe UI"/>
            </a:endParaRPr>
          </a:p>
          <a:p>
            <a:br>
              <a:rPr lang="en-US" sz="1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</a:rPr>
            </a:br>
            <a:br>
              <a:rPr lang="en-US" sz="1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</a:rPr>
            </a:br>
            <a:br>
              <a:rPr lang="en-US" sz="1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</a:rPr>
            </a:br>
            <a:br>
              <a:rPr lang="en-US" sz="100" dirty="0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</a:rPr>
            </a:br>
            <a:endParaRPr lang="en-US" sz="100" dirty="0">
              <a:solidFill>
                <a:prstClr val="black">
                  <a:lumMod val="85000"/>
                  <a:lumOff val="15000"/>
                </a:prstClr>
              </a:solidFill>
              <a:latin typeface="Segoe UI"/>
            </a:endParaRPr>
          </a:p>
          <a:p>
            <a:pPr marL="0" indent="0">
              <a:buFont typeface="Arial"/>
              <a:buNone/>
            </a:pPr>
            <a:r>
              <a:rPr lang="en-US" sz="2400" b="1" dirty="0" err="1">
                <a:solidFill>
                  <a:prstClr val="white"/>
                </a:solidFill>
                <a:latin typeface="Segoe UI"/>
              </a:rPr>
              <a:t>PowerBI</a:t>
            </a:r>
            <a:r>
              <a:rPr lang="en-US" sz="2400" b="1" dirty="0">
                <a:solidFill>
                  <a:prstClr val="white"/>
                </a:solidFill>
                <a:latin typeface="Segoe UI"/>
              </a:rPr>
              <a:t> readiness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800" dirty="0">
                <a:solidFill>
                  <a:prstClr val="white"/>
                </a:solidFill>
                <a:latin typeface="Segoe UI"/>
              </a:rPr>
              <a:t>Documentation</a:t>
            </a:r>
            <a:br>
              <a:rPr lang="en-US" sz="1800" dirty="0">
                <a:solidFill>
                  <a:prstClr val="white"/>
                </a:solidFill>
                <a:latin typeface="Segoe UI"/>
              </a:rPr>
            </a:b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Segoe U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https://docs.microsoft.com/en-us/power-bi/</a:t>
            </a:r>
            <a:endParaRPr lang="en-US" sz="1800" dirty="0">
              <a:solidFill>
                <a:schemeClr val="bg1">
                  <a:lumMod val="75000"/>
                </a:schemeClr>
              </a:solidFill>
              <a:latin typeface="Segoe UI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800" dirty="0">
                <a:solidFill>
                  <a:prstClr val="white"/>
                </a:solidFill>
                <a:latin typeface="Segoe UI"/>
              </a:rPr>
              <a:t>Learning</a:t>
            </a:r>
            <a:br>
              <a:rPr lang="en-US" sz="1800" dirty="0">
                <a:solidFill>
                  <a:prstClr val="white"/>
                </a:solidFill>
                <a:latin typeface="Segoe UI"/>
              </a:rPr>
            </a:b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Segoe U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https://docs.microsoft.com/en-us/learn/</a:t>
            </a:r>
            <a:endParaRPr lang="en-US" sz="1800" dirty="0">
              <a:solidFill>
                <a:schemeClr val="bg1">
                  <a:lumMod val="75000"/>
                </a:schemeClr>
              </a:solidFill>
              <a:latin typeface="Segoe UI"/>
            </a:endParaRPr>
          </a:p>
          <a:p>
            <a:pPr marL="342900" indent="-342900">
              <a:buFont typeface="Arial" charset="0"/>
              <a:buChar char="•"/>
            </a:pPr>
            <a:endParaRPr lang="en-US" sz="1800" dirty="0">
              <a:solidFill>
                <a:prstClr val="white"/>
              </a:solidFill>
              <a:latin typeface="Segoe UI"/>
            </a:endParaRPr>
          </a:p>
          <a:p>
            <a:pPr marL="0" indent="0">
              <a:buFont typeface="Arial"/>
              <a:buNone/>
            </a:pPr>
            <a:endParaRPr lang="en-US" sz="1800" dirty="0">
              <a:solidFill>
                <a:prstClr val="white"/>
              </a:solidFill>
              <a:latin typeface="Segoe UI"/>
            </a:endParaRPr>
          </a:p>
          <a:p>
            <a:endParaRPr lang="en-US" sz="600" dirty="0">
              <a:solidFill>
                <a:prstClr val="black">
                  <a:lumMod val="85000"/>
                  <a:lumOff val="15000"/>
                </a:prstClr>
              </a:solidFill>
              <a:latin typeface="Segoe UI"/>
            </a:endParaRPr>
          </a:p>
          <a:p>
            <a:pPr marL="342900" indent="-342900">
              <a:buFont typeface="Arial" charset="0"/>
              <a:buChar char="•"/>
            </a:pPr>
            <a:endParaRPr lang="en-US" sz="1800" dirty="0">
              <a:solidFill>
                <a:prstClr val="white"/>
              </a:solidFill>
              <a:latin typeface="Segoe UI"/>
            </a:endParaRPr>
          </a:p>
          <a:p>
            <a:pPr marL="342900" indent="-342900">
              <a:buFont typeface="Arial" charset="0"/>
              <a:buChar char="•"/>
            </a:pPr>
            <a:endParaRPr lang="en-US" sz="1800" dirty="0">
              <a:solidFill>
                <a:prstClr val="white"/>
              </a:solidFill>
              <a:latin typeface="Segoe UI"/>
            </a:endParaRPr>
          </a:p>
          <a:p>
            <a:pPr marL="0" indent="0">
              <a:buFont typeface="Arial"/>
              <a:buNone/>
            </a:pPr>
            <a:br>
              <a:rPr lang="en-US" sz="2400" i="1" dirty="0">
                <a:solidFill>
                  <a:prstClr val="black">
                    <a:lumMod val="85000"/>
                    <a:lumOff val="15000"/>
                  </a:prstClr>
                </a:solidFill>
                <a:latin typeface="Segoe UI"/>
              </a:rPr>
            </a:br>
            <a:endParaRPr lang="en-US" sz="2400" dirty="0">
              <a:solidFill>
                <a:prstClr val="black">
                  <a:lumMod val="85000"/>
                  <a:lumOff val="15000"/>
                </a:prstClr>
              </a:solidFill>
              <a:latin typeface="Segoe UI"/>
            </a:endParaRPr>
          </a:p>
          <a:p>
            <a:endParaRPr lang="en-US" sz="2400" dirty="0">
              <a:solidFill>
                <a:prstClr val="black">
                  <a:lumMod val="85000"/>
                  <a:lumOff val="15000"/>
                </a:prstClr>
              </a:solidFill>
              <a:latin typeface="Segoe UI"/>
            </a:endParaRPr>
          </a:p>
          <a:p>
            <a:endParaRPr lang="de-AT" sz="2400" dirty="0">
              <a:solidFill>
                <a:prstClr val="black">
                  <a:lumMod val="85000"/>
                  <a:lumOff val="15000"/>
                </a:prstClr>
              </a:solidFill>
              <a:latin typeface="Segoe UI"/>
            </a:endParaRPr>
          </a:p>
          <a:p>
            <a:endParaRPr lang="en-US" sz="2400" dirty="0">
              <a:solidFill>
                <a:prstClr val="black">
                  <a:lumMod val="85000"/>
                  <a:lumOff val="15000"/>
                </a:prstClr>
              </a:solidFill>
              <a:latin typeface="Segoe UI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74A43A6-14A1-3FBC-083C-667BDC5471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5700" y="1777766"/>
            <a:ext cx="4131171" cy="275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86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 bldLvl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, ki vsebuje besede besedilo&#10;&#10;Opis je samodejno ustvarjen">
            <a:extLst>
              <a:ext uri="{FF2B5EF4-FFF2-40B4-BE49-F238E27FC236}">
                <a16:creationId xmlns:a16="http://schemas.microsoft.com/office/drawing/2014/main" id="{ECE74246-60BE-4463-C0E3-4598FA9F6D50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65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značba mesta slike 7" descr="Slika, ki vsebuje besede oseba, moški, stena, nošenje&#10;&#10;Opis je samodejno ustvarjen">
            <a:extLst>
              <a:ext uri="{FF2B5EF4-FFF2-40B4-BE49-F238E27FC236}">
                <a16:creationId xmlns:a16="http://schemas.microsoft.com/office/drawing/2014/main" id="{9F3AC353-D1CC-8326-A6E0-2760C94D79B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6979" r="16979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D2355-4989-D251-AD07-F970121094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Andrej Zajec</a:t>
            </a:r>
            <a:endParaRPr lang="en-I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766439-B047-FCF5-9FA6-76C2CAA2D0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Technical Sales Executive</a:t>
            </a:r>
            <a:endParaRPr lang="en-I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2AC1C3-F344-817C-3C0C-2EAF4125D2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Andrej@lsretail.com</a:t>
            </a:r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720AC61-1E73-D54D-F68E-D6B89D8374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LS Insight Deep Dive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4748205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D063D3-9154-3EE8-CA98-9A4DC1437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8812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3B0EDF27-09AE-02E8-296B-061A492476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925" b="3536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Pravokotnik 3">
            <a:extLst>
              <a:ext uri="{FF2B5EF4-FFF2-40B4-BE49-F238E27FC236}">
                <a16:creationId xmlns:a16="http://schemas.microsoft.com/office/drawing/2014/main" id="{08D8AB5C-D4C6-06E6-C687-1DAE5427501F}"/>
              </a:ext>
            </a:extLst>
          </p:cNvPr>
          <p:cNvSpPr/>
          <p:nvPr/>
        </p:nvSpPr>
        <p:spPr>
          <a:xfrm>
            <a:off x="688334" y="315097"/>
            <a:ext cx="10986741" cy="6332838"/>
          </a:xfrm>
          <a:prstGeom prst="rect">
            <a:avLst/>
          </a:prstGeom>
          <a:solidFill>
            <a:schemeClr val="bg2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C7F9094F-5450-29BC-929A-5C84418D98BD}"/>
              </a:ext>
            </a:extLst>
          </p:cNvPr>
          <p:cNvGrpSpPr/>
          <p:nvPr/>
        </p:nvGrpSpPr>
        <p:grpSpPr>
          <a:xfrm>
            <a:off x="991019" y="606812"/>
            <a:ext cx="5281118" cy="2425913"/>
            <a:chOff x="1328929" y="1200873"/>
            <a:chExt cx="5281118" cy="2425913"/>
          </a:xfrm>
        </p:grpSpPr>
        <p:pic>
          <p:nvPicPr>
            <p:cNvPr id="8" name="Slika 7">
              <a:extLst>
                <a:ext uri="{FF2B5EF4-FFF2-40B4-BE49-F238E27FC236}">
                  <a16:creationId xmlns:a16="http://schemas.microsoft.com/office/drawing/2014/main" id="{B1A07FB6-F150-16C1-D457-025740FD2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8929" y="1200873"/>
              <a:ext cx="5281118" cy="1691787"/>
            </a:xfrm>
            <a:prstGeom prst="rect">
              <a:avLst/>
            </a:prstGeom>
          </p:spPr>
        </p:pic>
        <p:sp>
          <p:nvSpPr>
            <p:cNvPr id="9" name="PoljeZBesedilom 8">
              <a:extLst>
                <a:ext uri="{FF2B5EF4-FFF2-40B4-BE49-F238E27FC236}">
                  <a16:creationId xmlns:a16="http://schemas.microsoft.com/office/drawing/2014/main" id="{5DC7C3A8-D606-CFCB-1720-C6F4CE5A2247}"/>
                </a:ext>
              </a:extLst>
            </p:cNvPr>
            <p:cNvSpPr txBox="1"/>
            <p:nvPr/>
          </p:nvSpPr>
          <p:spPr>
            <a:xfrm>
              <a:off x="1328929" y="3042011"/>
              <a:ext cx="52811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220E3E"/>
                  </a:solidFill>
                </a:rPr>
                <a:t>https://www.psychologytoday.com/us/blog/the-happiness-health-connection/202104/the-happiness-health-connection</a:t>
              </a:r>
            </a:p>
          </p:txBody>
        </p:sp>
      </p:grp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533F7A08-33BC-DF1B-3484-04D022AC37AD}"/>
              </a:ext>
            </a:extLst>
          </p:cNvPr>
          <p:cNvGrpSpPr/>
          <p:nvPr/>
        </p:nvGrpSpPr>
        <p:grpSpPr>
          <a:xfrm>
            <a:off x="7606885" y="518048"/>
            <a:ext cx="3563624" cy="3368414"/>
            <a:chOff x="8607782" y="1598973"/>
            <a:chExt cx="3563624" cy="3368414"/>
          </a:xfrm>
        </p:grpSpPr>
        <p:pic>
          <p:nvPicPr>
            <p:cNvPr id="11" name="Slika 10">
              <a:extLst>
                <a:ext uri="{FF2B5EF4-FFF2-40B4-BE49-F238E27FC236}">
                  <a16:creationId xmlns:a16="http://schemas.microsoft.com/office/drawing/2014/main" id="{8ABC6B39-8952-D4B0-D0EB-33090E5E5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07782" y="1598973"/>
              <a:ext cx="2255289" cy="3368414"/>
            </a:xfrm>
            <a:prstGeom prst="rect">
              <a:avLst/>
            </a:prstGeom>
          </p:spPr>
        </p:pic>
        <p:sp>
          <p:nvSpPr>
            <p:cNvPr id="12" name="PoljeZBesedilom 11">
              <a:extLst>
                <a:ext uri="{FF2B5EF4-FFF2-40B4-BE49-F238E27FC236}">
                  <a16:creationId xmlns:a16="http://schemas.microsoft.com/office/drawing/2014/main" id="{B17D295A-BE13-6DFC-1C71-DEA5EB9AEEF7}"/>
                </a:ext>
              </a:extLst>
            </p:cNvPr>
            <p:cNvSpPr txBox="1"/>
            <p:nvPr/>
          </p:nvSpPr>
          <p:spPr>
            <a:xfrm>
              <a:off x="10945558" y="1598973"/>
              <a:ext cx="1225848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dirty="0">
                  <a:solidFill>
                    <a:srgbClr val="220E3E"/>
                  </a:solidFill>
                </a:rPr>
                <a:t>https://www.amazon.com/Take-Stress-Chaos-Calm-Re-Energize/dp/1628650850</a:t>
              </a:r>
            </a:p>
          </p:txBody>
        </p:sp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1C4F98AD-9174-CF71-6BA4-70DDEE763028}"/>
              </a:ext>
            </a:extLst>
          </p:cNvPr>
          <p:cNvGrpSpPr/>
          <p:nvPr/>
        </p:nvGrpSpPr>
        <p:grpSpPr>
          <a:xfrm>
            <a:off x="991019" y="4181060"/>
            <a:ext cx="4770533" cy="2001154"/>
            <a:chOff x="2499770" y="3807107"/>
            <a:chExt cx="4770533" cy="2001154"/>
          </a:xfrm>
        </p:grpSpPr>
        <p:pic>
          <p:nvPicPr>
            <p:cNvPr id="14" name="Slika 13">
              <a:extLst>
                <a:ext uri="{FF2B5EF4-FFF2-40B4-BE49-F238E27FC236}">
                  <a16:creationId xmlns:a16="http://schemas.microsoft.com/office/drawing/2014/main" id="{7A4189E2-EBCA-EDFF-779D-C9346AFDA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99770" y="3807107"/>
              <a:ext cx="4770533" cy="1333616"/>
            </a:xfrm>
            <a:prstGeom prst="rect">
              <a:avLst/>
            </a:prstGeom>
          </p:spPr>
        </p:pic>
        <p:sp>
          <p:nvSpPr>
            <p:cNvPr id="15" name="PoljeZBesedilom 14">
              <a:extLst>
                <a:ext uri="{FF2B5EF4-FFF2-40B4-BE49-F238E27FC236}">
                  <a16:creationId xmlns:a16="http://schemas.microsoft.com/office/drawing/2014/main" id="{8BC04D50-5E11-DFCC-CC27-23D3BFB33A68}"/>
                </a:ext>
              </a:extLst>
            </p:cNvPr>
            <p:cNvSpPr txBox="1"/>
            <p:nvPr/>
          </p:nvSpPr>
          <p:spPr>
            <a:xfrm>
              <a:off x="2499770" y="5223486"/>
              <a:ext cx="477053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dirty="0">
                  <a:solidFill>
                    <a:srgbClr val="220E3E"/>
                  </a:solidFill>
                </a:rPr>
                <a:t>https://www.nibusinessinfo.co.uk/content/common-causes-stress-work</a:t>
              </a:r>
            </a:p>
          </p:txBody>
        </p:sp>
      </p:grp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2D927229-A48E-17B0-AFB9-3CDBB4754CAE}"/>
              </a:ext>
            </a:extLst>
          </p:cNvPr>
          <p:cNvGrpSpPr/>
          <p:nvPr/>
        </p:nvGrpSpPr>
        <p:grpSpPr>
          <a:xfrm>
            <a:off x="6156172" y="4181060"/>
            <a:ext cx="5570703" cy="2250035"/>
            <a:chOff x="4823563" y="4415696"/>
            <a:chExt cx="5570703" cy="2250035"/>
          </a:xfrm>
        </p:grpSpPr>
        <p:pic>
          <p:nvPicPr>
            <p:cNvPr id="17" name="Slika 16">
              <a:extLst>
                <a:ext uri="{FF2B5EF4-FFF2-40B4-BE49-F238E27FC236}">
                  <a16:creationId xmlns:a16="http://schemas.microsoft.com/office/drawing/2014/main" id="{D4EF1913-4AC7-5FB1-B895-A73C9B8BE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23563" y="4415696"/>
              <a:ext cx="5570703" cy="1615580"/>
            </a:xfrm>
            <a:prstGeom prst="rect">
              <a:avLst/>
            </a:prstGeom>
          </p:spPr>
        </p:pic>
        <p:sp>
          <p:nvSpPr>
            <p:cNvPr id="18" name="PoljeZBesedilom 17">
              <a:extLst>
                <a:ext uri="{FF2B5EF4-FFF2-40B4-BE49-F238E27FC236}">
                  <a16:creationId xmlns:a16="http://schemas.microsoft.com/office/drawing/2014/main" id="{D93979DE-638F-832C-BC2D-3400567B41BB}"/>
                </a:ext>
              </a:extLst>
            </p:cNvPr>
            <p:cNvSpPr txBox="1"/>
            <p:nvPr/>
          </p:nvSpPr>
          <p:spPr>
            <a:xfrm>
              <a:off x="4823563" y="6080956"/>
              <a:ext cx="557070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dirty="0">
                  <a:solidFill>
                    <a:srgbClr val="220E3E"/>
                  </a:solidFill>
                </a:rPr>
                <a:t>https://tedwgross.medium.com/how-to-achieve-order-from-chaos-analyzing-big-data-3eb6626e488</a:t>
              </a:r>
            </a:p>
          </p:txBody>
        </p:sp>
      </p:grpSp>
      <p:sp>
        <p:nvSpPr>
          <p:cNvPr id="19" name="PoljeZBesedilom 18">
            <a:extLst>
              <a:ext uri="{FF2B5EF4-FFF2-40B4-BE49-F238E27FC236}">
                <a16:creationId xmlns:a16="http://schemas.microsoft.com/office/drawing/2014/main" id="{5913F642-17AC-98F0-5E65-33D8410FF692}"/>
              </a:ext>
            </a:extLst>
          </p:cNvPr>
          <p:cNvSpPr txBox="1"/>
          <p:nvPr/>
        </p:nvSpPr>
        <p:spPr>
          <a:xfrm>
            <a:off x="6354624" y="717931"/>
            <a:ext cx="290182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dirty="0">
                <a:solidFill>
                  <a:srgbClr val="220E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Where?</a:t>
            </a:r>
          </a:p>
        </p:txBody>
      </p:sp>
      <p:sp>
        <p:nvSpPr>
          <p:cNvPr id="20" name="PoljeZBesedilom 19">
            <a:extLst>
              <a:ext uri="{FF2B5EF4-FFF2-40B4-BE49-F238E27FC236}">
                <a16:creationId xmlns:a16="http://schemas.microsoft.com/office/drawing/2014/main" id="{838FA61A-03AC-D43E-A865-44BCC3CC1FB1}"/>
              </a:ext>
            </a:extLst>
          </p:cNvPr>
          <p:cNvSpPr txBox="1"/>
          <p:nvPr/>
        </p:nvSpPr>
        <p:spPr>
          <a:xfrm>
            <a:off x="6354624" y="1825927"/>
            <a:ext cx="214225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dirty="0">
                <a:solidFill>
                  <a:srgbClr val="220E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Why?</a:t>
            </a:r>
          </a:p>
        </p:txBody>
      </p:sp>
      <p:sp>
        <p:nvSpPr>
          <p:cNvPr id="21" name="PoljeZBesedilom 20">
            <a:extLst>
              <a:ext uri="{FF2B5EF4-FFF2-40B4-BE49-F238E27FC236}">
                <a16:creationId xmlns:a16="http://schemas.microsoft.com/office/drawing/2014/main" id="{A154A9FB-27B2-6E65-15C3-71DB3EEFD9D9}"/>
              </a:ext>
            </a:extLst>
          </p:cNvPr>
          <p:cNvSpPr txBox="1"/>
          <p:nvPr/>
        </p:nvSpPr>
        <p:spPr>
          <a:xfrm>
            <a:off x="6354624" y="2955115"/>
            <a:ext cx="222048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dirty="0">
                <a:solidFill>
                  <a:srgbClr val="220E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Who?</a:t>
            </a:r>
          </a:p>
        </p:txBody>
      </p:sp>
      <p:sp>
        <p:nvSpPr>
          <p:cNvPr id="22" name="PoljeZBesedilom 21">
            <a:extLst>
              <a:ext uri="{FF2B5EF4-FFF2-40B4-BE49-F238E27FC236}">
                <a16:creationId xmlns:a16="http://schemas.microsoft.com/office/drawing/2014/main" id="{9DC8F880-3199-4244-C985-E2F6EAF80CC2}"/>
              </a:ext>
            </a:extLst>
          </p:cNvPr>
          <p:cNvSpPr txBox="1"/>
          <p:nvPr/>
        </p:nvSpPr>
        <p:spPr>
          <a:xfrm>
            <a:off x="6354624" y="4036978"/>
            <a:ext cx="26404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dirty="0">
                <a:solidFill>
                  <a:srgbClr val="220E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When?</a:t>
            </a:r>
          </a:p>
        </p:txBody>
      </p:sp>
      <p:sp>
        <p:nvSpPr>
          <p:cNvPr id="23" name="PoljeZBesedilom 22">
            <a:extLst>
              <a:ext uri="{FF2B5EF4-FFF2-40B4-BE49-F238E27FC236}">
                <a16:creationId xmlns:a16="http://schemas.microsoft.com/office/drawing/2014/main" id="{E49D0164-D24C-F60D-BEF8-B6A0EAA8E482}"/>
              </a:ext>
            </a:extLst>
          </p:cNvPr>
          <p:cNvSpPr txBox="1"/>
          <p:nvPr/>
        </p:nvSpPr>
        <p:spPr>
          <a:xfrm>
            <a:off x="6354624" y="5265907"/>
            <a:ext cx="215142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dirty="0">
                <a:solidFill>
                  <a:srgbClr val="220E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How?</a:t>
            </a:r>
          </a:p>
        </p:txBody>
      </p:sp>
    </p:spTree>
    <p:extLst>
      <p:ext uri="{BB962C8B-B14F-4D97-AF65-F5344CB8AC3E}">
        <p14:creationId xmlns:p14="http://schemas.microsoft.com/office/powerpoint/2010/main" val="242402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9" grpId="0"/>
      <p:bldP spid="20" grpId="0"/>
      <p:bldP spid="21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F4416711-D90E-6381-9029-761E4307805F}"/>
              </a:ext>
            </a:extLst>
          </p:cNvPr>
          <p:cNvSpPr txBox="1"/>
          <p:nvPr/>
        </p:nvSpPr>
        <p:spPr>
          <a:xfrm>
            <a:off x="8589851" y="3470791"/>
            <a:ext cx="3052439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900" b="1" dirty="0">
                <a:solidFill>
                  <a:schemeClr val="bg1"/>
                </a:solidFill>
              </a:rPr>
              <a:t>42</a:t>
            </a: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EA0DAF9F-2DFF-FAF1-DF63-19291625ACDB}"/>
              </a:ext>
            </a:extLst>
          </p:cNvPr>
          <p:cNvSpPr txBox="1"/>
          <p:nvPr/>
        </p:nvSpPr>
        <p:spPr>
          <a:xfrm>
            <a:off x="590269" y="1109663"/>
            <a:ext cx="6463564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143000" indent="-1143000">
              <a:buFont typeface="Arial" panose="020B0604020202020204" pitchFamily="34" charset="0"/>
              <a:buChar char="•"/>
            </a:pPr>
            <a:r>
              <a:rPr lang="en-GB" sz="7200" dirty="0">
                <a:solidFill>
                  <a:schemeClr val="bg1"/>
                </a:solidFill>
              </a:rPr>
              <a:t>Daily revenue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GB" sz="7200" dirty="0">
                <a:solidFill>
                  <a:schemeClr val="bg1"/>
                </a:solidFill>
              </a:rPr>
              <a:t>Today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GB" sz="7200" dirty="0">
                <a:solidFill>
                  <a:schemeClr val="bg1"/>
                </a:solidFill>
              </a:rPr>
              <a:t>Dubrovnik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GB" sz="7200" dirty="0">
                <a:solidFill>
                  <a:schemeClr val="bg1"/>
                </a:solidFill>
              </a:rPr>
              <a:t>EUR </a:t>
            </a:r>
          </a:p>
        </p:txBody>
      </p:sp>
    </p:spTree>
    <p:extLst>
      <p:ext uri="{BB962C8B-B14F-4D97-AF65-F5344CB8AC3E}">
        <p14:creationId xmlns:p14="http://schemas.microsoft.com/office/powerpoint/2010/main" val="359149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>
            <a:extLst>
              <a:ext uri="{FF2B5EF4-FFF2-40B4-BE49-F238E27FC236}">
                <a16:creationId xmlns:a16="http://schemas.microsoft.com/office/drawing/2014/main" id="{4616386E-3ABD-FBC2-82D8-49259BC5B4E3}"/>
              </a:ext>
            </a:extLst>
          </p:cNvPr>
          <p:cNvSpPr/>
          <p:nvPr/>
        </p:nvSpPr>
        <p:spPr>
          <a:xfrm>
            <a:off x="1710421" y="1978075"/>
            <a:ext cx="233380" cy="233380"/>
          </a:xfrm>
          <a:prstGeom prst="ellipse">
            <a:avLst/>
          </a:prstGeom>
          <a:solidFill>
            <a:srgbClr val="29B4A9"/>
          </a:solidFill>
          <a:ln w="31750">
            <a:solidFill>
              <a:srgbClr val="29B4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29B4A9"/>
              </a:solidFill>
            </a:endParaRPr>
          </a:p>
        </p:txBody>
      </p:sp>
      <p:sp>
        <p:nvSpPr>
          <p:cNvPr id="3" name="Elipsa 2">
            <a:extLst>
              <a:ext uri="{FF2B5EF4-FFF2-40B4-BE49-F238E27FC236}">
                <a16:creationId xmlns:a16="http://schemas.microsoft.com/office/drawing/2014/main" id="{040C4606-AA0D-89B8-C2AA-1971A0944B76}"/>
              </a:ext>
            </a:extLst>
          </p:cNvPr>
          <p:cNvSpPr/>
          <p:nvPr/>
        </p:nvSpPr>
        <p:spPr>
          <a:xfrm>
            <a:off x="2865120" y="3840480"/>
            <a:ext cx="274320" cy="274320"/>
          </a:xfrm>
          <a:prstGeom prst="ellipse">
            <a:avLst/>
          </a:prstGeom>
          <a:solidFill>
            <a:srgbClr val="29B4A9"/>
          </a:solidFill>
          <a:ln w="31750">
            <a:solidFill>
              <a:srgbClr val="29B4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Elipsa 3">
            <a:extLst>
              <a:ext uri="{FF2B5EF4-FFF2-40B4-BE49-F238E27FC236}">
                <a16:creationId xmlns:a16="http://schemas.microsoft.com/office/drawing/2014/main" id="{6C57720D-D48A-61FB-0810-93F1C97C05EF}"/>
              </a:ext>
            </a:extLst>
          </p:cNvPr>
          <p:cNvSpPr/>
          <p:nvPr/>
        </p:nvSpPr>
        <p:spPr>
          <a:xfrm>
            <a:off x="5410200" y="1874520"/>
            <a:ext cx="243840" cy="243840"/>
          </a:xfrm>
          <a:prstGeom prst="ellipse">
            <a:avLst/>
          </a:prstGeom>
          <a:solidFill>
            <a:srgbClr val="29B4A9"/>
          </a:solidFill>
          <a:ln w="31750">
            <a:solidFill>
              <a:srgbClr val="29B4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Elipsa 4">
            <a:extLst>
              <a:ext uri="{FF2B5EF4-FFF2-40B4-BE49-F238E27FC236}">
                <a16:creationId xmlns:a16="http://schemas.microsoft.com/office/drawing/2014/main" id="{8C76504B-39D5-0081-24B1-EC662F5512C6}"/>
              </a:ext>
            </a:extLst>
          </p:cNvPr>
          <p:cNvSpPr/>
          <p:nvPr/>
        </p:nvSpPr>
        <p:spPr>
          <a:xfrm>
            <a:off x="10683240" y="5970954"/>
            <a:ext cx="274320" cy="243840"/>
          </a:xfrm>
          <a:prstGeom prst="ellipse">
            <a:avLst/>
          </a:prstGeom>
          <a:solidFill>
            <a:srgbClr val="29B4A9"/>
          </a:solidFill>
          <a:ln w="31750">
            <a:solidFill>
              <a:srgbClr val="29B4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Raven povezovalnik 6">
            <a:extLst>
              <a:ext uri="{FF2B5EF4-FFF2-40B4-BE49-F238E27FC236}">
                <a16:creationId xmlns:a16="http://schemas.microsoft.com/office/drawing/2014/main" id="{3E92DE24-EDBF-2A17-7606-873AB88EA38E}"/>
              </a:ext>
            </a:extLst>
          </p:cNvPr>
          <p:cNvCxnSpPr>
            <a:cxnSpLocks/>
            <a:stCxn id="4" idx="5"/>
            <a:endCxn id="5" idx="1"/>
          </p:cNvCxnSpPr>
          <p:nvPr/>
        </p:nvCxnSpPr>
        <p:spPr>
          <a:xfrm>
            <a:off x="5618330" y="2082650"/>
            <a:ext cx="5105083" cy="3924014"/>
          </a:xfrm>
          <a:prstGeom prst="line">
            <a:avLst/>
          </a:prstGeom>
          <a:ln w="31750">
            <a:solidFill>
              <a:srgbClr val="29B4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ven povezovalnik 7">
            <a:extLst>
              <a:ext uri="{FF2B5EF4-FFF2-40B4-BE49-F238E27FC236}">
                <a16:creationId xmlns:a16="http://schemas.microsoft.com/office/drawing/2014/main" id="{B5A5311D-24A2-8E87-82B4-130D89FAD920}"/>
              </a:ext>
            </a:extLst>
          </p:cNvPr>
          <p:cNvCxnSpPr>
            <a:cxnSpLocks/>
            <a:stCxn id="2" idx="5"/>
            <a:endCxn id="3" idx="1"/>
          </p:cNvCxnSpPr>
          <p:nvPr/>
        </p:nvCxnSpPr>
        <p:spPr>
          <a:xfrm>
            <a:off x="1909623" y="2177277"/>
            <a:ext cx="995670" cy="1703376"/>
          </a:xfrm>
          <a:prstGeom prst="line">
            <a:avLst/>
          </a:prstGeom>
          <a:ln w="31750">
            <a:solidFill>
              <a:srgbClr val="29B4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ven povezovalnik 15">
            <a:extLst>
              <a:ext uri="{FF2B5EF4-FFF2-40B4-BE49-F238E27FC236}">
                <a16:creationId xmlns:a16="http://schemas.microsoft.com/office/drawing/2014/main" id="{9CDB6540-5E40-C091-9D92-F0C1CEEF33A6}"/>
              </a:ext>
            </a:extLst>
          </p:cNvPr>
          <p:cNvCxnSpPr>
            <a:cxnSpLocks/>
            <a:stCxn id="3" idx="7"/>
            <a:endCxn id="4" idx="3"/>
          </p:cNvCxnSpPr>
          <p:nvPr/>
        </p:nvCxnSpPr>
        <p:spPr>
          <a:xfrm flipV="1">
            <a:off x="3099267" y="2082650"/>
            <a:ext cx="2346643" cy="1798003"/>
          </a:xfrm>
          <a:prstGeom prst="line">
            <a:avLst/>
          </a:prstGeom>
          <a:ln w="31750">
            <a:solidFill>
              <a:srgbClr val="29B4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oljeZBesedilom 22">
            <a:extLst>
              <a:ext uri="{FF2B5EF4-FFF2-40B4-BE49-F238E27FC236}">
                <a16:creationId xmlns:a16="http://schemas.microsoft.com/office/drawing/2014/main" id="{24CF877D-60C8-8A71-8D10-E72111D80CD6}"/>
              </a:ext>
            </a:extLst>
          </p:cNvPr>
          <p:cNvSpPr txBox="1"/>
          <p:nvPr/>
        </p:nvSpPr>
        <p:spPr>
          <a:xfrm>
            <a:off x="5088729" y="963184"/>
            <a:ext cx="8867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</a:rPr>
              <a:t>42</a:t>
            </a:r>
          </a:p>
        </p:txBody>
      </p:sp>
      <p:sp>
        <p:nvSpPr>
          <p:cNvPr id="32" name="PoljeZBesedilom 31">
            <a:extLst>
              <a:ext uri="{FF2B5EF4-FFF2-40B4-BE49-F238E27FC236}">
                <a16:creationId xmlns:a16="http://schemas.microsoft.com/office/drawing/2014/main" id="{FE9F4339-64E2-7DD6-68B4-6403E5317439}"/>
              </a:ext>
            </a:extLst>
          </p:cNvPr>
          <p:cNvSpPr txBox="1"/>
          <p:nvPr/>
        </p:nvSpPr>
        <p:spPr>
          <a:xfrm>
            <a:off x="10967253" y="5949463"/>
            <a:ext cx="957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EUR</a:t>
            </a:r>
          </a:p>
        </p:txBody>
      </p:sp>
      <p:sp>
        <p:nvSpPr>
          <p:cNvPr id="33" name="PoljeZBesedilom 32">
            <a:extLst>
              <a:ext uri="{FF2B5EF4-FFF2-40B4-BE49-F238E27FC236}">
                <a16:creationId xmlns:a16="http://schemas.microsoft.com/office/drawing/2014/main" id="{8284F214-97D6-BC70-D9FE-3FD5CBB8BCD7}"/>
              </a:ext>
            </a:extLst>
          </p:cNvPr>
          <p:cNvSpPr txBox="1"/>
          <p:nvPr/>
        </p:nvSpPr>
        <p:spPr>
          <a:xfrm>
            <a:off x="764117" y="1141829"/>
            <a:ext cx="2291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18.10.2022</a:t>
            </a:r>
          </a:p>
        </p:txBody>
      </p:sp>
      <p:sp>
        <p:nvSpPr>
          <p:cNvPr id="36" name="PoljeZBesedilom 35">
            <a:extLst>
              <a:ext uri="{FF2B5EF4-FFF2-40B4-BE49-F238E27FC236}">
                <a16:creationId xmlns:a16="http://schemas.microsoft.com/office/drawing/2014/main" id="{9E0822BF-55CE-685E-2FDB-00EE31894DB6}"/>
              </a:ext>
            </a:extLst>
          </p:cNvPr>
          <p:cNvSpPr txBox="1"/>
          <p:nvPr/>
        </p:nvSpPr>
        <p:spPr>
          <a:xfrm>
            <a:off x="952896" y="4312920"/>
            <a:ext cx="5211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42°38'29.7"N 18°06'37.0"E</a:t>
            </a:r>
          </a:p>
        </p:txBody>
      </p:sp>
    </p:spTree>
    <p:extLst>
      <p:ext uri="{BB962C8B-B14F-4D97-AF65-F5344CB8AC3E}">
        <p14:creationId xmlns:p14="http://schemas.microsoft.com/office/powerpoint/2010/main" val="415544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23" grpId="0"/>
      <p:bldP spid="32" grpId="0"/>
      <p:bldP spid="33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2">
            <a:extLst>
              <a:ext uri="{FF2B5EF4-FFF2-40B4-BE49-F238E27FC236}">
                <a16:creationId xmlns:a16="http://schemas.microsoft.com/office/drawing/2014/main" id="{334DAC69-9723-E684-0E6E-B9A3469C7F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2526628"/>
              </p:ext>
            </p:extLst>
          </p:nvPr>
        </p:nvGraphicFramePr>
        <p:xfrm>
          <a:off x="593492" y="987296"/>
          <a:ext cx="5918822" cy="18491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722352">
                  <a:extLst>
                    <a:ext uri="{9D8B030D-6E8A-4147-A177-3AD203B41FA5}">
                      <a16:colId xmlns:a16="http://schemas.microsoft.com/office/drawing/2014/main" val="1756407053"/>
                    </a:ext>
                  </a:extLst>
                </a:gridCol>
                <a:gridCol w="780585">
                  <a:extLst>
                    <a:ext uri="{9D8B030D-6E8A-4147-A177-3AD203B41FA5}">
                      <a16:colId xmlns:a16="http://schemas.microsoft.com/office/drawing/2014/main" val="1136817663"/>
                    </a:ext>
                  </a:extLst>
                </a:gridCol>
                <a:gridCol w="1237786">
                  <a:extLst>
                    <a:ext uri="{9D8B030D-6E8A-4147-A177-3AD203B41FA5}">
                      <a16:colId xmlns:a16="http://schemas.microsoft.com/office/drawing/2014/main" val="2870984747"/>
                    </a:ext>
                  </a:extLst>
                </a:gridCol>
                <a:gridCol w="3178099">
                  <a:extLst>
                    <a:ext uri="{9D8B030D-6E8A-4147-A177-3AD203B41FA5}">
                      <a16:colId xmlns:a16="http://schemas.microsoft.com/office/drawing/2014/main" val="13851269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Inc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Curr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Loc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417776"/>
                  </a:ext>
                </a:extLst>
              </a:tr>
              <a:tr h="223727">
                <a:tc>
                  <a:txBody>
                    <a:bodyPr/>
                    <a:lstStyle/>
                    <a:p>
                      <a:r>
                        <a:rPr lang="en-GB" dirty="0"/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EUR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18.10.2022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42°38'29.7"N 18°06'37.0"E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26043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2C2F"/>
                          </a:solidFill>
                          <a:effectLst/>
                          <a:uLnTx/>
                          <a:uFillTx/>
                        </a:rPr>
                        <a:t>EUR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42C2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17.10.2022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42C2F"/>
                          </a:solidFill>
                          <a:effectLst/>
                          <a:uLnTx/>
                          <a:uFillTx/>
                        </a:rPr>
                        <a:t>42°38'29.7"N 18°06'37.0"E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42C2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56188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2C2F"/>
                          </a:solidFill>
                          <a:effectLst/>
                          <a:uLnTx/>
                          <a:uFillTx/>
                        </a:rPr>
                        <a:t>EUR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42C2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16.10.2022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42C2F"/>
                          </a:solidFill>
                          <a:effectLst/>
                          <a:uLnTx/>
                          <a:uFillTx/>
                        </a:rPr>
                        <a:t>42°38'29.7"N 18°06'37.0"E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42C2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20724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2C2F"/>
                          </a:solidFill>
                          <a:effectLst/>
                          <a:uLnTx/>
                          <a:uFillTx/>
                        </a:rPr>
                        <a:t>EUR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42C2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15.10.2022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2C2F"/>
                          </a:solidFill>
                          <a:effectLst/>
                          <a:uLnTx/>
                          <a:uFillTx/>
                        </a:rPr>
                        <a:t>42°38'29.7"N 18°06'37.0"E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42C2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517204"/>
                  </a:ext>
                </a:extLst>
              </a:tr>
            </a:tbl>
          </a:graphicData>
        </a:graphic>
      </p:graphicFrame>
      <p:graphicFrame>
        <p:nvGraphicFramePr>
          <p:cNvPr id="5" name="Grafikon 4">
            <a:extLst>
              <a:ext uri="{FF2B5EF4-FFF2-40B4-BE49-F238E27FC236}">
                <a16:creationId xmlns:a16="http://schemas.microsoft.com/office/drawing/2014/main" id="{82A68971-E297-F1ED-18BE-C20D3A49DE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4063507"/>
              </p:ext>
            </p:extLst>
          </p:nvPr>
        </p:nvGraphicFramePr>
        <p:xfrm>
          <a:off x="3753625" y="3256157"/>
          <a:ext cx="8128000" cy="3361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5625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>
            <a:extLst>
              <a:ext uri="{FF2B5EF4-FFF2-40B4-BE49-F238E27FC236}">
                <a16:creationId xmlns:a16="http://schemas.microsoft.com/office/drawing/2014/main" id="{4616386E-3ABD-FBC2-82D8-49259BC5B4E3}"/>
              </a:ext>
            </a:extLst>
          </p:cNvPr>
          <p:cNvSpPr/>
          <p:nvPr/>
        </p:nvSpPr>
        <p:spPr>
          <a:xfrm>
            <a:off x="1710421" y="1978075"/>
            <a:ext cx="233380" cy="233380"/>
          </a:xfrm>
          <a:prstGeom prst="ellipse">
            <a:avLst/>
          </a:prstGeom>
          <a:solidFill>
            <a:srgbClr val="29B4A9"/>
          </a:solidFill>
          <a:ln w="31750">
            <a:solidFill>
              <a:srgbClr val="29B4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29B4A9"/>
              </a:solidFill>
            </a:endParaRPr>
          </a:p>
        </p:txBody>
      </p:sp>
      <p:sp>
        <p:nvSpPr>
          <p:cNvPr id="3" name="Elipsa 2">
            <a:extLst>
              <a:ext uri="{FF2B5EF4-FFF2-40B4-BE49-F238E27FC236}">
                <a16:creationId xmlns:a16="http://schemas.microsoft.com/office/drawing/2014/main" id="{040C4606-AA0D-89B8-C2AA-1971A0944B76}"/>
              </a:ext>
            </a:extLst>
          </p:cNvPr>
          <p:cNvSpPr/>
          <p:nvPr/>
        </p:nvSpPr>
        <p:spPr>
          <a:xfrm>
            <a:off x="2865120" y="3840480"/>
            <a:ext cx="274320" cy="274320"/>
          </a:xfrm>
          <a:prstGeom prst="ellipse">
            <a:avLst/>
          </a:prstGeom>
          <a:solidFill>
            <a:srgbClr val="29B4A9"/>
          </a:solidFill>
          <a:ln w="31750">
            <a:solidFill>
              <a:srgbClr val="29B4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Elipsa 3">
            <a:extLst>
              <a:ext uri="{FF2B5EF4-FFF2-40B4-BE49-F238E27FC236}">
                <a16:creationId xmlns:a16="http://schemas.microsoft.com/office/drawing/2014/main" id="{6C57720D-D48A-61FB-0810-93F1C97C05EF}"/>
              </a:ext>
            </a:extLst>
          </p:cNvPr>
          <p:cNvSpPr/>
          <p:nvPr/>
        </p:nvSpPr>
        <p:spPr>
          <a:xfrm>
            <a:off x="5410200" y="1874520"/>
            <a:ext cx="243840" cy="243840"/>
          </a:xfrm>
          <a:prstGeom prst="ellipse">
            <a:avLst/>
          </a:prstGeom>
          <a:solidFill>
            <a:srgbClr val="29B4A9"/>
          </a:solidFill>
          <a:ln w="31750">
            <a:solidFill>
              <a:srgbClr val="29B4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Elipsa 4">
            <a:extLst>
              <a:ext uri="{FF2B5EF4-FFF2-40B4-BE49-F238E27FC236}">
                <a16:creationId xmlns:a16="http://schemas.microsoft.com/office/drawing/2014/main" id="{8C76504B-39D5-0081-24B1-EC662F5512C6}"/>
              </a:ext>
            </a:extLst>
          </p:cNvPr>
          <p:cNvSpPr/>
          <p:nvPr/>
        </p:nvSpPr>
        <p:spPr>
          <a:xfrm>
            <a:off x="10683240" y="5970954"/>
            <a:ext cx="274320" cy="243840"/>
          </a:xfrm>
          <a:prstGeom prst="ellipse">
            <a:avLst/>
          </a:prstGeom>
          <a:solidFill>
            <a:srgbClr val="29B4A9"/>
          </a:solidFill>
          <a:ln w="31750">
            <a:solidFill>
              <a:srgbClr val="29B4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Raven povezovalnik 6">
            <a:extLst>
              <a:ext uri="{FF2B5EF4-FFF2-40B4-BE49-F238E27FC236}">
                <a16:creationId xmlns:a16="http://schemas.microsoft.com/office/drawing/2014/main" id="{3E92DE24-EDBF-2A17-7606-873AB88EA38E}"/>
              </a:ext>
            </a:extLst>
          </p:cNvPr>
          <p:cNvCxnSpPr>
            <a:cxnSpLocks/>
            <a:stCxn id="4" idx="5"/>
            <a:endCxn id="5" idx="1"/>
          </p:cNvCxnSpPr>
          <p:nvPr/>
        </p:nvCxnSpPr>
        <p:spPr>
          <a:xfrm>
            <a:off x="5618330" y="2082650"/>
            <a:ext cx="5105083" cy="3924014"/>
          </a:xfrm>
          <a:prstGeom prst="line">
            <a:avLst/>
          </a:prstGeom>
          <a:ln w="31750">
            <a:solidFill>
              <a:srgbClr val="29B4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ven povezovalnik 7">
            <a:extLst>
              <a:ext uri="{FF2B5EF4-FFF2-40B4-BE49-F238E27FC236}">
                <a16:creationId xmlns:a16="http://schemas.microsoft.com/office/drawing/2014/main" id="{B5A5311D-24A2-8E87-82B4-130D89FAD920}"/>
              </a:ext>
            </a:extLst>
          </p:cNvPr>
          <p:cNvCxnSpPr>
            <a:cxnSpLocks/>
            <a:stCxn id="2" idx="5"/>
            <a:endCxn id="3" idx="1"/>
          </p:cNvCxnSpPr>
          <p:nvPr/>
        </p:nvCxnSpPr>
        <p:spPr>
          <a:xfrm>
            <a:off x="1909623" y="2177277"/>
            <a:ext cx="995670" cy="1703376"/>
          </a:xfrm>
          <a:prstGeom prst="line">
            <a:avLst/>
          </a:prstGeom>
          <a:ln w="31750">
            <a:solidFill>
              <a:srgbClr val="29B4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ven povezovalnik 15">
            <a:extLst>
              <a:ext uri="{FF2B5EF4-FFF2-40B4-BE49-F238E27FC236}">
                <a16:creationId xmlns:a16="http://schemas.microsoft.com/office/drawing/2014/main" id="{9CDB6540-5E40-C091-9D92-F0C1CEEF33A6}"/>
              </a:ext>
            </a:extLst>
          </p:cNvPr>
          <p:cNvCxnSpPr>
            <a:cxnSpLocks/>
            <a:stCxn id="3" idx="7"/>
            <a:endCxn id="4" idx="3"/>
          </p:cNvCxnSpPr>
          <p:nvPr/>
        </p:nvCxnSpPr>
        <p:spPr>
          <a:xfrm flipV="1">
            <a:off x="3099267" y="2082650"/>
            <a:ext cx="2346643" cy="1798003"/>
          </a:xfrm>
          <a:prstGeom prst="line">
            <a:avLst/>
          </a:prstGeom>
          <a:ln w="31750">
            <a:solidFill>
              <a:srgbClr val="29B4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oljeZBesedilom 22">
            <a:extLst>
              <a:ext uri="{FF2B5EF4-FFF2-40B4-BE49-F238E27FC236}">
                <a16:creationId xmlns:a16="http://schemas.microsoft.com/office/drawing/2014/main" id="{24CF877D-60C8-8A71-8D10-E72111D80CD6}"/>
              </a:ext>
            </a:extLst>
          </p:cNvPr>
          <p:cNvSpPr txBox="1"/>
          <p:nvPr/>
        </p:nvSpPr>
        <p:spPr>
          <a:xfrm>
            <a:off x="5088729" y="963184"/>
            <a:ext cx="8867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</a:rPr>
              <a:t>42</a:t>
            </a:r>
          </a:p>
        </p:txBody>
      </p:sp>
      <p:sp>
        <p:nvSpPr>
          <p:cNvPr id="32" name="PoljeZBesedilom 31">
            <a:extLst>
              <a:ext uri="{FF2B5EF4-FFF2-40B4-BE49-F238E27FC236}">
                <a16:creationId xmlns:a16="http://schemas.microsoft.com/office/drawing/2014/main" id="{FE9F4339-64E2-7DD6-68B4-6403E5317439}"/>
              </a:ext>
            </a:extLst>
          </p:cNvPr>
          <p:cNvSpPr txBox="1"/>
          <p:nvPr/>
        </p:nvSpPr>
        <p:spPr>
          <a:xfrm>
            <a:off x="10967253" y="5949463"/>
            <a:ext cx="957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EUR</a:t>
            </a:r>
          </a:p>
        </p:txBody>
      </p:sp>
      <p:sp>
        <p:nvSpPr>
          <p:cNvPr id="33" name="PoljeZBesedilom 32">
            <a:extLst>
              <a:ext uri="{FF2B5EF4-FFF2-40B4-BE49-F238E27FC236}">
                <a16:creationId xmlns:a16="http://schemas.microsoft.com/office/drawing/2014/main" id="{8284F214-97D6-BC70-D9FE-3FD5CBB8BCD7}"/>
              </a:ext>
            </a:extLst>
          </p:cNvPr>
          <p:cNvSpPr txBox="1"/>
          <p:nvPr/>
        </p:nvSpPr>
        <p:spPr>
          <a:xfrm>
            <a:off x="764117" y="1141829"/>
            <a:ext cx="2291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18.10.2022</a:t>
            </a:r>
          </a:p>
        </p:txBody>
      </p:sp>
      <p:sp>
        <p:nvSpPr>
          <p:cNvPr id="36" name="PoljeZBesedilom 35">
            <a:extLst>
              <a:ext uri="{FF2B5EF4-FFF2-40B4-BE49-F238E27FC236}">
                <a16:creationId xmlns:a16="http://schemas.microsoft.com/office/drawing/2014/main" id="{9E0822BF-55CE-685E-2FDB-00EE31894DB6}"/>
              </a:ext>
            </a:extLst>
          </p:cNvPr>
          <p:cNvSpPr txBox="1"/>
          <p:nvPr/>
        </p:nvSpPr>
        <p:spPr>
          <a:xfrm>
            <a:off x="952896" y="4312920"/>
            <a:ext cx="5211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42°38'29.7"N 18°06'37.0"E</a:t>
            </a: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B50B1172-C6AA-34BE-3D27-EE2CA282F6B3}"/>
              </a:ext>
            </a:extLst>
          </p:cNvPr>
          <p:cNvGrpSpPr/>
          <p:nvPr/>
        </p:nvGrpSpPr>
        <p:grpSpPr>
          <a:xfrm>
            <a:off x="1233712" y="386388"/>
            <a:ext cx="7516796" cy="5942511"/>
            <a:chOff x="2385687" y="272283"/>
            <a:chExt cx="7516796" cy="5942511"/>
          </a:xfrm>
        </p:grpSpPr>
        <p:sp>
          <p:nvSpPr>
            <p:cNvPr id="9" name="Elipsa 8">
              <a:extLst>
                <a:ext uri="{FF2B5EF4-FFF2-40B4-BE49-F238E27FC236}">
                  <a16:creationId xmlns:a16="http://schemas.microsoft.com/office/drawing/2014/main" id="{B6058CDF-0E4A-1C06-8383-379D386DA7DB}"/>
                </a:ext>
              </a:extLst>
            </p:cNvPr>
            <p:cNvSpPr/>
            <p:nvPr/>
          </p:nvSpPr>
          <p:spPr>
            <a:xfrm>
              <a:off x="2385687" y="3697172"/>
              <a:ext cx="233380" cy="233380"/>
            </a:xfrm>
            <a:prstGeom prst="ellipse">
              <a:avLst/>
            </a:prstGeom>
            <a:solidFill>
              <a:srgbClr val="29B4A9"/>
            </a:solidFill>
            <a:ln w="31750">
              <a:solidFill>
                <a:srgbClr val="29B4A9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29B4A9"/>
                </a:solidFill>
              </a:endParaRPr>
            </a:p>
          </p:txBody>
        </p:sp>
        <p:sp>
          <p:nvSpPr>
            <p:cNvPr id="10" name="Elipsa 9">
              <a:extLst>
                <a:ext uri="{FF2B5EF4-FFF2-40B4-BE49-F238E27FC236}">
                  <a16:creationId xmlns:a16="http://schemas.microsoft.com/office/drawing/2014/main" id="{AE3F506D-24BF-916D-9123-EF62FB5CF682}"/>
                </a:ext>
              </a:extLst>
            </p:cNvPr>
            <p:cNvSpPr/>
            <p:nvPr/>
          </p:nvSpPr>
          <p:spPr>
            <a:xfrm>
              <a:off x="3976922" y="5940474"/>
              <a:ext cx="274320" cy="274320"/>
            </a:xfrm>
            <a:prstGeom prst="ellipse">
              <a:avLst/>
            </a:prstGeom>
            <a:solidFill>
              <a:srgbClr val="29B4A9"/>
            </a:solidFill>
            <a:ln w="31750">
              <a:solidFill>
                <a:srgbClr val="29B4A9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Elipsa 10">
              <a:extLst>
                <a:ext uri="{FF2B5EF4-FFF2-40B4-BE49-F238E27FC236}">
                  <a16:creationId xmlns:a16="http://schemas.microsoft.com/office/drawing/2014/main" id="{74D2A801-3DF6-E18E-ABF5-E650319E7E5B}"/>
                </a:ext>
              </a:extLst>
            </p:cNvPr>
            <p:cNvSpPr/>
            <p:nvPr/>
          </p:nvSpPr>
          <p:spPr>
            <a:xfrm>
              <a:off x="5410200" y="1874520"/>
              <a:ext cx="243840" cy="243840"/>
            </a:xfrm>
            <a:prstGeom prst="ellipse">
              <a:avLst/>
            </a:prstGeom>
            <a:solidFill>
              <a:srgbClr val="29B4A9"/>
            </a:solidFill>
            <a:ln w="31750">
              <a:solidFill>
                <a:srgbClr val="29B4A9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Elipsa 11">
              <a:extLst>
                <a:ext uri="{FF2B5EF4-FFF2-40B4-BE49-F238E27FC236}">
                  <a16:creationId xmlns:a16="http://schemas.microsoft.com/office/drawing/2014/main" id="{F6645F78-A1ED-D4CA-EADF-BFCBB620A7C4}"/>
                </a:ext>
              </a:extLst>
            </p:cNvPr>
            <p:cNvSpPr/>
            <p:nvPr/>
          </p:nvSpPr>
          <p:spPr>
            <a:xfrm>
              <a:off x="9628163" y="272283"/>
              <a:ext cx="274320" cy="243840"/>
            </a:xfrm>
            <a:prstGeom prst="ellipse">
              <a:avLst/>
            </a:prstGeom>
            <a:solidFill>
              <a:srgbClr val="29B4A9"/>
            </a:solidFill>
            <a:ln w="31750">
              <a:solidFill>
                <a:srgbClr val="29B4A9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3" name="Raven povezovalnik 12">
              <a:extLst>
                <a:ext uri="{FF2B5EF4-FFF2-40B4-BE49-F238E27FC236}">
                  <a16:creationId xmlns:a16="http://schemas.microsoft.com/office/drawing/2014/main" id="{50106B5B-DE2F-F08A-5558-D4F82C7D9251}"/>
                </a:ext>
              </a:extLst>
            </p:cNvPr>
            <p:cNvCxnSpPr>
              <a:cxnSpLocks/>
              <a:stCxn id="11" idx="7"/>
              <a:endCxn id="12" idx="2"/>
            </p:cNvCxnSpPr>
            <p:nvPr/>
          </p:nvCxnSpPr>
          <p:spPr>
            <a:xfrm flipV="1">
              <a:off x="5618330" y="394203"/>
              <a:ext cx="4009833" cy="1516027"/>
            </a:xfrm>
            <a:prstGeom prst="line">
              <a:avLst/>
            </a:prstGeom>
            <a:ln w="31750">
              <a:solidFill>
                <a:srgbClr val="29B4A9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aven povezovalnik 13">
              <a:extLst>
                <a:ext uri="{FF2B5EF4-FFF2-40B4-BE49-F238E27FC236}">
                  <a16:creationId xmlns:a16="http://schemas.microsoft.com/office/drawing/2014/main" id="{A66EEDE1-ED10-FBDA-2763-DD0F212BCFD2}"/>
                </a:ext>
              </a:extLst>
            </p:cNvPr>
            <p:cNvCxnSpPr>
              <a:cxnSpLocks/>
              <a:stCxn id="9" idx="5"/>
              <a:endCxn id="10" idx="1"/>
            </p:cNvCxnSpPr>
            <p:nvPr/>
          </p:nvCxnSpPr>
          <p:spPr>
            <a:xfrm>
              <a:off x="2584889" y="3896374"/>
              <a:ext cx="1432206" cy="2084273"/>
            </a:xfrm>
            <a:prstGeom prst="line">
              <a:avLst/>
            </a:prstGeom>
            <a:ln w="31750">
              <a:solidFill>
                <a:srgbClr val="29B4A9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aven povezovalnik 14">
              <a:extLst>
                <a:ext uri="{FF2B5EF4-FFF2-40B4-BE49-F238E27FC236}">
                  <a16:creationId xmlns:a16="http://schemas.microsoft.com/office/drawing/2014/main" id="{4C986F1C-65B3-A35E-9EBF-091F5E4D6B4C}"/>
                </a:ext>
              </a:extLst>
            </p:cNvPr>
            <p:cNvCxnSpPr>
              <a:cxnSpLocks/>
              <a:stCxn id="10" idx="7"/>
              <a:endCxn id="11" idx="3"/>
            </p:cNvCxnSpPr>
            <p:nvPr/>
          </p:nvCxnSpPr>
          <p:spPr>
            <a:xfrm flipV="1">
              <a:off x="4211069" y="2082650"/>
              <a:ext cx="1234841" cy="3897997"/>
            </a:xfrm>
            <a:prstGeom prst="line">
              <a:avLst/>
            </a:prstGeom>
            <a:ln w="31750">
              <a:solidFill>
                <a:srgbClr val="29B4A9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70BC4444-EDFA-B54F-224F-E3B83F8460B2}"/>
              </a:ext>
            </a:extLst>
          </p:cNvPr>
          <p:cNvGrpSpPr/>
          <p:nvPr/>
        </p:nvGrpSpPr>
        <p:grpSpPr>
          <a:xfrm>
            <a:off x="3376007" y="2126150"/>
            <a:ext cx="8338576" cy="3493085"/>
            <a:chOff x="1710421" y="1978075"/>
            <a:chExt cx="8338576" cy="3493085"/>
          </a:xfrm>
        </p:grpSpPr>
        <p:sp>
          <p:nvSpPr>
            <p:cNvPr id="18" name="Elipsa 17">
              <a:extLst>
                <a:ext uri="{FF2B5EF4-FFF2-40B4-BE49-F238E27FC236}">
                  <a16:creationId xmlns:a16="http://schemas.microsoft.com/office/drawing/2014/main" id="{F0450165-9323-A2DF-4A12-3F59508B7AA5}"/>
                </a:ext>
              </a:extLst>
            </p:cNvPr>
            <p:cNvSpPr/>
            <p:nvPr/>
          </p:nvSpPr>
          <p:spPr>
            <a:xfrm>
              <a:off x="1710421" y="1978075"/>
              <a:ext cx="233380" cy="233380"/>
            </a:xfrm>
            <a:prstGeom prst="ellipse">
              <a:avLst/>
            </a:prstGeom>
            <a:solidFill>
              <a:srgbClr val="29B4A9"/>
            </a:solidFill>
            <a:ln w="31750">
              <a:solidFill>
                <a:srgbClr val="29B4A9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29B4A9"/>
                </a:solidFill>
              </a:endParaRPr>
            </a:p>
          </p:txBody>
        </p:sp>
        <p:sp>
          <p:nvSpPr>
            <p:cNvPr id="19" name="Elipsa 18">
              <a:extLst>
                <a:ext uri="{FF2B5EF4-FFF2-40B4-BE49-F238E27FC236}">
                  <a16:creationId xmlns:a16="http://schemas.microsoft.com/office/drawing/2014/main" id="{D3A87696-4936-0F71-BC6E-A5956930DD49}"/>
                </a:ext>
              </a:extLst>
            </p:cNvPr>
            <p:cNvSpPr/>
            <p:nvPr/>
          </p:nvSpPr>
          <p:spPr>
            <a:xfrm>
              <a:off x="5926487" y="2344266"/>
              <a:ext cx="274320" cy="274320"/>
            </a:xfrm>
            <a:prstGeom prst="ellipse">
              <a:avLst/>
            </a:prstGeom>
            <a:solidFill>
              <a:srgbClr val="29B4A9"/>
            </a:solidFill>
            <a:ln w="31750">
              <a:solidFill>
                <a:srgbClr val="29B4A9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Elipsa 19">
              <a:extLst>
                <a:ext uri="{FF2B5EF4-FFF2-40B4-BE49-F238E27FC236}">
                  <a16:creationId xmlns:a16="http://schemas.microsoft.com/office/drawing/2014/main" id="{856E46B0-0040-0623-BC7F-58C12769B6C2}"/>
                </a:ext>
              </a:extLst>
            </p:cNvPr>
            <p:cNvSpPr/>
            <p:nvPr/>
          </p:nvSpPr>
          <p:spPr>
            <a:xfrm>
              <a:off x="4554415" y="5227320"/>
              <a:ext cx="243840" cy="243840"/>
            </a:xfrm>
            <a:prstGeom prst="ellipse">
              <a:avLst/>
            </a:prstGeom>
            <a:solidFill>
              <a:srgbClr val="29B4A9"/>
            </a:solidFill>
            <a:ln w="31750">
              <a:solidFill>
                <a:srgbClr val="29B4A9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Elipsa 20">
              <a:extLst>
                <a:ext uri="{FF2B5EF4-FFF2-40B4-BE49-F238E27FC236}">
                  <a16:creationId xmlns:a16="http://schemas.microsoft.com/office/drawing/2014/main" id="{A8B4E7CF-0F76-AAC1-9734-80104BB29389}"/>
                </a:ext>
              </a:extLst>
            </p:cNvPr>
            <p:cNvSpPr/>
            <p:nvPr/>
          </p:nvSpPr>
          <p:spPr>
            <a:xfrm>
              <a:off x="9774677" y="3438851"/>
              <a:ext cx="274320" cy="243840"/>
            </a:xfrm>
            <a:prstGeom prst="ellipse">
              <a:avLst/>
            </a:prstGeom>
            <a:solidFill>
              <a:srgbClr val="29B4A9"/>
            </a:solidFill>
            <a:ln w="31750">
              <a:solidFill>
                <a:srgbClr val="29B4A9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2" name="Raven povezovalnik 21">
              <a:extLst>
                <a:ext uri="{FF2B5EF4-FFF2-40B4-BE49-F238E27FC236}">
                  <a16:creationId xmlns:a16="http://schemas.microsoft.com/office/drawing/2014/main" id="{3ABB4B6A-B7FB-6341-F535-E64ECB88C611}"/>
                </a:ext>
              </a:extLst>
            </p:cNvPr>
            <p:cNvCxnSpPr>
              <a:cxnSpLocks/>
              <a:stCxn id="20" idx="4"/>
              <a:endCxn id="21" idx="6"/>
            </p:cNvCxnSpPr>
            <p:nvPr/>
          </p:nvCxnSpPr>
          <p:spPr>
            <a:xfrm flipV="1">
              <a:off x="4676335" y="3560771"/>
              <a:ext cx="5372662" cy="1910389"/>
            </a:xfrm>
            <a:prstGeom prst="line">
              <a:avLst/>
            </a:prstGeom>
            <a:ln w="31750">
              <a:solidFill>
                <a:srgbClr val="29B4A9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Raven povezovalnik 23">
              <a:extLst>
                <a:ext uri="{FF2B5EF4-FFF2-40B4-BE49-F238E27FC236}">
                  <a16:creationId xmlns:a16="http://schemas.microsoft.com/office/drawing/2014/main" id="{2022A321-683F-2A19-39AE-FD27B6889099}"/>
                </a:ext>
              </a:extLst>
            </p:cNvPr>
            <p:cNvCxnSpPr>
              <a:cxnSpLocks/>
              <a:stCxn id="18" idx="5"/>
              <a:endCxn id="19" idx="1"/>
            </p:cNvCxnSpPr>
            <p:nvPr/>
          </p:nvCxnSpPr>
          <p:spPr>
            <a:xfrm>
              <a:off x="1909623" y="2177277"/>
              <a:ext cx="4057037" cy="207162"/>
            </a:xfrm>
            <a:prstGeom prst="line">
              <a:avLst/>
            </a:prstGeom>
            <a:ln w="31750">
              <a:solidFill>
                <a:srgbClr val="29B4A9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Raven povezovalnik 24">
              <a:extLst>
                <a:ext uri="{FF2B5EF4-FFF2-40B4-BE49-F238E27FC236}">
                  <a16:creationId xmlns:a16="http://schemas.microsoft.com/office/drawing/2014/main" id="{07838936-39B7-25D6-4DA5-5DC7CF759EFD}"/>
                </a:ext>
              </a:extLst>
            </p:cNvPr>
            <p:cNvCxnSpPr>
              <a:cxnSpLocks/>
              <a:stCxn id="19" idx="7"/>
              <a:endCxn id="20" idx="3"/>
            </p:cNvCxnSpPr>
            <p:nvPr/>
          </p:nvCxnSpPr>
          <p:spPr>
            <a:xfrm flipH="1">
              <a:off x="4590125" y="2384439"/>
              <a:ext cx="1570509" cy="3051011"/>
            </a:xfrm>
            <a:prstGeom prst="line">
              <a:avLst/>
            </a:prstGeom>
            <a:ln w="31750">
              <a:solidFill>
                <a:srgbClr val="29B4A9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Skupina 25">
            <a:extLst>
              <a:ext uri="{FF2B5EF4-FFF2-40B4-BE49-F238E27FC236}">
                <a16:creationId xmlns:a16="http://schemas.microsoft.com/office/drawing/2014/main" id="{24BFD247-0D28-5C4A-B553-DA5E75C92B8C}"/>
              </a:ext>
            </a:extLst>
          </p:cNvPr>
          <p:cNvGrpSpPr/>
          <p:nvPr/>
        </p:nvGrpSpPr>
        <p:grpSpPr>
          <a:xfrm>
            <a:off x="2638281" y="470810"/>
            <a:ext cx="8338576" cy="4069080"/>
            <a:chOff x="1710421" y="1402080"/>
            <a:chExt cx="8338576" cy="4069080"/>
          </a:xfrm>
        </p:grpSpPr>
        <p:sp>
          <p:nvSpPr>
            <p:cNvPr id="27" name="Elipsa 26">
              <a:extLst>
                <a:ext uri="{FF2B5EF4-FFF2-40B4-BE49-F238E27FC236}">
                  <a16:creationId xmlns:a16="http://schemas.microsoft.com/office/drawing/2014/main" id="{2C1A16F5-9EF7-5188-B9E3-94C150A981DA}"/>
                </a:ext>
              </a:extLst>
            </p:cNvPr>
            <p:cNvSpPr/>
            <p:nvPr/>
          </p:nvSpPr>
          <p:spPr>
            <a:xfrm>
              <a:off x="1710421" y="1978075"/>
              <a:ext cx="233380" cy="233380"/>
            </a:xfrm>
            <a:prstGeom prst="ellipse">
              <a:avLst/>
            </a:prstGeom>
            <a:solidFill>
              <a:srgbClr val="29B4A9"/>
            </a:solidFill>
            <a:ln w="31750">
              <a:solidFill>
                <a:srgbClr val="29B4A9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29B4A9"/>
                </a:solidFill>
              </a:endParaRPr>
            </a:p>
          </p:txBody>
        </p:sp>
        <p:sp>
          <p:nvSpPr>
            <p:cNvPr id="28" name="Elipsa 27">
              <a:extLst>
                <a:ext uri="{FF2B5EF4-FFF2-40B4-BE49-F238E27FC236}">
                  <a16:creationId xmlns:a16="http://schemas.microsoft.com/office/drawing/2014/main" id="{416A45BD-3976-953A-A509-DD7C0BE2A3C7}"/>
                </a:ext>
              </a:extLst>
            </p:cNvPr>
            <p:cNvSpPr/>
            <p:nvPr/>
          </p:nvSpPr>
          <p:spPr>
            <a:xfrm>
              <a:off x="4101117" y="1402080"/>
              <a:ext cx="274320" cy="274320"/>
            </a:xfrm>
            <a:prstGeom prst="ellipse">
              <a:avLst/>
            </a:prstGeom>
            <a:solidFill>
              <a:srgbClr val="29B4A9"/>
            </a:solidFill>
            <a:ln w="31750">
              <a:solidFill>
                <a:srgbClr val="29B4A9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Elipsa 28">
              <a:extLst>
                <a:ext uri="{FF2B5EF4-FFF2-40B4-BE49-F238E27FC236}">
                  <a16:creationId xmlns:a16="http://schemas.microsoft.com/office/drawing/2014/main" id="{3D11D208-6FF8-1D4B-0B81-99323AE92FFB}"/>
                </a:ext>
              </a:extLst>
            </p:cNvPr>
            <p:cNvSpPr/>
            <p:nvPr/>
          </p:nvSpPr>
          <p:spPr>
            <a:xfrm>
              <a:off x="4554415" y="5227320"/>
              <a:ext cx="243840" cy="243840"/>
            </a:xfrm>
            <a:prstGeom prst="ellipse">
              <a:avLst/>
            </a:prstGeom>
            <a:solidFill>
              <a:srgbClr val="29B4A9"/>
            </a:solidFill>
            <a:ln w="31750">
              <a:solidFill>
                <a:srgbClr val="29B4A9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Elipsa 29">
              <a:extLst>
                <a:ext uri="{FF2B5EF4-FFF2-40B4-BE49-F238E27FC236}">
                  <a16:creationId xmlns:a16="http://schemas.microsoft.com/office/drawing/2014/main" id="{1E797271-5080-C569-B44C-F73CB361224E}"/>
                </a:ext>
              </a:extLst>
            </p:cNvPr>
            <p:cNvSpPr/>
            <p:nvPr/>
          </p:nvSpPr>
          <p:spPr>
            <a:xfrm>
              <a:off x="9774677" y="3438851"/>
              <a:ext cx="274320" cy="243840"/>
            </a:xfrm>
            <a:prstGeom prst="ellipse">
              <a:avLst/>
            </a:prstGeom>
            <a:solidFill>
              <a:srgbClr val="29B4A9"/>
            </a:solidFill>
            <a:ln w="31750">
              <a:solidFill>
                <a:srgbClr val="29B4A9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1" name="Raven povezovalnik 30">
              <a:extLst>
                <a:ext uri="{FF2B5EF4-FFF2-40B4-BE49-F238E27FC236}">
                  <a16:creationId xmlns:a16="http://schemas.microsoft.com/office/drawing/2014/main" id="{3595F6FC-ECDF-FA8E-9CD7-4B7B1E652556}"/>
                </a:ext>
              </a:extLst>
            </p:cNvPr>
            <p:cNvCxnSpPr>
              <a:cxnSpLocks/>
              <a:stCxn id="29" idx="4"/>
              <a:endCxn id="30" idx="6"/>
            </p:cNvCxnSpPr>
            <p:nvPr/>
          </p:nvCxnSpPr>
          <p:spPr>
            <a:xfrm flipV="1">
              <a:off x="4676335" y="3560771"/>
              <a:ext cx="5372662" cy="1910389"/>
            </a:xfrm>
            <a:prstGeom prst="line">
              <a:avLst/>
            </a:prstGeom>
            <a:ln w="31750">
              <a:solidFill>
                <a:srgbClr val="29B4A9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Raven povezovalnik 33">
              <a:extLst>
                <a:ext uri="{FF2B5EF4-FFF2-40B4-BE49-F238E27FC236}">
                  <a16:creationId xmlns:a16="http://schemas.microsoft.com/office/drawing/2014/main" id="{F12A23BC-87DF-1F31-9EDE-57DB754610EA}"/>
                </a:ext>
              </a:extLst>
            </p:cNvPr>
            <p:cNvCxnSpPr>
              <a:cxnSpLocks/>
              <a:stCxn id="27" idx="5"/>
              <a:endCxn id="28" idx="1"/>
            </p:cNvCxnSpPr>
            <p:nvPr/>
          </p:nvCxnSpPr>
          <p:spPr>
            <a:xfrm flipV="1">
              <a:off x="1909623" y="1442253"/>
              <a:ext cx="2231667" cy="735024"/>
            </a:xfrm>
            <a:prstGeom prst="line">
              <a:avLst/>
            </a:prstGeom>
            <a:ln w="31750">
              <a:solidFill>
                <a:srgbClr val="29B4A9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Raven povezovalnik 34">
              <a:extLst>
                <a:ext uri="{FF2B5EF4-FFF2-40B4-BE49-F238E27FC236}">
                  <a16:creationId xmlns:a16="http://schemas.microsoft.com/office/drawing/2014/main" id="{FEE11789-0CB3-9EC5-8FFA-C076E68A4DCB}"/>
                </a:ext>
              </a:extLst>
            </p:cNvPr>
            <p:cNvCxnSpPr>
              <a:cxnSpLocks/>
              <a:stCxn id="28" idx="7"/>
              <a:endCxn id="29" idx="3"/>
            </p:cNvCxnSpPr>
            <p:nvPr/>
          </p:nvCxnSpPr>
          <p:spPr>
            <a:xfrm>
              <a:off x="4335264" y="1442253"/>
              <a:ext cx="254861" cy="3993197"/>
            </a:xfrm>
            <a:prstGeom prst="line">
              <a:avLst/>
            </a:prstGeom>
            <a:ln w="31750">
              <a:solidFill>
                <a:srgbClr val="29B4A9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Skupina 36">
            <a:extLst>
              <a:ext uri="{FF2B5EF4-FFF2-40B4-BE49-F238E27FC236}">
                <a16:creationId xmlns:a16="http://schemas.microsoft.com/office/drawing/2014/main" id="{5DB013EA-BA48-89A6-DE89-B2A7421FE458}"/>
              </a:ext>
            </a:extLst>
          </p:cNvPr>
          <p:cNvGrpSpPr/>
          <p:nvPr/>
        </p:nvGrpSpPr>
        <p:grpSpPr>
          <a:xfrm rot="13682605">
            <a:off x="2416483" y="-1133886"/>
            <a:ext cx="7301344" cy="8074387"/>
            <a:chOff x="2385686" y="-1859593"/>
            <a:chExt cx="7301344" cy="8074387"/>
          </a:xfrm>
        </p:grpSpPr>
        <p:sp>
          <p:nvSpPr>
            <p:cNvPr id="38" name="Elipsa 37">
              <a:extLst>
                <a:ext uri="{FF2B5EF4-FFF2-40B4-BE49-F238E27FC236}">
                  <a16:creationId xmlns:a16="http://schemas.microsoft.com/office/drawing/2014/main" id="{440F4223-48E1-AC08-C83E-73C5378E68F9}"/>
                </a:ext>
              </a:extLst>
            </p:cNvPr>
            <p:cNvSpPr/>
            <p:nvPr/>
          </p:nvSpPr>
          <p:spPr>
            <a:xfrm>
              <a:off x="2385686" y="3697172"/>
              <a:ext cx="233380" cy="233380"/>
            </a:xfrm>
            <a:prstGeom prst="ellipse">
              <a:avLst/>
            </a:prstGeom>
            <a:solidFill>
              <a:srgbClr val="29B4A9"/>
            </a:solidFill>
            <a:ln w="31750">
              <a:solidFill>
                <a:srgbClr val="29B4A9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29B4A9"/>
                </a:solidFill>
              </a:endParaRPr>
            </a:p>
          </p:txBody>
        </p:sp>
        <p:sp>
          <p:nvSpPr>
            <p:cNvPr id="39" name="Elipsa 38">
              <a:extLst>
                <a:ext uri="{FF2B5EF4-FFF2-40B4-BE49-F238E27FC236}">
                  <a16:creationId xmlns:a16="http://schemas.microsoft.com/office/drawing/2014/main" id="{85A244CC-6C3F-903E-7335-36C774135C2A}"/>
                </a:ext>
              </a:extLst>
            </p:cNvPr>
            <p:cNvSpPr/>
            <p:nvPr/>
          </p:nvSpPr>
          <p:spPr>
            <a:xfrm>
              <a:off x="3976922" y="5940474"/>
              <a:ext cx="274320" cy="274320"/>
            </a:xfrm>
            <a:prstGeom prst="ellipse">
              <a:avLst/>
            </a:prstGeom>
            <a:solidFill>
              <a:srgbClr val="29B4A9"/>
            </a:solidFill>
            <a:ln w="31750">
              <a:solidFill>
                <a:srgbClr val="29B4A9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Elipsa 39">
              <a:extLst>
                <a:ext uri="{FF2B5EF4-FFF2-40B4-BE49-F238E27FC236}">
                  <a16:creationId xmlns:a16="http://schemas.microsoft.com/office/drawing/2014/main" id="{4614CBDB-487C-5CB6-9BC7-D93A99A2551D}"/>
                </a:ext>
              </a:extLst>
            </p:cNvPr>
            <p:cNvSpPr/>
            <p:nvPr/>
          </p:nvSpPr>
          <p:spPr>
            <a:xfrm>
              <a:off x="5410200" y="1874520"/>
              <a:ext cx="243840" cy="243840"/>
            </a:xfrm>
            <a:prstGeom prst="ellipse">
              <a:avLst/>
            </a:prstGeom>
            <a:solidFill>
              <a:srgbClr val="29B4A9"/>
            </a:solidFill>
            <a:ln w="31750">
              <a:solidFill>
                <a:srgbClr val="29B4A9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Elipsa 40">
              <a:extLst>
                <a:ext uri="{FF2B5EF4-FFF2-40B4-BE49-F238E27FC236}">
                  <a16:creationId xmlns:a16="http://schemas.microsoft.com/office/drawing/2014/main" id="{AA674311-2F14-D9AD-2933-E9D58DB2CA3B}"/>
                </a:ext>
              </a:extLst>
            </p:cNvPr>
            <p:cNvSpPr/>
            <p:nvPr/>
          </p:nvSpPr>
          <p:spPr>
            <a:xfrm>
              <a:off x="9412710" y="-1859593"/>
              <a:ext cx="274320" cy="243840"/>
            </a:xfrm>
            <a:prstGeom prst="ellipse">
              <a:avLst/>
            </a:prstGeom>
            <a:solidFill>
              <a:srgbClr val="29B4A9"/>
            </a:solidFill>
            <a:ln w="31750">
              <a:solidFill>
                <a:srgbClr val="29B4A9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2" name="Raven povezovalnik 41">
              <a:extLst>
                <a:ext uri="{FF2B5EF4-FFF2-40B4-BE49-F238E27FC236}">
                  <a16:creationId xmlns:a16="http://schemas.microsoft.com/office/drawing/2014/main" id="{D454EED8-7F4E-1B36-EF75-A3C05883F4FA}"/>
                </a:ext>
              </a:extLst>
            </p:cNvPr>
            <p:cNvCxnSpPr>
              <a:cxnSpLocks/>
              <a:stCxn id="38" idx="5"/>
              <a:endCxn id="39" idx="1"/>
            </p:cNvCxnSpPr>
            <p:nvPr/>
          </p:nvCxnSpPr>
          <p:spPr>
            <a:xfrm>
              <a:off x="2584889" y="3896374"/>
              <a:ext cx="1432206" cy="2084273"/>
            </a:xfrm>
            <a:prstGeom prst="line">
              <a:avLst/>
            </a:prstGeom>
            <a:ln w="31750">
              <a:solidFill>
                <a:srgbClr val="29B4A9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Raven povezovalnik 42">
              <a:extLst>
                <a:ext uri="{FF2B5EF4-FFF2-40B4-BE49-F238E27FC236}">
                  <a16:creationId xmlns:a16="http://schemas.microsoft.com/office/drawing/2014/main" id="{292330EF-4AB1-DE59-5FF7-49A5F1BF3A60}"/>
                </a:ext>
              </a:extLst>
            </p:cNvPr>
            <p:cNvCxnSpPr>
              <a:cxnSpLocks/>
              <a:stCxn id="39" idx="7"/>
              <a:endCxn id="40" idx="3"/>
            </p:cNvCxnSpPr>
            <p:nvPr/>
          </p:nvCxnSpPr>
          <p:spPr>
            <a:xfrm flipV="1">
              <a:off x="4211069" y="2082650"/>
              <a:ext cx="1234841" cy="3897997"/>
            </a:xfrm>
            <a:prstGeom prst="line">
              <a:avLst/>
            </a:prstGeom>
            <a:ln w="31750">
              <a:solidFill>
                <a:srgbClr val="29B4A9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6997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23" grpId="0"/>
      <p:bldP spid="23" grpId="1"/>
      <p:bldP spid="32" grpId="0"/>
      <p:bldP spid="32" grpId="1"/>
      <p:bldP spid="33" grpId="0"/>
      <p:bldP spid="33" grpId="1"/>
      <p:bldP spid="36" grpId="0"/>
      <p:bldP spid="3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>
            <a:extLst>
              <a:ext uri="{FF2B5EF4-FFF2-40B4-BE49-F238E27FC236}">
                <a16:creationId xmlns:a16="http://schemas.microsoft.com/office/drawing/2014/main" id="{E41B414F-C5B4-F559-DD5A-DBEF9A480285}"/>
              </a:ext>
            </a:extLst>
          </p:cNvPr>
          <p:cNvGrpSpPr/>
          <p:nvPr/>
        </p:nvGrpSpPr>
        <p:grpSpPr>
          <a:xfrm>
            <a:off x="1710421" y="1874520"/>
            <a:ext cx="9247139" cy="4340274"/>
            <a:chOff x="1710421" y="1874520"/>
            <a:chExt cx="9247139" cy="4340274"/>
          </a:xfrm>
        </p:grpSpPr>
        <p:sp>
          <p:nvSpPr>
            <p:cNvPr id="2" name="Elipsa 1">
              <a:extLst>
                <a:ext uri="{FF2B5EF4-FFF2-40B4-BE49-F238E27FC236}">
                  <a16:creationId xmlns:a16="http://schemas.microsoft.com/office/drawing/2014/main" id="{4616386E-3ABD-FBC2-82D8-49259BC5B4E3}"/>
                </a:ext>
              </a:extLst>
            </p:cNvPr>
            <p:cNvSpPr/>
            <p:nvPr/>
          </p:nvSpPr>
          <p:spPr>
            <a:xfrm>
              <a:off x="1710421" y="1978075"/>
              <a:ext cx="233380" cy="233380"/>
            </a:xfrm>
            <a:prstGeom prst="ellipse">
              <a:avLst/>
            </a:prstGeom>
            <a:solidFill>
              <a:srgbClr val="29B4A9"/>
            </a:solidFill>
            <a:ln w="31750">
              <a:solidFill>
                <a:srgbClr val="29B4A9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29B4A9"/>
                </a:solidFill>
              </a:endParaRPr>
            </a:p>
          </p:txBody>
        </p:sp>
        <p:sp>
          <p:nvSpPr>
            <p:cNvPr id="3" name="Elipsa 2">
              <a:extLst>
                <a:ext uri="{FF2B5EF4-FFF2-40B4-BE49-F238E27FC236}">
                  <a16:creationId xmlns:a16="http://schemas.microsoft.com/office/drawing/2014/main" id="{040C4606-AA0D-89B8-C2AA-1971A0944B76}"/>
                </a:ext>
              </a:extLst>
            </p:cNvPr>
            <p:cNvSpPr/>
            <p:nvPr/>
          </p:nvSpPr>
          <p:spPr>
            <a:xfrm>
              <a:off x="2865120" y="3840480"/>
              <a:ext cx="274320" cy="274320"/>
            </a:xfrm>
            <a:prstGeom prst="ellipse">
              <a:avLst/>
            </a:prstGeom>
            <a:solidFill>
              <a:srgbClr val="29B4A9"/>
            </a:solidFill>
            <a:ln w="31750">
              <a:solidFill>
                <a:srgbClr val="29B4A9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Elipsa 3">
              <a:extLst>
                <a:ext uri="{FF2B5EF4-FFF2-40B4-BE49-F238E27FC236}">
                  <a16:creationId xmlns:a16="http://schemas.microsoft.com/office/drawing/2014/main" id="{6C57720D-D48A-61FB-0810-93F1C97C05EF}"/>
                </a:ext>
              </a:extLst>
            </p:cNvPr>
            <p:cNvSpPr/>
            <p:nvPr/>
          </p:nvSpPr>
          <p:spPr>
            <a:xfrm>
              <a:off x="5410200" y="1874520"/>
              <a:ext cx="243840" cy="243840"/>
            </a:xfrm>
            <a:prstGeom prst="ellipse">
              <a:avLst/>
            </a:prstGeom>
            <a:solidFill>
              <a:srgbClr val="29B4A9"/>
            </a:solidFill>
            <a:ln w="31750">
              <a:solidFill>
                <a:srgbClr val="29B4A9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Elipsa 4">
              <a:extLst>
                <a:ext uri="{FF2B5EF4-FFF2-40B4-BE49-F238E27FC236}">
                  <a16:creationId xmlns:a16="http://schemas.microsoft.com/office/drawing/2014/main" id="{8C76504B-39D5-0081-24B1-EC662F5512C6}"/>
                </a:ext>
              </a:extLst>
            </p:cNvPr>
            <p:cNvSpPr/>
            <p:nvPr/>
          </p:nvSpPr>
          <p:spPr>
            <a:xfrm>
              <a:off x="10683240" y="5970954"/>
              <a:ext cx="274320" cy="243840"/>
            </a:xfrm>
            <a:prstGeom prst="ellipse">
              <a:avLst/>
            </a:prstGeom>
            <a:solidFill>
              <a:srgbClr val="29B4A9"/>
            </a:solidFill>
            <a:ln w="31750">
              <a:solidFill>
                <a:srgbClr val="29B4A9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" name="Skupina 8">
            <a:extLst>
              <a:ext uri="{FF2B5EF4-FFF2-40B4-BE49-F238E27FC236}">
                <a16:creationId xmlns:a16="http://schemas.microsoft.com/office/drawing/2014/main" id="{F5121AC0-ADC7-981F-96C1-95CCC2DE06D2}"/>
              </a:ext>
            </a:extLst>
          </p:cNvPr>
          <p:cNvGrpSpPr/>
          <p:nvPr/>
        </p:nvGrpSpPr>
        <p:grpSpPr>
          <a:xfrm>
            <a:off x="2638281" y="470810"/>
            <a:ext cx="8338576" cy="4069080"/>
            <a:chOff x="1710421" y="1402080"/>
            <a:chExt cx="8338576" cy="4069080"/>
          </a:xfrm>
        </p:grpSpPr>
        <p:sp>
          <p:nvSpPr>
            <p:cNvPr id="10" name="Elipsa 9">
              <a:extLst>
                <a:ext uri="{FF2B5EF4-FFF2-40B4-BE49-F238E27FC236}">
                  <a16:creationId xmlns:a16="http://schemas.microsoft.com/office/drawing/2014/main" id="{44EF155E-F44D-C4D8-6F3F-EDC34B5A2A81}"/>
                </a:ext>
              </a:extLst>
            </p:cNvPr>
            <p:cNvSpPr/>
            <p:nvPr/>
          </p:nvSpPr>
          <p:spPr>
            <a:xfrm>
              <a:off x="1710421" y="1978075"/>
              <a:ext cx="233380" cy="233380"/>
            </a:xfrm>
            <a:prstGeom prst="ellipse">
              <a:avLst/>
            </a:prstGeom>
            <a:solidFill>
              <a:srgbClr val="29B4A9"/>
            </a:solidFill>
            <a:ln w="31750">
              <a:solidFill>
                <a:srgbClr val="29B4A9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29B4A9"/>
                </a:solidFill>
              </a:endParaRPr>
            </a:p>
          </p:txBody>
        </p:sp>
        <p:sp>
          <p:nvSpPr>
            <p:cNvPr id="11" name="Elipsa 10">
              <a:extLst>
                <a:ext uri="{FF2B5EF4-FFF2-40B4-BE49-F238E27FC236}">
                  <a16:creationId xmlns:a16="http://schemas.microsoft.com/office/drawing/2014/main" id="{CAC7EB4D-DC6C-FC1F-D0A7-C76C12B47B08}"/>
                </a:ext>
              </a:extLst>
            </p:cNvPr>
            <p:cNvSpPr/>
            <p:nvPr/>
          </p:nvSpPr>
          <p:spPr>
            <a:xfrm>
              <a:off x="4101117" y="1402080"/>
              <a:ext cx="274320" cy="274320"/>
            </a:xfrm>
            <a:prstGeom prst="ellipse">
              <a:avLst/>
            </a:prstGeom>
            <a:solidFill>
              <a:srgbClr val="29B4A9"/>
            </a:solidFill>
            <a:ln w="31750">
              <a:solidFill>
                <a:srgbClr val="29B4A9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Elipsa 11">
              <a:extLst>
                <a:ext uri="{FF2B5EF4-FFF2-40B4-BE49-F238E27FC236}">
                  <a16:creationId xmlns:a16="http://schemas.microsoft.com/office/drawing/2014/main" id="{FDFBBAE4-6DFC-0D95-8135-76A69AA756BF}"/>
                </a:ext>
              </a:extLst>
            </p:cNvPr>
            <p:cNvSpPr/>
            <p:nvPr/>
          </p:nvSpPr>
          <p:spPr>
            <a:xfrm>
              <a:off x="4554415" y="5227320"/>
              <a:ext cx="243840" cy="243840"/>
            </a:xfrm>
            <a:prstGeom prst="ellipse">
              <a:avLst/>
            </a:prstGeom>
            <a:solidFill>
              <a:srgbClr val="29B4A9"/>
            </a:solidFill>
            <a:ln w="31750">
              <a:solidFill>
                <a:srgbClr val="29B4A9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Elipsa 12">
              <a:extLst>
                <a:ext uri="{FF2B5EF4-FFF2-40B4-BE49-F238E27FC236}">
                  <a16:creationId xmlns:a16="http://schemas.microsoft.com/office/drawing/2014/main" id="{15D40552-3316-C7D9-A7CE-92E9727202A4}"/>
                </a:ext>
              </a:extLst>
            </p:cNvPr>
            <p:cNvSpPr/>
            <p:nvPr/>
          </p:nvSpPr>
          <p:spPr>
            <a:xfrm>
              <a:off x="9774677" y="3438851"/>
              <a:ext cx="274320" cy="243840"/>
            </a:xfrm>
            <a:prstGeom prst="ellipse">
              <a:avLst/>
            </a:prstGeom>
            <a:solidFill>
              <a:srgbClr val="29B4A9"/>
            </a:solidFill>
            <a:ln w="31750">
              <a:solidFill>
                <a:srgbClr val="29B4A9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8" name="Skupina 27">
            <a:extLst>
              <a:ext uri="{FF2B5EF4-FFF2-40B4-BE49-F238E27FC236}">
                <a16:creationId xmlns:a16="http://schemas.microsoft.com/office/drawing/2014/main" id="{0D54AF44-3C3F-99E3-2B35-C150E2ABE423}"/>
              </a:ext>
            </a:extLst>
          </p:cNvPr>
          <p:cNvGrpSpPr/>
          <p:nvPr/>
        </p:nvGrpSpPr>
        <p:grpSpPr>
          <a:xfrm>
            <a:off x="1233712" y="386388"/>
            <a:ext cx="7516796" cy="5942511"/>
            <a:chOff x="2385687" y="272283"/>
            <a:chExt cx="7516796" cy="5942511"/>
          </a:xfrm>
        </p:grpSpPr>
        <p:sp>
          <p:nvSpPr>
            <p:cNvPr id="29" name="Elipsa 28">
              <a:extLst>
                <a:ext uri="{FF2B5EF4-FFF2-40B4-BE49-F238E27FC236}">
                  <a16:creationId xmlns:a16="http://schemas.microsoft.com/office/drawing/2014/main" id="{5C3A36D8-6D84-8D5D-3C3E-D20BD96D4E4C}"/>
                </a:ext>
              </a:extLst>
            </p:cNvPr>
            <p:cNvSpPr/>
            <p:nvPr/>
          </p:nvSpPr>
          <p:spPr>
            <a:xfrm>
              <a:off x="2385687" y="3697172"/>
              <a:ext cx="233380" cy="233380"/>
            </a:xfrm>
            <a:prstGeom prst="ellipse">
              <a:avLst/>
            </a:prstGeom>
            <a:solidFill>
              <a:srgbClr val="29B4A9"/>
            </a:solidFill>
            <a:ln w="31750">
              <a:solidFill>
                <a:srgbClr val="29B4A9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29B4A9"/>
                </a:solidFill>
              </a:endParaRPr>
            </a:p>
          </p:txBody>
        </p:sp>
        <p:sp>
          <p:nvSpPr>
            <p:cNvPr id="30" name="Elipsa 29">
              <a:extLst>
                <a:ext uri="{FF2B5EF4-FFF2-40B4-BE49-F238E27FC236}">
                  <a16:creationId xmlns:a16="http://schemas.microsoft.com/office/drawing/2014/main" id="{94FD60E5-6004-A8E1-DFE9-BB0BA72B9B14}"/>
                </a:ext>
              </a:extLst>
            </p:cNvPr>
            <p:cNvSpPr/>
            <p:nvPr/>
          </p:nvSpPr>
          <p:spPr>
            <a:xfrm>
              <a:off x="3976922" y="5940474"/>
              <a:ext cx="274320" cy="274320"/>
            </a:xfrm>
            <a:prstGeom prst="ellipse">
              <a:avLst/>
            </a:prstGeom>
            <a:solidFill>
              <a:srgbClr val="29B4A9"/>
            </a:solidFill>
            <a:ln w="31750">
              <a:solidFill>
                <a:srgbClr val="29B4A9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Elipsa 30">
              <a:extLst>
                <a:ext uri="{FF2B5EF4-FFF2-40B4-BE49-F238E27FC236}">
                  <a16:creationId xmlns:a16="http://schemas.microsoft.com/office/drawing/2014/main" id="{A4B9595D-4F08-8823-5A47-CC710CBAC5C3}"/>
                </a:ext>
              </a:extLst>
            </p:cNvPr>
            <p:cNvSpPr/>
            <p:nvPr/>
          </p:nvSpPr>
          <p:spPr>
            <a:xfrm>
              <a:off x="5410200" y="1874520"/>
              <a:ext cx="243840" cy="243840"/>
            </a:xfrm>
            <a:prstGeom prst="ellipse">
              <a:avLst/>
            </a:prstGeom>
            <a:solidFill>
              <a:srgbClr val="29B4A9"/>
            </a:solidFill>
            <a:ln w="31750">
              <a:solidFill>
                <a:srgbClr val="29B4A9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Elipsa 33">
              <a:extLst>
                <a:ext uri="{FF2B5EF4-FFF2-40B4-BE49-F238E27FC236}">
                  <a16:creationId xmlns:a16="http://schemas.microsoft.com/office/drawing/2014/main" id="{A6F19C98-A998-5DAE-CAEA-406FBF7C1A09}"/>
                </a:ext>
              </a:extLst>
            </p:cNvPr>
            <p:cNvSpPr/>
            <p:nvPr/>
          </p:nvSpPr>
          <p:spPr>
            <a:xfrm>
              <a:off x="9628163" y="272283"/>
              <a:ext cx="274320" cy="243840"/>
            </a:xfrm>
            <a:prstGeom prst="ellipse">
              <a:avLst/>
            </a:prstGeom>
            <a:solidFill>
              <a:srgbClr val="29B4A9"/>
            </a:solidFill>
            <a:ln w="31750">
              <a:solidFill>
                <a:srgbClr val="29B4A9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1" name="Skupina 60">
            <a:extLst>
              <a:ext uri="{FF2B5EF4-FFF2-40B4-BE49-F238E27FC236}">
                <a16:creationId xmlns:a16="http://schemas.microsoft.com/office/drawing/2014/main" id="{97D13052-5C44-2F6F-7357-E6A32F89AE56}"/>
              </a:ext>
            </a:extLst>
          </p:cNvPr>
          <p:cNvGrpSpPr/>
          <p:nvPr/>
        </p:nvGrpSpPr>
        <p:grpSpPr>
          <a:xfrm>
            <a:off x="3376007" y="2126150"/>
            <a:ext cx="8338576" cy="3493085"/>
            <a:chOff x="1710421" y="1978075"/>
            <a:chExt cx="8338576" cy="3493085"/>
          </a:xfrm>
        </p:grpSpPr>
        <p:sp>
          <p:nvSpPr>
            <p:cNvPr id="62" name="Elipsa 61">
              <a:extLst>
                <a:ext uri="{FF2B5EF4-FFF2-40B4-BE49-F238E27FC236}">
                  <a16:creationId xmlns:a16="http://schemas.microsoft.com/office/drawing/2014/main" id="{B75B63F3-2396-DB09-C72C-DE8FD448B02F}"/>
                </a:ext>
              </a:extLst>
            </p:cNvPr>
            <p:cNvSpPr/>
            <p:nvPr/>
          </p:nvSpPr>
          <p:spPr>
            <a:xfrm>
              <a:off x="1710421" y="1978075"/>
              <a:ext cx="233380" cy="233380"/>
            </a:xfrm>
            <a:prstGeom prst="ellipse">
              <a:avLst/>
            </a:prstGeom>
            <a:solidFill>
              <a:srgbClr val="29B4A9"/>
            </a:solidFill>
            <a:ln w="31750">
              <a:solidFill>
                <a:srgbClr val="29B4A9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29B4A9"/>
                </a:solidFill>
              </a:endParaRPr>
            </a:p>
          </p:txBody>
        </p:sp>
        <p:sp>
          <p:nvSpPr>
            <p:cNvPr id="63" name="Elipsa 62">
              <a:extLst>
                <a:ext uri="{FF2B5EF4-FFF2-40B4-BE49-F238E27FC236}">
                  <a16:creationId xmlns:a16="http://schemas.microsoft.com/office/drawing/2014/main" id="{AE23C6E8-5D93-C513-7BFA-63E5AC317F8F}"/>
                </a:ext>
              </a:extLst>
            </p:cNvPr>
            <p:cNvSpPr/>
            <p:nvPr/>
          </p:nvSpPr>
          <p:spPr>
            <a:xfrm>
              <a:off x="5926487" y="2344266"/>
              <a:ext cx="274320" cy="274320"/>
            </a:xfrm>
            <a:prstGeom prst="ellipse">
              <a:avLst/>
            </a:prstGeom>
            <a:solidFill>
              <a:srgbClr val="29B4A9"/>
            </a:solidFill>
            <a:ln w="31750">
              <a:solidFill>
                <a:srgbClr val="29B4A9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Elipsa 63">
              <a:extLst>
                <a:ext uri="{FF2B5EF4-FFF2-40B4-BE49-F238E27FC236}">
                  <a16:creationId xmlns:a16="http://schemas.microsoft.com/office/drawing/2014/main" id="{52991F89-8DA2-CC07-B6BC-2FFFB4E2E502}"/>
                </a:ext>
              </a:extLst>
            </p:cNvPr>
            <p:cNvSpPr/>
            <p:nvPr/>
          </p:nvSpPr>
          <p:spPr>
            <a:xfrm>
              <a:off x="4554415" y="5227320"/>
              <a:ext cx="243840" cy="243840"/>
            </a:xfrm>
            <a:prstGeom prst="ellipse">
              <a:avLst/>
            </a:prstGeom>
            <a:solidFill>
              <a:srgbClr val="29B4A9"/>
            </a:solidFill>
            <a:ln w="31750">
              <a:solidFill>
                <a:srgbClr val="29B4A9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Elipsa 64">
              <a:extLst>
                <a:ext uri="{FF2B5EF4-FFF2-40B4-BE49-F238E27FC236}">
                  <a16:creationId xmlns:a16="http://schemas.microsoft.com/office/drawing/2014/main" id="{51979EF3-B1D4-A96F-5C99-7DA758D8C043}"/>
                </a:ext>
              </a:extLst>
            </p:cNvPr>
            <p:cNvSpPr/>
            <p:nvPr/>
          </p:nvSpPr>
          <p:spPr>
            <a:xfrm>
              <a:off x="9774677" y="3438851"/>
              <a:ext cx="274320" cy="243840"/>
            </a:xfrm>
            <a:prstGeom prst="ellipse">
              <a:avLst/>
            </a:prstGeom>
            <a:solidFill>
              <a:srgbClr val="29B4A9"/>
            </a:solidFill>
            <a:ln w="31750">
              <a:solidFill>
                <a:srgbClr val="29B4A9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3" name="Skupina 72">
            <a:extLst>
              <a:ext uri="{FF2B5EF4-FFF2-40B4-BE49-F238E27FC236}">
                <a16:creationId xmlns:a16="http://schemas.microsoft.com/office/drawing/2014/main" id="{D03050AE-D035-59EB-DA59-ECDE4F07C1E7}"/>
              </a:ext>
            </a:extLst>
          </p:cNvPr>
          <p:cNvGrpSpPr/>
          <p:nvPr/>
        </p:nvGrpSpPr>
        <p:grpSpPr>
          <a:xfrm rot="13682605">
            <a:off x="2416483" y="-1133886"/>
            <a:ext cx="7301344" cy="8074387"/>
            <a:chOff x="2385686" y="-1859593"/>
            <a:chExt cx="7301344" cy="8074387"/>
          </a:xfrm>
        </p:grpSpPr>
        <p:sp>
          <p:nvSpPr>
            <p:cNvPr id="74" name="Elipsa 73">
              <a:extLst>
                <a:ext uri="{FF2B5EF4-FFF2-40B4-BE49-F238E27FC236}">
                  <a16:creationId xmlns:a16="http://schemas.microsoft.com/office/drawing/2014/main" id="{30BF02F5-FD84-771B-65D1-8AB138BB6F37}"/>
                </a:ext>
              </a:extLst>
            </p:cNvPr>
            <p:cNvSpPr/>
            <p:nvPr/>
          </p:nvSpPr>
          <p:spPr>
            <a:xfrm>
              <a:off x="2385686" y="3697172"/>
              <a:ext cx="233380" cy="233380"/>
            </a:xfrm>
            <a:prstGeom prst="ellipse">
              <a:avLst/>
            </a:prstGeom>
            <a:solidFill>
              <a:srgbClr val="29B4A9"/>
            </a:solidFill>
            <a:ln w="31750">
              <a:solidFill>
                <a:srgbClr val="29B4A9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29B4A9"/>
                </a:solidFill>
              </a:endParaRPr>
            </a:p>
          </p:txBody>
        </p:sp>
        <p:sp>
          <p:nvSpPr>
            <p:cNvPr id="75" name="Elipsa 74">
              <a:extLst>
                <a:ext uri="{FF2B5EF4-FFF2-40B4-BE49-F238E27FC236}">
                  <a16:creationId xmlns:a16="http://schemas.microsoft.com/office/drawing/2014/main" id="{3510EBB4-C36F-E9FC-74A7-18AD963957AC}"/>
                </a:ext>
              </a:extLst>
            </p:cNvPr>
            <p:cNvSpPr/>
            <p:nvPr/>
          </p:nvSpPr>
          <p:spPr>
            <a:xfrm>
              <a:off x="3976922" y="5940474"/>
              <a:ext cx="274320" cy="274320"/>
            </a:xfrm>
            <a:prstGeom prst="ellipse">
              <a:avLst/>
            </a:prstGeom>
            <a:solidFill>
              <a:srgbClr val="29B4A9"/>
            </a:solidFill>
            <a:ln w="31750">
              <a:solidFill>
                <a:srgbClr val="29B4A9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Elipsa 75">
              <a:extLst>
                <a:ext uri="{FF2B5EF4-FFF2-40B4-BE49-F238E27FC236}">
                  <a16:creationId xmlns:a16="http://schemas.microsoft.com/office/drawing/2014/main" id="{DBDF4285-66C7-FF10-773E-4884060DA4D7}"/>
                </a:ext>
              </a:extLst>
            </p:cNvPr>
            <p:cNvSpPr/>
            <p:nvPr/>
          </p:nvSpPr>
          <p:spPr>
            <a:xfrm>
              <a:off x="5410200" y="1874520"/>
              <a:ext cx="243840" cy="243840"/>
            </a:xfrm>
            <a:prstGeom prst="ellipse">
              <a:avLst/>
            </a:prstGeom>
            <a:solidFill>
              <a:srgbClr val="29B4A9"/>
            </a:solidFill>
            <a:ln w="31750">
              <a:solidFill>
                <a:srgbClr val="29B4A9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Elipsa 76">
              <a:extLst>
                <a:ext uri="{FF2B5EF4-FFF2-40B4-BE49-F238E27FC236}">
                  <a16:creationId xmlns:a16="http://schemas.microsoft.com/office/drawing/2014/main" id="{0A1CBB9A-F469-8752-6187-12011D2EDE41}"/>
                </a:ext>
              </a:extLst>
            </p:cNvPr>
            <p:cNvSpPr/>
            <p:nvPr/>
          </p:nvSpPr>
          <p:spPr>
            <a:xfrm>
              <a:off x="9412710" y="-1859593"/>
              <a:ext cx="274320" cy="243840"/>
            </a:xfrm>
            <a:prstGeom prst="ellipse">
              <a:avLst/>
            </a:prstGeom>
            <a:solidFill>
              <a:srgbClr val="29B4A9"/>
            </a:solidFill>
            <a:ln w="31750">
              <a:solidFill>
                <a:srgbClr val="29B4A9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40751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>
            <a:extLst>
              <a:ext uri="{FF2B5EF4-FFF2-40B4-BE49-F238E27FC236}">
                <a16:creationId xmlns:a16="http://schemas.microsoft.com/office/drawing/2014/main" id="{A906E221-7C68-5DDE-6D26-45A581B18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741" y="745213"/>
            <a:ext cx="8567015" cy="571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55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CE95A2B-0568-CC40-9C49-CC6F86C37A47}" vid="{AC40F60B-75F3-F44E-8321-ABB32CB6C71B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CE95A2B-0568-CC40-9C49-CC6F86C37A47}" vid="{2DBFB3F2-0F6C-7042-A020-E5DB933C8AD6}"/>
    </a:ext>
  </a:extLst>
</a:theme>
</file>

<file path=ppt/theme/theme3.xml><?xml version="1.0" encoding="utf-8"?>
<a:theme xmlns:a="http://schemas.openxmlformats.org/drawingml/2006/main" name="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CE95A2B-0568-CC40-9C49-CC6F86C37A47}" vid="{0A792D8D-98DB-2A4F-8E1D-47899531A9FA}"/>
    </a:ext>
  </a:extLst>
</a:theme>
</file>

<file path=ppt/theme/theme4.xml><?xml version="1.0" encoding="utf-8"?>
<a:theme xmlns:a="http://schemas.openxmlformats.org/drawingml/2006/main" name="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CE95A2B-0568-CC40-9C49-CC6F86C37A47}" vid="{CC0754D0-6304-D143-BD32-63ED56FA9EE7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1945F3FDB0DBF41A9833473BDB41180" ma:contentTypeVersion="4" ma:contentTypeDescription="Ustvari nov dokument." ma:contentTypeScope="" ma:versionID="41c80eb7e2d1227250c6a8e1ee313759">
  <xsd:schema xmlns:xsd="http://www.w3.org/2001/XMLSchema" xmlns:xs="http://www.w3.org/2001/XMLSchema" xmlns:p="http://schemas.microsoft.com/office/2006/metadata/properties" xmlns:ns2="479f23f5-1514-4a81-a8c5-dff8abde87b9" xmlns:ns3="733dd6f4-91c4-473d-857f-c58c6fb3a4f2" targetNamespace="http://schemas.microsoft.com/office/2006/metadata/properties" ma:root="true" ma:fieldsID="d5ca13743ab3c75088424f90182b6bf5" ns2:_="" ns3:_="">
    <xsd:import namespace="479f23f5-1514-4a81-a8c5-dff8abde87b9"/>
    <xsd:import namespace="733dd6f4-91c4-473d-857f-c58c6fb3a4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9f23f5-1514-4a81-a8c5-dff8abde87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3dd6f4-91c4-473d-857f-c58c6fb3a4f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V skupni rabi z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V skupni rabi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D57A7F1-5E1F-453E-A92F-37B3E8CCB545}">
  <ds:schemaRefs>
    <ds:schemaRef ds:uri="http://purl.org/dc/terms/"/>
    <ds:schemaRef ds:uri="479f23f5-1514-4a81-a8c5-dff8abde87b9"/>
    <ds:schemaRef ds:uri="http://purl.org/dc/elements/1.1/"/>
    <ds:schemaRef ds:uri="733dd6f4-91c4-473d-857f-c58c6fb3a4f2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B281548-65DB-4CD3-9551-749C3E51FA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79f23f5-1514-4a81-a8c5-dff8abde87b9"/>
    <ds:schemaRef ds:uri="733dd6f4-91c4-473d-857f-c58c6fb3a4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LS Retail PowerPoint template 2022</Template>
  <TotalTime>3693</TotalTime>
  <Words>447</Words>
  <Application>Microsoft Office PowerPoint</Application>
  <PresentationFormat>Widescreen</PresentationFormat>
  <Paragraphs>158</Paragraphs>
  <Slides>20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Segoe UI</vt:lpstr>
      <vt:lpstr>Segoe UI Bold</vt:lpstr>
      <vt:lpstr>Purple slides</vt:lpstr>
      <vt:lpstr>White slides</vt:lpstr>
      <vt:lpstr>Purple product slides</vt:lpstr>
      <vt:lpstr>White product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LS Insight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Wojciech Januszauskas</dc:creator>
  <cp:lastModifiedBy>Bjorn Jonsson</cp:lastModifiedBy>
  <cp:revision>5</cp:revision>
  <dcterms:created xsi:type="dcterms:W3CDTF">2022-07-11T14:46:52Z</dcterms:created>
  <dcterms:modified xsi:type="dcterms:W3CDTF">2022-11-07T07:09:27Z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0x01010031945F3FDB0DBF41A9833473BDB41180</vt:lpwstr>
  </property>
  <property fmtid="{D5CDD505-2E9C-101B-9397-08002B2CF9AE}" pid="3" name="_dlc_DocIdItemGuid">
    <vt:lpwstr>c1ba7755-03e4-4373-a2c6-e3291bf0ac95</vt:lpwstr>
  </property>
</Properties>
</file>