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14" r:id="rId5"/>
    <p:sldMasterId id="2147483681" r:id="rId6"/>
    <p:sldMasterId id="2147483668" r:id="rId7"/>
    <p:sldMasterId id="2147483692" r:id="rId8"/>
  </p:sldMasterIdLst>
  <p:notesMasterIdLst>
    <p:notesMasterId r:id="rId23"/>
  </p:notesMasterIdLst>
  <p:sldIdLst>
    <p:sldId id="280" r:id="rId9"/>
    <p:sldId id="284" r:id="rId10"/>
    <p:sldId id="5169" r:id="rId11"/>
    <p:sldId id="5170" r:id="rId12"/>
    <p:sldId id="5171" r:id="rId13"/>
    <p:sldId id="5172" r:id="rId14"/>
    <p:sldId id="5174" r:id="rId15"/>
    <p:sldId id="5173" r:id="rId16"/>
    <p:sldId id="5175" r:id="rId17"/>
    <p:sldId id="5176" r:id="rId18"/>
    <p:sldId id="5177" r:id="rId19"/>
    <p:sldId id="5178" r:id="rId20"/>
    <p:sldId id="256" r:id="rId21"/>
    <p:sldId id="257" r:id="rId22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Xion APAC" id="{14A6AC8A-1EFD-D846-9112-80B3CB1086BC}">
          <p14:sldIdLst>
            <p14:sldId id="280"/>
            <p14:sldId id="284"/>
          </p14:sldIdLst>
        </p14:section>
        <p14:section name="Default" id="{1717138E-E308-C940-A345-391241ED4264}">
          <p14:sldIdLst>
            <p14:sldId id="5169"/>
            <p14:sldId id="5170"/>
            <p14:sldId id="5171"/>
            <p14:sldId id="5172"/>
            <p14:sldId id="5174"/>
            <p14:sldId id="5173"/>
            <p14:sldId id="5175"/>
            <p14:sldId id="5176"/>
            <p14:sldId id="5177"/>
            <p14:sldId id="5178"/>
            <p14:sldId id="256"/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5351"/>
    <a:srgbClr val="29B4A9"/>
    <a:srgbClr val="361D5C"/>
    <a:srgbClr val="323133"/>
    <a:srgbClr val="943267"/>
    <a:srgbClr val="F6C36F"/>
    <a:srgbClr val="138890"/>
    <a:srgbClr val="F6C370"/>
    <a:srgbClr val="1D2526"/>
    <a:srgbClr val="200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rdur Anna Bjornsdottir" userId="S::urdur@lsretail.com::75a0066e-fea1-4153-a356-05f494bd3cd0" providerId="AD" clId="Web-{9C998D8F-78E1-4473-BD24-77364BEEE01E}"/>
    <pc:docChg chg="modSld">
      <pc:chgData name="Urdur Anna Bjornsdottir" userId="S::urdur@lsretail.com::75a0066e-fea1-4153-a356-05f494bd3cd0" providerId="AD" clId="Web-{9C998D8F-78E1-4473-BD24-77364BEEE01E}" dt="2023-03-07T03:31:02.737" v="68"/>
      <pc:docMkLst>
        <pc:docMk/>
      </pc:docMkLst>
      <pc:sldChg chg="modNotes">
        <pc:chgData name="Urdur Anna Bjornsdottir" userId="S::urdur@lsretail.com::75a0066e-fea1-4153-a356-05f494bd3cd0" providerId="AD" clId="Web-{9C998D8F-78E1-4473-BD24-77364BEEE01E}" dt="2023-03-07T03:28:26.527" v="1"/>
        <pc:sldMkLst>
          <pc:docMk/>
          <pc:sldMk cId="1955518097" sldId="5170"/>
        </pc:sldMkLst>
      </pc:sldChg>
      <pc:sldChg chg="modNotes">
        <pc:chgData name="Urdur Anna Bjornsdottir" userId="S::urdur@lsretail.com::75a0066e-fea1-4153-a356-05f494bd3cd0" providerId="AD" clId="Web-{9C998D8F-78E1-4473-BD24-77364BEEE01E}" dt="2023-03-07T03:28:06.761" v="0"/>
        <pc:sldMkLst>
          <pc:docMk/>
          <pc:sldMk cId="888046239" sldId="5171"/>
        </pc:sldMkLst>
      </pc:sldChg>
      <pc:sldChg chg="modNotes">
        <pc:chgData name="Urdur Anna Bjornsdottir" userId="S::urdur@lsretail.com::75a0066e-fea1-4153-a356-05f494bd3cd0" providerId="AD" clId="Web-{9C998D8F-78E1-4473-BD24-77364BEEE01E}" dt="2023-03-07T03:31:02.737" v="68"/>
        <pc:sldMkLst>
          <pc:docMk/>
          <pc:sldMk cId="464825809" sldId="5177"/>
        </pc:sldMkLst>
      </pc:sldChg>
    </pc:docChg>
  </pc:docChgLst>
  <pc:docChgLst>
    <pc:chgData name="Urdur Anna Bjornsdottir" userId="S::urdur@lsretail.com::75a0066e-fea1-4153-a356-05f494bd3cd0" providerId="AD" clId="Web-{6D453B3D-8B20-4CD0-AFFF-FE1C722843B7}"/>
    <pc:docChg chg="delSld modSld modSection">
      <pc:chgData name="Urdur Anna Bjornsdottir" userId="S::urdur@lsretail.com::75a0066e-fea1-4153-a356-05f494bd3cd0" providerId="AD" clId="Web-{6D453B3D-8B20-4CD0-AFFF-FE1C722843B7}" dt="2023-02-22T14:17:17.608" v="35"/>
      <pc:docMkLst>
        <pc:docMk/>
      </pc:docMkLst>
      <pc:sldChg chg="del">
        <pc:chgData name="Urdur Anna Bjornsdottir" userId="S::urdur@lsretail.com::75a0066e-fea1-4153-a356-05f494bd3cd0" providerId="AD" clId="Web-{6D453B3D-8B20-4CD0-AFFF-FE1C722843B7}" dt="2023-02-22T14:17:17.608" v="35"/>
        <pc:sldMkLst>
          <pc:docMk/>
          <pc:sldMk cId="3474820565" sldId="279"/>
        </pc:sldMkLst>
      </pc:sldChg>
      <pc:sldChg chg="modNotes">
        <pc:chgData name="Urdur Anna Bjornsdottir" userId="S::urdur@lsretail.com::75a0066e-fea1-4153-a356-05f494bd3cd0" providerId="AD" clId="Web-{6D453B3D-8B20-4CD0-AFFF-FE1C722843B7}" dt="2023-02-22T14:16:10.543" v="33"/>
        <pc:sldMkLst>
          <pc:docMk/>
          <pc:sldMk cId="1955518097" sldId="5170"/>
        </pc:sldMkLst>
      </pc:sldChg>
      <pc:sldChg chg="modNotes">
        <pc:chgData name="Urdur Anna Bjornsdottir" userId="S::urdur@lsretail.com::75a0066e-fea1-4153-a356-05f494bd3cd0" providerId="AD" clId="Web-{6D453B3D-8B20-4CD0-AFFF-FE1C722843B7}" dt="2023-02-22T14:16:14.933" v="34"/>
        <pc:sldMkLst>
          <pc:docMk/>
          <pc:sldMk cId="888046239" sldId="5171"/>
        </pc:sldMkLst>
      </pc:sldChg>
      <pc:sldChg chg="modNotes">
        <pc:chgData name="Urdur Anna Bjornsdottir" userId="S::urdur@lsretail.com::75a0066e-fea1-4153-a356-05f494bd3cd0" providerId="AD" clId="Web-{6D453B3D-8B20-4CD0-AFFF-FE1C722843B7}" dt="2023-02-22T14:15:41.432" v="22"/>
        <pc:sldMkLst>
          <pc:docMk/>
          <pc:sldMk cId="3335231075" sldId="5172"/>
        </pc:sldMkLst>
      </pc:sldChg>
      <pc:sldChg chg="modNotes">
        <pc:chgData name="Urdur Anna Bjornsdottir" userId="S::urdur@lsretail.com::75a0066e-fea1-4153-a356-05f494bd3cd0" providerId="AD" clId="Web-{6D453B3D-8B20-4CD0-AFFF-FE1C722843B7}" dt="2023-02-22T14:15:32.854" v="18"/>
        <pc:sldMkLst>
          <pc:docMk/>
          <pc:sldMk cId="3431429467" sldId="5173"/>
        </pc:sldMkLst>
      </pc:sldChg>
      <pc:sldChg chg="modNotes">
        <pc:chgData name="Urdur Anna Bjornsdottir" userId="S::urdur@lsretail.com::75a0066e-fea1-4153-a356-05f494bd3cd0" providerId="AD" clId="Web-{6D453B3D-8B20-4CD0-AFFF-FE1C722843B7}" dt="2023-02-22T14:15:46.760" v="25"/>
        <pc:sldMkLst>
          <pc:docMk/>
          <pc:sldMk cId="5476095" sldId="5174"/>
        </pc:sldMkLst>
      </pc:sldChg>
      <pc:sldChg chg="modNotes">
        <pc:chgData name="Urdur Anna Bjornsdottir" userId="S::urdur@lsretail.com::75a0066e-fea1-4153-a356-05f494bd3cd0" providerId="AD" clId="Web-{6D453B3D-8B20-4CD0-AFFF-FE1C722843B7}" dt="2023-02-22T14:15:53.276" v="26"/>
        <pc:sldMkLst>
          <pc:docMk/>
          <pc:sldMk cId="282411237" sldId="5175"/>
        </pc:sldMkLst>
      </pc:sldChg>
      <pc:sldChg chg="modNotes">
        <pc:chgData name="Urdur Anna Bjornsdottir" userId="S::urdur@lsretail.com::75a0066e-fea1-4153-a356-05f494bd3cd0" providerId="AD" clId="Web-{6D453B3D-8B20-4CD0-AFFF-FE1C722843B7}" dt="2023-02-22T14:15:58.026" v="32"/>
        <pc:sldMkLst>
          <pc:docMk/>
          <pc:sldMk cId="3454553292" sldId="5176"/>
        </pc:sldMkLst>
      </pc:sldChg>
    </pc:docChg>
  </pc:docChgLst>
  <pc:docChgLst>
    <pc:chgData name="Bjorn Jonsson" userId="0ba677ab-dff8-4d69-911d-adef4ed2de49" providerId="ADAL" clId="{F8D73445-88E1-4B21-AC73-529B8D6C202E}"/>
    <pc:docChg chg="custSel delSld modSld modSection">
      <pc:chgData name="Bjorn Jonsson" userId="0ba677ab-dff8-4d69-911d-adef4ed2de49" providerId="ADAL" clId="{F8D73445-88E1-4B21-AC73-529B8D6C202E}" dt="2023-03-08T13:23:19.178" v="18" actId="368"/>
      <pc:docMkLst>
        <pc:docMk/>
      </pc:docMkLst>
      <pc:sldChg chg="del">
        <pc:chgData name="Bjorn Jonsson" userId="0ba677ab-dff8-4d69-911d-adef4ed2de49" providerId="ADAL" clId="{F8D73445-88E1-4B21-AC73-529B8D6C202E}" dt="2023-03-08T13:22:56.211" v="0" actId="47"/>
        <pc:sldMkLst>
          <pc:docMk/>
          <pc:sldMk cId="1874870390" sldId="281"/>
        </pc:sldMkLst>
      </pc:sldChg>
      <pc:sldChg chg="del">
        <pc:chgData name="Bjorn Jonsson" userId="0ba677ab-dff8-4d69-911d-adef4ed2de49" providerId="ADAL" clId="{F8D73445-88E1-4B21-AC73-529B8D6C202E}" dt="2023-03-08T13:22:56.211" v="0" actId="47"/>
        <pc:sldMkLst>
          <pc:docMk/>
          <pc:sldMk cId="1139301337" sldId="282"/>
        </pc:sldMkLst>
      </pc:sldChg>
      <pc:sldChg chg="del">
        <pc:chgData name="Bjorn Jonsson" userId="0ba677ab-dff8-4d69-911d-adef4ed2de49" providerId="ADAL" clId="{F8D73445-88E1-4B21-AC73-529B8D6C202E}" dt="2023-03-08T13:22:56.211" v="0" actId="47"/>
        <pc:sldMkLst>
          <pc:docMk/>
          <pc:sldMk cId="154315528" sldId="283"/>
        </pc:sldMkLst>
      </pc:sldChg>
      <pc:sldChg chg="modNotes">
        <pc:chgData name="Bjorn Jonsson" userId="0ba677ab-dff8-4d69-911d-adef4ed2de49" providerId="ADAL" clId="{F8D73445-88E1-4B21-AC73-529B8D6C202E}" dt="2023-03-08T13:23:19.138" v="2" actId="368"/>
        <pc:sldMkLst>
          <pc:docMk/>
          <pc:sldMk cId="1832993096" sldId="5169"/>
        </pc:sldMkLst>
      </pc:sldChg>
      <pc:sldChg chg="modNotes">
        <pc:chgData name="Bjorn Jonsson" userId="0ba677ab-dff8-4d69-911d-adef4ed2de49" providerId="ADAL" clId="{F8D73445-88E1-4B21-AC73-529B8D6C202E}" dt="2023-03-08T13:23:19.142" v="4" actId="368"/>
        <pc:sldMkLst>
          <pc:docMk/>
          <pc:sldMk cId="1955518097" sldId="5170"/>
        </pc:sldMkLst>
      </pc:sldChg>
      <pc:sldChg chg="modNotes">
        <pc:chgData name="Bjorn Jonsson" userId="0ba677ab-dff8-4d69-911d-adef4ed2de49" providerId="ADAL" clId="{F8D73445-88E1-4B21-AC73-529B8D6C202E}" dt="2023-03-08T13:23:19.150" v="6" actId="368"/>
        <pc:sldMkLst>
          <pc:docMk/>
          <pc:sldMk cId="888046239" sldId="5171"/>
        </pc:sldMkLst>
      </pc:sldChg>
      <pc:sldChg chg="modNotes">
        <pc:chgData name="Bjorn Jonsson" userId="0ba677ab-dff8-4d69-911d-adef4ed2de49" providerId="ADAL" clId="{F8D73445-88E1-4B21-AC73-529B8D6C202E}" dt="2023-03-08T13:23:19.155" v="8" actId="368"/>
        <pc:sldMkLst>
          <pc:docMk/>
          <pc:sldMk cId="3335231075" sldId="5172"/>
        </pc:sldMkLst>
      </pc:sldChg>
      <pc:sldChg chg="modNotes">
        <pc:chgData name="Bjorn Jonsson" userId="0ba677ab-dff8-4d69-911d-adef4ed2de49" providerId="ADAL" clId="{F8D73445-88E1-4B21-AC73-529B8D6C202E}" dt="2023-03-08T13:23:19.165" v="12" actId="368"/>
        <pc:sldMkLst>
          <pc:docMk/>
          <pc:sldMk cId="3431429467" sldId="5173"/>
        </pc:sldMkLst>
      </pc:sldChg>
      <pc:sldChg chg="modNotes">
        <pc:chgData name="Bjorn Jonsson" userId="0ba677ab-dff8-4d69-911d-adef4ed2de49" providerId="ADAL" clId="{F8D73445-88E1-4B21-AC73-529B8D6C202E}" dt="2023-03-08T13:23:19.159" v="10" actId="368"/>
        <pc:sldMkLst>
          <pc:docMk/>
          <pc:sldMk cId="5476095" sldId="5174"/>
        </pc:sldMkLst>
      </pc:sldChg>
      <pc:sldChg chg="modNotes">
        <pc:chgData name="Bjorn Jonsson" userId="0ba677ab-dff8-4d69-911d-adef4ed2de49" providerId="ADAL" clId="{F8D73445-88E1-4B21-AC73-529B8D6C202E}" dt="2023-03-08T13:23:19.169" v="14" actId="368"/>
        <pc:sldMkLst>
          <pc:docMk/>
          <pc:sldMk cId="282411237" sldId="5175"/>
        </pc:sldMkLst>
      </pc:sldChg>
      <pc:sldChg chg="modNotes">
        <pc:chgData name="Bjorn Jonsson" userId="0ba677ab-dff8-4d69-911d-adef4ed2de49" providerId="ADAL" clId="{F8D73445-88E1-4B21-AC73-529B8D6C202E}" dt="2023-03-08T13:23:19.174" v="16" actId="368"/>
        <pc:sldMkLst>
          <pc:docMk/>
          <pc:sldMk cId="3454553292" sldId="5176"/>
        </pc:sldMkLst>
      </pc:sldChg>
      <pc:sldChg chg="modNotes">
        <pc:chgData name="Bjorn Jonsson" userId="0ba677ab-dff8-4d69-911d-adef4ed2de49" providerId="ADAL" clId="{F8D73445-88E1-4B21-AC73-529B8D6C202E}" dt="2023-03-08T13:23:19.178" v="18" actId="368"/>
        <pc:sldMkLst>
          <pc:docMk/>
          <pc:sldMk cId="464825809" sldId="5177"/>
        </pc:sldMkLst>
      </pc:sldChg>
    </pc:docChg>
  </pc:docChgLst>
  <pc:docChgLst>
    <pc:chgData name="Elias Johann Jonsson" userId="b5c5b07b-0736-4128-9608-921222621f08" providerId="ADAL" clId="{4C02366B-5982-9C4F-AA9C-9E2900EAE81D}"/>
    <pc:docChg chg="custSel modSld">
      <pc:chgData name="Elias Johann Jonsson" userId="b5c5b07b-0736-4128-9608-921222621f08" providerId="ADAL" clId="{4C02366B-5982-9C4F-AA9C-9E2900EAE81D}" dt="2023-02-28T14:04:04.937" v="21" actId="1037"/>
      <pc:docMkLst>
        <pc:docMk/>
      </pc:docMkLst>
      <pc:sldChg chg="modSp mod">
        <pc:chgData name="Elias Johann Jonsson" userId="b5c5b07b-0736-4128-9608-921222621f08" providerId="ADAL" clId="{4C02366B-5982-9C4F-AA9C-9E2900EAE81D}" dt="2023-02-28T14:04:04.937" v="21" actId="1037"/>
        <pc:sldMkLst>
          <pc:docMk/>
          <pc:sldMk cId="1365881434" sldId="284"/>
        </pc:sldMkLst>
        <pc:picChg chg="mod">
          <ac:chgData name="Elias Johann Jonsson" userId="b5c5b07b-0736-4128-9608-921222621f08" providerId="ADAL" clId="{4C02366B-5982-9C4F-AA9C-9E2900EAE81D}" dt="2023-02-28T14:04:04.937" v="21" actId="1037"/>
          <ac:picMkLst>
            <pc:docMk/>
            <pc:sldMk cId="1365881434" sldId="284"/>
            <ac:picMk id="3" creationId="{5B311577-B682-143A-BE5A-411A21CE4D97}"/>
          </ac:picMkLst>
        </pc:picChg>
      </pc:sldChg>
      <pc:sldChg chg="addSp delSp modSp mod">
        <pc:chgData name="Elias Johann Jonsson" userId="b5c5b07b-0736-4128-9608-921222621f08" providerId="ADAL" clId="{4C02366B-5982-9C4F-AA9C-9E2900EAE81D}" dt="2023-02-24T13:59:03.056" v="6" actId="167"/>
        <pc:sldMkLst>
          <pc:docMk/>
          <pc:sldMk cId="3335231075" sldId="5172"/>
        </pc:sldMkLst>
        <pc:spChg chg="del">
          <ac:chgData name="Elias Johann Jonsson" userId="b5c5b07b-0736-4128-9608-921222621f08" providerId="ADAL" clId="{4C02366B-5982-9C4F-AA9C-9E2900EAE81D}" dt="2023-02-24T13:58:46.477" v="0" actId="478"/>
          <ac:spMkLst>
            <pc:docMk/>
            <pc:sldMk cId="3335231075" sldId="5172"/>
            <ac:spMk id="2" creationId="{67416435-0006-ECDA-B623-82931B191136}"/>
          </ac:spMkLst>
        </pc:spChg>
        <pc:spChg chg="del">
          <ac:chgData name="Elias Johann Jonsson" userId="b5c5b07b-0736-4128-9608-921222621f08" providerId="ADAL" clId="{4C02366B-5982-9C4F-AA9C-9E2900EAE81D}" dt="2023-02-24T13:58:48.976" v="1" actId="478"/>
          <ac:spMkLst>
            <pc:docMk/>
            <pc:sldMk cId="3335231075" sldId="5172"/>
            <ac:spMk id="6" creationId="{08216401-F92F-A30E-727D-DAE96855AC93}"/>
          </ac:spMkLst>
        </pc:spChg>
        <pc:picChg chg="add mod">
          <ac:chgData name="Elias Johann Jonsson" userId="b5c5b07b-0736-4128-9608-921222621f08" providerId="ADAL" clId="{4C02366B-5982-9C4F-AA9C-9E2900EAE81D}" dt="2023-02-24T13:59:03.056" v="6" actId="167"/>
          <ac:picMkLst>
            <pc:docMk/>
            <pc:sldMk cId="3335231075" sldId="5172"/>
            <ac:picMk id="7" creationId="{80226196-8836-03A0-452F-E2D7DB3468DF}"/>
          </ac:picMkLst>
        </pc:picChg>
      </pc:sldChg>
      <pc:sldChg chg="addSp delSp modSp mod">
        <pc:chgData name="Elias Johann Jonsson" userId="b5c5b07b-0736-4128-9608-921222621f08" providerId="ADAL" clId="{4C02366B-5982-9C4F-AA9C-9E2900EAE81D}" dt="2023-02-24T14:05:17.515" v="14" actId="14100"/>
        <pc:sldMkLst>
          <pc:docMk/>
          <pc:sldMk cId="282411237" sldId="5175"/>
        </pc:sldMkLst>
        <pc:spChg chg="del">
          <ac:chgData name="Elias Johann Jonsson" userId="b5c5b07b-0736-4128-9608-921222621f08" providerId="ADAL" clId="{4C02366B-5982-9C4F-AA9C-9E2900EAE81D}" dt="2023-02-24T13:59:17.476" v="7" actId="478"/>
          <ac:spMkLst>
            <pc:docMk/>
            <pc:sldMk cId="282411237" sldId="5175"/>
            <ac:spMk id="2" creationId="{9B207DFB-FDF5-E644-657B-5934BF5222F5}"/>
          </ac:spMkLst>
        </pc:spChg>
        <pc:spChg chg="mod">
          <ac:chgData name="Elias Johann Jonsson" userId="b5c5b07b-0736-4128-9608-921222621f08" providerId="ADAL" clId="{4C02366B-5982-9C4F-AA9C-9E2900EAE81D}" dt="2023-02-24T14:05:17.515" v="14" actId="14100"/>
          <ac:spMkLst>
            <pc:docMk/>
            <pc:sldMk cId="282411237" sldId="5175"/>
            <ac:spMk id="3" creationId="{0C02C507-B36D-0E49-5A28-3634FA1266B8}"/>
          </ac:spMkLst>
        </pc:spChg>
        <pc:spChg chg="mod">
          <ac:chgData name="Elias Johann Jonsson" userId="b5c5b07b-0736-4128-9608-921222621f08" providerId="ADAL" clId="{4C02366B-5982-9C4F-AA9C-9E2900EAE81D}" dt="2023-02-24T14:05:14.920" v="13" actId="14100"/>
          <ac:spMkLst>
            <pc:docMk/>
            <pc:sldMk cId="282411237" sldId="5175"/>
            <ac:spMk id="4" creationId="{88DAF88C-7CC1-5253-9D40-BE35EDD048DE}"/>
          </ac:spMkLst>
        </pc:spChg>
        <pc:picChg chg="add mod">
          <ac:chgData name="Elias Johann Jonsson" userId="b5c5b07b-0736-4128-9608-921222621f08" providerId="ADAL" clId="{4C02366B-5982-9C4F-AA9C-9E2900EAE81D}" dt="2023-02-24T14:05:12.604" v="12" actId="167"/>
          <ac:picMkLst>
            <pc:docMk/>
            <pc:sldMk cId="282411237" sldId="5175"/>
            <ac:picMk id="6" creationId="{5BC4105E-2DAA-4A91-BAF0-90C67157371A}"/>
          </ac:picMkLst>
        </pc:picChg>
      </pc:sldChg>
    </pc:docChg>
  </pc:docChgLst>
  <pc:docChgLst>
    <pc:chgData name="Urdur Anna Bjornsdottir" userId="S::urdur@lsretail.com::75a0066e-fea1-4153-a356-05f494bd3cd0" providerId="AD" clId="Web-{C3622829-2956-49C8-B196-22720CAF8F53}"/>
    <pc:docChg chg="modSld">
      <pc:chgData name="Urdur Anna Bjornsdottir" userId="S::urdur@lsretail.com::75a0066e-fea1-4153-a356-05f494bd3cd0" providerId="AD" clId="Web-{C3622829-2956-49C8-B196-22720CAF8F53}" dt="2023-02-27T12:52:37.462" v="62"/>
      <pc:docMkLst>
        <pc:docMk/>
      </pc:docMkLst>
      <pc:sldChg chg="modNotes">
        <pc:chgData name="Urdur Anna Bjornsdottir" userId="S::urdur@lsretail.com::75a0066e-fea1-4153-a356-05f494bd3cd0" providerId="AD" clId="Web-{C3622829-2956-49C8-B196-22720CAF8F53}" dt="2023-02-27T12:52:37.462" v="62"/>
        <pc:sldMkLst>
          <pc:docMk/>
          <pc:sldMk cId="464825809" sldId="5177"/>
        </pc:sldMkLst>
      </pc:sldChg>
    </pc:docChg>
  </pc:docChgLst>
  <pc:docChgLst>
    <pc:chgData name="Gunnar Orn Thorsteinsson" userId="6ff5e4af-0863-4080-9179-e09f07ef459c" providerId="ADAL" clId="{FD8C4422-456B-4398-9CF1-4A4AC62A6BBB}"/>
    <pc:docChg chg="modSld">
      <pc:chgData name="Gunnar Orn Thorsteinsson" userId="6ff5e4af-0863-4080-9179-e09f07ef459c" providerId="ADAL" clId="{FD8C4422-456B-4398-9CF1-4A4AC62A6BBB}" dt="2023-02-27T12:49:50.540" v="42" actId="20577"/>
      <pc:docMkLst>
        <pc:docMk/>
      </pc:docMkLst>
      <pc:sldChg chg="modSp mod">
        <pc:chgData name="Gunnar Orn Thorsteinsson" userId="6ff5e4af-0863-4080-9179-e09f07ef459c" providerId="ADAL" clId="{FD8C4422-456B-4398-9CF1-4A4AC62A6BBB}" dt="2023-02-27T12:47:10.002" v="27" actId="20577"/>
        <pc:sldMkLst>
          <pc:docMk/>
          <pc:sldMk cId="5476095" sldId="5174"/>
        </pc:sldMkLst>
        <pc:spChg chg="mod">
          <ac:chgData name="Gunnar Orn Thorsteinsson" userId="6ff5e4af-0863-4080-9179-e09f07ef459c" providerId="ADAL" clId="{FD8C4422-456B-4398-9CF1-4A4AC62A6BBB}" dt="2023-02-27T12:47:10.002" v="27" actId="20577"/>
          <ac:spMkLst>
            <pc:docMk/>
            <pc:sldMk cId="5476095" sldId="5174"/>
            <ac:spMk id="4" creationId="{FB1C1B34-C6B4-0574-F923-4DDB0400064D}"/>
          </ac:spMkLst>
        </pc:spChg>
      </pc:sldChg>
      <pc:sldChg chg="modSp mod">
        <pc:chgData name="Gunnar Orn Thorsteinsson" userId="6ff5e4af-0863-4080-9179-e09f07ef459c" providerId="ADAL" clId="{FD8C4422-456B-4398-9CF1-4A4AC62A6BBB}" dt="2023-02-27T12:49:15.009" v="34" actId="255"/>
        <pc:sldMkLst>
          <pc:docMk/>
          <pc:sldMk cId="282411237" sldId="5175"/>
        </pc:sldMkLst>
        <pc:spChg chg="mod">
          <ac:chgData name="Gunnar Orn Thorsteinsson" userId="6ff5e4af-0863-4080-9179-e09f07ef459c" providerId="ADAL" clId="{FD8C4422-456B-4398-9CF1-4A4AC62A6BBB}" dt="2023-02-27T12:49:15.009" v="34" actId="255"/>
          <ac:spMkLst>
            <pc:docMk/>
            <pc:sldMk cId="282411237" sldId="5175"/>
            <ac:spMk id="4" creationId="{88DAF88C-7CC1-5253-9D40-BE35EDD048DE}"/>
          </ac:spMkLst>
        </pc:spChg>
      </pc:sldChg>
      <pc:sldChg chg="modNotesTx">
        <pc:chgData name="Gunnar Orn Thorsteinsson" userId="6ff5e4af-0863-4080-9179-e09f07ef459c" providerId="ADAL" clId="{FD8C4422-456B-4398-9CF1-4A4AC62A6BBB}" dt="2023-02-27T12:49:50.540" v="42" actId="20577"/>
        <pc:sldMkLst>
          <pc:docMk/>
          <pc:sldMk cId="464825809" sldId="517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CE3964-2BE5-4DC1-99B9-13B58D86BD52}" type="doc">
      <dgm:prSet loTypeId="urn:microsoft.com/office/officeart/2005/8/layout/chevron2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27592DA-82E5-4883-B82C-0DF0916C2668}">
      <dgm:prSet phldrT="[Text]"/>
      <dgm:spPr/>
      <dgm:t>
        <a:bodyPr/>
        <a:lstStyle/>
        <a:p>
          <a:r>
            <a:rPr lang="en-US"/>
            <a:t>Q1 2023</a:t>
          </a:r>
        </a:p>
      </dgm:t>
    </dgm:pt>
    <dgm:pt modelId="{F7A8C909-6115-40D8-B190-B2E0151D871E}" type="parTrans" cxnId="{5186C581-BA41-49DA-B809-A77CA0F05F84}">
      <dgm:prSet/>
      <dgm:spPr/>
      <dgm:t>
        <a:bodyPr/>
        <a:lstStyle/>
        <a:p>
          <a:endParaRPr lang="en-US"/>
        </a:p>
      </dgm:t>
    </dgm:pt>
    <dgm:pt modelId="{C2895EDF-2118-4BC9-A10A-C54CE237A5E1}" type="sibTrans" cxnId="{5186C581-BA41-49DA-B809-A77CA0F05F84}">
      <dgm:prSet/>
      <dgm:spPr/>
      <dgm:t>
        <a:bodyPr/>
        <a:lstStyle/>
        <a:p>
          <a:endParaRPr lang="en-US"/>
        </a:p>
      </dgm:t>
    </dgm:pt>
    <dgm:pt modelId="{8BC3AA86-BBC2-4FA5-8A14-102FE0DE0AA4}">
      <dgm:prSet phldrT="[Text]"/>
      <dgm:spPr/>
      <dgm:t>
        <a:bodyPr/>
        <a:lstStyle/>
        <a:p>
          <a:r>
            <a:rPr lang="en-US"/>
            <a:t>Comments Framework</a:t>
          </a:r>
        </a:p>
      </dgm:t>
    </dgm:pt>
    <dgm:pt modelId="{9D868774-E8DA-4CE7-920C-4513A430F75A}" type="parTrans" cxnId="{EC0486F5-45D0-4DFC-97D7-0F3395DFC187}">
      <dgm:prSet/>
      <dgm:spPr/>
      <dgm:t>
        <a:bodyPr/>
        <a:lstStyle/>
        <a:p>
          <a:endParaRPr lang="en-US"/>
        </a:p>
      </dgm:t>
    </dgm:pt>
    <dgm:pt modelId="{0DFC738A-9B23-4BEA-A618-03A5C8E21C5A}" type="sibTrans" cxnId="{EC0486F5-45D0-4DFC-97D7-0F3395DFC187}">
      <dgm:prSet/>
      <dgm:spPr/>
      <dgm:t>
        <a:bodyPr/>
        <a:lstStyle/>
        <a:p>
          <a:endParaRPr lang="en-US"/>
        </a:p>
      </dgm:t>
    </dgm:pt>
    <dgm:pt modelId="{D148EB5D-3591-48E9-AED0-3671681853CE}">
      <dgm:prSet phldrT="[Text]"/>
      <dgm:spPr/>
      <dgm:t>
        <a:bodyPr/>
        <a:lstStyle/>
        <a:p>
          <a:r>
            <a:rPr lang="en-US"/>
            <a:t>Q2 2023</a:t>
          </a:r>
        </a:p>
      </dgm:t>
    </dgm:pt>
    <dgm:pt modelId="{B1DA9296-B21B-46CA-B958-3A3760719817}" type="parTrans" cxnId="{ED38FFF8-0783-4A13-8C1E-65C4FCCD910D}">
      <dgm:prSet/>
      <dgm:spPr/>
      <dgm:t>
        <a:bodyPr/>
        <a:lstStyle/>
        <a:p>
          <a:endParaRPr lang="en-US"/>
        </a:p>
      </dgm:t>
    </dgm:pt>
    <dgm:pt modelId="{87019BBC-2B00-4887-899C-1B471C0538AC}" type="sibTrans" cxnId="{ED38FFF8-0783-4A13-8C1E-65C4FCCD910D}">
      <dgm:prSet/>
      <dgm:spPr/>
      <dgm:t>
        <a:bodyPr/>
        <a:lstStyle/>
        <a:p>
          <a:endParaRPr lang="en-US"/>
        </a:p>
      </dgm:t>
    </dgm:pt>
    <dgm:pt modelId="{6AACADC8-923F-4121-B7BF-36FAA846BD77}">
      <dgm:prSet phldrT="[Text]"/>
      <dgm:spPr/>
      <dgm:t>
        <a:bodyPr/>
        <a:lstStyle/>
        <a:p>
          <a:r>
            <a:rPr lang="en-US"/>
            <a:t>Hotel Contracts</a:t>
          </a:r>
        </a:p>
      </dgm:t>
    </dgm:pt>
    <dgm:pt modelId="{3C531E54-5AD7-4E84-B3DC-289C2EC0C08B}" type="parTrans" cxnId="{DB11A2B3-74E7-4FAE-A0F9-AD8843CB41BF}">
      <dgm:prSet/>
      <dgm:spPr/>
      <dgm:t>
        <a:bodyPr/>
        <a:lstStyle/>
        <a:p>
          <a:endParaRPr lang="en-US"/>
        </a:p>
      </dgm:t>
    </dgm:pt>
    <dgm:pt modelId="{D0314ADE-AB38-4AAC-B02D-8F4778D0B30E}" type="sibTrans" cxnId="{DB11A2B3-74E7-4FAE-A0F9-AD8843CB41BF}">
      <dgm:prSet/>
      <dgm:spPr/>
      <dgm:t>
        <a:bodyPr/>
        <a:lstStyle/>
        <a:p>
          <a:endParaRPr lang="en-US"/>
        </a:p>
      </dgm:t>
    </dgm:pt>
    <dgm:pt modelId="{B41DCE4D-1A4C-467E-BEB2-9B46F8C8C730}">
      <dgm:prSet phldrT="[Text]"/>
      <dgm:spPr/>
      <dgm:t>
        <a:bodyPr/>
        <a:lstStyle/>
        <a:p>
          <a:r>
            <a:rPr lang="en-US"/>
            <a:t>Hotel Allowances for reservation extras</a:t>
          </a:r>
        </a:p>
      </dgm:t>
    </dgm:pt>
    <dgm:pt modelId="{40F1C04F-6CC1-44CF-8E4E-1562878C2D4A}" type="parTrans" cxnId="{D732B732-4B6B-4C28-A03C-C5B9996A5D3D}">
      <dgm:prSet/>
      <dgm:spPr/>
      <dgm:t>
        <a:bodyPr/>
        <a:lstStyle/>
        <a:p>
          <a:endParaRPr lang="en-US"/>
        </a:p>
      </dgm:t>
    </dgm:pt>
    <dgm:pt modelId="{20D69B75-9B1A-4DE1-B520-B297167F534F}" type="sibTrans" cxnId="{D732B732-4B6B-4C28-A03C-C5B9996A5D3D}">
      <dgm:prSet/>
      <dgm:spPr/>
      <dgm:t>
        <a:bodyPr/>
        <a:lstStyle/>
        <a:p>
          <a:endParaRPr lang="en-US"/>
        </a:p>
      </dgm:t>
    </dgm:pt>
    <dgm:pt modelId="{4025D8EE-1CE1-4CFC-8F10-E179466FB8DF}">
      <dgm:prSet phldrT="[Text]"/>
      <dgm:spPr/>
      <dgm:t>
        <a:bodyPr/>
        <a:lstStyle/>
        <a:p>
          <a:r>
            <a:rPr lang="en-US"/>
            <a:t>Multi-property availability view</a:t>
          </a:r>
        </a:p>
      </dgm:t>
    </dgm:pt>
    <dgm:pt modelId="{84D95B46-FA47-4222-B33F-003DD6D630E2}" type="parTrans" cxnId="{50878B3B-3B20-41D5-97AA-46A27337171E}">
      <dgm:prSet/>
      <dgm:spPr/>
      <dgm:t>
        <a:bodyPr/>
        <a:lstStyle/>
        <a:p>
          <a:endParaRPr lang="en-US"/>
        </a:p>
      </dgm:t>
    </dgm:pt>
    <dgm:pt modelId="{24F2FBD1-3A17-4A39-867B-0E4FFEC93EB4}" type="sibTrans" cxnId="{50878B3B-3B20-41D5-97AA-46A27337171E}">
      <dgm:prSet/>
      <dgm:spPr/>
      <dgm:t>
        <a:bodyPr/>
        <a:lstStyle/>
        <a:p>
          <a:endParaRPr lang="en-US"/>
        </a:p>
      </dgm:t>
    </dgm:pt>
    <dgm:pt modelId="{14151A24-ABAC-40BC-9568-603CB316FD4C}">
      <dgm:prSet phldrT="[Text]"/>
      <dgm:spPr/>
      <dgm:t>
        <a:bodyPr/>
        <a:lstStyle/>
        <a:p>
          <a:r>
            <a:rPr lang="en-US"/>
            <a:t>Serial Bookings (Linked Reservations)</a:t>
          </a:r>
        </a:p>
      </dgm:t>
    </dgm:pt>
    <dgm:pt modelId="{11AB5D71-50D2-4FD5-ABD3-10B40E689871}" type="parTrans" cxnId="{06C080C3-9E0C-42DC-BEDE-94AA2E8E6928}">
      <dgm:prSet/>
      <dgm:spPr/>
      <dgm:t>
        <a:bodyPr/>
        <a:lstStyle/>
        <a:p>
          <a:endParaRPr lang="en-US"/>
        </a:p>
      </dgm:t>
    </dgm:pt>
    <dgm:pt modelId="{5EF2BB13-61B7-4129-B87C-BF26889519F7}" type="sibTrans" cxnId="{06C080C3-9E0C-42DC-BEDE-94AA2E8E6928}">
      <dgm:prSet/>
      <dgm:spPr/>
      <dgm:t>
        <a:bodyPr/>
        <a:lstStyle/>
        <a:p>
          <a:endParaRPr lang="en-US"/>
        </a:p>
      </dgm:t>
    </dgm:pt>
    <dgm:pt modelId="{180963A4-278B-4FD9-8378-891F4A9DF6E9}">
      <dgm:prSet phldrT="[Text]"/>
      <dgm:spPr/>
      <dgm:t>
        <a:bodyPr/>
        <a:lstStyle/>
        <a:p>
          <a:r>
            <a:rPr lang="en-US"/>
            <a:t>Q3 2023</a:t>
          </a:r>
        </a:p>
      </dgm:t>
    </dgm:pt>
    <dgm:pt modelId="{EFC0C04A-1DA9-4D63-94E9-38B26E404B28}" type="parTrans" cxnId="{8993AB4F-91F9-4FB5-A9E5-619DDA3ABAE3}">
      <dgm:prSet/>
      <dgm:spPr/>
      <dgm:t>
        <a:bodyPr/>
        <a:lstStyle/>
        <a:p>
          <a:endParaRPr lang="en-US"/>
        </a:p>
      </dgm:t>
    </dgm:pt>
    <dgm:pt modelId="{8951C259-907E-4C2F-9657-2F83FED6A9A1}" type="sibTrans" cxnId="{8993AB4F-91F9-4FB5-A9E5-619DDA3ABAE3}">
      <dgm:prSet/>
      <dgm:spPr/>
      <dgm:t>
        <a:bodyPr/>
        <a:lstStyle/>
        <a:p>
          <a:endParaRPr lang="en-US"/>
        </a:p>
      </dgm:t>
    </dgm:pt>
    <dgm:pt modelId="{EAD63980-D485-4F42-A260-0804EB0B0CA2}">
      <dgm:prSet phldrT="[Text]"/>
      <dgm:spPr/>
      <dgm:t>
        <a:bodyPr/>
        <a:lstStyle/>
        <a:p>
          <a:r>
            <a:rPr lang="en-US"/>
            <a:t>Multi-company bookings</a:t>
          </a:r>
        </a:p>
      </dgm:t>
    </dgm:pt>
    <dgm:pt modelId="{B2EC5D21-CD12-40D9-ACCE-BAAB6C237F87}" type="parTrans" cxnId="{03C2EDB6-F9F5-4F46-BB23-D6961B69D3AF}">
      <dgm:prSet/>
      <dgm:spPr/>
      <dgm:t>
        <a:bodyPr/>
        <a:lstStyle/>
        <a:p>
          <a:endParaRPr lang="en-US"/>
        </a:p>
      </dgm:t>
    </dgm:pt>
    <dgm:pt modelId="{22EE6104-D892-4AE0-ADB2-384D2289A7F0}" type="sibTrans" cxnId="{03C2EDB6-F9F5-4F46-BB23-D6961B69D3AF}">
      <dgm:prSet/>
      <dgm:spPr/>
      <dgm:t>
        <a:bodyPr/>
        <a:lstStyle/>
        <a:p>
          <a:endParaRPr lang="en-US"/>
        </a:p>
      </dgm:t>
    </dgm:pt>
    <dgm:pt modelId="{F1889F8E-1A3B-4A7C-A2D4-035B0204EA28}">
      <dgm:prSet phldrT="[Text]"/>
      <dgm:spPr/>
      <dgm:t>
        <a:bodyPr/>
        <a:lstStyle/>
        <a:p>
          <a:r>
            <a:rPr lang="en-US"/>
            <a:t>Room Management (Attributes, joining, …)</a:t>
          </a:r>
        </a:p>
      </dgm:t>
    </dgm:pt>
    <dgm:pt modelId="{1E33553B-6404-425E-835B-55E57D57CF9C}" type="parTrans" cxnId="{7D16695E-10BA-461B-B826-497381EF9EB1}">
      <dgm:prSet/>
      <dgm:spPr/>
      <dgm:t>
        <a:bodyPr/>
        <a:lstStyle/>
        <a:p>
          <a:endParaRPr lang="en-US"/>
        </a:p>
      </dgm:t>
    </dgm:pt>
    <dgm:pt modelId="{ACD22B9F-D2CA-4F02-8DF5-534B3C87FE76}" type="sibTrans" cxnId="{7D16695E-10BA-461B-B826-497381EF9EB1}">
      <dgm:prSet/>
      <dgm:spPr/>
      <dgm:t>
        <a:bodyPr/>
        <a:lstStyle/>
        <a:p>
          <a:endParaRPr lang="en-US"/>
        </a:p>
      </dgm:t>
    </dgm:pt>
    <dgm:pt modelId="{F0BCA73C-F355-4157-A616-3213300633E4}">
      <dgm:prSet phldrT="[Text]"/>
      <dgm:spPr/>
      <dgm:t>
        <a:bodyPr/>
        <a:lstStyle/>
        <a:p>
          <a:r>
            <a:rPr lang="en-US"/>
            <a:t>Reservation payment tokens with pre-auth</a:t>
          </a:r>
        </a:p>
      </dgm:t>
    </dgm:pt>
    <dgm:pt modelId="{E6A123D6-9A37-4DBB-B979-A3404DCAF0B7}" type="parTrans" cxnId="{DEBBE84E-D4D3-4F0D-A01F-7A99C32942B9}">
      <dgm:prSet/>
      <dgm:spPr/>
      <dgm:t>
        <a:bodyPr/>
        <a:lstStyle/>
        <a:p>
          <a:endParaRPr lang="en-US"/>
        </a:p>
      </dgm:t>
    </dgm:pt>
    <dgm:pt modelId="{33B34192-C62B-4B68-B709-43B88BE1DD95}" type="sibTrans" cxnId="{DEBBE84E-D4D3-4F0D-A01F-7A99C32942B9}">
      <dgm:prSet/>
      <dgm:spPr/>
      <dgm:t>
        <a:bodyPr/>
        <a:lstStyle/>
        <a:p>
          <a:endParaRPr lang="en-US"/>
        </a:p>
      </dgm:t>
    </dgm:pt>
    <dgm:pt modelId="{8438905A-263E-4C29-AB05-3DC660DC6A18}">
      <dgm:prSet phldrT="[Text]"/>
      <dgm:spPr/>
      <dgm:t>
        <a:bodyPr/>
        <a:lstStyle/>
        <a:p>
          <a:r>
            <a:rPr lang="en-US"/>
            <a:t>Hotel Allotments</a:t>
          </a:r>
        </a:p>
      </dgm:t>
    </dgm:pt>
    <dgm:pt modelId="{B862C6B0-EA07-4B52-ABCC-E68793050536}" type="parTrans" cxnId="{A1A86FF8-A922-4FA7-89A2-691B2863955C}">
      <dgm:prSet/>
      <dgm:spPr/>
      <dgm:t>
        <a:bodyPr/>
        <a:lstStyle/>
        <a:p>
          <a:endParaRPr lang="en-US"/>
        </a:p>
      </dgm:t>
    </dgm:pt>
    <dgm:pt modelId="{4D633CFE-C3F2-4F2B-9115-72D45647F70C}" type="sibTrans" cxnId="{A1A86FF8-A922-4FA7-89A2-691B2863955C}">
      <dgm:prSet/>
      <dgm:spPr/>
      <dgm:t>
        <a:bodyPr/>
        <a:lstStyle/>
        <a:p>
          <a:endParaRPr lang="en-US"/>
        </a:p>
      </dgm:t>
    </dgm:pt>
    <dgm:pt modelId="{5D3B13BE-A688-4B03-BE12-BA8ABB7C5C9C}">
      <dgm:prSet phldrT="[Text]"/>
      <dgm:spPr/>
      <dgm:t>
        <a:bodyPr/>
        <a:lstStyle/>
        <a:p>
          <a:r>
            <a:rPr lang="en-US"/>
            <a:t>Housekeeping rules and tasks</a:t>
          </a:r>
        </a:p>
      </dgm:t>
    </dgm:pt>
    <dgm:pt modelId="{2BFA2F0A-B027-406C-9193-27E9FA5FB31E}" type="parTrans" cxnId="{AB244408-DB1C-4A48-B3D2-3B6C6EB9FFA9}">
      <dgm:prSet/>
      <dgm:spPr/>
      <dgm:t>
        <a:bodyPr/>
        <a:lstStyle/>
        <a:p>
          <a:endParaRPr lang="en-US"/>
        </a:p>
      </dgm:t>
    </dgm:pt>
    <dgm:pt modelId="{586F9FAA-EC32-485C-83E9-335EF4BCADFC}" type="sibTrans" cxnId="{AB244408-DB1C-4A48-B3D2-3B6C6EB9FFA9}">
      <dgm:prSet/>
      <dgm:spPr/>
      <dgm:t>
        <a:bodyPr/>
        <a:lstStyle/>
        <a:p>
          <a:endParaRPr lang="en-US"/>
        </a:p>
      </dgm:t>
    </dgm:pt>
    <dgm:pt modelId="{6172EF55-1998-4951-B751-6B775195C224}">
      <dgm:prSet phldrT="[Text]"/>
      <dgm:spPr/>
      <dgm:t>
        <a:bodyPr/>
        <a:lstStyle/>
        <a:p>
          <a:r>
            <a:rPr lang="en-US"/>
            <a:t>Hotel Integrations (RMS, KEY locking, ….)</a:t>
          </a:r>
        </a:p>
      </dgm:t>
    </dgm:pt>
    <dgm:pt modelId="{59EF43B8-6044-4202-8F95-1F438EF69A2E}" type="parTrans" cxnId="{2A6CE170-C592-4EC1-A6B4-EFBBDBF0D4E2}">
      <dgm:prSet/>
      <dgm:spPr/>
      <dgm:t>
        <a:bodyPr/>
        <a:lstStyle/>
        <a:p>
          <a:endParaRPr lang="en-US"/>
        </a:p>
      </dgm:t>
    </dgm:pt>
    <dgm:pt modelId="{519401A7-9D19-4147-BB95-0565B2B746B6}" type="sibTrans" cxnId="{2A6CE170-C592-4EC1-A6B4-EFBBDBF0D4E2}">
      <dgm:prSet/>
      <dgm:spPr/>
      <dgm:t>
        <a:bodyPr/>
        <a:lstStyle/>
        <a:p>
          <a:endParaRPr lang="en-US"/>
        </a:p>
      </dgm:t>
    </dgm:pt>
    <dgm:pt modelId="{F4B2D672-F40C-4F87-B8C6-A69F9D446494}">
      <dgm:prSet phldrT="[Text]"/>
      <dgm:spPr/>
      <dgm:t>
        <a:bodyPr/>
        <a:lstStyle/>
        <a:p>
          <a:r>
            <a:rPr lang="en-US"/>
            <a:t>Rate Code Matrix</a:t>
          </a:r>
        </a:p>
      </dgm:t>
    </dgm:pt>
    <dgm:pt modelId="{7E991F32-B40E-4672-B45D-2CE6DE3FADB7}" type="parTrans" cxnId="{2954E9FC-8DB2-40E2-A7AA-FF18A5B7CE91}">
      <dgm:prSet/>
      <dgm:spPr/>
      <dgm:t>
        <a:bodyPr/>
        <a:lstStyle/>
        <a:p>
          <a:endParaRPr lang="en-US"/>
        </a:p>
      </dgm:t>
    </dgm:pt>
    <dgm:pt modelId="{E12C77DD-E150-41AD-9F12-8552747E2EE1}" type="sibTrans" cxnId="{2954E9FC-8DB2-40E2-A7AA-FF18A5B7CE91}">
      <dgm:prSet/>
      <dgm:spPr/>
      <dgm:t>
        <a:bodyPr/>
        <a:lstStyle/>
        <a:p>
          <a:endParaRPr lang="en-US"/>
        </a:p>
      </dgm:t>
    </dgm:pt>
    <dgm:pt modelId="{2BCD15B4-7AEB-475F-B727-7185FAD130EB}" type="pres">
      <dgm:prSet presAssocID="{BECE3964-2BE5-4DC1-99B9-13B58D86BD52}" presName="linearFlow" presStyleCnt="0">
        <dgm:presLayoutVars>
          <dgm:dir/>
          <dgm:animLvl val="lvl"/>
          <dgm:resizeHandles val="exact"/>
        </dgm:presLayoutVars>
      </dgm:prSet>
      <dgm:spPr/>
    </dgm:pt>
    <dgm:pt modelId="{780F6356-2C1D-46D9-A902-B8557CFACBD2}" type="pres">
      <dgm:prSet presAssocID="{427592DA-82E5-4883-B82C-0DF0916C2668}" presName="composite" presStyleCnt="0"/>
      <dgm:spPr/>
    </dgm:pt>
    <dgm:pt modelId="{17F6E693-DA31-4D07-BAD8-890757C6B31C}" type="pres">
      <dgm:prSet presAssocID="{427592DA-82E5-4883-B82C-0DF0916C2668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47C6FFB-EFD8-4100-825C-E12D3019A140}" type="pres">
      <dgm:prSet presAssocID="{427592DA-82E5-4883-B82C-0DF0916C2668}" presName="descendantText" presStyleLbl="alignAcc1" presStyleIdx="0" presStyleCnt="3">
        <dgm:presLayoutVars>
          <dgm:bulletEnabled val="1"/>
        </dgm:presLayoutVars>
      </dgm:prSet>
      <dgm:spPr/>
    </dgm:pt>
    <dgm:pt modelId="{42FAB543-BA7C-4BAF-8DC3-B6F5337A1FF7}" type="pres">
      <dgm:prSet presAssocID="{C2895EDF-2118-4BC9-A10A-C54CE237A5E1}" presName="sp" presStyleCnt="0"/>
      <dgm:spPr/>
    </dgm:pt>
    <dgm:pt modelId="{2648B70C-FC6E-487F-A6AB-B45C8A69F405}" type="pres">
      <dgm:prSet presAssocID="{D148EB5D-3591-48E9-AED0-3671681853CE}" presName="composite" presStyleCnt="0"/>
      <dgm:spPr/>
    </dgm:pt>
    <dgm:pt modelId="{90351D7C-BB1C-4D15-82A0-49BB4E1D5C6F}" type="pres">
      <dgm:prSet presAssocID="{D148EB5D-3591-48E9-AED0-3671681853CE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AB7105F2-7CD9-4F5C-A75C-8EDA35F5D365}" type="pres">
      <dgm:prSet presAssocID="{D148EB5D-3591-48E9-AED0-3671681853CE}" presName="descendantText" presStyleLbl="alignAcc1" presStyleIdx="1" presStyleCnt="3">
        <dgm:presLayoutVars>
          <dgm:bulletEnabled val="1"/>
        </dgm:presLayoutVars>
      </dgm:prSet>
      <dgm:spPr/>
    </dgm:pt>
    <dgm:pt modelId="{890DE887-7190-4DF7-9CD7-D03060BF51B0}" type="pres">
      <dgm:prSet presAssocID="{87019BBC-2B00-4887-899C-1B471C0538AC}" presName="sp" presStyleCnt="0"/>
      <dgm:spPr/>
    </dgm:pt>
    <dgm:pt modelId="{A541E8B6-9751-4017-B572-D28680247D9A}" type="pres">
      <dgm:prSet presAssocID="{180963A4-278B-4FD9-8378-891F4A9DF6E9}" presName="composite" presStyleCnt="0"/>
      <dgm:spPr/>
    </dgm:pt>
    <dgm:pt modelId="{119ED222-80AF-4599-A8CA-7E929C01888B}" type="pres">
      <dgm:prSet presAssocID="{180963A4-278B-4FD9-8378-891F4A9DF6E9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280579FF-F432-4BB3-A621-CA1DF7C16957}" type="pres">
      <dgm:prSet presAssocID="{180963A4-278B-4FD9-8378-891F4A9DF6E9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AB244408-DB1C-4A48-B3D2-3B6C6EB9FFA9}" srcId="{427592DA-82E5-4883-B82C-0DF0916C2668}" destId="{5D3B13BE-A688-4B03-BE12-BA8ABB7C5C9C}" srcOrd="3" destOrd="0" parTransId="{2BFA2F0A-B027-406C-9193-27E9FA5FB31E}" sibTransId="{586F9FAA-EC32-485C-83E9-335EF4BCADFC}"/>
    <dgm:cxn modelId="{CC13CD0D-5C24-4AB9-8C65-827466A75BB5}" type="presOf" srcId="{8438905A-263E-4C29-AB05-3DC660DC6A18}" destId="{AB7105F2-7CD9-4F5C-A75C-8EDA35F5D365}" srcOrd="0" destOrd="1" presId="urn:microsoft.com/office/officeart/2005/8/layout/chevron2"/>
    <dgm:cxn modelId="{E3979612-68D7-4113-8929-3E6B77DD7324}" type="presOf" srcId="{427592DA-82E5-4883-B82C-0DF0916C2668}" destId="{17F6E693-DA31-4D07-BAD8-890757C6B31C}" srcOrd="0" destOrd="0" presId="urn:microsoft.com/office/officeart/2005/8/layout/chevron2"/>
    <dgm:cxn modelId="{781C6113-95B5-4836-B5D0-1F2D78529CBF}" type="presOf" srcId="{BECE3964-2BE5-4DC1-99B9-13B58D86BD52}" destId="{2BCD15B4-7AEB-475F-B727-7185FAD130EB}" srcOrd="0" destOrd="0" presId="urn:microsoft.com/office/officeart/2005/8/layout/chevron2"/>
    <dgm:cxn modelId="{D732B732-4B6B-4C28-A03C-C5B9996A5D3D}" srcId="{427592DA-82E5-4883-B82C-0DF0916C2668}" destId="{B41DCE4D-1A4C-467E-BEB2-9B46F8C8C730}" srcOrd="1" destOrd="0" parTransId="{40F1C04F-6CC1-44CF-8E4E-1562878C2D4A}" sibTransId="{20D69B75-9B1A-4DE1-B520-B297167F534F}"/>
    <dgm:cxn modelId="{50878B3B-3B20-41D5-97AA-46A27337171E}" srcId="{427592DA-82E5-4883-B82C-0DF0916C2668}" destId="{4025D8EE-1CE1-4CFC-8F10-E179466FB8DF}" srcOrd="2" destOrd="0" parTransId="{84D95B46-FA47-4222-B33F-003DD6D630E2}" sibTransId="{24F2FBD1-3A17-4A39-867B-0E4FFEC93EB4}"/>
    <dgm:cxn modelId="{7D16695E-10BA-461B-B826-497381EF9EB1}" srcId="{180963A4-278B-4FD9-8378-891F4A9DF6E9}" destId="{F1889F8E-1A3B-4A7C-A2D4-035B0204EA28}" srcOrd="3" destOrd="0" parTransId="{1E33553B-6404-425E-835B-55E57D57CF9C}" sibTransId="{ACD22B9F-D2CA-4F02-8DF5-534B3C87FE76}"/>
    <dgm:cxn modelId="{44ED4C5F-8737-4098-ADA3-19394DA2BCFE}" type="presOf" srcId="{180963A4-278B-4FD9-8378-891F4A9DF6E9}" destId="{119ED222-80AF-4599-A8CA-7E929C01888B}" srcOrd="0" destOrd="0" presId="urn:microsoft.com/office/officeart/2005/8/layout/chevron2"/>
    <dgm:cxn modelId="{0E8E6968-D3B0-40B7-8BEF-270D11255DD6}" type="presOf" srcId="{4025D8EE-1CE1-4CFC-8F10-E179466FB8DF}" destId="{347C6FFB-EFD8-4100-825C-E12D3019A140}" srcOrd="0" destOrd="2" presId="urn:microsoft.com/office/officeart/2005/8/layout/chevron2"/>
    <dgm:cxn modelId="{0AC5A46B-981B-4FAE-B07F-5D044EA58D29}" type="presOf" srcId="{14151A24-ABAC-40BC-9568-603CB316FD4C}" destId="{AB7105F2-7CD9-4F5C-A75C-8EDA35F5D365}" srcOrd="0" destOrd="2" presId="urn:microsoft.com/office/officeart/2005/8/layout/chevron2"/>
    <dgm:cxn modelId="{A433F34D-1249-48F5-B48A-63AD8F43F801}" type="presOf" srcId="{8BC3AA86-BBC2-4FA5-8A14-102FE0DE0AA4}" destId="{347C6FFB-EFD8-4100-825C-E12D3019A140}" srcOrd="0" destOrd="0" presId="urn:microsoft.com/office/officeart/2005/8/layout/chevron2"/>
    <dgm:cxn modelId="{7DF8256E-B1F5-43F8-8900-9F4EE32A563B}" type="presOf" srcId="{EAD63980-D485-4F42-A260-0804EB0B0CA2}" destId="{280579FF-F432-4BB3-A621-CA1DF7C16957}" srcOrd="0" destOrd="0" presId="urn:microsoft.com/office/officeart/2005/8/layout/chevron2"/>
    <dgm:cxn modelId="{DEBBE84E-D4D3-4F0D-A01F-7A99C32942B9}" srcId="{D148EB5D-3591-48E9-AED0-3671681853CE}" destId="{F0BCA73C-F355-4157-A616-3213300633E4}" srcOrd="3" destOrd="0" parTransId="{E6A123D6-9A37-4DBB-B979-A3404DCAF0B7}" sibTransId="{33B34192-C62B-4B68-B709-43B88BE1DD95}"/>
    <dgm:cxn modelId="{8993AB4F-91F9-4FB5-A9E5-619DDA3ABAE3}" srcId="{BECE3964-2BE5-4DC1-99B9-13B58D86BD52}" destId="{180963A4-278B-4FD9-8378-891F4A9DF6E9}" srcOrd="2" destOrd="0" parTransId="{EFC0C04A-1DA9-4D63-94E9-38B26E404B28}" sibTransId="{8951C259-907E-4C2F-9657-2F83FED6A9A1}"/>
    <dgm:cxn modelId="{2A6CE170-C592-4EC1-A6B4-EFBBDBF0D4E2}" srcId="{180963A4-278B-4FD9-8378-891F4A9DF6E9}" destId="{6172EF55-1998-4951-B751-6B775195C224}" srcOrd="1" destOrd="0" parTransId="{59EF43B8-6044-4202-8F95-1F438EF69A2E}" sibTransId="{519401A7-9D19-4147-BB95-0565B2B746B6}"/>
    <dgm:cxn modelId="{8B1C9677-3721-4D9D-B3C1-BF4387FA3225}" type="presOf" srcId="{5D3B13BE-A688-4B03-BE12-BA8ABB7C5C9C}" destId="{347C6FFB-EFD8-4100-825C-E12D3019A140}" srcOrd="0" destOrd="3" presId="urn:microsoft.com/office/officeart/2005/8/layout/chevron2"/>
    <dgm:cxn modelId="{A470C27A-E145-4C75-8ABC-5D9D4D900AA0}" type="presOf" srcId="{6AACADC8-923F-4121-B7BF-36FAA846BD77}" destId="{AB7105F2-7CD9-4F5C-A75C-8EDA35F5D365}" srcOrd="0" destOrd="0" presId="urn:microsoft.com/office/officeart/2005/8/layout/chevron2"/>
    <dgm:cxn modelId="{5186C581-BA41-49DA-B809-A77CA0F05F84}" srcId="{BECE3964-2BE5-4DC1-99B9-13B58D86BD52}" destId="{427592DA-82E5-4883-B82C-0DF0916C2668}" srcOrd="0" destOrd="0" parTransId="{F7A8C909-6115-40D8-B190-B2E0151D871E}" sibTransId="{C2895EDF-2118-4BC9-A10A-C54CE237A5E1}"/>
    <dgm:cxn modelId="{B2C07883-F5E4-42BB-B44F-239AFAB23F77}" type="presOf" srcId="{F0BCA73C-F355-4157-A616-3213300633E4}" destId="{AB7105F2-7CD9-4F5C-A75C-8EDA35F5D365}" srcOrd="0" destOrd="3" presId="urn:microsoft.com/office/officeart/2005/8/layout/chevron2"/>
    <dgm:cxn modelId="{DB11A2B3-74E7-4FAE-A0F9-AD8843CB41BF}" srcId="{D148EB5D-3591-48E9-AED0-3671681853CE}" destId="{6AACADC8-923F-4121-B7BF-36FAA846BD77}" srcOrd="0" destOrd="0" parTransId="{3C531E54-5AD7-4E84-B3DC-289C2EC0C08B}" sibTransId="{D0314ADE-AB38-4AAC-B02D-8F4778D0B30E}"/>
    <dgm:cxn modelId="{03C2EDB6-F9F5-4F46-BB23-D6961B69D3AF}" srcId="{180963A4-278B-4FD9-8378-891F4A9DF6E9}" destId="{EAD63980-D485-4F42-A260-0804EB0B0CA2}" srcOrd="0" destOrd="0" parTransId="{B2EC5D21-CD12-40D9-ACCE-BAAB6C237F87}" sibTransId="{22EE6104-D892-4AE0-ADB2-384D2289A7F0}"/>
    <dgm:cxn modelId="{A7588FBF-3B70-412D-87B7-A8B7BB00D624}" type="presOf" srcId="{F4B2D672-F40C-4F87-B8C6-A69F9D446494}" destId="{280579FF-F432-4BB3-A621-CA1DF7C16957}" srcOrd="0" destOrd="2" presId="urn:microsoft.com/office/officeart/2005/8/layout/chevron2"/>
    <dgm:cxn modelId="{06C080C3-9E0C-42DC-BEDE-94AA2E8E6928}" srcId="{D148EB5D-3591-48E9-AED0-3671681853CE}" destId="{14151A24-ABAC-40BC-9568-603CB316FD4C}" srcOrd="2" destOrd="0" parTransId="{11AB5D71-50D2-4FD5-ABD3-10B40E689871}" sibTransId="{5EF2BB13-61B7-4129-B87C-BF26889519F7}"/>
    <dgm:cxn modelId="{1F813ADA-D7F3-4EF9-AE8A-AB7CA1ACB67F}" type="presOf" srcId="{6172EF55-1998-4951-B751-6B775195C224}" destId="{280579FF-F432-4BB3-A621-CA1DF7C16957}" srcOrd="0" destOrd="1" presId="urn:microsoft.com/office/officeart/2005/8/layout/chevron2"/>
    <dgm:cxn modelId="{1B54E1DA-8B19-469C-8F28-7967084DFBDD}" type="presOf" srcId="{D148EB5D-3591-48E9-AED0-3671681853CE}" destId="{90351D7C-BB1C-4D15-82A0-49BB4E1D5C6F}" srcOrd="0" destOrd="0" presId="urn:microsoft.com/office/officeart/2005/8/layout/chevron2"/>
    <dgm:cxn modelId="{67612CE8-4266-4DFF-9C08-EE48CDCBD1CB}" type="presOf" srcId="{F1889F8E-1A3B-4A7C-A2D4-035B0204EA28}" destId="{280579FF-F432-4BB3-A621-CA1DF7C16957}" srcOrd="0" destOrd="3" presId="urn:microsoft.com/office/officeart/2005/8/layout/chevron2"/>
    <dgm:cxn modelId="{4E6910F0-3821-493B-A010-122D455D50AF}" type="presOf" srcId="{B41DCE4D-1A4C-467E-BEB2-9B46F8C8C730}" destId="{347C6FFB-EFD8-4100-825C-E12D3019A140}" srcOrd="0" destOrd="1" presId="urn:microsoft.com/office/officeart/2005/8/layout/chevron2"/>
    <dgm:cxn modelId="{EC0486F5-45D0-4DFC-97D7-0F3395DFC187}" srcId="{427592DA-82E5-4883-B82C-0DF0916C2668}" destId="{8BC3AA86-BBC2-4FA5-8A14-102FE0DE0AA4}" srcOrd="0" destOrd="0" parTransId="{9D868774-E8DA-4CE7-920C-4513A430F75A}" sibTransId="{0DFC738A-9B23-4BEA-A618-03A5C8E21C5A}"/>
    <dgm:cxn modelId="{A1A86FF8-A922-4FA7-89A2-691B2863955C}" srcId="{D148EB5D-3591-48E9-AED0-3671681853CE}" destId="{8438905A-263E-4C29-AB05-3DC660DC6A18}" srcOrd="1" destOrd="0" parTransId="{B862C6B0-EA07-4B52-ABCC-E68793050536}" sibTransId="{4D633CFE-C3F2-4F2B-9115-72D45647F70C}"/>
    <dgm:cxn modelId="{ED38FFF8-0783-4A13-8C1E-65C4FCCD910D}" srcId="{BECE3964-2BE5-4DC1-99B9-13B58D86BD52}" destId="{D148EB5D-3591-48E9-AED0-3671681853CE}" srcOrd="1" destOrd="0" parTransId="{B1DA9296-B21B-46CA-B958-3A3760719817}" sibTransId="{87019BBC-2B00-4887-899C-1B471C0538AC}"/>
    <dgm:cxn modelId="{2954E9FC-8DB2-40E2-A7AA-FF18A5B7CE91}" srcId="{180963A4-278B-4FD9-8378-891F4A9DF6E9}" destId="{F4B2D672-F40C-4F87-B8C6-A69F9D446494}" srcOrd="2" destOrd="0" parTransId="{7E991F32-B40E-4672-B45D-2CE6DE3FADB7}" sibTransId="{E12C77DD-E150-41AD-9F12-8552747E2EE1}"/>
    <dgm:cxn modelId="{B42BEA27-2AFD-41E6-B05C-0AAA7BA9815E}" type="presParOf" srcId="{2BCD15B4-7AEB-475F-B727-7185FAD130EB}" destId="{780F6356-2C1D-46D9-A902-B8557CFACBD2}" srcOrd="0" destOrd="0" presId="urn:microsoft.com/office/officeart/2005/8/layout/chevron2"/>
    <dgm:cxn modelId="{F70C4405-3940-428A-8260-2C7501D80A7F}" type="presParOf" srcId="{780F6356-2C1D-46D9-A902-B8557CFACBD2}" destId="{17F6E693-DA31-4D07-BAD8-890757C6B31C}" srcOrd="0" destOrd="0" presId="urn:microsoft.com/office/officeart/2005/8/layout/chevron2"/>
    <dgm:cxn modelId="{1B6D81C2-21E5-465D-A39B-3B7DF8D6A6DA}" type="presParOf" srcId="{780F6356-2C1D-46D9-A902-B8557CFACBD2}" destId="{347C6FFB-EFD8-4100-825C-E12D3019A140}" srcOrd="1" destOrd="0" presId="urn:microsoft.com/office/officeart/2005/8/layout/chevron2"/>
    <dgm:cxn modelId="{497AA58F-35A8-4C7F-8261-F172EA073C1E}" type="presParOf" srcId="{2BCD15B4-7AEB-475F-B727-7185FAD130EB}" destId="{42FAB543-BA7C-4BAF-8DC3-B6F5337A1FF7}" srcOrd="1" destOrd="0" presId="urn:microsoft.com/office/officeart/2005/8/layout/chevron2"/>
    <dgm:cxn modelId="{D59DAD1C-9A7E-4F75-9CC2-1491CD02611E}" type="presParOf" srcId="{2BCD15B4-7AEB-475F-B727-7185FAD130EB}" destId="{2648B70C-FC6E-487F-A6AB-B45C8A69F405}" srcOrd="2" destOrd="0" presId="urn:microsoft.com/office/officeart/2005/8/layout/chevron2"/>
    <dgm:cxn modelId="{AE9FAC9B-DFF5-4866-9242-E34C489077D5}" type="presParOf" srcId="{2648B70C-FC6E-487F-A6AB-B45C8A69F405}" destId="{90351D7C-BB1C-4D15-82A0-49BB4E1D5C6F}" srcOrd="0" destOrd="0" presId="urn:microsoft.com/office/officeart/2005/8/layout/chevron2"/>
    <dgm:cxn modelId="{E81377C8-2460-4593-B44F-9393993C681A}" type="presParOf" srcId="{2648B70C-FC6E-487F-A6AB-B45C8A69F405}" destId="{AB7105F2-7CD9-4F5C-A75C-8EDA35F5D365}" srcOrd="1" destOrd="0" presId="urn:microsoft.com/office/officeart/2005/8/layout/chevron2"/>
    <dgm:cxn modelId="{5BB41EE3-DEB2-49F5-A8B6-F1C617D9D84B}" type="presParOf" srcId="{2BCD15B4-7AEB-475F-B727-7185FAD130EB}" destId="{890DE887-7190-4DF7-9CD7-D03060BF51B0}" srcOrd="3" destOrd="0" presId="urn:microsoft.com/office/officeart/2005/8/layout/chevron2"/>
    <dgm:cxn modelId="{213247A7-129E-414C-9A3A-49C687BE8301}" type="presParOf" srcId="{2BCD15B4-7AEB-475F-B727-7185FAD130EB}" destId="{A541E8B6-9751-4017-B572-D28680247D9A}" srcOrd="4" destOrd="0" presId="urn:microsoft.com/office/officeart/2005/8/layout/chevron2"/>
    <dgm:cxn modelId="{0A7343EE-F612-4B4D-82DA-0CA28D0C32A0}" type="presParOf" srcId="{A541E8B6-9751-4017-B572-D28680247D9A}" destId="{119ED222-80AF-4599-A8CA-7E929C01888B}" srcOrd="0" destOrd="0" presId="urn:microsoft.com/office/officeart/2005/8/layout/chevron2"/>
    <dgm:cxn modelId="{5C65A5AE-BA7B-444F-8C03-88F1F33F2DF8}" type="presParOf" srcId="{A541E8B6-9751-4017-B572-D28680247D9A}" destId="{280579FF-F432-4BB3-A621-CA1DF7C1695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6E693-DA31-4D07-BAD8-890757C6B31C}">
      <dsp:nvSpPr>
        <dsp:cNvPr id="0" name=""/>
        <dsp:cNvSpPr/>
      </dsp:nvSpPr>
      <dsp:spPr>
        <a:xfrm rot="5400000">
          <a:off x="-252789" y="253385"/>
          <a:ext cx="1685266" cy="1179686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Q1 2023</a:t>
          </a:r>
        </a:p>
      </dsp:txBody>
      <dsp:txXfrm rot="-5400000">
        <a:off x="1" y="590438"/>
        <a:ext cx="1179686" cy="505580"/>
      </dsp:txXfrm>
    </dsp:sp>
    <dsp:sp modelId="{347C6FFB-EFD8-4100-825C-E12D3019A140}">
      <dsp:nvSpPr>
        <dsp:cNvPr id="0" name=""/>
        <dsp:cNvSpPr/>
      </dsp:nvSpPr>
      <dsp:spPr>
        <a:xfrm rot="5400000">
          <a:off x="3361263" y="-2180981"/>
          <a:ext cx="1095422" cy="5458576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Comments Framework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Hotel Allowances for reservation extras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Multi-property availability view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Housekeeping rules and tasks</a:t>
          </a:r>
        </a:p>
      </dsp:txBody>
      <dsp:txXfrm rot="-5400000">
        <a:off x="1179686" y="54070"/>
        <a:ext cx="5405102" cy="988474"/>
      </dsp:txXfrm>
    </dsp:sp>
    <dsp:sp modelId="{90351D7C-BB1C-4D15-82A0-49BB4E1D5C6F}">
      <dsp:nvSpPr>
        <dsp:cNvPr id="0" name=""/>
        <dsp:cNvSpPr/>
      </dsp:nvSpPr>
      <dsp:spPr>
        <a:xfrm rot="5400000">
          <a:off x="-252789" y="1745356"/>
          <a:ext cx="1685266" cy="1179686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Q2 2023</a:t>
          </a:r>
        </a:p>
      </dsp:txBody>
      <dsp:txXfrm rot="-5400000">
        <a:off x="1" y="2082409"/>
        <a:ext cx="1179686" cy="505580"/>
      </dsp:txXfrm>
    </dsp:sp>
    <dsp:sp modelId="{AB7105F2-7CD9-4F5C-A75C-8EDA35F5D365}">
      <dsp:nvSpPr>
        <dsp:cNvPr id="0" name=""/>
        <dsp:cNvSpPr/>
      </dsp:nvSpPr>
      <dsp:spPr>
        <a:xfrm rot="5400000">
          <a:off x="3361263" y="-689010"/>
          <a:ext cx="1095422" cy="5458576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Hotel Contracts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Hotel Allotments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Serial Bookings (Linked Reservations)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Reservation payment tokens with pre-auth</a:t>
          </a:r>
        </a:p>
      </dsp:txBody>
      <dsp:txXfrm rot="-5400000">
        <a:off x="1179686" y="1546041"/>
        <a:ext cx="5405102" cy="988474"/>
      </dsp:txXfrm>
    </dsp:sp>
    <dsp:sp modelId="{119ED222-80AF-4599-A8CA-7E929C01888B}">
      <dsp:nvSpPr>
        <dsp:cNvPr id="0" name=""/>
        <dsp:cNvSpPr/>
      </dsp:nvSpPr>
      <dsp:spPr>
        <a:xfrm rot="5400000">
          <a:off x="-252789" y="3237327"/>
          <a:ext cx="1685266" cy="1179686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Q3 2023</a:t>
          </a:r>
        </a:p>
      </dsp:txBody>
      <dsp:txXfrm rot="-5400000">
        <a:off x="1" y="3574380"/>
        <a:ext cx="1179686" cy="505580"/>
      </dsp:txXfrm>
    </dsp:sp>
    <dsp:sp modelId="{280579FF-F432-4BB3-A621-CA1DF7C16957}">
      <dsp:nvSpPr>
        <dsp:cNvPr id="0" name=""/>
        <dsp:cNvSpPr/>
      </dsp:nvSpPr>
      <dsp:spPr>
        <a:xfrm rot="5400000">
          <a:off x="3361263" y="802960"/>
          <a:ext cx="1095422" cy="5458576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Multi-company bookings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Hotel Integrations (RMS, KEY locking, ….)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Rate Code Matrix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Room Management (Attributes, joining, …)</a:t>
          </a:r>
        </a:p>
      </dsp:txBody>
      <dsp:txXfrm rot="-5400000">
        <a:off x="1179686" y="3038011"/>
        <a:ext cx="5405102" cy="9884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9FFDE8-8C98-49CF-ABC6-58746E9939D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CEB39-E594-4DB4-A99A-1A4C79958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24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933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CEB39-E594-4DB4-A99A-1A4C79958A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26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CEB39-E594-4DB4-A99A-1A4C79958A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41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CEB39-E594-4DB4-A99A-1A4C79958A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96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CEB39-E594-4DB4-A99A-1A4C79958A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37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CEB39-E594-4DB4-A99A-1A4C79958A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545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CEB39-E594-4DB4-A99A-1A4C79958A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31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CEB39-E594-4DB4-A99A-1A4C79958A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15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CEB39-E594-4DB4-A99A-1A4C79958AF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40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A9DAFF-2B80-F7AA-21A3-B0D0DC6840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19572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58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4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67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C122C-B9E5-986E-7105-099F2B7C7C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70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575B31-9E75-A83C-6EB4-25CAF84133B4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2DA49E-7933-7288-7BBB-2AC6F2F12F5A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5EBC29-2849-BF38-716F-1A4D6C6CDD06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F1AFDE-0C57-4504-B917-A67928CA7185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620597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0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3883313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6541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8704DF-215B-729F-F582-4A518B6A91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421B74-AD8B-C825-4749-F6C1A8A929A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2FBE8F-B45D-135E-E25E-0A44BECB3A07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E18AA-26AA-CE8A-2A5F-DB1E31AB64C0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7EF9E8-DE02-6691-4582-C5F1F3FE5726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1501705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81228-DEE2-41A5-2DC1-F9F234C9B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1785"/>
            <a:ext cx="12180721" cy="68544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9D16A6-9387-FFFC-6C1B-E3E930CCEACC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E7BBE-B147-CC6A-B153-36DDBEFF43FB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79D6A5-7947-910A-FC3F-70B23EFAEF17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483BD-FC6C-1670-B5D9-77EF994ECB68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CF5B02-A261-4D59-EE5B-0CA9B788C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10" y="1785"/>
            <a:ext cx="12174378" cy="6854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65F63E-1359-545C-8F7D-BD9734045E2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B1A35C-0409-C8F5-BE7D-62394360C83D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A46079-5AC6-BD2B-7171-83F62C7F4635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D3D7B-7B84-2FB6-0652-532A1676BAE3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6241739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31010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49538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image" Target="../media/image11.sv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image" Target="../media/image13.sv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45.xml"/><Relationship Id="rId16" Type="http://schemas.openxmlformats.org/officeDocument/2006/relationships/theme" Target="../theme/theme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30" r:id="rId3"/>
    <p:sldLayoutId id="2147483666" r:id="rId4"/>
    <p:sldLayoutId id="2147483731" r:id="rId5"/>
    <p:sldLayoutId id="214748366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73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11577-B682-143A-BE5A-411A21CE4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01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ext, computer, person, indoor&#10;&#10;Description automatically generated">
            <a:extLst>
              <a:ext uri="{FF2B5EF4-FFF2-40B4-BE49-F238E27FC236}">
                <a16:creationId xmlns:a16="http://schemas.microsoft.com/office/drawing/2014/main" id="{1345390B-F9B2-5E53-A84A-C5B0F415AD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1250" r="3125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CABD4F3-7E06-67B9-B489-86782C88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Analytics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58BFB-D50C-BB3C-050E-1DB3D2A25E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11 report pages</a:t>
            </a:r>
          </a:p>
          <a:p>
            <a:pPr lvl="1"/>
            <a:r>
              <a:rPr lang="en-US"/>
              <a:t>Hotel Overview</a:t>
            </a:r>
          </a:p>
          <a:p>
            <a:pPr lvl="1"/>
            <a:r>
              <a:rPr lang="en-US"/>
              <a:t>Occupancy</a:t>
            </a:r>
          </a:p>
          <a:p>
            <a:pPr lvl="1"/>
            <a:r>
              <a:rPr lang="en-US"/>
              <a:t>Reservations</a:t>
            </a:r>
          </a:p>
          <a:p>
            <a:pPr lvl="1"/>
            <a:r>
              <a:rPr lang="en-US"/>
              <a:t>Reservations (Date Comparison)</a:t>
            </a:r>
          </a:p>
          <a:p>
            <a:pPr lvl="1"/>
            <a:r>
              <a:rPr lang="en-US"/>
              <a:t>Arrivals</a:t>
            </a:r>
          </a:p>
          <a:p>
            <a:pPr lvl="1"/>
            <a:r>
              <a:rPr lang="en-US"/>
              <a:t>Guests</a:t>
            </a:r>
          </a:p>
          <a:p>
            <a:pPr lvl="1"/>
            <a:r>
              <a:rPr lang="en-US"/>
              <a:t>Revenues</a:t>
            </a:r>
          </a:p>
          <a:p>
            <a:pPr lvl="1"/>
            <a:r>
              <a:rPr lang="en-US"/>
              <a:t>Revenue Analysis</a:t>
            </a:r>
          </a:p>
          <a:p>
            <a:pPr lvl="1"/>
            <a:r>
              <a:rPr lang="en-US"/>
              <a:t>Occupancy (Last 28 days)</a:t>
            </a:r>
          </a:p>
          <a:p>
            <a:pPr lvl="1"/>
            <a:r>
              <a:rPr lang="en-US"/>
              <a:t>Occupancy (Next 28 days)</a:t>
            </a:r>
          </a:p>
          <a:p>
            <a:pPr lvl="1"/>
            <a:r>
              <a:rPr lang="en-US"/>
              <a:t>Night Statistics</a:t>
            </a:r>
          </a:p>
        </p:txBody>
      </p:sp>
    </p:spTree>
    <p:extLst>
      <p:ext uri="{BB962C8B-B14F-4D97-AF65-F5344CB8AC3E}">
        <p14:creationId xmlns:p14="http://schemas.microsoft.com/office/powerpoint/2010/main" val="3454553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scaffolding&#10;&#10;Description automatically generated">
            <a:extLst>
              <a:ext uri="{FF2B5EF4-FFF2-40B4-BE49-F238E27FC236}">
                <a16:creationId xmlns:a16="http://schemas.microsoft.com/office/drawing/2014/main" id="{D4C849CB-43FC-84A8-2293-05D4356555D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1070" r="2107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4D3F4-A000-5684-E02B-9C52EF65BF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Configuration packages to set up processes, inventory etc.</a:t>
            </a:r>
          </a:p>
          <a:p>
            <a:endParaRPr lang="en-US"/>
          </a:p>
          <a:p>
            <a:r>
              <a:rPr lang="en-US"/>
              <a:t>Import reservations</a:t>
            </a:r>
          </a:p>
          <a:p>
            <a:pPr lvl="1"/>
            <a:r>
              <a:rPr lang="en-US"/>
              <a:t>Configuration packages (Excel)</a:t>
            </a:r>
          </a:p>
          <a:p>
            <a:pPr lvl="1"/>
            <a:r>
              <a:rPr lang="en-US"/>
              <a:t>Staging tables to review prior to import</a:t>
            </a:r>
          </a:p>
          <a:p>
            <a:pPr lvl="1"/>
            <a:r>
              <a:rPr lang="en-US"/>
              <a:t>Hotel reservation number is mapped to old number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6DF5EA-2304-F254-01A2-0134531B6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Setting up Hotels</a:t>
            </a:r>
          </a:p>
        </p:txBody>
      </p:sp>
    </p:spTree>
    <p:extLst>
      <p:ext uri="{BB962C8B-B14F-4D97-AF65-F5344CB8AC3E}">
        <p14:creationId xmlns:p14="http://schemas.microsoft.com/office/powerpoint/2010/main" val="464825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holding a tire&#10;&#10;Description automatically generated with low confidence">
            <a:extLst>
              <a:ext uri="{FF2B5EF4-FFF2-40B4-BE49-F238E27FC236}">
                <a16:creationId xmlns:a16="http://schemas.microsoft.com/office/drawing/2014/main" id="{D952D141-7231-D8F6-C7C6-90A68680EE9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6850" r="2685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B7948ED-1C6C-EFAF-C00B-AD59F978E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Hotel future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93C09E1-8937-21AD-3106-32B37C31BA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3182676"/>
              </p:ext>
            </p:extLst>
          </p:nvPr>
        </p:nvGraphicFramePr>
        <p:xfrm>
          <a:off x="5213444" y="1352549"/>
          <a:ext cx="6638263" cy="4670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82087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27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11577-B682-143A-BE5A-411A21CE4D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425" y="0"/>
            <a:ext cx="12196004" cy="68666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1AE8FA-03E9-E7AB-AF55-384F69CF4DC3}"/>
              </a:ext>
            </a:extLst>
          </p:cNvPr>
          <p:cNvSpPr txBox="1"/>
          <p:nvPr/>
        </p:nvSpPr>
        <p:spPr>
          <a:xfrm>
            <a:off x="6610662" y="2721114"/>
            <a:ext cx="5269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LS Central for Hotels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5494CC-5C55-55D3-CBD3-DA6B9CEE9489}"/>
              </a:ext>
            </a:extLst>
          </p:cNvPr>
          <p:cNvSpPr txBox="1"/>
          <p:nvPr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Deep dive</a:t>
            </a:r>
            <a:endParaRPr lang="en-IS" sz="2400">
              <a:solidFill>
                <a:srgbClr val="29B4A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96F847-FD9D-DFF5-BD13-2F760AD4AA53}"/>
              </a:ext>
            </a:extLst>
          </p:cNvPr>
          <p:cNvSpPr txBox="1"/>
          <p:nvPr/>
        </p:nvSpPr>
        <p:spPr>
          <a:xfrm>
            <a:off x="6758609" y="4219277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Gunnar Orn Thorsteinsson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DA1A58-C220-9487-012C-138B2FE15C23}"/>
              </a:ext>
            </a:extLst>
          </p:cNvPr>
          <p:cNvSpPr txBox="1"/>
          <p:nvPr/>
        </p:nvSpPr>
        <p:spPr>
          <a:xfrm>
            <a:off x="6758608" y="468094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 Director</a:t>
            </a:r>
            <a:endParaRPr lang="en-IS" sz="2400">
              <a:solidFill>
                <a:srgbClr val="29B4A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FF155A-1415-D6DB-F435-EBE011B1A921}"/>
              </a:ext>
            </a:extLst>
          </p:cNvPr>
          <p:cNvSpPr txBox="1"/>
          <p:nvPr/>
        </p:nvSpPr>
        <p:spPr>
          <a:xfrm>
            <a:off x="6838122" y="507608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Urdur Anna Bjornsdottir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2A64BC-79B7-8F64-46C8-677520B82F9C}"/>
              </a:ext>
            </a:extLst>
          </p:cNvPr>
          <p:cNvSpPr txBox="1"/>
          <p:nvPr/>
        </p:nvSpPr>
        <p:spPr>
          <a:xfrm>
            <a:off x="6838121" y="553774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Consulting Manager</a:t>
            </a:r>
            <a:endParaRPr lang="en-IS" sz="2400">
              <a:solidFill>
                <a:srgbClr val="29B4A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881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DD4ACF3-E450-AB9F-8E24-7F057FB16FD0}"/>
              </a:ext>
            </a:extLst>
          </p:cNvPr>
          <p:cNvGrpSpPr/>
          <p:nvPr/>
        </p:nvGrpSpPr>
        <p:grpSpPr>
          <a:xfrm>
            <a:off x="1739891" y="1176937"/>
            <a:ext cx="9797583" cy="4845180"/>
            <a:chOff x="1739891" y="1176937"/>
            <a:chExt cx="9797583" cy="484518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D254CB1-8D62-7488-9DB0-25247FEC1416}"/>
                </a:ext>
              </a:extLst>
            </p:cNvPr>
            <p:cNvSpPr/>
            <p:nvPr/>
          </p:nvSpPr>
          <p:spPr>
            <a:xfrm>
              <a:off x="3366473" y="1189387"/>
              <a:ext cx="1800000" cy="540000"/>
            </a:xfrm>
            <a:prstGeom prst="rect">
              <a:avLst/>
            </a:prstGeom>
            <a:solidFill>
              <a:srgbClr val="9432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eCommerce Integration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6D94D1-5B8C-FF69-88FB-BDEFE3A27558}"/>
                </a:ext>
              </a:extLst>
            </p:cNvPr>
            <p:cNvSpPr/>
            <p:nvPr/>
          </p:nvSpPr>
          <p:spPr>
            <a:xfrm>
              <a:off x="5704974" y="1176937"/>
              <a:ext cx="1800000" cy="540000"/>
            </a:xfrm>
            <a:prstGeom prst="rect">
              <a:avLst/>
            </a:prstGeom>
            <a:solidFill>
              <a:srgbClr val="338E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Web Integration</a:t>
              </a:r>
            </a:p>
            <a:p>
              <a:pPr algn="ctr"/>
              <a:r>
                <a:rPr lang="en-US" sz="1400"/>
                <a:t>3</a:t>
              </a:r>
              <a:r>
                <a:rPr lang="en-US" sz="1400" baseline="30000"/>
                <a:t>rd</a:t>
              </a:r>
              <a:r>
                <a:rPr lang="en-US" sz="1400"/>
                <a:t> party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65EF823-E606-D5FB-C3AA-8596A40CCDE3}"/>
                </a:ext>
              </a:extLst>
            </p:cNvPr>
            <p:cNvSpPr/>
            <p:nvPr/>
          </p:nvSpPr>
          <p:spPr>
            <a:xfrm>
              <a:off x="8043475" y="1199662"/>
              <a:ext cx="1800000" cy="540000"/>
            </a:xfrm>
            <a:prstGeom prst="rect">
              <a:avLst/>
            </a:prstGeom>
            <a:solidFill>
              <a:srgbClr val="D3A0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Channel Manager Connector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5EEA16-353E-D680-E0E6-6589E9B9CBF0}"/>
                </a:ext>
              </a:extLst>
            </p:cNvPr>
            <p:cNvSpPr/>
            <p:nvPr/>
          </p:nvSpPr>
          <p:spPr>
            <a:xfrm>
              <a:off x="3366473" y="2106691"/>
              <a:ext cx="6480000" cy="2808000"/>
            </a:xfrm>
            <a:prstGeom prst="rect">
              <a:avLst/>
            </a:prstGeom>
            <a:solidFill>
              <a:srgbClr val="361D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/>
                <a:t>LS Central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3968BD-0B4A-F394-815F-2E16F3C516B9}"/>
                </a:ext>
              </a:extLst>
            </p:cNvPr>
            <p:cNvSpPr txBox="1"/>
            <p:nvPr/>
          </p:nvSpPr>
          <p:spPr>
            <a:xfrm>
              <a:off x="3585549" y="2742798"/>
              <a:ext cx="1800000" cy="707886"/>
            </a:xfrm>
            <a:custGeom>
              <a:avLst/>
              <a:gdLst>
                <a:gd name="connsiteX0" fmla="*/ 0 w 1800000"/>
                <a:gd name="connsiteY0" fmla="*/ 0 h 707886"/>
                <a:gd name="connsiteX1" fmla="*/ 432000 w 1800000"/>
                <a:gd name="connsiteY1" fmla="*/ 0 h 707886"/>
                <a:gd name="connsiteX2" fmla="*/ 918000 w 1800000"/>
                <a:gd name="connsiteY2" fmla="*/ 0 h 707886"/>
                <a:gd name="connsiteX3" fmla="*/ 1314000 w 1800000"/>
                <a:gd name="connsiteY3" fmla="*/ 0 h 707886"/>
                <a:gd name="connsiteX4" fmla="*/ 1800000 w 1800000"/>
                <a:gd name="connsiteY4" fmla="*/ 0 h 707886"/>
                <a:gd name="connsiteX5" fmla="*/ 1800000 w 1800000"/>
                <a:gd name="connsiteY5" fmla="*/ 368101 h 707886"/>
                <a:gd name="connsiteX6" fmla="*/ 1800000 w 1800000"/>
                <a:gd name="connsiteY6" fmla="*/ 707886 h 707886"/>
                <a:gd name="connsiteX7" fmla="*/ 1332000 w 1800000"/>
                <a:gd name="connsiteY7" fmla="*/ 707886 h 707886"/>
                <a:gd name="connsiteX8" fmla="*/ 846000 w 1800000"/>
                <a:gd name="connsiteY8" fmla="*/ 707886 h 707886"/>
                <a:gd name="connsiteX9" fmla="*/ 432000 w 1800000"/>
                <a:gd name="connsiteY9" fmla="*/ 707886 h 707886"/>
                <a:gd name="connsiteX10" fmla="*/ 0 w 1800000"/>
                <a:gd name="connsiteY10" fmla="*/ 707886 h 707886"/>
                <a:gd name="connsiteX11" fmla="*/ 0 w 1800000"/>
                <a:gd name="connsiteY11" fmla="*/ 368101 h 707886"/>
                <a:gd name="connsiteX12" fmla="*/ 0 w 1800000"/>
                <a:gd name="connsiteY12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0000" h="707886" extrusionOk="0">
                  <a:moveTo>
                    <a:pt x="0" y="0"/>
                  </a:moveTo>
                  <a:cubicBezTo>
                    <a:pt x="128722" y="-7261"/>
                    <a:pt x="338742" y="49841"/>
                    <a:pt x="432000" y="0"/>
                  </a:cubicBezTo>
                  <a:cubicBezTo>
                    <a:pt x="525258" y="-49841"/>
                    <a:pt x="811243" y="41546"/>
                    <a:pt x="918000" y="0"/>
                  </a:cubicBezTo>
                  <a:cubicBezTo>
                    <a:pt x="1024757" y="-41546"/>
                    <a:pt x="1201128" y="22839"/>
                    <a:pt x="1314000" y="0"/>
                  </a:cubicBezTo>
                  <a:cubicBezTo>
                    <a:pt x="1426872" y="-22839"/>
                    <a:pt x="1562204" y="12033"/>
                    <a:pt x="1800000" y="0"/>
                  </a:cubicBezTo>
                  <a:cubicBezTo>
                    <a:pt x="1818292" y="179707"/>
                    <a:pt x="1790148" y="187532"/>
                    <a:pt x="1800000" y="368101"/>
                  </a:cubicBezTo>
                  <a:cubicBezTo>
                    <a:pt x="1809852" y="548670"/>
                    <a:pt x="1783695" y="636152"/>
                    <a:pt x="1800000" y="707886"/>
                  </a:cubicBezTo>
                  <a:cubicBezTo>
                    <a:pt x="1689040" y="743012"/>
                    <a:pt x="1565130" y="706156"/>
                    <a:pt x="1332000" y="707886"/>
                  </a:cubicBezTo>
                  <a:cubicBezTo>
                    <a:pt x="1098870" y="709616"/>
                    <a:pt x="965124" y="671446"/>
                    <a:pt x="846000" y="707886"/>
                  </a:cubicBezTo>
                  <a:cubicBezTo>
                    <a:pt x="726876" y="744326"/>
                    <a:pt x="628280" y="665775"/>
                    <a:pt x="432000" y="707886"/>
                  </a:cubicBezTo>
                  <a:cubicBezTo>
                    <a:pt x="235720" y="749997"/>
                    <a:pt x="180260" y="687085"/>
                    <a:pt x="0" y="707886"/>
                  </a:cubicBezTo>
                  <a:cubicBezTo>
                    <a:pt x="-4412" y="618831"/>
                    <a:pt x="12401" y="495433"/>
                    <a:pt x="0" y="368101"/>
                  </a:cubicBezTo>
                  <a:cubicBezTo>
                    <a:pt x="-12401" y="240770"/>
                    <a:pt x="33508" y="103042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03027545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95000"/>
                    </a:schemeClr>
                  </a:solidFill>
                </a:rPr>
                <a:t>Staff Management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Staff rosters and timetabling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F26548-FDD7-CE34-3CF6-7BD9FA24B3B8}"/>
                </a:ext>
              </a:extLst>
            </p:cNvPr>
            <p:cNvSpPr txBox="1"/>
            <p:nvPr/>
          </p:nvSpPr>
          <p:spPr>
            <a:xfrm>
              <a:off x="5704974" y="2730348"/>
              <a:ext cx="1800000" cy="707886"/>
            </a:xfrm>
            <a:custGeom>
              <a:avLst/>
              <a:gdLst>
                <a:gd name="connsiteX0" fmla="*/ 0 w 1800000"/>
                <a:gd name="connsiteY0" fmla="*/ 0 h 707886"/>
                <a:gd name="connsiteX1" fmla="*/ 468000 w 1800000"/>
                <a:gd name="connsiteY1" fmla="*/ 0 h 707886"/>
                <a:gd name="connsiteX2" fmla="*/ 918000 w 1800000"/>
                <a:gd name="connsiteY2" fmla="*/ 0 h 707886"/>
                <a:gd name="connsiteX3" fmla="*/ 1332000 w 1800000"/>
                <a:gd name="connsiteY3" fmla="*/ 0 h 707886"/>
                <a:gd name="connsiteX4" fmla="*/ 1800000 w 1800000"/>
                <a:gd name="connsiteY4" fmla="*/ 0 h 707886"/>
                <a:gd name="connsiteX5" fmla="*/ 1800000 w 1800000"/>
                <a:gd name="connsiteY5" fmla="*/ 361022 h 707886"/>
                <a:gd name="connsiteX6" fmla="*/ 1800000 w 1800000"/>
                <a:gd name="connsiteY6" fmla="*/ 707886 h 707886"/>
                <a:gd name="connsiteX7" fmla="*/ 1332000 w 1800000"/>
                <a:gd name="connsiteY7" fmla="*/ 707886 h 707886"/>
                <a:gd name="connsiteX8" fmla="*/ 918000 w 1800000"/>
                <a:gd name="connsiteY8" fmla="*/ 707886 h 707886"/>
                <a:gd name="connsiteX9" fmla="*/ 432000 w 1800000"/>
                <a:gd name="connsiteY9" fmla="*/ 707886 h 707886"/>
                <a:gd name="connsiteX10" fmla="*/ 0 w 1800000"/>
                <a:gd name="connsiteY10" fmla="*/ 707886 h 707886"/>
                <a:gd name="connsiteX11" fmla="*/ 0 w 1800000"/>
                <a:gd name="connsiteY11" fmla="*/ 353943 h 707886"/>
                <a:gd name="connsiteX12" fmla="*/ 0 w 1800000"/>
                <a:gd name="connsiteY12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0000" h="707886" extrusionOk="0">
                  <a:moveTo>
                    <a:pt x="0" y="0"/>
                  </a:moveTo>
                  <a:cubicBezTo>
                    <a:pt x="112159" y="-35055"/>
                    <a:pt x="284189" y="54697"/>
                    <a:pt x="468000" y="0"/>
                  </a:cubicBezTo>
                  <a:cubicBezTo>
                    <a:pt x="651811" y="-54697"/>
                    <a:pt x="816233" y="42874"/>
                    <a:pt x="918000" y="0"/>
                  </a:cubicBezTo>
                  <a:cubicBezTo>
                    <a:pt x="1019767" y="-42874"/>
                    <a:pt x="1198322" y="27394"/>
                    <a:pt x="1332000" y="0"/>
                  </a:cubicBezTo>
                  <a:cubicBezTo>
                    <a:pt x="1465678" y="-27394"/>
                    <a:pt x="1666740" y="34047"/>
                    <a:pt x="1800000" y="0"/>
                  </a:cubicBezTo>
                  <a:cubicBezTo>
                    <a:pt x="1819688" y="95784"/>
                    <a:pt x="1799062" y="201526"/>
                    <a:pt x="1800000" y="361022"/>
                  </a:cubicBezTo>
                  <a:cubicBezTo>
                    <a:pt x="1800938" y="520518"/>
                    <a:pt x="1790215" y="633154"/>
                    <a:pt x="1800000" y="707886"/>
                  </a:cubicBezTo>
                  <a:cubicBezTo>
                    <a:pt x="1600856" y="750818"/>
                    <a:pt x="1495404" y="698079"/>
                    <a:pt x="1332000" y="707886"/>
                  </a:cubicBezTo>
                  <a:cubicBezTo>
                    <a:pt x="1168596" y="717693"/>
                    <a:pt x="1093099" y="698430"/>
                    <a:pt x="918000" y="707886"/>
                  </a:cubicBezTo>
                  <a:cubicBezTo>
                    <a:pt x="742901" y="717342"/>
                    <a:pt x="546389" y="661697"/>
                    <a:pt x="432000" y="707886"/>
                  </a:cubicBezTo>
                  <a:cubicBezTo>
                    <a:pt x="317611" y="754075"/>
                    <a:pt x="206292" y="684200"/>
                    <a:pt x="0" y="707886"/>
                  </a:cubicBezTo>
                  <a:cubicBezTo>
                    <a:pt x="-12308" y="634323"/>
                    <a:pt x="36945" y="430573"/>
                    <a:pt x="0" y="353943"/>
                  </a:cubicBezTo>
                  <a:cubicBezTo>
                    <a:pt x="-36945" y="277313"/>
                    <a:pt x="19320" y="95763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0216423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95000"/>
                    </a:schemeClr>
                  </a:solidFill>
                </a:rPr>
                <a:t>Bookings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Reservations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and activities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61E4BC-E1C9-E1F4-DF19-1AE13319E99D}"/>
                </a:ext>
              </a:extLst>
            </p:cNvPr>
            <p:cNvSpPr txBox="1"/>
            <p:nvPr/>
          </p:nvSpPr>
          <p:spPr>
            <a:xfrm>
              <a:off x="7657374" y="2753073"/>
              <a:ext cx="1800000" cy="707886"/>
            </a:xfrm>
            <a:custGeom>
              <a:avLst/>
              <a:gdLst>
                <a:gd name="connsiteX0" fmla="*/ 0 w 1800000"/>
                <a:gd name="connsiteY0" fmla="*/ 0 h 707886"/>
                <a:gd name="connsiteX1" fmla="*/ 396000 w 1800000"/>
                <a:gd name="connsiteY1" fmla="*/ 0 h 707886"/>
                <a:gd name="connsiteX2" fmla="*/ 882000 w 1800000"/>
                <a:gd name="connsiteY2" fmla="*/ 0 h 707886"/>
                <a:gd name="connsiteX3" fmla="*/ 1332000 w 1800000"/>
                <a:gd name="connsiteY3" fmla="*/ 0 h 707886"/>
                <a:gd name="connsiteX4" fmla="*/ 1800000 w 1800000"/>
                <a:gd name="connsiteY4" fmla="*/ 0 h 707886"/>
                <a:gd name="connsiteX5" fmla="*/ 1800000 w 1800000"/>
                <a:gd name="connsiteY5" fmla="*/ 332706 h 707886"/>
                <a:gd name="connsiteX6" fmla="*/ 1800000 w 1800000"/>
                <a:gd name="connsiteY6" fmla="*/ 707886 h 707886"/>
                <a:gd name="connsiteX7" fmla="*/ 1404000 w 1800000"/>
                <a:gd name="connsiteY7" fmla="*/ 707886 h 707886"/>
                <a:gd name="connsiteX8" fmla="*/ 918000 w 1800000"/>
                <a:gd name="connsiteY8" fmla="*/ 707886 h 707886"/>
                <a:gd name="connsiteX9" fmla="*/ 522000 w 1800000"/>
                <a:gd name="connsiteY9" fmla="*/ 707886 h 707886"/>
                <a:gd name="connsiteX10" fmla="*/ 0 w 1800000"/>
                <a:gd name="connsiteY10" fmla="*/ 707886 h 707886"/>
                <a:gd name="connsiteX11" fmla="*/ 0 w 1800000"/>
                <a:gd name="connsiteY11" fmla="*/ 368101 h 707886"/>
                <a:gd name="connsiteX12" fmla="*/ 0 w 1800000"/>
                <a:gd name="connsiteY12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0000" h="707886" extrusionOk="0">
                  <a:moveTo>
                    <a:pt x="0" y="0"/>
                  </a:moveTo>
                  <a:cubicBezTo>
                    <a:pt x="173897" y="-5674"/>
                    <a:pt x="286228" y="26991"/>
                    <a:pt x="396000" y="0"/>
                  </a:cubicBezTo>
                  <a:cubicBezTo>
                    <a:pt x="505772" y="-26991"/>
                    <a:pt x="781208" y="10739"/>
                    <a:pt x="882000" y="0"/>
                  </a:cubicBezTo>
                  <a:cubicBezTo>
                    <a:pt x="982792" y="-10739"/>
                    <a:pt x="1123005" y="34735"/>
                    <a:pt x="1332000" y="0"/>
                  </a:cubicBezTo>
                  <a:cubicBezTo>
                    <a:pt x="1540995" y="-34735"/>
                    <a:pt x="1608741" y="15193"/>
                    <a:pt x="1800000" y="0"/>
                  </a:cubicBezTo>
                  <a:cubicBezTo>
                    <a:pt x="1818166" y="72226"/>
                    <a:pt x="1792612" y="195781"/>
                    <a:pt x="1800000" y="332706"/>
                  </a:cubicBezTo>
                  <a:cubicBezTo>
                    <a:pt x="1807388" y="469631"/>
                    <a:pt x="1784760" y="558085"/>
                    <a:pt x="1800000" y="707886"/>
                  </a:cubicBezTo>
                  <a:cubicBezTo>
                    <a:pt x="1649075" y="715347"/>
                    <a:pt x="1501834" y="681909"/>
                    <a:pt x="1404000" y="707886"/>
                  </a:cubicBezTo>
                  <a:cubicBezTo>
                    <a:pt x="1306166" y="733863"/>
                    <a:pt x="1150349" y="678330"/>
                    <a:pt x="918000" y="707886"/>
                  </a:cubicBezTo>
                  <a:cubicBezTo>
                    <a:pt x="685651" y="737442"/>
                    <a:pt x="665256" y="668659"/>
                    <a:pt x="522000" y="707886"/>
                  </a:cubicBezTo>
                  <a:cubicBezTo>
                    <a:pt x="378744" y="747113"/>
                    <a:pt x="232756" y="648642"/>
                    <a:pt x="0" y="707886"/>
                  </a:cubicBezTo>
                  <a:cubicBezTo>
                    <a:pt x="-989" y="580210"/>
                    <a:pt x="5930" y="525934"/>
                    <a:pt x="0" y="368101"/>
                  </a:cubicBezTo>
                  <a:cubicBezTo>
                    <a:pt x="-5930" y="210269"/>
                    <a:pt x="10803" y="180338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857560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95000"/>
                    </a:schemeClr>
                  </a:solidFill>
                </a:rPr>
                <a:t>Hotels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Property </a:t>
              </a:r>
              <a:r>
                <a:rPr lang="en-US" sz="1200" err="1">
                  <a:solidFill>
                    <a:schemeClr val="bg1">
                      <a:lumMod val="95000"/>
                    </a:schemeClr>
                  </a:solidFill>
                </a:rPr>
                <a:t>Mgmt</a:t>
              </a:r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 System and Channel </a:t>
              </a:r>
              <a:r>
                <a:rPr lang="en-US" sz="1200" err="1">
                  <a:solidFill>
                    <a:schemeClr val="bg1">
                      <a:lumMod val="95000"/>
                    </a:schemeClr>
                  </a:solidFill>
                </a:rPr>
                <a:t>Mgmt</a:t>
              </a:r>
              <a:endParaRPr lang="en-US" sz="120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615E960-F2C1-278E-BA07-03CBD6FFFB12}"/>
                </a:ext>
              </a:extLst>
            </p:cNvPr>
            <p:cNvSpPr/>
            <p:nvPr/>
          </p:nvSpPr>
          <p:spPr>
            <a:xfrm>
              <a:off x="6008143" y="3522017"/>
              <a:ext cx="1193661" cy="11936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rgbClr val="200C3B"/>
                  </a:solidFill>
                </a:rPr>
                <a:t>Loyalty</a:t>
              </a:r>
              <a:endParaRPr lang="en-US" sz="1400" b="1">
                <a:solidFill>
                  <a:srgbClr val="200C3B"/>
                </a:solidFill>
              </a:endParaRPr>
            </a:p>
            <a:p>
              <a:pPr algn="ctr"/>
              <a:r>
                <a:rPr lang="en-US" sz="1050">
                  <a:solidFill>
                    <a:srgbClr val="200C3B"/>
                  </a:solidFill>
                </a:rPr>
                <a:t>Member</a:t>
              </a:r>
            </a:p>
            <a:p>
              <a:pPr algn="ctr"/>
              <a:r>
                <a:rPr lang="en-US" sz="1050" err="1">
                  <a:solidFill>
                    <a:srgbClr val="200C3B"/>
                  </a:solidFill>
                </a:rPr>
                <a:t>Mgmt</a:t>
              </a:r>
              <a:endParaRPr lang="en-US" sz="1050">
                <a:solidFill>
                  <a:srgbClr val="200C3B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BA8A4F-2C5F-3248-004D-99F76B9DA547}"/>
                </a:ext>
              </a:extLst>
            </p:cNvPr>
            <p:cNvSpPr txBox="1"/>
            <p:nvPr/>
          </p:nvSpPr>
          <p:spPr>
            <a:xfrm>
              <a:off x="3585549" y="3597431"/>
              <a:ext cx="1800000" cy="523220"/>
            </a:xfrm>
            <a:custGeom>
              <a:avLst/>
              <a:gdLst>
                <a:gd name="connsiteX0" fmla="*/ 0 w 1800000"/>
                <a:gd name="connsiteY0" fmla="*/ 0 h 523220"/>
                <a:gd name="connsiteX1" fmla="*/ 414000 w 1800000"/>
                <a:gd name="connsiteY1" fmla="*/ 0 h 523220"/>
                <a:gd name="connsiteX2" fmla="*/ 882000 w 1800000"/>
                <a:gd name="connsiteY2" fmla="*/ 0 h 523220"/>
                <a:gd name="connsiteX3" fmla="*/ 1314000 w 1800000"/>
                <a:gd name="connsiteY3" fmla="*/ 0 h 523220"/>
                <a:gd name="connsiteX4" fmla="*/ 1800000 w 1800000"/>
                <a:gd name="connsiteY4" fmla="*/ 0 h 523220"/>
                <a:gd name="connsiteX5" fmla="*/ 1800000 w 1800000"/>
                <a:gd name="connsiteY5" fmla="*/ 523220 h 523220"/>
                <a:gd name="connsiteX6" fmla="*/ 1386000 w 1800000"/>
                <a:gd name="connsiteY6" fmla="*/ 523220 h 523220"/>
                <a:gd name="connsiteX7" fmla="*/ 900000 w 1800000"/>
                <a:gd name="connsiteY7" fmla="*/ 523220 h 523220"/>
                <a:gd name="connsiteX8" fmla="*/ 432000 w 1800000"/>
                <a:gd name="connsiteY8" fmla="*/ 523220 h 523220"/>
                <a:gd name="connsiteX9" fmla="*/ 0 w 1800000"/>
                <a:gd name="connsiteY9" fmla="*/ 523220 h 523220"/>
                <a:gd name="connsiteX10" fmla="*/ 0 w 1800000"/>
                <a:gd name="connsiteY10" fmla="*/ 0 h 52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0000" h="523220" extrusionOk="0">
                  <a:moveTo>
                    <a:pt x="0" y="0"/>
                  </a:moveTo>
                  <a:cubicBezTo>
                    <a:pt x="124400" y="-45735"/>
                    <a:pt x="289199" y="2946"/>
                    <a:pt x="414000" y="0"/>
                  </a:cubicBezTo>
                  <a:cubicBezTo>
                    <a:pt x="538801" y="-2946"/>
                    <a:pt x="739293" y="18460"/>
                    <a:pt x="882000" y="0"/>
                  </a:cubicBezTo>
                  <a:cubicBezTo>
                    <a:pt x="1024707" y="-18460"/>
                    <a:pt x="1223587" y="8132"/>
                    <a:pt x="1314000" y="0"/>
                  </a:cubicBezTo>
                  <a:cubicBezTo>
                    <a:pt x="1404413" y="-8132"/>
                    <a:pt x="1691784" y="5222"/>
                    <a:pt x="1800000" y="0"/>
                  </a:cubicBezTo>
                  <a:cubicBezTo>
                    <a:pt x="1840159" y="135243"/>
                    <a:pt x="1763851" y="369388"/>
                    <a:pt x="1800000" y="523220"/>
                  </a:cubicBezTo>
                  <a:cubicBezTo>
                    <a:pt x="1625973" y="536489"/>
                    <a:pt x="1531947" y="511068"/>
                    <a:pt x="1386000" y="523220"/>
                  </a:cubicBezTo>
                  <a:cubicBezTo>
                    <a:pt x="1240053" y="535372"/>
                    <a:pt x="1128856" y="476537"/>
                    <a:pt x="900000" y="523220"/>
                  </a:cubicBezTo>
                  <a:cubicBezTo>
                    <a:pt x="671144" y="569903"/>
                    <a:pt x="619129" y="484388"/>
                    <a:pt x="432000" y="523220"/>
                  </a:cubicBezTo>
                  <a:cubicBezTo>
                    <a:pt x="244871" y="562052"/>
                    <a:pt x="118598" y="484995"/>
                    <a:pt x="0" y="523220"/>
                  </a:cubicBezTo>
                  <a:cubicBezTo>
                    <a:pt x="-41299" y="365677"/>
                    <a:pt x="28688" y="141257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23314751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95000"/>
                    </a:schemeClr>
                  </a:solidFill>
                </a:rPr>
                <a:t>Restaurants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Food and beverage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F98A0E-0407-4D4E-F818-54E31A81C7D7}"/>
                </a:ext>
              </a:extLst>
            </p:cNvPr>
            <p:cNvSpPr txBox="1"/>
            <p:nvPr/>
          </p:nvSpPr>
          <p:spPr>
            <a:xfrm>
              <a:off x="7657374" y="3597431"/>
              <a:ext cx="1800000" cy="523220"/>
            </a:xfrm>
            <a:custGeom>
              <a:avLst/>
              <a:gdLst>
                <a:gd name="connsiteX0" fmla="*/ 0 w 1800000"/>
                <a:gd name="connsiteY0" fmla="*/ 0 h 523220"/>
                <a:gd name="connsiteX1" fmla="*/ 486000 w 1800000"/>
                <a:gd name="connsiteY1" fmla="*/ 0 h 523220"/>
                <a:gd name="connsiteX2" fmla="*/ 900000 w 1800000"/>
                <a:gd name="connsiteY2" fmla="*/ 0 h 523220"/>
                <a:gd name="connsiteX3" fmla="*/ 1386000 w 1800000"/>
                <a:gd name="connsiteY3" fmla="*/ 0 h 523220"/>
                <a:gd name="connsiteX4" fmla="*/ 1800000 w 1800000"/>
                <a:gd name="connsiteY4" fmla="*/ 0 h 523220"/>
                <a:gd name="connsiteX5" fmla="*/ 1800000 w 1800000"/>
                <a:gd name="connsiteY5" fmla="*/ 523220 h 523220"/>
                <a:gd name="connsiteX6" fmla="*/ 1386000 w 1800000"/>
                <a:gd name="connsiteY6" fmla="*/ 523220 h 523220"/>
                <a:gd name="connsiteX7" fmla="*/ 954000 w 1800000"/>
                <a:gd name="connsiteY7" fmla="*/ 523220 h 523220"/>
                <a:gd name="connsiteX8" fmla="*/ 504000 w 1800000"/>
                <a:gd name="connsiteY8" fmla="*/ 523220 h 523220"/>
                <a:gd name="connsiteX9" fmla="*/ 0 w 1800000"/>
                <a:gd name="connsiteY9" fmla="*/ 523220 h 523220"/>
                <a:gd name="connsiteX10" fmla="*/ 0 w 1800000"/>
                <a:gd name="connsiteY10" fmla="*/ 0 h 52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0000" h="523220" extrusionOk="0">
                  <a:moveTo>
                    <a:pt x="0" y="0"/>
                  </a:moveTo>
                  <a:cubicBezTo>
                    <a:pt x="203516" y="-39624"/>
                    <a:pt x="246644" y="11102"/>
                    <a:pt x="486000" y="0"/>
                  </a:cubicBezTo>
                  <a:cubicBezTo>
                    <a:pt x="725356" y="-11102"/>
                    <a:pt x="758402" y="35795"/>
                    <a:pt x="900000" y="0"/>
                  </a:cubicBezTo>
                  <a:cubicBezTo>
                    <a:pt x="1041598" y="-35795"/>
                    <a:pt x="1255154" y="40026"/>
                    <a:pt x="1386000" y="0"/>
                  </a:cubicBezTo>
                  <a:cubicBezTo>
                    <a:pt x="1516846" y="-40026"/>
                    <a:pt x="1676025" y="6711"/>
                    <a:pt x="1800000" y="0"/>
                  </a:cubicBezTo>
                  <a:cubicBezTo>
                    <a:pt x="1816769" y="145213"/>
                    <a:pt x="1740467" y="324719"/>
                    <a:pt x="1800000" y="523220"/>
                  </a:cubicBezTo>
                  <a:cubicBezTo>
                    <a:pt x="1608023" y="548363"/>
                    <a:pt x="1574426" y="496060"/>
                    <a:pt x="1386000" y="523220"/>
                  </a:cubicBezTo>
                  <a:cubicBezTo>
                    <a:pt x="1197574" y="550380"/>
                    <a:pt x="1159788" y="485247"/>
                    <a:pt x="954000" y="523220"/>
                  </a:cubicBezTo>
                  <a:cubicBezTo>
                    <a:pt x="748212" y="561193"/>
                    <a:pt x="633327" y="509321"/>
                    <a:pt x="504000" y="523220"/>
                  </a:cubicBezTo>
                  <a:cubicBezTo>
                    <a:pt x="374673" y="537119"/>
                    <a:pt x="211572" y="488203"/>
                    <a:pt x="0" y="523220"/>
                  </a:cubicBezTo>
                  <a:cubicBezTo>
                    <a:pt x="-15147" y="307810"/>
                    <a:pt x="1899" y="208380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695525593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95000"/>
                    </a:schemeClr>
                  </a:solidFill>
                </a:rPr>
                <a:t>Retail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Stores and Backoffice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AAF8EFF-B3CD-F187-32CE-6F6CF123D972}"/>
                </a:ext>
              </a:extLst>
            </p:cNvPr>
            <p:cNvSpPr/>
            <p:nvPr/>
          </p:nvSpPr>
          <p:spPr>
            <a:xfrm>
              <a:off x="3366473" y="5302117"/>
              <a:ext cx="6480000" cy="720000"/>
            </a:xfrm>
            <a:prstGeom prst="rect">
              <a:avLst/>
            </a:prstGeom>
            <a:solidFill>
              <a:srgbClr val="200C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Microsoft Dynamics 365 Business Central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22F62A0-C3C0-0C4D-087E-A45260F20E92}"/>
                </a:ext>
              </a:extLst>
            </p:cNvPr>
            <p:cNvSpPr/>
            <p:nvPr/>
          </p:nvSpPr>
          <p:spPr>
            <a:xfrm>
              <a:off x="10097473" y="5302117"/>
              <a:ext cx="1440000" cy="720000"/>
            </a:xfrm>
            <a:prstGeom prst="rect">
              <a:avLst/>
            </a:prstGeom>
            <a:solidFill>
              <a:srgbClr val="323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Power BI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27128D-46DD-2471-FAEE-5FA6E48A935B}"/>
                </a:ext>
              </a:extLst>
            </p:cNvPr>
            <p:cNvSpPr/>
            <p:nvPr/>
          </p:nvSpPr>
          <p:spPr>
            <a:xfrm>
              <a:off x="10097474" y="2104645"/>
              <a:ext cx="1440000" cy="2807999"/>
            </a:xfrm>
            <a:prstGeom prst="rect">
              <a:avLst/>
            </a:prstGeom>
            <a:solidFill>
              <a:srgbClr val="938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Analytics</a:t>
              </a:r>
            </a:p>
            <a:p>
              <a:pPr algn="ctr"/>
              <a:r>
                <a:rPr lang="en-US" sz="1200"/>
                <a:t>predictive abilities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522AB7-2705-5EEF-E542-77716F9EDED6}"/>
                </a:ext>
              </a:extLst>
            </p:cNvPr>
            <p:cNvSpPr/>
            <p:nvPr/>
          </p:nvSpPr>
          <p:spPr>
            <a:xfrm>
              <a:off x="1744019" y="2106692"/>
              <a:ext cx="1440000" cy="1260000"/>
            </a:xfrm>
            <a:prstGeom prst="rect">
              <a:avLst/>
            </a:prstGeom>
            <a:solidFill>
              <a:srgbClr val="938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LS Pay</a:t>
              </a:r>
            </a:p>
            <a:p>
              <a:pPr algn="ctr"/>
              <a:r>
                <a:rPr lang="en-US" sz="1200"/>
                <a:t>Integration to payment providers</a:t>
              </a:r>
              <a:endParaRPr lang="en-US" sz="24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7458779-F633-2242-090B-ACA0583B6093}"/>
                </a:ext>
              </a:extLst>
            </p:cNvPr>
            <p:cNvSpPr/>
            <p:nvPr/>
          </p:nvSpPr>
          <p:spPr>
            <a:xfrm>
              <a:off x="1739891" y="3652644"/>
              <a:ext cx="1440000" cy="1260000"/>
            </a:xfrm>
            <a:prstGeom prst="rect">
              <a:avLst/>
            </a:prstGeom>
            <a:solidFill>
              <a:srgbClr val="938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KDS</a:t>
              </a:r>
            </a:p>
            <a:p>
              <a:pPr algn="ctr"/>
              <a:r>
                <a:rPr lang="en-US" sz="1200"/>
                <a:t>Kitchen management</a:t>
              </a:r>
            </a:p>
          </p:txBody>
        </p:sp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B0C00C3D-201E-4081-7A08-3C14CBE54374}"/>
                </a:ext>
              </a:extLst>
            </p:cNvPr>
            <p:cNvCxnSpPr>
              <a:cxnSpLocks/>
              <a:stCxn id="19" idx="0"/>
              <a:endCxn id="2" idx="1"/>
            </p:cNvCxnSpPr>
            <p:nvPr/>
          </p:nvCxnSpPr>
          <p:spPr>
            <a:xfrm rot="5400000" flipH="1" flipV="1">
              <a:off x="2591594" y="1331813"/>
              <a:ext cx="647305" cy="902454"/>
            </a:xfrm>
            <a:prstGeom prst="bentConnector2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0F88B31-AF6C-7E3F-11E0-85885A7F1312}"/>
                </a:ext>
              </a:extLst>
            </p:cNvPr>
            <p:cNvCxnSpPr>
              <a:stCxn id="2" idx="2"/>
            </p:cNvCxnSpPr>
            <p:nvPr/>
          </p:nvCxnSpPr>
          <p:spPr>
            <a:xfrm>
              <a:off x="4266473" y="1729387"/>
              <a:ext cx="0" cy="401222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269375B-50C9-EA1E-19D8-D0EDB66E42A3}"/>
                </a:ext>
              </a:extLst>
            </p:cNvPr>
            <p:cNvCxnSpPr>
              <a:stCxn id="6" idx="2"/>
              <a:endCxn id="8" idx="0"/>
            </p:cNvCxnSpPr>
            <p:nvPr/>
          </p:nvCxnSpPr>
          <p:spPr>
            <a:xfrm>
              <a:off x="6604974" y="1716937"/>
              <a:ext cx="1499" cy="38975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9C56D91-3BCC-28E5-660D-42816CE61ECE}"/>
                </a:ext>
              </a:extLst>
            </p:cNvPr>
            <p:cNvCxnSpPr>
              <a:stCxn id="7" idx="2"/>
            </p:cNvCxnSpPr>
            <p:nvPr/>
          </p:nvCxnSpPr>
          <p:spPr>
            <a:xfrm>
              <a:off x="8943475" y="1739662"/>
              <a:ext cx="0" cy="39094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or: Elbow 33">
              <a:extLst>
                <a:ext uri="{FF2B5EF4-FFF2-40B4-BE49-F238E27FC236}">
                  <a16:creationId xmlns:a16="http://schemas.microsoft.com/office/drawing/2014/main" id="{FB9B4DD7-6AF8-FF00-A9A4-DB705F912C04}"/>
                </a:ext>
              </a:extLst>
            </p:cNvPr>
            <p:cNvCxnSpPr>
              <a:stCxn id="20" idx="3"/>
            </p:cNvCxnSpPr>
            <p:nvPr/>
          </p:nvCxnSpPr>
          <p:spPr>
            <a:xfrm flipV="1">
              <a:off x="3179891" y="4279900"/>
              <a:ext cx="186583" cy="2744"/>
            </a:xfrm>
            <a:prstGeom prst="straightConnector1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BF37BA60-374D-9F7E-6C2E-E29DC7914511}"/>
                </a:ext>
              </a:extLst>
            </p:cNvPr>
            <p:cNvCxnSpPr>
              <a:stCxn id="8" idx="2"/>
              <a:endCxn id="16" idx="0"/>
            </p:cNvCxnSpPr>
            <p:nvPr/>
          </p:nvCxnSpPr>
          <p:spPr>
            <a:xfrm>
              <a:off x="6606473" y="4914691"/>
              <a:ext cx="0" cy="38742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Elbow 37">
              <a:extLst>
                <a:ext uri="{FF2B5EF4-FFF2-40B4-BE49-F238E27FC236}">
                  <a16:creationId xmlns:a16="http://schemas.microsoft.com/office/drawing/2014/main" id="{1E144754-68D0-F3D4-AF63-B55C65163054}"/>
                </a:ext>
              </a:extLst>
            </p:cNvPr>
            <p:cNvCxnSpPr>
              <a:cxnSpLocks/>
              <a:stCxn id="16" idx="3"/>
              <a:endCxn id="17" idx="1"/>
            </p:cNvCxnSpPr>
            <p:nvPr/>
          </p:nvCxnSpPr>
          <p:spPr>
            <a:xfrm>
              <a:off x="9846473" y="5662117"/>
              <a:ext cx="251000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E91421B5-43DC-EF7D-381E-7A42AB06096E}"/>
                </a:ext>
              </a:extLst>
            </p:cNvPr>
            <p:cNvCxnSpPr>
              <a:cxnSpLocks/>
              <a:stCxn id="17" idx="0"/>
              <a:endCxn id="18" idx="2"/>
            </p:cNvCxnSpPr>
            <p:nvPr/>
          </p:nvCxnSpPr>
          <p:spPr>
            <a:xfrm rot="5400000" flipH="1" flipV="1">
              <a:off x="10622737" y="5107381"/>
              <a:ext cx="389473" cy="1"/>
            </a:xfrm>
            <a:prstGeom prst="bentConnector3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or: Elbow 41">
              <a:extLst>
                <a:ext uri="{FF2B5EF4-FFF2-40B4-BE49-F238E27FC236}">
                  <a16:creationId xmlns:a16="http://schemas.microsoft.com/office/drawing/2014/main" id="{F5281BDC-3395-27EC-0493-AD50E70563BB}"/>
                </a:ext>
              </a:extLst>
            </p:cNvPr>
            <p:cNvCxnSpPr>
              <a:stCxn id="8" idx="3"/>
              <a:endCxn id="18" idx="1"/>
            </p:cNvCxnSpPr>
            <p:nvPr/>
          </p:nvCxnSpPr>
          <p:spPr>
            <a:xfrm flipV="1">
              <a:off x="9846473" y="3508645"/>
              <a:ext cx="251001" cy="2046"/>
            </a:xfrm>
            <a:prstGeom prst="bentConnector3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0BF5425-788A-331C-1109-D2A77D25CA0C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3184019" y="2736692"/>
              <a:ext cx="186582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5" descr="A cartoon of a person&#10;&#10;Description automatically generated">
            <a:extLst>
              <a:ext uri="{FF2B5EF4-FFF2-40B4-BE49-F238E27FC236}">
                <a16:creationId xmlns:a16="http://schemas.microsoft.com/office/drawing/2014/main" id="{85AFF86C-2549-FC4A-9DDE-E33C59A2B2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71" y="3859041"/>
            <a:ext cx="3054404" cy="5792492"/>
          </a:xfrm>
          <a:prstGeom prst="rect">
            <a:avLst/>
          </a:prstGeom>
          <a:ln>
            <a:noFill/>
          </a:ln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4E3D6012-498E-3910-64E1-F69CCF5B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Not just a PMS</a:t>
            </a:r>
          </a:p>
        </p:txBody>
      </p:sp>
    </p:spTree>
    <p:extLst>
      <p:ext uri="{BB962C8B-B14F-4D97-AF65-F5344CB8AC3E}">
        <p14:creationId xmlns:p14="http://schemas.microsoft.com/office/powerpoint/2010/main" val="183299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lant in a glass vase&#10;&#10;Description automatically generated with low confidence">
            <a:extLst>
              <a:ext uri="{FF2B5EF4-FFF2-40B4-BE49-F238E27FC236}">
                <a16:creationId xmlns:a16="http://schemas.microsoft.com/office/drawing/2014/main" id="{F10475E4-9ABB-40CB-A459-ACFBDE49B0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3332" r="3333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EB6ECEF-E778-0506-1A61-4667CF830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Hotel rates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0901B3-F289-C125-39A7-15FCC64BCD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Rate plans with dynamic pricing (periods)</a:t>
            </a:r>
          </a:p>
          <a:p>
            <a:r>
              <a:rPr lang="en-US"/>
              <a:t>Offset of BAR and Derived Rate Codes</a:t>
            </a:r>
          </a:p>
          <a:p>
            <a:r>
              <a:rPr lang="en-US"/>
              <a:t>Rate attributes with items, activities and/or rate packages</a:t>
            </a:r>
          </a:p>
          <a:p>
            <a:r>
              <a:rPr lang="en-US"/>
              <a:t>Segment base pricing for different channels</a:t>
            </a:r>
          </a:p>
          <a:p>
            <a:r>
              <a:rPr lang="en-US"/>
              <a:t>All channels updated in real time</a:t>
            </a:r>
          </a:p>
          <a:p>
            <a:r>
              <a:rPr lang="en-US"/>
              <a:t>Multi-currency support</a:t>
            </a:r>
          </a:p>
          <a:p>
            <a:r>
              <a:rPr lang="en-US"/>
              <a:t>Rate restrictions</a:t>
            </a:r>
          </a:p>
          <a:p>
            <a:r>
              <a:rPr lang="en-US"/>
              <a:t>Discounts</a:t>
            </a:r>
          </a:p>
        </p:txBody>
      </p:sp>
    </p:spTree>
    <p:extLst>
      <p:ext uri="{BB962C8B-B14F-4D97-AF65-F5344CB8AC3E}">
        <p14:creationId xmlns:p14="http://schemas.microsoft.com/office/powerpoint/2010/main" val="1955518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BC7ED79-BCC5-F4AB-91A7-F9DEB815AB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A55FA-0CF8-C7EB-8F5D-1097AD7687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Connects to Channel Management Systems or directly to booking engines (OTA)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Multi-property and multi-channel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LS Central for hotels is certified by SynXis and SiteMinder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BEC is extensible so partners can write own BEC plugins (certification) instead of using connectors provided by LS</a:t>
            </a: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9DEF88-1A49-0974-E34E-7F2A8BC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Channel manager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C3155B-37A3-4304-0D67-99F26C66B96F}"/>
              </a:ext>
            </a:extLst>
          </p:cNvPr>
          <p:cNvSpPr/>
          <p:nvPr/>
        </p:nvSpPr>
        <p:spPr>
          <a:xfrm>
            <a:off x="9000556" y="5767074"/>
            <a:ext cx="1800000" cy="540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Web Integration</a:t>
            </a:r>
          </a:p>
          <a:p>
            <a:pPr algn="ctr"/>
            <a:r>
              <a:rPr lang="en-US" sz="1400"/>
              <a:t>3</a:t>
            </a:r>
            <a:r>
              <a:rPr lang="en-US" sz="1400" baseline="30000"/>
              <a:t>rd</a:t>
            </a:r>
            <a:r>
              <a:rPr lang="en-US" sz="1400"/>
              <a:t> party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BD8A57-9D07-2043-CE50-C8FA6D189B86}"/>
              </a:ext>
            </a:extLst>
          </p:cNvPr>
          <p:cNvSpPr/>
          <p:nvPr/>
        </p:nvSpPr>
        <p:spPr>
          <a:xfrm>
            <a:off x="9000556" y="2360589"/>
            <a:ext cx="1800000" cy="540000"/>
          </a:xfrm>
          <a:prstGeom prst="rect">
            <a:avLst/>
          </a:prstGeom>
          <a:solidFill>
            <a:srgbClr val="F2A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/>
              <a:t>Booking Engine Connector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D290B5-E48B-FBBB-4A69-175DDDC51B35}"/>
              </a:ext>
            </a:extLst>
          </p:cNvPr>
          <p:cNvSpPr/>
          <p:nvPr/>
        </p:nvSpPr>
        <p:spPr>
          <a:xfrm>
            <a:off x="8451144" y="3306388"/>
            <a:ext cx="2898825" cy="2031281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/>
              <a:t>LS Central for Hotels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1A166D-0525-E774-AD01-F7CD62F43C75}"/>
              </a:ext>
            </a:extLst>
          </p:cNvPr>
          <p:cNvCxnSpPr>
            <a:cxnSpLocks/>
            <a:stCxn id="6" idx="0"/>
            <a:endCxn id="8" idx="2"/>
          </p:cNvCxnSpPr>
          <p:nvPr/>
        </p:nvCxnSpPr>
        <p:spPr>
          <a:xfrm flipV="1">
            <a:off x="9900556" y="5337669"/>
            <a:ext cx="1" cy="429405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CF7F0C3-194D-ADBA-7914-A77A19F9A485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9900556" y="2900589"/>
            <a:ext cx="0" cy="390946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DBA5489-D355-5311-6C3F-672E29DE7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0264" y="3976911"/>
            <a:ext cx="2000585" cy="1050307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92E1702-AD5F-C818-C6F3-24B01D832B42}"/>
              </a:ext>
            </a:extLst>
          </p:cNvPr>
          <p:cNvGrpSpPr/>
          <p:nvPr/>
        </p:nvGrpSpPr>
        <p:grpSpPr>
          <a:xfrm>
            <a:off x="8737318" y="937945"/>
            <a:ext cx="2326478" cy="1016845"/>
            <a:chOff x="8737318" y="642346"/>
            <a:chExt cx="2326478" cy="101684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03E1A8F-A57B-A867-A5EB-A08286D51B7D}"/>
                </a:ext>
              </a:extLst>
            </p:cNvPr>
            <p:cNvSpPr/>
            <p:nvPr/>
          </p:nvSpPr>
          <p:spPr>
            <a:xfrm>
              <a:off x="8737318" y="642346"/>
              <a:ext cx="2326478" cy="1016845"/>
            </a:xfrm>
            <a:prstGeom prst="roundRect">
              <a:avLst/>
            </a:prstGeom>
            <a:solidFill>
              <a:schemeClr val="bg1"/>
            </a:solidFill>
            <a:ln w="25400" cap="flat">
              <a:solidFill>
                <a:srgbClr val="F2A3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200" b="1">
                  <a:solidFill>
                    <a:srgbClr val="302A31"/>
                  </a:solidFill>
                </a:rPr>
                <a:t>Channel Management Systems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8D6443-ED10-2A74-4927-09B868DFA5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2092" b="36274"/>
            <a:stretch/>
          </p:blipFill>
          <p:spPr>
            <a:xfrm>
              <a:off x="8993080" y="892107"/>
              <a:ext cx="1814955" cy="37855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FD9008A-1982-7259-090E-648D75A62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29902" y="1270663"/>
              <a:ext cx="1541311" cy="264958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61CE839-5643-0C30-5B62-469A4095C312}"/>
              </a:ext>
            </a:extLst>
          </p:cNvPr>
          <p:cNvCxnSpPr>
            <a:cxnSpLocks/>
          </p:cNvCxnSpPr>
          <p:nvPr/>
        </p:nvCxnSpPr>
        <p:spPr>
          <a:xfrm>
            <a:off x="9895112" y="1969643"/>
            <a:ext cx="0" cy="390946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046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80226196-8836-03A0-452F-E2D7DB346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47F4768-874C-4A3B-3FEE-EDE0B4F8A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Reservation management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397F4A-1A92-6803-B756-8981604A6D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Reservations – individual and groups</a:t>
            </a:r>
          </a:p>
          <a:p>
            <a:r>
              <a:rPr lang="en-US"/>
              <a:t>Activities and dining reservations</a:t>
            </a:r>
          </a:p>
          <a:p>
            <a:r>
              <a:rPr lang="en-US"/>
              <a:t>Reservation extras</a:t>
            </a:r>
          </a:p>
          <a:p>
            <a:r>
              <a:rPr lang="en-US"/>
              <a:t>Guest lists</a:t>
            </a:r>
          </a:p>
          <a:p>
            <a:r>
              <a:rPr lang="en-US"/>
              <a:t>Room allocation – automatic and on Tape Chart</a:t>
            </a:r>
          </a:p>
          <a:p>
            <a:r>
              <a:rPr lang="en-US"/>
              <a:t>Flexibility – change dates, guests and activities</a:t>
            </a:r>
          </a:p>
          <a:p>
            <a:r>
              <a:rPr lang="en-US"/>
              <a:t>Comments</a:t>
            </a:r>
          </a:p>
          <a:p>
            <a:r>
              <a:rPr lang="en-US"/>
              <a:t>Tasks</a:t>
            </a:r>
          </a:p>
        </p:txBody>
      </p:sp>
    </p:spTree>
    <p:extLst>
      <p:ext uri="{BB962C8B-B14F-4D97-AF65-F5344CB8AC3E}">
        <p14:creationId xmlns:p14="http://schemas.microsoft.com/office/powerpoint/2010/main" val="3335231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person, indoor, person&#10;&#10;Description automatically generated">
            <a:extLst>
              <a:ext uri="{FF2B5EF4-FFF2-40B4-BE49-F238E27FC236}">
                <a16:creationId xmlns:a16="http://schemas.microsoft.com/office/drawing/2014/main" id="{19C3D7E5-203A-E0E3-9728-9B9A1F0F61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3317" r="33317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44604F0-CF94-7146-57C7-DB06D29B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Invoice management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1C1B34-C6B4-0574-F923-4DDB040006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Routing rules</a:t>
            </a:r>
          </a:p>
          <a:p>
            <a:r>
              <a:rPr lang="en-US"/>
              <a:t>Flexible invoices – Guest, Company, Paymaster</a:t>
            </a:r>
          </a:p>
          <a:p>
            <a:r>
              <a:rPr lang="en-US"/>
              <a:t>Transfer balances</a:t>
            </a:r>
          </a:p>
          <a:p>
            <a:r>
              <a:rPr lang="en-US"/>
              <a:t>Deposits</a:t>
            </a:r>
          </a:p>
          <a:p>
            <a:r>
              <a:rPr lang="en-US"/>
              <a:t>Price changes</a:t>
            </a:r>
          </a:p>
          <a:p>
            <a:r>
              <a:rPr lang="en-US"/>
              <a:t>Improved overview</a:t>
            </a:r>
          </a:p>
          <a:p>
            <a:r>
              <a:rPr lang="en-US"/>
              <a:t>Pay on POS or create Sales Invoice in BO</a:t>
            </a:r>
          </a:p>
          <a:p>
            <a:r>
              <a:rPr lang="en-US"/>
              <a:t>Statement posting</a:t>
            </a:r>
          </a:p>
          <a:p>
            <a:r>
              <a:rPr lang="en-US"/>
              <a:t>Night audit w. Accrual Accounting</a:t>
            </a:r>
          </a:p>
        </p:txBody>
      </p:sp>
    </p:spTree>
    <p:extLst>
      <p:ext uri="{BB962C8B-B14F-4D97-AF65-F5344CB8AC3E}">
        <p14:creationId xmlns:p14="http://schemas.microsoft.com/office/powerpoint/2010/main" val="5476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6" descr="A picture containing text, floor, indoor&#10;&#10;Description automatically generated">
            <a:extLst>
              <a:ext uri="{FF2B5EF4-FFF2-40B4-BE49-F238E27FC236}">
                <a16:creationId xmlns:a16="http://schemas.microsoft.com/office/drawing/2014/main" id="{513E64C1-1CFD-31E9-F3B8-D0938E10D8E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3519" r="23519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AD93F6-3A87-E205-CDAC-6F0C591079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Front desk role center</a:t>
            </a:r>
          </a:p>
          <a:p>
            <a:r>
              <a:rPr lang="en-US"/>
              <a:t>Front desk POS</a:t>
            </a:r>
          </a:p>
          <a:p>
            <a:r>
              <a:rPr lang="en-US"/>
              <a:t>Book activities/table reservation on POS</a:t>
            </a:r>
          </a:p>
          <a:p>
            <a:r>
              <a:rPr lang="en-US"/>
              <a:t>Charge to room</a:t>
            </a:r>
          </a:p>
          <a:p>
            <a:r>
              <a:rPr lang="en-US"/>
              <a:t>Split bill</a:t>
            </a:r>
          </a:p>
          <a:p>
            <a:r>
              <a:rPr lang="en-US"/>
              <a:t>Floor plan and housekeeping view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85A332-F9D3-8E27-F9D4-646A7A909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Hotel Front Desk</a:t>
            </a:r>
          </a:p>
        </p:txBody>
      </p:sp>
    </p:spTree>
    <p:extLst>
      <p:ext uri="{BB962C8B-B14F-4D97-AF65-F5344CB8AC3E}">
        <p14:creationId xmlns:p14="http://schemas.microsoft.com/office/powerpoint/2010/main" val="3431429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BC4105E-2DAA-4A91-BAF0-90C671573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C02C507-B36D-0E49-5A28-3634FA126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6825" y="488601"/>
            <a:ext cx="6434882" cy="588637"/>
          </a:xfrm>
        </p:spPr>
        <p:txBody>
          <a:bodyPr/>
          <a:lstStyle/>
          <a:p>
            <a:r>
              <a:rPr lang="en-US"/>
              <a:t>Housekeeping management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AF88C-7CC1-5253-9D40-BE35EDD048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6825" y="1352550"/>
            <a:ext cx="6434881" cy="5073650"/>
          </a:xfrm>
        </p:spPr>
        <p:txBody>
          <a:bodyPr/>
          <a:lstStyle/>
          <a:p>
            <a:r>
              <a:rPr lang="en-US"/>
              <a:t>Housekeeping role center</a:t>
            </a:r>
          </a:p>
          <a:p>
            <a:r>
              <a:rPr lang="en-US"/>
              <a:t>Housekeeping tasks with estimates</a:t>
            </a:r>
          </a:p>
          <a:p>
            <a:r>
              <a:rPr lang="en-US"/>
              <a:t>Rules for stayover, check-out, check-ins and vacant</a:t>
            </a:r>
          </a:p>
          <a:p>
            <a:r>
              <a:rPr lang="en-US"/>
              <a:t>Housekeeping status</a:t>
            </a:r>
          </a:p>
          <a:p>
            <a:r>
              <a:rPr lang="en-US"/>
              <a:t>Role budgets</a:t>
            </a:r>
          </a:p>
          <a:p>
            <a:r>
              <a:rPr lang="en-US"/>
              <a:t>Housekeeping API</a:t>
            </a:r>
          </a:p>
          <a:p>
            <a:endParaRPr lang="en-US"/>
          </a:p>
          <a:p>
            <a:r>
              <a:rPr lang="en-US"/>
              <a:t>Housekeeping App </a:t>
            </a:r>
            <a:r>
              <a:rPr lang="en-US" sz="2400"/>
              <a:t>(</a:t>
            </a:r>
            <a:r>
              <a:rPr lang="en-US" sz="2400" i="1">
                <a:solidFill>
                  <a:srgbClr val="F05351"/>
                </a:solidFill>
              </a:rPr>
              <a:t>consulting solution</a:t>
            </a:r>
            <a:r>
              <a:rPr lang="en-US" sz="24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411237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6D9E1E36-422C-3843-9C62-47659D8D0D6D}"/>
    </a:ext>
  </a:extLst>
</a:theme>
</file>

<file path=ppt/theme/theme2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A4268F2B-EAE6-CB4A-ABF0-C43F8844E74C}"/>
    </a:ext>
  </a:extLst>
</a:theme>
</file>

<file path=ppt/theme/theme3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F0B5F74A-29CD-C94B-ACE2-881D4DB5C657}"/>
    </a:ext>
  </a:extLst>
</a:theme>
</file>

<file path=ppt/theme/theme4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2D4B312D-4CEB-2644-B7B1-C512B846C447}"/>
    </a:ext>
  </a:extLst>
</a:theme>
</file>

<file path=ppt/theme/theme5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9AC83166-E06D-9544-BDAE-67869E3A9377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  <SharedWithUsers xmlns="a1a525c2-d4eb-46fe-9b09-8f8634d7947d">
      <UserInfo>
        <DisplayName>Urdur Anna Bjornsdottir</DisplayName>
        <AccountId>30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E4B59A-48D1-4E42-BB53-EDF1FAABA4B2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4CDAC53-A9DA-42AE-9568-111514231D4D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a1a525c2-d4eb-46fe-9b09-8f8634d7947d"/>
    <ds:schemaRef ds:uri="http://purl.org/dc/dcmitype/"/>
    <ds:schemaRef ds:uri="0ec22545-32f7-47c8-afbd-c0084660662b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449</Words>
  <Application>Microsoft Office PowerPoint</Application>
  <PresentationFormat>Widescreen</PresentationFormat>
  <Paragraphs>134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Segoe UI</vt:lpstr>
      <vt:lpstr>Segoe UI Semibold</vt:lpstr>
      <vt:lpstr>Purple slides</vt:lpstr>
      <vt:lpstr>1_Purple slides</vt:lpstr>
      <vt:lpstr>White slides</vt:lpstr>
      <vt:lpstr>Purple product slides</vt:lpstr>
      <vt:lpstr>White product slides</vt:lpstr>
      <vt:lpstr>PowerPoint Presentation</vt:lpstr>
      <vt:lpstr>PowerPoint Presentation</vt:lpstr>
      <vt:lpstr>Not just a PMS</vt:lpstr>
      <vt:lpstr>Hotel rates</vt:lpstr>
      <vt:lpstr>Channel manager</vt:lpstr>
      <vt:lpstr>Reservation management</vt:lpstr>
      <vt:lpstr>Invoice management</vt:lpstr>
      <vt:lpstr>Hotel Front Desk</vt:lpstr>
      <vt:lpstr>Housekeeping management</vt:lpstr>
      <vt:lpstr>Analytics</vt:lpstr>
      <vt:lpstr>Setting up Hotels</vt:lpstr>
      <vt:lpstr>Hotel future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variations and where to find them</dc:title>
  <dc:creator>Elias Johann Jonsson</dc:creator>
  <cp:lastModifiedBy>Bjorn Jonsson</cp:lastModifiedBy>
  <cp:revision>8</cp:revision>
  <dcterms:created xsi:type="dcterms:W3CDTF">2022-12-13T13:44:05Z</dcterms:created>
  <dcterms:modified xsi:type="dcterms:W3CDTF">2023-03-08T13:23:31Z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