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668" r:id="rId6"/>
    <p:sldMasterId id="2147483692" r:id="rId7"/>
    <p:sldMasterId id="2147483714" r:id="rId8"/>
    <p:sldMasterId id="2147483729" r:id="rId9"/>
    <p:sldMasterId id="2147483736" r:id="rId10"/>
  </p:sldMasterIdLst>
  <p:notesMasterIdLst>
    <p:notesMasterId r:id="rId36"/>
  </p:notesMasterIdLst>
  <p:sldIdLst>
    <p:sldId id="280" r:id="rId11"/>
    <p:sldId id="2146845835" r:id="rId12"/>
    <p:sldId id="286" r:id="rId13"/>
    <p:sldId id="485" r:id="rId14"/>
    <p:sldId id="287" r:id="rId15"/>
    <p:sldId id="482" r:id="rId16"/>
    <p:sldId id="487" r:id="rId17"/>
    <p:sldId id="2146845828" r:id="rId18"/>
    <p:sldId id="384" r:id="rId19"/>
    <p:sldId id="2146845836" r:id="rId20"/>
    <p:sldId id="394" r:id="rId21"/>
    <p:sldId id="2146845838" r:id="rId22"/>
    <p:sldId id="2146845840" r:id="rId23"/>
    <p:sldId id="2146845839" r:id="rId24"/>
    <p:sldId id="397" r:id="rId25"/>
    <p:sldId id="2146845829" r:id="rId26"/>
    <p:sldId id="483" r:id="rId27"/>
    <p:sldId id="481" r:id="rId28"/>
    <p:sldId id="484" r:id="rId29"/>
    <p:sldId id="2146845831" r:id="rId30"/>
    <p:sldId id="2146845832" r:id="rId31"/>
    <p:sldId id="2146845833" r:id="rId32"/>
    <p:sldId id="2146845834" r:id="rId33"/>
    <p:sldId id="279" r:id="rId34"/>
    <p:sldId id="257" r:id="rId35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neXion APAC" id="{14A6AC8A-1EFD-D846-9112-80B3CB1086BC}">
          <p14:sldIdLst>
            <p14:sldId id="280"/>
            <p14:sldId id="2146845835"/>
            <p14:sldId id="286"/>
            <p14:sldId id="485"/>
            <p14:sldId id="287"/>
            <p14:sldId id="482"/>
            <p14:sldId id="487"/>
            <p14:sldId id="2146845828"/>
            <p14:sldId id="384"/>
            <p14:sldId id="2146845836"/>
            <p14:sldId id="394"/>
            <p14:sldId id="2146845838"/>
            <p14:sldId id="2146845840"/>
            <p14:sldId id="2146845839"/>
            <p14:sldId id="397"/>
            <p14:sldId id="2146845829"/>
            <p14:sldId id="483"/>
            <p14:sldId id="481"/>
            <p14:sldId id="484"/>
            <p14:sldId id="2146845831"/>
            <p14:sldId id="2146845832"/>
            <p14:sldId id="2146845833"/>
            <p14:sldId id="2146845834"/>
            <p14:sldId id="279"/>
            <p14:sldId id="257"/>
          </p14:sldIdLst>
        </p14:section>
        <p14:section name="Default" id="{1717138E-E308-C940-A345-391241ED4264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9569"/>
    <a:srgbClr val="051E33"/>
    <a:srgbClr val="4D2983"/>
    <a:srgbClr val="361D5C"/>
    <a:srgbClr val="7844C4"/>
    <a:srgbClr val="374347"/>
    <a:srgbClr val="29B4A9"/>
    <a:srgbClr val="311955"/>
    <a:srgbClr val="323133"/>
    <a:srgbClr val="9432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84"/>
    <p:restoredTop sz="96327"/>
  </p:normalViewPr>
  <p:slideViewPr>
    <p:cSldViewPr snapToGrid="0" snapToObjects="1">
      <p:cViewPr varScale="1">
        <p:scale>
          <a:sx n="114" d="100"/>
          <a:sy n="114" d="100"/>
        </p:scale>
        <p:origin x="6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jarni Asmundsson" userId="6a8719c8-66d4-4128-a50a-e4c11da2f60f" providerId="ADAL" clId="{8FD0F7BC-8544-4876-8392-56C4A2795B11}"/>
    <pc:docChg chg="undo custSel addSld modSld sldOrd addSection delSection modSection">
      <pc:chgData name="Bjarni Asmundsson" userId="6a8719c8-66d4-4128-a50a-e4c11da2f60f" providerId="ADAL" clId="{8FD0F7BC-8544-4876-8392-56C4A2795B11}" dt="2023-03-01T06:50:59.764" v="482" actId="167"/>
      <pc:docMkLst>
        <pc:docMk/>
      </pc:docMkLst>
      <pc:sldChg chg="addSp delSp modSp mod modClrScheme modShow chgLayout">
        <pc:chgData name="Bjarni Asmundsson" userId="6a8719c8-66d4-4128-a50a-e4c11da2f60f" providerId="ADAL" clId="{8FD0F7BC-8544-4876-8392-56C4A2795B11}" dt="2023-03-01T06:12:03.446" v="455" actId="729"/>
        <pc:sldMkLst>
          <pc:docMk/>
          <pc:sldMk cId="1365881434" sldId="284"/>
        </pc:sldMkLst>
        <pc:spChg chg="mod">
          <ac:chgData name="Bjarni Asmundsson" userId="6a8719c8-66d4-4128-a50a-e4c11da2f60f" providerId="ADAL" clId="{8FD0F7BC-8544-4876-8392-56C4A2795B11}" dt="2023-03-01T01:50:33.383" v="0"/>
          <ac:spMkLst>
            <pc:docMk/>
            <pc:sldMk cId="1365881434" sldId="284"/>
            <ac:spMk id="4" creationId="{265494CC-5C55-55D3-CBD3-DA6B9CEE9489}"/>
          </ac:spMkLst>
        </pc:spChg>
        <pc:spChg chg="add del mod ord">
          <ac:chgData name="Bjarni Asmundsson" userId="6a8719c8-66d4-4128-a50a-e4c11da2f60f" providerId="ADAL" clId="{8FD0F7BC-8544-4876-8392-56C4A2795B11}" dt="2023-03-01T06:06:16.402" v="320" actId="700"/>
          <ac:spMkLst>
            <pc:docMk/>
            <pc:sldMk cId="1365881434" sldId="284"/>
            <ac:spMk id="7" creationId="{FE45E779-D8FA-BFDE-EE44-29772185DAA6}"/>
          </ac:spMkLst>
        </pc:spChg>
        <pc:spChg chg="add del mod ord">
          <ac:chgData name="Bjarni Asmundsson" userId="6a8719c8-66d4-4128-a50a-e4c11da2f60f" providerId="ADAL" clId="{8FD0F7BC-8544-4876-8392-56C4A2795B11}" dt="2023-03-01T06:06:16.402" v="320" actId="700"/>
          <ac:spMkLst>
            <pc:docMk/>
            <pc:sldMk cId="1365881434" sldId="284"/>
            <ac:spMk id="8" creationId="{D5FD0CD5-81A1-885C-B252-E4973B436594}"/>
          </ac:spMkLst>
        </pc:spChg>
        <pc:spChg chg="add del mod ord">
          <ac:chgData name="Bjarni Asmundsson" userId="6a8719c8-66d4-4128-a50a-e4c11da2f60f" providerId="ADAL" clId="{8FD0F7BC-8544-4876-8392-56C4A2795B11}" dt="2023-03-01T06:06:16.402" v="320" actId="700"/>
          <ac:spMkLst>
            <pc:docMk/>
            <pc:sldMk cId="1365881434" sldId="284"/>
            <ac:spMk id="9" creationId="{6405BCEC-2B66-558B-1D06-4D2C09D36731}"/>
          </ac:spMkLst>
        </pc:spChg>
        <pc:spChg chg="add del mod ord">
          <ac:chgData name="Bjarni Asmundsson" userId="6a8719c8-66d4-4128-a50a-e4c11da2f60f" providerId="ADAL" clId="{8FD0F7BC-8544-4876-8392-56C4A2795B11}" dt="2023-03-01T06:06:16.402" v="320" actId="700"/>
          <ac:spMkLst>
            <pc:docMk/>
            <pc:sldMk cId="1365881434" sldId="284"/>
            <ac:spMk id="10" creationId="{4FC718EF-552F-9527-D435-05E7DA880E9E}"/>
          </ac:spMkLst>
        </pc:spChg>
        <pc:spChg chg="add del mod ord">
          <ac:chgData name="Bjarni Asmundsson" userId="6a8719c8-66d4-4128-a50a-e4c11da2f60f" providerId="ADAL" clId="{8FD0F7BC-8544-4876-8392-56C4A2795B11}" dt="2023-03-01T06:06:16.402" v="320" actId="700"/>
          <ac:spMkLst>
            <pc:docMk/>
            <pc:sldMk cId="1365881434" sldId="284"/>
            <ac:spMk id="11" creationId="{95FDC22F-C615-B179-6BC3-C2277D0F3B37}"/>
          </ac:spMkLst>
        </pc:spChg>
        <pc:spChg chg="add del mod ord">
          <ac:chgData name="Bjarni Asmundsson" userId="6a8719c8-66d4-4128-a50a-e4c11da2f60f" providerId="ADAL" clId="{8FD0F7BC-8544-4876-8392-56C4A2795B11}" dt="2023-03-01T06:06:16.402" v="320" actId="700"/>
          <ac:spMkLst>
            <pc:docMk/>
            <pc:sldMk cId="1365881434" sldId="284"/>
            <ac:spMk id="12" creationId="{F65831D0-1E90-02E2-0F56-AD8362ADDB78}"/>
          </ac:spMkLst>
        </pc:spChg>
        <pc:spChg chg="add del mod ord">
          <ac:chgData name="Bjarni Asmundsson" userId="6a8719c8-66d4-4128-a50a-e4c11da2f60f" providerId="ADAL" clId="{8FD0F7BC-8544-4876-8392-56C4A2795B11}" dt="2023-03-01T06:06:16.402" v="320" actId="700"/>
          <ac:spMkLst>
            <pc:docMk/>
            <pc:sldMk cId="1365881434" sldId="284"/>
            <ac:spMk id="13" creationId="{B78AF3E6-474E-EF05-430C-E85FB4BA6BD5}"/>
          </ac:spMkLst>
        </pc:spChg>
        <pc:spChg chg="add del mod ord">
          <ac:chgData name="Bjarni Asmundsson" userId="6a8719c8-66d4-4128-a50a-e4c11da2f60f" providerId="ADAL" clId="{8FD0F7BC-8544-4876-8392-56C4A2795B11}" dt="2023-03-01T06:06:16.402" v="320" actId="700"/>
          <ac:spMkLst>
            <pc:docMk/>
            <pc:sldMk cId="1365881434" sldId="284"/>
            <ac:spMk id="14" creationId="{CBBF3099-975E-6490-A9A6-773BC938F757}"/>
          </ac:spMkLst>
        </pc:spChg>
        <pc:spChg chg="add del mod ord">
          <ac:chgData name="Bjarni Asmundsson" userId="6a8719c8-66d4-4128-a50a-e4c11da2f60f" providerId="ADAL" clId="{8FD0F7BC-8544-4876-8392-56C4A2795B11}" dt="2023-03-01T06:06:16.402" v="320" actId="700"/>
          <ac:spMkLst>
            <pc:docMk/>
            <pc:sldMk cId="1365881434" sldId="284"/>
            <ac:spMk id="15" creationId="{4E3647E8-73B8-B4E2-2A1B-6B6AB57BD96A}"/>
          </ac:spMkLst>
        </pc:spChg>
        <pc:picChg chg="mod">
          <ac:chgData name="Bjarni Asmundsson" userId="6a8719c8-66d4-4128-a50a-e4c11da2f60f" providerId="ADAL" clId="{8FD0F7BC-8544-4876-8392-56C4A2795B11}" dt="2023-03-01T01:50:40.517" v="2" actId="1035"/>
          <ac:picMkLst>
            <pc:docMk/>
            <pc:sldMk cId="1365881434" sldId="284"/>
            <ac:picMk id="3" creationId="{5B311577-B682-143A-BE5A-411A21CE4D97}"/>
          </ac:picMkLst>
        </pc:picChg>
      </pc:sldChg>
      <pc:sldChg chg="modSp mod">
        <pc:chgData name="Bjarni Asmundsson" userId="6a8719c8-66d4-4128-a50a-e4c11da2f60f" providerId="ADAL" clId="{8FD0F7BC-8544-4876-8392-56C4A2795B11}" dt="2023-03-01T01:51:50.877" v="8" actId="20577"/>
        <pc:sldMkLst>
          <pc:docMk/>
          <pc:sldMk cId="2392166904" sldId="384"/>
        </pc:sldMkLst>
        <pc:spChg chg="mod">
          <ac:chgData name="Bjarni Asmundsson" userId="6a8719c8-66d4-4128-a50a-e4c11da2f60f" providerId="ADAL" clId="{8FD0F7BC-8544-4876-8392-56C4A2795B11}" dt="2023-03-01T01:51:50.877" v="8" actId="20577"/>
          <ac:spMkLst>
            <pc:docMk/>
            <pc:sldMk cId="2392166904" sldId="384"/>
            <ac:spMk id="3" creationId="{5AE32F26-4674-772B-AA42-8D8386A02E79}"/>
          </ac:spMkLst>
        </pc:spChg>
      </pc:sldChg>
      <pc:sldChg chg="modSp mod">
        <pc:chgData name="Bjarni Asmundsson" userId="6a8719c8-66d4-4128-a50a-e4c11da2f60f" providerId="ADAL" clId="{8FD0F7BC-8544-4876-8392-56C4A2795B11}" dt="2023-03-01T02:40:09.908" v="12" actId="14100"/>
        <pc:sldMkLst>
          <pc:docMk/>
          <pc:sldMk cId="110828239" sldId="397"/>
        </pc:sldMkLst>
        <pc:spChg chg="mod">
          <ac:chgData name="Bjarni Asmundsson" userId="6a8719c8-66d4-4128-a50a-e4c11da2f60f" providerId="ADAL" clId="{8FD0F7BC-8544-4876-8392-56C4A2795B11}" dt="2023-03-01T02:40:09.908" v="12" actId="14100"/>
          <ac:spMkLst>
            <pc:docMk/>
            <pc:sldMk cId="110828239" sldId="397"/>
            <ac:spMk id="9" creationId="{C8B3FC3E-2318-7FD8-7D02-D881E9AFDC53}"/>
          </ac:spMkLst>
        </pc:spChg>
      </pc:sldChg>
      <pc:sldChg chg="modSp mod">
        <pc:chgData name="Bjarni Asmundsson" userId="6a8719c8-66d4-4128-a50a-e4c11da2f60f" providerId="ADAL" clId="{8FD0F7BC-8544-4876-8392-56C4A2795B11}" dt="2023-03-01T06:49:38.251" v="472" actId="6549"/>
        <pc:sldMkLst>
          <pc:docMk/>
          <pc:sldMk cId="2545323516" sldId="485"/>
        </pc:sldMkLst>
        <pc:spChg chg="mod">
          <ac:chgData name="Bjarni Asmundsson" userId="6a8719c8-66d4-4128-a50a-e4c11da2f60f" providerId="ADAL" clId="{8FD0F7BC-8544-4876-8392-56C4A2795B11}" dt="2023-03-01T06:49:38.251" v="472" actId="6549"/>
          <ac:spMkLst>
            <pc:docMk/>
            <pc:sldMk cId="2545323516" sldId="485"/>
            <ac:spMk id="3" creationId="{629CF487-69E4-DF61-F52E-5AF3DB239AC9}"/>
          </ac:spMkLst>
        </pc:spChg>
      </pc:sldChg>
      <pc:sldChg chg="addSp delSp modSp new mod ord modClrScheme modAnim modShow chgLayout">
        <pc:chgData name="Bjarni Asmundsson" userId="6a8719c8-66d4-4128-a50a-e4c11da2f60f" providerId="ADAL" clId="{8FD0F7BC-8544-4876-8392-56C4A2795B11}" dt="2023-03-01T05:59:40.302" v="79" actId="729"/>
        <pc:sldMkLst>
          <pc:docMk/>
          <pc:sldMk cId="3143666324" sldId="2146845830"/>
        </pc:sldMkLst>
        <pc:spChg chg="del">
          <ac:chgData name="Bjarni Asmundsson" userId="6a8719c8-66d4-4128-a50a-e4c11da2f60f" providerId="ADAL" clId="{8FD0F7BC-8544-4876-8392-56C4A2795B11}" dt="2023-03-01T02:45:30.180" v="14" actId="700"/>
          <ac:spMkLst>
            <pc:docMk/>
            <pc:sldMk cId="3143666324" sldId="2146845830"/>
            <ac:spMk id="2" creationId="{FAC895E9-CCAC-EB9B-6BF7-47F9F6C77992}"/>
          </ac:spMkLst>
        </pc:spChg>
        <pc:spChg chg="del">
          <ac:chgData name="Bjarni Asmundsson" userId="6a8719c8-66d4-4128-a50a-e4c11da2f60f" providerId="ADAL" clId="{8FD0F7BC-8544-4876-8392-56C4A2795B11}" dt="2023-03-01T02:45:30.180" v="14" actId="700"/>
          <ac:spMkLst>
            <pc:docMk/>
            <pc:sldMk cId="3143666324" sldId="2146845830"/>
            <ac:spMk id="3" creationId="{CF547220-29C8-47BC-D67C-472D8F0C79C3}"/>
          </ac:spMkLst>
        </pc:spChg>
        <pc:spChg chg="del">
          <ac:chgData name="Bjarni Asmundsson" userId="6a8719c8-66d4-4128-a50a-e4c11da2f60f" providerId="ADAL" clId="{8FD0F7BC-8544-4876-8392-56C4A2795B11}" dt="2023-03-01T02:45:30.180" v="14" actId="700"/>
          <ac:spMkLst>
            <pc:docMk/>
            <pc:sldMk cId="3143666324" sldId="2146845830"/>
            <ac:spMk id="4" creationId="{390170C0-B90C-C9BF-1151-FA75B5C121C1}"/>
          </ac:spMkLst>
        </pc:spChg>
        <pc:spChg chg="del">
          <ac:chgData name="Bjarni Asmundsson" userId="6a8719c8-66d4-4128-a50a-e4c11da2f60f" providerId="ADAL" clId="{8FD0F7BC-8544-4876-8392-56C4A2795B11}" dt="2023-03-01T02:45:30.180" v="14" actId="700"/>
          <ac:spMkLst>
            <pc:docMk/>
            <pc:sldMk cId="3143666324" sldId="2146845830"/>
            <ac:spMk id="5" creationId="{14AB74CC-C1E1-FC8F-6C5F-CE918371A909}"/>
          </ac:spMkLst>
        </pc:spChg>
        <pc:spChg chg="del">
          <ac:chgData name="Bjarni Asmundsson" userId="6a8719c8-66d4-4128-a50a-e4c11da2f60f" providerId="ADAL" clId="{8FD0F7BC-8544-4876-8392-56C4A2795B11}" dt="2023-03-01T02:45:30.180" v="14" actId="700"/>
          <ac:spMkLst>
            <pc:docMk/>
            <pc:sldMk cId="3143666324" sldId="2146845830"/>
            <ac:spMk id="6" creationId="{2B658E45-A836-2B47-6D71-81704B179D22}"/>
          </ac:spMkLst>
        </pc:spChg>
        <pc:picChg chg="add del mod modCrop">
          <ac:chgData name="Bjarni Asmundsson" userId="6a8719c8-66d4-4128-a50a-e4c11da2f60f" providerId="ADAL" clId="{8FD0F7BC-8544-4876-8392-56C4A2795B11}" dt="2023-03-01T05:25:26.531" v="27" actId="478"/>
          <ac:picMkLst>
            <pc:docMk/>
            <pc:sldMk cId="3143666324" sldId="2146845830"/>
            <ac:picMk id="3" creationId="{8FDD541A-DA52-5F75-9A57-5B716175D433}"/>
          </ac:picMkLst>
        </pc:picChg>
        <pc:picChg chg="add mod">
          <ac:chgData name="Bjarni Asmundsson" userId="6a8719c8-66d4-4128-a50a-e4c11da2f60f" providerId="ADAL" clId="{8FD0F7BC-8544-4876-8392-56C4A2795B11}" dt="2023-03-01T05:37:26.763" v="39" actId="1076"/>
          <ac:picMkLst>
            <pc:docMk/>
            <pc:sldMk cId="3143666324" sldId="2146845830"/>
            <ac:picMk id="5" creationId="{42B3C74C-235F-5BDF-9715-7F732A4763DE}"/>
          </ac:picMkLst>
        </pc:picChg>
        <pc:picChg chg="add mod">
          <ac:chgData name="Bjarni Asmundsson" userId="6a8719c8-66d4-4128-a50a-e4c11da2f60f" providerId="ADAL" clId="{8FD0F7BC-8544-4876-8392-56C4A2795B11}" dt="2023-03-01T05:37:47.998" v="41" actId="408"/>
          <ac:picMkLst>
            <pc:docMk/>
            <pc:sldMk cId="3143666324" sldId="2146845830"/>
            <ac:picMk id="7" creationId="{9DBB381C-D298-B7B1-2B02-2C54648B0236}"/>
          </ac:picMkLst>
        </pc:picChg>
        <pc:picChg chg="add del mod">
          <ac:chgData name="Bjarni Asmundsson" userId="6a8719c8-66d4-4128-a50a-e4c11da2f60f" providerId="ADAL" clId="{8FD0F7BC-8544-4876-8392-56C4A2795B11}" dt="2023-03-01T04:43:03.763" v="20" actId="478"/>
          <ac:picMkLst>
            <pc:docMk/>
            <pc:sldMk cId="3143666324" sldId="2146845830"/>
            <ac:picMk id="8" creationId="{00835F89-37B8-D8B0-29EB-6D7941E59DE3}"/>
          </ac:picMkLst>
        </pc:picChg>
        <pc:picChg chg="add mod">
          <ac:chgData name="Bjarni Asmundsson" userId="6a8719c8-66d4-4128-a50a-e4c11da2f60f" providerId="ADAL" clId="{8FD0F7BC-8544-4876-8392-56C4A2795B11}" dt="2023-03-01T05:36:36.440" v="37" actId="1076"/>
          <ac:picMkLst>
            <pc:docMk/>
            <pc:sldMk cId="3143666324" sldId="2146845830"/>
            <ac:picMk id="9" creationId="{E64ED449-DB1A-7E34-6F5D-924BC4D094DC}"/>
          </ac:picMkLst>
        </pc:picChg>
      </pc:sldChg>
      <pc:sldChg chg="delSp modSp add mod modTransition delAnim modAnim">
        <pc:chgData name="Bjarni Asmundsson" userId="6a8719c8-66d4-4128-a50a-e4c11da2f60f" providerId="ADAL" clId="{8FD0F7BC-8544-4876-8392-56C4A2795B11}" dt="2023-03-01T06:01:39.961" v="86"/>
        <pc:sldMkLst>
          <pc:docMk/>
          <pc:sldMk cId="2955539535" sldId="2146845831"/>
        </pc:sldMkLst>
        <pc:picChg chg="mod">
          <ac:chgData name="Bjarni Asmundsson" userId="6a8719c8-66d4-4128-a50a-e4c11da2f60f" providerId="ADAL" clId="{8FD0F7BC-8544-4876-8392-56C4A2795B11}" dt="2023-03-01T05:49:52.870" v="52" actId="962"/>
          <ac:picMkLst>
            <pc:docMk/>
            <pc:sldMk cId="2955539535" sldId="2146845831"/>
            <ac:picMk id="5" creationId="{42B3C74C-235F-5BDF-9715-7F732A4763DE}"/>
          </ac:picMkLst>
        </pc:picChg>
        <pc:picChg chg="del">
          <ac:chgData name="Bjarni Asmundsson" userId="6a8719c8-66d4-4128-a50a-e4c11da2f60f" providerId="ADAL" clId="{8FD0F7BC-8544-4876-8392-56C4A2795B11}" dt="2023-03-01T05:48:41.856" v="48" actId="478"/>
          <ac:picMkLst>
            <pc:docMk/>
            <pc:sldMk cId="2955539535" sldId="2146845831"/>
            <ac:picMk id="7" creationId="{9DBB381C-D298-B7B1-2B02-2C54648B0236}"/>
          </ac:picMkLst>
        </pc:picChg>
        <pc:picChg chg="del">
          <ac:chgData name="Bjarni Asmundsson" userId="6a8719c8-66d4-4128-a50a-e4c11da2f60f" providerId="ADAL" clId="{8FD0F7BC-8544-4876-8392-56C4A2795B11}" dt="2023-03-01T05:48:41.856" v="48" actId="478"/>
          <ac:picMkLst>
            <pc:docMk/>
            <pc:sldMk cId="2955539535" sldId="2146845831"/>
            <ac:picMk id="9" creationId="{E64ED449-DB1A-7E34-6F5D-924BC4D094DC}"/>
          </ac:picMkLst>
        </pc:picChg>
      </pc:sldChg>
      <pc:sldChg chg="addSp modSp add mod modTransition modAnim">
        <pc:chgData name="Bjarni Asmundsson" userId="6a8719c8-66d4-4128-a50a-e4c11da2f60f" providerId="ADAL" clId="{8FD0F7BC-8544-4876-8392-56C4A2795B11}" dt="2023-03-01T05:55:15.887" v="68" actId="962"/>
        <pc:sldMkLst>
          <pc:docMk/>
          <pc:sldMk cId="3713816930" sldId="2146845832"/>
        </pc:sldMkLst>
        <pc:picChg chg="add mod">
          <ac:chgData name="Bjarni Asmundsson" userId="6a8719c8-66d4-4128-a50a-e4c11da2f60f" providerId="ADAL" clId="{8FD0F7BC-8544-4876-8392-56C4A2795B11}" dt="2023-03-01T05:55:15.887" v="68" actId="962"/>
          <ac:picMkLst>
            <pc:docMk/>
            <pc:sldMk cId="3713816930" sldId="2146845832"/>
            <ac:picMk id="2" creationId="{DEBEA873-7D4B-CF8B-19C7-09B32131BCC7}"/>
          </ac:picMkLst>
        </pc:picChg>
        <pc:picChg chg="mod">
          <ac:chgData name="Bjarni Asmundsson" userId="6a8719c8-66d4-4128-a50a-e4c11da2f60f" providerId="ADAL" clId="{8FD0F7BC-8544-4876-8392-56C4A2795B11}" dt="2023-03-01T05:52:36.861" v="59" actId="1076"/>
          <ac:picMkLst>
            <pc:docMk/>
            <pc:sldMk cId="3713816930" sldId="2146845832"/>
            <ac:picMk id="5" creationId="{42B3C74C-235F-5BDF-9715-7F732A4763DE}"/>
          </ac:picMkLst>
        </pc:picChg>
      </pc:sldChg>
      <pc:sldChg chg="addSp delSp modSp add mod delAnim modAnim">
        <pc:chgData name="Bjarni Asmundsson" userId="6a8719c8-66d4-4128-a50a-e4c11da2f60f" providerId="ADAL" clId="{8FD0F7BC-8544-4876-8392-56C4A2795B11}" dt="2023-03-01T06:03:04.109" v="123" actId="167"/>
        <pc:sldMkLst>
          <pc:docMk/>
          <pc:sldMk cId="4127517305" sldId="2146845833"/>
        </pc:sldMkLst>
        <pc:picChg chg="del">
          <ac:chgData name="Bjarni Asmundsson" userId="6a8719c8-66d4-4128-a50a-e4c11da2f60f" providerId="ADAL" clId="{8FD0F7BC-8544-4876-8392-56C4A2795B11}" dt="2023-03-01T05:54:29.418" v="64" actId="478"/>
          <ac:picMkLst>
            <pc:docMk/>
            <pc:sldMk cId="4127517305" sldId="2146845833"/>
            <ac:picMk id="2" creationId="{DEBEA873-7D4B-CF8B-19C7-09B32131BCC7}"/>
          </ac:picMkLst>
        </pc:picChg>
        <pc:picChg chg="add mod ord">
          <ac:chgData name="Bjarni Asmundsson" userId="6a8719c8-66d4-4128-a50a-e4c11da2f60f" providerId="ADAL" clId="{8FD0F7BC-8544-4876-8392-56C4A2795B11}" dt="2023-03-01T06:03:04.109" v="123" actId="167"/>
          <ac:picMkLst>
            <pc:docMk/>
            <pc:sldMk cId="4127517305" sldId="2146845833"/>
            <ac:picMk id="3" creationId="{2CBC60E7-F826-4D3E-1E3E-25D8A0F3323B}"/>
          </ac:picMkLst>
        </pc:picChg>
        <pc:picChg chg="add mod">
          <ac:chgData name="Bjarni Asmundsson" userId="6a8719c8-66d4-4128-a50a-e4c11da2f60f" providerId="ADAL" clId="{8FD0F7BC-8544-4876-8392-56C4A2795B11}" dt="2023-03-01T06:02:47.427" v="107" actId="1038"/>
          <ac:picMkLst>
            <pc:docMk/>
            <pc:sldMk cId="4127517305" sldId="2146845833"/>
            <ac:picMk id="4" creationId="{C20EE0EF-EB6F-3217-AB38-FF6AE9A47BD3}"/>
          </ac:picMkLst>
        </pc:picChg>
      </pc:sldChg>
      <pc:sldChg chg="addSp modSp add mod modClrScheme chgLayout">
        <pc:chgData name="Bjarni Asmundsson" userId="6a8719c8-66d4-4128-a50a-e4c11da2f60f" providerId="ADAL" clId="{8FD0F7BC-8544-4876-8392-56C4A2795B11}" dt="2023-03-01T06:50:59.764" v="482" actId="167"/>
        <pc:sldMkLst>
          <pc:docMk/>
          <pc:sldMk cId="2058167782" sldId="2146845834"/>
        </pc:sldMkLst>
        <pc:spChg chg="add mod ord">
          <ac:chgData name="Bjarni Asmundsson" userId="6a8719c8-66d4-4128-a50a-e4c11da2f60f" providerId="ADAL" clId="{8FD0F7BC-8544-4876-8392-56C4A2795B11}" dt="2023-03-01T06:50:16.623" v="480" actId="20577"/>
          <ac:spMkLst>
            <pc:docMk/>
            <pc:sldMk cId="2058167782" sldId="2146845834"/>
            <ac:spMk id="4" creationId="{4FCD307A-841A-8C64-8A05-AA9CA155974D}"/>
          </ac:spMkLst>
        </pc:spChg>
        <pc:spChg chg="add mod ord">
          <ac:chgData name="Bjarni Asmundsson" userId="6a8719c8-66d4-4128-a50a-e4c11da2f60f" providerId="ADAL" clId="{8FD0F7BC-8544-4876-8392-56C4A2795B11}" dt="2023-03-01T06:35:21.346" v="471" actId="20577"/>
          <ac:spMkLst>
            <pc:docMk/>
            <pc:sldMk cId="2058167782" sldId="2146845834"/>
            <ac:spMk id="6" creationId="{B3607632-6FE9-7E57-5265-1FE471211D77}"/>
          </ac:spMkLst>
        </pc:spChg>
        <pc:spChg chg="add mod ord">
          <ac:chgData name="Bjarni Asmundsson" userId="6a8719c8-66d4-4128-a50a-e4c11da2f60f" providerId="ADAL" clId="{8FD0F7BC-8544-4876-8392-56C4A2795B11}" dt="2023-03-01T06:50:54.754" v="481" actId="167"/>
          <ac:spMkLst>
            <pc:docMk/>
            <pc:sldMk cId="2058167782" sldId="2146845834"/>
            <ac:spMk id="7" creationId="{D34421B9-5D6A-BC66-EDFC-F07083564AC5}"/>
          </ac:spMkLst>
        </pc:spChg>
        <pc:picChg chg="add mod ord">
          <ac:chgData name="Bjarni Asmundsson" userId="6a8719c8-66d4-4128-a50a-e4c11da2f60f" providerId="ADAL" clId="{8FD0F7BC-8544-4876-8392-56C4A2795B11}" dt="2023-03-01T06:50:59.764" v="482" actId="167"/>
          <ac:picMkLst>
            <pc:docMk/>
            <pc:sldMk cId="2058167782" sldId="2146845834"/>
            <ac:picMk id="2" creationId="{30C1077F-766B-346C-C63E-503E900D59E2}"/>
          </ac:picMkLst>
        </pc:picChg>
        <pc:picChg chg="mod ord">
          <ac:chgData name="Bjarni Asmundsson" userId="6a8719c8-66d4-4128-a50a-e4c11da2f60f" providerId="ADAL" clId="{8FD0F7BC-8544-4876-8392-56C4A2795B11}" dt="2023-03-01T06:03:26.427" v="126" actId="1076"/>
          <ac:picMkLst>
            <pc:docMk/>
            <pc:sldMk cId="2058167782" sldId="2146845834"/>
            <ac:picMk id="3" creationId="{2CBC60E7-F826-4D3E-1E3E-25D8A0F3323B}"/>
          </ac:picMkLst>
        </pc:picChg>
      </pc:sldChg>
      <pc:sldChg chg="addSp delSp modSp new mod modClrScheme chgLayout">
        <pc:chgData name="Bjarni Asmundsson" userId="6a8719c8-66d4-4128-a50a-e4c11da2f60f" providerId="ADAL" clId="{8FD0F7BC-8544-4876-8392-56C4A2795B11}" dt="2023-03-01T06:11:51.835" v="454" actId="20577"/>
        <pc:sldMkLst>
          <pc:docMk/>
          <pc:sldMk cId="3221454886" sldId="2146845835"/>
        </pc:sldMkLst>
        <pc:spChg chg="add del mod">
          <ac:chgData name="Bjarni Asmundsson" userId="6a8719c8-66d4-4128-a50a-e4c11da2f60f" providerId="ADAL" clId="{8FD0F7BC-8544-4876-8392-56C4A2795B11}" dt="2023-03-01T06:09:02.539" v="323" actId="931"/>
          <ac:spMkLst>
            <pc:docMk/>
            <pc:sldMk cId="3221454886" sldId="2146845835"/>
            <ac:spMk id="2" creationId="{D17E6903-BFAE-B890-3714-AF5425A69556}"/>
          </ac:spMkLst>
        </pc:spChg>
        <pc:spChg chg="add mod">
          <ac:chgData name="Bjarni Asmundsson" userId="6a8719c8-66d4-4128-a50a-e4c11da2f60f" providerId="ADAL" clId="{8FD0F7BC-8544-4876-8392-56C4A2795B11}" dt="2023-03-01T06:09:32.975" v="409" actId="20577"/>
          <ac:spMkLst>
            <pc:docMk/>
            <pc:sldMk cId="3221454886" sldId="2146845835"/>
            <ac:spMk id="3" creationId="{7A8282D9-36EC-CD53-4639-326E90867114}"/>
          </ac:spMkLst>
        </pc:spChg>
        <pc:spChg chg="add mod">
          <ac:chgData name="Bjarni Asmundsson" userId="6a8719c8-66d4-4128-a50a-e4c11da2f60f" providerId="ADAL" clId="{8FD0F7BC-8544-4876-8392-56C4A2795B11}" dt="2023-03-01T06:10:05.275" v="429" actId="20577"/>
          <ac:spMkLst>
            <pc:docMk/>
            <pc:sldMk cId="3221454886" sldId="2146845835"/>
            <ac:spMk id="4" creationId="{1470C604-18B7-FC41-6A13-5ED4099B5539}"/>
          </ac:spMkLst>
        </pc:spChg>
        <pc:spChg chg="add mod">
          <ac:chgData name="Bjarni Asmundsson" userId="6a8719c8-66d4-4128-a50a-e4c11da2f60f" providerId="ADAL" clId="{8FD0F7BC-8544-4876-8392-56C4A2795B11}" dt="2023-03-01T06:11:01.660" v="451" actId="20577"/>
          <ac:spMkLst>
            <pc:docMk/>
            <pc:sldMk cId="3221454886" sldId="2146845835"/>
            <ac:spMk id="5" creationId="{878656D6-B5B7-0E29-AFE9-E52F4C80DCC3}"/>
          </ac:spMkLst>
        </pc:spChg>
        <pc:spChg chg="add del mod">
          <ac:chgData name="Bjarni Asmundsson" userId="6a8719c8-66d4-4128-a50a-e4c11da2f60f" providerId="ADAL" clId="{8FD0F7BC-8544-4876-8392-56C4A2795B11}" dt="2023-03-01T06:09:52.031" v="410" actId="931"/>
          <ac:spMkLst>
            <pc:docMk/>
            <pc:sldMk cId="3221454886" sldId="2146845835"/>
            <ac:spMk id="6" creationId="{87678FC3-183F-87EC-E32F-A759AAF524D9}"/>
          </ac:spMkLst>
        </pc:spChg>
        <pc:spChg chg="add mod">
          <ac:chgData name="Bjarni Asmundsson" userId="6a8719c8-66d4-4128-a50a-e4c11da2f60f" providerId="ADAL" clId="{8FD0F7BC-8544-4876-8392-56C4A2795B11}" dt="2023-03-01T06:10:29.163" v="431" actId="20577"/>
          <ac:spMkLst>
            <pc:docMk/>
            <pc:sldMk cId="3221454886" sldId="2146845835"/>
            <ac:spMk id="7" creationId="{0F791354-48EB-EA4A-8CC6-DC1ED0CF4998}"/>
          </ac:spMkLst>
        </pc:spChg>
        <pc:spChg chg="add mod">
          <ac:chgData name="Bjarni Asmundsson" userId="6a8719c8-66d4-4128-a50a-e4c11da2f60f" providerId="ADAL" clId="{8FD0F7BC-8544-4876-8392-56C4A2795B11}" dt="2023-03-01T06:09:07.636" v="342" actId="20577"/>
          <ac:spMkLst>
            <pc:docMk/>
            <pc:sldMk cId="3221454886" sldId="2146845835"/>
            <ac:spMk id="8" creationId="{47461FAA-BDD0-2C39-9D8E-257BAC6ABB5A}"/>
          </ac:spMkLst>
        </pc:spChg>
        <pc:spChg chg="add mod">
          <ac:chgData name="Bjarni Asmundsson" userId="6a8719c8-66d4-4128-a50a-e4c11da2f60f" providerId="ADAL" clId="{8FD0F7BC-8544-4876-8392-56C4A2795B11}" dt="2023-03-01T06:11:51.835" v="454" actId="20577"/>
          <ac:spMkLst>
            <pc:docMk/>
            <pc:sldMk cId="3221454886" sldId="2146845835"/>
            <ac:spMk id="9" creationId="{FBF39572-F66B-7390-A4B9-297893E75942}"/>
          </ac:spMkLst>
        </pc:spChg>
        <pc:spChg chg="add mod">
          <ac:chgData name="Bjarni Asmundsson" userId="6a8719c8-66d4-4128-a50a-e4c11da2f60f" providerId="ADAL" clId="{8FD0F7BC-8544-4876-8392-56C4A2795B11}" dt="2023-03-01T06:09:25.464" v="395" actId="20577"/>
          <ac:spMkLst>
            <pc:docMk/>
            <pc:sldMk cId="3221454886" sldId="2146845835"/>
            <ac:spMk id="10" creationId="{5B146277-A96C-CF4C-92CA-1EAD03FEE6DD}"/>
          </ac:spMkLst>
        </pc:spChg>
        <pc:picChg chg="add mod">
          <ac:chgData name="Bjarni Asmundsson" userId="6a8719c8-66d4-4128-a50a-e4c11da2f60f" providerId="ADAL" clId="{8FD0F7BC-8544-4876-8392-56C4A2795B11}" dt="2023-03-01T06:09:05.957" v="331" actId="27614"/>
          <ac:picMkLst>
            <pc:docMk/>
            <pc:sldMk cId="3221454886" sldId="2146845835"/>
            <ac:picMk id="12" creationId="{0381EE08-C1D7-6E43-AA71-053A2642BA92}"/>
          </ac:picMkLst>
        </pc:picChg>
        <pc:picChg chg="add mod">
          <ac:chgData name="Bjarni Asmundsson" userId="6a8719c8-66d4-4128-a50a-e4c11da2f60f" providerId="ADAL" clId="{8FD0F7BC-8544-4876-8392-56C4A2795B11}" dt="2023-03-01T06:09:57.637" v="413" actId="14826"/>
          <ac:picMkLst>
            <pc:docMk/>
            <pc:sldMk cId="3221454886" sldId="2146845835"/>
            <ac:picMk id="14" creationId="{BA7D9B2A-ED95-5BE2-1995-51F0166C4327}"/>
          </ac:picMkLst>
        </pc:picChg>
      </pc:sldChg>
    </pc:docChg>
  </pc:docChgLst>
  <pc:docChgLst>
    <pc:chgData name="Bjorn Jonsson" userId="0ba677ab-dff8-4d69-911d-adef4ed2de49" providerId="ADAL" clId="{661D126C-80BF-424D-A79C-E8AE142580B1}"/>
    <pc:docChg chg="undo custSel addSld delSld modSld modSection">
      <pc:chgData name="Bjorn Jonsson" userId="0ba677ab-dff8-4d69-911d-adef4ed2de49" providerId="ADAL" clId="{661D126C-80BF-424D-A79C-E8AE142580B1}" dt="2023-03-08T12:33:04.890" v="10" actId="368"/>
      <pc:docMkLst>
        <pc:docMk/>
      </pc:docMkLst>
      <pc:sldChg chg="del">
        <pc:chgData name="Bjorn Jonsson" userId="0ba677ab-dff8-4d69-911d-adef4ed2de49" providerId="ADAL" clId="{661D126C-80BF-424D-A79C-E8AE142580B1}" dt="2023-03-08T12:31:59.596" v="0" actId="47"/>
        <pc:sldMkLst>
          <pc:docMk/>
          <pc:sldMk cId="3990627660" sldId="256"/>
        </pc:sldMkLst>
      </pc:sldChg>
      <pc:sldChg chg="del">
        <pc:chgData name="Bjorn Jonsson" userId="0ba677ab-dff8-4d69-911d-adef4ed2de49" providerId="ADAL" clId="{661D126C-80BF-424D-A79C-E8AE142580B1}" dt="2023-03-08T12:32:51.422" v="6" actId="47"/>
        <pc:sldMkLst>
          <pc:docMk/>
          <pc:sldMk cId="1365881434" sldId="284"/>
        </pc:sldMkLst>
      </pc:sldChg>
      <pc:sldChg chg="add del">
        <pc:chgData name="Bjorn Jonsson" userId="0ba677ab-dff8-4d69-911d-adef4ed2de49" providerId="ADAL" clId="{661D126C-80BF-424D-A79C-E8AE142580B1}" dt="2023-03-08T12:32:11.035" v="3" actId="47"/>
        <pc:sldMkLst>
          <pc:docMk/>
          <pc:sldMk cId="1969521738" sldId="285"/>
        </pc:sldMkLst>
      </pc:sldChg>
      <pc:sldChg chg="modNotes">
        <pc:chgData name="Bjorn Jonsson" userId="0ba677ab-dff8-4d69-911d-adef4ed2de49" providerId="ADAL" clId="{661D126C-80BF-424D-A79C-E8AE142580B1}" dt="2023-03-08T12:33:04.880" v="8" actId="368"/>
        <pc:sldMkLst>
          <pc:docMk/>
          <pc:sldMk cId="2461913604" sldId="482"/>
        </pc:sldMkLst>
      </pc:sldChg>
      <pc:sldChg chg="modNotes">
        <pc:chgData name="Bjorn Jonsson" userId="0ba677ab-dff8-4d69-911d-adef4ed2de49" providerId="ADAL" clId="{661D126C-80BF-424D-A79C-E8AE142580B1}" dt="2023-03-08T12:33:04.890" v="10" actId="368"/>
        <pc:sldMkLst>
          <pc:docMk/>
          <pc:sldMk cId="2513171022" sldId="483"/>
        </pc:sldMkLst>
      </pc:sldChg>
      <pc:sldChg chg="del">
        <pc:chgData name="Bjorn Jonsson" userId="0ba677ab-dff8-4d69-911d-adef4ed2de49" providerId="ADAL" clId="{661D126C-80BF-424D-A79C-E8AE142580B1}" dt="2023-03-08T12:32:13.116" v="4" actId="47"/>
        <pc:sldMkLst>
          <pc:docMk/>
          <pc:sldMk cId="3143666324" sldId="2146845830"/>
        </pc:sldMkLst>
      </pc:sldChg>
      <pc:sldChg chg="del">
        <pc:chgData name="Bjorn Jonsson" userId="0ba677ab-dff8-4d69-911d-adef4ed2de49" providerId="ADAL" clId="{661D126C-80BF-424D-A79C-E8AE142580B1}" dt="2023-03-08T12:32:26.830" v="5" actId="47"/>
        <pc:sldMkLst>
          <pc:docMk/>
          <pc:sldMk cId="3821968538" sldId="2146845841"/>
        </pc:sldMkLst>
      </pc:sldChg>
    </pc:docChg>
  </pc:docChgLst>
  <pc:docChgLst>
    <pc:chgData name="Martin Kleindl" userId="cfd6b6c4-d6a3-4947-8f99-87aee65d618f" providerId="ADAL" clId="{0FCBFA10-1D2B-42C4-ADFB-08945D0DC7FA}"/>
    <pc:docChg chg="undo custSel addSld delSld modSld modSection">
      <pc:chgData name="Martin Kleindl" userId="cfd6b6c4-d6a3-4947-8f99-87aee65d618f" providerId="ADAL" clId="{0FCBFA10-1D2B-42C4-ADFB-08945D0DC7FA}" dt="2023-02-10T09:24:56.785" v="1411" actId="14100"/>
      <pc:docMkLst>
        <pc:docMk/>
      </pc:docMkLst>
      <pc:sldChg chg="addSp delSp modSp add mod">
        <pc:chgData name="Martin Kleindl" userId="cfd6b6c4-d6a3-4947-8f99-87aee65d618f" providerId="ADAL" clId="{0FCBFA10-1D2B-42C4-ADFB-08945D0DC7FA}" dt="2023-02-10T09:15:27.886" v="1400" actId="20577"/>
        <pc:sldMkLst>
          <pc:docMk/>
          <pc:sldMk cId="2392166904" sldId="384"/>
        </pc:sldMkLst>
        <pc:spChg chg="mod">
          <ac:chgData name="Martin Kleindl" userId="cfd6b6c4-d6a3-4947-8f99-87aee65d618f" providerId="ADAL" clId="{0FCBFA10-1D2B-42C4-ADFB-08945D0DC7FA}" dt="2023-02-10T08:38:36.276" v="133" actId="20577"/>
          <ac:spMkLst>
            <pc:docMk/>
            <pc:sldMk cId="2392166904" sldId="384"/>
            <ac:spMk id="2" creationId="{B146EB52-D299-552B-4292-919F364FF26D}"/>
          </ac:spMkLst>
        </pc:spChg>
        <pc:spChg chg="mod">
          <ac:chgData name="Martin Kleindl" userId="cfd6b6c4-d6a3-4947-8f99-87aee65d618f" providerId="ADAL" clId="{0FCBFA10-1D2B-42C4-ADFB-08945D0DC7FA}" dt="2023-02-10T09:15:27.886" v="1400" actId="20577"/>
          <ac:spMkLst>
            <pc:docMk/>
            <pc:sldMk cId="2392166904" sldId="384"/>
            <ac:spMk id="3" creationId="{5AE32F26-4674-772B-AA42-8D8386A02E79}"/>
          </ac:spMkLst>
        </pc:spChg>
        <pc:spChg chg="add mod">
          <ac:chgData name="Martin Kleindl" userId="cfd6b6c4-d6a3-4947-8f99-87aee65d618f" providerId="ADAL" clId="{0FCBFA10-1D2B-42C4-ADFB-08945D0DC7FA}" dt="2023-02-10T09:15:05.613" v="1395" actId="20577"/>
          <ac:spMkLst>
            <pc:docMk/>
            <pc:sldMk cId="2392166904" sldId="384"/>
            <ac:spMk id="4" creationId="{090E953A-2630-D03F-19B5-4F84002E6EDA}"/>
          </ac:spMkLst>
        </pc:spChg>
        <pc:spChg chg="del mod">
          <ac:chgData name="Martin Kleindl" userId="cfd6b6c4-d6a3-4947-8f99-87aee65d618f" providerId="ADAL" clId="{0FCBFA10-1D2B-42C4-ADFB-08945D0DC7FA}" dt="2023-02-10T08:44:28.117" v="539"/>
          <ac:spMkLst>
            <pc:docMk/>
            <pc:sldMk cId="2392166904" sldId="384"/>
            <ac:spMk id="8" creationId="{5EF4AB4F-898F-7DEF-AD3F-68DDB8827AFF}"/>
          </ac:spMkLst>
        </pc:spChg>
        <pc:spChg chg="mod">
          <ac:chgData name="Martin Kleindl" userId="cfd6b6c4-d6a3-4947-8f99-87aee65d618f" providerId="ADAL" clId="{0FCBFA10-1D2B-42C4-ADFB-08945D0DC7FA}" dt="2023-02-10T09:13:44.508" v="1391" actId="14861"/>
          <ac:spMkLst>
            <pc:docMk/>
            <pc:sldMk cId="2392166904" sldId="384"/>
            <ac:spMk id="9" creationId="{C6834ED6-D738-976C-51B0-980F70A222C3}"/>
          </ac:spMkLst>
        </pc:spChg>
        <pc:spChg chg="mod">
          <ac:chgData name="Martin Kleindl" userId="cfd6b6c4-d6a3-4947-8f99-87aee65d618f" providerId="ADAL" clId="{0FCBFA10-1D2B-42C4-ADFB-08945D0DC7FA}" dt="2023-02-10T09:13:44.508" v="1391" actId="14861"/>
          <ac:spMkLst>
            <pc:docMk/>
            <pc:sldMk cId="2392166904" sldId="384"/>
            <ac:spMk id="10" creationId="{6C9F47A1-D57C-7FA5-BD2C-ADA4EDD942B0}"/>
          </ac:spMkLst>
        </pc:spChg>
      </pc:sldChg>
      <pc:sldChg chg="modSp add del mod">
        <pc:chgData name="Martin Kleindl" userId="cfd6b6c4-d6a3-4947-8f99-87aee65d618f" providerId="ADAL" clId="{0FCBFA10-1D2B-42C4-ADFB-08945D0DC7FA}" dt="2023-02-10T08:55:57.822" v="940" actId="5793"/>
        <pc:sldMkLst>
          <pc:docMk/>
          <pc:sldMk cId="2885901371" sldId="394"/>
        </pc:sldMkLst>
        <pc:spChg chg="mod">
          <ac:chgData name="Martin Kleindl" userId="cfd6b6c4-d6a3-4947-8f99-87aee65d618f" providerId="ADAL" clId="{0FCBFA10-1D2B-42C4-ADFB-08945D0DC7FA}" dt="2023-02-10T08:44:43.670" v="567" actId="20577"/>
          <ac:spMkLst>
            <pc:docMk/>
            <pc:sldMk cId="2885901371" sldId="394"/>
            <ac:spMk id="2" creationId="{3141070E-1DDB-DD1C-C6A9-53595DC6D500}"/>
          </ac:spMkLst>
        </pc:spChg>
        <pc:spChg chg="mod">
          <ac:chgData name="Martin Kleindl" userId="cfd6b6c4-d6a3-4947-8f99-87aee65d618f" providerId="ADAL" clId="{0FCBFA10-1D2B-42C4-ADFB-08945D0DC7FA}" dt="2023-02-10T08:55:57.822" v="940" actId="5793"/>
          <ac:spMkLst>
            <pc:docMk/>
            <pc:sldMk cId="2885901371" sldId="394"/>
            <ac:spMk id="3" creationId="{DF3D0AB9-E49E-1132-6016-780FF1859A6B}"/>
          </ac:spMkLst>
        </pc:spChg>
        <pc:spChg chg="mod">
          <ac:chgData name="Martin Kleindl" userId="cfd6b6c4-d6a3-4947-8f99-87aee65d618f" providerId="ADAL" clId="{0FCBFA10-1D2B-42C4-ADFB-08945D0DC7FA}" dt="2023-02-10T08:46:56.318" v="605" actId="207"/>
          <ac:spMkLst>
            <pc:docMk/>
            <pc:sldMk cId="2885901371" sldId="394"/>
            <ac:spMk id="7" creationId="{9B07D8D8-C06C-7EFC-CA8A-D2D5D05AADC7}"/>
          </ac:spMkLst>
        </pc:spChg>
        <pc:spChg chg="mod">
          <ac:chgData name="Martin Kleindl" userId="cfd6b6c4-d6a3-4947-8f99-87aee65d618f" providerId="ADAL" clId="{0FCBFA10-1D2B-42C4-ADFB-08945D0DC7FA}" dt="2023-02-10T08:47:13.742" v="610" actId="20577"/>
          <ac:spMkLst>
            <pc:docMk/>
            <pc:sldMk cId="2885901371" sldId="394"/>
            <ac:spMk id="8" creationId="{D9C4F16D-F611-65A9-37D2-B10388C264AD}"/>
          </ac:spMkLst>
        </pc:spChg>
        <pc:spChg chg="mod">
          <ac:chgData name="Martin Kleindl" userId="cfd6b6c4-d6a3-4947-8f99-87aee65d618f" providerId="ADAL" clId="{0FCBFA10-1D2B-42C4-ADFB-08945D0DC7FA}" dt="2023-02-10T08:47:20.482" v="611" actId="207"/>
          <ac:spMkLst>
            <pc:docMk/>
            <pc:sldMk cId="2885901371" sldId="394"/>
            <ac:spMk id="9" creationId="{CEE81A49-548E-1E3D-37CD-AF1F5256A496}"/>
          </ac:spMkLst>
        </pc:spChg>
        <pc:spChg chg="mod">
          <ac:chgData name="Martin Kleindl" userId="cfd6b6c4-d6a3-4947-8f99-87aee65d618f" providerId="ADAL" clId="{0FCBFA10-1D2B-42C4-ADFB-08945D0DC7FA}" dt="2023-02-10T08:46:56.318" v="605" actId="207"/>
          <ac:spMkLst>
            <pc:docMk/>
            <pc:sldMk cId="2885901371" sldId="394"/>
            <ac:spMk id="10" creationId="{20D8DBC8-F67E-42D4-5121-7843A5E999F3}"/>
          </ac:spMkLst>
        </pc:spChg>
      </pc:sldChg>
      <pc:sldChg chg="addSp delSp modSp add del mod">
        <pc:chgData name="Martin Kleindl" userId="cfd6b6c4-d6a3-4947-8f99-87aee65d618f" providerId="ADAL" clId="{0FCBFA10-1D2B-42C4-ADFB-08945D0DC7FA}" dt="2023-02-10T09:24:56.785" v="1411" actId="14100"/>
        <pc:sldMkLst>
          <pc:docMk/>
          <pc:sldMk cId="110828239" sldId="397"/>
        </pc:sldMkLst>
        <pc:spChg chg="add del">
          <ac:chgData name="Martin Kleindl" userId="cfd6b6c4-d6a3-4947-8f99-87aee65d618f" providerId="ADAL" clId="{0FCBFA10-1D2B-42C4-ADFB-08945D0DC7FA}" dt="2023-02-10T09:03:57.550" v="1291" actId="478"/>
          <ac:spMkLst>
            <pc:docMk/>
            <pc:sldMk cId="110828239" sldId="397"/>
            <ac:spMk id="2" creationId="{36508511-8DD2-758C-8E5E-77F8E9958608}"/>
          </ac:spMkLst>
        </pc:spChg>
        <pc:spChg chg="mod">
          <ac:chgData name="Martin Kleindl" userId="cfd6b6c4-d6a3-4947-8f99-87aee65d618f" providerId="ADAL" clId="{0FCBFA10-1D2B-42C4-ADFB-08945D0DC7FA}" dt="2023-02-10T08:56:25.357" v="956" actId="20577"/>
          <ac:spMkLst>
            <pc:docMk/>
            <pc:sldMk cId="110828239" sldId="397"/>
            <ac:spMk id="8" creationId="{90E6D137-9158-2DF9-51EA-2FAD03238C87}"/>
          </ac:spMkLst>
        </pc:spChg>
        <pc:spChg chg="mod">
          <ac:chgData name="Martin Kleindl" userId="cfd6b6c4-d6a3-4947-8f99-87aee65d618f" providerId="ADAL" clId="{0FCBFA10-1D2B-42C4-ADFB-08945D0DC7FA}" dt="2023-02-10T09:05:57.222" v="1321" actId="20577"/>
          <ac:spMkLst>
            <pc:docMk/>
            <pc:sldMk cId="110828239" sldId="397"/>
            <ac:spMk id="9" creationId="{C8B3FC3E-2318-7FD8-7D02-D881E9AFDC53}"/>
          </ac:spMkLst>
        </pc:spChg>
        <pc:picChg chg="add mod">
          <ac:chgData name="Martin Kleindl" userId="cfd6b6c4-d6a3-4947-8f99-87aee65d618f" providerId="ADAL" clId="{0FCBFA10-1D2B-42C4-ADFB-08945D0DC7FA}" dt="2023-02-10T09:04:53.874" v="1305" actId="1076"/>
          <ac:picMkLst>
            <pc:docMk/>
            <pc:sldMk cId="110828239" sldId="397"/>
            <ac:picMk id="3" creationId="{96A384A6-DE1F-DD8B-B52B-5E57C193E788}"/>
          </ac:picMkLst>
        </pc:picChg>
        <pc:picChg chg="add mod">
          <ac:chgData name="Martin Kleindl" userId="cfd6b6c4-d6a3-4947-8f99-87aee65d618f" providerId="ADAL" clId="{0FCBFA10-1D2B-42C4-ADFB-08945D0DC7FA}" dt="2023-02-10T09:24:56.785" v="1411" actId="14100"/>
          <ac:picMkLst>
            <pc:docMk/>
            <pc:sldMk cId="110828239" sldId="397"/>
            <ac:picMk id="5" creationId="{0862BC30-C0BD-D2F4-585A-BB31199B9588}"/>
          </ac:picMkLst>
        </pc:picChg>
        <pc:picChg chg="add mod">
          <ac:chgData name="Martin Kleindl" userId="cfd6b6c4-d6a3-4947-8f99-87aee65d618f" providerId="ADAL" clId="{0FCBFA10-1D2B-42C4-ADFB-08945D0DC7FA}" dt="2023-02-10T09:24:51.432" v="1410" actId="14100"/>
          <ac:picMkLst>
            <pc:docMk/>
            <pc:sldMk cId="110828239" sldId="397"/>
            <ac:picMk id="7" creationId="{7447B286-0084-D7B1-2F4E-D4E171740FCB}"/>
          </ac:picMkLst>
        </pc:picChg>
      </pc:sldChg>
      <pc:sldChg chg="new del">
        <pc:chgData name="Martin Kleindl" userId="cfd6b6c4-d6a3-4947-8f99-87aee65d618f" providerId="ADAL" clId="{0FCBFA10-1D2B-42C4-ADFB-08945D0DC7FA}" dt="2023-02-10T08:37:34.025" v="117" actId="47"/>
        <pc:sldMkLst>
          <pc:docMk/>
          <pc:sldMk cId="3482535140" sldId="488"/>
        </pc:sldMkLst>
      </pc:sldChg>
      <pc:sldChg chg="addSp delSp modSp add mod">
        <pc:chgData name="Martin Kleindl" userId="cfd6b6c4-d6a3-4947-8f99-87aee65d618f" providerId="ADAL" clId="{0FCBFA10-1D2B-42C4-ADFB-08945D0DC7FA}" dt="2023-02-10T09:12:13.845" v="1360" actId="1076"/>
        <pc:sldMkLst>
          <pc:docMk/>
          <pc:sldMk cId="4216430952" sldId="2146845828"/>
        </pc:sldMkLst>
        <pc:spChg chg="add del mod">
          <ac:chgData name="Martin Kleindl" userId="cfd6b6c4-d6a3-4947-8f99-87aee65d618f" providerId="ADAL" clId="{0FCBFA10-1D2B-42C4-ADFB-08945D0DC7FA}" dt="2023-02-10T09:09:05.173" v="1327" actId="478"/>
          <ac:spMkLst>
            <pc:docMk/>
            <pc:sldMk cId="4216430952" sldId="2146845828"/>
            <ac:spMk id="3" creationId="{551C95FD-D8F4-D018-32F1-B8595F671DC5}"/>
          </ac:spMkLst>
        </pc:spChg>
        <pc:spChg chg="add del mod">
          <ac:chgData name="Martin Kleindl" userId="cfd6b6c4-d6a3-4947-8f99-87aee65d618f" providerId="ADAL" clId="{0FCBFA10-1D2B-42C4-ADFB-08945D0DC7FA}" dt="2023-02-10T09:09:06.926" v="1328" actId="478"/>
          <ac:spMkLst>
            <pc:docMk/>
            <pc:sldMk cId="4216430952" sldId="2146845828"/>
            <ac:spMk id="4" creationId="{C6CCD30F-C44B-DBE3-2471-0A4B54F09611}"/>
          </ac:spMkLst>
        </pc:spChg>
        <pc:spChg chg="mod">
          <ac:chgData name="Martin Kleindl" userId="cfd6b6c4-d6a3-4947-8f99-87aee65d618f" providerId="ADAL" clId="{0FCBFA10-1D2B-42C4-ADFB-08945D0DC7FA}" dt="2023-02-10T09:12:13.845" v="1360" actId="1076"/>
          <ac:spMkLst>
            <pc:docMk/>
            <pc:sldMk cId="4216430952" sldId="2146845828"/>
            <ac:spMk id="5" creationId="{C28EAB8A-EF19-11F7-8157-D716119B1322}"/>
          </ac:spMkLst>
        </pc:spChg>
        <pc:spChg chg="add del mod">
          <ac:chgData name="Martin Kleindl" userId="cfd6b6c4-d6a3-4947-8f99-87aee65d618f" providerId="ADAL" clId="{0FCBFA10-1D2B-42C4-ADFB-08945D0DC7FA}" dt="2023-02-10T09:09:08.620" v="1329" actId="478"/>
          <ac:spMkLst>
            <pc:docMk/>
            <pc:sldMk cId="4216430952" sldId="2146845828"/>
            <ac:spMk id="6" creationId="{2C8B2FAC-AF2A-D1DA-DFA3-D80C76FA7AC9}"/>
          </ac:spMkLst>
        </pc:spChg>
        <pc:spChg chg="add del mod">
          <ac:chgData name="Martin Kleindl" userId="cfd6b6c4-d6a3-4947-8f99-87aee65d618f" providerId="ADAL" clId="{0FCBFA10-1D2B-42C4-ADFB-08945D0DC7FA}" dt="2023-02-10T09:10:12.372" v="1341" actId="478"/>
          <ac:spMkLst>
            <pc:docMk/>
            <pc:sldMk cId="4216430952" sldId="2146845828"/>
            <ac:spMk id="7" creationId="{6C0B5DD2-AD7E-1BD1-D8EF-197F65802148}"/>
          </ac:spMkLst>
        </pc:spChg>
        <pc:spChg chg="add del mod">
          <ac:chgData name="Martin Kleindl" userId="cfd6b6c4-d6a3-4947-8f99-87aee65d618f" providerId="ADAL" clId="{0FCBFA10-1D2B-42C4-ADFB-08945D0DC7FA}" dt="2023-02-10T09:10:18.950" v="1343" actId="478"/>
          <ac:spMkLst>
            <pc:docMk/>
            <pc:sldMk cId="4216430952" sldId="2146845828"/>
            <ac:spMk id="8" creationId="{4BDF9563-A8A6-9195-685B-74526AA5D2EF}"/>
          </ac:spMkLst>
        </pc:spChg>
        <pc:spChg chg="add del mod">
          <ac:chgData name="Martin Kleindl" userId="cfd6b6c4-d6a3-4947-8f99-87aee65d618f" providerId="ADAL" clId="{0FCBFA10-1D2B-42C4-ADFB-08945D0DC7FA}" dt="2023-02-10T09:10:20.599" v="1344" actId="478"/>
          <ac:spMkLst>
            <pc:docMk/>
            <pc:sldMk cId="4216430952" sldId="2146845828"/>
            <ac:spMk id="9" creationId="{4A2F1967-3A43-D42C-BD65-7FCA66BD081C}"/>
          </ac:spMkLst>
        </pc:spChg>
        <pc:spChg chg="add del mod">
          <ac:chgData name="Martin Kleindl" userId="cfd6b6c4-d6a3-4947-8f99-87aee65d618f" providerId="ADAL" clId="{0FCBFA10-1D2B-42C4-ADFB-08945D0DC7FA}" dt="2023-02-10T09:10:22.173" v="1345" actId="478"/>
          <ac:spMkLst>
            <pc:docMk/>
            <pc:sldMk cId="4216430952" sldId="2146845828"/>
            <ac:spMk id="10" creationId="{57A7C56A-8F3E-4AAF-4186-3477A68F355F}"/>
          </ac:spMkLst>
        </pc:spChg>
        <pc:spChg chg="add mod">
          <ac:chgData name="Martin Kleindl" userId="cfd6b6c4-d6a3-4947-8f99-87aee65d618f" providerId="ADAL" clId="{0FCBFA10-1D2B-42C4-ADFB-08945D0DC7FA}" dt="2023-02-10T09:10:47.341" v="1348" actId="20577"/>
          <ac:spMkLst>
            <pc:docMk/>
            <pc:sldMk cId="4216430952" sldId="2146845828"/>
            <ac:spMk id="12" creationId="{B04682DB-1F21-01F2-14D3-0EEAC5E4CF55}"/>
          </ac:spMkLst>
        </pc:spChg>
        <pc:spChg chg="add mod">
          <ac:chgData name="Martin Kleindl" userId="cfd6b6c4-d6a3-4947-8f99-87aee65d618f" providerId="ADAL" clId="{0FCBFA10-1D2B-42C4-ADFB-08945D0DC7FA}" dt="2023-02-10T09:11:15.397" v="1351" actId="20577"/>
          <ac:spMkLst>
            <pc:docMk/>
            <pc:sldMk cId="4216430952" sldId="2146845828"/>
            <ac:spMk id="13" creationId="{93FEDF05-4D9F-37E8-0F76-7D36D279949F}"/>
          </ac:spMkLst>
        </pc:spChg>
        <pc:spChg chg="add mod">
          <ac:chgData name="Martin Kleindl" userId="cfd6b6c4-d6a3-4947-8f99-87aee65d618f" providerId="ADAL" clId="{0FCBFA10-1D2B-42C4-ADFB-08945D0DC7FA}" dt="2023-02-10T09:11:44.401" v="1355" actId="20577"/>
          <ac:spMkLst>
            <pc:docMk/>
            <pc:sldMk cId="4216430952" sldId="2146845828"/>
            <ac:spMk id="14" creationId="{EDAFEA34-BA8A-A1F9-BAB2-C6225DEBB798}"/>
          </ac:spMkLst>
        </pc:spChg>
        <pc:spChg chg="add del mod">
          <ac:chgData name="Martin Kleindl" userId="cfd6b6c4-d6a3-4947-8f99-87aee65d618f" providerId="ADAL" clId="{0FCBFA10-1D2B-42C4-ADFB-08945D0DC7FA}" dt="2023-02-10T09:11:30.856" v="1353"/>
          <ac:spMkLst>
            <pc:docMk/>
            <pc:sldMk cId="4216430952" sldId="2146845828"/>
            <ac:spMk id="15" creationId="{933FE058-BB71-3539-1914-CFE81E7EA6A6}"/>
          </ac:spMkLst>
        </pc:spChg>
        <pc:picChg chg="add del mod">
          <ac:chgData name="Martin Kleindl" userId="cfd6b6c4-d6a3-4947-8f99-87aee65d618f" providerId="ADAL" clId="{0FCBFA10-1D2B-42C4-ADFB-08945D0DC7FA}" dt="2023-02-10T09:10:09.333" v="1340" actId="478"/>
          <ac:picMkLst>
            <pc:docMk/>
            <pc:sldMk cId="4216430952" sldId="2146845828"/>
            <ac:picMk id="2" creationId="{2D99B3D0-5DBB-4392-FBE1-8B45E5D2242C}"/>
          </ac:picMkLst>
        </pc:picChg>
        <pc:picChg chg="add mod">
          <ac:chgData name="Martin Kleindl" userId="cfd6b6c4-d6a3-4947-8f99-87aee65d618f" providerId="ADAL" clId="{0FCBFA10-1D2B-42C4-ADFB-08945D0DC7FA}" dt="2023-02-10T09:12:04.831" v="1359" actId="1076"/>
          <ac:picMkLst>
            <pc:docMk/>
            <pc:sldMk cId="4216430952" sldId="2146845828"/>
            <ac:picMk id="11" creationId="{090856A0-B2BF-CF6E-8325-257E2D58348B}"/>
          </ac:picMkLst>
        </pc:picChg>
      </pc:sldChg>
      <pc:sldChg chg="modSp add mod">
        <pc:chgData name="Martin Kleindl" userId="cfd6b6c4-d6a3-4947-8f99-87aee65d618f" providerId="ADAL" clId="{0FCBFA10-1D2B-42C4-ADFB-08945D0DC7FA}" dt="2023-02-10T08:53:42.997" v="899" actId="20577"/>
        <pc:sldMkLst>
          <pc:docMk/>
          <pc:sldMk cId="441714570" sldId="2146845829"/>
        </pc:sldMkLst>
        <pc:spChg chg="mod">
          <ac:chgData name="Martin Kleindl" userId="cfd6b6c4-d6a3-4947-8f99-87aee65d618f" providerId="ADAL" clId="{0FCBFA10-1D2B-42C4-ADFB-08945D0DC7FA}" dt="2023-02-10T08:53:42.997" v="899" actId="20577"/>
          <ac:spMkLst>
            <pc:docMk/>
            <pc:sldMk cId="441714570" sldId="2146845829"/>
            <ac:spMk id="5" creationId="{C28EAB8A-EF19-11F7-8157-D716119B1322}"/>
          </ac:spMkLst>
        </pc:spChg>
      </pc:sldChg>
      <pc:sldChg chg="add del">
        <pc:chgData name="Martin Kleindl" userId="cfd6b6c4-d6a3-4947-8f99-87aee65d618f" providerId="ADAL" clId="{0FCBFA10-1D2B-42C4-ADFB-08945D0DC7FA}" dt="2023-02-10T08:52:39.878" v="835"/>
        <pc:sldMkLst>
          <pc:docMk/>
          <pc:sldMk cId="2698596328" sldId="2146845829"/>
        </pc:sldMkLst>
      </pc:sldChg>
      <pc:sldMasterChg chg="delSldLayout">
        <pc:chgData name="Martin Kleindl" userId="cfd6b6c4-d6a3-4947-8f99-87aee65d618f" providerId="ADAL" clId="{0FCBFA10-1D2B-42C4-ADFB-08945D0DC7FA}" dt="2023-02-10T08:53:54.331" v="900" actId="47"/>
        <pc:sldMasterMkLst>
          <pc:docMk/>
          <pc:sldMasterMk cId="2719084853" sldId="2147483729"/>
        </pc:sldMasterMkLst>
        <pc:sldLayoutChg chg="del">
          <pc:chgData name="Martin Kleindl" userId="cfd6b6c4-d6a3-4947-8f99-87aee65d618f" providerId="ADAL" clId="{0FCBFA10-1D2B-42C4-ADFB-08945D0DC7FA}" dt="2023-02-10T08:53:54.331" v="900" actId="47"/>
          <pc:sldLayoutMkLst>
            <pc:docMk/>
            <pc:sldMasterMk cId="2719084853" sldId="2147483729"/>
            <pc:sldLayoutMk cId="2098423314" sldId="2147483736"/>
          </pc:sldLayoutMkLst>
        </pc:sldLayoutChg>
      </pc:sldMasterChg>
    </pc:docChg>
  </pc:docChgLst>
  <pc:docChgLst>
    <pc:chgData name="Martin Kleindl" userId="cfd6b6c4-d6a3-4947-8f99-87aee65d618f" providerId="ADAL" clId="{40C83D61-3ED2-40B9-957A-BAA456DA2BEA}"/>
    <pc:docChg chg="undo custSel addSld delSld modSld sldOrd modSection">
      <pc:chgData name="Martin Kleindl" userId="cfd6b6c4-d6a3-4947-8f99-87aee65d618f" providerId="ADAL" clId="{40C83D61-3ED2-40B9-957A-BAA456DA2BEA}" dt="2023-03-07T02:54:51.476" v="1522" actId="20577"/>
      <pc:docMkLst>
        <pc:docMk/>
      </pc:docMkLst>
      <pc:sldChg chg="addSp delSp modSp mod delAnim modAnim">
        <pc:chgData name="Martin Kleindl" userId="cfd6b6c4-d6a3-4947-8f99-87aee65d618f" providerId="ADAL" clId="{40C83D61-3ED2-40B9-957A-BAA456DA2BEA}" dt="2023-03-07T02:46:34.456" v="1387" actId="20577"/>
        <pc:sldMkLst>
          <pc:docMk/>
          <pc:sldMk cId="2885901371" sldId="394"/>
        </pc:sldMkLst>
        <pc:spChg chg="mod">
          <ac:chgData name="Martin Kleindl" userId="cfd6b6c4-d6a3-4947-8f99-87aee65d618f" providerId="ADAL" clId="{40C83D61-3ED2-40B9-957A-BAA456DA2BEA}" dt="2023-03-07T02:46:34.456" v="1387" actId="20577"/>
          <ac:spMkLst>
            <pc:docMk/>
            <pc:sldMk cId="2885901371" sldId="394"/>
            <ac:spMk id="2" creationId="{3141070E-1DDB-DD1C-C6A9-53595DC6D500}"/>
          </ac:spMkLst>
        </pc:spChg>
        <pc:spChg chg="mod">
          <ac:chgData name="Martin Kleindl" userId="cfd6b6c4-d6a3-4947-8f99-87aee65d618f" providerId="ADAL" clId="{40C83D61-3ED2-40B9-957A-BAA456DA2BEA}" dt="2023-03-03T05:51:27.626" v="1291" actId="113"/>
          <ac:spMkLst>
            <pc:docMk/>
            <pc:sldMk cId="2885901371" sldId="394"/>
            <ac:spMk id="3" creationId="{DF3D0AB9-E49E-1132-6016-780FF1859A6B}"/>
          </ac:spMkLst>
        </pc:spChg>
        <pc:spChg chg="mod">
          <ac:chgData name="Martin Kleindl" userId="cfd6b6c4-d6a3-4947-8f99-87aee65d618f" providerId="ADAL" clId="{40C83D61-3ED2-40B9-957A-BAA456DA2BEA}" dt="2023-03-03T06:00:36.154" v="1327" actId="207"/>
          <ac:spMkLst>
            <pc:docMk/>
            <pc:sldMk cId="2885901371" sldId="394"/>
            <ac:spMk id="6" creationId="{6C7C1968-7B74-EB8B-4C29-4976EE0E8161}"/>
          </ac:spMkLst>
        </pc:spChg>
        <pc:spChg chg="mod topLvl">
          <ac:chgData name="Martin Kleindl" userId="cfd6b6c4-d6a3-4947-8f99-87aee65d618f" providerId="ADAL" clId="{40C83D61-3ED2-40B9-957A-BAA456DA2BEA}" dt="2023-03-03T06:01:04.341" v="1330" actId="207"/>
          <ac:spMkLst>
            <pc:docMk/>
            <pc:sldMk cId="2885901371" sldId="394"/>
            <ac:spMk id="7" creationId="{9B07D8D8-C06C-7EFC-CA8A-D2D5D05AADC7}"/>
          </ac:spMkLst>
        </pc:spChg>
        <pc:spChg chg="mod">
          <ac:chgData name="Martin Kleindl" userId="cfd6b6c4-d6a3-4947-8f99-87aee65d618f" providerId="ADAL" clId="{40C83D61-3ED2-40B9-957A-BAA456DA2BEA}" dt="2023-03-03T05:53:01.040" v="1315" actId="1076"/>
          <ac:spMkLst>
            <pc:docMk/>
            <pc:sldMk cId="2885901371" sldId="394"/>
            <ac:spMk id="8" creationId="{D9C4F16D-F611-65A9-37D2-B10388C264AD}"/>
          </ac:spMkLst>
        </pc:spChg>
        <pc:spChg chg="mod topLvl">
          <ac:chgData name="Martin Kleindl" userId="cfd6b6c4-d6a3-4947-8f99-87aee65d618f" providerId="ADAL" clId="{40C83D61-3ED2-40B9-957A-BAA456DA2BEA}" dt="2023-03-03T06:01:06.926" v="1331" actId="207"/>
          <ac:spMkLst>
            <pc:docMk/>
            <pc:sldMk cId="2885901371" sldId="394"/>
            <ac:spMk id="9" creationId="{CEE81A49-548E-1E3D-37CD-AF1F5256A496}"/>
          </ac:spMkLst>
        </pc:spChg>
        <pc:spChg chg="mod topLvl">
          <ac:chgData name="Martin Kleindl" userId="cfd6b6c4-d6a3-4947-8f99-87aee65d618f" providerId="ADAL" clId="{40C83D61-3ED2-40B9-957A-BAA456DA2BEA}" dt="2023-03-03T06:01:11.318" v="1332" actId="207"/>
          <ac:spMkLst>
            <pc:docMk/>
            <pc:sldMk cId="2885901371" sldId="394"/>
            <ac:spMk id="10" creationId="{20D8DBC8-F67E-42D4-5121-7843A5E999F3}"/>
          </ac:spMkLst>
        </pc:spChg>
        <pc:spChg chg="add mod">
          <ac:chgData name="Martin Kleindl" userId="cfd6b6c4-d6a3-4947-8f99-87aee65d618f" providerId="ADAL" clId="{40C83D61-3ED2-40B9-957A-BAA456DA2BEA}" dt="2023-03-03T05:53:04.042" v="1317" actId="20577"/>
          <ac:spMkLst>
            <pc:docMk/>
            <pc:sldMk cId="2885901371" sldId="394"/>
            <ac:spMk id="26" creationId="{4D6C4901-A351-217E-47F8-F6CBC5816E71}"/>
          </ac:spMkLst>
        </pc:spChg>
        <pc:spChg chg="add del mod">
          <ac:chgData name="Martin Kleindl" userId="cfd6b6c4-d6a3-4947-8f99-87aee65d618f" providerId="ADAL" clId="{40C83D61-3ED2-40B9-957A-BAA456DA2BEA}" dt="2023-03-03T06:00:41.123" v="1328" actId="478"/>
          <ac:spMkLst>
            <pc:docMk/>
            <pc:sldMk cId="2885901371" sldId="394"/>
            <ac:spMk id="27" creationId="{FF5D66FA-13DA-D542-90AD-65E6056BD9E5}"/>
          </ac:spMkLst>
        </pc:spChg>
        <pc:spChg chg="mod topLvl">
          <ac:chgData name="Martin Kleindl" userId="cfd6b6c4-d6a3-4947-8f99-87aee65d618f" providerId="ADAL" clId="{40C83D61-3ED2-40B9-957A-BAA456DA2BEA}" dt="2023-03-03T05:47:17.093" v="1182" actId="113"/>
          <ac:spMkLst>
            <pc:docMk/>
            <pc:sldMk cId="2885901371" sldId="394"/>
            <ac:spMk id="28" creationId="{C0FD862C-4F6E-C651-05E9-E6C301D1FCB3}"/>
          </ac:spMkLst>
        </pc:spChg>
        <pc:spChg chg="add del mod">
          <ac:chgData name="Martin Kleindl" userId="cfd6b6c4-d6a3-4947-8f99-87aee65d618f" providerId="ADAL" clId="{40C83D61-3ED2-40B9-957A-BAA456DA2BEA}" dt="2023-03-03T06:01:15.408" v="1333" actId="21"/>
          <ac:spMkLst>
            <pc:docMk/>
            <pc:sldMk cId="2885901371" sldId="394"/>
            <ac:spMk id="29" creationId="{7AC5F93A-D319-D004-1035-6C7F8E7CDCF0}"/>
          </ac:spMkLst>
        </pc:spChg>
        <pc:grpChg chg="add del mod">
          <ac:chgData name="Martin Kleindl" userId="cfd6b6c4-d6a3-4947-8f99-87aee65d618f" providerId="ADAL" clId="{40C83D61-3ED2-40B9-957A-BAA456DA2BEA}" dt="2023-03-03T05:43:50.552" v="1121" actId="165"/>
          <ac:grpSpMkLst>
            <pc:docMk/>
            <pc:sldMk cId="2885901371" sldId="394"/>
            <ac:grpSpMk id="4" creationId="{017BDCB8-6E13-EC50-6328-1E04467EC07C}"/>
          </ac:grpSpMkLst>
        </pc:grpChg>
        <pc:cxnChg chg="del mod">
          <ac:chgData name="Martin Kleindl" userId="cfd6b6c4-d6a3-4947-8f99-87aee65d618f" providerId="ADAL" clId="{40C83D61-3ED2-40B9-957A-BAA456DA2BEA}" dt="2023-03-03T04:13:09.549" v="24" actId="478"/>
          <ac:cxnSpMkLst>
            <pc:docMk/>
            <pc:sldMk cId="2885901371" sldId="394"/>
            <ac:cxnSpMk id="19" creationId="{285CC678-279B-1A22-196E-1D8C1D875BAF}"/>
          </ac:cxnSpMkLst>
        </pc:cxnChg>
        <pc:cxnChg chg="del mod">
          <ac:chgData name="Martin Kleindl" userId="cfd6b6c4-d6a3-4947-8f99-87aee65d618f" providerId="ADAL" clId="{40C83D61-3ED2-40B9-957A-BAA456DA2BEA}" dt="2023-03-03T04:13:06.548" v="23" actId="478"/>
          <ac:cxnSpMkLst>
            <pc:docMk/>
            <pc:sldMk cId="2885901371" sldId="394"/>
            <ac:cxnSpMk id="21" creationId="{5893068B-75C6-D9D6-7F68-E8103FE806A9}"/>
          </ac:cxnSpMkLst>
        </pc:cxnChg>
        <pc:cxnChg chg="del mod">
          <ac:chgData name="Martin Kleindl" userId="cfd6b6c4-d6a3-4947-8f99-87aee65d618f" providerId="ADAL" clId="{40C83D61-3ED2-40B9-957A-BAA456DA2BEA}" dt="2023-03-03T04:13:01.587" v="22" actId="478"/>
          <ac:cxnSpMkLst>
            <pc:docMk/>
            <pc:sldMk cId="2885901371" sldId="394"/>
            <ac:cxnSpMk id="22" creationId="{2E64BFA4-C401-A7E1-3B0F-3723BC2AA973}"/>
          </ac:cxnSpMkLst>
        </pc:cxnChg>
        <pc:cxnChg chg="del mod">
          <ac:chgData name="Martin Kleindl" userId="cfd6b6c4-d6a3-4947-8f99-87aee65d618f" providerId="ADAL" clId="{40C83D61-3ED2-40B9-957A-BAA456DA2BEA}" dt="2023-03-03T04:12:58.753" v="21" actId="478"/>
          <ac:cxnSpMkLst>
            <pc:docMk/>
            <pc:sldMk cId="2885901371" sldId="394"/>
            <ac:cxnSpMk id="23" creationId="{D4B5C5CD-4667-B647-E029-F0497B176FC6}"/>
          </ac:cxnSpMkLst>
        </pc:cxnChg>
        <pc:cxnChg chg="del mod">
          <ac:chgData name="Martin Kleindl" userId="cfd6b6c4-d6a3-4947-8f99-87aee65d618f" providerId="ADAL" clId="{40C83D61-3ED2-40B9-957A-BAA456DA2BEA}" dt="2023-03-03T04:12:53.964" v="20" actId="478"/>
          <ac:cxnSpMkLst>
            <pc:docMk/>
            <pc:sldMk cId="2885901371" sldId="394"/>
            <ac:cxnSpMk id="24" creationId="{02C9F27B-6EEE-E7C4-790D-90236175D738}"/>
          </ac:cxnSpMkLst>
        </pc:cxnChg>
        <pc:cxnChg chg="del mod topLvl">
          <ac:chgData name="Martin Kleindl" userId="cfd6b6c4-d6a3-4947-8f99-87aee65d618f" providerId="ADAL" clId="{40C83D61-3ED2-40B9-957A-BAA456DA2BEA}" dt="2023-03-03T05:46:44.846" v="1168" actId="478"/>
          <ac:cxnSpMkLst>
            <pc:docMk/>
            <pc:sldMk cId="2885901371" sldId="394"/>
            <ac:cxnSpMk id="32" creationId="{2C5B040F-E011-141B-450C-C6F8168197FB}"/>
          </ac:cxnSpMkLst>
        </pc:cxnChg>
        <pc:cxnChg chg="del mod topLvl">
          <ac:chgData name="Martin Kleindl" userId="cfd6b6c4-d6a3-4947-8f99-87aee65d618f" providerId="ADAL" clId="{40C83D61-3ED2-40B9-957A-BAA456DA2BEA}" dt="2023-03-03T05:46:46.480" v="1169" actId="478"/>
          <ac:cxnSpMkLst>
            <pc:docMk/>
            <pc:sldMk cId="2885901371" sldId="394"/>
            <ac:cxnSpMk id="33" creationId="{C51D1301-DC61-4F3B-0F1B-55F6F7C11D94}"/>
          </ac:cxnSpMkLst>
        </pc:cxnChg>
        <pc:cxnChg chg="del mod topLvl">
          <ac:chgData name="Martin Kleindl" userId="cfd6b6c4-d6a3-4947-8f99-87aee65d618f" providerId="ADAL" clId="{40C83D61-3ED2-40B9-957A-BAA456DA2BEA}" dt="2023-03-03T05:46:47.245" v="1170" actId="478"/>
          <ac:cxnSpMkLst>
            <pc:docMk/>
            <pc:sldMk cId="2885901371" sldId="394"/>
            <ac:cxnSpMk id="34" creationId="{596FAC20-0E78-164D-BD69-EE8CD46D12D2}"/>
          </ac:cxnSpMkLst>
        </pc:cxnChg>
        <pc:cxnChg chg="del mod topLvl">
          <ac:chgData name="Martin Kleindl" userId="cfd6b6c4-d6a3-4947-8f99-87aee65d618f" providerId="ADAL" clId="{40C83D61-3ED2-40B9-957A-BAA456DA2BEA}" dt="2023-03-03T05:46:48.047" v="1171" actId="478"/>
          <ac:cxnSpMkLst>
            <pc:docMk/>
            <pc:sldMk cId="2885901371" sldId="394"/>
            <ac:cxnSpMk id="35" creationId="{0927F2C9-8F46-7D48-7ED5-5F0FB3B96A1C}"/>
          </ac:cxnSpMkLst>
        </pc:cxnChg>
        <pc:cxnChg chg="del mod topLvl">
          <ac:chgData name="Martin Kleindl" userId="cfd6b6c4-d6a3-4947-8f99-87aee65d618f" providerId="ADAL" clId="{40C83D61-3ED2-40B9-957A-BAA456DA2BEA}" dt="2023-03-03T05:46:48.786" v="1172" actId="478"/>
          <ac:cxnSpMkLst>
            <pc:docMk/>
            <pc:sldMk cId="2885901371" sldId="394"/>
            <ac:cxnSpMk id="36" creationId="{ABFB6E7F-A76D-5EC1-A3D6-0B3860345948}"/>
          </ac:cxnSpMkLst>
        </pc:cxnChg>
      </pc:sldChg>
      <pc:sldChg chg="addSp delSp modSp add mod ord delAnim modAnim">
        <pc:chgData name="Martin Kleindl" userId="cfd6b6c4-d6a3-4947-8f99-87aee65d618f" providerId="ADAL" clId="{40C83D61-3ED2-40B9-957A-BAA456DA2BEA}" dt="2023-03-07T02:43:48.085" v="1374" actId="20577"/>
        <pc:sldMkLst>
          <pc:docMk/>
          <pc:sldMk cId="2904610641" sldId="2146845836"/>
        </pc:sldMkLst>
        <pc:spChg chg="mod">
          <ac:chgData name="Martin Kleindl" userId="cfd6b6c4-d6a3-4947-8f99-87aee65d618f" providerId="ADAL" clId="{40C83D61-3ED2-40B9-957A-BAA456DA2BEA}" dt="2023-03-07T02:43:48.085" v="1374" actId="20577"/>
          <ac:spMkLst>
            <pc:docMk/>
            <pc:sldMk cId="2904610641" sldId="2146845836"/>
            <ac:spMk id="2" creationId="{3141070E-1DDB-DD1C-C6A9-53595DC6D500}"/>
          </ac:spMkLst>
        </pc:spChg>
        <pc:spChg chg="del mod">
          <ac:chgData name="Martin Kleindl" userId="cfd6b6c4-d6a3-4947-8f99-87aee65d618f" providerId="ADAL" clId="{40C83D61-3ED2-40B9-957A-BAA456DA2BEA}" dt="2023-03-03T04:18:45.378" v="40" actId="478"/>
          <ac:spMkLst>
            <pc:docMk/>
            <pc:sldMk cId="2904610641" sldId="2146845836"/>
            <ac:spMk id="3" creationId="{DF3D0AB9-E49E-1132-6016-780FF1859A6B}"/>
          </ac:spMkLst>
        </pc:spChg>
        <pc:spChg chg="del">
          <ac:chgData name="Martin Kleindl" userId="cfd6b6c4-d6a3-4947-8f99-87aee65d618f" providerId="ADAL" clId="{40C83D61-3ED2-40B9-957A-BAA456DA2BEA}" dt="2023-03-03T04:17:33.232" v="35" actId="478"/>
          <ac:spMkLst>
            <pc:docMk/>
            <pc:sldMk cId="2904610641" sldId="2146845836"/>
            <ac:spMk id="6" creationId="{6C7C1968-7B74-EB8B-4C29-4976EE0E8161}"/>
          </ac:spMkLst>
        </pc:spChg>
        <pc:spChg chg="del">
          <ac:chgData name="Martin Kleindl" userId="cfd6b6c4-d6a3-4947-8f99-87aee65d618f" providerId="ADAL" clId="{40C83D61-3ED2-40B9-957A-BAA456DA2BEA}" dt="2023-03-03T04:17:35.588" v="36" actId="478"/>
          <ac:spMkLst>
            <pc:docMk/>
            <pc:sldMk cId="2904610641" sldId="2146845836"/>
            <ac:spMk id="8" creationId="{D9C4F16D-F611-65A9-37D2-B10388C264AD}"/>
          </ac:spMkLst>
        </pc:spChg>
        <pc:spChg chg="add del mod">
          <ac:chgData name="Martin Kleindl" userId="cfd6b6c4-d6a3-4947-8f99-87aee65d618f" providerId="ADAL" clId="{40C83D61-3ED2-40B9-957A-BAA456DA2BEA}" dt="2023-03-03T04:18:48.452" v="41" actId="478"/>
          <ac:spMkLst>
            <pc:docMk/>
            <pc:sldMk cId="2904610641" sldId="2146845836"/>
            <ac:spMk id="11" creationId="{21958D46-4FA2-EDE4-3F89-97D000764C95}"/>
          </ac:spMkLst>
        </pc:spChg>
        <pc:spChg chg="add mod">
          <ac:chgData name="Martin Kleindl" userId="cfd6b6c4-d6a3-4947-8f99-87aee65d618f" providerId="ADAL" clId="{40C83D61-3ED2-40B9-957A-BAA456DA2BEA}" dt="2023-03-03T04:44:06.050" v="730" actId="1035"/>
          <ac:spMkLst>
            <pc:docMk/>
            <pc:sldMk cId="2904610641" sldId="2146845836"/>
            <ac:spMk id="18" creationId="{F157465A-5327-537F-7581-AB0F2BC714D2}"/>
          </ac:spMkLst>
        </pc:spChg>
        <pc:spChg chg="add mod">
          <ac:chgData name="Martin Kleindl" userId="cfd6b6c4-d6a3-4947-8f99-87aee65d618f" providerId="ADAL" clId="{40C83D61-3ED2-40B9-957A-BAA456DA2BEA}" dt="2023-03-03T04:44:06.050" v="730" actId="1035"/>
          <ac:spMkLst>
            <pc:docMk/>
            <pc:sldMk cId="2904610641" sldId="2146845836"/>
            <ac:spMk id="19" creationId="{8C6D8504-8BC1-89E7-1B02-C1E4E83E8732}"/>
          </ac:spMkLst>
        </pc:spChg>
        <pc:spChg chg="add mod">
          <ac:chgData name="Martin Kleindl" userId="cfd6b6c4-d6a3-4947-8f99-87aee65d618f" providerId="ADAL" clId="{40C83D61-3ED2-40B9-957A-BAA456DA2BEA}" dt="2023-03-03T04:44:06.050" v="730" actId="1035"/>
          <ac:spMkLst>
            <pc:docMk/>
            <pc:sldMk cId="2904610641" sldId="2146845836"/>
            <ac:spMk id="20" creationId="{388AE2BA-18BE-0D87-7B23-9A913E8A071B}"/>
          </ac:spMkLst>
        </pc:spChg>
        <pc:spChg chg="add del mod">
          <ac:chgData name="Martin Kleindl" userId="cfd6b6c4-d6a3-4947-8f99-87aee65d618f" providerId="ADAL" clId="{40C83D61-3ED2-40B9-957A-BAA456DA2BEA}" dt="2023-03-03T04:25:36.914" v="165" actId="478"/>
          <ac:spMkLst>
            <pc:docMk/>
            <pc:sldMk cId="2904610641" sldId="2146845836"/>
            <ac:spMk id="23" creationId="{59553067-29F0-7218-020C-EA2E1C064A0E}"/>
          </ac:spMkLst>
        </pc:spChg>
        <pc:spChg chg="add mod">
          <ac:chgData name="Martin Kleindl" userId="cfd6b6c4-d6a3-4947-8f99-87aee65d618f" providerId="ADAL" clId="{40C83D61-3ED2-40B9-957A-BAA456DA2BEA}" dt="2023-03-03T04:44:06.050" v="730" actId="1035"/>
          <ac:spMkLst>
            <pc:docMk/>
            <pc:sldMk cId="2904610641" sldId="2146845836"/>
            <ac:spMk id="24" creationId="{82CACD1B-A413-A469-F9C5-4E71532AE19F}"/>
          </ac:spMkLst>
        </pc:spChg>
        <pc:spChg chg="add del">
          <ac:chgData name="Martin Kleindl" userId="cfd6b6c4-d6a3-4947-8f99-87aee65d618f" providerId="ADAL" clId="{40C83D61-3ED2-40B9-957A-BAA456DA2BEA}" dt="2023-03-03T04:26:49.129" v="342" actId="478"/>
          <ac:spMkLst>
            <pc:docMk/>
            <pc:sldMk cId="2904610641" sldId="2146845836"/>
            <ac:spMk id="25" creationId="{DA9859C2-A602-D541-CF73-B656A4C205D3}"/>
          </ac:spMkLst>
        </pc:spChg>
        <pc:spChg chg="add mod">
          <ac:chgData name="Martin Kleindl" userId="cfd6b6c4-d6a3-4947-8f99-87aee65d618f" providerId="ADAL" clId="{40C83D61-3ED2-40B9-957A-BAA456DA2BEA}" dt="2023-03-03T04:44:06.050" v="730" actId="1035"/>
          <ac:spMkLst>
            <pc:docMk/>
            <pc:sldMk cId="2904610641" sldId="2146845836"/>
            <ac:spMk id="26" creationId="{4F7615F4-9854-B052-6FBC-ED9F45D4E80B}"/>
          </ac:spMkLst>
        </pc:spChg>
        <pc:spChg chg="add mod">
          <ac:chgData name="Martin Kleindl" userId="cfd6b6c4-d6a3-4947-8f99-87aee65d618f" providerId="ADAL" clId="{40C83D61-3ED2-40B9-957A-BAA456DA2BEA}" dt="2023-03-03T04:44:06.050" v="730" actId="1035"/>
          <ac:spMkLst>
            <pc:docMk/>
            <pc:sldMk cId="2904610641" sldId="2146845836"/>
            <ac:spMk id="27" creationId="{36972908-1958-85A1-728A-83478C365AA0}"/>
          </ac:spMkLst>
        </pc:spChg>
        <pc:spChg chg="add mod">
          <ac:chgData name="Martin Kleindl" userId="cfd6b6c4-d6a3-4947-8f99-87aee65d618f" providerId="ADAL" clId="{40C83D61-3ED2-40B9-957A-BAA456DA2BEA}" dt="2023-03-03T04:44:06.050" v="730" actId="1035"/>
          <ac:spMkLst>
            <pc:docMk/>
            <pc:sldMk cId="2904610641" sldId="2146845836"/>
            <ac:spMk id="43" creationId="{77BE419A-DED8-6E89-DBF8-8C6028102CCD}"/>
          </ac:spMkLst>
        </pc:spChg>
        <pc:spChg chg="add mod">
          <ac:chgData name="Martin Kleindl" userId="cfd6b6c4-d6a3-4947-8f99-87aee65d618f" providerId="ADAL" clId="{40C83D61-3ED2-40B9-957A-BAA456DA2BEA}" dt="2023-03-03T04:44:06.050" v="730" actId="1035"/>
          <ac:spMkLst>
            <pc:docMk/>
            <pc:sldMk cId="2904610641" sldId="2146845836"/>
            <ac:spMk id="44" creationId="{E33CB2E0-ACDE-D708-0063-E5EBD3473828}"/>
          </ac:spMkLst>
        </pc:spChg>
        <pc:spChg chg="add mod">
          <ac:chgData name="Martin Kleindl" userId="cfd6b6c4-d6a3-4947-8f99-87aee65d618f" providerId="ADAL" clId="{40C83D61-3ED2-40B9-957A-BAA456DA2BEA}" dt="2023-03-03T05:16:56.197" v="866" actId="2085"/>
          <ac:spMkLst>
            <pc:docMk/>
            <pc:sldMk cId="2904610641" sldId="2146845836"/>
            <ac:spMk id="50" creationId="{D9F11FF6-3F48-3F54-A9C0-3573AE7036F1}"/>
          </ac:spMkLst>
        </pc:spChg>
        <pc:spChg chg="add mod">
          <ac:chgData name="Martin Kleindl" userId="cfd6b6c4-d6a3-4947-8f99-87aee65d618f" providerId="ADAL" clId="{40C83D61-3ED2-40B9-957A-BAA456DA2BEA}" dt="2023-03-03T05:18:27.567" v="879" actId="14100"/>
          <ac:spMkLst>
            <pc:docMk/>
            <pc:sldMk cId="2904610641" sldId="2146845836"/>
            <ac:spMk id="51" creationId="{381AC8B8-3E15-5FD4-0C44-1AC320F951D7}"/>
          </ac:spMkLst>
        </pc:spChg>
        <pc:spChg chg="add mod">
          <ac:chgData name="Martin Kleindl" userId="cfd6b6c4-d6a3-4947-8f99-87aee65d618f" providerId="ADAL" clId="{40C83D61-3ED2-40B9-957A-BAA456DA2BEA}" dt="2023-03-03T05:18:15.512" v="878" actId="14100"/>
          <ac:spMkLst>
            <pc:docMk/>
            <pc:sldMk cId="2904610641" sldId="2146845836"/>
            <ac:spMk id="52" creationId="{D3C2884E-691F-F1A5-66B7-0DF6FC38010C}"/>
          </ac:spMkLst>
        </pc:spChg>
        <pc:spChg chg="add mod">
          <ac:chgData name="Martin Kleindl" userId="cfd6b6c4-d6a3-4947-8f99-87aee65d618f" providerId="ADAL" clId="{40C83D61-3ED2-40B9-957A-BAA456DA2BEA}" dt="2023-03-03T05:39:27.273" v="1105" actId="1076"/>
          <ac:spMkLst>
            <pc:docMk/>
            <pc:sldMk cId="2904610641" sldId="2146845836"/>
            <ac:spMk id="53" creationId="{ED63C928-6F3B-8B59-70B3-A47DF4AE5C8E}"/>
          </ac:spMkLst>
        </pc:spChg>
        <pc:grpChg chg="del">
          <ac:chgData name="Martin Kleindl" userId="cfd6b6c4-d6a3-4947-8f99-87aee65d618f" providerId="ADAL" clId="{40C83D61-3ED2-40B9-957A-BAA456DA2BEA}" dt="2023-03-03T04:17:37.043" v="37" actId="478"/>
          <ac:grpSpMkLst>
            <pc:docMk/>
            <pc:sldMk cId="2904610641" sldId="2146845836"/>
            <ac:grpSpMk id="4" creationId="{017BDCB8-6E13-EC50-6328-1E04467EC07C}"/>
          </ac:grpSpMkLst>
        </pc:grpChg>
        <pc:graphicFrameChg chg="add mod modGraphic">
          <ac:chgData name="Martin Kleindl" userId="cfd6b6c4-d6a3-4947-8f99-87aee65d618f" providerId="ADAL" clId="{40C83D61-3ED2-40B9-957A-BAA456DA2BEA}" dt="2023-03-03T04:44:06.050" v="730" actId="1035"/>
          <ac:graphicFrameMkLst>
            <pc:docMk/>
            <pc:sldMk cId="2904610641" sldId="2146845836"/>
            <ac:graphicFrameMk id="14" creationId="{8F2C2072-06A2-473E-3155-F1222362499D}"/>
          </ac:graphicFrameMkLst>
        </pc:graphicFrameChg>
        <pc:graphicFrameChg chg="add mod">
          <ac:chgData name="Martin Kleindl" userId="cfd6b6c4-d6a3-4947-8f99-87aee65d618f" providerId="ADAL" clId="{40C83D61-3ED2-40B9-957A-BAA456DA2BEA}" dt="2023-03-03T04:44:06.050" v="730" actId="1035"/>
          <ac:graphicFrameMkLst>
            <pc:docMk/>
            <pc:sldMk cId="2904610641" sldId="2146845836"/>
            <ac:graphicFrameMk id="15" creationId="{608F8A42-3BBA-287B-E859-1222F7354EBE}"/>
          </ac:graphicFrameMkLst>
        </pc:graphicFrameChg>
        <pc:graphicFrameChg chg="add mod">
          <ac:chgData name="Martin Kleindl" userId="cfd6b6c4-d6a3-4947-8f99-87aee65d618f" providerId="ADAL" clId="{40C83D61-3ED2-40B9-957A-BAA456DA2BEA}" dt="2023-03-03T04:44:06.050" v="730" actId="1035"/>
          <ac:graphicFrameMkLst>
            <pc:docMk/>
            <pc:sldMk cId="2904610641" sldId="2146845836"/>
            <ac:graphicFrameMk id="17" creationId="{13E34AE5-8A07-A3D3-1115-6A8729013469}"/>
          </ac:graphicFrameMkLst>
        </pc:graphicFrameChg>
        <pc:graphicFrameChg chg="add del mod">
          <ac:chgData name="Martin Kleindl" userId="cfd6b6c4-d6a3-4947-8f99-87aee65d618f" providerId="ADAL" clId="{40C83D61-3ED2-40B9-957A-BAA456DA2BEA}" dt="2023-03-03T04:25:36.914" v="165" actId="478"/>
          <ac:graphicFrameMkLst>
            <pc:docMk/>
            <pc:sldMk cId="2904610641" sldId="2146845836"/>
            <ac:graphicFrameMk id="22" creationId="{9C7788BE-10C4-A89E-B8CD-CF84FD538828}"/>
          </ac:graphicFrameMkLst>
        </pc:graphicFrameChg>
        <pc:picChg chg="add mod">
          <ac:chgData name="Martin Kleindl" userId="cfd6b6c4-d6a3-4947-8f99-87aee65d618f" providerId="ADAL" clId="{40C83D61-3ED2-40B9-957A-BAA456DA2BEA}" dt="2023-03-03T04:44:06.050" v="730" actId="1035"/>
          <ac:picMkLst>
            <pc:docMk/>
            <pc:sldMk cId="2904610641" sldId="2146845836"/>
            <ac:picMk id="12" creationId="{AD1AFA7A-B831-6D9E-1CD0-276A74168435}"/>
          </ac:picMkLst>
        </pc:picChg>
        <pc:picChg chg="add mod">
          <ac:chgData name="Martin Kleindl" userId="cfd6b6c4-d6a3-4947-8f99-87aee65d618f" providerId="ADAL" clId="{40C83D61-3ED2-40B9-957A-BAA456DA2BEA}" dt="2023-03-03T04:44:06.050" v="730" actId="1035"/>
          <ac:picMkLst>
            <pc:docMk/>
            <pc:sldMk cId="2904610641" sldId="2146845836"/>
            <ac:picMk id="13" creationId="{6F52640C-B2CD-455D-D6A0-3C0ED2392F64}"/>
          </ac:picMkLst>
        </pc:picChg>
        <pc:picChg chg="add mod">
          <ac:chgData name="Martin Kleindl" userId="cfd6b6c4-d6a3-4947-8f99-87aee65d618f" providerId="ADAL" clId="{40C83D61-3ED2-40B9-957A-BAA456DA2BEA}" dt="2023-03-03T04:44:06.050" v="730" actId="1035"/>
          <ac:picMkLst>
            <pc:docMk/>
            <pc:sldMk cId="2904610641" sldId="2146845836"/>
            <ac:picMk id="16" creationId="{D8AB3FFA-79AC-34E1-8E72-BB5CAF114F2D}"/>
          </ac:picMkLst>
        </pc:picChg>
        <pc:picChg chg="add del mod">
          <ac:chgData name="Martin Kleindl" userId="cfd6b6c4-d6a3-4947-8f99-87aee65d618f" providerId="ADAL" clId="{40C83D61-3ED2-40B9-957A-BAA456DA2BEA}" dt="2023-03-03T04:25:36.914" v="165" actId="478"/>
          <ac:picMkLst>
            <pc:docMk/>
            <pc:sldMk cId="2904610641" sldId="2146845836"/>
            <ac:picMk id="21" creationId="{EFF6ABA5-DD56-1BB2-3D22-7D51759B58B8}"/>
          </ac:picMkLst>
        </pc:picChg>
        <pc:picChg chg="add mod">
          <ac:chgData name="Martin Kleindl" userId="cfd6b6c4-d6a3-4947-8f99-87aee65d618f" providerId="ADAL" clId="{40C83D61-3ED2-40B9-957A-BAA456DA2BEA}" dt="2023-03-03T05:37:09.903" v="1036" actId="1076"/>
          <ac:picMkLst>
            <pc:docMk/>
            <pc:sldMk cId="2904610641" sldId="2146845836"/>
            <ac:picMk id="2050" creationId="{529FBECF-1B07-1801-4180-ED067DECA62D}"/>
          </ac:picMkLst>
        </pc:picChg>
        <pc:cxnChg chg="add mod">
          <ac:chgData name="Martin Kleindl" userId="cfd6b6c4-d6a3-4947-8f99-87aee65d618f" providerId="ADAL" clId="{40C83D61-3ED2-40B9-957A-BAA456DA2BEA}" dt="2023-03-03T04:44:06.050" v="730" actId="1035"/>
          <ac:cxnSpMkLst>
            <pc:docMk/>
            <pc:sldMk cId="2904610641" sldId="2146845836"/>
            <ac:cxnSpMk id="30" creationId="{22A3AEE5-CE33-5319-1E72-0E93D8AC8723}"/>
          </ac:cxnSpMkLst>
        </pc:cxnChg>
        <pc:cxnChg chg="add mod">
          <ac:chgData name="Martin Kleindl" userId="cfd6b6c4-d6a3-4947-8f99-87aee65d618f" providerId="ADAL" clId="{40C83D61-3ED2-40B9-957A-BAA456DA2BEA}" dt="2023-03-03T04:44:06.050" v="730" actId="1035"/>
          <ac:cxnSpMkLst>
            <pc:docMk/>
            <pc:sldMk cId="2904610641" sldId="2146845836"/>
            <ac:cxnSpMk id="31" creationId="{88477CA5-9DB1-1C3A-1D59-75D5F80DBD77}"/>
          </ac:cxnSpMkLst>
        </pc:cxnChg>
        <pc:cxnChg chg="add del mod">
          <ac:chgData name="Martin Kleindl" userId="cfd6b6c4-d6a3-4947-8f99-87aee65d618f" providerId="ADAL" clId="{40C83D61-3ED2-40B9-957A-BAA456DA2BEA}" dt="2023-03-03T05:07:42.869" v="731" actId="478"/>
          <ac:cxnSpMkLst>
            <pc:docMk/>
            <pc:sldMk cId="2904610641" sldId="2146845836"/>
            <ac:cxnSpMk id="38" creationId="{6BF77057-A4FB-4323-CC0F-123EBB7D96D2}"/>
          </ac:cxnSpMkLst>
        </pc:cxnChg>
        <pc:cxnChg chg="add mod">
          <ac:chgData name="Martin Kleindl" userId="cfd6b6c4-d6a3-4947-8f99-87aee65d618f" providerId="ADAL" clId="{40C83D61-3ED2-40B9-957A-BAA456DA2BEA}" dt="2023-03-03T04:44:06.050" v="730" actId="1035"/>
          <ac:cxnSpMkLst>
            <pc:docMk/>
            <pc:sldMk cId="2904610641" sldId="2146845836"/>
            <ac:cxnSpMk id="45" creationId="{F2D1FE19-9516-F5E2-ED5F-3F8CB67F188E}"/>
          </ac:cxnSpMkLst>
        </pc:cxnChg>
        <pc:cxnChg chg="add mod">
          <ac:chgData name="Martin Kleindl" userId="cfd6b6c4-d6a3-4947-8f99-87aee65d618f" providerId="ADAL" clId="{40C83D61-3ED2-40B9-957A-BAA456DA2BEA}" dt="2023-03-03T04:44:06.050" v="730" actId="1035"/>
          <ac:cxnSpMkLst>
            <pc:docMk/>
            <pc:sldMk cId="2904610641" sldId="2146845836"/>
            <ac:cxnSpMk id="46" creationId="{C1582D34-F232-4692-4884-CE072020895B}"/>
          </ac:cxnSpMkLst>
        </pc:cxnChg>
        <pc:cxnChg chg="add del mod">
          <ac:chgData name="Martin Kleindl" userId="cfd6b6c4-d6a3-4947-8f99-87aee65d618f" providerId="ADAL" clId="{40C83D61-3ED2-40B9-957A-BAA456DA2BEA}" dt="2023-03-03T04:43:20.203" v="699" actId="478"/>
          <ac:cxnSpMkLst>
            <pc:docMk/>
            <pc:sldMk cId="2904610641" sldId="2146845836"/>
            <ac:cxnSpMk id="47" creationId="{218AAA96-5D3B-8768-C8B5-81480147F73F}"/>
          </ac:cxnSpMkLst>
        </pc:cxnChg>
      </pc:sldChg>
      <pc:sldChg chg="addSp delSp modSp add del mod">
        <pc:chgData name="Martin Kleindl" userId="cfd6b6c4-d6a3-4947-8f99-87aee65d618f" providerId="ADAL" clId="{40C83D61-3ED2-40B9-957A-BAA456DA2BEA}" dt="2023-03-03T05:56:21.986" v="1318" actId="47"/>
        <pc:sldMkLst>
          <pc:docMk/>
          <pc:sldMk cId="2471246778" sldId="2146845837"/>
        </pc:sldMkLst>
        <pc:spChg chg="add mod">
          <ac:chgData name="Martin Kleindl" userId="cfd6b6c4-d6a3-4947-8f99-87aee65d618f" providerId="ADAL" clId="{40C83D61-3ED2-40B9-957A-BAA456DA2BEA}" dt="2023-03-03T04:40:29.888" v="661"/>
          <ac:spMkLst>
            <pc:docMk/>
            <pc:sldMk cId="2471246778" sldId="2146845837"/>
            <ac:spMk id="5" creationId="{2EAF30F4-96B6-42FF-9BC3-64553030A4DE}"/>
          </ac:spMkLst>
        </pc:spChg>
        <pc:spChg chg="add mod">
          <ac:chgData name="Martin Kleindl" userId="cfd6b6c4-d6a3-4947-8f99-87aee65d618f" providerId="ADAL" clId="{40C83D61-3ED2-40B9-957A-BAA456DA2BEA}" dt="2023-03-03T04:40:29.888" v="661"/>
          <ac:spMkLst>
            <pc:docMk/>
            <pc:sldMk cId="2471246778" sldId="2146845837"/>
            <ac:spMk id="6" creationId="{3ABF6756-4C72-60AD-FD87-486FC5B45FFA}"/>
          </ac:spMkLst>
        </pc:spChg>
        <pc:spChg chg="mod">
          <ac:chgData name="Martin Kleindl" userId="cfd6b6c4-d6a3-4947-8f99-87aee65d618f" providerId="ADAL" clId="{40C83D61-3ED2-40B9-957A-BAA456DA2BEA}" dt="2023-03-03T04:39:52.396" v="657" actId="207"/>
          <ac:spMkLst>
            <pc:docMk/>
            <pc:sldMk cId="2471246778" sldId="2146845837"/>
            <ac:spMk id="26" creationId="{4F7615F4-9854-B052-6FBC-ED9F45D4E80B}"/>
          </ac:spMkLst>
        </pc:spChg>
        <pc:spChg chg="mod">
          <ac:chgData name="Martin Kleindl" userId="cfd6b6c4-d6a3-4947-8f99-87aee65d618f" providerId="ADAL" clId="{40C83D61-3ED2-40B9-957A-BAA456DA2BEA}" dt="2023-03-03T04:37:25.345" v="652" actId="20577"/>
          <ac:spMkLst>
            <pc:docMk/>
            <pc:sldMk cId="2471246778" sldId="2146845837"/>
            <ac:spMk id="27" creationId="{36972908-1958-85A1-728A-83478C365AA0}"/>
          </ac:spMkLst>
        </pc:spChg>
        <pc:grpChg chg="add mod">
          <ac:chgData name="Martin Kleindl" userId="cfd6b6c4-d6a3-4947-8f99-87aee65d618f" providerId="ADAL" clId="{40C83D61-3ED2-40B9-957A-BAA456DA2BEA}" dt="2023-03-03T04:40:51.408" v="662" actId="1076"/>
          <ac:grpSpMkLst>
            <pc:docMk/>
            <pc:sldMk cId="2471246778" sldId="2146845837"/>
            <ac:grpSpMk id="4" creationId="{931E0B59-3B03-AFBD-3FD6-A5EAB55DA579}"/>
          </ac:grpSpMkLst>
        </pc:grpChg>
        <pc:graphicFrameChg chg="mod">
          <ac:chgData name="Martin Kleindl" userId="cfd6b6c4-d6a3-4947-8f99-87aee65d618f" providerId="ADAL" clId="{40C83D61-3ED2-40B9-957A-BAA456DA2BEA}" dt="2023-03-03T04:40:24.765" v="660"/>
          <ac:graphicFrameMkLst>
            <pc:docMk/>
            <pc:sldMk cId="2471246778" sldId="2146845837"/>
            <ac:graphicFrameMk id="17" creationId="{13E34AE5-8A07-A3D3-1115-6A8729013469}"/>
          </ac:graphicFrameMkLst>
        </pc:graphicFrameChg>
        <pc:picChg chg="add mod">
          <ac:chgData name="Martin Kleindl" userId="cfd6b6c4-d6a3-4947-8f99-87aee65d618f" providerId="ADAL" clId="{40C83D61-3ED2-40B9-957A-BAA456DA2BEA}" dt="2023-03-03T04:40:08.926" v="659" actId="208"/>
          <ac:picMkLst>
            <pc:docMk/>
            <pc:sldMk cId="2471246778" sldId="2146845837"/>
            <ac:picMk id="3" creationId="{4EF27451-BAD2-872C-8872-5FC77899238B}"/>
          </ac:picMkLst>
        </pc:picChg>
        <pc:cxnChg chg="add mod">
          <ac:chgData name="Martin Kleindl" userId="cfd6b6c4-d6a3-4947-8f99-87aee65d618f" providerId="ADAL" clId="{40C83D61-3ED2-40B9-957A-BAA456DA2BEA}" dt="2023-03-03T04:41:11.687" v="665" actId="14100"/>
          <ac:cxnSpMkLst>
            <pc:docMk/>
            <pc:sldMk cId="2471246778" sldId="2146845837"/>
            <ac:cxnSpMk id="8" creationId="{12A92578-7530-FE0E-7AAB-7A1E6A5B2AD0}"/>
          </ac:cxnSpMkLst>
        </pc:cxnChg>
        <pc:cxnChg chg="del">
          <ac:chgData name="Martin Kleindl" userId="cfd6b6c4-d6a3-4947-8f99-87aee65d618f" providerId="ADAL" clId="{40C83D61-3ED2-40B9-957A-BAA456DA2BEA}" dt="2023-03-03T04:37:28.781" v="653" actId="478"/>
          <ac:cxnSpMkLst>
            <pc:docMk/>
            <pc:sldMk cId="2471246778" sldId="2146845837"/>
            <ac:cxnSpMk id="38" creationId="{6BF77057-A4FB-4323-CC0F-123EBB7D96D2}"/>
          </ac:cxnSpMkLst>
        </pc:cxnChg>
      </pc:sldChg>
      <pc:sldChg chg="addSp delSp modSp add mod modAnim">
        <pc:chgData name="Martin Kleindl" userId="cfd6b6c4-d6a3-4947-8f99-87aee65d618f" providerId="ADAL" clId="{40C83D61-3ED2-40B9-957A-BAA456DA2BEA}" dt="2023-03-07T02:48:22.218" v="1447" actId="27636"/>
        <pc:sldMkLst>
          <pc:docMk/>
          <pc:sldMk cId="779609135" sldId="2146845838"/>
        </pc:sldMkLst>
        <pc:spChg chg="mod">
          <ac:chgData name="Martin Kleindl" userId="cfd6b6c4-d6a3-4947-8f99-87aee65d618f" providerId="ADAL" clId="{40C83D61-3ED2-40B9-957A-BAA456DA2BEA}" dt="2023-03-07T02:48:22.218" v="1447" actId="27636"/>
          <ac:spMkLst>
            <pc:docMk/>
            <pc:sldMk cId="779609135" sldId="2146845838"/>
            <ac:spMk id="2" creationId="{3141070E-1DDB-DD1C-C6A9-53595DC6D500}"/>
          </ac:spMkLst>
        </pc:spChg>
        <pc:spChg chg="add del mod">
          <ac:chgData name="Martin Kleindl" userId="cfd6b6c4-d6a3-4947-8f99-87aee65d618f" providerId="ADAL" clId="{40C83D61-3ED2-40B9-957A-BAA456DA2BEA}" dt="2023-03-03T05:08:36.404" v="742"/>
          <ac:spMkLst>
            <pc:docMk/>
            <pc:sldMk cId="779609135" sldId="2146845838"/>
            <ac:spMk id="3" creationId="{E9F01E04-4999-98C9-EF3D-CB9A9FB49969}"/>
          </ac:spMkLst>
        </pc:spChg>
        <pc:spChg chg="add del mod">
          <ac:chgData name="Martin Kleindl" userId="cfd6b6c4-d6a3-4947-8f99-87aee65d618f" providerId="ADAL" clId="{40C83D61-3ED2-40B9-957A-BAA456DA2BEA}" dt="2023-03-03T05:08:36.404" v="742"/>
          <ac:spMkLst>
            <pc:docMk/>
            <pc:sldMk cId="779609135" sldId="2146845838"/>
            <ac:spMk id="4" creationId="{481DBE96-491F-0F6A-5109-6BD017A50EB4}"/>
          </ac:spMkLst>
        </pc:spChg>
        <pc:spChg chg="add mod">
          <ac:chgData name="Martin Kleindl" userId="cfd6b6c4-d6a3-4947-8f99-87aee65d618f" providerId="ADAL" clId="{40C83D61-3ED2-40B9-957A-BAA456DA2BEA}" dt="2023-03-03T05:10:26.207" v="790" actId="1076"/>
          <ac:spMkLst>
            <pc:docMk/>
            <pc:sldMk cId="779609135" sldId="2146845838"/>
            <ac:spMk id="8" creationId="{5544B442-018E-261D-2626-02B56846CC14}"/>
          </ac:spMkLst>
        </pc:spChg>
        <pc:spChg chg="add del mod">
          <ac:chgData name="Martin Kleindl" userId="cfd6b6c4-d6a3-4947-8f99-87aee65d618f" providerId="ADAL" clId="{40C83D61-3ED2-40B9-957A-BAA456DA2BEA}" dt="2023-03-03T05:14:12.132" v="846" actId="478"/>
          <ac:spMkLst>
            <pc:docMk/>
            <pc:sldMk cId="779609135" sldId="2146845838"/>
            <ac:spMk id="9" creationId="{6C02E7D3-48CE-8BD2-40BB-4ED3A1CE0A9D}"/>
          </ac:spMkLst>
        </pc:spChg>
        <pc:spChg chg="add mod">
          <ac:chgData name="Martin Kleindl" userId="cfd6b6c4-d6a3-4947-8f99-87aee65d618f" providerId="ADAL" clId="{40C83D61-3ED2-40B9-957A-BAA456DA2BEA}" dt="2023-03-03T05:33:26.479" v="1026" actId="20577"/>
          <ac:spMkLst>
            <pc:docMk/>
            <pc:sldMk cId="779609135" sldId="2146845838"/>
            <ac:spMk id="10" creationId="{D338F659-3728-EC68-4692-860085AD8B3F}"/>
          </ac:spMkLst>
        </pc:spChg>
        <pc:spChg chg="add mod">
          <ac:chgData name="Martin Kleindl" userId="cfd6b6c4-d6a3-4947-8f99-87aee65d618f" providerId="ADAL" clId="{40C83D61-3ED2-40B9-957A-BAA456DA2BEA}" dt="2023-03-03T05:33:24.702" v="1025" actId="1076"/>
          <ac:spMkLst>
            <pc:docMk/>
            <pc:sldMk cId="779609135" sldId="2146845838"/>
            <ac:spMk id="11" creationId="{0C19FC1A-2AA5-FDE3-1332-38759CCC548D}"/>
          </ac:spMkLst>
        </pc:spChg>
        <pc:spChg chg="add mod">
          <ac:chgData name="Martin Kleindl" userId="cfd6b6c4-d6a3-4947-8f99-87aee65d618f" providerId="ADAL" clId="{40C83D61-3ED2-40B9-957A-BAA456DA2BEA}" dt="2023-03-03T05:25:48.279" v="904"/>
          <ac:spMkLst>
            <pc:docMk/>
            <pc:sldMk cId="779609135" sldId="2146845838"/>
            <ac:spMk id="21" creationId="{8932A015-063D-9984-4796-12BAEC21A895}"/>
          </ac:spMkLst>
        </pc:spChg>
        <pc:spChg chg="add mod">
          <ac:chgData name="Martin Kleindl" userId="cfd6b6c4-d6a3-4947-8f99-87aee65d618f" providerId="ADAL" clId="{40C83D61-3ED2-40B9-957A-BAA456DA2BEA}" dt="2023-03-03T05:25:48.279" v="904"/>
          <ac:spMkLst>
            <pc:docMk/>
            <pc:sldMk cId="779609135" sldId="2146845838"/>
            <ac:spMk id="22" creationId="{1D0395E3-6D4A-8A13-CCDF-2015FB0A548C}"/>
          </ac:spMkLst>
        </pc:spChg>
        <pc:spChg chg="add mod">
          <ac:chgData name="Martin Kleindl" userId="cfd6b6c4-d6a3-4947-8f99-87aee65d618f" providerId="ADAL" clId="{40C83D61-3ED2-40B9-957A-BAA456DA2BEA}" dt="2023-03-03T05:26:53.531" v="909" actId="14100"/>
          <ac:spMkLst>
            <pc:docMk/>
            <pc:sldMk cId="779609135" sldId="2146845838"/>
            <ac:spMk id="23" creationId="{D230C1FB-101E-F4DC-C14D-5FE7019FBD44}"/>
          </ac:spMkLst>
        </pc:spChg>
        <pc:spChg chg="mod">
          <ac:chgData name="Martin Kleindl" userId="cfd6b6c4-d6a3-4947-8f99-87aee65d618f" providerId="ADAL" clId="{40C83D61-3ED2-40B9-957A-BAA456DA2BEA}" dt="2023-03-03T05:08:16.921" v="740" actId="207"/>
          <ac:spMkLst>
            <pc:docMk/>
            <pc:sldMk cId="779609135" sldId="2146845838"/>
            <ac:spMk id="26" creationId="{4F7615F4-9854-B052-6FBC-ED9F45D4E80B}"/>
          </ac:spMkLst>
        </pc:spChg>
        <pc:spChg chg="mod">
          <ac:chgData name="Martin Kleindl" userId="cfd6b6c4-d6a3-4947-8f99-87aee65d618f" providerId="ADAL" clId="{40C83D61-3ED2-40B9-957A-BAA456DA2BEA}" dt="2023-03-03T05:27:23.605" v="911" actId="207"/>
          <ac:spMkLst>
            <pc:docMk/>
            <pc:sldMk cId="779609135" sldId="2146845838"/>
            <ac:spMk id="27" creationId="{36972908-1958-85A1-728A-83478C365AA0}"/>
          </ac:spMkLst>
        </pc:spChg>
        <pc:picChg chg="add mod">
          <ac:chgData name="Martin Kleindl" userId="cfd6b6c4-d6a3-4947-8f99-87aee65d618f" providerId="ADAL" clId="{40C83D61-3ED2-40B9-957A-BAA456DA2BEA}" dt="2023-03-03T06:04:44.664" v="1354" actId="208"/>
          <ac:picMkLst>
            <pc:docMk/>
            <pc:sldMk cId="779609135" sldId="2146845838"/>
            <ac:picMk id="25" creationId="{F2C9413B-692D-ECF5-E0BE-2BA11F0246AB}"/>
          </ac:picMkLst>
        </pc:picChg>
        <pc:picChg chg="add del mod">
          <ac:chgData name="Martin Kleindl" userId="cfd6b6c4-d6a3-4947-8f99-87aee65d618f" providerId="ADAL" clId="{40C83D61-3ED2-40B9-957A-BAA456DA2BEA}" dt="2023-03-03T05:13:36.680" v="822" actId="478"/>
          <ac:picMkLst>
            <pc:docMk/>
            <pc:sldMk cId="779609135" sldId="2146845838"/>
            <ac:picMk id="1026" creationId="{D3628359-0BE9-4E1F-ADE2-C18EA7704CA8}"/>
          </ac:picMkLst>
        </pc:picChg>
        <pc:cxnChg chg="add del mod">
          <ac:chgData name="Martin Kleindl" userId="cfd6b6c4-d6a3-4947-8f99-87aee65d618f" providerId="ADAL" clId="{40C83D61-3ED2-40B9-957A-BAA456DA2BEA}" dt="2023-03-03T05:08:36.404" v="742"/>
          <ac:cxnSpMkLst>
            <pc:docMk/>
            <pc:sldMk cId="779609135" sldId="2146845838"/>
            <ac:cxnSpMk id="5" creationId="{15EF020F-146C-43DC-BFBC-1CE3D5B3B6FC}"/>
          </ac:cxnSpMkLst>
        </pc:cxnChg>
        <pc:cxnChg chg="add del mod">
          <ac:chgData name="Martin Kleindl" userId="cfd6b6c4-d6a3-4947-8f99-87aee65d618f" providerId="ADAL" clId="{40C83D61-3ED2-40B9-957A-BAA456DA2BEA}" dt="2023-03-03T05:08:36.404" v="742"/>
          <ac:cxnSpMkLst>
            <pc:docMk/>
            <pc:sldMk cId="779609135" sldId="2146845838"/>
            <ac:cxnSpMk id="6" creationId="{BFDD8B79-2838-C0D8-60A0-C645CE73A39A}"/>
          </ac:cxnSpMkLst>
        </pc:cxnChg>
        <pc:cxnChg chg="add del mod">
          <ac:chgData name="Martin Kleindl" userId="cfd6b6c4-d6a3-4947-8f99-87aee65d618f" providerId="ADAL" clId="{40C83D61-3ED2-40B9-957A-BAA456DA2BEA}" dt="2023-03-03T05:08:36.404" v="742"/>
          <ac:cxnSpMkLst>
            <pc:docMk/>
            <pc:sldMk cId="779609135" sldId="2146845838"/>
            <ac:cxnSpMk id="7" creationId="{BC9931A0-FEB1-E5F8-65D7-69C3A6D454B4}"/>
          </ac:cxnSpMkLst>
        </pc:cxnChg>
      </pc:sldChg>
      <pc:sldChg chg="addSp delSp modSp add mod ord delAnim modAnim">
        <pc:chgData name="Martin Kleindl" userId="cfd6b6c4-d6a3-4947-8f99-87aee65d618f" providerId="ADAL" clId="{40C83D61-3ED2-40B9-957A-BAA456DA2BEA}" dt="2023-03-07T02:54:51.476" v="1522" actId="20577"/>
        <pc:sldMkLst>
          <pc:docMk/>
          <pc:sldMk cId="4059664841" sldId="2146845839"/>
        </pc:sldMkLst>
        <pc:spChg chg="mod">
          <ac:chgData name="Martin Kleindl" userId="cfd6b6c4-d6a3-4947-8f99-87aee65d618f" providerId="ADAL" clId="{40C83D61-3ED2-40B9-957A-BAA456DA2BEA}" dt="2023-03-07T02:47:55.215" v="1429" actId="20577"/>
          <ac:spMkLst>
            <pc:docMk/>
            <pc:sldMk cId="4059664841" sldId="2146845839"/>
            <ac:spMk id="2" creationId="{3141070E-1DDB-DD1C-C6A9-53595DC6D500}"/>
          </ac:spMkLst>
        </pc:spChg>
        <pc:spChg chg="mod">
          <ac:chgData name="Martin Kleindl" userId="cfd6b6c4-d6a3-4947-8f99-87aee65d618f" providerId="ADAL" clId="{40C83D61-3ED2-40B9-957A-BAA456DA2BEA}" dt="2023-03-07T02:54:51.476" v="1522" actId="20577"/>
          <ac:spMkLst>
            <pc:docMk/>
            <pc:sldMk cId="4059664841" sldId="2146845839"/>
            <ac:spMk id="3" creationId="{DF3D0AB9-E49E-1132-6016-780FF1859A6B}"/>
          </ac:spMkLst>
        </pc:spChg>
        <pc:spChg chg="add del mod">
          <ac:chgData name="Martin Kleindl" userId="cfd6b6c4-d6a3-4947-8f99-87aee65d618f" providerId="ADAL" clId="{40C83D61-3ED2-40B9-957A-BAA456DA2BEA}" dt="2023-03-03T06:01:39.347" v="1338" actId="478"/>
          <ac:spMkLst>
            <pc:docMk/>
            <pc:sldMk cId="4059664841" sldId="2146845839"/>
            <ac:spMk id="5" creationId="{3654F72B-23B4-61CF-0986-1EB5DB62E873}"/>
          </ac:spMkLst>
        </pc:spChg>
        <pc:spChg chg="add mod">
          <ac:chgData name="Martin Kleindl" userId="cfd6b6c4-d6a3-4947-8f99-87aee65d618f" providerId="ADAL" clId="{40C83D61-3ED2-40B9-957A-BAA456DA2BEA}" dt="2023-03-07T02:50:46.192" v="1475" actId="14100"/>
          <ac:spMkLst>
            <pc:docMk/>
            <pc:sldMk cId="4059664841" sldId="2146845839"/>
            <ac:spMk id="5" creationId="{FE6BA13C-0563-5C6F-505C-A25A74E561F4}"/>
          </ac:spMkLst>
        </pc:spChg>
        <pc:spChg chg="del mod">
          <ac:chgData name="Martin Kleindl" userId="cfd6b6c4-d6a3-4947-8f99-87aee65d618f" providerId="ADAL" clId="{40C83D61-3ED2-40B9-957A-BAA456DA2BEA}" dt="2023-03-07T02:49:59.415" v="1448" actId="478"/>
          <ac:spMkLst>
            <pc:docMk/>
            <pc:sldMk cId="4059664841" sldId="2146845839"/>
            <ac:spMk id="6" creationId="{6C7C1968-7B74-EB8B-4C29-4976EE0E8161}"/>
          </ac:spMkLst>
        </pc:spChg>
        <pc:spChg chg="mod">
          <ac:chgData name="Martin Kleindl" userId="cfd6b6c4-d6a3-4947-8f99-87aee65d618f" providerId="ADAL" clId="{40C83D61-3ED2-40B9-957A-BAA456DA2BEA}" dt="2023-03-03T06:01:30.556" v="1335" actId="207"/>
          <ac:spMkLst>
            <pc:docMk/>
            <pc:sldMk cId="4059664841" sldId="2146845839"/>
            <ac:spMk id="7" creationId="{9B07D8D8-C06C-7EFC-CA8A-D2D5D05AADC7}"/>
          </ac:spMkLst>
        </pc:spChg>
        <pc:spChg chg="del">
          <ac:chgData name="Martin Kleindl" userId="cfd6b6c4-d6a3-4947-8f99-87aee65d618f" providerId="ADAL" clId="{40C83D61-3ED2-40B9-957A-BAA456DA2BEA}" dt="2023-03-07T02:49:59.415" v="1448" actId="478"/>
          <ac:spMkLst>
            <pc:docMk/>
            <pc:sldMk cId="4059664841" sldId="2146845839"/>
            <ac:spMk id="8" creationId="{D9C4F16D-F611-65A9-37D2-B10388C264AD}"/>
          </ac:spMkLst>
        </pc:spChg>
        <pc:spChg chg="mod">
          <ac:chgData name="Martin Kleindl" userId="cfd6b6c4-d6a3-4947-8f99-87aee65d618f" providerId="ADAL" clId="{40C83D61-3ED2-40B9-957A-BAA456DA2BEA}" dt="2023-03-03T06:01:35.809" v="1337" actId="207"/>
          <ac:spMkLst>
            <pc:docMk/>
            <pc:sldMk cId="4059664841" sldId="2146845839"/>
            <ac:spMk id="9" creationId="{CEE81A49-548E-1E3D-37CD-AF1F5256A496}"/>
          </ac:spMkLst>
        </pc:spChg>
        <pc:spChg chg="mod">
          <ac:chgData name="Martin Kleindl" userId="cfd6b6c4-d6a3-4947-8f99-87aee65d618f" providerId="ADAL" clId="{40C83D61-3ED2-40B9-957A-BAA456DA2BEA}" dt="2023-03-03T06:01:33.346" v="1336" actId="207"/>
          <ac:spMkLst>
            <pc:docMk/>
            <pc:sldMk cId="4059664841" sldId="2146845839"/>
            <ac:spMk id="10" creationId="{20D8DBC8-F67E-42D4-5121-7843A5E999F3}"/>
          </ac:spMkLst>
        </pc:spChg>
        <pc:spChg chg="add del mod">
          <ac:chgData name="Martin Kleindl" userId="cfd6b6c4-d6a3-4947-8f99-87aee65d618f" providerId="ADAL" clId="{40C83D61-3ED2-40B9-957A-BAA456DA2BEA}" dt="2023-03-03T06:02:20.305" v="1344" actId="478"/>
          <ac:spMkLst>
            <pc:docMk/>
            <pc:sldMk cId="4059664841" sldId="2146845839"/>
            <ac:spMk id="11" creationId="{6B779366-F64A-4BB7-F7A3-61FE92981F0F}"/>
          </ac:spMkLst>
        </pc:spChg>
        <pc:spChg chg="add mod">
          <ac:chgData name="Martin Kleindl" userId="cfd6b6c4-d6a3-4947-8f99-87aee65d618f" providerId="ADAL" clId="{40C83D61-3ED2-40B9-957A-BAA456DA2BEA}" dt="2023-03-07T02:50:29.899" v="1473" actId="20577"/>
          <ac:spMkLst>
            <pc:docMk/>
            <pc:sldMk cId="4059664841" sldId="2146845839"/>
            <ac:spMk id="11" creationId="{BDC7FA5D-9640-A6BF-01BC-6430A3EE7CDE}"/>
          </ac:spMkLst>
        </pc:spChg>
        <pc:spChg chg="add mod">
          <ac:chgData name="Martin Kleindl" userId="cfd6b6c4-d6a3-4947-8f99-87aee65d618f" providerId="ADAL" clId="{40C83D61-3ED2-40B9-957A-BAA456DA2BEA}" dt="2023-03-07T02:50:50.179" v="1476" actId="1076"/>
          <ac:spMkLst>
            <pc:docMk/>
            <pc:sldMk cId="4059664841" sldId="2146845839"/>
            <ac:spMk id="12" creationId="{EC8C2774-676A-6A53-BCF5-C9810AE1980E}"/>
          </ac:spMkLst>
        </pc:spChg>
        <pc:spChg chg="add mod">
          <ac:chgData name="Martin Kleindl" userId="cfd6b6c4-d6a3-4947-8f99-87aee65d618f" providerId="ADAL" clId="{40C83D61-3ED2-40B9-957A-BAA456DA2BEA}" dt="2023-03-07T02:50:54.317" v="1477" actId="1076"/>
          <ac:spMkLst>
            <pc:docMk/>
            <pc:sldMk cId="4059664841" sldId="2146845839"/>
            <ac:spMk id="13" creationId="{B9917E57-3A32-EBEE-91DC-28839FAB2346}"/>
          </ac:spMkLst>
        </pc:spChg>
        <pc:spChg chg="add mod">
          <ac:chgData name="Martin Kleindl" userId="cfd6b6c4-d6a3-4947-8f99-87aee65d618f" providerId="ADAL" clId="{40C83D61-3ED2-40B9-957A-BAA456DA2BEA}" dt="2023-03-07T02:52:33.152" v="1515" actId="20577"/>
          <ac:spMkLst>
            <pc:docMk/>
            <pc:sldMk cId="4059664841" sldId="2146845839"/>
            <ac:spMk id="14" creationId="{7248FDF6-6CC0-067C-B37A-5883D05E81D3}"/>
          </ac:spMkLst>
        </pc:spChg>
        <pc:spChg chg="add mod">
          <ac:chgData name="Martin Kleindl" userId="cfd6b6c4-d6a3-4947-8f99-87aee65d618f" providerId="ADAL" clId="{40C83D61-3ED2-40B9-957A-BAA456DA2BEA}" dt="2023-03-07T02:52:16.978" v="1499" actId="20577"/>
          <ac:spMkLst>
            <pc:docMk/>
            <pc:sldMk cId="4059664841" sldId="2146845839"/>
            <ac:spMk id="15" creationId="{81D835C7-1385-54E3-284A-88168355C7CB}"/>
          </ac:spMkLst>
        </pc:spChg>
        <pc:spChg chg="add mod">
          <ac:chgData name="Martin Kleindl" userId="cfd6b6c4-d6a3-4947-8f99-87aee65d618f" providerId="ADAL" clId="{40C83D61-3ED2-40B9-957A-BAA456DA2BEA}" dt="2023-03-07T02:51:07.172" v="1485" actId="1076"/>
          <ac:spMkLst>
            <pc:docMk/>
            <pc:sldMk cId="4059664841" sldId="2146845839"/>
            <ac:spMk id="16" creationId="{58BF4862-644B-F828-AF00-26A7125A8CFA}"/>
          </ac:spMkLst>
        </pc:spChg>
        <pc:spChg chg="add mod">
          <ac:chgData name="Martin Kleindl" userId="cfd6b6c4-d6a3-4947-8f99-87aee65d618f" providerId="ADAL" clId="{40C83D61-3ED2-40B9-957A-BAA456DA2BEA}" dt="2023-03-07T02:52:01.227" v="1488" actId="571"/>
          <ac:spMkLst>
            <pc:docMk/>
            <pc:sldMk cId="4059664841" sldId="2146845839"/>
            <ac:spMk id="17" creationId="{7824AB67-1047-0328-8C95-5E4F12110BCC}"/>
          </ac:spMkLst>
        </pc:spChg>
        <pc:spChg chg="add mod">
          <ac:chgData name="Martin Kleindl" userId="cfd6b6c4-d6a3-4947-8f99-87aee65d618f" providerId="ADAL" clId="{40C83D61-3ED2-40B9-957A-BAA456DA2BEA}" dt="2023-03-07T02:52:01.227" v="1488" actId="571"/>
          <ac:spMkLst>
            <pc:docMk/>
            <pc:sldMk cId="4059664841" sldId="2146845839"/>
            <ac:spMk id="18" creationId="{01019AB1-5298-FF8B-6574-380E004A5FAB}"/>
          </ac:spMkLst>
        </pc:spChg>
        <pc:grpChg chg="del">
          <ac:chgData name="Martin Kleindl" userId="cfd6b6c4-d6a3-4947-8f99-87aee65d618f" providerId="ADAL" clId="{40C83D61-3ED2-40B9-957A-BAA456DA2BEA}" dt="2023-03-07T02:50:03.367" v="1449" actId="478"/>
          <ac:grpSpMkLst>
            <pc:docMk/>
            <pc:sldMk cId="4059664841" sldId="2146845839"/>
            <ac:grpSpMk id="4" creationId="{017BDCB8-6E13-EC50-6328-1E04467EC07C}"/>
          </ac:grpSpMkLst>
        </pc:grpChg>
      </pc:sldChg>
      <pc:sldChg chg="addSp delSp modSp add mod delAnim modAnim">
        <pc:chgData name="Martin Kleindl" userId="cfd6b6c4-d6a3-4947-8f99-87aee65d618f" providerId="ADAL" clId="{40C83D61-3ED2-40B9-957A-BAA456DA2BEA}" dt="2023-03-07T02:47:32.642" v="1400" actId="20577"/>
        <pc:sldMkLst>
          <pc:docMk/>
          <pc:sldMk cId="2184011765" sldId="2146845840"/>
        </pc:sldMkLst>
        <pc:spChg chg="mod">
          <ac:chgData name="Martin Kleindl" userId="cfd6b6c4-d6a3-4947-8f99-87aee65d618f" providerId="ADAL" clId="{40C83D61-3ED2-40B9-957A-BAA456DA2BEA}" dt="2023-03-07T02:47:32.642" v="1400" actId="20577"/>
          <ac:spMkLst>
            <pc:docMk/>
            <pc:sldMk cId="2184011765" sldId="2146845840"/>
            <ac:spMk id="2" creationId="{3141070E-1DDB-DD1C-C6A9-53595DC6D500}"/>
          </ac:spMkLst>
        </pc:spChg>
        <pc:spChg chg="add mod">
          <ac:chgData name="Martin Kleindl" userId="cfd6b6c4-d6a3-4947-8f99-87aee65d618f" providerId="ADAL" clId="{40C83D61-3ED2-40B9-957A-BAA456DA2BEA}" dt="2023-03-03T05:34:26.989" v="1027" actId="207"/>
          <ac:spMkLst>
            <pc:docMk/>
            <pc:sldMk cId="2184011765" sldId="2146845840"/>
            <ac:spMk id="3" creationId="{AC5C48F2-EB52-07C3-9802-CB05D1C7D393}"/>
          </ac:spMkLst>
        </pc:spChg>
        <pc:spChg chg="mod">
          <ac:chgData name="Martin Kleindl" userId="cfd6b6c4-d6a3-4947-8f99-87aee65d618f" providerId="ADAL" clId="{40C83D61-3ED2-40B9-957A-BAA456DA2BEA}" dt="2023-03-03T05:28:54.295" v="931" actId="1076"/>
          <ac:spMkLst>
            <pc:docMk/>
            <pc:sldMk cId="2184011765" sldId="2146845840"/>
            <ac:spMk id="8" creationId="{5544B442-018E-261D-2626-02B56846CC14}"/>
          </ac:spMkLst>
        </pc:spChg>
        <pc:spChg chg="del">
          <ac:chgData name="Martin Kleindl" userId="cfd6b6c4-d6a3-4947-8f99-87aee65d618f" providerId="ADAL" clId="{40C83D61-3ED2-40B9-957A-BAA456DA2BEA}" dt="2023-03-03T05:28:57.663" v="932" actId="478"/>
          <ac:spMkLst>
            <pc:docMk/>
            <pc:sldMk cId="2184011765" sldId="2146845840"/>
            <ac:spMk id="10" creationId="{D338F659-3728-EC68-4692-860085AD8B3F}"/>
          </ac:spMkLst>
        </pc:spChg>
        <pc:spChg chg="mod">
          <ac:chgData name="Martin Kleindl" userId="cfd6b6c4-d6a3-4947-8f99-87aee65d618f" providerId="ADAL" clId="{40C83D61-3ED2-40B9-957A-BAA456DA2BEA}" dt="2023-03-03T05:57:59.921" v="1323" actId="6549"/>
          <ac:spMkLst>
            <pc:docMk/>
            <pc:sldMk cId="2184011765" sldId="2146845840"/>
            <ac:spMk id="11" creationId="{0C19FC1A-2AA5-FDE3-1332-38759CCC548D}"/>
          </ac:spMkLst>
        </pc:spChg>
        <pc:spChg chg="del">
          <ac:chgData name="Martin Kleindl" userId="cfd6b6c4-d6a3-4947-8f99-87aee65d618f" providerId="ADAL" clId="{40C83D61-3ED2-40B9-957A-BAA456DA2BEA}" dt="2023-03-03T05:27:59.449" v="913" actId="478"/>
          <ac:spMkLst>
            <pc:docMk/>
            <pc:sldMk cId="2184011765" sldId="2146845840"/>
            <ac:spMk id="21" creationId="{8932A015-063D-9984-4796-12BAEC21A895}"/>
          </ac:spMkLst>
        </pc:spChg>
        <pc:spChg chg="del">
          <ac:chgData name="Martin Kleindl" userId="cfd6b6c4-d6a3-4947-8f99-87aee65d618f" providerId="ADAL" clId="{40C83D61-3ED2-40B9-957A-BAA456DA2BEA}" dt="2023-03-03T05:28:01.482" v="914" actId="478"/>
          <ac:spMkLst>
            <pc:docMk/>
            <pc:sldMk cId="2184011765" sldId="2146845840"/>
            <ac:spMk id="22" creationId="{1D0395E3-6D4A-8A13-CCDF-2015FB0A548C}"/>
          </ac:spMkLst>
        </pc:spChg>
        <pc:spChg chg="del">
          <ac:chgData name="Martin Kleindl" userId="cfd6b6c4-d6a3-4947-8f99-87aee65d618f" providerId="ADAL" clId="{40C83D61-3ED2-40B9-957A-BAA456DA2BEA}" dt="2023-03-03T05:28:02.815" v="915" actId="478"/>
          <ac:spMkLst>
            <pc:docMk/>
            <pc:sldMk cId="2184011765" sldId="2146845840"/>
            <ac:spMk id="23" creationId="{D230C1FB-101E-F4DC-C14D-5FE7019FBD44}"/>
          </ac:spMkLst>
        </pc:spChg>
        <pc:spChg chg="mod">
          <ac:chgData name="Martin Kleindl" userId="cfd6b6c4-d6a3-4947-8f99-87aee65d618f" providerId="ADAL" clId="{40C83D61-3ED2-40B9-957A-BAA456DA2BEA}" dt="2023-03-03T05:28:24.997" v="930" actId="1076"/>
          <ac:spMkLst>
            <pc:docMk/>
            <pc:sldMk cId="2184011765" sldId="2146845840"/>
            <ac:spMk id="26" creationId="{4F7615F4-9854-B052-6FBC-ED9F45D4E80B}"/>
          </ac:spMkLst>
        </pc:spChg>
        <pc:spChg chg="del mod">
          <ac:chgData name="Martin Kleindl" userId="cfd6b6c4-d6a3-4947-8f99-87aee65d618f" providerId="ADAL" clId="{40C83D61-3ED2-40B9-957A-BAA456DA2BEA}" dt="2023-03-03T05:34:31.567" v="1028" actId="478"/>
          <ac:spMkLst>
            <pc:docMk/>
            <pc:sldMk cId="2184011765" sldId="2146845840"/>
            <ac:spMk id="27" creationId="{36972908-1958-85A1-728A-83478C365AA0}"/>
          </ac:spMkLst>
        </pc:spChg>
      </pc:sldChg>
      <pc:sldChg chg="modSp add mod modShow">
        <pc:chgData name="Martin Kleindl" userId="cfd6b6c4-d6a3-4947-8f99-87aee65d618f" providerId="ADAL" clId="{40C83D61-3ED2-40B9-957A-BAA456DA2BEA}" dt="2023-03-03T06:02:30.686" v="1347" actId="207"/>
        <pc:sldMkLst>
          <pc:docMk/>
          <pc:sldMk cId="3821968538" sldId="2146845841"/>
        </pc:sldMkLst>
        <pc:spChg chg="mod">
          <ac:chgData name="Martin Kleindl" userId="cfd6b6c4-d6a3-4947-8f99-87aee65d618f" providerId="ADAL" clId="{40C83D61-3ED2-40B9-957A-BAA456DA2BEA}" dt="2023-03-03T06:02:30.686" v="1347" actId="207"/>
          <ac:spMkLst>
            <pc:docMk/>
            <pc:sldMk cId="3821968538" sldId="2146845841"/>
            <ac:spMk id="6" creationId="{6C7C1968-7B74-EB8B-4C29-4976EE0E8161}"/>
          </ac:spMkLst>
        </pc:spChg>
        <pc:spChg chg="mod">
          <ac:chgData name="Martin Kleindl" userId="cfd6b6c4-d6a3-4947-8f99-87aee65d618f" providerId="ADAL" clId="{40C83D61-3ED2-40B9-957A-BAA456DA2BEA}" dt="2023-03-03T06:01:45.026" v="1339" actId="207"/>
          <ac:spMkLst>
            <pc:docMk/>
            <pc:sldMk cId="3821968538" sldId="2146845841"/>
            <ac:spMk id="7" creationId="{9B07D8D8-C06C-7EFC-CA8A-D2D5D05AADC7}"/>
          </ac:spMkLst>
        </pc:spChg>
        <pc:spChg chg="mod">
          <ac:chgData name="Martin Kleindl" userId="cfd6b6c4-d6a3-4947-8f99-87aee65d618f" providerId="ADAL" clId="{40C83D61-3ED2-40B9-957A-BAA456DA2BEA}" dt="2023-03-03T06:01:51.042" v="1340" actId="207"/>
          <ac:spMkLst>
            <pc:docMk/>
            <pc:sldMk cId="3821968538" sldId="2146845841"/>
            <ac:spMk id="10" creationId="{20D8DBC8-F67E-42D4-5121-7843A5E999F3}"/>
          </ac:spMkLst>
        </pc:spChg>
      </pc:sldChg>
    </pc:docChg>
  </pc:docChgLst>
  <pc:docChgLst>
    <pc:chgData name="Martin Kleindl" userId="S::martin.kleindl@lsretail.com::cfd6b6c4-d6a3-4947-8f99-87aee65d618f" providerId="AD" clId="Web-{A5563B66-9FC2-4ADE-94BF-045720A58F0B}"/>
    <pc:docChg chg="modSld">
      <pc:chgData name="Martin Kleindl" userId="S::martin.kleindl@lsretail.com::cfd6b6c4-d6a3-4947-8f99-87aee65d618f" providerId="AD" clId="Web-{A5563B66-9FC2-4ADE-94BF-045720A58F0B}" dt="2023-03-01T04:16:11.343" v="7"/>
      <pc:docMkLst>
        <pc:docMk/>
      </pc:docMkLst>
      <pc:sldChg chg="addSp modSp">
        <pc:chgData name="Martin Kleindl" userId="S::martin.kleindl@lsretail.com::cfd6b6c4-d6a3-4947-8f99-87aee65d618f" providerId="AD" clId="Web-{A5563B66-9FC2-4ADE-94BF-045720A58F0B}" dt="2023-03-01T04:16:11.343" v="7"/>
        <pc:sldMkLst>
          <pc:docMk/>
          <pc:sldMk cId="2392166904" sldId="384"/>
        </pc:sldMkLst>
        <pc:picChg chg="add mod modCrop">
          <ac:chgData name="Martin Kleindl" userId="S::martin.kleindl@lsretail.com::cfd6b6c4-d6a3-4947-8f99-87aee65d618f" providerId="AD" clId="Web-{A5563B66-9FC2-4ADE-94BF-045720A58F0B}" dt="2023-03-01T04:15:13.231" v="5" actId="1076"/>
          <ac:picMkLst>
            <pc:docMk/>
            <pc:sldMk cId="2392166904" sldId="384"/>
            <ac:picMk id="5" creationId="{E58A2A88-CDC2-F61E-4DA5-62220F132EB3}"/>
          </ac:picMkLst>
        </pc:picChg>
        <pc:picChg chg="mod modCrop">
          <ac:chgData name="Martin Kleindl" userId="S::martin.kleindl@lsretail.com::cfd6b6c4-d6a3-4947-8f99-87aee65d618f" providerId="AD" clId="Web-{A5563B66-9FC2-4ADE-94BF-045720A58F0B}" dt="2023-03-01T04:16:11.343" v="7"/>
          <ac:picMkLst>
            <pc:docMk/>
            <pc:sldMk cId="2392166904" sldId="384"/>
            <ac:picMk id="7" creationId="{8B0CBD8A-3607-A975-FF5D-B51E1CBA8EEB}"/>
          </ac:picMkLst>
        </pc:picChg>
      </pc:sldChg>
    </pc:docChg>
  </pc:docChgLst>
  <pc:docChgLst>
    <pc:chgData name="Martin Kleindl" userId="cfd6b6c4-d6a3-4947-8f99-87aee65d618f" providerId="ADAL" clId="{41C1BA6A-4532-468E-8AF4-947BECF8C3C1}"/>
    <pc:docChg chg="custSel modSld">
      <pc:chgData name="Martin Kleindl" userId="cfd6b6c4-d6a3-4947-8f99-87aee65d618f" providerId="ADAL" clId="{41C1BA6A-4532-468E-8AF4-947BECF8C3C1}" dt="2023-03-02T06:54:18.937" v="39" actId="1076"/>
      <pc:docMkLst>
        <pc:docMk/>
      </pc:docMkLst>
      <pc:sldChg chg="modSp mod">
        <pc:chgData name="Martin Kleindl" userId="cfd6b6c4-d6a3-4947-8f99-87aee65d618f" providerId="ADAL" clId="{41C1BA6A-4532-468E-8AF4-947BECF8C3C1}" dt="2023-03-01T08:02:28.533" v="27" actId="403"/>
        <pc:sldMkLst>
          <pc:docMk/>
          <pc:sldMk cId="2392166904" sldId="384"/>
        </pc:sldMkLst>
        <pc:spChg chg="mod">
          <ac:chgData name="Martin Kleindl" userId="cfd6b6c4-d6a3-4947-8f99-87aee65d618f" providerId="ADAL" clId="{41C1BA6A-4532-468E-8AF4-947BECF8C3C1}" dt="2023-03-01T08:02:28.533" v="27" actId="403"/>
          <ac:spMkLst>
            <pc:docMk/>
            <pc:sldMk cId="2392166904" sldId="384"/>
            <ac:spMk id="3" creationId="{5AE32F26-4674-772B-AA42-8D8386A02E79}"/>
          </ac:spMkLst>
        </pc:spChg>
        <pc:spChg chg="mod">
          <ac:chgData name="Martin Kleindl" userId="cfd6b6c4-d6a3-4947-8f99-87aee65d618f" providerId="ADAL" clId="{41C1BA6A-4532-468E-8AF4-947BECF8C3C1}" dt="2023-03-01T07:59:15.987" v="24" actId="1076"/>
          <ac:spMkLst>
            <pc:docMk/>
            <pc:sldMk cId="2392166904" sldId="384"/>
            <ac:spMk id="4" creationId="{090E953A-2630-D03F-19B5-4F84002E6EDA}"/>
          </ac:spMkLst>
        </pc:spChg>
        <pc:spChg chg="mod">
          <ac:chgData name="Martin Kleindl" userId="cfd6b6c4-d6a3-4947-8f99-87aee65d618f" providerId="ADAL" clId="{41C1BA6A-4532-468E-8AF4-947BECF8C3C1}" dt="2023-03-01T07:59:05.996" v="23" actId="1038"/>
          <ac:spMkLst>
            <pc:docMk/>
            <pc:sldMk cId="2392166904" sldId="384"/>
            <ac:spMk id="9" creationId="{C6834ED6-D738-976C-51B0-980F70A222C3}"/>
          </ac:spMkLst>
        </pc:spChg>
        <pc:spChg chg="mod">
          <ac:chgData name="Martin Kleindl" userId="cfd6b6c4-d6a3-4947-8f99-87aee65d618f" providerId="ADAL" clId="{41C1BA6A-4532-468E-8AF4-947BECF8C3C1}" dt="2023-03-01T07:59:05.996" v="23" actId="1038"/>
          <ac:spMkLst>
            <pc:docMk/>
            <pc:sldMk cId="2392166904" sldId="384"/>
            <ac:spMk id="10" creationId="{6C9F47A1-D57C-7FA5-BD2C-ADA4EDD942B0}"/>
          </ac:spMkLst>
        </pc:spChg>
      </pc:sldChg>
      <pc:sldChg chg="modSp mod">
        <pc:chgData name="Martin Kleindl" userId="cfd6b6c4-d6a3-4947-8f99-87aee65d618f" providerId="ADAL" clId="{41C1BA6A-4532-468E-8AF4-947BECF8C3C1}" dt="2023-03-01T08:00:45.828" v="26" actId="404"/>
        <pc:sldMkLst>
          <pc:docMk/>
          <pc:sldMk cId="2885901371" sldId="394"/>
        </pc:sldMkLst>
        <pc:spChg chg="mod">
          <ac:chgData name="Martin Kleindl" userId="cfd6b6c4-d6a3-4947-8f99-87aee65d618f" providerId="ADAL" clId="{41C1BA6A-4532-468E-8AF4-947BECF8C3C1}" dt="2023-03-01T08:00:45.828" v="26" actId="404"/>
          <ac:spMkLst>
            <pc:docMk/>
            <pc:sldMk cId="2885901371" sldId="394"/>
            <ac:spMk id="6" creationId="{6C7C1968-7B74-EB8B-4C29-4976EE0E8161}"/>
          </ac:spMkLst>
        </pc:spChg>
      </pc:sldChg>
      <pc:sldChg chg="addSp delSp modSp mod modAnim">
        <pc:chgData name="Martin Kleindl" userId="cfd6b6c4-d6a3-4947-8f99-87aee65d618f" providerId="ADAL" clId="{41C1BA6A-4532-468E-8AF4-947BECF8C3C1}" dt="2023-03-02T06:54:18.937" v="39" actId="1076"/>
        <pc:sldMkLst>
          <pc:docMk/>
          <pc:sldMk cId="110828239" sldId="397"/>
        </pc:sldMkLst>
        <pc:picChg chg="add mod">
          <ac:chgData name="Martin Kleindl" userId="cfd6b6c4-d6a3-4947-8f99-87aee65d618f" providerId="ADAL" clId="{41C1BA6A-4532-468E-8AF4-947BECF8C3C1}" dt="2023-03-02T06:52:11.130" v="30" actId="1076"/>
          <ac:picMkLst>
            <pc:docMk/>
            <pc:sldMk cId="110828239" sldId="397"/>
            <ac:picMk id="2" creationId="{40BD2BE1-6E5D-A113-C492-77BE8521A5CB}"/>
          </ac:picMkLst>
        </pc:picChg>
        <pc:picChg chg="add mod">
          <ac:chgData name="Martin Kleindl" userId="cfd6b6c4-d6a3-4947-8f99-87aee65d618f" providerId="ADAL" clId="{41C1BA6A-4532-468E-8AF4-947BECF8C3C1}" dt="2023-03-02T06:52:55.115" v="33"/>
          <ac:picMkLst>
            <pc:docMk/>
            <pc:sldMk cId="110828239" sldId="397"/>
            <ac:picMk id="4" creationId="{22CF5EA0-8878-FEF0-9C54-7F7BC0F89CB7}"/>
          </ac:picMkLst>
        </pc:picChg>
        <pc:picChg chg="del">
          <ac:chgData name="Martin Kleindl" userId="cfd6b6c4-d6a3-4947-8f99-87aee65d618f" providerId="ADAL" clId="{41C1BA6A-4532-468E-8AF4-947BECF8C3C1}" dt="2023-03-02T06:52:53.689" v="32" actId="478"/>
          <ac:picMkLst>
            <pc:docMk/>
            <pc:sldMk cId="110828239" sldId="397"/>
            <ac:picMk id="5" creationId="{0862BC30-C0BD-D2F4-585A-BB31199B9588}"/>
          </ac:picMkLst>
        </pc:picChg>
        <pc:picChg chg="add mod">
          <ac:chgData name="Martin Kleindl" userId="cfd6b6c4-d6a3-4947-8f99-87aee65d618f" providerId="ADAL" clId="{41C1BA6A-4532-468E-8AF4-947BECF8C3C1}" dt="2023-03-02T06:54:18.937" v="39" actId="1076"/>
          <ac:picMkLst>
            <pc:docMk/>
            <pc:sldMk cId="110828239" sldId="397"/>
            <ac:picMk id="6" creationId="{925F7A9D-F888-EEA8-12E3-0AFFC3C11338}"/>
          </ac:picMkLst>
        </pc:picChg>
        <pc:picChg chg="del">
          <ac:chgData name="Martin Kleindl" userId="cfd6b6c4-d6a3-4947-8f99-87aee65d618f" providerId="ADAL" clId="{41C1BA6A-4532-468E-8AF4-947BECF8C3C1}" dt="2023-03-02T06:52:51.471" v="31" actId="478"/>
          <ac:picMkLst>
            <pc:docMk/>
            <pc:sldMk cId="110828239" sldId="397"/>
            <ac:picMk id="7" creationId="{7447B286-0084-D7B1-2F4E-D4E171740FCB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A1836A-FCD9-4339-A0EC-47A009EC46C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88C45B3-C1A9-4BE0-9D53-380D6A0D2CB1}">
      <dgm:prSet phldrT="[Text]" custT="1"/>
      <dgm:spPr>
        <a:solidFill>
          <a:srgbClr val="361D5C"/>
        </a:solidFill>
      </dgm:spPr>
      <dgm:t>
        <a:bodyPr/>
        <a:lstStyle/>
        <a:p>
          <a:r>
            <a:rPr lang="en-US" sz="1800" dirty="0"/>
            <a:t>Sales</a:t>
          </a:r>
        </a:p>
      </dgm:t>
    </dgm:pt>
    <dgm:pt modelId="{16801461-AC3C-46AC-A7A4-C786A595564E}" type="parTrans" cxnId="{E4FEF974-B667-4F7D-A8B0-C5139F003702}">
      <dgm:prSet/>
      <dgm:spPr/>
      <dgm:t>
        <a:bodyPr/>
        <a:lstStyle/>
        <a:p>
          <a:endParaRPr lang="en-US" sz="1800"/>
        </a:p>
      </dgm:t>
    </dgm:pt>
    <dgm:pt modelId="{F1080F25-D064-436D-AA9C-EDFD9A4BBF66}" type="sibTrans" cxnId="{E4FEF974-B667-4F7D-A8B0-C5139F003702}">
      <dgm:prSet/>
      <dgm:spPr/>
      <dgm:t>
        <a:bodyPr/>
        <a:lstStyle/>
        <a:p>
          <a:endParaRPr lang="en-US" sz="1800"/>
        </a:p>
      </dgm:t>
    </dgm:pt>
    <dgm:pt modelId="{4CD2B2F5-FB07-473C-AD66-19C69B9DF3CE}">
      <dgm:prSet phldrT="[Text]" custT="1"/>
      <dgm:spPr>
        <a:solidFill>
          <a:srgbClr val="361D5C"/>
        </a:solidFill>
      </dgm:spPr>
      <dgm:t>
        <a:bodyPr/>
        <a:lstStyle/>
        <a:p>
          <a:r>
            <a:rPr lang="en-US" sz="1800" dirty="0"/>
            <a:t>Statement </a:t>
          </a:r>
          <a:br>
            <a:rPr lang="en-US" sz="1800" dirty="0"/>
          </a:br>
          <a:r>
            <a:rPr lang="en-US" sz="1800" dirty="0"/>
            <a:t>Calc.</a:t>
          </a:r>
        </a:p>
      </dgm:t>
    </dgm:pt>
    <dgm:pt modelId="{C5FC416C-A71E-4AF0-8735-C6E2CD3D70BF}" type="parTrans" cxnId="{1A927CB3-6F8E-4987-896F-1EC2C6427340}">
      <dgm:prSet/>
      <dgm:spPr/>
      <dgm:t>
        <a:bodyPr/>
        <a:lstStyle/>
        <a:p>
          <a:endParaRPr lang="en-US" sz="1800"/>
        </a:p>
      </dgm:t>
    </dgm:pt>
    <dgm:pt modelId="{28237555-5F7E-4006-8E95-2FD3E8A6EBF9}" type="sibTrans" cxnId="{1A927CB3-6F8E-4987-896F-1EC2C6427340}">
      <dgm:prSet/>
      <dgm:spPr/>
      <dgm:t>
        <a:bodyPr/>
        <a:lstStyle/>
        <a:p>
          <a:endParaRPr lang="en-US" sz="1800"/>
        </a:p>
      </dgm:t>
    </dgm:pt>
    <dgm:pt modelId="{C9619DD1-433C-4B2A-A603-DDDB4B5E18A5}">
      <dgm:prSet phldrT="[Text]" custT="1"/>
      <dgm:spPr>
        <a:solidFill>
          <a:srgbClr val="361D5C"/>
        </a:solidFill>
      </dgm:spPr>
      <dgm:t>
        <a:bodyPr/>
        <a:lstStyle/>
        <a:p>
          <a:r>
            <a:rPr lang="en-US" sz="1800" dirty="0"/>
            <a:t>Statement Post</a:t>
          </a:r>
        </a:p>
      </dgm:t>
    </dgm:pt>
    <dgm:pt modelId="{C3BF33A6-0127-48E2-B0B0-6C7A894ED3B0}" type="parTrans" cxnId="{698617CC-D63F-46D5-B6E8-1C35F6696801}">
      <dgm:prSet/>
      <dgm:spPr/>
      <dgm:t>
        <a:bodyPr/>
        <a:lstStyle/>
        <a:p>
          <a:endParaRPr lang="en-US" sz="1800"/>
        </a:p>
      </dgm:t>
    </dgm:pt>
    <dgm:pt modelId="{B45BF778-A5DE-4855-BD4B-7CAED428751F}" type="sibTrans" cxnId="{698617CC-D63F-46D5-B6E8-1C35F6696801}">
      <dgm:prSet/>
      <dgm:spPr/>
      <dgm:t>
        <a:bodyPr/>
        <a:lstStyle/>
        <a:p>
          <a:endParaRPr lang="en-US" sz="1800"/>
        </a:p>
      </dgm:t>
    </dgm:pt>
    <dgm:pt modelId="{F4FFEF48-6A7A-4B29-AEB4-566BE17C20AD}" type="pres">
      <dgm:prSet presAssocID="{CCA1836A-FCD9-4339-A0EC-47A009EC46C1}" presName="Name0" presStyleCnt="0">
        <dgm:presLayoutVars>
          <dgm:dir/>
          <dgm:animLvl val="lvl"/>
          <dgm:resizeHandles val="exact"/>
        </dgm:presLayoutVars>
      </dgm:prSet>
      <dgm:spPr/>
    </dgm:pt>
    <dgm:pt modelId="{8914B6CD-6028-48C9-8830-1B6A3B9F757F}" type="pres">
      <dgm:prSet presAssocID="{C88C45B3-C1A9-4BE0-9D53-380D6A0D2CB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6A1A94E-8F73-4673-8321-9B85F5E76DA4}" type="pres">
      <dgm:prSet presAssocID="{F1080F25-D064-436D-AA9C-EDFD9A4BBF66}" presName="parTxOnlySpace" presStyleCnt="0"/>
      <dgm:spPr/>
    </dgm:pt>
    <dgm:pt modelId="{025AFC79-086E-492D-86C8-3590610CE331}" type="pres">
      <dgm:prSet presAssocID="{4CD2B2F5-FB07-473C-AD66-19C69B9DF3C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80978D2-489C-4FBC-878A-56FEAB252CCE}" type="pres">
      <dgm:prSet presAssocID="{28237555-5F7E-4006-8E95-2FD3E8A6EBF9}" presName="parTxOnlySpace" presStyleCnt="0"/>
      <dgm:spPr/>
    </dgm:pt>
    <dgm:pt modelId="{81F5F8AB-7308-4108-94DA-E6F8A8A9311C}" type="pres">
      <dgm:prSet presAssocID="{C9619DD1-433C-4B2A-A603-DDDB4B5E18A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C347D0E-FEBC-4029-8C63-42D8F9BDD815}" type="presOf" srcId="{CCA1836A-FCD9-4339-A0EC-47A009EC46C1}" destId="{F4FFEF48-6A7A-4B29-AEB4-566BE17C20AD}" srcOrd="0" destOrd="0" presId="urn:microsoft.com/office/officeart/2005/8/layout/chevron1"/>
    <dgm:cxn modelId="{A7FB292A-5C59-4A62-B3EA-3B4A23831BDB}" type="presOf" srcId="{4CD2B2F5-FB07-473C-AD66-19C69B9DF3CE}" destId="{025AFC79-086E-492D-86C8-3590610CE331}" srcOrd="0" destOrd="0" presId="urn:microsoft.com/office/officeart/2005/8/layout/chevron1"/>
    <dgm:cxn modelId="{E4FEF974-B667-4F7D-A8B0-C5139F003702}" srcId="{CCA1836A-FCD9-4339-A0EC-47A009EC46C1}" destId="{C88C45B3-C1A9-4BE0-9D53-380D6A0D2CB1}" srcOrd="0" destOrd="0" parTransId="{16801461-AC3C-46AC-A7A4-C786A595564E}" sibTransId="{F1080F25-D064-436D-AA9C-EDFD9A4BBF66}"/>
    <dgm:cxn modelId="{B3848793-B802-4414-B1F5-BA5285BA8EEF}" type="presOf" srcId="{C9619DD1-433C-4B2A-A603-DDDB4B5E18A5}" destId="{81F5F8AB-7308-4108-94DA-E6F8A8A9311C}" srcOrd="0" destOrd="0" presId="urn:microsoft.com/office/officeart/2005/8/layout/chevron1"/>
    <dgm:cxn modelId="{CBA1A6A5-CEC1-4A1A-8849-7D046E66EF25}" type="presOf" srcId="{C88C45B3-C1A9-4BE0-9D53-380D6A0D2CB1}" destId="{8914B6CD-6028-48C9-8830-1B6A3B9F757F}" srcOrd="0" destOrd="0" presId="urn:microsoft.com/office/officeart/2005/8/layout/chevron1"/>
    <dgm:cxn modelId="{1A927CB3-6F8E-4987-896F-1EC2C6427340}" srcId="{CCA1836A-FCD9-4339-A0EC-47A009EC46C1}" destId="{4CD2B2F5-FB07-473C-AD66-19C69B9DF3CE}" srcOrd="1" destOrd="0" parTransId="{C5FC416C-A71E-4AF0-8735-C6E2CD3D70BF}" sibTransId="{28237555-5F7E-4006-8E95-2FD3E8A6EBF9}"/>
    <dgm:cxn modelId="{698617CC-D63F-46D5-B6E8-1C35F6696801}" srcId="{CCA1836A-FCD9-4339-A0EC-47A009EC46C1}" destId="{C9619DD1-433C-4B2A-A603-DDDB4B5E18A5}" srcOrd="2" destOrd="0" parTransId="{C3BF33A6-0127-48E2-B0B0-6C7A894ED3B0}" sibTransId="{B45BF778-A5DE-4855-BD4B-7CAED428751F}"/>
    <dgm:cxn modelId="{FA1D140A-2EF4-4AC2-A501-7496C13298D1}" type="presParOf" srcId="{F4FFEF48-6A7A-4B29-AEB4-566BE17C20AD}" destId="{8914B6CD-6028-48C9-8830-1B6A3B9F757F}" srcOrd="0" destOrd="0" presId="urn:microsoft.com/office/officeart/2005/8/layout/chevron1"/>
    <dgm:cxn modelId="{C86221B3-71DD-4E5E-9DE7-3F4B602E945E}" type="presParOf" srcId="{F4FFEF48-6A7A-4B29-AEB4-566BE17C20AD}" destId="{F6A1A94E-8F73-4673-8321-9B85F5E76DA4}" srcOrd="1" destOrd="0" presId="urn:microsoft.com/office/officeart/2005/8/layout/chevron1"/>
    <dgm:cxn modelId="{985397CC-709F-424C-A339-FCBE283B610C}" type="presParOf" srcId="{F4FFEF48-6A7A-4B29-AEB4-566BE17C20AD}" destId="{025AFC79-086E-492D-86C8-3590610CE331}" srcOrd="2" destOrd="0" presId="urn:microsoft.com/office/officeart/2005/8/layout/chevron1"/>
    <dgm:cxn modelId="{EA61492E-1E78-4DBE-8EF3-B30E02C4E2DE}" type="presParOf" srcId="{F4FFEF48-6A7A-4B29-AEB4-566BE17C20AD}" destId="{780978D2-489C-4FBC-878A-56FEAB252CCE}" srcOrd="3" destOrd="0" presId="urn:microsoft.com/office/officeart/2005/8/layout/chevron1"/>
    <dgm:cxn modelId="{1F62058C-04D0-4C86-BAEE-CB70C5A8AFBC}" type="presParOf" srcId="{F4FFEF48-6A7A-4B29-AEB4-566BE17C20AD}" destId="{81F5F8AB-7308-4108-94DA-E6F8A8A9311C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A1836A-FCD9-4339-A0EC-47A009EC46C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88C45B3-C1A9-4BE0-9D53-380D6A0D2CB1}">
      <dgm:prSet phldrT="[Text]" custT="1"/>
      <dgm:spPr>
        <a:solidFill>
          <a:srgbClr val="361D5C"/>
        </a:solidFill>
      </dgm:spPr>
      <dgm:t>
        <a:bodyPr/>
        <a:lstStyle/>
        <a:p>
          <a:r>
            <a:rPr lang="en-US" sz="1800"/>
            <a:t>Sales</a:t>
          </a:r>
          <a:endParaRPr lang="en-US" sz="1800" dirty="0"/>
        </a:p>
      </dgm:t>
    </dgm:pt>
    <dgm:pt modelId="{16801461-AC3C-46AC-A7A4-C786A595564E}" type="parTrans" cxnId="{E4FEF974-B667-4F7D-A8B0-C5139F003702}">
      <dgm:prSet/>
      <dgm:spPr/>
      <dgm:t>
        <a:bodyPr/>
        <a:lstStyle/>
        <a:p>
          <a:endParaRPr lang="en-US" sz="1800"/>
        </a:p>
      </dgm:t>
    </dgm:pt>
    <dgm:pt modelId="{F1080F25-D064-436D-AA9C-EDFD9A4BBF66}" type="sibTrans" cxnId="{E4FEF974-B667-4F7D-A8B0-C5139F003702}">
      <dgm:prSet/>
      <dgm:spPr/>
      <dgm:t>
        <a:bodyPr/>
        <a:lstStyle/>
        <a:p>
          <a:endParaRPr lang="en-US" sz="1800"/>
        </a:p>
      </dgm:t>
    </dgm:pt>
    <dgm:pt modelId="{4CD2B2F5-FB07-473C-AD66-19C69B9DF3CE}">
      <dgm:prSet phldrT="[Text]" custT="1"/>
      <dgm:spPr>
        <a:solidFill>
          <a:srgbClr val="361D5C"/>
        </a:solidFill>
      </dgm:spPr>
      <dgm:t>
        <a:bodyPr/>
        <a:lstStyle/>
        <a:p>
          <a:r>
            <a:rPr lang="en-US" sz="1800" dirty="0"/>
            <a:t>Statement </a:t>
          </a:r>
          <a:br>
            <a:rPr lang="en-US" sz="1800" dirty="0"/>
          </a:br>
          <a:r>
            <a:rPr lang="en-US" sz="1800" dirty="0"/>
            <a:t>Calc.</a:t>
          </a:r>
        </a:p>
      </dgm:t>
    </dgm:pt>
    <dgm:pt modelId="{C5FC416C-A71E-4AF0-8735-C6E2CD3D70BF}" type="parTrans" cxnId="{1A927CB3-6F8E-4987-896F-1EC2C6427340}">
      <dgm:prSet/>
      <dgm:spPr/>
      <dgm:t>
        <a:bodyPr/>
        <a:lstStyle/>
        <a:p>
          <a:endParaRPr lang="en-US" sz="1800"/>
        </a:p>
      </dgm:t>
    </dgm:pt>
    <dgm:pt modelId="{28237555-5F7E-4006-8E95-2FD3E8A6EBF9}" type="sibTrans" cxnId="{1A927CB3-6F8E-4987-896F-1EC2C6427340}">
      <dgm:prSet/>
      <dgm:spPr/>
      <dgm:t>
        <a:bodyPr/>
        <a:lstStyle/>
        <a:p>
          <a:endParaRPr lang="en-US" sz="1800"/>
        </a:p>
      </dgm:t>
    </dgm:pt>
    <dgm:pt modelId="{C9619DD1-433C-4B2A-A603-DDDB4B5E18A5}">
      <dgm:prSet phldrT="[Text]" custT="1"/>
      <dgm:spPr>
        <a:solidFill>
          <a:srgbClr val="361D5C"/>
        </a:solidFill>
      </dgm:spPr>
      <dgm:t>
        <a:bodyPr/>
        <a:lstStyle/>
        <a:p>
          <a:r>
            <a:rPr lang="en-US" sz="1800" dirty="0"/>
            <a:t>Statement Post</a:t>
          </a:r>
        </a:p>
      </dgm:t>
    </dgm:pt>
    <dgm:pt modelId="{C3BF33A6-0127-48E2-B0B0-6C7A894ED3B0}" type="parTrans" cxnId="{698617CC-D63F-46D5-B6E8-1C35F6696801}">
      <dgm:prSet/>
      <dgm:spPr/>
      <dgm:t>
        <a:bodyPr/>
        <a:lstStyle/>
        <a:p>
          <a:endParaRPr lang="en-US" sz="1800"/>
        </a:p>
      </dgm:t>
    </dgm:pt>
    <dgm:pt modelId="{B45BF778-A5DE-4855-BD4B-7CAED428751F}" type="sibTrans" cxnId="{698617CC-D63F-46D5-B6E8-1C35F6696801}">
      <dgm:prSet/>
      <dgm:spPr/>
      <dgm:t>
        <a:bodyPr/>
        <a:lstStyle/>
        <a:p>
          <a:endParaRPr lang="en-US" sz="1800"/>
        </a:p>
      </dgm:t>
    </dgm:pt>
    <dgm:pt modelId="{F4FFEF48-6A7A-4B29-AEB4-566BE17C20AD}" type="pres">
      <dgm:prSet presAssocID="{CCA1836A-FCD9-4339-A0EC-47A009EC46C1}" presName="Name0" presStyleCnt="0">
        <dgm:presLayoutVars>
          <dgm:dir/>
          <dgm:animLvl val="lvl"/>
          <dgm:resizeHandles val="exact"/>
        </dgm:presLayoutVars>
      </dgm:prSet>
      <dgm:spPr/>
    </dgm:pt>
    <dgm:pt modelId="{8914B6CD-6028-48C9-8830-1B6A3B9F757F}" type="pres">
      <dgm:prSet presAssocID="{C88C45B3-C1A9-4BE0-9D53-380D6A0D2CB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6A1A94E-8F73-4673-8321-9B85F5E76DA4}" type="pres">
      <dgm:prSet presAssocID="{F1080F25-D064-436D-AA9C-EDFD9A4BBF66}" presName="parTxOnlySpace" presStyleCnt="0"/>
      <dgm:spPr/>
    </dgm:pt>
    <dgm:pt modelId="{025AFC79-086E-492D-86C8-3590610CE331}" type="pres">
      <dgm:prSet presAssocID="{4CD2B2F5-FB07-473C-AD66-19C69B9DF3C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80978D2-489C-4FBC-878A-56FEAB252CCE}" type="pres">
      <dgm:prSet presAssocID="{28237555-5F7E-4006-8E95-2FD3E8A6EBF9}" presName="parTxOnlySpace" presStyleCnt="0"/>
      <dgm:spPr/>
    </dgm:pt>
    <dgm:pt modelId="{81F5F8AB-7308-4108-94DA-E6F8A8A9311C}" type="pres">
      <dgm:prSet presAssocID="{C9619DD1-433C-4B2A-A603-DDDB4B5E18A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C347D0E-FEBC-4029-8C63-42D8F9BDD815}" type="presOf" srcId="{CCA1836A-FCD9-4339-A0EC-47A009EC46C1}" destId="{F4FFEF48-6A7A-4B29-AEB4-566BE17C20AD}" srcOrd="0" destOrd="0" presId="urn:microsoft.com/office/officeart/2005/8/layout/chevron1"/>
    <dgm:cxn modelId="{A7FB292A-5C59-4A62-B3EA-3B4A23831BDB}" type="presOf" srcId="{4CD2B2F5-FB07-473C-AD66-19C69B9DF3CE}" destId="{025AFC79-086E-492D-86C8-3590610CE331}" srcOrd="0" destOrd="0" presId="urn:microsoft.com/office/officeart/2005/8/layout/chevron1"/>
    <dgm:cxn modelId="{E4FEF974-B667-4F7D-A8B0-C5139F003702}" srcId="{CCA1836A-FCD9-4339-A0EC-47A009EC46C1}" destId="{C88C45B3-C1A9-4BE0-9D53-380D6A0D2CB1}" srcOrd="0" destOrd="0" parTransId="{16801461-AC3C-46AC-A7A4-C786A595564E}" sibTransId="{F1080F25-D064-436D-AA9C-EDFD9A4BBF66}"/>
    <dgm:cxn modelId="{B3848793-B802-4414-B1F5-BA5285BA8EEF}" type="presOf" srcId="{C9619DD1-433C-4B2A-A603-DDDB4B5E18A5}" destId="{81F5F8AB-7308-4108-94DA-E6F8A8A9311C}" srcOrd="0" destOrd="0" presId="urn:microsoft.com/office/officeart/2005/8/layout/chevron1"/>
    <dgm:cxn modelId="{CBA1A6A5-CEC1-4A1A-8849-7D046E66EF25}" type="presOf" srcId="{C88C45B3-C1A9-4BE0-9D53-380D6A0D2CB1}" destId="{8914B6CD-6028-48C9-8830-1B6A3B9F757F}" srcOrd="0" destOrd="0" presId="urn:microsoft.com/office/officeart/2005/8/layout/chevron1"/>
    <dgm:cxn modelId="{1A927CB3-6F8E-4987-896F-1EC2C6427340}" srcId="{CCA1836A-FCD9-4339-A0EC-47A009EC46C1}" destId="{4CD2B2F5-FB07-473C-AD66-19C69B9DF3CE}" srcOrd="1" destOrd="0" parTransId="{C5FC416C-A71E-4AF0-8735-C6E2CD3D70BF}" sibTransId="{28237555-5F7E-4006-8E95-2FD3E8A6EBF9}"/>
    <dgm:cxn modelId="{698617CC-D63F-46D5-B6E8-1C35F6696801}" srcId="{CCA1836A-FCD9-4339-A0EC-47A009EC46C1}" destId="{C9619DD1-433C-4B2A-A603-DDDB4B5E18A5}" srcOrd="2" destOrd="0" parTransId="{C3BF33A6-0127-48E2-B0B0-6C7A894ED3B0}" sibTransId="{B45BF778-A5DE-4855-BD4B-7CAED428751F}"/>
    <dgm:cxn modelId="{FA1D140A-2EF4-4AC2-A501-7496C13298D1}" type="presParOf" srcId="{F4FFEF48-6A7A-4B29-AEB4-566BE17C20AD}" destId="{8914B6CD-6028-48C9-8830-1B6A3B9F757F}" srcOrd="0" destOrd="0" presId="urn:microsoft.com/office/officeart/2005/8/layout/chevron1"/>
    <dgm:cxn modelId="{C86221B3-71DD-4E5E-9DE7-3F4B602E945E}" type="presParOf" srcId="{F4FFEF48-6A7A-4B29-AEB4-566BE17C20AD}" destId="{F6A1A94E-8F73-4673-8321-9B85F5E76DA4}" srcOrd="1" destOrd="0" presId="urn:microsoft.com/office/officeart/2005/8/layout/chevron1"/>
    <dgm:cxn modelId="{985397CC-709F-424C-A339-FCBE283B610C}" type="presParOf" srcId="{F4FFEF48-6A7A-4B29-AEB4-566BE17C20AD}" destId="{025AFC79-086E-492D-86C8-3590610CE331}" srcOrd="2" destOrd="0" presId="urn:microsoft.com/office/officeart/2005/8/layout/chevron1"/>
    <dgm:cxn modelId="{EA61492E-1E78-4DBE-8EF3-B30E02C4E2DE}" type="presParOf" srcId="{F4FFEF48-6A7A-4B29-AEB4-566BE17C20AD}" destId="{780978D2-489C-4FBC-878A-56FEAB252CCE}" srcOrd="3" destOrd="0" presId="urn:microsoft.com/office/officeart/2005/8/layout/chevron1"/>
    <dgm:cxn modelId="{1F62058C-04D0-4C86-BAEE-CB70C5A8AFBC}" type="presParOf" srcId="{F4FFEF48-6A7A-4B29-AEB4-566BE17C20AD}" destId="{81F5F8AB-7308-4108-94DA-E6F8A8A9311C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A1836A-FCD9-4339-A0EC-47A009EC46C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88C45B3-C1A9-4BE0-9D53-380D6A0D2CB1}">
      <dgm:prSet phldrT="[Text]" custT="1"/>
      <dgm:spPr>
        <a:solidFill>
          <a:srgbClr val="361D5C"/>
        </a:solidFill>
      </dgm:spPr>
      <dgm:t>
        <a:bodyPr/>
        <a:lstStyle/>
        <a:p>
          <a:r>
            <a:rPr lang="en-US" sz="1800"/>
            <a:t>Sales</a:t>
          </a:r>
          <a:endParaRPr lang="en-US" sz="1800" dirty="0"/>
        </a:p>
      </dgm:t>
    </dgm:pt>
    <dgm:pt modelId="{16801461-AC3C-46AC-A7A4-C786A595564E}" type="parTrans" cxnId="{E4FEF974-B667-4F7D-A8B0-C5139F003702}">
      <dgm:prSet/>
      <dgm:spPr/>
      <dgm:t>
        <a:bodyPr/>
        <a:lstStyle/>
        <a:p>
          <a:endParaRPr lang="en-US" sz="1800"/>
        </a:p>
      </dgm:t>
    </dgm:pt>
    <dgm:pt modelId="{F1080F25-D064-436D-AA9C-EDFD9A4BBF66}" type="sibTrans" cxnId="{E4FEF974-B667-4F7D-A8B0-C5139F003702}">
      <dgm:prSet/>
      <dgm:spPr/>
      <dgm:t>
        <a:bodyPr/>
        <a:lstStyle/>
        <a:p>
          <a:endParaRPr lang="en-US" sz="1800"/>
        </a:p>
      </dgm:t>
    </dgm:pt>
    <dgm:pt modelId="{4CD2B2F5-FB07-473C-AD66-19C69B9DF3CE}">
      <dgm:prSet phldrT="[Text]" custT="1"/>
      <dgm:spPr>
        <a:solidFill>
          <a:srgbClr val="361D5C"/>
        </a:solidFill>
      </dgm:spPr>
      <dgm:t>
        <a:bodyPr/>
        <a:lstStyle/>
        <a:p>
          <a:r>
            <a:rPr lang="en-US" sz="1800" dirty="0"/>
            <a:t>Statement </a:t>
          </a:r>
          <a:br>
            <a:rPr lang="en-US" sz="1800" dirty="0"/>
          </a:br>
          <a:r>
            <a:rPr lang="en-US" sz="1800" dirty="0"/>
            <a:t>Calc.</a:t>
          </a:r>
        </a:p>
      </dgm:t>
    </dgm:pt>
    <dgm:pt modelId="{C5FC416C-A71E-4AF0-8735-C6E2CD3D70BF}" type="parTrans" cxnId="{1A927CB3-6F8E-4987-896F-1EC2C6427340}">
      <dgm:prSet/>
      <dgm:spPr/>
      <dgm:t>
        <a:bodyPr/>
        <a:lstStyle/>
        <a:p>
          <a:endParaRPr lang="en-US" sz="1800"/>
        </a:p>
      </dgm:t>
    </dgm:pt>
    <dgm:pt modelId="{28237555-5F7E-4006-8E95-2FD3E8A6EBF9}" type="sibTrans" cxnId="{1A927CB3-6F8E-4987-896F-1EC2C6427340}">
      <dgm:prSet/>
      <dgm:spPr/>
      <dgm:t>
        <a:bodyPr/>
        <a:lstStyle/>
        <a:p>
          <a:endParaRPr lang="en-US" sz="1800"/>
        </a:p>
      </dgm:t>
    </dgm:pt>
    <dgm:pt modelId="{C9619DD1-433C-4B2A-A603-DDDB4B5E18A5}">
      <dgm:prSet phldrT="[Text]" custT="1"/>
      <dgm:spPr>
        <a:solidFill>
          <a:srgbClr val="361D5C"/>
        </a:solidFill>
      </dgm:spPr>
      <dgm:t>
        <a:bodyPr/>
        <a:lstStyle/>
        <a:p>
          <a:r>
            <a:rPr lang="en-US" sz="1800" dirty="0"/>
            <a:t>Statement Post</a:t>
          </a:r>
        </a:p>
      </dgm:t>
    </dgm:pt>
    <dgm:pt modelId="{C3BF33A6-0127-48E2-B0B0-6C7A894ED3B0}" type="parTrans" cxnId="{698617CC-D63F-46D5-B6E8-1C35F6696801}">
      <dgm:prSet/>
      <dgm:spPr/>
      <dgm:t>
        <a:bodyPr/>
        <a:lstStyle/>
        <a:p>
          <a:endParaRPr lang="en-US" sz="1800"/>
        </a:p>
      </dgm:t>
    </dgm:pt>
    <dgm:pt modelId="{B45BF778-A5DE-4855-BD4B-7CAED428751F}" type="sibTrans" cxnId="{698617CC-D63F-46D5-B6E8-1C35F6696801}">
      <dgm:prSet/>
      <dgm:spPr/>
      <dgm:t>
        <a:bodyPr/>
        <a:lstStyle/>
        <a:p>
          <a:endParaRPr lang="en-US" sz="1800"/>
        </a:p>
      </dgm:t>
    </dgm:pt>
    <dgm:pt modelId="{F4FFEF48-6A7A-4B29-AEB4-566BE17C20AD}" type="pres">
      <dgm:prSet presAssocID="{CCA1836A-FCD9-4339-A0EC-47A009EC46C1}" presName="Name0" presStyleCnt="0">
        <dgm:presLayoutVars>
          <dgm:dir/>
          <dgm:animLvl val="lvl"/>
          <dgm:resizeHandles val="exact"/>
        </dgm:presLayoutVars>
      </dgm:prSet>
      <dgm:spPr/>
    </dgm:pt>
    <dgm:pt modelId="{8914B6CD-6028-48C9-8830-1B6A3B9F757F}" type="pres">
      <dgm:prSet presAssocID="{C88C45B3-C1A9-4BE0-9D53-380D6A0D2CB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6A1A94E-8F73-4673-8321-9B85F5E76DA4}" type="pres">
      <dgm:prSet presAssocID="{F1080F25-D064-436D-AA9C-EDFD9A4BBF66}" presName="parTxOnlySpace" presStyleCnt="0"/>
      <dgm:spPr/>
    </dgm:pt>
    <dgm:pt modelId="{025AFC79-086E-492D-86C8-3590610CE331}" type="pres">
      <dgm:prSet presAssocID="{4CD2B2F5-FB07-473C-AD66-19C69B9DF3C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80978D2-489C-4FBC-878A-56FEAB252CCE}" type="pres">
      <dgm:prSet presAssocID="{28237555-5F7E-4006-8E95-2FD3E8A6EBF9}" presName="parTxOnlySpace" presStyleCnt="0"/>
      <dgm:spPr/>
    </dgm:pt>
    <dgm:pt modelId="{81F5F8AB-7308-4108-94DA-E6F8A8A9311C}" type="pres">
      <dgm:prSet presAssocID="{C9619DD1-433C-4B2A-A603-DDDB4B5E18A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C347D0E-FEBC-4029-8C63-42D8F9BDD815}" type="presOf" srcId="{CCA1836A-FCD9-4339-A0EC-47A009EC46C1}" destId="{F4FFEF48-6A7A-4B29-AEB4-566BE17C20AD}" srcOrd="0" destOrd="0" presId="urn:microsoft.com/office/officeart/2005/8/layout/chevron1"/>
    <dgm:cxn modelId="{A7FB292A-5C59-4A62-B3EA-3B4A23831BDB}" type="presOf" srcId="{4CD2B2F5-FB07-473C-AD66-19C69B9DF3CE}" destId="{025AFC79-086E-492D-86C8-3590610CE331}" srcOrd="0" destOrd="0" presId="urn:microsoft.com/office/officeart/2005/8/layout/chevron1"/>
    <dgm:cxn modelId="{E4FEF974-B667-4F7D-A8B0-C5139F003702}" srcId="{CCA1836A-FCD9-4339-A0EC-47A009EC46C1}" destId="{C88C45B3-C1A9-4BE0-9D53-380D6A0D2CB1}" srcOrd="0" destOrd="0" parTransId="{16801461-AC3C-46AC-A7A4-C786A595564E}" sibTransId="{F1080F25-D064-436D-AA9C-EDFD9A4BBF66}"/>
    <dgm:cxn modelId="{B3848793-B802-4414-B1F5-BA5285BA8EEF}" type="presOf" srcId="{C9619DD1-433C-4B2A-A603-DDDB4B5E18A5}" destId="{81F5F8AB-7308-4108-94DA-E6F8A8A9311C}" srcOrd="0" destOrd="0" presId="urn:microsoft.com/office/officeart/2005/8/layout/chevron1"/>
    <dgm:cxn modelId="{CBA1A6A5-CEC1-4A1A-8849-7D046E66EF25}" type="presOf" srcId="{C88C45B3-C1A9-4BE0-9D53-380D6A0D2CB1}" destId="{8914B6CD-6028-48C9-8830-1B6A3B9F757F}" srcOrd="0" destOrd="0" presId="urn:microsoft.com/office/officeart/2005/8/layout/chevron1"/>
    <dgm:cxn modelId="{1A927CB3-6F8E-4987-896F-1EC2C6427340}" srcId="{CCA1836A-FCD9-4339-A0EC-47A009EC46C1}" destId="{4CD2B2F5-FB07-473C-AD66-19C69B9DF3CE}" srcOrd="1" destOrd="0" parTransId="{C5FC416C-A71E-4AF0-8735-C6E2CD3D70BF}" sibTransId="{28237555-5F7E-4006-8E95-2FD3E8A6EBF9}"/>
    <dgm:cxn modelId="{698617CC-D63F-46D5-B6E8-1C35F6696801}" srcId="{CCA1836A-FCD9-4339-A0EC-47A009EC46C1}" destId="{C9619DD1-433C-4B2A-A603-DDDB4B5E18A5}" srcOrd="2" destOrd="0" parTransId="{C3BF33A6-0127-48E2-B0B0-6C7A894ED3B0}" sibTransId="{B45BF778-A5DE-4855-BD4B-7CAED428751F}"/>
    <dgm:cxn modelId="{FA1D140A-2EF4-4AC2-A501-7496C13298D1}" type="presParOf" srcId="{F4FFEF48-6A7A-4B29-AEB4-566BE17C20AD}" destId="{8914B6CD-6028-48C9-8830-1B6A3B9F757F}" srcOrd="0" destOrd="0" presId="urn:microsoft.com/office/officeart/2005/8/layout/chevron1"/>
    <dgm:cxn modelId="{C86221B3-71DD-4E5E-9DE7-3F4B602E945E}" type="presParOf" srcId="{F4FFEF48-6A7A-4B29-AEB4-566BE17C20AD}" destId="{F6A1A94E-8F73-4673-8321-9B85F5E76DA4}" srcOrd="1" destOrd="0" presId="urn:microsoft.com/office/officeart/2005/8/layout/chevron1"/>
    <dgm:cxn modelId="{985397CC-709F-424C-A339-FCBE283B610C}" type="presParOf" srcId="{F4FFEF48-6A7A-4B29-AEB4-566BE17C20AD}" destId="{025AFC79-086E-492D-86C8-3590610CE331}" srcOrd="2" destOrd="0" presId="urn:microsoft.com/office/officeart/2005/8/layout/chevron1"/>
    <dgm:cxn modelId="{EA61492E-1E78-4DBE-8EF3-B30E02C4E2DE}" type="presParOf" srcId="{F4FFEF48-6A7A-4B29-AEB4-566BE17C20AD}" destId="{780978D2-489C-4FBC-878A-56FEAB252CCE}" srcOrd="3" destOrd="0" presId="urn:microsoft.com/office/officeart/2005/8/layout/chevron1"/>
    <dgm:cxn modelId="{1F62058C-04D0-4C86-BAEE-CB70C5A8AFBC}" type="presParOf" srcId="{F4FFEF48-6A7A-4B29-AEB4-566BE17C20AD}" destId="{81F5F8AB-7308-4108-94DA-E6F8A8A9311C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CA1836A-FCD9-4339-A0EC-47A009EC46C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88C45B3-C1A9-4BE0-9D53-380D6A0D2CB1}">
      <dgm:prSet phldrT="[Text]" custT="1"/>
      <dgm:spPr>
        <a:solidFill>
          <a:srgbClr val="361D5C"/>
        </a:solidFill>
      </dgm:spPr>
      <dgm:t>
        <a:bodyPr/>
        <a:lstStyle/>
        <a:p>
          <a:r>
            <a:rPr lang="en-US" sz="1800" dirty="0"/>
            <a:t>Sales</a:t>
          </a:r>
        </a:p>
      </dgm:t>
    </dgm:pt>
    <dgm:pt modelId="{16801461-AC3C-46AC-A7A4-C786A595564E}" type="parTrans" cxnId="{E4FEF974-B667-4F7D-A8B0-C5139F003702}">
      <dgm:prSet/>
      <dgm:spPr/>
      <dgm:t>
        <a:bodyPr/>
        <a:lstStyle/>
        <a:p>
          <a:endParaRPr lang="en-US" sz="1800"/>
        </a:p>
      </dgm:t>
    </dgm:pt>
    <dgm:pt modelId="{F1080F25-D064-436D-AA9C-EDFD9A4BBF66}" type="sibTrans" cxnId="{E4FEF974-B667-4F7D-A8B0-C5139F003702}">
      <dgm:prSet/>
      <dgm:spPr/>
      <dgm:t>
        <a:bodyPr/>
        <a:lstStyle/>
        <a:p>
          <a:endParaRPr lang="en-US" sz="1800"/>
        </a:p>
      </dgm:t>
    </dgm:pt>
    <dgm:pt modelId="{4CD2B2F5-FB07-473C-AD66-19C69B9DF3CE}">
      <dgm:prSet phldrT="[Text]" custT="1"/>
      <dgm:spPr>
        <a:solidFill>
          <a:srgbClr val="361D5C"/>
        </a:solidFill>
      </dgm:spPr>
      <dgm:t>
        <a:bodyPr/>
        <a:lstStyle/>
        <a:p>
          <a:r>
            <a:rPr lang="en-US" sz="1800" dirty="0"/>
            <a:t>Statement </a:t>
          </a:r>
          <a:br>
            <a:rPr lang="en-US" sz="1800" dirty="0"/>
          </a:br>
          <a:r>
            <a:rPr lang="en-US" sz="1800" dirty="0"/>
            <a:t>Calc.</a:t>
          </a:r>
        </a:p>
      </dgm:t>
    </dgm:pt>
    <dgm:pt modelId="{C5FC416C-A71E-4AF0-8735-C6E2CD3D70BF}" type="parTrans" cxnId="{1A927CB3-6F8E-4987-896F-1EC2C6427340}">
      <dgm:prSet/>
      <dgm:spPr/>
      <dgm:t>
        <a:bodyPr/>
        <a:lstStyle/>
        <a:p>
          <a:endParaRPr lang="en-US" sz="1800"/>
        </a:p>
      </dgm:t>
    </dgm:pt>
    <dgm:pt modelId="{28237555-5F7E-4006-8E95-2FD3E8A6EBF9}" type="sibTrans" cxnId="{1A927CB3-6F8E-4987-896F-1EC2C6427340}">
      <dgm:prSet/>
      <dgm:spPr/>
      <dgm:t>
        <a:bodyPr/>
        <a:lstStyle/>
        <a:p>
          <a:endParaRPr lang="en-US" sz="1800"/>
        </a:p>
      </dgm:t>
    </dgm:pt>
    <dgm:pt modelId="{C9619DD1-433C-4B2A-A603-DDDB4B5E18A5}">
      <dgm:prSet phldrT="[Text]" custT="1"/>
      <dgm:spPr>
        <a:solidFill>
          <a:srgbClr val="361D5C"/>
        </a:solidFill>
      </dgm:spPr>
      <dgm:t>
        <a:bodyPr/>
        <a:lstStyle/>
        <a:p>
          <a:r>
            <a:rPr lang="en-US" sz="1800" dirty="0"/>
            <a:t>Statement Post</a:t>
          </a:r>
        </a:p>
      </dgm:t>
    </dgm:pt>
    <dgm:pt modelId="{C3BF33A6-0127-48E2-B0B0-6C7A894ED3B0}" type="parTrans" cxnId="{698617CC-D63F-46D5-B6E8-1C35F6696801}">
      <dgm:prSet/>
      <dgm:spPr/>
      <dgm:t>
        <a:bodyPr/>
        <a:lstStyle/>
        <a:p>
          <a:endParaRPr lang="en-US" sz="1800"/>
        </a:p>
      </dgm:t>
    </dgm:pt>
    <dgm:pt modelId="{B45BF778-A5DE-4855-BD4B-7CAED428751F}" type="sibTrans" cxnId="{698617CC-D63F-46D5-B6E8-1C35F6696801}">
      <dgm:prSet/>
      <dgm:spPr/>
      <dgm:t>
        <a:bodyPr/>
        <a:lstStyle/>
        <a:p>
          <a:endParaRPr lang="en-US" sz="1800"/>
        </a:p>
      </dgm:t>
    </dgm:pt>
    <dgm:pt modelId="{F4FFEF48-6A7A-4B29-AEB4-566BE17C20AD}" type="pres">
      <dgm:prSet presAssocID="{CCA1836A-FCD9-4339-A0EC-47A009EC46C1}" presName="Name0" presStyleCnt="0">
        <dgm:presLayoutVars>
          <dgm:dir/>
          <dgm:animLvl val="lvl"/>
          <dgm:resizeHandles val="exact"/>
        </dgm:presLayoutVars>
      </dgm:prSet>
      <dgm:spPr/>
    </dgm:pt>
    <dgm:pt modelId="{8914B6CD-6028-48C9-8830-1B6A3B9F757F}" type="pres">
      <dgm:prSet presAssocID="{C88C45B3-C1A9-4BE0-9D53-380D6A0D2CB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6A1A94E-8F73-4673-8321-9B85F5E76DA4}" type="pres">
      <dgm:prSet presAssocID="{F1080F25-D064-436D-AA9C-EDFD9A4BBF66}" presName="parTxOnlySpace" presStyleCnt="0"/>
      <dgm:spPr/>
    </dgm:pt>
    <dgm:pt modelId="{025AFC79-086E-492D-86C8-3590610CE331}" type="pres">
      <dgm:prSet presAssocID="{4CD2B2F5-FB07-473C-AD66-19C69B9DF3C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80978D2-489C-4FBC-878A-56FEAB252CCE}" type="pres">
      <dgm:prSet presAssocID="{28237555-5F7E-4006-8E95-2FD3E8A6EBF9}" presName="parTxOnlySpace" presStyleCnt="0"/>
      <dgm:spPr/>
    </dgm:pt>
    <dgm:pt modelId="{81F5F8AB-7308-4108-94DA-E6F8A8A9311C}" type="pres">
      <dgm:prSet presAssocID="{C9619DD1-433C-4B2A-A603-DDDB4B5E18A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C347D0E-FEBC-4029-8C63-42D8F9BDD815}" type="presOf" srcId="{CCA1836A-FCD9-4339-A0EC-47A009EC46C1}" destId="{F4FFEF48-6A7A-4B29-AEB4-566BE17C20AD}" srcOrd="0" destOrd="0" presId="urn:microsoft.com/office/officeart/2005/8/layout/chevron1"/>
    <dgm:cxn modelId="{A7FB292A-5C59-4A62-B3EA-3B4A23831BDB}" type="presOf" srcId="{4CD2B2F5-FB07-473C-AD66-19C69B9DF3CE}" destId="{025AFC79-086E-492D-86C8-3590610CE331}" srcOrd="0" destOrd="0" presId="urn:microsoft.com/office/officeart/2005/8/layout/chevron1"/>
    <dgm:cxn modelId="{E4FEF974-B667-4F7D-A8B0-C5139F003702}" srcId="{CCA1836A-FCD9-4339-A0EC-47A009EC46C1}" destId="{C88C45B3-C1A9-4BE0-9D53-380D6A0D2CB1}" srcOrd="0" destOrd="0" parTransId="{16801461-AC3C-46AC-A7A4-C786A595564E}" sibTransId="{F1080F25-D064-436D-AA9C-EDFD9A4BBF66}"/>
    <dgm:cxn modelId="{B3848793-B802-4414-B1F5-BA5285BA8EEF}" type="presOf" srcId="{C9619DD1-433C-4B2A-A603-DDDB4B5E18A5}" destId="{81F5F8AB-7308-4108-94DA-E6F8A8A9311C}" srcOrd="0" destOrd="0" presId="urn:microsoft.com/office/officeart/2005/8/layout/chevron1"/>
    <dgm:cxn modelId="{CBA1A6A5-CEC1-4A1A-8849-7D046E66EF25}" type="presOf" srcId="{C88C45B3-C1A9-4BE0-9D53-380D6A0D2CB1}" destId="{8914B6CD-6028-48C9-8830-1B6A3B9F757F}" srcOrd="0" destOrd="0" presId="urn:microsoft.com/office/officeart/2005/8/layout/chevron1"/>
    <dgm:cxn modelId="{1A927CB3-6F8E-4987-896F-1EC2C6427340}" srcId="{CCA1836A-FCD9-4339-A0EC-47A009EC46C1}" destId="{4CD2B2F5-FB07-473C-AD66-19C69B9DF3CE}" srcOrd="1" destOrd="0" parTransId="{C5FC416C-A71E-4AF0-8735-C6E2CD3D70BF}" sibTransId="{28237555-5F7E-4006-8E95-2FD3E8A6EBF9}"/>
    <dgm:cxn modelId="{698617CC-D63F-46D5-B6E8-1C35F6696801}" srcId="{CCA1836A-FCD9-4339-A0EC-47A009EC46C1}" destId="{C9619DD1-433C-4B2A-A603-DDDB4B5E18A5}" srcOrd="2" destOrd="0" parTransId="{C3BF33A6-0127-48E2-B0B0-6C7A894ED3B0}" sibTransId="{B45BF778-A5DE-4855-BD4B-7CAED428751F}"/>
    <dgm:cxn modelId="{FA1D140A-2EF4-4AC2-A501-7496C13298D1}" type="presParOf" srcId="{F4FFEF48-6A7A-4B29-AEB4-566BE17C20AD}" destId="{8914B6CD-6028-48C9-8830-1B6A3B9F757F}" srcOrd="0" destOrd="0" presId="urn:microsoft.com/office/officeart/2005/8/layout/chevron1"/>
    <dgm:cxn modelId="{C86221B3-71DD-4E5E-9DE7-3F4B602E945E}" type="presParOf" srcId="{F4FFEF48-6A7A-4B29-AEB4-566BE17C20AD}" destId="{F6A1A94E-8F73-4673-8321-9B85F5E76DA4}" srcOrd="1" destOrd="0" presId="urn:microsoft.com/office/officeart/2005/8/layout/chevron1"/>
    <dgm:cxn modelId="{985397CC-709F-424C-A339-FCBE283B610C}" type="presParOf" srcId="{F4FFEF48-6A7A-4B29-AEB4-566BE17C20AD}" destId="{025AFC79-086E-492D-86C8-3590610CE331}" srcOrd="2" destOrd="0" presId="urn:microsoft.com/office/officeart/2005/8/layout/chevron1"/>
    <dgm:cxn modelId="{EA61492E-1E78-4DBE-8EF3-B30E02C4E2DE}" type="presParOf" srcId="{F4FFEF48-6A7A-4B29-AEB4-566BE17C20AD}" destId="{780978D2-489C-4FBC-878A-56FEAB252CCE}" srcOrd="3" destOrd="0" presId="urn:microsoft.com/office/officeart/2005/8/layout/chevron1"/>
    <dgm:cxn modelId="{1F62058C-04D0-4C86-BAEE-CB70C5A8AFBC}" type="presParOf" srcId="{F4FFEF48-6A7A-4B29-AEB4-566BE17C20AD}" destId="{81F5F8AB-7308-4108-94DA-E6F8A8A9311C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CA1836A-FCD9-4339-A0EC-47A009EC46C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88C45B3-C1A9-4BE0-9D53-380D6A0D2CB1}">
      <dgm:prSet phldrT="[Text]" custT="1"/>
      <dgm:spPr>
        <a:solidFill>
          <a:srgbClr val="361D5C"/>
        </a:solidFill>
      </dgm:spPr>
      <dgm:t>
        <a:bodyPr/>
        <a:lstStyle/>
        <a:p>
          <a:r>
            <a:rPr lang="en-US" sz="1800"/>
            <a:t>Sales</a:t>
          </a:r>
          <a:endParaRPr lang="en-US" sz="1800" dirty="0"/>
        </a:p>
      </dgm:t>
    </dgm:pt>
    <dgm:pt modelId="{16801461-AC3C-46AC-A7A4-C786A595564E}" type="parTrans" cxnId="{E4FEF974-B667-4F7D-A8B0-C5139F003702}">
      <dgm:prSet/>
      <dgm:spPr/>
      <dgm:t>
        <a:bodyPr/>
        <a:lstStyle/>
        <a:p>
          <a:endParaRPr lang="en-US" sz="1800"/>
        </a:p>
      </dgm:t>
    </dgm:pt>
    <dgm:pt modelId="{F1080F25-D064-436D-AA9C-EDFD9A4BBF66}" type="sibTrans" cxnId="{E4FEF974-B667-4F7D-A8B0-C5139F003702}">
      <dgm:prSet/>
      <dgm:spPr/>
      <dgm:t>
        <a:bodyPr/>
        <a:lstStyle/>
        <a:p>
          <a:endParaRPr lang="en-US" sz="1800"/>
        </a:p>
      </dgm:t>
    </dgm:pt>
    <dgm:pt modelId="{4CD2B2F5-FB07-473C-AD66-19C69B9DF3CE}">
      <dgm:prSet phldrT="[Text]" custT="1"/>
      <dgm:spPr>
        <a:solidFill>
          <a:srgbClr val="361D5C"/>
        </a:solidFill>
      </dgm:spPr>
      <dgm:t>
        <a:bodyPr/>
        <a:lstStyle/>
        <a:p>
          <a:r>
            <a:rPr lang="en-US" sz="1800" dirty="0"/>
            <a:t>Statement </a:t>
          </a:r>
          <a:br>
            <a:rPr lang="en-US" sz="1800" dirty="0"/>
          </a:br>
          <a:r>
            <a:rPr lang="en-US" sz="1800" dirty="0"/>
            <a:t>Calc.</a:t>
          </a:r>
        </a:p>
      </dgm:t>
    </dgm:pt>
    <dgm:pt modelId="{C5FC416C-A71E-4AF0-8735-C6E2CD3D70BF}" type="parTrans" cxnId="{1A927CB3-6F8E-4987-896F-1EC2C6427340}">
      <dgm:prSet/>
      <dgm:spPr/>
      <dgm:t>
        <a:bodyPr/>
        <a:lstStyle/>
        <a:p>
          <a:endParaRPr lang="en-US" sz="1800"/>
        </a:p>
      </dgm:t>
    </dgm:pt>
    <dgm:pt modelId="{28237555-5F7E-4006-8E95-2FD3E8A6EBF9}" type="sibTrans" cxnId="{1A927CB3-6F8E-4987-896F-1EC2C6427340}">
      <dgm:prSet/>
      <dgm:spPr/>
      <dgm:t>
        <a:bodyPr/>
        <a:lstStyle/>
        <a:p>
          <a:endParaRPr lang="en-US" sz="1800"/>
        </a:p>
      </dgm:t>
    </dgm:pt>
    <dgm:pt modelId="{C9619DD1-433C-4B2A-A603-DDDB4B5E18A5}">
      <dgm:prSet phldrT="[Text]" custT="1"/>
      <dgm:spPr>
        <a:solidFill>
          <a:srgbClr val="361D5C"/>
        </a:solidFill>
      </dgm:spPr>
      <dgm:t>
        <a:bodyPr/>
        <a:lstStyle/>
        <a:p>
          <a:r>
            <a:rPr lang="en-US" sz="1800" dirty="0"/>
            <a:t>Statement Post</a:t>
          </a:r>
        </a:p>
      </dgm:t>
    </dgm:pt>
    <dgm:pt modelId="{C3BF33A6-0127-48E2-B0B0-6C7A894ED3B0}" type="parTrans" cxnId="{698617CC-D63F-46D5-B6E8-1C35F6696801}">
      <dgm:prSet/>
      <dgm:spPr/>
      <dgm:t>
        <a:bodyPr/>
        <a:lstStyle/>
        <a:p>
          <a:endParaRPr lang="en-US" sz="1800"/>
        </a:p>
      </dgm:t>
    </dgm:pt>
    <dgm:pt modelId="{B45BF778-A5DE-4855-BD4B-7CAED428751F}" type="sibTrans" cxnId="{698617CC-D63F-46D5-B6E8-1C35F6696801}">
      <dgm:prSet/>
      <dgm:spPr/>
      <dgm:t>
        <a:bodyPr/>
        <a:lstStyle/>
        <a:p>
          <a:endParaRPr lang="en-US" sz="1800"/>
        </a:p>
      </dgm:t>
    </dgm:pt>
    <dgm:pt modelId="{F4FFEF48-6A7A-4B29-AEB4-566BE17C20AD}" type="pres">
      <dgm:prSet presAssocID="{CCA1836A-FCD9-4339-A0EC-47A009EC46C1}" presName="Name0" presStyleCnt="0">
        <dgm:presLayoutVars>
          <dgm:dir/>
          <dgm:animLvl val="lvl"/>
          <dgm:resizeHandles val="exact"/>
        </dgm:presLayoutVars>
      </dgm:prSet>
      <dgm:spPr/>
    </dgm:pt>
    <dgm:pt modelId="{8914B6CD-6028-48C9-8830-1B6A3B9F757F}" type="pres">
      <dgm:prSet presAssocID="{C88C45B3-C1A9-4BE0-9D53-380D6A0D2CB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6A1A94E-8F73-4673-8321-9B85F5E76DA4}" type="pres">
      <dgm:prSet presAssocID="{F1080F25-D064-436D-AA9C-EDFD9A4BBF66}" presName="parTxOnlySpace" presStyleCnt="0"/>
      <dgm:spPr/>
    </dgm:pt>
    <dgm:pt modelId="{025AFC79-086E-492D-86C8-3590610CE331}" type="pres">
      <dgm:prSet presAssocID="{4CD2B2F5-FB07-473C-AD66-19C69B9DF3C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80978D2-489C-4FBC-878A-56FEAB252CCE}" type="pres">
      <dgm:prSet presAssocID="{28237555-5F7E-4006-8E95-2FD3E8A6EBF9}" presName="parTxOnlySpace" presStyleCnt="0"/>
      <dgm:spPr/>
    </dgm:pt>
    <dgm:pt modelId="{81F5F8AB-7308-4108-94DA-E6F8A8A9311C}" type="pres">
      <dgm:prSet presAssocID="{C9619DD1-433C-4B2A-A603-DDDB4B5E18A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C347D0E-FEBC-4029-8C63-42D8F9BDD815}" type="presOf" srcId="{CCA1836A-FCD9-4339-A0EC-47A009EC46C1}" destId="{F4FFEF48-6A7A-4B29-AEB4-566BE17C20AD}" srcOrd="0" destOrd="0" presId="urn:microsoft.com/office/officeart/2005/8/layout/chevron1"/>
    <dgm:cxn modelId="{A7FB292A-5C59-4A62-B3EA-3B4A23831BDB}" type="presOf" srcId="{4CD2B2F5-FB07-473C-AD66-19C69B9DF3CE}" destId="{025AFC79-086E-492D-86C8-3590610CE331}" srcOrd="0" destOrd="0" presId="urn:microsoft.com/office/officeart/2005/8/layout/chevron1"/>
    <dgm:cxn modelId="{E4FEF974-B667-4F7D-A8B0-C5139F003702}" srcId="{CCA1836A-FCD9-4339-A0EC-47A009EC46C1}" destId="{C88C45B3-C1A9-4BE0-9D53-380D6A0D2CB1}" srcOrd="0" destOrd="0" parTransId="{16801461-AC3C-46AC-A7A4-C786A595564E}" sibTransId="{F1080F25-D064-436D-AA9C-EDFD9A4BBF66}"/>
    <dgm:cxn modelId="{B3848793-B802-4414-B1F5-BA5285BA8EEF}" type="presOf" srcId="{C9619DD1-433C-4B2A-A603-DDDB4B5E18A5}" destId="{81F5F8AB-7308-4108-94DA-E6F8A8A9311C}" srcOrd="0" destOrd="0" presId="urn:microsoft.com/office/officeart/2005/8/layout/chevron1"/>
    <dgm:cxn modelId="{CBA1A6A5-CEC1-4A1A-8849-7D046E66EF25}" type="presOf" srcId="{C88C45B3-C1A9-4BE0-9D53-380D6A0D2CB1}" destId="{8914B6CD-6028-48C9-8830-1B6A3B9F757F}" srcOrd="0" destOrd="0" presId="urn:microsoft.com/office/officeart/2005/8/layout/chevron1"/>
    <dgm:cxn modelId="{1A927CB3-6F8E-4987-896F-1EC2C6427340}" srcId="{CCA1836A-FCD9-4339-A0EC-47A009EC46C1}" destId="{4CD2B2F5-FB07-473C-AD66-19C69B9DF3CE}" srcOrd="1" destOrd="0" parTransId="{C5FC416C-A71E-4AF0-8735-C6E2CD3D70BF}" sibTransId="{28237555-5F7E-4006-8E95-2FD3E8A6EBF9}"/>
    <dgm:cxn modelId="{698617CC-D63F-46D5-B6E8-1C35F6696801}" srcId="{CCA1836A-FCD9-4339-A0EC-47A009EC46C1}" destId="{C9619DD1-433C-4B2A-A603-DDDB4B5E18A5}" srcOrd="2" destOrd="0" parTransId="{C3BF33A6-0127-48E2-B0B0-6C7A894ED3B0}" sibTransId="{B45BF778-A5DE-4855-BD4B-7CAED428751F}"/>
    <dgm:cxn modelId="{FA1D140A-2EF4-4AC2-A501-7496C13298D1}" type="presParOf" srcId="{F4FFEF48-6A7A-4B29-AEB4-566BE17C20AD}" destId="{8914B6CD-6028-48C9-8830-1B6A3B9F757F}" srcOrd="0" destOrd="0" presId="urn:microsoft.com/office/officeart/2005/8/layout/chevron1"/>
    <dgm:cxn modelId="{C86221B3-71DD-4E5E-9DE7-3F4B602E945E}" type="presParOf" srcId="{F4FFEF48-6A7A-4B29-AEB4-566BE17C20AD}" destId="{F6A1A94E-8F73-4673-8321-9B85F5E76DA4}" srcOrd="1" destOrd="0" presId="urn:microsoft.com/office/officeart/2005/8/layout/chevron1"/>
    <dgm:cxn modelId="{985397CC-709F-424C-A339-FCBE283B610C}" type="presParOf" srcId="{F4FFEF48-6A7A-4B29-AEB4-566BE17C20AD}" destId="{025AFC79-086E-492D-86C8-3590610CE331}" srcOrd="2" destOrd="0" presId="urn:microsoft.com/office/officeart/2005/8/layout/chevron1"/>
    <dgm:cxn modelId="{EA61492E-1E78-4DBE-8EF3-B30E02C4E2DE}" type="presParOf" srcId="{F4FFEF48-6A7A-4B29-AEB4-566BE17C20AD}" destId="{780978D2-489C-4FBC-878A-56FEAB252CCE}" srcOrd="3" destOrd="0" presId="urn:microsoft.com/office/officeart/2005/8/layout/chevron1"/>
    <dgm:cxn modelId="{1F62058C-04D0-4C86-BAEE-CB70C5A8AFBC}" type="presParOf" srcId="{F4FFEF48-6A7A-4B29-AEB4-566BE17C20AD}" destId="{81F5F8AB-7308-4108-94DA-E6F8A8A9311C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CA1836A-FCD9-4339-A0EC-47A009EC46C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88C45B3-C1A9-4BE0-9D53-380D6A0D2CB1}">
      <dgm:prSet phldrT="[Text]" custT="1"/>
      <dgm:spPr>
        <a:solidFill>
          <a:srgbClr val="361D5C"/>
        </a:solidFill>
      </dgm:spPr>
      <dgm:t>
        <a:bodyPr/>
        <a:lstStyle/>
        <a:p>
          <a:r>
            <a:rPr lang="en-US" sz="1800"/>
            <a:t>Sales</a:t>
          </a:r>
          <a:endParaRPr lang="en-US" sz="1800" dirty="0"/>
        </a:p>
      </dgm:t>
    </dgm:pt>
    <dgm:pt modelId="{16801461-AC3C-46AC-A7A4-C786A595564E}" type="parTrans" cxnId="{E4FEF974-B667-4F7D-A8B0-C5139F003702}">
      <dgm:prSet/>
      <dgm:spPr/>
      <dgm:t>
        <a:bodyPr/>
        <a:lstStyle/>
        <a:p>
          <a:endParaRPr lang="en-US" sz="1800"/>
        </a:p>
      </dgm:t>
    </dgm:pt>
    <dgm:pt modelId="{F1080F25-D064-436D-AA9C-EDFD9A4BBF66}" type="sibTrans" cxnId="{E4FEF974-B667-4F7D-A8B0-C5139F003702}">
      <dgm:prSet/>
      <dgm:spPr/>
      <dgm:t>
        <a:bodyPr/>
        <a:lstStyle/>
        <a:p>
          <a:endParaRPr lang="en-US" sz="1800"/>
        </a:p>
      </dgm:t>
    </dgm:pt>
    <dgm:pt modelId="{4CD2B2F5-FB07-473C-AD66-19C69B9DF3CE}">
      <dgm:prSet phldrT="[Text]" custT="1"/>
      <dgm:spPr>
        <a:solidFill>
          <a:srgbClr val="361D5C"/>
        </a:solidFill>
      </dgm:spPr>
      <dgm:t>
        <a:bodyPr/>
        <a:lstStyle/>
        <a:p>
          <a:r>
            <a:rPr lang="en-US" sz="1800" dirty="0"/>
            <a:t>Statement </a:t>
          </a:r>
          <a:br>
            <a:rPr lang="en-US" sz="1800" dirty="0"/>
          </a:br>
          <a:r>
            <a:rPr lang="en-US" sz="1800" dirty="0"/>
            <a:t>Calc.</a:t>
          </a:r>
        </a:p>
      </dgm:t>
    </dgm:pt>
    <dgm:pt modelId="{C5FC416C-A71E-4AF0-8735-C6E2CD3D70BF}" type="parTrans" cxnId="{1A927CB3-6F8E-4987-896F-1EC2C6427340}">
      <dgm:prSet/>
      <dgm:spPr/>
      <dgm:t>
        <a:bodyPr/>
        <a:lstStyle/>
        <a:p>
          <a:endParaRPr lang="en-US" sz="1800"/>
        </a:p>
      </dgm:t>
    </dgm:pt>
    <dgm:pt modelId="{28237555-5F7E-4006-8E95-2FD3E8A6EBF9}" type="sibTrans" cxnId="{1A927CB3-6F8E-4987-896F-1EC2C6427340}">
      <dgm:prSet/>
      <dgm:spPr/>
      <dgm:t>
        <a:bodyPr/>
        <a:lstStyle/>
        <a:p>
          <a:endParaRPr lang="en-US" sz="1800"/>
        </a:p>
      </dgm:t>
    </dgm:pt>
    <dgm:pt modelId="{C9619DD1-433C-4B2A-A603-DDDB4B5E18A5}">
      <dgm:prSet phldrT="[Text]" custT="1"/>
      <dgm:spPr>
        <a:solidFill>
          <a:srgbClr val="361D5C"/>
        </a:solidFill>
      </dgm:spPr>
      <dgm:t>
        <a:bodyPr/>
        <a:lstStyle/>
        <a:p>
          <a:r>
            <a:rPr lang="en-US" sz="1800" dirty="0"/>
            <a:t>Statement Post</a:t>
          </a:r>
        </a:p>
      </dgm:t>
    </dgm:pt>
    <dgm:pt modelId="{C3BF33A6-0127-48E2-B0B0-6C7A894ED3B0}" type="parTrans" cxnId="{698617CC-D63F-46D5-B6E8-1C35F6696801}">
      <dgm:prSet/>
      <dgm:spPr/>
      <dgm:t>
        <a:bodyPr/>
        <a:lstStyle/>
        <a:p>
          <a:endParaRPr lang="en-US" sz="1800"/>
        </a:p>
      </dgm:t>
    </dgm:pt>
    <dgm:pt modelId="{B45BF778-A5DE-4855-BD4B-7CAED428751F}" type="sibTrans" cxnId="{698617CC-D63F-46D5-B6E8-1C35F6696801}">
      <dgm:prSet/>
      <dgm:spPr/>
      <dgm:t>
        <a:bodyPr/>
        <a:lstStyle/>
        <a:p>
          <a:endParaRPr lang="en-US" sz="1800"/>
        </a:p>
      </dgm:t>
    </dgm:pt>
    <dgm:pt modelId="{F4FFEF48-6A7A-4B29-AEB4-566BE17C20AD}" type="pres">
      <dgm:prSet presAssocID="{CCA1836A-FCD9-4339-A0EC-47A009EC46C1}" presName="Name0" presStyleCnt="0">
        <dgm:presLayoutVars>
          <dgm:dir/>
          <dgm:animLvl val="lvl"/>
          <dgm:resizeHandles val="exact"/>
        </dgm:presLayoutVars>
      </dgm:prSet>
      <dgm:spPr/>
    </dgm:pt>
    <dgm:pt modelId="{8914B6CD-6028-48C9-8830-1B6A3B9F757F}" type="pres">
      <dgm:prSet presAssocID="{C88C45B3-C1A9-4BE0-9D53-380D6A0D2CB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6A1A94E-8F73-4673-8321-9B85F5E76DA4}" type="pres">
      <dgm:prSet presAssocID="{F1080F25-D064-436D-AA9C-EDFD9A4BBF66}" presName="parTxOnlySpace" presStyleCnt="0"/>
      <dgm:spPr/>
    </dgm:pt>
    <dgm:pt modelId="{025AFC79-086E-492D-86C8-3590610CE331}" type="pres">
      <dgm:prSet presAssocID="{4CD2B2F5-FB07-473C-AD66-19C69B9DF3C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80978D2-489C-4FBC-878A-56FEAB252CCE}" type="pres">
      <dgm:prSet presAssocID="{28237555-5F7E-4006-8E95-2FD3E8A6EBF9}" presName="parTxOnlySpace" presStyleCnt="0"/>
      <dgm:spPr/>
    </dgm:pt>
    <dgm:pt modelId="{81F5F8AB-7308-4108-94DA-E6F8A8A9311C}" type="pres">
      <dgm:prSet presAssocID="{C9619DD1-433C-4B2A-A603-DDDB4B5E18A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C347D0E-FEBC-4029-8C63-42D8F9BDD815}" type="presOf" srcId="{CCA1836A-FCD9-4339-A0EC-47A009EC46C1}" destId="{F4FFEF48-6A7A-4B29-AEB4-566BE17C20AD}" srcOrd="0" destOrd="0" presId="urn:microsoft.com/office/officeart/2005/8/layout/chevron1"/>
    <dgm:cxn modelId="{A7FB292A-5C59-4A62-B3EA-3B4A23831BDB}" type="presOf" srcId="{4CD2B2F5-FB07-473C-AD66-19C69B9DF3CE}" destId="{025AFC79-086E-492D-86C8-3590610CE331}" srcOrd="0" destOrd="0" presId="urn:microsoft.com/office/officeart/2005/8/layout/chevron1"/>
    <dgm:cxn modelId="{E4FEF974-B667-4F7D-A8B0-C5139F003702}" srcId="{CCA1836A-FCD9-4339-A0EC-47A009EC46C1}" destId="{C88C45B3-C1A9-4BE0-9D53-380D6A0D2CB1}" srcOrd="0" destOrd="0" parTransId="{16801461-AC3C-46AC-A7A4-C786A595564E}" sibTransId="{F1080F25-D064-436D-AA9C-EDFD9A4BBF66}"/>
    <dgm:cxn modelId="{B3848793-B802-4414-B1F5-BA5285BA8EEF}" type="presOf" srcId="{C9619DD1-433C-4B2A-A603-DDDB4B5E18A5}" destId="{81F5F8AB-7308-4108-94DA-E6F8A8A9311C}" srcOrd="0" destOrd="0" presId="urn:microsoft.com/office/officeart/2005/8/layout/chevron1"/>
    <dgm:cxn modelId="{CBA1A6A5-CEC1-4A1A-8849-7D046E66EF25}" type="presOf" srcId="{C88C45B3-C1A9-4BE0-9D53-380D6A0D2CB1}" destId="{8914B6CD-6028-48C9-8830-1B6A3B9F757F}" srcOrd="0" destOrd="0" presId="urn:microsoft.com/office/officeart/2005/8/layout/chevron1"/>
    <dgm:cxn modelId="{1A927CB3-6F8E-4987-896F-1EC2C6427340}" srcId="{CCA1836A-FCD9-4339-A0EC-47A009EC46C1}" destId="{4CD2B2F5-FB07-473C-AD66-19C69B9DF3CE}" srcOrd="1" destOrd="0" parTransId="{C5FC416C-A71E-4AF0-8735-C6E2CD3D70BF}" sibTransId="{28237555-5F7E-4006-8E95-2FD3E8A6EBF9}"/>
    <dgm:cxn modelId="{698617CC-D63F-46D5-B6E8-1C35F6696801}" srcId="{CCA1836A-FCD9-4339-A0EC-47A009EC46C1}" destId="{C9619DD1-433C-4B2A-A603-DDDB4B5E18A5}" srcOrd="2" destOrd="0" parTransId="{C3BF33A6-0127-48E2-B0B0-6C7A894ED3B0}" sibTransId="{B45BF778-A5DE-4855-BD4B-7CAED428751F}"/>
    <dgm:cxn modelId="{FA1D140A-2EF4-4AC2-A501-7496C13298D1}" type="presParOf" srcId="{F4FFEF48-6A7A-4B29-AEB4-566BE17C20AD}" destId="{8914B6CD-6028-48C9-8830-1B6A3B9F757F}" srcOrd="0" destOrd="0" presId="urn:microsoft.com/office/officeart/2005/8/layout/chevron1"/>
    <dgm:cxn modelId="{C86221B3-71DD-4E5E-9DE7-3F4B602E945E}" type="presParOf" srcId="{F4FFEF48-6A7A-4B29-AEB4-566BE17C20AD}" destId="{F6A1A94E-8F73-4673-8321-9B85F5E76DA4}" srcOrd="1" destOrd="0" presId="urn:microsoft.com/office/officeart/2005/8/layout/chevron1"/>
    <dgm:cxn modelId="{985397CC-709F-424C-A339-FCBE283B610C}" type="presParOf" srcId="{F4FFEF48-6A7A-4B29-AEB4-566BE17C20AD}" destId="{025AFC79-086E-492D-86C8-3590610CE331}" srcOrd="2" destOrd="0" presId="urn:microsoft.com/office/officeart/2005/8/layout/chevron1"/>
    <dgm:cxn modelId="{EA61492E-1E78-4DBE-8EF3-B30E02C4E2DE}" type="presParOf" srcId="{F4FFEF48-6A7A-4B29-AEB4-566BE17C20AD}" destId="{780978D2-489C-4FBC-878A-56FEAB252CCE}" srcOrd="3" destOrd="0" presId="urn:microsoft.com/office/officeart/2005/8/layout/chevron1"/>
    <dgm:cxn modelId="{1F62058C-04D0-4C86-BAEE-CB70C5A8AFBC}" type="presParOf" srcId="{F4FFEF48-6A7A-4B29-AEB4-566BE17C20AD}" destId="{81F5F8AB-7308-4108-94DA-E6F8A8A9311C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CA1836A-FCD9-4339-A0EC-47A009EC46C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88C45B3-C1A9-4BE0-9D53-380D6A0D2CB1}">
      <dgm:prSet phldrT="[Text]" custT="1"/>
      <dgm:spPr>
        <a:solidFill>
          <a:srgbClr val="361D5C"/>
        </a:solidFill>
      </dgm:spPr>
      <dgm:t>
        <a:bodyPr/>
        <a:lstStyle/>
        <a:p>
          <a:r>
            <a:rPr lang="en-US" sz="1800" dirty="0"/>
            <a:t>Sales</a:t>
          </a:r>
        </a:p>
      </dgm:t>
    </dgm:pt>
    <dgm:pt modelId="{16801461-AC3C-46AC-A7A4-C786A595564E}" type="parTrans" cxnId="{E4FEF974-B667-4F7D-A8B0-C5139F003702}">
      <dgm:prSet/>
      <dgm:spPr/>
      <dgm:t>
        <a:bodyPr/>
        <a:lstStyle/>
        <a:p>
          <a:endParaRPr lang="en-US" sz="1800"/>
        </a:p>
      </dgm:t>
    </dgm:pt>
    <dgm:pt modelId="{F1080F25-D064-436D-AA9C-EDFD9A4BBF66}" type="sibTrans" cxnId="{E4FEF974-B667-4F7D-A8B0-C5139F003702}">
      <dgm:prSet/>
      <dgm:spPr/>
      <dgm:t>
        <a:bodyPr/>
        <a:lstStyle/>
        <a:p>
          <a:endParaRPr lang="en-US" sz="1800"/>
        </a:p>
      </dgm:t>
    </dgm:pt>
    <dgm:pt modelId="{4CD2B2F5-FB07-473C-AD66-19C69B9DF3CE}">
      <dgm:prSet phldrT="[Text]" custT="1"/>
      <dgm:spPr>
        <a:solidFill>
          <a:srgbClr val="361D5C"/>
        </a:solidFill>
      </dgm:spPr>
      <dgm:t>
        <a:bodyPr/>
        <a:lstStyle/>
        <a:p>
          <a:r>
            <a:rPr lang="en-US" sz="1800" dirty="0"/>
            <a:t>Statement </a:t>
          </a:r>
          <a:br>
            <a:rPr lang="en-US" sz="1800" dirty="0"/>
          </a:br>
          <a:r>
            <a:rPr lang="en-US" sz="1800" dirty="0"/>
            <a:t>Calc.</a:t>
          </a:r>
        </a:p>
      </dgm:t>
    </dgm:pt>
    <dgm:pt modelId="{C5FC416C-A71E-4AF0-8735-C6E2CD3D70BF}" type="parTrans" cxnId="{1A927CB3-6F8E-4987-896F-1EC2C6427340}">
      <dgm:prSet/>
      <dgm:spPr/>
      <dgm:t>
        <a:bodyPr/>
        <a:lstStyle/>
        <a:p>
          <a:endParaRPr lang="en-US" sz="1800"/>
        </a:p>
      </dgm:t>
    </dgm:pt>
    <dgm:pt modelId="{28237555-5F7E-4006-8E95-2FD3E8A6EBF9}" type="sibTrans" cxnId="{1A927CB3-6F8E-4987-896F-1EC2C6427340}">
      <dgm:prSet/>
      <dgm:spPr/>
      <dgm:t>
        <a:bodyPr/>
        <a:lstStyle/>
        <a:p>
          <a:endParaRPr lang="en-US" sz="1800"/>
        </a:p>
      </dgm:t>
    </dgm:pt>
    <dgm:pt modelId="{C9619DD1-433C-4B2A-A603-DDDB4B5E18A5}">
      <dgm:prSet phldrT="[Text]" custT="1"/>
      <dgm:spPr>
        <a:solidFill>
          <a:srgbClr val="361D5C"/>
        </a:solidFill>
      </dgm:spPr>
      <dgm:t>
        <a:bodyPr/>
        <a:lstStyle/>
        <a:p>
          <a:r>
            <a:rPr lang="en-US" sz="1800" dirty="0"/>
            <a:t>Statement Post</a:t>
          </a:r>
        </a:p>
      </dgm:t>
    </dgm:pt>
    <dgm:pt modelId="{C3BF33A6-0127-48E2-B0B0-6C7A894ED3B0}" type="parTrans" cxnId="{698617CC-D63F-46D5-B6E8-1C35F6696801}">
      <dgm:prSet/>
      <dgm:spPr/>
      <dgm:t>
        <a:bodyPr/>
        <a:lstStyle/>
        <a:p>
          <a:endParaRPr lang="en-US" sz="1800"/>
        </a:p>
      </dgm:t>
    </dgm:pt>
    <dgm:pt modelId="{B45BF778-A5DE-4855-BD4B-7CAED428751F}" type="sibTrans" cxnId="{698617CC-D63F-46D5-B6E8-1C35F6696801}">
      <dgm:prSet/>
      <dgm:spPr/>
      <dgm:t>
        <a:bodyPr/>
        <a:lstStyle/>
        <a:p>
          <a:endParaRPr lang="en-US" sz="1800"/>
        </a:p>
      </dgm:t>
    </dgm:pt>
    <dgm:pt modelId="{F4FFEF48-6A7A-4B29-AEB4-566BE17C20AD}" type="pres">
      <dgm:prSet presAssocID="{CCA1836A-FCD9-4339-A0EC-47A009EC46C1}" presName="Name0" presStyleCnt="0">
        <dgm:presLayoutVars>
          <dgm:dir/>
          <dgm:animLvl val="lvl"/>
          <dgm:resizeHandles val="exact"/>
        </dgm:presLayoutVars>
      </dgm:prSet>
      <dgm:spPr/>
    </dgm:pt>
    <dgm:pt modelId="{8914B6CD-6028-48C9-8830-1B6A3B9F757F}" type="pres">
      <dgm:prSet presAssocID="{C88C45B3-C1A9-4BE0-9D53-380D6A0D2CB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6A1A94E-8F73-4673-8321-9B85F5E76DA4}" type="pres">
      <dgm:prSet presAssocID="{F1080F25-D064-436D-AA9C-EDFD9A4BBF66}" presName="parTxOnlySpace" presStyleCnt="0"/>
      <dgm:spPr/>
    </dgm:pt>
    <dgm:pt modelId="{025AFC79-086E-492D-86C8-3590610CE331}" type="pres">
      <dgm:prSet presAssocID="{4CD2B2F5-FB07-473C-AD66-19C69B9DF3C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80978D2-489C-4FBC-878A-56FEAB252CCE}" type="pres">
      <dgm:prSet presAssocID="{28237555-5F7E-4006-8E95-2FD3E8A6EBF9}" presName="parTxOnlySpace" presStyleCnt="0"/>
      <dgm:spPr/>
    </dgm:pt>
    <dgm:pt modelId="{81F5F8AB-7308-4108-94DA-E6F8A8A9311C}" type="pres">
      <dgm:prSet presAssocID="{C9619DD1-433C-4B2A-A603-DDDB4B5E18A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C347D0E-FEBC-4029-8C63-42D8F9BDD815}" type="presOf" srcId="{CCA1836A-FCD9-4339-A0EC-47A009EC46C1}" destId="{F4FFEF48-6A7A-4B29-AEB4-566BE17C20AD}" srcOrd="0" destOrd="0" presId="urn:microsoft.com/office/officeart/2005/8/layout/chevron1"/>
    <dgm:cxn modelId="{A7FB292A-5C59-4A62-B3EA-3B4A23831BDB}" type="presOf" srcId="{4CD2B2F5-FB07-473C-AD66-19C69B9DF3CE}" destId="{025AFC79-086E-492D-86C8-3590610CE331}" srcOrd="0" destOrd="0" presId="urn:microsoft.com/office/officeart/2005/8/layout/chevron1"/>
    <dgm:cxn modelId="{E4FEF974-B667-4F7D-A8B0-C5139F003702}" srcId="{CCA1836A-FCD9-4339-A0EC-47A009EC46C1}" destId="{C88C45B3-C1A9-4BE0-9D53-380D6A0D2CB1}" srcOrd="0" destOrd="0" parTransId="{16801461-AC3C-46AC-A7A4-C786A595564E}" sibTransId="{F1080F25-D064-436D-AA9C-EDFD9A4BBF66}"/>
    <dgm:cxn modelId="{B3848793-B802-4414-B1F5-BA5285BA8EEF}" type="presOf" srcId="{C9619DD1-433C-4B2A-A603-DDDB4B5E18A5}" destId="{81F5F8AB-7308-4108-94DA-E6F8A8A9311C}" srcOrd="0" destOrd="0" presId="urn:microsoft.com/office/officeart/2005/8/layout/chevron1"/>
    <dgm:cxn modelId="{CBA1A6A5-CEC1-4A1A-8849-7D046E66EF25}" type="presOf" srcId="{C88C45B3-C1A9-4BE0-9D53-380D6A0D2CB1}" destId="{8914B6CD-6028-48C9-8830-1B6A3B9F757F}" srcOrd="0" destOrd="0" presId="urn:microsoft.com/office/officeart/2005/8/layout/chevron1"/>
    <dgm:cxn modelId="{1A927CB3-6F8E-4987-896F-1EC2C6427340}" srcId="{CCA1836A-FCD9-4339-A0EC-47A009EC46C1}" destId="{4CD2B2F5-FB07-473C-AD66-19C69B9DF3CE}" srcOrd="1" destOrd="0" parTransId="{C5FC416C-A71E-4AF0-8735-C6E2CD3D70BF}" sibTransId="{28237555-5F7E-4006-8E95-2FD3E8A6EBF9}"/>
    <dgm:cxn modelId="{698617CC-D63F-46D5-B6E8-1C35F6696801}" srcId="{CCA1836A-FCD9-4339-A0EC-47A009EC46C1}" destId="{C9619DD1-433C-4B2A-A603-DDDB4B5E18A5}" srcOrd="2" destOrd="0" parTransId="{C3BF33A6-0127-48E2-B0B0-6C7A894ED3B0}" sibTransId="{B45BF778-A5DE-4855-BD4B-7CAED428751F}"/>
    <dgm:cxn modelId="{FA1D140A-2EF4-4AC2-A501-7496C13298D1}" type="presParOf" srcId="{F4FFEF48-6A7A-4B29-AEB4-566BE17C20AD}" destId="{8914B6CD-6028-48C9-8830-1B6A3B9F757F}" srcOrd="0" destOrd="0" presId="urn:microsoft.com/office/officeart/2005/8/layout/chevron1"/>
    <dgm:cxn modelId="{C86221B3-71DD-4E5E-9DE7-3F4B602E945E}" type="presParOf" srcId="{F4FFEF48-6A7A-4B29-AEB4-566BE17C20AD}" destId="{F6A1A94E-8F73-4673-8321-9B85F5E76DA4}" srcOrd="1" destOrd="0" presId="urn:microsoft.com/office/officeart/2005/8/layout/chevron1"/>
    <dgm:cxn modelId="{985397CC-709F-424C-A339-FCBE283B610C}" type="presParOf" srcId="{F4FFEF48-6A7A-4B29-AEB4-566BE17C20AD}" destId="{025AFC79-086E-492D-86C8-3590610CE331}" srcOrd="2" destOrd="0" presId="urn:microsoft.com/office/officeart/2005/8/layout/chevron1"/>
    <dgm:cxn modelId="{EA61492E-1E78-4DBE-8EF3-B30E02C4E2DE}" type="presParOf" srcId="{F4FFEF48-6A7A-4B29-AEB4-566BE17C20AD}" destId="{780978D2-489C-4FBC-878A-56FEAB252CCE}" srcOrd="3" destOrd="0" presId="urn:microsoft.com/office/officeart/2005/8/layout/chevron1"/>
    <dgm:cxn modelId="{1F62058C-04D0-4C86-BAEE-CB70C5A8AFBC}" type="presParOf" srcId="{F4FFEF48-6A7A-4B29-AEB4-566BE17C20AD}" destId="{81F5F8AB-7308-4108-94DA-E6F8A8A9311C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CA1836A-FCD9-4339-A0EC-47A009EC46C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88C45B3-C1A9-4BE0-9D53-380D6A0D2CB1}">
      <dgm:prSet phldrT="[Text]" custT="1"/>
      <dgm:spPr>
        <a:solidFill>
          <a:srgbClr val="361D5C"/>
        </a:solidFill>
      </dgm:spPr>
      <dgm:t>
        <a:bodyPr/>
        <a:lstStyle/>
        <a:p>
          <a:r>
            <a:rPr lang="en-US" sz="1800"/>
            <a:t>Sales</a:t>
          </a:r>
          <a:endParaRPr lang="en-US" sz="1800" dirty="0"/>
        </a:p>
      </dgm:t>
    </dgm:pt>
    <dgm:pt modelId="{16801461-AC3C-46AC-A7A4-C786A595564E}" type="parTrans" cxnId="{E4FEF974-B667-4F7D-A8B0-C5139F003702}">
      <dgm:prSet/>
      <dgm:spPr/>
      <dgm:t>
        <a:bodyPr/>
        <a:lstStyle/>
        <a:p>
          <a:endParaRPr lang="en-US" sz="1800"/>
        </a:p>
      </dgm:t>
    </dgm:pt>
    <dgm:pt modelId="{F1080F25-D064-436D-AA9C-EDFD9A4BBF66}" type="sibTrans" cxnId="{E4FEF974-B667-4F7D-A8B0-C5139F003702}">
      <dgm:prSet/>
      <dgm:spPr/>
      <dgm:t>
        <a:bodyPr/>
        <a:lstStyle/>
        <a:p>
          <a:endParaRPr lang="en-US" sz="1800"/>
        </a:p>
      </dgm:t>
    </dgm:pt>
    <dgm:pt modelId="{4CD2B2F5-FB07-473C-AD66-19C69B9DF3CE}">
      <dgm:prSet phldrT="[Text]" custT="1"/>
      <dgm:spPr>
        <a:solidFill>
          <a:srgbClr val="361D5C"/>
        </a:solidFill>
      </dgm:spPr>
      <dgm:t>
        <a:bodyPr/>
        <a:lstStyle/>
        <a:p>
          <a:r>
            <a:rPr lang="en-US" sz="1800" dirty="0"/>
            <a:t>Statement </a:t>
          </a:r>
          <a:br>
            <a:rPr lang="en-US" sz="1800" dirty="0"/>
          </a:br>
          <a:r>
            <a:rPr lang="en-US" sz="1800" dirty="0"/>
            <a:t>Calc.</a:t>
          </a:r>
        </a:p>
      </dgm:t>
    </dgm:pt>
    <dgm:pt modelId="{C5FC416C-A71E-4AF0-8735-C6E2CD3D70BF}" type="parTrans" cxnId="{1A927CB3-6F8E-4987-896F-1EC2C6427340}">
      <dgm:prSet/>
      <dgm:spPr/>
      <dgm:t>
        <a:bodyPr/>
        <a:lstStyle/>
        <a:p>
          <a:endParaRPr lang="en-US" sz="1800"/>
        </a:p>
      </dgm:t>
    </dgm:pt>
    <dgm:pt modelId="{28237555-5F7E-4006-8E95-2FD3E8A6EBF9}" type="sibTrans" cxnId="{1A927CB3-6F8E-4987-896F-1EC2C6427340}">
      <dgm:prSet/>
      <dgm:spPr/>
      <dgm:t>
        <a:bodyPr/>
        <a:lstStyle/>
        <a:p>
          <a:endParaRPr lang="en-US" sz="1800"/>
        </a:p>
      </dgm:t>
    </dgm:pt>
    <dgm:pt modelId="{C9619DD1-433C-4B2A-A603-DDDB4B5E18A5}">
      <dgm:prSet phldrT="[Text]" custT="1"/>
      <dgm:spPr>
        <a:solidFill>
          <a:srgbClr val="361D5C"/>
        </a:solidFill>
      </dgm:spPr>
      <dgm:t>
        <a:bodyPr/>
        <a:lstStyle/>
        <a:p>
          <a:r>
            <a:rPr lang="en-US" sz="1800" dirty="0"/>
            <a:t>Statement Post</a:t>
          </a:r>
        </a:p>
      </dgm:t>
    </dgm:pt>
    <dgm:pt modelId="{C3BF33A6-0127-48E2-B0B0-6C7A894ED3B0}" type="parTrans" cxnId="{698617CC-D63F-46D5-B6E8-1C35F6696801}">
      <dgm:prSet/>
      <dgm:spPr/>
      <dgm:t>
        <a:bodyPr/>
        <a:lstStyle/>
        <a:p>
          <a:endParaRPr lang="en-US" sz="1800"/>
        </a:p>
      </dgm:t>
    </dgm:pt>
    <dgm:pt modelId="{B45BF778-A5DE-4855-BD4B-7CAED428751F}" type="sibTrans" cxnId="{698617CC-D63F-46D5-B6E8-1C35F6696801}">
      <dgm:prSet/>
      <dgm:spPr/>
      <dgm:t>
        <a:bodyPr/>
        <a:lstStyle/>
        <a:p>
          <a:endParaRPr lang="en-US" sz="1800"/>
        </a:p>
      </dgm:t>
    </dgm:pt>
    <dgm:pt modelId="{F4FFEF48-6A7A-4B29-AEB4-566BE17C20AD}" type="pres">
      <dgm:prSet presAssocID="{CCA1836A-FCD9-4339-A0EC-47A009EC46C1}" presName="Name0" presStyleCnt="0">
        <dgm:presLayoutVars>
          <dgm:dir/>
          <dgm:animLvl val="lvl"/>
          <dgm:resizeHandles val="exact"/>
        </dgm:presLayoutVars>
      </dgm:prSet>
      <dgm:spPr/>
    </dgm:pt>
    <dgm:pt modelId="{8914B6CD-6028-48C9-8830-1B6A3B9F757F}" type="pres">
      <dgm:prSet presAssocID="{C88C45B3-C1A9-4BE0-9D53-380D6A0D2CB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6A1A94E-8F73-4673-8321-9B85F5E76DA4}" type="pres">
      <dgm:prSet presAssocID="{F1080F25-D064-436D-AA9C-EDFD9A4BBF66}" presName="parTxOnlySpace" presStyleCnt="0"/>
      <dgm:spPr/>
    </dgm:pt>
    <dgm:pt modelId="{025AFC79-086E-492D-86C8-3590610CE331}" type="pres">
      <dgm:prSet presAssocID="{4CD2B2F5-FB07-473C-AD66-19C69B9DF3C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80978D2-489C-4FBC-878A-56FEAB252CCE}" type="pres">
      <dgm:prSet presAssocID="{28237555-5F7E-4006-8E95-2FD3E8A6EBF9}" presName="parTxOnlySpace" presStyleCnt="0"/>
      <dgm:spPr/>
    </dgm:pt>
    <dgm:pt modelId="{81F5F8AB-7308-4108-94DA-E6F8A8A9311C}" type="pres">
      <dgm:prSet presAssocID="{C9619DD1-433C-4B2A-A603-DDDB4B5E18A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C347D0E-FEBC-4029-8C63-42D8F9BDD815}" type="presOf" srcId="{CCA1836A-FCD9-4339-A0EC-47A009EC46C1}" destId="{F4FFEF48-6A7A-4B29-AEB4-566BE17C20AD}" srcOrd="0" destOrd="0" presId="urn:microsoft.com/office/officeart/2005/8/layout/chevron1"/>
    <dgm:cxn modelId="{A7FB292A-5C59-4A62-B3EA-3B4A23831BDB}" type="presOf" srcId="{4CD2B2F5-FB07-473C-AD66-19C69B9DF3CE}" destId="{025AFC79-086E-492D-86C8-3590610CE331}" srcOrd="0" destOrd="0" presId="urn:microsoft.com/office/officeart/2005/8/layout/chevron1"/>
    <dgm:cxn modelId="{E4FEF974-B667-4F7D-A8B0-C5139F003702}" srcId="{CCA1836A-FCD9-4339-A0EC-47A009EC46C1}" destId="{C88C45B3-C1A9-4BE0-9D53-380D6A0D2CB1}" srcOrd="0" destOrd="0" parTransId="{16801461-AC3C-46AC-A7A4-C786A595564E}" sibTransId="{F1080F25-D064-436D-AA9C-EDFD9A4BBF66}"/>
    <dgm:cxn modelId="{B3848793-B802-4414-B1F5-BA5285BA8EEF}" type="presOf" srcId="{C9619DD1-433C-4B2A-A603-DDDB4B5E18A5}" destId="{81F5F8AB-7308-4108-94DA-E6F8A8A9311C}" srcOrd="0" destOrd="0" presId="urn:microsoft.com/office/officeart/2005/8/layout/chevron1"/>
    <dgm:cxn modelId="{CBA1A6A5-CEC1-4A1A-8849-7D046E66EF25}" type="presOf" srcId="{C88C45B3-C1A9-4BE0-9D53-380D6A0D2CB1}" destId="{8914B6CD-6028-48C9-8830-1B6A3B9F757F}" srcOrd="0" destOrd="0" presId="urn:microsoft.com/office/officeart/2005/8/layout/chevron1"/>
    <dgm:cxn modelId="{1A927CB3-6F8E-4987-896F-1EC2C6427340}" srcId="{CCA1836A-FCD9-4339-A0EC-47A009EC46C1}" destId="{4CD2B2F5-FB07-473C-AD66-19C69B9DF3CE}" srcOrd="1" destOrd="0" parTransId="{C5FC416C-A71E-4AF0-8735-C6E2CD3D70BF}" sibTransId="{28237555-5F7E-4006-8E95-2FD3E8A6EBF9}"/>
    <dgm:cxn modelId="{698617CC-D63F-46D5-B6E8-1C35F6696801}" srcId="{CCA1836A-FCD9-4339-A0EC-47A009EC46C1}" destId="{C9619DD1-433C-4B2A-A603-DDDB4B5E18A5}" srcOrd="2" destOrd="0" parTransId="{C3BF33A6-0127-48E2-B0B0-6C7A894ED3B0}" sibTransId="{B45BF778-A5DE-4855-BD4B-7CAED428751F}"/>
    <dgm:cxn modelId="{FA1D140A-2EF4-4AC2-A501-7496C13298D1}" type="presParOf" srcId="{F4FFEF48-6A7A-4B29-AEB4-566BE17C20AD}" destId="{8914B6CD-6028-48C9-8830-1B6A3B9F757F}" srcOrd="0" destOrd="0" presId="urn:microsoft.com/office/officeart/2005/8/layout/chevron1"/>
    <dgm:cxn modelId="{C86221B3-71DD-4E5E-9DE7-3F4B602E945E}" type="presParOf" srcId="{F4FFEF48-6A7A-4B29-AEB4-566BE17C20AD}" destId="{F6A1A94E-8F73-4673-8321-9B85F5E76DA4}" srcOrd="1" destOrd="0" presId="urn:microsoft.com/office/officeart/2005/8/layout/chevron1"/>
    <dgm:cxn modelId="{985397CC-709F-424C-A339-FCBE283B610C}" type="presParOf" srcId="{F4FFEF48-6A7A-4B29-AEB4-566BE17C20AD}" destId="{025AFC79-086E-492D-86C8-3590610CE331}" srcOrd="2" destOrd="0" presId="urn:microsoft.com/office/officeart/2005/8/layout/chevron1"/>
    <dgm:cxn modelId="{EA61492E-1E78-4DBE-8EF3-B30E02C4E2DE}" type="presParOf" srcId="{F4FFEF48-6A7A-4B29-AEB4-566BE17C20AD}" destId="{780978D2-489C-4FBC-878A-56FEAB252CCE}" srcOrd="3" destOrd="0" presId="urn:microsoft.com/office/officeart/2005/8/layout/chevron1"/>
    <dgm:cxn modelId="{1F62058C-04D0-4C86-BAEE-CB70C5A8AFBC}" type="presParOf" srcId="{F4FFEF48-6A7A-4B29-AEB4-566BE17C20AD}" destId="{81F5F8AB-7308-4108-94DA-E6F8A8A9311C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CA1836A-FCD9-4339-A0EC-47A009EC46C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88C45B3-C1A9-4BE0-9D53-380D6A0D2CB1}">
      <dgm:prSet phldrT="[Text]" custT="1"/>
      <dgm:spPr>
        <a:solidFill>
          <a:srgbClr val="361D5C"/>
        </a:solidFill>
      </dgm:spPr>
      <dgm:t>
        <a:bodyPr/>
        <a:lstStyle/>
        <a:p>
          <a:r>
            <a:rPr lang="en-US" sz="1800"/>
            <a:t>Sales</a:t>
          </a:r>
          <a:endParaRPr lang="en-US" sz="1800" dirty="0"/>
        </a:p>
      </dgm:t>
    </dgm:pt>
    <dgm:pt modelId="{16801461-AC3C-46AC-A7A4-C786A595564E}" type="parTrans" cxnId="{E4FEF974-B667-4F7D-A8B0-C5139F003702}">
      <dgm:prSet/>
      <dgm:spPr/>
      <dgm:t>
        <a:bodyPr/>
        <a:lstStyle/>
        <a:p>
          <a:endParaRPr lang="en-US" sz="1800"/>
        </a:p>
      </dgm:t>
    </dgm:pt>
    <dgm:pt modelId="{F1080F25-D064-436D-AA9C-EDFD9A4BBF66}" type="sibTrans" cxnId="{E4FEF974-B667-4F7D-A8B0-C5139F003702}">
      <dgm:prSet/>
      <dgm:spPr/>
      <dgm:t>
        <a:bodyPr/>
        <a:lstStyle/>
        <a:p>
          <a:endParaRPr lang="en-US" sz="1800"/>
        </a:p>
      </dgm:t>
    </dgm:pt>
    <dgm:pt modelId="{4CD2B2F5-FB07-473C-AD66-19C69B9DF3CE}">
      <dgm:prSet phldrT="[Text]" custT="1"/>
      <dgm:spPr>
        <a:solidFill>
          <a:srgbClr val="361D5C"/>
        </a:solidFill>
      </dgm:spPr>
      <dgm:t>
        <a:bodyPr/>
        <a:lstStyle/>
        <a:p>
          <a:r>
            <a:rPr lang="en-US" sz="1800" dirty="0"/>
            <a:t>Statement </a:t>
          </a:r>
          <a:br>
            <a:rPr lang="en-US" sz="1800" dirty="0"/>
          </a:br>
          <a:r>
            <a:rPr lang="en-US" sz="1800" dirty="0"/>
            <a:t>Calc.</a:t>
          </a:r>
        </a:p>
      </dgm:t>
    </dgm:pt>
    <dgm:pt modelId="{C5FC416C-A71E-4AF0-8735-C6E2CD3D70BF}" type="parTrans" cxnId="{1A927CB3-6F8E-4987-896F-1EC2C6427340}">
      <dgm:prSet/>
      <dgm:spPr/>
      <dgm:t>
        <a:bodyPr/>
        <a:lstStyle/>
        <a:p>
          <a:endParaRPr lang="en-US" sz="1800"/>
        </a:p>
      </dgm:t>
    </dgm:pt>
    <dgm:pt modelId="{28237555-5F7E-4006-8E95-2FD3E8A6EBF9}" type="sibTrans" cxnId="{1A927CB3-6F8E-4987-896F-1EC2C6427340}">
      <dgm:prSet/>
      <dgm:spPr/>
      <dgm:t>
        <a:bodyPr/>
        <a:lstStyle/>
        <a:p>
          <a:endParaRPr lang="en-US" sz="1800"/>
        </a:p>
      </dgm:t>
    </dgm:pt>
    <dgm:pt modelId="{C9619DD1-433C-4B2A-A603-DDDB4B5E18A5}">
      <dgm:prSet phldrT="[Text]" custT="1"/>
      <dgm:spPr>
        <a:solidFill>
          <a:srgbClr val="361D5C"/>
        </a:solidFill>
      </dgm:spPr>
      <dgm:t>
        <a:bodyPr/>
        <a:lstStyle/>
        <a:p>
          <a:r>
            <a:rPr lang="en-US" sz="1800" dirty="0"/>
            <a:t>Statement Post</a:t>
          </a:r>
        </a:p>
      </dgm:t>
    </dgm:pt>
    <dgm:pt modelId="{C3BF33A6-0127-48E2-B0B0-6C7A894ED3B0}" type="parTrans" cxnId="{698617CC-D63F-46D5-B6E8-1C35F6696801}">
      <dgm:prSet/>
      <dgm:spPr/>
      <dgm:t>
        <a:bodyPr/>
        <a:lstStyle/>
        <a:p>
          <a:endParaRPr lang="en-US" sz="1800"/>
        </a:p>
      </dgm:t>
    </dgm:pt>
    <dgm:pt modelId="{B45BF778-A5DE-4855-BD4B-7CAED428751F}" type="sibTrans" cxnId="{698617CC-D63F-46D5-B6E8-1C35F6696801}">
      <dgm:prSet/>
      <dgm:spPr/>
      <dgm:t>
        <a:bodyPr/>
        <a:lstStyle/>
        <a:p>
          <a:endParaRPr lang="en-US" sz="1800"/>
        </a:p>
      </dgm:t>
    </dgm:pt>
    <dgm:pt modelId="{F4FFEF48-6A7A-4B29-AEB4-566BE17C20AD}" type="pres">
      <dgm:prSet presAssocID="{CCA1836A-FCD9-4339-A0EC-47A009EC46C1}" presName="Name0" presStyleCnt="0">
        <dgm:presLayoutVars>
          <dgm:dir/>
          <dgm:animLvl val="lvl"/>
          <dgm:resizeHandles val="exact"/>
        </dgm:presLayoutVars>
      </dgm:prSet>
      <dgm:spPr/>
    </dgm:pt>
    <dgm:pt modelId="{8914B6CD-6028-48C9-8830-1B6A3B9F757F}" type="pres">
      <dgm:prSet presAssocID="{C88C45B3-C1A9-4BE0-9D53-380D6A0D2CB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6A1A94E-8F73-4673-8321-9B85F5E76DA4}" type="pres">
      <dgm:prSet presAssocID="{F1080F25-D064-436D-AA9C-EDFD9A4BBF66}" presName="parTxOnlySpace" presStyleCnt="0"/>
      <dgm:spPr/>
    </dgm:pt>
    <dgm:pt modelId="{025AFC79-086E-492D-86C8-3590610CE331}" type="pres">
      <dgm:prSet presAssocID="{4CD2B2F5-FB07-473C-AD66-19C69B9DF3C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80978D2-489C-4FBC-878A-56FEAB252CCE}" type="pres">
      <dgm:prSet presAssocID="{28237555-5F7E-4006-8E95-2FD3E8A6EBF9}" presName="parTxOnlySpace" presStyleCnt="0"/>
      <dgm:spPr/>
    </dgm:pt>
    <dgm:pt modelId="{81F5F8AB-7308-4108-94DA-E6F8A8A9311C}" type="pres">
      <dgm:prSet presAssocID="{C9619DD1-433C-4B2A-A603-DDDB4B5E18A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C347D0E-FEBC-4029-8C63-42D8F9BDD815}" type="presOf" srcId="{CCA1836A-FCD9-4339-A0EC-47A009EC46C1}" destId="{F4FFEF48-6A7A-4B29-AEB4-566BE17C20AD}" srcOrd="0" destOrd="0" presId="urn:microsoft.com/office/officeart/2005/8/layout/chevron1"/>
    <dgm:cxn modelId="{A7FB292A-5C59-4A62-B3EA-3B4A23831BDB}" type="presOf" srcId="{4CD2B2F5-FB07-473C-AD66-19C69B9DF3CE}" destId="{025AFC79-086E-492D-86C8-3590610CE331}" srcOrd="0" destOrd="0" presId="urn:microsoft.com/office/officeart/2005/8/layout/chevron1"/>
    <dgm:cxn modelId="{E4FEF974-B667-4F7D-A8B0-C5139F003702}" srcId="{CCA1836A-FCD9-4339-A0EC-47A009EC46C1}" destId="{C88C45B3-C1A9-4BE0-9D53-380D6A0D2CB1}" srcOrd="0" destOrd="0" parTransId="{16801461-AC3C-46AC-A7A4-C786A595564E}" sibTransId="{F1080F25-D064-436D-AA9C-EDFD9A4BBF66}"/>
    <dgm:cxn modelId="{B3848793-B802-4414-B1F5-BA5285BA8EEF}" type="presOf" srcId="{C9619DD1-433C-4B2A-A603-DDDB4B5E18A5}" destId="{81F5F8AB-7308-4108-94DA-E6F8A8A9311C}" srcOrd="0" destOrd="0" presId="urn:microsoft.com/office/officeart/2005/8/layout/chevron1"/>
    <dgm:cxn modelId="{CBA1A6A5-CEC1-4A1A-8849-7D046E66EF25}" type="presOf" srcId="{C88C45B3-C1A9-4BE0-9D53-380D6A0D2CB1}" destId="{8914B6CD-6028-48C9-8830-1B6A3B9F757F}" srcOrd="0" destOrd="0" presId="urn:microsoft.com/office/officeart/2005/8/layout/chevron1"/>
    <dgm:cxn modelId="{1A927CB3-6F8E-4987-896F-1EC2C6427340}" srcId="{CCA1836A-FCD9-4339-A0EC-47A009EC46C1}" destId="{4CD2B2F5-FB07-473C-AD66-19C69B9DF3CE}" srcOrd="1" destOrd="0" parTransId="{C5FC416C-A71E-4AF0-8735-C6E2CD3D70BF}" sibTransId="{28237555-5F7E-4006-8E95-2FD3E8A6EBF9}"/>
    <dgm:cxn modelId="{698617CC-D63F-46D5-B6E8-1C35F6696801}" srcId="{CCA1836A-FCD9-4339-A0EC-47A009EC46C1}" destId="{C9619DD1-433C-4B2A-A603-DDDB4B5E18A5}" srcOrd="2" destOrd="0" parTransId="{C3BF33A6-0127-48E2-B0B0-6C7A894ED3B0}" sibTransId="{B45BF778-A5DE-4855-BD4B-7CAED428751F}"/>
    <dgm:cxn modelId="{FA1D140A-2EF4-4AC2-A501-7496C13298D1}" type="presParOf" srcId="{F4FFEF48-6A7A-4B29-AEB4-566BE17C20AD}" destId="{8914B6CD-6028-48C9-8830-1B6A3B9F757F}" srcOrd="0" destOrd="0" presId="urn:microsoft.com/office/officeart/2005/8/layout/chevron1"/>
    <dgm:cxn modelId="{C86221B3-71DD-4E5E-9DE7-3F4B602E945E}" type="presParOf" srcId="{F4FFEF48-6A7A-4B29-AEB4-566BE17C20AD}" destId="{F6A1A94E-8F73-4673-8321-9B85F5E76DA4}" srcOrd="1" destOrd="0" presId="urn:microsoft.com/office/officeart/2005/8/layout/chevron1"/>
    <dgm:cxn modelId="{985397CC-709F-424C-A339-FCBE283B610C}" type="presParOf" srcId="{F4FFEF48-6A7A-4B29-AEB4-566BE17C20AD}" destId="{025AFC79-086E-492D-86C8-3590610CE331}" srcOrd="2" destOrd="0" presId="urn:microsoft.com/office/officeart/2005/8/layout/chevron1"/>
    <dgm:cxn modelId="{EA61492E-1E78-4DBE-8EF3-B30E02C4E2DE}" type="presParOf" srcId="{F4FFEF48-6A7A-4B29-AEB4-566BE17C20AD}" destId="{780978D2-489C-4FBC-878A-56FEAB252CCE}" srcOrd="3" destOrd="0" presId="urn:microsoft.com/office/officeart/2005/8/layout/chevron1"/>
    <dgm:cxn modelId="{1F62058C-04D0-4C86-BAEE-CB70C5A8AFBC}" type="presParOf" srcId="{F4FFEF48-6A7A-4B29-AEB4-566BE17C20AD}" destId="{81F5F8AB-7308-4108-94DA-E6F8A8A9311C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4B6CD-6028-48C9-8830-1B6A3B9F757F}">
      <dsp:nvSpPr>
        <dsp:cNvPr id="0" name=""/>
        <dsp:cNvSpPr/>
      </dsp:nvSpPr>
      <dsp:spPr>
        <a:xfrm>
          <a:off x="1522" y="0"/>
          <a:ext cx="1854368" cy="677643"/>
        </a:xfrm>
        <a:prstGeom prst="chevron">
          <a:avLst/>
        </a:prstGeom>
        <a:solidFill>
          <a:srgbClr val="361D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Sales</a:t>
          </a:r>
        </a:p>
      </dsp:txBody>
      <dsp:txXfrm>
        <a:off x="340344" y="0"/>
        <a:ext cx="1176725" cy="677643"/>
      </dsp:txXfrm>
    </dsp:sp>
    <dsp:sp modelId="{025AFC79-086E-492D-86C8-3590610CE331}">
      <dsp:nvSpPr>
        <dsp:cNvPr id="0" name=""/>
        <dsp:cNvSpPr/>
      </dsp:nvSpPr>
      <dsp:spPr>
        <a:xfrm>
          <a:off x="1670453" y="0"/>
          <a:ext cx="1854368" cy="677643"/>
        </a:xfrm>
        <a:prstGeom prst="chevron">
          <a:avLst/>
        </a:prstGeom>
        <a:solidFill>
          <a:srgbClr val="361D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Statement </a:t>
          </a:r>
          <a:br>
            <a:rPr lang="en-US" sz="1800" kern="1200" dirty="0"/>
          </a:br>
          <a:r>
            <a:rPr lang="en-US" sz="1800" kern="1200" dirty="0"/>
            <a:t>Calc.</a:t>
          </a:r>
        </a:p>
      </dsp:txBody>
      <dsp:txXfrm>
        <a:off x="2009275" y="0"/>
        <a:ext cx="1176725" cy="677643"/>
      </dsp:txXfrm>
    </dsp:sp>
    <dsp:sp modelId="{81F5F8AB-7308-4108-94DA-E6F8A8A9311C}">
      <dsp:nvSpPr>
        <dsp:cNvPr id="0" name=""/>
        <dsp:cNvSpPr/>
      </dsp:nvSpPr>
      <dsp:spPr>
        <a:xfrm>
          <a:off x="3339385" y="0"/>
          <a:ext cx="1854368" cy="677643"/>
        </a:xfrm>
        <a:prstGeom prst="chevron">
          <a:avLst/>
        </a:prstGeom>
        <a:solidFill>
          <a:srgbClr val="361D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Statement Post</a:t>
          </a:r>
        </a:p>
      </dsp:txBody>
      <dsp:txXfrm>
        <a:off x="3678207" y="0"/>
        <a:ext cx="1176725" cy="6776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4B6CD-6028-48C9-8830-1B6A3B9F757F}">
      <dsp:nvSpPr>
        <dsp:cNvPr id="0" name=""/>
        <dsp:cNvSpPr/>
      </dsp:nvSpPr>
      <dsp:spPr>
        <a:xfrm>
          <a:off x="1522" y="0"/>
          <a:ext cx="1854368" cy="677643"/>
        </a:xfrm>
        <a:prstGeom prst="chevron">
          <a:avLst/>
        </a:prstGeom>
        <a:solidFill>
          <a:srgbClr val="361D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Sales</a:t>
          </a:r>
          <a:endParaRPr lang="en-US" sz="1800" kern="1200" dirty="0"/>
        </a:p>
      </dsp:txBody>
      <dsp:txXfrm>
        <a:off x="340344" y="0"/>
        <a:ext cx="1176725" cy="677643"/>
      </dsp:txXfrm>
    </dsp:sp>
    <dsp:sp modelId="{025AFC79-086E-492D-86C8-3590610CE331}">
      <dsp:nvSpPr>
        <dsp:cNvPr id="0" name=""/>
        <dsp:cNvSpPr/>
      </dsp:nvSpPr>
      <dsp:spPr>
        <a:xfrm>
          <a:off x="1670453" y="0"/>
          <a:ext cx="1854368" cy="677643"/>
        </a:xfrm>
        <a:prstGeom prst="chevron">
          <a:avLst/>
        </a:prstGeom>
        <a:solidFill>
          <a:srgbClr val="361D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Statement </a:t>
          </a:r>
          <a:br>
            <a:rPr lang="en-US" sz="1800" kern="1200" dirty="0"/>
          </a:br>
          <a:r>
            <a:rPr lang="en-US" sz="1800" kern="1200" dirty="0"/>
            <a:t>Calc.</a:t>
          </a:r>
        </a:p>
      </dsp:txBody>
      <dsp:txXfrm>
        <a:off x="2009275" y="0"/>
        <a:ext cx="1176725" cy="677643"/>
      </dsp:txXfrm>
    </dsp:sp>
    <dsp:sp modelId="{81F5F8AB-7308-4108-94DA-E6F8A8A9311C}">
      <dsp:nvSpPr>
        <dsp:cNvPr id="0" name=""/>
        <dsp:cNvSpPr/>
      </dsp:nvSpPr>
      <dsp:spPr>
        <a:xfrm>
          <a:off x="3339385" y="0"/>
          <a:ext cx="1854368" cy="677643"/>
        </a:xfrm>
        <a:prstGeom prst="chevron">
          <a:avLst/>
        </a:prstGeom>
        <a:solidFill>
          <a:srgbClr val="361D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Statement Post</a:t>
          </a:r>
        </a:p>
      </dsp:txBody>
      <dsp:txXfrm>
        <a:off x="3678207" y="0"/>
        <a:ext cx="1176725" cy="6776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4B6CD-6028-48C9-8830-1B6A3B9F757F}">
      <dsp:nvSpPr>
        <dsp:cNvPr id="0" name=""/>
        <dsp:cNvSpPr/>
      </dsp:nvSpPr>
      <dsp:spPr>
        <a:xfrm>
          <a:off x="1522" y="0"/>
          <a:ext cx="1854368" cy="677643"/>
        </a:xfrm>
        <a:prstGeom prst="chevron">
          <a:avLst/>
        </a:prstGeom>
        <a:solidFill>
          <a:srgbClr val="361D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Sales</a:t>
          </a:r>
          <a:endParaRPr lang="en-US" sz="1800" kern="1200" dirty="0"/>
        </a:p>
      </dsp:txBody>
      <dsp:txXfrm>
        <a:off x="340344" y="0"/>
        <a:ext cx="1176725" cy="677643"/>
      </dsp:txXfrm>
    </dsp:sp>
    <dsp:sp modelId="{025AFC79-086E-492D-86C8-3590610CE331}">
      <dsp:nvSpPr>
        <dsp:cNvPr id="0" name=""/>
        <dsp:cNvSpPr/>
      </dsp:nvSpPr>
      <dsp:spPr>
        <a:xfrm>
          <a:off x="1670453" y="0"/>
          <a:ext cx="1854368" cy="677643"/>
        </a:xfrm>
        <a:prstGeom prst="chevron">
          <a:avLst/>
        </a:prstGeom>
        <a:solidFill>
          <a:srgbClr val="361D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Statement </a:t>
          </a:r>
          <a:br>
            <a:rPr lang="en-US" sz="1800" kern="1200" dirty="0"/>
          </a:br>
          <a:r>
            <a:rPr lang="en-US" sz="1800" kern="1200" dirty="0"/>
            <a:t>Calc.</a:t>
          </a:r>
        </a:p>
      </dsp:txBody>
      <dsp:txXfrm>
        <a:off x="2009275" y="0"/>
        <a:ext cx="1176725" cy="677643"/>
      </dsp:txXfrm>
    </dsp:sp>
    <dsp:sp modelId="{81F5F8AB-7308-4108-94DA-E6F8A8A9311C}">
      <dsp:nvSpPr>
        <dsp:cNvPr id="0" name=""/>
        <dsp:cNvSpPr/>
      </dsp:nvSpPr>
      <dsp:spPr>
        <a:xfrm>
          <a:off x="3339385" y="0"/>
          <a:ext cx="1854368" cy="677643"/>
        </a:xfrm>
        <a:prstGeom prst="chevron">
          <a:avLst/>
        </a:prstGeom>
        <a:solidFill>
          <a:srgbClr val="361D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Statement Post</a:t>
          </a:r>
        </a:p>
      </dsp:txBody>
      <dsp:txXfrm>
        <a:off x="3678207" y="0"/>
        <a:ext cx="1176725" cy="6776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4B6CD-6028-48C9-8830-1B6A3B9F757F}">
      <dsp:nvSpPr>
        <dsp:cNvPr id="0" name=""/>
        <dsp:cNvSpPr/>
      </dsp:nvSpPr>
      <dsp:spPr>
        <a:xfrm>
          <a:off x="1522" y="0"/>
          <a:ext cx="1854368" cy="677643"/>
        </a:xfrm>
        <a:prstGeom prst="chevron">
          <a:avLst/>
        </a:prstGeom>
        <a:solidFill>
          <a:srgbClr val="361D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Sales</a:t>
          </a:r>
        </a:p>
      </dsp:txBody>
      <dsp:txXfrm>
        <a:off x="340344" y="0"/>
        <a:ext cx="1176725" cy="677643"/>
      </dsp:txXfrm>
    </dsp:sp>
    <dsp:sp modelId="{025AFC79-086E-492D-86C8-3590610CE331}">
      <dsp:nvSpPr>
        <dsp:cNvPr id="0" name=""/>
        <dsp:cNvSpPr/>
      </dsp:nvSpPr>
      <dsp:spPr>
        <a:xfrm>
          <a:off x="1670453" y="0"/>
          <a:ext cx="1854368" cy="677643"/>
        </a:xfrm>
        <a:prstGeom prst="chevron">
          <a:avLst/>
        </a:prstGeom>
        <a:solidFill>
          <a:srgbClr val="361D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Statement </a:t>
          </a:r>
          <a:br>
            <a:rPr lang="en-US" sz="1800" kern="1200" dirty="0"/>
          </a:br>
          <a:r>
            <a:rPr lang="en-US" sz="1800" kern="1200" dirty="0"/>
            <a:t>Calc.</a:t>
          </a:r>
        </a:p>
      </dsp:txBody>
      <dsp:txXfrm>
        <a:off x="2009275" y="0"/>
        <a:ext cx="1176725" cy="677643"/>
      </dsp:txXfrm>
    </dsp:sp>
    <dsp:sp modelId="{81F5F8AB-7308-4108-94DA-E6F8A8A9311C}">
      <dsp:nvSpPr>
        <dsp:cNvPr id="0" name=""/>
        <dsp:cNvSpPr/>
      </dsp:nvSpPr>
      <dsp:spPr>
        <a:xfrm>
          <a:off x="3339385" y="0"/>
          <a:ext cx="1854368" cy="677643"/>
        </a:xfrm>
        <a:prstGeom prst="chevron">
          <a:avLst/>
        </a:prstGeom>
        <a:solidFill>
          <a:srgbClr val="361D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Statement Post</a:t>
          </a:r>
        </a:p>
      </dsp:txBody>
      <dsp:txXfrm>
        <a:off x="3678207" y="0"/>
        <a:ext cx="1176725" cy="67764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4B6CD-6028-48C9-8830-1B6A3B9F757F}">
      <dsp:nvSpPr>
        <dsp:cNvPr id="0" name=""/>
        <dsp:cNvSpPr/>
      </dsp:nvSpPr>
      <dsp:spPr>
        <a:xfrm>
          <a:off x="1522" y="0"/>
          <a:ext cx="1854368" cy="677643"/>
        </a:xfrm>
        <a:prstGeom prst="chevron">
          <a:avLst/>
        </a:prstGeom>
        <a:solidFill>
          <a:srgbClr val="361D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Sales</a:t>
          </a:r>
          <a:endParaRPr lang="en-US" sz="1800" kern="1200" dirty="0"/>
        </a:p>
      </dsp:txBody>
      <dsp:txXfrm>
        <a:off x="340344" y="0"/>
        <a:ext cx="1176725" cy="677643"/>
      </dsp:txXfrm>
    </dsp:sp>
    <dsp:sp modelId="{025AFC79-086E-492D-86C8-3590610CE331}">
      <dsp:nvSpPr>
        <dsp:cNvPr id="0" name=""/>
        <dsp:cNvSpPr/>
      </dsp:nvSpPr>
      <dsp:spPr>
        <a:xfrm>
          <a:off x="1670453" y="0"/>
          <a:ext cx="1854368" cy="677643"/>
        </a:xfrm>
        <a:prstGeom prst="chevron">
          <a:avLst/>
        </a:prstGeom>
        <a:solidFill>
          <a:srgbClr val="361D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Statement </a:t>
          </a:r>
          <a:br>
            <a:rPr lang="en-US" sz="1800" kern="1200" dirty="0"/>
          </a:br>
          <a:r>
            <a:rPr lang="en-US" sz="1800" kern="1200" dirty="0"/>
            <a:t>Calc.</a:t>
          </a:r>
        </a:p>
      </dsp:txBody>
      <dsp:txXfrm>
        <a:off x="2009275" y="0"/>
        <a:ext cx="1176725" cy="677643"/>
      </dsp:txXfrm>
    </dsp:sp>
    <dsp:sp modelId="{81F5F8AB-7308-4108-94DA-E6F8A8A9311C}">
      <dsp:nvSpPr>
        <dsp:cNvPr id="0" name=""/>
        <dsp:cNvSpPr/>
      </dsp:nvSpPr>
      <dsp:spPr>
        <a:xfrm>
          <a:off x="3339385" y="0"/>
          <a:ext cx="1854368" cy="677643"/>
        </a:xfrm>
        <a:prstGeom prst="chevron">
          <a:avLst/>
        </a:prstGeom>
        <a:solidFill>
          <a:srgbClr val="361D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Statement Post</a:t>
          </a:r>
        </a:p>
      </dsp:txBody>
      <dsp:txXfrm>
        <a:off x="3678207" y="0"/>
        <a:ext cx="1176725" cy="67764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4B6CD-6028-48C9-8830-1B6A3B9F757F}">
      <dsp:nvSpPr>
        <dsp:cNvPr id="0" name=""/>
        <dsp:cNvSpPr/>
      </dsp:nvSpPr>
      <dsp:spPr>
        <a:xfrm>
          <a:off x="1522" y="0"/>
          <a:ext cx="1854368" cy="677643"/>
        </a:xfrm>
        <a:prstGeom prst="chevron">
          <a:avLst/>
        </a:prstGeom>
        <a:solidFill>
          <a:srgbClr val="361D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Sales</a:t>
          </a:r>
          <a:endParaRPr lang="en-US" sz="1800" kern="1200" dirty="0"/>
        </a:p>
      </dsp:txBody>
      <dsp:txXfrm>
        <a:off x="340344" y="0"/>
        <a:ext cx="1176725" cy="677643"/>
      </dsp:txXfrm>
    </dsp:sp>
    <dsp:sp modelId="{025AFC79-086E-492D-86C8-3590610CE331}">
      <dsp:nvSpPr>
        <dsp:cNvPr id="0" name=""/>
        <dsp:cNvSpPr/>
      </dsp:nvSpPr>
      <dsp:spPr>
        <a:xfrm>
          <a:off x="1670453" y="0"/>
          <a:ext cx="1854368" cy="677643"/>
        </a:xfrm>
        <a:prstGeom prst="chevron">
          <a:avLst/>
        </a:prstGeom>
        <a:solidFill>
          <a:srgbClr val="361D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Statement </a:t>
          </a:r>
          <a:br>
            <a:rPr lang="en-US" sz="1800" kern="1200" dirty="0"/>
          </a:br>
          <a:r>
            <a:rPr lang="en-US" sz="1800" kern="1200" dirty="0"/>
            <a:t>Calc.</a:t>
          </a:r>
        </a:p>
      </dsp:txBody>
      <dsp:txXfrm>
        <a:off x="2009275" y="0"/>
        <a:ext cx="1176725" cy="677643"/>
      </dsp:txXfrm>
    </dsp:sp>
    <dsp:sp modelId="{81F5F8AB-7308-4108-94DA-E6F8A8A9311C}">
      <dsp:nvSpPr>
        <dsp:cNvPr id="0" name=""/>
        <dsp:cNvSpPr/>
      </dsp:nvSpPr>
      <dsp:spPr>
        <a:xfrm>
          <a:off x="3339385" y="0"/>
          <a:ext cx="1854368" cy="677643"/>
        </a:xfrm>
        <a:prstGeom prst="chevron">
          <a:avLst/>
        </a:prstGeom>
        <a:solidFill>
          <a:srgbClr val="361D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Statement Post</a:t>
          </a:r>
        </a:p>
      </dsp:txBody>
      <dsp:txXfrm>
        <a:off x="3678207" y="0"/>
        <a:ext cx="1176725" cy="67764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4B6CD-6028-48C9-8830-1B6A3B9F757F}">
      <dsp:nvSpPr>
        <dsp:cNvPr id="0" name=""/>
        <dsp:cNvSpPr/>
      </dsp:nvSpPr>
      <dsp:spPr>
        <a:xfrm>
          <a:off x="1522" y="0"/>
          <a:ext cx="1854368" cy="677643"/>
        </a:xfrm>
        <a:prstGeom prst="chevron">
          <a:avLst/>
        </a:prstGeom>
        <a:solidFill>
          <a:srgbClr val="361D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Sales</a:t>
          </a:r>
        </a:p>
      </dsp:txBody>
      <dsp:txXfrm>
        <a:off x="340344" y="0"/>
        <a:ext cx="1176725" cy="677643"/>
      </dsp:txXfrm>
    </dsp:sp>
    <dsp:sp modelId="{025AFC79-086E-492D-86C8-3590610CE331}">
      <dsp:nvSpPr>
        <dsp:cNvPr id="0" name=""/>
        <dsp:cNvSpPr/>
      </dsp:nvSpPr>
      <dsp:spPr>
        <a:xfrm>
          <a:off x="1670453" y="0"/>
          <a:ext cx="1854368" cy="677643"/>
        </a:xfrm>
        <a:prstGeom prst="chevron">
          <a:avLst/>
        </a:prstGeom>
        <a:solidFill>
          <a:srgbClr val="361D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Statement </a:t>
          </a:r>
          <a:br>
            <a:rPr lang="en-US" sz="1800" kern="1200" dirty="0"/>
          </a:br>
          <a:r>
            <a:rPr lang="en-US" sz="1800" kern="1200" dirty="0"/>
            <a:t>Calc.</a:t>
          </a:r>
        </a:p>
      </dsp:txBody>
      <dsp:txXfrm>
        <a:off x="2009275" y="0"/>
        <a:ext cx="1176725" cy="677643"/>
      </dsp:txXfrm>
    </dsp:sp>
    <dsp:sp modelId="{81F5F8AB-7308-4108-94DA-E6F8A8A9311C}">
      <dsp:nvSpPr>
        <dsp:cNvPr id="0" name=""/>
        <dsp:cNvSpPr/>
      </dsp:nvSpPr>
      <dsp:spPr>
        <a:xfrm>
          <a:off x="3339385" y="0"/>
          <a:ext cx="1854368" cy="677643"/>
        </a:xfrm>
        <a:prstGeom prst="chevron">
          <a:avLst/>
        </a:prstGeom>
        <a:solidFill>
          <a:srgbClr val="361D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Statement Post</a:t>
          </a:r>
        </a:p>
      </dsp:txBody>
      <dsp:txXfrm>
        <a:off x="3678207" y="0"/>
        <a:ext cx="1176725" cy="67764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4B6CD-6028-48C9-8830-1B6A3B9F757F}">
      <dsp:nvSpPr>
        <dsp:cNvPr id="0" name=""/>
        <dsp:cNvSpPr/>
      </dsp:nvSpPr>
      <dsp:spPr>
        <a:xfrm>
          <a:off x="1522" y="0"/>
          <a:ext cx="1854368" cy="677643"/>
        </a:xfrm>
        <a:prstGeom prst="chevron">
          <a:avLst/>
        </a:prstGeom>
        <a:solidFill>
          <a:srgbClr val="361D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Sales</a:t>
          </a:r>
          <a:endParaRPr lang="en-US" sz="1800" kern="1200" dirty="0"/>
        </a:p>
      </dsp:txBody>
      <dsp:txXfrm>
        <a:off x="340344" y="0"/>
        <a:ext cx="1176725" cy="677643"/>
      </dsp:txXfrm>
    </dsp:sp>
    <dsp:sp modelId="{025AFC79-086E-492D-86C8-3590610CE331}">
      <dsp:nvSpPr>
        <dsp:cNvPr id="0" name=""/>
        <dsp:cNvSpPr/>
      </dsp:nvSpPr>
      <dsp:spPr>
        <a:xfrm>
          <a:off x="1670453" y="0"/>
          <a:ext cx="1854368" cy="677643"/>
        </a:xfrm>
        <a:prstGeom prst="chevron">
          <a:avLst/>
        </a:prstGeom>
        <a:solidFill>
          <a:srgbClr val="361D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Statement </a:t>
          </a:r>
          <a:br>
            <a:rPr lang="en-US" sz="1800" kern="1200" dirty="0"/>
          </a:br>
          <a:r>
            <a:rPr lang="en-US" sz="1800" kern="1200" dirty="0"/>
            <a:t>Calc.</a:t>
          </a:r>
        </a:p>
      </dsp:txBody>
      <dsp:txXfrm>
        <a:off x="2009275" y="0"/>
        <a:ext cx="1176725" cy="677643"/>
      </dsp:txXfrm>
    </dsp:sp>
    <dsp:sp modelId="{81F5F8AB-7308-4108-94DA-E6F8A8A9311C}">
      <dsp:nvSpPr>
        <dsp:cNvPr id="0" name=""/>
        <dsp:cNvSpPr/>
      </dsp:nvSpPr>
      <dsp:spPr>
        <a:xfrm>
          <a:off x="3339385" y="0"/>
          <a:ext cx="1854368" cy="677643"/>
        </a:xfrm>
        <a:prstGeom prst="chevron">
          <a:avLst/>
        </a:prstGeom>
        <a:solidFill>
          <a:srgbClr val="361D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Statement Post</a:t>
          </a:r>
        </a:p>
      </dsp:txBody>
      <dsp:txXfrm>
        <a:off x="3678207" y="0"/>
        <a:ext cx="1176725" cy="67764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4B6CD-6028-48C9-8830-1B6A3B9F757F}">
      <dsp:nvSpPr>
        <dsp:cNvPr id="0" name=""/>
        <dsp:cNvSpPr/>
      </dsp:nvSpPr>
      <dsp:spPr>
        <a:xfrm>
          <a:off x="1522" y="0"/>
          <a:ext cx="1854368" cy="677643"/>
        </a:xfrm>
        <a:prstGeom prst="chevron">
          <a:avLst/>
        </a:prstGeom>
        <a:solidFill>
          <a:srgbClr val="361D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Sales</a:t>
          </a:r>
          <a:endParaRPr lang="en-US" sz="1800" kern="1200" dirty="0"/>
        </a:p>
      </dsp:txBody>
      <dsp:txXfrm>
        <a:off x="340344" y="0"/>
        <a:ext cx="1176725" cy="677643"/>
      </dsp:txXfrm>
    </dsp:sp>
    <dsp:sp modelId="{025AFC79-086E-492D-86C8-3590610CE331}">
      <dsp:nvSpPr>
        <dsp:cNvPr id="0" name=""/>
        <dsp:cNvSpPr/>
      </dsp:nvSpPr>
      <dsp:spPr>
        <a:xfrm>
          <a:off x="1670453" y="0"/>
          <a:ext cx="1854368" cy="677643"/>
        </a:xfrm>
        <a:prstGeom prst="chevron">
          <a:avLst/>
        </a:prstGeom>
        <a:solidFill>
          <a:srgbClr val="361D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Statement </a:t>
          </a:r>
          <a:br>
            <a:rPr lang="en-US" sz="1800" kern="1200" dirty="0"/>
          </a:br>
          <a:r>
            <a:rPr lang="en-US" sz="1800" kern="1200" dirty="0"/>
            <a:t>Calc.</a:t>
          </a:r>
        </a:p>
      </dsp:txBody>
      <dsp:txXfrm>
        <a:off x="2009275" y="0"/>
        <a:ext cx="1176725" cy="677643"/>
      </dsp:txXfrm>
    </dsp:sp>
    <dsp:sp modelId="{81F5F8AB-7308-4108-94DA-E6F8A8A9311C}">
      <dsp:nvSpPr>
        <dsp:cNvPr id="0" name=""/>
        <dsp:cNvSpPr/>
      </dsp:nvSpPr>
      <dsp:spPr>
        <a:xfrm>
          <a:off x="3339385" y="0"/>
          <a:ext cx="1854368" cy="677643"/>
        </a:xfrm>
        <a:prstGeom prst="chevron">
          <a:avLst/>
        </a:prstGeom>
        <a:solidFill>
          <a:srgbClr val="361D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Statement Post</a:t>
          </a:r>
        </a:p>
      </dsp:txBody>
      <dsp:txXfrm>
        <a:off x="3678207" y="0"/>
        <a:ext cx="1176725" cy="6776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4FC1D-90E6-48DA-8FC2-90DC6BA4B831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6580DB-CB79-42FC-BBD4-A03B31D10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86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13959C-DD54-434A-B20C-6601CE733A20}" type="slidenum">
              <a:rPr kumimoji="0" lang="en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750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13959C-DD54-434A-B20C-6601CE733A20}" type="slidenum">
              <a:rPr kumimoji="0" lang="en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470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83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7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 dirty="0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1463965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0736062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004001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082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40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790634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330572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963330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5688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33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74905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77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77100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0844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7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414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314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bg>
      <p:bgPr>
        <a:gradFill>
          <a:gsLst>
            <a:gs pos="0">
              <a:srgbClr val="311955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665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0490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7188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455782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97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033173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767281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9812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357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8330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823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074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659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704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71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01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0204719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831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089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31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832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8907348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227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text</a:t>
            </a:r>
            <a:endParaRPr lang="en-I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0895736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45036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44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charco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6"/>
          <p:cNvSpPr>
            <a:spLocks noGrp="1"/>
          </p:cNvSpPr>
          <p:nvPr>
            <p:ph type="title"/>
          </p:nvPr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is-IS" dirty="0"/>
              <a:t>Click to edit Master title style</a:t>
            </a:r>
            <a:endParaRPr lang="en-US" dirty="0"/>
          </a:p>
        </p:txBody>
      </p:sp>
      <p:sp>
        <p:nvSpPr>
          <p:cNvPr id="5" name="Content Placeholder 11"/>
          <p:cNvSpPr>
            <a:spLocks noGrp="1"/>
          </p:cNvSpPr>
          <p:nvPr>
            <p:ph sz="quarter" idx="10"/>
          </p:nvPr>
        </p:nvSpPr>
        <p:spPr>
          <a:xfrm>
            <a:off x="695325" y="1628775"/>
            <a:ext cx="10801350" cy="4679950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0A8473-32FB-3947-9243-26BE62E1EE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7393" y="65289"/>
            <a:ext cx="2534606" cy="61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26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image" Target="../media/image8.sv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5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8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Relationship Id="rId9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4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image" Target="../media/image6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66" r:id="rId2"/>
    <p:sldLayoutId id="2147483667" r:id="rId3"/>
    <p:sldLayoutId id="2147483691" r:id="rId4"/>
    <p:sldLayoutId id="2147483706" r:id="rId5"/>
    <p:sldLayoutId id="2147483660" r:id="rId6"/>
    <p:sldLayoutId id="2147483661" r:id="rId7"/>
    <p:sldLayoutId id="2147483662" r:id="rId8"/>
    <p:sldLayoutId id="2147483649" r:id="rId9"/>
    <p:sldLayoutId id="2147483664" r:id="rId10"/>
    <p:sldLayoutId id="2147483665" r:id="rId11"/>
    <p:sldLayoutId id="2147483650" r:id="rId12"/>
    <p:sldLayoutId id="2147483651" r:id="rId13"/>
    <p:sldLayoutId id="2147483663" r:id="rId14"/>
    <p:sldLayoutId id="214748371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48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8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3" Type="http://schemas.openxmlformats.org/officeDocument/2006/relationships/image" Target="../media/image43.sv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" Type="http://schemas.openxmlformats.org/officeDocument/2006/relationships/image" Target="../media/image42.png"/><Relationship Id="rId16" Type="http://schemas.openxmlformats.org/officeDocument/2006/relationships/diagramQuickStyle" Target="../diagrams/quickStyle3.xml"/><Relationship Id="rId1" Type="http://schemas.openxmlformats.org/officeDocument/2006/relationships/slideLayout" Target="../slideLayouts/slideLayout71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10" Type="http://schemas.openxmlformats.org/officeDocument/2006/relationships/diagramLayout" Target="../diagrams/layout2.xml"/><Relationship Id="rId19" Type="http://schemas.openxmlformats.org/officeDocument/2006/relationships/image" Target="../media/image44.png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18" Type="http://schemas.microsoft.com/office/2007/relationships/diagramDrawing" Target="../diagrams/drawing6.xml"/><Relationship Id="rId3" Type="http://schemas.openxmlformats.org/officeDocument/2006/relationships/image" Target="../media/image43.svg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17" Type="http://schemas.openxmlformats.org/officeDocument/2006/relationships/diagramColors" Target="../diagrams/colors6.xml"/><Relationship Id="rId2" Type="http://schemas.openxmlformats.org/officeDocument/2006/relationships/image" Target="../media/image42.png"/><Relationship Id="rId16" Type="http://schemas.openxmlformats.org/officeDocument/2006/relationships/diagramQuickStyle" Target="../diagrams/quickStyle6.xml"/><Relationship Id="rId20" Type="http://schemas.openxmlformats.org/officeDocument/2006/relationships/image" Target="../media/image46.svg"/><Relationship Id="rId1" Type="http://schemas.openxmlformats.org/officeDocument/2006/relationships/slideLayout" Target="../slideLayouts/slideLayout71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5" Type="http://schemas.openxmlformats.org/officeDocument/2006/relationships/diagramLayout" Target="../diagrams/layout6.xml"/><Relationship Id="rId10" Type="http://schemas.openxmlformats.org/officeDocument/2006/relationships/diagramLayout" Target="../diagrams/layout5.xml"/><Relationship Id="rId19" Type="http://schemas.openxmlformats.org/officeDocument/2006/relationships/image" Target="../media/image45.png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Relationship Id="rId14" Type="http://schemas.openxmlformats.org/officeDocument/2006/relationships/diagramData" Target="../diagrams/data6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microsoft.com/office/2007/relationships/diagramDrawing" Target="../diagrams/drawing8.xml"/><Relationship Id="rId18" Type="http://schemas.microsoft.com/office/2007/relationships/diagramDrawing" Target="../diagrams/drawing9.xml"/><Relationship Id="rId3" Type="http://schemas.openxmlformats.org/officeDocument/2006/relationships/image" Target="../media/image43.svg"/><Relationship Id="rId7" Type="http://schemas.openxmlformats.org/officeDocument/2006/relationships/diagramColors" Target="../diagrams/colors7.xml"/><Relationship Id="rId12" Type="http://schemas.openxmlformats.org/officeDocument/2006/relationships/diagramColors" Target="../diagrams/colors8.xml"/><Relationship Id="rId17" Type="http://schemas.openxmlformats.org/officeDocument/2006/relationships/diagramColors" Target="../diagrams/colors9.xml"/><Relationship Id="rId2" Type="http://schemas.openxmlformats.org/officeDocument/2006/relationships/image" Target="../media/image42.png"/><Relationship Id="rId16" Type="http://schemas.openxmlformats.org/officeDocument/2006/relationships/diagramQuickStyle" Target="../diagrams/quickStyle9.xml"/><Relationship Id="rId1" Type="http://schemas.openxmlformats.org/officeDocument/2006/relationships/slideLayout" Target="../slideLayouts/slideLayout71.xml"/><Relationship Id="rId6" Type="http://schemas.openxmlformats.org/officeDocument/2006/relationships/diagramQuickStyle" Target="../diagrams/quickStyle7.xml"/><Relationship Id="rId11" Type="http://schemas.openxmlformats.org/officeDocument/2006/relationships/diagramQuickStyle" Target="../diagrams/quickStyle8.xml"/><Relationship Id="rId5" Type="http://schemas.openxmlformats.org/officeDocument/2006/relationships/diagramLayout" Target="../diagrams/layout7.xml"/><Relationship Id="rId15" Type="http://schemas.openxmlformats.org/officeDocument/2006/relationships/diagramLayout" Target="../diagrams/layout9.xml"/><Relationship Id="rId10" Type="http://schemas.openxmlformats.org/officeDocument/2006/relationships/diagramLayout" Target="../diagrams/layout8.xml"/><Relationship Id="rId4" Type="http://schemas.openxmlformats.org/officeDocument/2006/relationships/diagramData" Target="../diagrams/data7.xml"/><Relationship Id="rId9" Type="http://schemas.openxmlformats.org/officeDocument/2006/relationships/diagramData" Target="../diagrams/data8.xml"/><Relationship Id="rId14" Type="http://schemas.openxmlformats.org/officeDocument/2006/relationships/diagramData" Target="../diagrams/data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49.png"/><Relationship Id="rId5" Type="http://schemas.microsoft.com/office/2007/relationships/hdphoto" Target="../media/hdphoto3.wdp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3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7.png"/><Relationship Id="rId7" Type="http://schemas.openxmlformats.org/officeDocument/2006/relationships/image" Target="../media/image3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0.png"/><Relationship Id="rId5" Type="http://schemas.openxmlformats.org/officeDocument/2006/relationships/image" Target="../media/image39.png"/><Relationship Id="rId10" Type="http://schemas.openxmlformats.org/officeDocument/2006/relationships/hyperlink" Target="https://learn.microsoft.com/en-us/sql/sql-server/editions-and-components-of-sql-server-2019?view=sql-server-ver16#Cross-BoxScaleLimits" TargetMode="External"/><Relationship Id="rId4" Type="http://schemas.openxmlformats.org/officeDocument/2006/relationships/image" Target="../media/image38.png"/><Relationship Id="rId9" Type="http://schemas.openxmlformats.org/officeDocument/2006/relationships/image" Target="../media/image33.sv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1.xml"/><Relationship Id="rId4" Type="http://schemas.openxmlformats.org/officeDocument/2006/relationships/hyperlink" Target="mailto:Martin.Kleindl@LSRetail.com%7C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B311577-B682-143A-BE5A-411A21CE4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01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1070E-1DDB-DD1C-C6A9-53595DC6D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0" y="488601"/>
            <a:ext cx="7268824" cy="588637"/>
          </a:xfrm>
        </p:spPr>
        <p:txBody>
          <a:bodyPr>
            <a:normAutofit/>
          </a:bodyPr>
          <a:lstStyle/>
          <a:p>
            <a:r>
              <a:rPr lang="en-US" dirty="0"/>
              <a:t>Current approach 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D1AFA7A-B831-6D9E-1CD0-276A741684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23" y="1645186"/>
            <a:ext cx="859631" cy="85963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F52640C-B2CD-455D-D6A0-3C0ED2392F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23" y="2651571"/>
            <a:ext cx="859631" cy="859631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8F2C2072-06A2-473E-3155-F122236249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63598"/>
              </p:ext>
            </p:extLst>
          </p:nvPr>
        </p:nvGraphicFramePr>
        <p:xfrm>
          <a:off x="1882534" y="1736179"/>
          <a:ext cx="5195276" cy="677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608F8A42-3BBA-287B-E859-1222F7354E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0272800"/>
              </p:ext>
            </p:extLst>
          </p:nvPr>
        </p:nvGraphicFramePr>
        <p:xfrm>
          <a:off x="1882534" y="2742566"/>
          <a:ext cx="5195276" cy="677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6" name="Graphic 15">
            <a:extLst>
              <a:ext uri="{FF2B5EF4-FFF2-40B4-BE49-F238E27FC236}">
                <a16:creationId xmlns:a16="http://schemas.microsoft.com/office/drawing/2014/main" id="{D8AB3FFA-79AC-34E1-8E72-BB5CAF114F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21" y="3988620"/>
            <a:ext cx="859631" cy="859631"/>
          </a:xfrm>
          <a:prstGeom prst="rect">
            <a:avLst/>
          </a:prstGeom>
        </p:spPr>
      </p:pic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13E34AE5-8A07-A3D3-1115-6A87290134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7180535"/>
              </p:ext>
            </p:extLst>
          </p:nvPr>
        </p:nvGraphicFramePr>
        <p:xfrm>
          <a:off x="1882532" y="4087775"/>
          <a:ext cx="5195276" cy="677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F157465A-5327-537F-7581-AB0F2BC714D2}"/>
              </a:ext>
            </a:extLst>
          </p:cNvPr>
          <p:cNvSpPr txBox="1"/>
          <p:nvPr/>
        </p:nvSpPr>
        <p:spPr>
          <a:xfrm rot="16200000">
            <a:off x="69136" y="1909967"/>
            <a:ext cx="84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Store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6D8504-8BC1-89E7-1B02-C1E4E83E8732}"/>
              </a:ext>
            </a:extLst>
          </p:cNvPr>
          <p:cNvSpPr txBox="1"/>
          <p:nvPr/>
        </p:nvSpPr>
        <p:spPr>
          <a:xfrm rot="16200000">
            <a:off x="69136" y="2891636"/>
            <a:ext cx="84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Store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8AE2BA-18BE-0D87-7B23-9A913E8A071B}"/>
              </a:ext>
            </a:extLst>
          </p:cNvPr>
          <p:cNvSpPr txBox="1"/>
          <p:nvPr/>
        </p:nvSpPr>
        <p:spPr>
          <a:xfrm rot="16200000">
            <a:off x="-47884" y="4241930"/>
            <a:ext cx="1083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Store 500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CACD1B-A413-A469-F9C5-4E71532AE19F}"/>
              </a:ext>
            </a:extLst>
          </p:cNvPr>
          <p:cNvSpPr txBox="1"/>
          <p:nvPr/>
        </p:nvSpPr>
        <p:spPr>
          <a:xfrm>
            <a:off x="793322" y="3560858"/>
            <a:ext cx="6284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…………………………………………………………………………………………….......…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F7615F4-9854-B052-6FBC-ED9F45D4E80B}"/>
              </a:ext>
            </a:extLst>
          </p:cNvPr>
          <p:cNvSpPr/>
          <p:nvPr/>
        </p:nvSpPr>
        <p:spPr>
          <a:xfrm>
            <a:off x="8513728" y="1570193"/>
            <a:ext cx="1764480" cy="3293193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Store 1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- </a:t>
            </a:r>
            <a:r>
              <a:rPr lang="en-US" i="1" dirty="0">
                <a:solidFill>
                  <a:schemeClr val="bg1"/>
                </a:solidFill>
              </a:rPr>
              <a:t>Item A, 10 pcs</a:t>
            </a:r>
            <a:br>
              <a:rPr lang="en-US" i="1" dirty="0">
                <a:solidFill>
                  <a:schemeClr val="bg1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  - Item B, 20 pcs</a:t>
            </a:r>
            <a:br>
              <a:rPr lang="en-US" i="1" dirty="0">
                <a:solidFill>
                  <a:schemeClr val="bg1"/>
                </a:solidFill>
              </a:rPr>
            </a:br>
            <a:endParaRPr lang="en-US" i="1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Store 2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i="1" dirty="0">
                <a:solidFill>
                  <a:schemeClr val="bg1"/>
                </a:solidFill>
              </a:rPr>
              <a:t>- Item A, 20 pcs</a:t>
            </a:r>
          </a:p>
          <a:p>
            <a:r>
              <a:rPr lang="en-US" i="1" dirty="0">
                <a:solidFill>
                  <a:schemeClr val="bg1"/>
                </a:solidFill>
              </a:rPr>
              <a:t>  - Item B, 20 pcs</a:t>
            </a:r>
          </a:p>
          <a:p>
            <a:br>
              <a:rPr lang="en-US" dirty="0">
                <a:solidFill>
                  <a:schemeClr val="bg1"/>
                </a:solidFill>
              </a:rPr>
            </a:br>
            <a:br>
              <a:rPr lang="en-US" sz="500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Store 500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i="1" dirty="0">
                <a:solidFill>
                  <a:schemeClr val="bg1"/>
                </a:solidFill>
              </a:rPr>
              <a:t>- Item A, 15 pcs</a:t>
            </a:r>
            <a:br>
              <a:rPr lang="en-US" i="1" dirty="0">
                <a:solidFill>
                  <a:schemeClr val="bg1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  - Item C, 10 pcs</a:t>
            </a:r>
            <a:br>
              <a:rPr lang="en-US" dirty="0">
                <a:solidFill>
                  <a:schemeClr val="bg1"/>
                </a:solidFill>
              </a:rPr>
            </a:br>
            <a:endParaRPr lang="en-US" sz="5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972908-1958-85A1-728A-83478C365AA0}"/>
              </a:ext>
            </a:extLst>
          </p:cNvPr>
          <p:cNvSpPr txBox="1"/>
          <p:nvPr/>
        </p:nvSpPr>
        <p:spPr>
          <a:xfrm>
            <a:off x="8386722" y="1041445"/>
            <a:ext cx="2244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Item Ledger Entries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2A3AEE5-CE33-5319-1E72-0E93D8AC8723}"/>
              </a:ext>
            </a:extLst>
          </p:cNvPr>
          <p:cNvCxnSpPr>
            <a:cxnSpLocks/>
          </p:cNvCxnSpPr>
          <p:nvPr/>
        </p:nvCxnSpPr>
        <p:spPr>
          <a:xfrm>
            <a:off x="8513727" y="2609981"/>
            <a:ext cx="176448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8477CA5-9DB1-1C3A-1D59-75D5F80DBD77}"/>
              </a:ext>
            </a:extLst>
          </p:cNvPr>
          <p:cNvCxnSpPr>
            <a:cxnSpLocks/>
          </p:cNvCxnSpPr>
          <p:nvPr/>
        </p:nvCxnSpPr>
        <p:spPr>
          <a:xfrm>
            <a:off x="8439474" y="3768825"/>
            <a:ext cx="1838733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77BE419A-DED8-6E89-DBF8-8C6028102CCD}"/>
              </a:ext>
            </a:extLst>
          </p:cNvPr>
          <p:cNvSpPr/>
          <p:nvPr/>
        </p:nvSpPr>
        <p:spPr>
          <a:xfrm>
            <a:off x="7280213" y="1576261"/>
            <a:ext cx="1159260" cy="3293193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Store 1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- </a:t>
            </a:r>
            <a:r>
              <a:rPr lang="en-US" i="1" dirty="0">
                <a:solidFill>
                  <a:schemeClr val="bg1"/>
                </a:solidFill>
              </a:rPr>
              <a:t>Cash</a:t>
            </a:r>
            <a:br>
              <a:rPr lang="en-US" i="1" dirty="0">
                <a:solidFill>
                  <a:schemeClr val="bg1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  - CC</a:t>
            </a:r>
            <a:br>
              <a:rPr lang="en-US" i="1" dirty="0">
                <a:solidFill>
                  <a:schemeClr val="bg1"/>
                </a:solidFill>
              </a:rPr>
            </a:br>
            <a:endParaRPr lang="en-US" sz="1600" i="1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Store 2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i="1" dirty="0">
                <a:solidFill>
                  <a:schemeClr val="bg1"/>
                </a:solidFill>
              </a:rPr>
              <a:t>- Cash</a:t>
            </a:r>
          </a:p>
          <a:p>
            <a:r>
              <a:rPr lang="en-US" i="1" dirty="0">
                <a:solidFill>
                  <a:schemeClr val="bg1"/>
                </a:solidFill>
              </a:rPr>
              <a:t>  - CC</a:t>
            </a:r>
          </a:p>
          <a:p>
            <a:br>
              <a:rPr lang="en-US" dirty="0">
                <a:solidFill>
                  <a:schemeClr val="bg1"/>
                </a:solidFill>
              </a:rPr>
            </a:br>
            <a:br>
              <a:rPr lang="en-US" sz="500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Store 500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i="1" dirty="0">
                <a:solidFill>
                  <a:schemeClr val="bg1"/>
                </a:solidFill>
              </a:rPr>
              <a:t>- Cash</a:t>
            </a:r>
            <a:br>
              <a:rPr lang="en-US" i="1" dirty="0">
                <a:solidFill>
                  <a:schemeClr val="bg1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  - CC</a:t>
            </a:r>
            <a:br>
              <a:rPr lang="en-US" dirty="0">
                <a:solidFill>
                  <a:schemeClr val="bg1"/>
                </a:solidFill>
              </a:rPr>
            </a:br>
            <a:endParaRPr lang="en-US" sz="5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33CB2E0-ACDE-D708-0063-E5EBD3473828}"/>
              </a:ext>
            </a:extLst>
          </p:cNvPr>
          <p:cNvSpPr txBox="1"/>
          <p:nvPr/>
        </p:nvSpPr>
        <p:spPr>
          <a:xfrm>
            <a:off x="7153207" y="1047513"/>
            <a:ext cx="1360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G/L Entries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2D1FE19-9516-F5E2-ED5F-3F8CB67F188E}"/>
              </a:ext>
            </a:extLst>
          </p:cNvPr>
          <p:cNvCxnSpPr>
            <a:cxnSpLocks/>
          </p:cNvCxnSpPr>
          <p:nvPr/>
        </p:nvCxnSpPr>
        <p:spPr>
          <a:xfrm>
            <a:off x="7280212" y="2616049"/>
            <a:ext cx="1159262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1582D34-F232-4692-4884-CE072020895B}"/>
              </a:ext>
            </a:extLst>
          </p:cNvPr>
          <p:cNvCxnSpPr>
            <a:cxnSpLocks/>
          </p:cNvCxnSpPr>
          <p:nvPr/>
        </p:nvCxnSpPr>
        <p:spPr>
          <a:xfrm>
            <a:off x="7205959" y="3774893"/>
            <a:ext cx="1233514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D9F11FF6-3F48-3F54-A9C0-3573AE7036F1}"/>
              </a:ext>
            </a:extLst>
          </p:cNvPr>
          <p:cNvSpPr/>
          <p:nvPr/>
        </p:nvSpPr>
        <p:spPr>
          <a:xfrm>
            <a:off x="2690446" y="5231423"/>
            <a:ext cx="3405554" cy="975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81AC8B8-3E15-5FD4-0C44-1AC320F951D7}"/>
              </a:ext>
            </a:extLst>
          </p:cNvPr>
          <p:cNvSpPr/>
          <p:nvPr/>
        </p:nvSpPr>
        <p:spPr>
          <a:xfrm>
            <a:off x="211015" y="2609980"/>
            <a:ext cx="10419976" cy="1216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3C2884E-691F-F1A5-66B7-0DF6FC38010C}"/>
              </a:ext>
            </a:extLst>
          </p:cNvPr>
          <p:cNvSpPr/>
          <p:nvPr/>
        </p:nvSpPr>
        <p:spPr>
          <a:xfrm>
            <a:off x="211015" y="3784468"/>
            <a:ext cx="10419976" cy="1168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29FBECF-1B07-1801-4180-ED067DECA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273" y="4952889"/>
            <a:ext cx="1460561" cy="146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ED63C928-6F3B-8B59-70B3-A47DF4AE5C8E}"/>
              </a:ext>
            </a:extLst>
          </p:cNvPr>
          <p:cNvSpPr txBox="1"/>
          <p:nvPr/>
        </p:nvSpPr>
        <p:spPr>
          <a:xfrm>
            <a:off x="6874600" y="5020971"/>
            <a:ext cx="18966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Many stores</a:t>
            </a:r>
            <a:br>
              <a:rPr lang="en-US" sz="2000" b="1" dirty="0"/>
            </a:br>
            <a:r>
              <a:rPr lang="en-US" sz="2000" b="1" dirty="0">
                <a:sym typeface="Wingdings" panose="05000000000000000000" pitchFamily="2" charset="2"/>
              </a:rPr>
              <a:t> data volume</a:t>
            </a:r>
            <a:br>
              <a:rPr lang="en-US" sz="2000" b="1" dirty="0">
                <a:sym typeface="Wingdings" panose="05000000000000000000" pitchFamily="2" charset="2"/>
              </a:rPr>
            </a:br>
            <a:r>
              <a:rPr lang="en-US" sz="2000" b="1" dirty="0">
                <a:sym typeface="Wingdings" panose="05000000000000000000" pitchFamily="2" charset="2"/>
              </a:rPr>
              <a:t> long running </a:t>
            </a:r>
            <a:br>
              <a:rPr lang="en-US" sz="2000" b="1" dirty="0">
                <a:sym typeface="Wingdings" panose="05000000000000000000" pitchFamily="2" charset="2"/>
              </a:rPr>
            </a:br>
            <a:r>
              <a:rPr lang="en-US" sz="2000" b="1" dirty="0">
                <a:sym typeface="Wingdings" panose="05000000000000000000" pitchFamily="2" charset="2"/>
              </a:rPr>
              <a:t>     processes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90461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D0AB9-E49E-1132-6016-780FF1859A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397953" cy="5073650"/>
          </a:xfrm>
        </p:spPr>
        <p:txBody>
          <a:bodyPr/>
          <a:lstStyle/>
          <a:p>
            <a:pPr marL="0">
              <a:spcBef>
                <a:spcPts val="600"/>
              </a:spcBef>
              <a:buNone/>
              <a:defRPr/>
            </a:pPr>
            <a:r>
              <a:rPr lang="en-US" sz="2000" dirty="0">
                <a:solidFill>
                  <a:schemeClr val="tx1"/>
                </a:solidFill>
              </a:rPr>
              <a:t>Aggregated Posting for Store Locations</a:t>
            </a:r>
            <a:br>
              <a:rPr lang="en-US" sz="2000" dirty="0">
                <a:solidFill>
                  <a:schemeClr val="tx1"/>
                </a:solidFill>
              </a:rPr>
            </a:br>
            <a:endParaRPr lang="en-US" sz="2000" dirty="0">
              <a:solidFill>
                <a:schemeClr val="tx1"/>
              </a:solidFill>
            </a:endParaRPr>
          </a:p>
          <a:p>
            <a:pPr marL="0">
              <a:spcBef>
                <a:spcPts val="600"/>
              </a:spcBef>
              <a:buNone/>
              <a:defRPr/>
            </a:pPr>
            <a:r>
              <a:rPr lang="en-US" sz="2000" b="1" dirty="0">
                <a:solidFill>
                  <a:schemeClr val="tx1"/>
                </a:solidFill>
              </a:rPr>
              <a:t>Current approach</a:t>
            </a:r>
          </a:p>
          <a:p>
            <a:pPr marL="114300" indent="-342900">
              <a:spcBef>
                <a:spcPts val="600"/>
              </a:spcBef>
              <a:defRPr/>
            </a:pPr>
            <a:r>
              <a:rPr lang="en-US" sz="2000" dirty="0">
                <a:solidFill>
                  <a:schemeClr val="tx1"/>
                </a:solidFill>
              </a:rPr>
              <a:t>Item Ledger Entries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  for individual stores</a:t>
            </a:r>
            <a:br>
              <a:rPr lang="en-US" sz="2000" dirty="0">
                <a:solidFill>
                  <a:schemeClr val="tx1"/>
                </a:solidFill>
              </a:rPr>
            </a:br>
            <a:endParaRPr lang="en-US" sz="2000" dirty="0">
              <a:solidFill>
                <a:schemeClr val="tx1"/>
              </a:solidFill>
            </a:endParaRPr>
          </a:p>
          <a:p>
            <a:pPr marL="0">
              <a:spcBef>
                <a:spcPts val="600"/>
              </a:spcBef>
              <a:buNone/>
              <a:defRPr/>
            </a:pPr>
            <a:r>
              <a:rPr lang="en-US" sz="2000" b="1" dirty="0">
                <a:solidFill>
                  <a:schemeClr val="tx1"/>
                </a:solidFill>
              </a:rPr>
              <a:t>New approach</a:t>
            </a: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000" dirty="0">
                <a:solidFill>
                  <a:schemeClr val="tx1"/>
                </a:solidFill>
              </a:rPr>
              <a:t>Item Ledger Entries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for aggregated Store Location(s)</a:t>
            </a: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000" dirty="0">
                <a:solidFill>
                  <a:schemeClr val="tx1"/>
                </a:solidFill>
              </a:rPr>
              <a:t>Details are stored in a new table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“LS Inventory Entries”</a:t>
            </a:r>
            <a: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</a:p>
          <a:p>
            <a:pPr marL="971550" lvl="2" indent="-285750">
              <a:spcBef>
                <a:spcPts val="600"/>
              </a:spcBef>
              <a:defRPr/>
            </a:pPr>
            <a:endParaRPr lang="en-US" sz="100" b="1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971550" lvl="2" indent="-285750">
              <a:spcBef>
                <a:spcPts val="600"/>
              </a:spcBef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lvl="2" indent="-457200">
              <a:spcBef>
                <a:spcPts val="600"/>
              </a:spcBef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lvl="2" indent="-457200">
              <a:spcBef>
                <a:spcPts val="600"/>
              </a:spcBef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lvl="2" indent="-457200">
              <a:spcBef>
                <a:spcPts val="600"/>
              </a:spcBef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IS" sz="20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41070E-1DDB-DD1C-C6A9-53595DC6D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0" y="488601"/>
            <a:ext cx="7268824" cy="588637"/>
          </a:xfrm>
        </p:spPr>
        <p:txBody>
          <a:bodyPr>
            <a:normAutofit/>
          </a:bodyPr>
          <a:lstStyle/>
          <a:p>
            <a:r>
              <a:rPr lang="en-US" dirty="0"/>
              <a:t>New approach </a:t>
            </a:r>
            <a:endParaRPr lang="en-I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7C1968-7B74-EB8B-4C29-4976EE0E8161}"/>
              </a:ext>
            </a:extLst>
          </p:cNvPr>
          <p:cNvSpPr/>
          <p:nvPr/>
        </p:nvSpPr>
        <p:spPr>
          <a:xfrm>
            <a:off x="6227015" y="2073244"/>
            <a:ext cx="1313245" cy="4508625"/>
          </a:xfrm>
          <a:prstGeom prst="rect">
            <a:avLst/>
          </a:prstGeom>
          <a:solidFill>
            <a:srgbClr val="051E33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2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3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4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 ---------------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500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 ---------------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C4F16D-F611-65A9-37D2-B10388C264AD}"/>
              </a:ext>
            </a:extLst>
          </p:cNvPr>
          <p:cNvSpPr txBox="1"/>
          <p:nvPr/>
        </p:nvSpPr>
        <p:spPr>
          <a:xfrm>
            <a:off x="5806110" y="1352550"/>
            <a:ext cx="2686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Item Ledger Entries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07D8D8-C06C-7EFC-CA8A-D2D5D05AADC7}"/>
              </a:ext>
            </a:extLst>
          </p:cNvPr>
          <p:cNvSpPr/>
          <p:nvPr/>
        </p:nvSpPr>
        <p:spPr>
          <a:xfrm>
            <a:off x="8207009" y="2668147"/>
            <a:ext cx="1313245" cy="1171701"/>
          </a:xfrm>
          <a:prstGeom prst="rect">
            <a:avLst/>
          </a:prstGeom>
          <a:solidFill>
            <a:srgbClr val="39956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“RETAIL”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CEE81A49-548E-1E3D-37CD-AF1F5256A496}"/>
              </a:ext>
            </a:extLst>
          </p:cNvPr>
          <p:cNvSpPr/>
          <p:nvPr/>
        </p:nvSpPr>
        <p:spPr>
          <a:xfrm rot="16200000">
            <a:off x="7584231" y="2999254"/>
            <a:ext cx="571500" cy="521731"/>
          </a:xfrm>
          <a:prstGeom prst="downArrow">
            <a:avLst/>
          </a:prstGeom>
          <a:solidFill>
            <a:srgbClr val="39956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D8DBC8-F67E-42D4-5121-7843A5E999F3}"/>
              </a:ext>
            </a:extLst>
          </p:cNvPr>
          <p:cNvSpPr/>
          <p:nvPr/>
        </p:nvSpPr>
        <p:spPr>
          <a:xfrm>
            <a:off x="9994263" y="2073245"/>
            <a:ext cx="1388841" cy="4508624"/>
          </a:xfrm>
          <a:prstGeom prst="rect">
            <a:avLst/>
          </a:prstGeom>
          <a:solidFill>
            <a:srgbClr val="39956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2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3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4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 ---------------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500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 ---------------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FD862C-4F6E-C651-05E9-E6C301D1FCB3}"/>
              </a:ext>
            </a:extLst>
          </p:cNvPr>
          <p:cNvSpPr txBox="1"/>
          <p:nvPr/>
        </p:nvSpPr>
        <p:spPr>
          <a:xfrm>
            <a:off x="9906548" y="1352550"/>
            <a:ext cx="1415067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 Inventory </a:t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6C4901-A351-217E-47F8-F6CBC5816E71}"/>
              </a:ext>
            </a:extLst>
          </p:cNvPr>
          <p:cNvSpPr txBox="1"/>
          <p:nvPr/>
        </p:nvSpPr>
        <p:spPr>
          <a:xfrm>
            <a:off x="8492381" y="1675715"/>
            <a:ext cx="2686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242C2F"/>
                </a:solidFill>
                <a:latin typeface="Calibri" panose="020F0502020204030204"/>
              </a:rPr>
              <a:t>n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ew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90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28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1070E-1DDB-DD1C-C6A9-53595DC6D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0" y="488601"/>
            <a:ext cx="7268824" cy="588637"/>
          </a:xfrm>
        </p:spPr>
        <p:txBody>
          <a:bodyPr>
            <a:normAutofit/>
          </a:bodyPr>
          <a:lstStyle/>
          <a:p>
            <a:r>
              <a:rPr lang="en-US" dirty="0"/>
              <a:t>New approach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D1AFA7A-B831-6D9E-1CD0-276A741684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23" y="1645186"/>
            <a:ext cx="859631" cy="85963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F52640C-B2CD-455D-D6A0-3C0ED2392F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23" y="2651571"/>
            <a:ext cx="859631" cy="859631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8F2C2072-06A2-473E-3155-F1222362499D}"/>
              </a:ext>
            </a:extLst>
          </p:cNvPr>
          <p:cNvGraphicFramePr/>
          <p:nvPr/>
        </p:nvGraphicFramePr>
        <p:xfrm>
          <a:off x="1882534" y="1736179"/>
          <a:ext cx="5195276" cy="677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608F8A42-3BBA-287B-E859-1222F7354EBE}"/>
              </a:ext>
            </a:extLst>
          </p:cNvPr>
          <p:cNvGraphicFramePr/>
          <p:nvPr/>
        </p:nvGraphicFramePr>
        <p:xfrm>
          <a:off x="1882534" y="2742566"/>
          <a:ext cx="5195276" cy="677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6" name="Graphic 15">
            <a:extLst>
              <a:ext uri="{FF2B5EF4-FFF2-40B4-BE49-F238E27FC236}">
                <a16:creationId xmlns:a16="http://schemas.microsoft.com/office/drawing/2014/main" id="{D8AB3FFA-79AC-34E1-8E72-BB5CAF114F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21" y="3988620"/>
            <a:ext cx="859631" cy="859631"/>
          </a:xfrm>
          <a:prstGeom prst="rect">
            <a:avLst/>
          </a:prstGeom>
        </p:spPr>
      </p:pic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13E34AE5-8A07-A3D3-1115-6A8729013469}"/>
              </a:ext>
            </a:extLst>
          </p:cNvPr>
          <p:cNvGraphicFramePr/>
          <p:nvPr/>
        </p:nvGraphicFramePr>
        <p:xfrm>
          <a:off x="1882532" y="4087775"/>
          <a:ext cx="5195276" cy="677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F157465A-5327-537F-7581-AB0F2BC714D2}"/>
              </a:ext>
            </a:extLst>
          </p:cNvPr>
          <p:cNvSpPr txBox="1"/>
          <p:nvPr/>
        </p:nvSpPr>
        <p:spPr>
          <a:xfrm rot="16200000">
            <a:off x="69136" y="1909967"/>
            <a:ext cx="84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Store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6D8504-8BC1-89E7-1B02-C1E4E83E8732}"/>
              </a:ext>
            </a:extLst>
          </p:cNvPr>
          <p:cNvSpPr txBox="1"/>
          <p:nvPr/>
        </p:nvSpPr>
        <p:spPr>
          <a:xfrm rot="16200000">
            <a:off x="69136" y="2891636"/>
            <a:ext cx="84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Store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8AE2BA-18BE-0D87-7B23-9A913E8A071B}"/>
              </a:ext>
            </a:extLst>
          </p:cNvPr>
          <p:cNvSpPr txBox="1"/>
          <p:nvPr/>
        </p:nvSpPr>
        <p:spPr>
          <a:xfrm rot="16200000">
            <a:off x="-47884" y="4241930"/>
            <a:ext cx="1083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Store 500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CACD1B-A413-A469-F9C5-4E71532AE19F}"/>
              </a:ext>
            </a:extLst>
          </p:cNvPr>
          <p:cNvSpPr txBox="1"/>
          <p:nvPr/>
        </p:nvSpPr>
        <p:spPr>
          <a:xfrm>
            <a:off x="793322" y="3560858"/>
            <a:ext cx="6284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…………………………………………………………………………………………….......…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F7615F4-9854-B052-6FBC-ED9F45D4E80B}"/>
              </a:ext>
            </a:extLst>
          </p:cNvPr>
          <p:cNvSpPr/>
          <p:nvPr/>
        </p:nvSpPr>
        <p:spPr>
          <a:xfrm>
            <a:off x="8513728" y="1570193"/>
            <a:ext cx="1764480" cy="3293193"/>
          </a:xfrm>
          <a:prstGeom prst="rect">
            <a:avLst/>
          </a:prstGeom>
          <a:solidFill>
            <a:srgbClr val="399569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Store 1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- </a:t>
            </a:r>
            <a:r>
              <a:rPr lang="en-US" i="1" dirty="0">
                <a:solidFill>
                  <a:schemeClr val="bg1"/>
                </a:solidFill>
              </a:rPr>
              <a:t>Item A, 10 pcs</a:t>
            </a:r>
            <a:br>
              <a:rPr lang="en-US" i="1" dirty="0">
                <a:solidFill>
                  <a:schemeClr val="bg1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  - Item B, 20 pcs</a:t>
            </a:r>
            <a:br>
              <a:rPr lang="en-US" i="1" dirty="0">
                <a:solidFill>
                  <a:schemeClr val="bg1"/>
                </a:solidFill>
              </a:rPr>
            </a:br>
            <a:endParaRPr lang="en-US" i="1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Store 2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i="1" dirty="0">
                <a:solidFill>
                  <a:schemeClr val="bg1"/>
                </a:solidFill>
              </a:rPr>
              <a:t>- Item A, 20 pcs</a:t>
            </a:r>
          </a:p>
          <a:p>
            <a:r>
              <a:rPr lang="en-US" i="1" dirty="0">
                <a:solidFill>
                  <a:schemeClr val="bg1"/>
                </a:solidFill>
              </a:rPr>
              <a:t>  - Item B, 20 pcs</a:t>
            </a:r>
          </a:p>
          <a:p>
            <a:br>
              <a:rPr lang="en-US" dirty="0">
                <a:solidFill>
                  <a:schemeClr val="bg1"/>
                </a:solidFill>
              </a:rPr>
            </a:br>
            <a:br>
              <a:rPr lang="en-US" sz="500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Store 500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i="1" dirty="0">
                <a:solidFill>
                  <a:schemeClr val="bg1"/>
                </a:solidFill>
              </a:rPr>
              <a:t>- Item A, 15 pcs</a:t>
            </a:r>
            <a:br>
              <a:rPr lang="en-US" i="1" dirty="0">
                <a:solidFill>
                  <a:schemeClr val="bg1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  - Item C, 10 pcs</a:t>
            </a:r>
            <a:br>
              <a:rPr lang="en-US" dirty="0">
                <a:solidFill>
                  <a:schemeClr val="bg1"/>
                </a:solidFill>
              </a:rPr>
            </a:br>
            <a:endParaRPr lang="en-US" sz="5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972908-1958-85A1-728A-83478C365AA0}"/>
              </a:ext>
            </a:extLst>
          </p:cNvPr>
          <p:cNvSpPr txBox="1"/>
          <p:nvPr/>
        </p:nvSpPr>
        <p:spPr>
          <a:xfrm>
            <a:off x="8386722" y="1041445"/>
            <a:ext cx="15136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399569"/>
                </a:solidFill>
              </a:rPr>
              <a:t>Item Journal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2A3AEE5-CE33-5319-1E72-0E93D8AC8723}"/>
              </a:ext>
            </a:extLst>
          </p:cNvPr>
          <p:cNvCxnSpPr>
            <a:cxnSpLocks/>
          </p:cNvCxnSpPr>
          <p:nvPr/>
        </p:nvCxnSpPr>
        <p:spPr>
          <a:xfrm>
            <a:off x="8513727" y="2609981"/>
            <a:ext cx="176448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8477CA5-9DB1-1C3A-1D59-75D5F80DBD77}"/>
              </a:ext>
            </a:extLst>
          </p:cNvPr>
          <p:cNvCxnSpPr>
            <a:cxnSpLocks/>
          </p:cNvCxnSpPr>
          <p:nvPr/>
        </p:nvCxnSpPr>
        <p:spPr>
          <a:xfrm>
            <a:off x="8439474" y="3768825"/>
            <a:ext cx="1838733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77BE419A-DED8-6E89-DBF8-8C6028102CCD}"/>
              </a:ext>
            </a:extLst>
          </p:cNvPr>
          <p:cNvSpPr/>
          <p:nvPr/>
        </p:nvSpPr>
        <p:spPr>
          <a:xfrm>
            <a:off x="7280213" y="1576261"/>
            <a:ext cx="1159260" cy="3293193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Store 1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- </a:t>
            </a:r>
            <a:r>
              <a:rPr lang="en-US" i="1" dirty="0">
                <a:solidFill>
                  <a:schemeClr val="bg1"/>
                </a:solidFill>
              </a:rPr>
              <a:t>Cash</a:t>
            </a:r>
            <a:br>
              <a:rPr lang="en-US" i="1" dirty="0">
                <a:solidFill>
                  <a:schemeClr val="bg1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  - CC</a:t>
            </a:r>
            <a:br>
              <a:rPr lang="en-US" i="1" dirty="0">
                <a:solidFill>
                  <a:schemeClr val="bg1"/>
                </a:solidFill>
              </a:rPr>
            </a:br>
            <a:endParaRPr lang="en-US" sz="1600" i="1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Store 2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i="1" dirty="0">
                <a:solidFill>
                  <a:schemeClr val="bg1"/>
                </a:solidFill>
              </a:rPr>
              <a:t>- Cash</a:t>
            </a:r>
          </a:p>
          <a:p>
            <a:r>
              <a:rPr lang="en-US" i="1" dirty="0">
                <a:solidFill>
                  <a:schemeClr val="bg1"/>
                </a:solidFill>
              </a:rPr>
              <a:t>  - CC</a:t>
            </a:r>
          </a:p>
          <a:p>
            <a:br>
              <a:rPr lang="en-US" dirty="0">
                <a:solidFill>
                  <a:schemeClr val="bg1"/>
                </a:solidFill>
              </a:rPr>
            </a:br>
            <a:br>
              <a:rPr lang="en-US" sz="500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Store 500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i="1" dirty="0">
                <a:solidFill>
                  <a:schemeClr val="bg1"/>
                </a:solidFill>
              </a:rPr>
              <a:t>- Cash</a:t>
            </a:r>
            <a:br>
              <a:rPr lang="en-US" i="1" dirty="0">
                <a:solidFill>
                  <a:schemeClr val="bg1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  - CC</a:t>
            </a:r>
            <a:br>
              <a:rPr lang="en-US" dirty="0">
                <a:solidFill>
                  <a:schemeClr val="bg1"/>
                </a:solidFill>
              </a:rPr>
            </a:br>
            <a:endParaRPr lang="en-US" sz="5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33CB2E0-ACDE-D708-0063-E5EBD3473828}"/>
              </a:ext>
            </a:extLst>
          </p:cNvPr>
          <p:cNvSpPr txBox="1"/>
          <p:nvPr/>
        </p:nvSpPr>
        <p:spPr>
          <a:xfrm>
            <a:off x="7153207" y="1047513"/>
            <a:ext cx="1360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G/L Entries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2D1FE19-9516-F5E2-ED5F-3F8CB67F188E}"/>
              </a:ext>
            </a:extLst>
          </p:cNvPr>
          <p:cNvCxnSpPr>
            <a:cxnSpLocks/>
          </p:cNvCxnSpPr>
          <p:nvPr/>
        </p:nvCxnSpPr>
        <p:spPr>
          <a:xfrm>
            <a:off x="7280212" y="2616049"/>
            <a:ext cx="1159262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1582D34-F232-4692-4884-CE072020895B}"/>
              </a:ext>
            </a:extLst>
          </p:cNvPr>
          <p:cNvCxnSpPr>
            <a:cxnSpLocks/>
          </p:cNvCxnSpPr>
          <p:nvPr/>
        </p:nvCxnSpPr>
        <p:spPr>
          <a:xfrm>
            <a:off x="7205959" y="3774893"/>
            <a:ext cx="1233514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5544B442-018E-261D-2626-02B56846CC14}"/>
              </a:ext>
            </a:extLst>
          </p:cNvPr>
          <p:cNvSpPr/>
          <p:nvPr/>
        </p:nvSpPr>
        <p:spPr>
          <a:xfrm>
            <a:off x="8513728" y="5176802"/>
            <a:ext cx="1764480" cy="1279506"/>
          </a:xfrm>
          <a:prstGeom prst="rect">
            <a:avLst/>
          </a:prstGeom>
          <a:solidFill>
            <a:srgbClr val="399569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br>
              <a:rPr lang="en-US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Store “RETAIL”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- </a:t>
            </a:r>
            <a:r>
              <a:rPr lang="en-US" i="1" dirty="0">
                <a:solidFill>
                  <a:schemeClr val="bg1"/>
                </a:solidFill>
              </a:rPr>
              <a:t>Item A, 45 pcs</a:t>
            </a:r>
            <a:br>
              <a:rPr lang="en-US" i="1" dirty="0">
                <a:solidFill>
                  <a:schemeClr val="bg1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  - Item B, 40 pcs</a:t>
            </a:r>
            <a:br>
              <a:rPr lang="en-US" i="1" dirty="0">
                <a:solidFill>
                  <a:schemeClr val="bg1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  - Item C, 10 pcs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38F659-3728-EC68-4692-860085AD8B3F}"/>
              </a:ext>
            </a:extLst>
          </p:cNvPr>
          <p:cNvSpPr txBox="1"/>
          <p:nvPr/>
        </p:nvSpPr>
        <p:spPr>
          <a:xfrm>
            <a:off x="10385554" y="5093064"/>
            <a:ext cx="18501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1. Aggregate </a:t>
            </a:r>
            <a:br>
              <a:rPr lang="en-US" sz="2400" b="1" dirty="0"/>
            </a:br>
            <a:r>
              <a:rPr lang="en-US" sz="2400" b="1" dirty="0"/>
              <a:t>     Stores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19FC1A-2AA5-FDE3-1332-38759CCC548D}"/>
              </a:ext>
            </a:extLst>
          </p:cNvPr>
          <p:cNvSpPr txBox="1"/>
          <p:nvPr/>
        </p:nvSpPr>
        <p:spPr>
          <a:xfrm>
            <a:off x="10385554" y="5816555"/>
            <a:ext cx="1041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2. Post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932A015-063D-9984-4796-12BAEC21A895}"/>
              </a:ext>
            </a:extLst>
          </p:cNvPr>
          <p:cNvSpPr/>
          <p:nvPr/>
        </p:nvSpPr>
        <p:spPr>
          <a:xfrm>
            <a:off x="211015" y="2609980"/>
            <a:ext cx="10419976" cy="1216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D0395E3-6D4A-8A13-CCDF-2015FB0A548C}"/>
              </a:ext>
            </a:extLst>
          </p:cNvPr>
          <p:cNvSpPr/>
          <p:nvPr/>
        </p:nvSpPr>
        <p:spPr>
          <a:xfrm>
            <a:off x="211015" y="3784468"/>
            <a:ext cx="10419976" cy="1168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30C1FB-101E-F4DC-C14D-5FE7019FBD44}"/>
              </a:ext>
            </a:extLst>
          </p:cNvPr>
          <p:cNvSpPr/>
          <p:nvPr/>
        </p:nvSpPr>
        <p:spPr>
          <a:xfrm>
            <a:off x="7153207" y="1445028"/>
            <a:ext cx="3477784" cy="1216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F2C9413B-692D-ECF5-E0BE-2BA11F0246AB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609114" y="5168880"/>
            <a:ext cx="738909" cy="73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0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1070E-1DDB-DD1C-C6A9-53595DC6D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0" y="488601"/>
            <a:ext cx="7268824" cy="588637"/>
          </a:xfrm>
        </p:spPr>
        <p:txBody>
          <a:bodyPr>
            <a:normAutofit/>
          </a:bodyPr>
          <a:lstStyle/>
          <a:p>
            <a:r>
              <a:rPr lang="en-US" dirty="0"/>
              <a:t>New approach 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D1AFA7A-B831-6D9E-1CD0-276A741684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23" y="1645186"/>
            <a:ext cx="859631" cy="85963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F52640C-B2CD-455D-D6A0-3C0ED2392F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23" y="2651571"/>
            <a:ext cx="859631" cy="859631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8F2C2072-06A2-473E-3155-F1222362499D}"/>
              </a:ext>
            </a:extLst>
          </p:cNvPr>
          <p:cNvGraphicFramePr/>
          <p:nvPr/>
        </p:nvGraphicFramePr>
        <p:xfrm>
          <a:off x="1882534" y="1736179"/>
          <a:ext cx="5195276" cy="677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608F8A42-3BBA-287B-E859-1222F7354EBE}"/>
              </a:ext>
            </a:extLst>
          </p:cNvPr>
          <p:cNvGraphicFramePr/>
          <p:nvPr/>
        </p:nvGraphicFramePr>
        <p:xfrm>
          <a:off x="1882534" y="2742566"/>
          <a:ext cx="5195276" cy="677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6" name="Graphic 15">
            <a:extLst>
              <a:ext uri="{FF2B5EF4-FFF2-40B4-BE49-F238E27FC236}">
                <a16:creationId xmlns:a16="http://schemas.microsoft.com/office/drawing/2014/main" id="{D8AB3FFA-79AC-34E1-8E72-BB5CAF114F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21" y="3988620"/>
            <a:ext cx="859631" cy="859631"/>
          </a:xfrm>
          <a:prstGeom prst="rect">
            <a:avLst/>
          </a:prstGeom>
        </p:spPr>
      </p:pic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13E34AE5-8A07-A3D3-1115-6A8729013469}"/>
              </a:ext>
            </a:extLst>
          </p:cNvPr>
          <p:cNvGraphicFramePr/>
          <p:nvPr/>
        </p:nvGraphicFramePr>
        <p:xfrm>
          <a:off x="1882532" y="4087775"/>
          <a:ext cx="5195276" cy="677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F157465A-5327-537F-7581-AB0F2BC714D2}"/>
              </a:ext>
            </a:extLst>
          </p:cNvPr>
          <p:cNvSpPr txBox="1"/>
          <p:nvPr/>
        </p:nvSpPr>
        <p:spPr>
          <a:xfrm rot="16200000">
            <a:off x="69136" y="1909967"/>
            <a:ext cx="84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Store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6D8504-8BC1-89E7-1B02-C1E4E83E8732}"/>
              </a:ext>
            </a:extLst>
          </p:cNvPr>
          <p:cNvSpPr txBox="1"/>
          <p:nvPr/>
        </p:nvSpPr>
        <p:spPr>
          <a:xfrm rot="16200000">
            <a:off x="69136" y="2891636"/>
            <a:ext cx="84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Store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8AE2BA-18BE-0D87-7B23-9A913E8A071B}"/>
              </a:ext>
            </a:extLst>
          </p:cNvPr>
          <p:cNvSpPr txBox="1"/>
          <p:nvPr/>
        </p:nvSpPr>
        <p:spPr>
          <a:xfrm rot="16200000">
            <a:off x="-47884" y="4241930"/>
            <a:ext cx="1083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Store 500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CACD1B-A413-A469-F9C5-4E71532AE19F}"/>
              </a:ext>
            </a:extLst>
          </p:cNvPr>
          <p:cNvSpPr txBox="1"/>
          <p:nvPr/>
        </p:nvSpPr>
        <p:spPr>
          <a:xfrm>
            <a:off x="793322" y="3560858"/>
            <a:ext cx="6284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…………………………………………………………………………………………….......…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F7615F4-9854-B052-6FBC-ED9F45D4E80B}"/>
              </a:ext>
            </a:extLst>
          </p:cNvPr>
          <p:cNvSpPr/>
          <p:nvPr/>
        </p:nvSpPr>
        <p:spPr>
          <a:xfrm>
            <a:off x="10352460" y="1539911"/>
            <a:ext cx="1764480" cy="3293193"/>
          </a:xfrm>
          <a:prstGeom prst="rect">
            <a:avLst/>
          </a:prstGeom>
          <a:solidFill>
            <a:srgbClr val="399569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Store 1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- </a:t>
            </a:r>
            <a:r>
              <a:rPr lang="en-US" i="1" dirty="0">
                <a:solidFill>
                  <a:schemeClr val="bg1"/>
                </a:solidFill>
              </a:rPr>
              <a:t>Item A, 10 pcs</a:t>
            </a:r>
            <a:br>
              <a:rPr lang="en-US" i="1" dirty="0">
                <a:solidFill>
                  <a:schemeClr val="bg1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  - Item B, 20 pcs</a:t>
            </a:r>
            <a:br>
              <a:rPr lang="en-US" i="1" dirty="0">
                <a:solidFill>
                  <a:schemeClr val="bg1"/>
                </a:solidFill>
              </a:rPr>
            </a:br>
            <a:endParaRPr lang="en-US" i="1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Store 2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i="1" dirty="0">
                <a:solidFill>
                  <a:schemeClr val="bg1"/>
                </a:solidFill>
              </a:rPr>
              <a:t>- Item A, 20 pcs</a:t>
            </a:r>
          </a:p>
          <a:p>
            <a:r>
              <a:rPr lang="en-US" i="1" dirty="0">
                <a:solidFill>
                  <a:schemeClr val="bg1"/>
                </a:solidFill>
              </a:rPr>
              <a:t>  - Item B, 20 pcs</a:t>
            </a:r>
          </a:p>
          <a:p>
            <a:br>
              <a:rPr lang="en-US" dirty="0">
                <a:solidFill>
                  <a:schemeClr val="bg1"/>
                </a:solidFill>
              </a:rPr>
            </a:br>
            <a:br>
              <a:rPr lang="en-US" sz="500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Store 500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i="1" dirty="0">
                <a:solidFill>
                  <a:schemeClr val="bg1"/>
                </a:solidFill>
              </a:rPr>
              <a:t>- Item A, 15 pcs</a:t>
            </a:r>
            <a:br>
              <a:rPr lang="en-US" i="1" dirty="0">
                <a:solidFill>
                  <a:schemeClr val="bg1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  - Item C, 10 pcs</a:t>
            </a:r>
            <a:br>
              <a:rPr lang="en-US" dirty="0">
                <a:solidFill>
                  <a:schemeClr val="bg1"/>
                </a:solidFill>
              </a:rPr>
            </a:br>
            <a:endParaRPr lang="en-US" sz="5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2A3AEE5-CE33-5319-1E72-0E93D8AC8723}"/>
              </a:ext>
            </a:extLst>
          </p:cNvPr>
          <p:cNvCxnSpPr>
            <a:cxnSpLocks/>
          </p:cNvCxnSpPr>
          <p:nvPr/>
        </p:nvCxnSpPr>
        <p:spPr>
          <a:xfrm>
            <a:off x="8513727" y="2609981"/>
            <a:ext cx="176448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8477CA5-9DB1-1C3A-1D59-75D5F80DBD77}"/>
              </a:ext>
            </a:extLst>
          </p:cNvPr>
          <p:cNvCxnSpPr>
            <a:cxnSpLocks/>
          </p:cNvCxnSpPr>
          <p:nvPr/>
        </p:nvCxnSpPr>
        <p:spPr>
          <a:xfrm>
            <a:off x="8439474" y="3768825"/>
            <a:ext cx="1838733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77BE419A-DED8-6E89-DBF8-8C6028102CCD}"/>
              </a:ext>
            </a:extLst>
          </p:cNvPr>
          <p:cNvSpPr/>
          <p:nvPr/>
        </p:nvSpPr>
        <p:spPr>
          <a:xfrm>
            <a:off x="7280213" y="1576261"/>
            <a:ext cx="1159260" cy="3293193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Store 1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- </a:t>
            </a:r>
            <a:r>
              <a:rPr lang="en-US" i="1" dirty="0">
                <a:solidFill>
                  <a:schemeClr val="bg1"/>
                </a:solidFill>
              </a:rPr>
              <a:t>Cash</a:t>
            </a:r>
            <a:br>
              <a:rPr lang="en-US" i="1" dirty="0">
                <a:solidFill>
                  <a:schemeClr val="bg1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  - CC</a:t>
            </a:r>
            <a:br>
              <a:rPr lang="en-US" i="1" dirty="0">
                <a:solidFill>
                  <a:schemeClr val="bg1"/>
                </a:solidFill>
              </a:rPr>
            </a:br>
            <a:endParaRPr lang="en-US" sz="1600" i="1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Store 2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i="1" dirty="0">
                <a:solidFill>
                  <a:schemeClr val="bg1"/>
                </a:solidFill>
              </a:rPr>
              <a:t>- Cash</a:t>
            </a:r>
          </a:p>
          <a:p>
            <a:r>
              <a:rPr lang="en-US" i="1" dirty="0">
                <a:solidFill>
                  <a:schemeClr val="bg1"/>
                </a:solidFill>
              </a:rPr>
              <a:t>  - CC</a:t>
            </a:r>
          </a:p>
          <a:p>
            <a:br>
              <a:rPr lang="en-US" dirty="0">
                <a:solidFill>
                  <a:schemeClr val="bg1"/>
                </a:solidFill>
              </a:rPr>
            </a:br>
            <a:br>
              <a:rPr lang="en-US" sz="500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Store 500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i="1" dirty="0">
                <a:solidFill>
                  <a:schemeClr val="bg1"/>
                </a:solidFill>
              </a:rPr>
              <a:t>- Cash</a:t>
            </a:r>
            <a:br>
              <a:rPr lang="en-US" i="1" dirty="0">
                <a:solidFill>
                  <a:schemeClr val="bg1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  - CC</a:t>
            </a:r>
            <a:br>
              <a:rPr lang="en-US" dirty="0">
                <a:solidFill>
                  <a:schemeClr val="bg1"/>
                </a:solidFill>
              </a:rPr>
            </a:br>
            <a:endParaRPr lang="en-US" sz="5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33CB2E0-ACDE-D708-0063-E5EBD3473828}"/>
              </a:ext>
            </a:extLst>
          </p:cNvPr>
          <p:cNvSpPr txBox="1"/>
          <p:nvPr/>
        </p:nvSpPr>
        <p:spPr>
          <a:xfrm>
            <a:off x="7153207" y="1047513"/>
            <a:ext cx="1360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G/L Entries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2D1FE19-9516-F5E2-ED5F-3F8CB67F188E}"/>
              </a:ext>
            </a:extLst>
          </p:cNvPr>
          <p:cNvCxnSpPr>
            <a:cxnSpLocks/>
          </p:cNvCxnSpPr>
          <p:nvPr/>
        </p:nvCxnSpPr>
        <p:spPr>
          <a:xfrm>
            <a:off x="7280212" y="2616049"/>
            <a:ext cx="1159262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1582D34-F232-4692-4884-CE072020895B}"/>
              </a:ext>
            </a:extLst>
          </p:cNvPr>
          <p:cNvCxnSpPr>
            <a:cxnSpLocks/>
          </p:cNvCxnSpPr>
          <p:nvPr/>
        </p:nvCxnSpPr>
        <p:spPr>
          <a:xfrm>
            <a:off x="7205959" y="3774893"/>
            <a:ext cx="1233514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5544B442-018E-261D-2626-02B56846CC14}"/>
              </a:ext>
            </a:extLst>
          </p:cNvPr>
          <p:cNvSpPr/>
          <p:nvPr/>
        </p:nvSpPr>
        <p:spPr>
          <a:xfrm>
            <a:off x="8550854" y="2617284"/>
            <a:ext cx="1764480" cy="1279506"/>
          </a:xfrm>
          <a:prstGeom prst="rect">
            <a:avLst/>
          </a:prstGeom>
          <a:solidFill>
            <a:srgbClr val="399569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br>
              <a:rPr lang="en-US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Store “RETAIL”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- </a:t>
            </a:r>
            <a:r>
              <a:rPr lang="en-US" i="1" dirty="0">
                <a:solidFill>
                  <a:schemeClr val="bg1"/>
                </a:solidFill>
              </a:rPr>
              <a:t>Item A, 45 pcs</a:t>
            </a:r>
            <a:br>
              <a:rPr lang="en-US" i="1" dirty="0">
                <a:solidFill>
                  <a:schemeClr val="bg1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  - Item B, 40 pcs</a:t>
            </a:r>
            <a:br>
              <a:rPr lang="en-US" i="1" dirty="0">
                <a:solidFill>
                  <a:schemeClr val="bg1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  - Item C, 10 pcs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19FC1A-2AA5-FDE3-1332-38759CCC548D}"/>
              </a:ext>
            </a:extLst>
          </p:cNvPr>
          <p:cNvSpPr txBox="1"/>
          <p:nvPr/>
        </p:nvSpPr>
        <p:spPr>
          <a:xfrm>
            <a:off x="8544965" y="5361225"/>
            <a:ext cx="17020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99569"/>
                </a:solidFill>
              </a:rPr>
              <a:t>Item Ledger</a:t>
            </a:r>
            <a:br>
              <a:rPr lang="en-US" sz="2400" b="1" dirty="0">
                <a:solidFill>
                  <a:srgbClr val="399569"/>
                </a:solidFill>
              </a:rPr>
            </a:br>
            <a:r>
              <a:rPr lang="en-US" sz="2400" b="1" dirty="0">
                <a:solidFill>
                  <a:srgbClr val="399569"/>
                </a:solidFill>
              </a:rPr>
              <a:t>Entries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5C48F2-EB52-07C3-9802-CB05D1C7D393}"/>
              </a:ext>
            </a:extLst>
          </p:cNvPr>
          <p:cNvSpPr txBox="1"/>
          <p:nvPr/>
        </p:nvSpPr>
        <p:spPr>
          <a:xfrm>
            <a:off x="10355585" y="5327729"/>
            <a:ext cx="17582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99569"/>
                </a:solidFill>
              </a:rPr>
              <a:t>Detailed</a:t>
            </a:r>
            <a:br>
              <a:rPr lang="en-US" sz="2400" b="1" dirty="0">
                <a:solidFill>
                  <a:srgbClr val="399569"/>
                </a:solidFill>
              </a:rPr>
            </a:br>
            <a:r>
              <a:rPr lang="en-US" sz="2400" b="1" dirty="0">
                <a:solidFill>
                  <a:srgbClr val="399569"/>
                </a:solidFill>
              </a:rPr>
              <a:t>LS Inventory</a:t>
            </a:r>
            <a:br>
              <a:rPr lang="en-US" sz="2400" b="1" dirty="0">
                <a:solidFill>
                  <a:srgbClr val="399569"/>
                </a:solidFill>
              </a:rPr>
            </a:br>
            <a:r>
              <a:rPr lang="en-US" sz="2400" b="1" dirty="0">
                <a:solidFill>
                  <a:srgbClr val="399569"/>
                </a:solidFill>
              </a:rPr>
              <a:t>Entries</a:t>
            </a:r>
          </a:p>
        </p:txBody>
      </p:sp>
    </p:spTree>
    <p:extLst>
      <p:ext uri="{BB962C8B-B14F-4D97-AF65-F5344CB8AC3E}">
        <p14:creationId xmlns:p14="http://schemas.microsoft.com/office/powerpoint/2010/main" val="2184011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D0AB9-E49E-1132-6016-780FF1859A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397953" cy="5073650"/>
          </a:xfrm>
        </p:spPr>
        <p:txBody>
          <a:bodyPr/>
          <a:lstStyle/>
          <a:p>
            <a:pPr marL="971550" lvl="2" indent="-285750">
              <a:spcBef>
                <a:spcPts val="600"/>
              </a:spcBef>
              <a:defRPr/>
            </a:pPr>
            <a:endParaRPr lang="en-US" sz="100" b="1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>
              <a:spcBef>
                <a:spcPts val="600"/>
              </a:spcBef>
              <a:buNone/>
              <a:defRPr/>
            </a:pPr>
            <a:r>
              <a:rPr lang="en-US" sz="1800" dirty="0">
                <a:solidFill>
                  <a:schemeClr val="tx1"/>
                </a:solidFill>
              </a:rPr>
              <a:t>Process flow</a:t>
            </a:r>
            <a:endParaRPr lang="en-US" sz="1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685800" lvl="2" indent="0">
              <a:spcBef>
                <a:spcPts val="600"/>
              </a:spcBef>
              <a:buNone/>
              <a:defRPr/>
            </a:pPr>
            <a:br>
              <a:rPr lang="en-US" sz="700" dirty="0">
                <a:solidFill>
                  <a:schemeClr val="tx1"/>
                </a:solidFill>
              </a:rPr>
            </a:br>
            <a:r>
              <a:rPr lang="en-US" sz="1600" b="1" dirty="0">
                <a:solidFill>
                  <a:schemeClr val="tx1"/>
                </a:solidFill>
              </a:rPr>
              <a:t>Document Posting </a:t>
            </a:r>
            <a:br>
              <a:rPr lang="en-US" sz="1600" b="1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(Purchase Orders, Transfer Orders, …)</a:t>
            </a:r>
          </a:p>
          <a:p>
            <a:pPr marL="971550" lvl="2" indent="-285750">
              <a:spcBef>
                <a:spcPts val="600"/>
              </a:spcBef>
              <a:defRPr/>
            </a:pPr>
            <a:r>
              <a:rPr lang="en-US" sz="1600" dirty="0">
                <a:solidFill>
                  <a:schemeClr val="tx1"/>
                </a:solidFill>
              </a:rPr>
              <a:t>Location is replaced 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with generic Store Location (“RETAIL”)</a:t>
            </a:r>
          </a:p>
          <a:p>
            <a:pPr marL="971550" lvl="2" indent="-285750">
              <a:spcBef>
                <a:spcPts val="600"/>
              </a:spcBef>
              <a:defRPr/>
            </a:pPr>
            <a:r>
              <a:rPr lang="en-US" sz="1600" dirty="0">
                <a:solidFill>
                  <a:schemeClr val="tx1"/>
                </a:solidFill>
              </a:rPr>
              <a:t>Document </a:t>
            </a:r>
            <a:r>
              <a:rPr lang="en-US" sz="1600">
                <a:solidFill>
                  <a:schemeClr val="tx1"/>
                </a:solidFill>
              </a:rPr>
              <a:t>posting </a:t>
            </a:r>
            <a:br>
              <a:rPr lang="en-US" sz="1600">
                <a:solidFill>
                  <a:schemeClr val="tx1"/>
                </a:solidFill>
              </a:rPr>
            </a:br>
            <a:r>
              <a:rPr lang="en-US" sz="1600">
                <a:solidFill>
                  <a:schemeClr val="tx1"/>
                </a:solidFill>
              </a:rPr>
              <a:t>creates </a:t>
            </a:r>
            <a:r>
              <a:rPr lang="en-US" sz="1600" dirty="0">
                <a:solidFill>
                  <a:schemeClr val="tx1"/>
                </a:solidFill>
              </a:rPr>
              <a:t>LS Inventory entries</a:t>
            </a:r>
          </a:p>
          <a:p>
            <a:pPr marL="971550" lvl="2" indent="-285750">
              <a:spcBef>
                <a:spcPts val="600"/>
              </a:spcBef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lvl="2" indent="-457200">
              <a:spcBef>
                <a:spcPts val="600"/>
              </a:spcBef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lvl="2" indent="-457200">
              <a:spcBef>
                <a:spcPts val="600"/>
              </a:spcBef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lvl="2" indent="-457200">
              <a:spcBef>
                <a:spcPts val="600"/>
              </a:spcBef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IS" sz="20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41070E-1DDB-DD1C-C6A9-53595DC6D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0" y="488601"/>
            <a:ext cx="7268824" cy="588637"/>
          </a:xfrm>
        </p:spPr>
        <p:txBody>
          <a:bodyPr>
            <a:normAutofit/>
          </a:bodyPr>
          <a:lstStyle/>
          <a:p>
            <a:r>
              <a:rPr lang="en-US" dirty="0"/>
              <a:t>Document posting </a:t>
            </a:r>
            <a:endParaRPr lang="en-I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6BA13C-0563-5C6F-505C-A25A74E561F4}"/>
              </a:ext>
            </a:extLst>
          </p:cNvPr>
          <p:cNvSpPr/>
          <p:nvPr/>
        </p:nvSpPr>
        <p:spPr>
          <a:xfrm>
            <a:off x="6798515" y="1924903"/>
            <a:ext cx="1313245" cy="1171702"/>
          </a:xfrm>
          <a:prstGeom prst="rect">
            <a:avLst/>
          </a:prstGeom>
          <a:solidFill>
            <a:srgbClr val="051E33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C7FA5D-9640-A6BF-01BC-6430A3EE7CDE}"/>
              </a:ext>
            </a:extLst>
          </p:cNvPr>
          <p:cNvSpPr txBox="1"/>
          <p:nvPr/>
        </p:nvSpPr>
        <p:spPr>
          <a:xfrm>
            <a:off x="6377610" y="1204208"/>
            <a:ext cx="2686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Purchase Order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8C2774-676A-6A53-BCF5-C9810AE1980E}"/>
              </a:ext>
            </a:extLst>
          </p:cNvPr>
          <p:cNvSpPr/>
          <p:nvPr/>
        </p:nvSpPr>
        <p:spPr>
          <a:xfrm>
            <a:off x="8771202" y="1940076"/>
            <a:ext cx="1313245" cy="1171701"/>
          </a:xfrm>
          <a:prstGeom prst="rect">
            <a:avLst/>
          </a:prstGeom>
          <a:solidFill>
            <a:srgbClr val="39956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“RETAIL”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B9917E57-3A32-EBEE-91DC-28839FAB2346}"/>
              </a:ext>
            </a:extLst>
          </p:cNvPr>
          <p:cNvSpPr/>
          <p:nvPr/>
        </p:nvSpPr>
        <p:spPr>
          <a:xfrm rot="16200000">
            <a:off x="8155732" y="2279411"/>
            <a:ext cx="571500" cy="521731"/>
          </a:xfrm>
          <a:prstGeom prst="downArrow">
            <a:avLst/>
          </a:prstGeom>
          <a:solidFill>
            <a:srgbClr val="39956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48FDF6-6CC0-067C-B37A-5883D05E81D3}"/>
              </a:ext>
            </a:extLst>
          </p:cNvPr>
          <p:cNvSpPr/>
          <p:nvPr/>
        </p:nvSpPr>
        <p:spPr>
          <a:xfrm>
            <a:off x="10565763" y="1924903"/>
            <a:ext cx="1388841" cy="1186874"/>
          </a:xfrm>
          <a:prstGeom prst="rect">
            <a:avLst/>
          </a:prstGeom>
          <a:solidFill>
            <a:srgbClr val="39956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“RETAIL”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D835C7-1385-54E3-284A-88168355C7CB}"/>
              </a:ext>
            </a:extLst>
          </p:cNvPr>
          <p:cNvSpPr txBox="1"/>
          <p:nvPr/>
        </p:nvSpPr>
        <p:spPr>
          <a:xfrm>
            <a:off x="10499592" y="1204208"/>
            <a:ext cx="1371979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 Ledger </a:t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BF4862-644B-F828-AF00-26A7125A8CFA}"/>
              </a:ext>
            </a:extLst>
          </p:cNvPr>
          <p:cNvSpPr txBox="1"/>
          <p:nvPr/>
        </p:nvSpPr>
        <p:spPr>
          <a:xfrm>
            <a:off x="8702348" y="1483110"/>
            <a:ext cx="2686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242C2F"/>
                </a:solidFill>
                <a:latin typeface="Calibri" panose="020F0502020204030204"/>
              </a:rPr>
              <a:t>release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824AB67-1047-0328-8C95-5E4F12110BCC}"/>
              </a:ext>
            </a:extLst>
          </p:cNvPr>
          <p:cNvSpPr/>
          <p:nvPr/>
        </p:nvSpPr>
        <p:spPr>
          <a:xfrm>
            <a:off x="10565763" y="4026265"/>
            <a:ext cx="1388841" cy="1186874"/>
          </a:xfrm>
          <a:prstGeom prst="rect">
            <a:avLst/>
          </a:prstGeom>
          <a:solidFill>
            <a:srgbClr val="39956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019AB1-5298-FF8B-6574-380E004A5FAB}"/>
              </a:ext>
            </a:extLst>
          </p:cNvPr>
          <p:cNvSpPr txBox="1"/>
          <p:nvPr/>
        </p:nvSpPr>
        <p:spPr>
          <a:xfrm>
            <a:off x="10478048" y="3305570"/>
            <a:ext cx="1415067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 Inventory </a:t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Entries</a:t>
            </a:r>
          </a:p>
        </p:txBody>
      </p:sp>
    </p:spTree>
    <p:extLst>
      <p:ext uri="{BB962C8B-B14F-4D97-AF65-F5344CB8AC3E}">
        <p14:creationId xmlns:p14="http://schemas.microsoft.com/office/powerpoint/2010/main" val="405966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/>
      <p:bldP spid="16" grpId="0"/>
      <p:bldP spid="17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8B3FC3E-2318-7FD8-7D02-D881E9AFDC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8340" y="1060316"/>
            <a:ext cx="8092404" cy="5435734"/>
          </a:xfrm>
        </p:spPr>
        <p:txBody>
          <a:bodyPr/>
          <a:lstStyle/>
          <a:p>
            <a:r>
              <a:rPr lang="en-US" b="1" dirty="0"/>
              <a:t>The scope &amp; timeline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Core solution prototype				</a:t>
            </a:r>
            <a:br>
              <a:rPr lang="en-US" sz="1800" dirty="0"/>
            </a:br>
            <a:r>
              <a:rPr lang="en-US" sz="1800" dirty="0"/>
              <a:t>(Statement posting, document handling)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Performance tests 				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800" dirty="0"/>
              <a:t>Mandatory “core” features			</a:t>
            </a:r>
            <a:br>
              <a:rPr lang="en-US" sz="1800" dirty="0"/>
            </a:br>
            <a:endParaRPr lang="en-US" sz="200" dirty="0"/>
          </a:p>
          <a:p>
            <a:pPr marL="10287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Selected Page improvements</a:t>
            </a:r>
          </a:p>
          <a:p>
            <a:pPr marL="10287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POS  Inventory Lookup</a:t>
            </a:r>
          </a:p>
          <a:p>
            <a:pPr marL="10287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Stock Counting process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dirty="0"/>
              <a:t>Release 					</a:t>
            </a:r>
            <a:br>
              <a:rPr lang="en-US" sz="1800" dirty="0">
                <a:solidFill>
                  <a:schemeClr val="bg1"/>
                </a:solidFill>
              </a:rPr>
            </a:br>
            <a:endParaRPr lang="en-US" sz="1800" dirty="0">
              <a:solidFill>
                <a:schemeClr val="bg1"/>
              </a:solidFill>
            </a:endParaRPr>
          </a:p>
          <a:p>
            <a:pPr indent="0"/>
            <a:r>
              <a:rPr lang="en-US" b="1" dirty="0"/>
              <a:t>Project based work</a:t>
            </a:r>
          </a:p>
          <a:p>
            <a:pPr indent="0"/>
            <a:r>
              <a:rPr lang="en-US" sz="1800" dirty="0"/>
              <a:t>Customizations for </a:t>
            </a:r>
            <a:endParaRPr lang="en-US" sz="1100" dirty="0"/>
          </a:p>
          <a:p>
            <a:pPr marL="10287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Reports</a:t>
            </a:r>
          </a:p>
          <a:p>
            <a:pPr marL="10287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Pages</a:t>
            </a:r>
          </a:p>
          <a:p>
            <a:pPr marL="10287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Processes</a:t>
            </a:r>
          </a:p>
          <a:p>
            <a:pPr marL="10287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Integrations</a:t>
            </a:r>
          </a:p>
          <a:p>
            <a:pPr marL="10287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050" dirty="0"/>
          </a:p>
          <a:p>
            <a:pPr indent="0">
              <a:spcBef>
                <a:spcPts val="0"/>
              </a:spcBef>
            </a:pPr>
            <a:r>
              <a:rPr lang="en-US" sz="1800" dirty="0"/>
              <a:t>handled as project by partners with optional support from LS Retail consulting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0E6D137-9158-2DF9-51EA-2FAD03238C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Inventory for LS Central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A384A6-DE1F-DD8B-B52B-5E57C193E7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86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2494" y="1549275"/>
            <a:ext cx="496081" cy="4340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BD2BE1-6E5D-A113-C492-77BE8521A5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86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7688" y="2121142"/>
            <a:ext cx="496081" cy="434071"/>
          </a:xfrm>
          <a:prstGeom prst="rect">
            <a:avLst/>
          </a:prstGeom>
        </p:spPr>
      </p:pic>
      <p:pic>
        <p:nvPicPr>
          <p:cNvPr id="4" name="Picture 4" descr="How to Test Your Wi-Fi Speed | WIRED">
            <a:extLst>
              <a:ext uri="{FF2B5EF4-FFF2-40B4-BE49-F238E27FC236}">
                <a16:creationId xmlns:a16="http://schemas.microsoft.com/office/drawing/2014/main" id="{22CF5EA0-8878-FEF0-9C54-7F7BC0F89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9875">
                        <a14:foregroundMark x1="89917" y1="44722" x2="97958" y2="50389"/>
                        <a14:foregroundMark x1="97958" y1="50389" x2="99875" y2="50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506" y="1077238"/>
            <a:ext cx="4497494" cy="337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25F7A9D-F888-EEA8-12E3-0AFFC3C113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18999" t="24715" r="14846" b="23444"/>
          <a:stretch/>
        </p:blipFill>
        <p:spPr bwMode="auto">
          <a:xfrm>
            <a:off x="9616977" y="4060627"/>
            <a:ext cx="2076114" cy="14515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2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28EAB8A-EF19-11F7-8157-D716119B1322}"/>
              </a:ext>
            </a:extLst>
          </p:cNvPr>
          <p:cNvSpPr txBox="1">
            <a:spLocks/>
          </p:cNvSpPr>
          <p:nvPr/>
        </p:nvSpPr>
        <p:spPr>
          <a:xfrm>
            <a:off x="736600" y="1921791"/>
            <a:ext cx="10718799" cy="1185620"/>
          </a:xfrm>
          <a:prstGeom prst="rect">
            <a:avLst/>
          </a:prstGeom>
          <a:scene3d>
            <a:camera prst="perspectiveFront"/>
            <a:lightRig rig="threePt" dir="t"/>
          </a:scene3d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B8C0C2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Performance </a:t>
            </a: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B8C0C2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B8C0C2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Audits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28600">
                  <a:srgbClr val="B8C0C2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B8C0C2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find the bottlenecks in your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B8C0C2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B8C0C2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environment</a:t>
            </a:r>
            <a:endParaRPr kumimoji="0" lang="en-I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28600">
                  <a:srgbClr val="B8C0C2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714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E50FF018-1FE7-C39B-C3A2-0E99FD968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88266" y="1923727"/>
            <a:ext cx="993699" cy="993699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242E4C91-863D-4FD5-CD69-0948B008EEDF}"/>
              </a:ext>
            </a:extLst>
          </p:cNvPr>
          <p:cNvSpPr txBox="1"/>
          <p:nvPr/>
        </p:nvSpPr>
        <p:spPr>
          <a:xfrm>
            <a:off x="10068272" y="1083616"/>
            <a:ext cx="1433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Dynamics 365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OnPrem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F165A7E-FE67-C2B1-52E9-6D4432FA4231}"/>
              </a:ext>
            </a:extLst>
          </p:cNvPr>
          <p:cNvSpPr txBox="1"/>
          <p:nvPr/>
        </p:nvSpPr>
        <p:spPr>
          <a:xfrm>
            <a:off x="10517253" y="634374"/>
            <a:ext cx="53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HQ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CAAC67D2-3EC5-B677-1DA7-1C3602EDAF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Health Audit of SQL server</a:t>
            </a:r>
          </a:p>
          <a:p>
            <a:r>
              <a:rPr lang="en-US" sz="2400" dirty="0"/>
              <a:t>Installing Microsoft Monitoring Agent</a:t>
            </a:r>
          </a:p>
          <a:p>
            <a:pPr lvl="1"/>
            <a:r>
              <a:rPr lang="en-US" sz="2000" dirty="0"/>
              <a:t>all Service Tiers servers (NST)</a:t>
            </a:r>
          </a:p>
          <a:p>
            <a:pPr lvl="1"/>
            <a:r>
              <a:rPr lang="en-US" sz="2000" dirty="0"/>
              <a:t>including servers running </a:t>
            </a:r>
          </a:p>
          <a:p>
            <a:pPr lvl="2"/>
            <a:r>
              <a:rPr lang="en-US" sz="1800" dirty="0"/>
              <a:t>LS Data Director (WIP)</a:t>
            </a:r>
          </a:p>
          <a:p>
            <a:pPr lvl="2"/>
            <a:r>
              <a:rPr lang="en-US" sz="1800" dirty="0"/>
              <a:t>LS Commerce</a:t>
            </a:r>
          </a:p>
          <a:p>
            <a:pPr lvl="1"/>
            <a:r>
              <a:rPr lang="en-US" sz="2000" dirty="0"/>
              <a:t>Consuming Event Viewer Log</a:t>
            </a:r>
          </a:p>
          <a:p>
            <a:pPr lvl="2"/>
            <a:r>
              <a:rPr lang="en-US" sz="1800" dirty="0"/>
              <a:t>sent to LS Retail’s Azure environment </a:t>
            </a:r>
          </a:p>
          <a:p>
            <a:pPr lvl="2"/>
            <a:r>
              <a:rPr lang="en-US" sz="1800" dirty="0"/>
              <a:t>Parsing it for Business Central detailed information</a:t>
            </a:r>
          </a:p>
          <a:p>
            <a:r>
              <a:rPr lang="en-US" sz="2400" dirty="0"/>
              <a:t>If hosted in Azure</a:t>
            </a:r>
          </a:p>
          <a:p>
            <a:pPr lvl="1"/>
            <a:r>
              <a:rPr lang="en-US" sz="2000" dirty="0"/>
              <a:t>Optional to enable Azure Application Insights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ABDB308-B6C0-FA0A-D3BB-AC9AA640B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Performance Audit</a:t>
            </a:r>
            <a:endParaRPr lang="en-US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841A234-53EC-55C0-721F-A6C04329B275}"/>
              </a:ext>
            </a:extLst>
          </p:cNvPr>
          <p:cNvGrpSpPr/>
          <p:nvPr/>
        </p:nvGrpSpPr>
        <p:grpSpPr>
          <a:xfrm>
            <a:off x="10246029" y="4414246"/>
            <a:ext cx="1078172" cy="755196"/>
            <a:chOff x="10414773" y="3855202"/>
            <a:chExt cx="1078172" cy="75519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CE470BB-E35E-76BE-93FC-746B9A847F57}"/>
                </a:ext>
              </a:extLst>
            </p:cNvPr>
            <p:cNvGrpSpPr/>
            <p:nvPr/>
          </p:nvGrpSpPr>
          <p:grpSpPr>
            <a:xfrm>
              <a:off x="10414773" y="3855202"/>
              <a:ext cx="773372" cy="450396"/>
              <a:chOff x="3380097" y="4438374"/>
              <a:chExt cx="773372" cy="624945"/>
            </a:xfrm>
          </p:grpSpPr>
          <p:sp>
            <p:nvSpPr>
              <p:cNvPr id="7" name="Rectangle: Single Corner Rounded 6">
                <a:extLst>
                  <a:ext uri="{FF2B5EF4-FFF2-40B4-BE49-F238E27FC236}">
                    <a16:creationId xmlns:a16="http://schemas.microsoft.com/office/drawing/2014/main" id="{1FDA7B7D-3CC9-E62F-1037-E3070CB36CE8}"/>
                  </a:ext>
                </a:extLst>
              </p:cNvPr>
              <p:cNvSpPr/>
              <p:nvPr/>
            </p:nvSpPr>
            <p:spPr>
              <a:xfrm>
                <a:off x="3380097" y="4438374"/>
                <a:ext cx="773372" cy="624945"/>
              </a:xfrm>
              <a:prstGeom prst="round1Rect">
                <a:avLst/>
              </a:prstGeom>
              <a:solidFill>
                <a:srgbClr val="29B4A9"/>
              </a:solidFill>
              <a:ln>
                <a:solidFill>
                  <a:srgbClr val="29B4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: Single Corner Rounded 7">
                <a:extLst>
                  <a:ext uri="{FF2B5EF4-FFF2-40B4-BE49-F238E27FC236}">
                    <a16:creationId xmlns:a16="http://schemas.microsoft.com/office/drawing/2014/main" id="{7E152B68-C7FC-C308-8A48-9076691FB102}"/>
                  </a:ext>
                </a:extLst>
              </p:cNvPr>
              <p:cNvSpPr/>
              <p:nvPr/>
            </p:nvSpPr>
            <p:spPr>
              <a:xfrm>
                <a:off x="3418626" y="4480454"/>
                <a:ext cx="696314" cy="540784"/>
              </a:xfrm>
              <a:prstGeom prst="round1Rect">
                <a:avLst/>
              </a:prstGeom>
              <a:solidFill>
                <a:srgbClr val="311955"/>
              </a:solidFill>
              <a:ln>
                <a:solidFill>
                  <a:srgbClr val="29B4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/>
                  <a:t>NST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8C6B240-B16A-9AF5-F2B5-B54A6D5AE374}"/>
                </a:ext>
              </a:extLst>
            </p:cNvPr>
            <p:cNvGrpSpPr/>
            <p:nvPr/>
          </p:nvGrpSpPr>
          <p:grpSpPr>
            <a:xfrm>
              <a:off x="10567173" y="4007602"/>
              <a:ext cx="773372" cy="450396"/>
              <a:chOff x="3380097" y="4438374"/>
              <a:chExt cx="773372" cy="624945"/>
            </a:xfrm>
          </p:grpSpPr>
          <p:sp>
            <p:nvSpPr>
              <p:cNvPr id="14" name="Rectangle: Single Corner Rounded 13">
                <a:extLst>
                  <a:ext uri="{FF2B5EF4-FFF2-40B4-BE49-F238E27FC236}">
                    <a16:creationId xmlns:a16="http://schemas.microsoft.com/office/drawing/2014/main" id="{769330E8-D568-B60F-8540-C7A523D20879}"/>
                  </a:ext>
                </a:extLst>
              </p:cNvPr>
              <p:cNvSpPr/>
              <p:nvPr/>
            </p:nvSpPr>
            <p:spPr>
              <a:xfrm>
                <a:off x="3380097" y="4438374"/>
                <a:ext cx="773372" cy="624945"/>
              </a:xfrm>
              <a:prstGeom prst="round1Rect">
                <a:avLst/>
              </a:prstGeom>
              <a:solidFill>
                <a:srgbClr val="29B4A9"/>
              </a:solidFill>
              <a:ln>
                <a:solidFill>
                  <a:srgbClr val="29B4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Single Corner Rounded 14">
                <a:extLst>
                  <a:ext uri="{FF2B5EF4-FFF2-40B4-BE49-F238E27FC236}">
                    <a16:creationId xmlns:a16="http://schemas.microsoft.com/office/drawing/2014/main" id="{CD833A85-1269-FC1F-8164-8B07638F50CA}"/>
                  </a:ext>
                </a:extLst>
              </p:cNvPr>
              <p:cNvSpPr/>
              <p:nvPr/>
            </p:nvSpPr>
            <p:spPr>
              <a:xfrm>
                <a:off x="3418626" y="4480454"/>
                <a:ext cx="696314" cy="540784"/>
              </a:xfrm>
              <a:prstGeom prst="round1Rect">
                <a:avLst/>
              </a:prstGeom>
              <a:solidFill>
                <a:srgbClr val="311955"/>
              </a:solidFill>
              <a:ln>
                <a:solidFill>
                  <a:srgbClr val="29B4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/>
                  <a:t>NST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7979D00-058D-94E6-651C-29FCBDA59EFB}"/>
                </a:ext>
              </a:extLst>
            </p:cNvPr>
            <p:cNvGrpSpPr/>
            <p:nvPr/>
          </p:nvGrpSpPr>
          <p:grpSpPr>
            <a:xfrm>
              <a:off x="10719573" y="4160002"/>
              <a:ext cx="773372" cy="450396"/>
              <a:chOff x="3380097" y="4438374"/>
              <a:chExt cx="773372" cy="624945"/>
            </a:xfrm>
          </p:grpSpPr>
          <p:sp>
            <p:nvSpPr>
              <p:cNvPr id="17" name="Rectangle: Single Corner Rounded 16">
                <a:extLst>
                  <a:ext uri="{FF2B5EF4-FFF2-40B4-BE49-F238E27FC236}">
                    <a16:creationId xmlns:a16="http://schemas.microsoft.com/office/drawing/2014/main" id="{817E1C7E-272A-66B9-688B-15F3461EF9F3}"/>
                  </a:ext>
                </a:extLst>
              </p:cNvPr>
              <p:cNvSpPr/>
              <p:nvPr/>
            </p:nvSpPr>
            <p:spPr>
              <a:xfrm>
                <a:off x="3380097" y="4438374"/>
                <a:ext cx="773372" cy="624945"/>
              </a:xfrm>
              <a:prstGeom prst="round1Rect">
                <a:avLst/>
              </a:prstGeom>
              <a:solidFill>
                <a:srgbClr val="29B4A9"/>
              </a:solidFill>
              <a:ln>
                <a:solidFill>
                  <a:srgbClr val="29B4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: Single Corner Rounded 17">
                <a:extLst>
                  <a:ext uri="{FF2B5EF4-FFF2-40B4-BE49-F238E27FC236}">
                    <a16:creationId xmlns:a16="http://schemas.microsoft.com/office/drawing/2014/main" id="{99ECD02E-C288-A39B-7C96-4CF7042F5D37}"/>
                  </a:ext>
                </a:extLst>
              </p:cNvPr>
              <p:cNvSpPr/>
              <p:nvPr/>
            </p:nvSpPr>
            <p:spPr>
              <a:xfrm>
                <a:off x="3418626" y="4480454"/>
                <a:ext cx="696314" cy="540784"/>
              </a:xfrm>
              <a:prstGeom prst="round1Rect">
                <a:avLst/>
              </a:prstGeom>
              <a:solidFill>
                <a:srgbClr val="311955"/>
              </a:solidFill>
              <a:ln>
                <a:solidFill>
                  <a:srgbClr val="29B4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/>
                  <a:t>NST</a:t>
                </a: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B4DE0D-FB34-BC1B-1885-C7674328F271}"/>
              </a:ext>
            </a:extLst>
          </p:cNvPr>
          <p:cNvGrpSpPr/>
          <p:nvPr/>
        </p:nvGrpSpPr>
        <p:grpSpPr>
          <a:xfrm>
            <a:off x="10246029" y="5409349"/>
            <a:ext cx="1078172" cy="755196"/>
            <a:chOff x="10414773" y="4850305"/>
            <a:chExt cx="1078172" cy="75519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A42C10D-AF10-D99B-2903-4CEA3A712E1A}"/>
                </a:ext>
              </a:extLst>
            </p:cNvPr>
            <p:cNvGrpSpPr/>
            <p:nvPr/>
          </p:nvGrpSpPr>
          <p:grpSpPr>
            <a:xfrm>
              <a:off x="10414773" y="4850305"/>
              <a:ext cx="773372" cy="450396"/>
              <a:chOff x="3380097" y="4438374"/>
              <a:chExt cx="773372" cy="624945"/>
            </a:xfrm>
          </p:grpSpPr>
          <p:sp>
            <p:nvSpPr>
              <p:cNvPr id="20" name="Rectangle: Single Corner Rounded 19">
                <a:extLst>
                  <a:ext uri="{FF2B5EF4-FFF2-40B4-BE49-F238E27FC236}">
                    <a16:creationId xmlns:a16="http://schemas.microsoft.com/office/drawing/2014/main" id="{22197A8F-330C-495C-059E-15DFD185087F}"/>
                  </a:ext>
                </a:extLst>
              </p:cNvPr>
              <p:cNvSpPr/>
              <p:nvPr/>
            </p:nvSpPr>
            <p:spPr>
              <a:xfrm>
                <a:off x="3380097" y="4438374"/>
                <a:ext cx="773372" cy="624945"/>
              </a:xfrm>
              <a:prstGeom prst="round1Rect">
                <a:avLst/>
              </a:prstGeom>
              <a:solidFill>
                <a:srgbClr val="29B4A9"/>
              </a:solidFill>
              <a:ln>
                <a:solidFill>
                  <a:srgbClr val="29B4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Single Corner Rounded 21">
                <a:extLst>
                  <a:ext uri="{FF2B5EF4-FFF2-40B4-BE49-F238E27FC236}">
                    <a16:creationId xmlns:a16="http://schemas.microsoft.com/office/drawing/2014/main" id="{1D8AA067-721C-F380-8BC2-DE5285A72BDC}"/>
                  </a:ext>
                </a:extLst>
              </p:cNvPr>
              <p:cNvSpPr/>
              <p:nvPr/>
            </p:nvSpPr>
            <p:spPr>
              <a:xfrm>
                <a:off x="3418626" y="4480454"/>
                <a:ext cx="696314" cy="540784"/>
              </a:xfrm>
              <a:prstGeom prst="round1Rect">
                <a:avLst/>
              </a:prstGeom>
              <a:solidFill>
                <a:srgbClr val="311955"/>
              </a:solidFill>
              <a:ln>
                <a:solidFill>
                  <a:srgbClr val="29B4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/>
                  <a:t>NST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6249051-81C9-1084-2B45-B281E2E81764}"/>
                </a:ext>
              </a:extLst>
            </p:cNvPr>
            <p:cNvGrpSpPr/>
            <p:nvPr/>
          </p:nvGrpSpPr>
          <p:grpSpPr>
            <a:xfrm>
              <a:off x="10567173" y="5002705"/>
              <a:ext cx="773372" cy="450396"/>
              <a:chOff x="3380097" y="4438374"/>
              <a:chExt cx="773372" cy="624945"/>
            </a:xfrm>
          </p:grpSpPr>
          <p:sp>
            <p:nvSpPr>
              <p:cNvPr id="24" name="Rectangle: Single Corner Rounded 23">
                <a:extLst>
                  <a:ext uri="{FF2B5EF4-FFF2-40B4-BE49-F238E27FC236}">
                    <a16:creationId xmlns:a16="http://schemas.microsoft.com/office/drawing/2014/main" id="{38984916-8500-37A2-466A-E566F7926F3C}"/>
                  </a:ext>
                </a:extLst>
              </p:cNvPr>
              <p:cNvSpPr/>
              <p:nvPr/>
            </p:nvSpPr>
            <p:spPr>
              <a:xfrm>
                <a:off x="3380097" y="4438374"/>
                <a:ext cx="773372" cy="624945"/>
              </a:xfrm>
              <a:prstGeom prst="round1Rect">
                <a:avLst/>
              </a:prstGeom>
              <a:solidFill>
                <a:srgbClr val="29B4A9"/>
              </a:solidFill>
              <a:ln>
                <a:solidFill>
                  <a:srgbClr val="29B4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: Single Corner Rounded 25">
                <a:extLst>
                  <a:ext uri="{FF2B5EF4-FFF2-40B4-BE49-F238E27FC236}">
                    <a16:creationId xmlns:a16="http://schemas.microsoft.com/office/drawing/2014/main" id="{648B1CEA-992D-5DBA-0FB6-ECE5009CDF2F}"/>
                  </a:ext>
                </a:extLst>
              </p:cNvPr>
              <p:cNvSpPr/>
              <p:nvPr/>
            </p:nvSpPr>
            <p:spPr>
              <a:xfrm>
                <a:off x="3418626" y="4480454"/>
                <a:ext cx="696314" cy="540784"/>
              </a:xfrm>
              <a:prstGeom prst="round1Rect">
                <a:avLst/>
              </a:prstGeom>
              <a:solidFill>
                <a:srgbClr val="311955"/>
              </a:solidFill>
              <a:ln>
                <a:solidFill>
                  <a:srgbClr val="29B4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/>
                  <a:t>NST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79BBC75-576E-B717-DBB2-92B20A4A8CAC}"/>
                </a:ext>
              </a:extLst>
            </p:cNvPr>
            <p:cNvGrpSpPr/>
            <p:nvPr/>
          </p:nvGrpSpPr>
          <p:grpSpPr>
            <a:xfrm>
              <a:off x="10719573" y="5155105"/>
              <a:ext cx="773372" cy="450396"/>
              <a:chOff x="3380097" y="4438374"/>
              <a:chExt cx="773372" cy="624945"/>
            </a:xfrm>
          </p:grpSpPr>
          <p:sp>
            <p:nvSpPr>
              <p:cNvPr id="28" name="Rectangle: Single Corner Rounded 27">
                <a:extLst>
                  <a:ext uri="{FF2B5EF4-FFF2-40B4-BE49-F238E27FC236}">
                    <a16:creationId xmlns:a16="http://schemas.microsoft.com/office/drawing/2014/main" id="{32CBB282-4AC6-60B5-8500-5F80181C9A47}"/>
                  </a:ext>
                </a:extLst>
              </p:cNvPr>
              <p:cNvSpPr/>
              <p:nvPr/>
            </p:nvSpPr>
            <p:spPr>
              <a:xfrm>
                <a:off x="3380097" y="4438374"/>
                <a:ext cx="773372" cy="624945"/>
              </a:xfrm>
              <a:prstGeom prst="round1Rect">
                <a:avLst/>
              </a:prstGeom>
              <a:solidFill>
                <a:srgbClr val="29B4A9"/>
              </a:solidFill>
              <a:ln>
                <a:solidFill>
                  <a:srgbClr val="29B4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: Single Corner Rounded 28">
                <a:extLst>
                  <a:ext uri="{FF2B5EF4-FFF2-40B4-BE49-F238E27FC236}">
                    <a16:creationId xmlns:a16="http://schemas.microsoft.com/office/drawing/2014/main" id="{EE9AECB1-7CB8-4033-97CD-7D4B09DA90D3}"/>
                  </a:ext>
                </a:extLst>
              </p:cNvPr>
              <p:cNvSpPr/>
              <p:nvPr/>
            </p:nvSpPr>
            <p:spPr>
              <a:xfrm>
                <a:off x="3418626" y="4480454"/>
                <a:ext cx="696314" cy="540784"/>
              </a:xfrm>
              <a:prstGeom prst="round1Rect">
                <a:avLst/>
              </a:prstGeom>
              <a:solidFill>
                <a:srgbClr val="311955"/>
              </a:solidFill>
              <a:ln>
                <a:solidFill>
                  <a:srgbClr val="29B4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/>
                  <a:t>NST</a:t>
                </a:r>
              </a:p>
            </p:txBody>
          </p:sp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EBAE951E-EE60-2779-6AB1-524CEFEC5237}"/>
              </a:ext>
            </a:extLst>
          </p:cNvPr>
          <p:cNvGrpSpPr/>
          <p:nvPr/>
        </p:nvGrpSpPr>
        <p:grpSpPr>
          <a:xfrm>
            <a:off x="10119899" y="3307984"/>
            <a:ext cx="1330433" cy="271962"/>
            <a:chOff x="10197072" y="2748940"/>
            <a:chExt cx="1330433" cy="271962"/>
          </a:xfrm>
        </p:grpSpPr>
        <p:sp>
          <p:nvSpPr>
            <p:cNvPr id="85" name="Rectangle: Single Corner Rounded 84">
              <a:extLst>
                <a:ext uri="{FF2B5EF4-FFF2-40B4-BE49-F238E27FC236}">
                  <a16:creationId xmlns:a16="http://schemas.microsoft.com/office/drawing/2014/main" id="{8DD08C26-FD44-95EB-20CA-72D952D77B7D}"/>
                </a:ext>
              </a:extLst>
            </p:cNvPr>
            <p:cNvSpPr/>
            <p:nvPr/>
          </p:nvSpPr>
          <p:spPr>
            <a:xfrm>
              <a:off x="10197072" y="2748940"/>
              <a:ext cx="1330433" cy="271962"/>
            </a:xfrm>
            <a:prstGeom prst="round1Rect">
              <a:avLst/>
            </a:prstGeom>
            <a:solidFill>
              <a:srgbClr val="29B4A9"/>
            </a:solidFill>
            <a:ln>
              <a:solidFill>
                <a:srgbClr val="29B4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: Single Corner Rounded 90">
              <a:extLst>
                <a:ext uri="{FF2B5EF4-FFF2-40B4-BE49-F238E27FC236}">
                  <a16:creationId xmlns:a16="http://schemas.microsoft.com/office/drawing/2014/main" id="{755D8EC5-8CAF-47F0-5F1C-C5D198348A3E}"/>
                </a:ext>
              </a:extLst>
            </p:cNvPr>
            <p:cNvSpPr/>
            <p:nvPr/>
          </p:nvSpPr>
          <p:spPr>
            <a:xfrm>
              <a:off x="10263354" y="2767252"/>
              <a:ext cx="1197870" cy="235337"/>
            </a:xfrm>
            <a:prstGeom prst="round1Rect">
              <a:avLst/>
            </a:prstGeom>
            <a:solidFill>
              <a:srgbClr val="311955"/>
            </a:solidFill>
            <a:ln>
              <a:solidFill>
                <a:srgbClr val="29B4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Data Director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258468E6-FE67-EBA6-E7A7-C2AB0FC56B4C}"/>
              </a:ext>
            </a:extLst>
          </p:cNvPr>
          <p:cNvGrpSpPr/>
          <p:nvPr/>
        </p:nvGrpSpPr>
        <p:grpSpPr>
          <a:xfrm>
            <a:off x="10102564" y="3707727"/>
            <a:ext cx="1365102" cy="271962"/>
            <a:chOff x="3389517" y="4438374"/>
            <a:chExt cx="763952" cy="624945"/>
          </a:xfrm>
        </p:grpSpPr>
        <p:sp>
          <p:nvSpPr>
            <p:cNvPr id="97" name="Rectangle: Single Corner Rounded 96">
              <a:extLst>
                <a:ext uri="{FF2B5EF4-FFF2-40B4-BE49-F238E27FC236}">
                  <a16:creationId xmlns:a16="http://schemas.microsoft.com/office/drawing/2014/main" id="{09EB39F5-3910-6755-B068-7887E0AC975C}"/>
                </a:ext>
              </a:extLst>
            </p:cNvPr>
            <p:cNvSpPr/>
            <p:nvPr/>
          </p:nvSpPr>
          <p:spPr>
            <a:xfrm>
              <a:off x="3389517" y="4438374"/>
              <a:ext cx="763952" cy="624945"/>
            </a:xfrm>
            <a:prstGeom prst="round1Rect">
              <a:avLst/>
            </a:prstGeom>
            <a:solidFill>
              <a:srgbClr val="29B4A9"/>
            </a:solidFill>
            <a:ln>
              <a:solidFill>
                <a:srgbClr val="29B4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: Single Corner Rounded 97">
              <a:extLst>
                <a:ext uri="{FF2B5EF4-FFF2-40B4-BE49-F238E27FC236}">
                  <a16:creationId xmlns:a16="http://schemas.microsoft.com/office/drawing/2014/main" id="{569295FF-DBAC-A547-7911-CB32859224D9}"/>
                </a:ext>
              </a:extLst>
            </p:cNvPr>
            <p:cNvSpPr/>
            <p:nvPr/>
          </p:nvSpPr>
          <p:spPr>
            <a:xfrm>
              <a:off x="3418625" y="4480453"/>
              <a:ext cx="696314" cy="540784"/>
            </a:xfrm>
            <a:prstGeom prst="round1Rect">
              <a:avLst/>
            </a:prstGeom>
            <a:solidFill>
              <a:srgbClr val="311955"/>
            </a:solidFill>
            <a:ln>
              <a:solidFill>
                <a:srgbClr val="29B4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LS Commerce</a:t>
              </a:r>
            </a:p>
          </p:txBody>
        </p:sp>
      </p:grpSp>
      <p:pic>
        <p:nvPicPr>
          <p:cNvPr id="62" name="Graphic 61">
            <a:extLst>
              <a:ext uri="{FF2B5EF4-FFF2-40B4-BE49-F238E27FC236}">
                <a16:creationId xmlns:a16="http://schemas.microsoft.com/office/drawing/2014/main" id="{F04A6F39-5357-DA79-58C6-183DBEBE0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54334" y="3702562"/>
            <a:ext cx="369880" cy="369880"/>
          </a:xfrm>
          <a:prstGeom prst="rect">
            <a:avLst/>
          </a:prstGeom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F47F6BFD-5A75-4EEF-D5DD-A59F2C4BDAD0}"/>
              </a:ext>
            </a:extLst>
          </p:cNvPr>
          <p:cNvGrpSpPr/>
          <p:nvPr/>
        </p:nvGrpSpPr>
        <p:grpSpPr>
          <a:xfrm>
            <a:off x="10119899" y="1662725"/>
            <a:ext cx="1330433" cy="271962"/>
            <a:chOff x="10197072" y="2748940"/>
            <a:chExt cx="1330433" cy="271962"/>
          </a:xfrm>
        </p:grpSpPr>
        <p:sp>
          <p:nvSpPr>
            <p:cNvPr id="102" name="Rectangle: Single Corner Rounded 101">
              <a:extLst>
                <a:ext uri="{FF2B5EF4-FFF2-40B4-BE49-F238E27FC236}">
                  <a16:creationId xmlns:a16="http://schemas.microsoft.com/office/drawing/2014/main" id="{5EF803C9-3248-AF5B-BC3D-9A49FC3B638F}"/>
                </a:ext>
              </a:extLst>
            </p:cNvPr>
            <p:cNvSpPr/>
            <p:nvPr/>
          </p:nvSpPr>
          <p:spPr>
            <a:xfrm>
              <a:off x="10197072" y="2748940"/>
              <a:ext cx="1330433" cy="271962"/>
            </a:xfrm>
            <a:prstGeom prst="round1Rect">
              <a:avLst/>
            </a:prstGeom>
            <a:solidFill>
              <a:srgbClr val="29B4A9"/>
            </a:solidFill>
            <a:ln>
              <a:solidFill>
                <a:srgbClr val="29B4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: Single Corner Rounded 102">
              <a:extLst>
                <a:ext uri="{FF2B5EF4-FFF2-40B4-BE49-F238E27FC236}">
                  <a16:creationId xmlns:a16="http://schemas.microsoft.com/office/drawing/2014/main" id="{61790AEA-DDAC-BCEF-83E9-C877BBD9A615}"/>
                </a:ext>
              </a:extLst>
            </p:cNvPr>
            <p:cNvSpPr/>
            <p:nvPr/>
          </p:nvSpPr>
          <p:spPr>
            <a:xfrm>
              <a:off x="10263354" y="2767252"/>
              <a:ext cx="1197870" cy="235337"/>
            </a:xfrm>
            <a:prstGeom prst="round1Rect">
              <a:avLst/>
            </a:prstGeom>
            <a:solidFill>
              <a:srgbClr val="311955"/>
            </a:solidFill>
            <a:ln>
              <a:solidFill>
                <a:srgbClr val="29B4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SQL</a:t>
              </a:r>
            </a:p>
          </p:txBody>
        </p:sp>
      </p:grpSp>
      <p:sp>
        <p:nvSpPr>
          <p:cNvPr id="104" name="Left Brace 103">
            <a:extLst>
              <a:ext uri="{FF2B5EF4-FFF2-40B4-BE49-F238E27FC236}">
                <a16:creationId xmlns:a16="http://schemas.microsoft.com/office/drawing/2014/main" id="{DF2188D7-84CB-2375-4999-B4B23E1C70E9}"/>
              </a:ext>
            </a:extLst>
          </p:cNvPr>
          <p:cNvSpPr/>
          <p:nvPr/>
        </p:nvSpPr>
        <p:spPr>
          <a:xfrm>
            <a:off x="9423594" y="1122415"/>
            <a:ext cx="469507" cy="179501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Left Brace 104">
            <a:extLst>
              <a:ext uri="{FF2B5EF4-FFF2-40B4-BE49-F238E27FC236}">
                <a16:creationId xmlns:a16="http://schemas.microsoft.com/office/drawing/2014/main" id="{B1588599-F27C-56F2-501E-1A26830F9C76}"/>
              </a:ext>
            </a:extLst>
          </p:cNvPr>
          <p:cNvSpPr/>
          <p:nvPr/>
        </p:nvSpPr>
        <p:spPr>
          <a:xfrm>
            <a:off x="9423594" y="4241609"/>
            <a:ext cx="469507" cy="9674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Left Brace 105">
            <a:extLst>
              <a:ext uri="{FF2B5EF4-FFF2-40B4-BE49-F238E27FC236}">
                <a16:creationId xmlns:a16="http://schemas.microsoft.com/office/drawing/2014/main" id="{86796F6C-123B-BFAC-95E5-906B007E433F}"/>
              </a:ext>
            </a:extLst>
          </p:cNvPr>
          <p:cNvSpPr/>
          <p:nvPr/>
        </p:nvSpPr>
        <p:spPr>
          <a:xfrm>
            <a:off x="9423594" y="5345698"/>
            <a:ext cx="469507" cy="9674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Left Brace 106">
            <a:extLst>
              <a:ext uri="{FF2B5EF4-FFF2-40B4-BE49-F238E27FC236}">
                <a16:creationId xmlns:a16="http://schemas.microsoft.com/office/drawing/2014/main" id="{BA1EFD36-11EC-7B68-36BE-CE0D2E58CD4E}"/>
              </a:ext>
            </a:extLst>
          </p:cNvPr>
          <p:cNvSpPr/>
          <p:nvPr/>
        </p:nvSpPr>
        <p:spPr>
          <a:xfrm>
            <a:off x="9423594" y="3095798"/>
            <a:ext cx="469507" cy="9674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A059F160-26D9-BD0C-B9AC-333E7D1D0948}"/>
              </a:ext>
            </a:extLst>
          </p:cNvPr>
          <p:cNvSpPr/>
          <p:nvPr/>
        </p:nvSpPr>
        <p:spPr>
          <a:xfrm>
            <a:off x="9144593" y="1934687"/>
            <a:ext cx="194817" cy="19481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C4F9481F-5DA9-E7E1-429D-66A25FDE5DEE}"/>
              </a:ext>
            </a:extLst>
          </p:cNvPr>
          <p:cNvSpPr/>
          <p:nvPr/>
        </p:nvSpPr>
        <p:spPr>
          <a:xfrm>
            <a:off x="9145185" y="3482537"/>
            <a:ext cx="194817" cy="19481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45652E5A-D612-09F8-AB2E-E031D13AC7AB}"/>
              </a:ext>
            </a:extLst>
          </p:cNvPr>
          <p:cNvSpPr/>
          <p:nvPr/>
        </p:nvSpPr>
        <p:spPr>
          <a:xfrm>
            <a:off x="9140431" y="4621637"/>
            <a:ext cx="194817" cy="19481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02D37250-0FB2-37CB-281D-8FACF7B7F215}"/>
              </a:ext>
            </a:extLst>
          </p:cNvPr>
          <p:cNvSpPr/>
          <p:nvPr/>
        </p:nvSpPr>
        <p:spPr>
          <a:xfrm>
            <a:off x="9144592" y="5732008"/>
            <a:ext cx="194817" cy="19481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95927730-C395-3E39-22AC-D277F7250C3E}"/>
              </a:ext>
            </a:extLst>
          </p:cNvPr>
          <p:cNvSpPr/>
          <p:nvPr/>
        </p:nvSpPr>
        <p:spPr>
          <a:xfrm>
            <a:off x="176600" y="1467908"/>
            <a:ext cx="194817" cy="19481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395B8380-FD4E-698A-1AFE-7AFC181D5BB8}"/>
              </a:ext>
            </a:extLst>
          </p:cNvPr>
          <p:cNvSpPr/>
          <p:nvPr/>
        </p:nvSpPr>
        <p:spPr>
          <a:xfrm>
            <a:off x="177192" y="1916374"/>
            <a:ext cx="194817" cy="19481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17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5" grpId="0" animBg="1"/>
      <p:bldP spid="1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42548-733A-23A8-EB70-6D1E51FD2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Performance Audit - SQL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0D8AF4-E5AD-5A9C-7202-D9ACFE86BA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Hardware</a:t>
            </a:r>
          </a:p>
          <a:p>
            <a:pPr lvl="1"/>
            <a:r>
              <a:rPr lang="en-US" sz="2000" dirty="0"/>
              <a:t>RAM, Disk System, CPU, Network</a:t>
            </a:r>
          </a:p>
          <a:p>
            <a:r>
              <a:rPr lang="en-US" sz="2400" dirty="0"/>
              <a:t>Operating System</a:t>
            </a:r>
          </a:p>
          <a:p>
            <a:pPr lvl="1"/>
            <a:r>
              <a:rPr lang="en-US" sz="2000" dirty="0"/>
              <a:t>Version, Disk Management, RAM</a:t>
            </a:r>
          </a:p>
          <a:p>
            <a:r>
              <a:rPr lang="en-US" sz="2400" dirty="0"/>
              <a:t>SQL Server</a:t>
            </a:r>
          </a:p>
          <a:p>
            <a:pPr lvl="1"/>
            <a:r>
              <a:rPr lang="en-US" sz="2000" dirty="0"/>
              <a:t>Datafile setup and distribution on disks</a:t>
            </a:r>
          </a:p>
          <a:p>
            <a:pPr lvl="1"/>
            <a:r>
              <a:rPr lang="en-US" sz="2000" dirty="0"/>
              <a:t>Service Parameters</a:t>
            </a:r>
          </a:p>
          <a:p>
            <a:pPr lvl="1"/>
            <a:r>
              <a:rPr lang="en-US" sz="2000" dirty="0"/>
              <a:t>Wait statistics</a:t>
            </a:r>
          </a:p>
          <a:p>
            <a:r>
              <a:rPr lang="en-US" sz="2400" dirty="0"/>
              <a:t>Database</a:t>
            </a:r>
          </a:p>
          <a:p>
            <a:pPr lvl="1"/>
            <a:r>
              <a:rPr lang="en-US" sz="2000" dirty="0"/>
              <a:t>Parameters</a:t>
            </a:r>
          </a:p>
          <a:p>
            <a:pPr lvl="1"/>
            <a:r>
              <a:rPr lang="en-US" sz="2000" dirty="0"/>
              <a:t>Housekeeping processes</a:t>
            </a:r>
          </a:p>
          <a:p>
            <a:r>
              <a:rPr lang="en-US" sz="2400" dirty="0"/>
              <a:t>Application</a:t>
            </a:r>
          </a:p>
          <a:p>
            <a:pPr lvl="1"/>
            <a:r>
              <a:rPr lang="en-US" sz="2000" dirty="0"/>
              <a:t>Index maintenance and tuning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DD07DFB-00AD-59E1-5A3D-D0E3D7F35BB2}"/>
              </a:ext>
            </a:extLst>
          </p:cNvPr>
          <p:cNvPicPr preferRelativeResize="0"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-46929" t="-102653" r="-20954" b="2460"/>
          <a:stretch/>
        </p:blipFill>
        <p:spPr>
          <a:xfrm>
            <a:off x="6267189" y="1597691"/>
            <a:ext cx="5584518" cy="5073650"/>
          </a:xfr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48ADC7A2-2A9D-71FB-6D75-4B42C3BDD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416" y="396324"/>
            <a:ext cx="4976291" cy="36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C3D8A-FAFE-03D9-2AC7-87225EBFA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Performance Audit – Services and Service Tiers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68332D-E4B5-295F-02DE-5A5CA47C0E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Indication of Load schedule and Incidences per hour per day in graphical format</a:t>
            </a:r>
          </a:p>
          <a:p>
            <a:pPr lvl="1"/>
            <a:r>
              <a:rPr lang="en-US" sz="2000" dirty="0"/>
              <a:t>Deadlocks</a:t>
            </a:r>
          </a:p>
          <a:p>
            <a:pPr lvl="1"/>
            <a:r>
              <a:rPr lang="en-US" sz="2000" dirty="0"/>
              <a:t>Table Locks </a:t>
            </a:r>
          </a:p>
          <a:p>
            <a:pPr lvl="1"/>
            <a:r>
              <a:rPr lang="en-US" sz="2000" dirty="0"/>
              <a:t>Long running SQL Queries</a:t>
            </a:r>
          </a:p>
          <a:p>
            <a:r>
              <a:rPr lang="en-US" sz="2400" dirty="0"/>
              <a:t>Extensions impacting performance</a:t>
            </a:r>
          </a:p>
          <a:p>
            <a:r>
              <a:rPr lang="en-US" sz="2400" dirty="0"/>
              <a:t>Performance Profiler</a:t>
            </a:r>
          </a:p>
          <a:p>
            <a:r>
              <a:rPr lang="en-US" sz="2400" dirty="0"/>
              <a:t>Table Information</a:t>
            </a:r>
          </a:p>
          <a:p>
            <a:r>
              <a:rPr lang="en-US" sz="2400" dirty="0"/>
              <a:t>Database and Table growth info</a:t>
            </a:r>
          </a:p>
          <a:p>
            <a:r>
              <a:rPr lang="en-US" sz="2400" dirty="0"/>
              <a:t>Housekeeping processes</a:t>
            </a:r>
          </a:p>
        </p:txBody>
      </p:sp>
      <p:pic>
        <p:nvPicPr>
          <p:cNvPr id="6" name="Picture Placeholder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909DDC37-C9EE-2366-2426-074F95662CA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4776" r="24776"/>
          <a:stretch/>
        </p:blipFill>
        <p:spPr>
          <a:xfrm>
            <a:off x="6267189" y="1352550"/>
            <a:ext cx="5584518" cy="5073650"/>
          </a:xfrm>
        </p:spPr>
      </p:pic>
    </p:spTree>
    <p:extLst>
      <p:ext uri="{BB962C8B-B14F-4D97-AF65-F5344CB8AC3E}">
        <p14:creationId xmlns:p14="http://schemas.microsoft.com/office/powerpoint/2010/main" val="4119328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0381EE08-C1D7-6E43-AA71-053A2642BA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6925" r="16925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8282D9-36EC-CD53-4639-326E908671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Martin Kleindl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70C604-18B7-FC41-6A13-5ED4099B55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Product Director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8656D6-B5B7-0E29-AFE9-E52F4C80DC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Discover clarity and insights with </a:t>
            </a:r>
            <a:br>
              <a:rPr lang="en-US" dirty="0"/>
            </a:br>
            <a:r>
              <a:rPr lang="en-US" dirty="0"/>
              <a:t>Performance Audit</a:t>
            </a:r>
          </a:p>
          <a:p>
            <a:endParaRPr lang="en-GB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BA7D9B2A-ED95-5BE2-1995-51F0166C432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0" r="10"/>
          <a:stretch/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F791354-48EB-EA4A-8CC6-DC1ED0CF49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Martin.Kleindl@LSRetail.com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461FAA-BDD0-2C39-9D8E-257BAC6ABB5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Bjarni Asmundsson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BF39572-F66B-7390-A4B9-297893E759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Regional Director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146277-A96C-CF4C-92CA-1EAD03FEE6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Bjarni@LSRetail.com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14548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!!Deadlocks">
            <a:extLst>
              <a:ext uri="{FF2B5EF4-FFF2-40B4-BE49-F238E27FC236}">
                <a16:creationId xmlns:a16="http://schemas.microsoft.com/office/drawing/2014/main" id="{42B3C74C-235F-5BDF-9715-7F732A476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72" y="304136"/>
            <a:ext cx="11310330" cy="637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39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!!Deadlocks">
            <a:extLst>
              <a:ext uri="{FF2B5EF4-FFF2-40B4-BE49-F238E27FC236}">
                <a16:creationId xmlns:a16="http://schemas.microsoft.com/office/drawing/2014/main" id="{42B3C74C-235F-5BDF-9715-7F732A476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32" y="4217011"/>
            <a:ext cx="4283930" cy="2413124"/>
          </a:xfrm>
          <a:prstGeom prst="rect">
            <a:avLst/>
          </a:prstGeom>
        </p:spPr>
      </p:pic>
      <p:pic>
        <p:nvPicPr>
          <p:cNvPr id="2" name="!!TblLocks">
            <a:extLst>
              <a:ext uri="{FF2B5EF4-FFF2-40B4-BE49-F238E27FC236}">
                <a16:creationId xmlns:a16="http://schemas.microsoft.com/office/drawing/2014/main" id="{DEBEA873-7D4B-CF8B-19C7-09B32131B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44" y="403206"/>
            <a:ext cx="11322124" cy="633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16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!!TblLocks">
            <a:extLst>
              <a:ext uri="{FF2B5EF4-FFF2-40B4-BE49-F238E27FC236}">
                <a16:creationId xmlns:a16="http://schemas.microsoft.com/office/drawing/2014/main" id="{2CBC60E7-F826-4D3E-1E3E-25D8A0F33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27" y="2019355"/>
            <a:ext cx="4272500" cy="2388993"/>
          </a:xfrm>
          <a:prstGeom prst="rect">
            <a:avLst/>
          </a:prstGeom>
        </p:spPr>
      </p:pic>
      <p:pic>
        <p:nvPicPr>
          <p:cNvPr id="5" name="!!Deadlocks">
            <a:extLst>
              <a:ext uri="{FF2B5EF4-FFF2-40B4-BE49-F238E27FC236}">
                <a16:creationId xmlns:a16="http://schemas.microsoft.com/office/drawing/2014/main" id="{42B3C74C-235F-5BDF-9715-7F732A476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32" y="4217011"/>
            <a:ext cx="4283930" cy="2413124"/>
          </a:xfrm>
          <a:prstGeom prst="rect">
            <a:avLst/>
          </a:prstGeom>
        </p:spPr>
      </p:pic>
      <p:pic>
        <p:nvPicPr>
          <p:cNvPr id="4" name="!LongQueries">
            <a:extLst>
              <a:ext uri="{FF2B5EF4-FFF2-40B4-BE49-F238E27FC236}">
                <a16:creationId xmlns:a16="http://schemas.microsoft.com/office/drawing/2014/main" id="{C20EE0EF-EB6F-3217-AB38-FF6AE9A47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585" y="365620"/>
            <a:ext cx="11338953" cy="636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17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LongQueries">
            <a:extLst>
              <a:ext uri="{FF2B5EF4-FFF2-40B4-BE49-F238E27FC236}">
                <a16:creationId xmlns:a16="http://schemas.microsoft.com/office/drawing/2014/main" id="{30C1077F-766B-346C-C63E-503E900D5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05" y="365621"/>
            <a:ext cx="4278850" cy="2400423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34421B9-5D6A-BC66-EDFC-F07083564A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3" name="!!TblLocks">
            <a:extLst>
              <a:ext uri="{FF2B5EF4-FFF2-40B4-BE49-F238E27FC236}">
                <a16:creationId xmlns:a16="http://schemas.microsoft.com/office/drawing/2014/main" id="{2CBC60E7-F826-4D3E-1E3E-25D8A0F33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07" y="2019355"/>
            <a:ext cx="4272500" cy="2388993"/>
          </a:xfrm>
          <a:prstGeom prst="rect">
            <a:avLst/>
          </a:prstGeom>
        </p:spPr>
      </p:pic>
      <p:pic>
        <p:nvPicPr>
          <p:cNvPr id="5" name="!!Deadlocks">
            <a:extLst>
              <a:ext uri="{FF2B5EF4-FFF2-40B4-BE49-F238E27FC236}">
                <a16:creationId xmlns:a16="http://schemas.microsoft.com/office/drawing/2014/main" id="{42B3C74C-235F-5BDF-9715-7F732A476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32" y="4217011"/>
            <a:ext cx="4283930" cy="241312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FCD307A-841A-8C64-8A05-AA9CA1559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Audit Output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607632-6FE9-7E57-5265-1FE471211D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Detailed overview of performance</a:t>
            </a:r>
          </a:p>
          <a:p>
            <a:r>
              <a:rPr lang="en-US" dirty="0"/>
              <a:t>SQL review for both hardware and software</a:t>
            </a:r>
          </a:p>
          <a:p>
            <a:r>
              <a:rPr lang="en-US" dirty="0"/>
              <a:t>Prioritized list of recommended actions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8167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ADC38D7-2191-DEEF-AEC0-4C5255FED4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6492" r="16492"/>
          <a:stretch/>
        </p:blipFill>
        <p:spPr>
          <a:xfrm>
            <a:off x="411998" y="405321"/>
            <a:ext cx="4291605" cy="4328398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D2355-4989-D251-AD07-F970121094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Bjarni Asmundsson</a:t>
            </a:r>
            <a:endParaRPr lang="en-I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766439-B047-FCF5-9FA6-76C2CAA2D0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Regional Director</a:t>
            </a:r>
            <a:endParaRPr lang="en-I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2AC1C3-F344-817C-3C0C-2EAF4125D2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bjarni@LSRetail.com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20AC61-1E73-D54D-F68E-D6B89D8374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49033" y="673290"/>
            <a:ext cx="6397536" cy="243085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questions?</a:t>
            </a:r>
            <a:br>
              <a:rPr lang="en-US" sz="2800" dirty="0"/>
            </a:br>
            <a:r>
              <a:rPr lang="th-TH" sz="2800" dirty="0"/>
              <a:t>คำถาม</a:t>
            </a:r>
            <a:r>
              <a:rPr lang="en-US" sz="2800" dirty="0"/>
              <a:t>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hỏi</a:t>
            </a:r>
            <a:r>
              <a:rPr lang="en-US" sz="2800" dirty="0"/>
              <a:t>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ja-JP" altLang="en-US" sz="2800" dirty="0"/>
              <a:t>问题</a:t>
            </a:r>
            <a:r>
              <a:rPr lang="en-US" altLang="ja-JP" sz="2800" dirty="0"/>
              <a:t>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 err="1"/>
              <a:t>mga</a:t>
            </a:r>
            <a:r>
              <a:rPr lang="en-US" sz="2800" dirty="0"/>
              <a:t> </a:t>
            </a:r>
            <a:r>
              <a:rPr lang="en-US" sz="2800" dirty="0" err="1"/>
              <a:t>tanong</a:t>
            </a:r>
            <a:r>
              <a:rPr lang="en-US" sz="2800" dirty="0"/>
              <a:t>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 err="1"/>
              <a:t>pertanyaan</a:t>
            </a:r>
            <a:r>
              <a:rPr lang="en-US" sz="2800" dirty="0"/>
              <a:t>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ja-JP" altLang="en-US" sz="2800" dirty="0"/>
              <a:t>質問？</a:t>
            </a:r>
            <a:endParaRPr lang="en-US" altLang="ja-JP" sz="28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 err="1"/>
              <a:t>pitakonan</a:t>
            </a:r>
            <a:r>
              <a:rPr lang="en-US" sz="2800" dirty="0"/>
              <a:t>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ko-KR" altLang="en-US" sz="2800" dirty="0"/>
              <a:t>질문</a:t>
            </a:r>
            <a:r>
              <a:rPr lang="en-US" altLang="ko-KR" sz="2800" dirty="0"/>
              <a:t>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lo-LA" sz="2800" dirty="0"/>
              <a:t>ຄໍາຖາມ?</a:t>
            </a:r>
            <a:endParaRPr lang="en-US" sz="28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 err="1"/>
              <a:t>soalan</a:t>
            </a:r>
            <a:r>
              <a:rPr lang="en-US" sz="2800" dirty="0"/>
              <a:t>?</a:t>
            </a:r>
            <a:endParaRPr lang="en-IS" sz="2800" dirty="0"/>
          </a:p>
        </p:txBody>
      </p:sp>
    </p:spTree>
    <p:extLst>
      <p:ext uri="{BB962C8B-B14F-4D97-AF65-F5344CB8AC3E}">
        <p14:creationId xmlns:p14="http://schemas.microsoft.com/office/powerpoint/2010/main" val="3474820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81244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96415-3B0F-95EA-E94B-F0287DA25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On-Prem?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F23CC-2771-E11C-27BB-DE10858586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9670440" cy="5073650"/>
          </a:xfrm>
        </p:spPr>
        <p:txBody>
          <a:bodyPr/>
          <a:lstStyle/>
          <a:p>
            <a:r>
              <a:rPr lang="en-US" dirty="0"/>
              <a:t>All installations that are </a:t>
            </a:r>
            <a:r>
              <a:rPr lang="en-US" b="1" u="sng" dirty="0"/>
              <a:t>not</a:t>
            </a:r>
            <a:r>
              <a:rPr lang="en-US" b="1" dirty="0"/>
              <a:t> </a:t>
            </a:r>
            <a:r>
              <a:rPr lang="en-US" dirty="0"/>
              <a:t>SaaS (Software as a Service)</a:t>
            </a:r>
          </a:p>
          <a:p>
            <a:endParaRPr lang="en-US" dirty="0"/>
          </a:p>
          <a:p>
            <a:r>
              <a:rPr lang="en-US" dirty="0"/>
              <a:t>Therefore, including hosted</a:t>
            </a:r>
            <a:br>
              <a:rPr lang="en-US" dirty="0"/>
            </a:br>
            <a:r>
              <a:rPr lang="en-US" dirty="0"/>
              <a:t>solutions like… </a:t>
            </a:r>
          </a:p>
          <a:p>
            <a:pPr lvl="1"/>
            <a:r>
              <a:rPr lang="en-US" dirty="0"/>
              <a:t>Private cloud </a:t>
            </a:r>
          </a:p>
          <a:p>
            <a:pPr lvl="2"/>
            <a:r>
              <a:rPr lang="en-US" dirty="0"/>
              <a:t>Microsoft Azure (Azure)</a:t>
            </a:r>
          </a:p>
          <a:p>
            <a:pPr lvl="2"/>
            <a:r>
              <a:rPr lang="en-US" dirty="0"/>
              <a:t>Amazon Web Services (AWS)</a:t>
            </a:r>
          </a:p>
          <a:p>
            <a:pPr lvl="2"/>
            <a:r>
              <a:rPr lang="en-US" dirty="0"/>
              <a:t>Google Cloud Platform (GCP)</a:t>
            </a:r>
          </a:p>
          <a:p>
            <a:pPr lvl="1"/>
            <a:r>
              <a:rPr lang="en-US" dirty="0"/>
              <a:t>Hosting Center</a:t>
            </a:r>
          </a:p>
          <a:p>
            <a:pPr lvl="1"/>
            <a:r>
              <a:rPr lang="en-US" dirty="0"/>
              <a:t>and your own hardware 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Picture Placeholder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D66C43A-81B2-B6E7-3563-9C5056D90BC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7242" t="-21468" r="7242" b="-21468"/>
          <a:stretch/>
        </p:blipFill>
        <p:spPr>
          <a:xfrm>
            <a:off x="6267189" y="1352550"/>
            <a:ext cx="5584518" cy="5073650"/>
          </a:xfrm>
        </p:spPr>
      </p:pic>
    </p:spTree>
    <p:extLst>
      <p:ext uri="{BB962C8B-B14F-4D97-AF65-F5344CB8AC3E}">
        <p14:creationId xmlns:p14="http://schemas.microsoft.com/office/powerpoint/2010/main" val="210438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C4DE6-B455-9086-39BF-0EA0D7DB4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</a:t>
            </a:r>
            <a:r>
              <a:rPr lang="en-US" cap="small" dirty="0"/>
              <a:t>Why</a:t>
            </a:r>
            <a:r>
              <a:rPr lang="en-US" dirty="0"/>
              <a:t>?  What will you gain as a client or partner?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CF487-69E4-DF61-F52E-5AF3DB239A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Comprehensive report </a:t>
            </a:r>
          </a:p>
          <a:p>
            <a:pPr lvl="1"/>
            <a:r>
              <a:rPr lang="en-US" sz="2000" dirty="0"/>
              <a:t>Quick overview over the health status of the solution</a:t>
            </a:r>
          </a:p>
          <a:p>
            <a:pPr lvl="1"/>
            <a:r>
              <a:rPr lang="en-US" sz="2000" dirty="0"/>
              <a:t>Actionable Insights which are prioritized</a:t>
            </a:r>
          </a:p>
          <a:p>
            <a:pPr lvl="1"/>
            <a:r>
              <a:rPr lang="en-US" sz="2000" dirty="0"/>
              <a:t>Input into best practices approach</a:t>
            </a:r>
          </a:p>
          <a:p>
            <a:pPr lvl="1"/>
            <a:r>
              <a:rPr lang="en-US" sz="2000" dirty="0"/>
              <a:t>Guidance on housekeeping processes</a:t>
            </a:r>
          </a:p>
          <a:p>
            <a:endParaRPr lang="en-US" sz="2400" dirty="0"/>
          </a:p>
          <a:p>
            <a:r>
              <a:rPr lang="en-US" sz="2400" dirty="0"/>
              <a:t>Then what?</a:t>
            </a:r>
          </a:p>
          <a:p>
            <a:pPr lvl="1"/>
            <a:r>
              <a:rPr lang="en-US" sz="2000" dirty="0"/>
              <a:t>You should do yearly health-check</a:t>
            </a:r>
          </a:p>
          <a:p>
            <a:pPr lvl="1"/>
            <a:r>
              <a:rPr lang="en-US" sz="2000" dirty="0"/>
              <a:t>Potentially get support working the action-list</a:t>
            </a:r>
          </a:p>
          <a:p>
            <a:pPr lvl="1"/>
            <a:r>
              <a:rPr lang="en-US" sz="2000" dirty="0"/>
              <a:t>Consider further review on specific business processes</a:t>
            </a:r>
          </a:p>
        </p:txBody>
      </p:sp>
      <p:pic>
        <p:nvPicPr>
          <p:cNvPr id="6" name="Picture Placeholder 5" descr="Graphical user interface, icon&#10;&#10;Description automatically generated">
            <a:extLst>
              <a:ext uri="{FF2B5EF4-FFF2-40B4-BE49-F238E27FC236}">
                <a16:creationId xmlns:a16="http://schemas.microsoft.com/office/drawing/2014/main" id="{90C38D69-BDD0-2611-7580-E1F3594404D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4576" b="45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45323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1090A-BE04-D3BE-5BFA-A8BFC44BC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does LS Central solution consist off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D73177-DBC4-A54D-0B31-57023CD759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Microsoft’s</a:t>
            </a:r>
          </a:p>
          <a:p>
            <a:pPr lvl="1"/>
            <a:r>
              <a:rPr lang="en-US" dirty="0"/>
              <a:t>SQL Server and SQL Express</a:t>
            </a:r>
          </a:p>
          <a:p>
            <a:pPr lvl="1"/>
            <a:r>
              <a:rPr lang="en-US" dirty="0"/>
              <a:t>Dynamics 365 Business Central service tier(s)</a:t>
            </a:r>
          </a:p>
          <a:p>
            <a:pPr lvl="1"/>
            <a:r>
              <a:rPr lang="en-US" dirty="0"/>
              <a:t>Internet Information Services (IIS)</a:t>
            </a:r>
          </a:p>
          <a:p>
            <a:pPr lvl="1"/>
            <a:r>
              <a:rPr lang="en-US" dirty="0"/>
              <a:t>Browser based client – Edge</a:t>
            </a:r>
          </a:p>
          <a:p>
            <a:pPr lvl="1"/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6DB9BED-38B7-2C1B-0A7B-65BC15F46949}"/>
              </a:ext>
            </a:extLst>
          </p:cNvPr>
          <p:cNvSpPr txBox="1">
            <a:spLocks/>
          </p:cNvSpPr>
          <p:nvPr/>
        </p:nvSpPr>
        <p:spPr>
          <a:xfrm>
            <a:off x="5805744" y="1352550"/>
            <a:ext cx="5584521" cy="50736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LS Retail’s </a:t>
            </a:r>
          </a:p>
          <a:p>
            <a:pPr lvl="1"/>
            <a:r>
              <a:rPr lang="en-US" dirty="0"/>
              <a:t>Data Director</a:t>
            </a:r>
          </a:p>
          <a:p>
            <a:pPr lvl="1"/>
            <a:r>
              <a:rPr lang="en-US" dirty="0"/>
              <a:t>LS Commerce Service</a:t>
            </a:r>
          </a:p>
          <a:p>
            <a:pPr lvl="1"/>
            <a:r>
              <a:rPr lang="en-US" dirty="0"/>
              <a:t>Update Service</a:t>
            </a:r>
          </a:p>
          <a:p>
            <a:pPr lvl="1"/>
            <a:r>
              <a:rPr lang="en-US" dirty="0"/>
              <a:t>Hardware Station</a:t>
            </a:r>
          </a:p>
          <a:p>
            <a:pPr lvl="1"/>
            <a:r>
              <a:rPr lang="en-US" dirty="0"/>
              <a:t>mobile Inventory / mobile POS</a:t>
            </a:r>
          </a:p>
          <a:p>
            <a:pPr lvl="1"/>
            <a:r>
              <a:rPr lang="en-US" dirty="0"/>
              <a:t>Kitchen Display System</a:t>
            </a:r>
          </a:p>
          <a:p>
            <a:pPr lvl="1"/>
            <a:r>
              <a:rPr lang="en-US" dirty="0"/>
              <a:t>LS Central </a:t>
            </a:r>
            <a:r>
              <a:rPr lang="en-US" dirty="0" err="1"/>
              <a:t>AppShell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6FF99F-5A50-7EDD-A703-4440ADDD72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34409" y="5043016"/>
            <a:ext cx="4523178" cy="165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21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B38FF0A-38F9-76D2-3D07-B7618927235C}"/>
              </a:ext>
            </a:extLst>
          </p:cNvPr>
          <p:cNvSpPr/>
          <p:nvPr/>
        </p:nvSpPr>
        <p:spPr>
          <a:xfrm>
            <a:off x="8084120" y="2222087"/>
            <a:ext cx="3675701" cy="111488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7D3600B-294B-D124-84E9-4A30AABC89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HQ </a:t>
            </a:r>
          </a:p>
          <a:p>
            <a:pPr lvl="1"/>
            <a:r>
              <a:rPr lang="en-US" dirty="0"/>
              <a:t>Microsoft SQL Server</a:t>
            </a:r>
          </a:p>
          <a:p>
            <a:pPr lvl="1"/>
            <a:r>
              <a:rPr lang="en-US" dirty="0"/>
              <a:t>Microsoft Dynamics 365 Business Central</a:t>
            </a:r>
          </a:p>
          <a:p>
            <a:pPr lvl="1"/>
            <a:r>
              <a:rPr lang="en-US" dirty="0"/>
              <a:t>LS Commerce Service</a:t>
            </a:r>
          </a:p>
          <a:p>
            <a:pPr lvl="2"/>
            <a:r>
              <a:rPr lang="en-US" dirty="0"/>
              <a:t>eCom, </a:t>
            </a:r>
            <a:r>
              <a:rPr lang="en-US" dirty="0" err="1"/>
              <a:t>ScanPayGo</a:t>
            </a:r>
            <a:r>
              <a:rPr lang="en-US" dirty="0"/>
              <a:t>, integrations, mobile Inventory/POS</a:t>
            </a:r>
          </a:p>
          <a:p>
            <a:r>
              <a:rPr lang="en-US" dirty="0"/>
              <a:t>Online POS </a:t>
            </a:r>
          </a:p>
          <a:p>
            <a:pPr lvl="1"/>
            <a:r>
              <a:rPr lang="en-US" dirty="0"/>
              <a:t>running browser and most likely LS Central </a:t>
            </a:r>
            <a:r>
              <a:rPr lang="en-US" dirty="0" err="1"/>
              <a:t>AppShell</a:t>
            </a:r>
            <a:r>
              <a:rPr lang="en-US" dirty="0"/>
              <a:t> and LS Hardware Station</a:t>
            </a:r>
          </a:p>
          <a:p>
            <a:r>
              <a:rPr lang="en-US" dirty="0"/>
              <a:t>Offline POS</a:t>
            </a:r>
          </a:p>
          <a:p>
            <a:pPr lvl="1"/>
            <a:r>
              <a:rPr lang="en-US" dirty="0"/>
              <a:t>Microsoft SQL Express, Microsoft Dynamics 365 Business Central, LS Data Director</a:t>
            </a:r>
          </a:p>
          <a:p>
            <a:pPr lvl="1"/>
            <a:r>
              <a:rPr lang="en-US" dirty="0"/>
              <a:t>LS Hardware Station, LS Central </a:t>
            </a:r>
            <a:r>
              <a:rPr lang="en-US" dirty="0" err="1"/>
              <a:t>AppShell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477ADE-14A2-19EF-3AE7-5C2896CB7C42}"/>
              </a:ext>
            </a:extLst>
          </p:cNvPr>
          <p:cNvGrpSpPr/>
          <p:nvPr/>
        </p:nvGrpSpPr>
        <p:grpSpPr>
          <a:xfrm>
            <a:off x="2503819" y="5146827"/>
            <a:ext cx="1146468" cy="773429"/>
            <a:chOff x="4745049" y="3924557"/>
            <a:chExt cx="1146468" cy="77342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6EED3DF-41FF-967D-8DB8-865816B5B47D}"/>
                </a:ext>
              </a:extLst>
            </p:cNvPr>
            <p:cNvSpPr txBox="1"/>
            <p:nvPr/>
          </p:nvSpPr>
          <p:spPr>
            <a:xfrm>
              <a:off x="4745049" y="4451765"/>
              <a:ext cx="11464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Offline POS</a:t>
              </a: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C894E7D9-2771-36C5-C606-2ABD647DF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66644" y="3924557"/>
              <a:ext cx="527207" cy="527207"/>
            </a:xfrm>
            <a:prstGeom prst="rect">
              <a:avLst/>
            </a:prstGeom>
          </p:spPr>
        </p:pic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4D6DA0D-6386-503B-3A1B-F3544359F33D}"/>
              </a:ext>
            </a:extLst>
          </p:cNvPr>
          <p:cNvCxnSpPr>
            <a:cxnSpLocks/>
          </p:cNvCxnSpPr>
          <p:nvPr/>
        </p:nvCxnSpPr>
        <p:spPr>
          <a:xfrm>
            <a:off x="1799347" y="3405209"/>
            <a:ext cx="409868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AA90ED5-1B78-BB1F-6603-C8210C1E8835}"/>
              </a:ext>
            </a:extLst>
          </p:cNvPr>
          <p:cNvCxnSpPr>
            <a:cxnSpLocks/>
            <a:stCxn id="43" idx="2"/>
            <a:endCxn id="44" idx="0"/>
          </p:cNvCxnSpPr>
          <p:nvPr/>
        </p:nvCxnSpPr>
        <p:spPr>
          <a:xfrm flipH="1">
            <a:off x="3080495" y="3292130"/>
            <a:ext cx="651467" cy="1484817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A97087F-2823-683D-01D5-AF6D8D5921AE}"/>
              </a:ext>
            </a:extLst>
          </p:cNvPr>
          <p:cNvCxnSpPr>
            <a:cxnSpLocks/>
            <a:stCxn id="43" idx="2"/>
            <a:endCxn id="45" idx="0"/>
          </p:cNvCxnSpPr>
          <p:nvPr/>
        </p:nvCxnSpPr>
        <p:spPr>
          <a:xfrm>
            <a:off x="3731962" y="3292130"/>
            <a:ext cx="1044544" cy="764224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975AC5F-3B2B-5565-CC2F-A068AD481514}"/>
              </a:ext>
            </a:extLst>
          </p:cNvPr>
          <p:cNvCxnSpPr>
            <a:cxnSpLocks/>
            <a:stCxn id="45" idx="2"/>
            <a:endCxn id="47" idx="0"/>
          </p:cNvCxnSpPr>
          <p:nvPr/>
        </p:nvCxnSpPr>
        <p:spPr>
          <a:xfrm flipH="1">
            <a:off x="4158894" y="4426234"/>
            <a:ext cx="617612" cy="720593"/>
          </a:xfrm>
          <a:prstGeom prst="straightConnector1">
            <a:avLst/>
          </a:prstGeom>
          <a:ln w="12700" cap="flat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C788B25-AA75-3F75-2EF8-37FF4C557388}"/>
              </a:ext>
            </a:extLst>
          </p:cNvPr>
          <p:cNvCxnSpPr>
            <a:cxnSpLocks/>
            <a:stCxn id="45" idx="2"/>
            <a:endCxn id="49" idx="0"/>
          </p:cNvCxnSpPr>
          <p:nvPr/>
        </p:nvCxnSpPr>
        <p:spPr>
          <a:xfrm>
            <a:off x="4776506" y="4426234"/>
            <a:ext cx="617612" cy="720593"/>
          </a:xfrm>
          <a:prstGeom prst="straightConnector1">
            <a:avLst/>
          </a:prstGeom>
          <a:ln w="12700" cap="flat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88F6A1B-BF76-3E16-FD11-2CF0707E3B61}"/>
              </a:ext>
            </a:extLst>
          </p:cNvPr>
          <p:cNvCxnSpPr>
            <a:cxnSpLocks/>
            <a:stCxn id="45" idx="2"/>
            <a:endCxn id="48" idx="0"/>
          </p:cNvCxnSpPr>
          <p:nvPr/>
        </p:nvCxnSpPr>
        <p:spPr>
          <a:xfrm>
            <a:off x="4776506" y="4426234"/>
            <a:ext cx="0" cy="720593"/>
          </a:xfrm>
          <a:prstGeom prst="straightConnector1">
            <a:avLst/>
          </a:prstGeom>
          <a:ln w="12700" cap="flat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9573AAF-293B-E36E-D1E0-1471F762CE45}"/>
              </a:ext>
            </a:extLst>
          </p:cNvPr>
          <p:cNvSpPr txBox="1"/>
          <p:nvPr/>
        </p:nvSpPr>
        <p:spPr>
          <a:xfrm>
            <a:off x="3994880" y="5680564"/>
            <a:ext cx="15632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Offline POS Service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4765960-0042-146B-485B-6EA8C28E1349}"/>
              </a:ext>
            </a:extLst>
          </p:cNvPr>
          <p:cNvCxnSpPr>
            <a:cxnSpLocks/>
            <a:stCxn id="43" idx="2"/>
            <a:endCxn id="46" idx="0"/>
          </p:cNvCxnSpPr>
          <p:nvPr/>
        </p:nvCxnSpPr>
        <p:spPr>
          <a:xfrm flipH="1">
            <a:off x="2188460" y="3292130"/>
            <a:ext cx="1543502" cy="1854697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68CD12A9-2780-48F5-0F14-4A56E4618D93}"/>
              </a:ext>
            </a:extLst>
          </p:cNvPr>
          <p:cNvSpPr txBox="1"/>
          <p:nvPr/>
        </p:nvSpPr>
        <p:spPr>
          <a:xfrm>
            <a:off x="1757092" y="5674035"/>
            <a:ext cx="862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Online POS</a:t>
            </a: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E50FF018-1FE7-C39B-C3A2-0E99FD968D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35112" y="2298431"/>
            <a:ext cx="993699" cy="993699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6AD15138-415F-6307-1466-AD31EADF9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95555" y="4776947"/>
            <a:ext cx="369880" cy="369880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8E02290A-7C10-D635-0BFD-B907D44B08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91566" y="4056354"/>
            <a:ext cx="369880" cy="36988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B7E3CB9F-2F4B-82C7-DE16-BC1AD19780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24856" y="5146827"/>
            <a:ext cx="527207" cy="527207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8867369C-17A0-C7F3-7652-E4EE6D23A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95290" y="5146827"/>
            <a:ext cx="527207" cy="527207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2414EE92-281E-CFED-FD0E-2DAF515D0F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12902" y="5146827"/>
            <a:ext cx="527207" cy="527207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E1F21076-6D26-605A-4B95-81BE5223DA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30514" y="5146827"/>
            <a:ext cx="527207" cy="527207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242E4C91-863D-4FD5-CD69-0948B008EEDF}"/>
              </a:ext>
            </a:extLst>
          </p:cNvPr>
          <p:cNvSpPr txBox="1"/>
          <p:nvPr/>
        </p:nvSpPr>
        <p:spPr>
          <a:xfrm>
            <a:off x="4162888" y="2423257"/>
            <a:ext cx="1433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Dynamics 365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OnPrem</a:t>
            </a:r>
          </a:p>
        </p:txBody>
      </p:sp>
      <p:pic>
        <p:nvPicPr>
          <p:cNvPr id="62" name="Graphic 61">
            <a:extLst>
              <a:ext uri="{FF2B5EF4-FFF2-40B4-BE49-F238E27FC236}">
                <a16:creationId xmlns:a16="http://schemas.microsoft.com/office/drawing/2014/main" id="{F04A6F39-5357-DA79-58C6-183DBEBE09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24905" y="2827584"/>
            <a:ext cx="369880" cy="36988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B98AC8E0-02B6-4EC8-D75F-E9BB4DC401CC}"/>
              </a:ext>
            </a:extLst>
          </p:cNvPr>
          <p:cNvSpPr txBox="1"/>
          <p:nvPr/>
        </p:nvSpPr>
        <p:spPr>
          <a:xfrm>
            <a:off x="2370217" y="2941976"/>
            <a:ext cx="862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Commerce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8602974E-F534-7434-FD17-C9E99FD0BB4C}"/>
              </a:ext>
            </a:extLst>
          </p:cNvPr>
          <p:cNvSpPr/>
          <p:nvPr/>
        </p:nvSpPr>
        <p:spPr>
          <a:xfrm>
            <a:off x="9493364" y="2307601"/>
            <a:ext cx="194817" cy="19481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B3D08CAD-9562-20DD-BBC5-C0CF3B86030D}"/>
              </a:ext>
            </a:extLst>
          </p:cNvPr>
          <p:cNvSpPr/>
          <p:nvPr/>
        </p:nvSpPr>
        <p:spPr>
          <a:xfrm>
            <a:off x="8301503" y="2924833"/>
            <a:ext cx="194817" cy="19481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783FCD43-F17D-397F-9DBA-135336DDFAAB}"/>
              </a:ext>
            </a:extLst>
          </p:cNvPr>
          <p:cNvSpPr/>
          <p:nvPr/>
        </p:nvSpPr>
        <p:spPr>
          <a:xfrm>
            <a:off x="7869248" y="6129309"/>
            <a:ext cx="194817" cy="19481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61266AEB-E9E9-E430-9E2F-E9C9A93FB2EB}"/>
              </a:ext>
            </a:extLst>
          </p:cNvPr>
          <p:cNvSpPr/>
          <p:nvPr/>
        </p:nvSpPr>
        <p:spPr>
          <a:xfrm>
            <a:off x="8812486" y="6129309"/>
            <a:ext cx="194817" cy="19481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4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CB1482FE-0266-A23B-4E0E-B6DA75FC6ECE}"/>
              </a:ext>
            </a:extLst>
          </p:cNvPr>
          <p:cNvSpPr/>
          <p:nvPr/>
        </p:nvSpPr>
        <p:spPr>
          <a:xfrm>
            <a:off x="10515813" y="6129309"/>
            <a:ext cx="194817" cy="19481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5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65FE174-1EBD-71C7-0369-123700EA851E}"/>
              </a:ext>
            </a:extLst>
          </p:cNvPr>
          <p:cNvGrpSpPr/>
          <p:nvPr/>
        </p:nvGrpSpPr>
        <p:grpSpPr>
          <a:xfrm>
            <a:off x="7195249" y="5138252"/>
            <a:ext cx="1146468" cy="773429"/>
            <a:chOff x="4745049" y="3924557"/>
            <a:chExt cx="1146468" cy="773429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7404DBA-D27C-D6F4-79C1-9484596AC166}"/>
                </a:ext>
              </a:extLst>
            </p:cNvPr>
            <p:cNvSpPr txBox="1"/>
            <p:nvPr/>
          </p:nvSpPr>
          <p:spPr>
            <a:xfrm>
              <a:off x="4745049" y="4451765"/>
              <a:ext cx="11464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Offline POS</a:t>
              </a:r>
            </a:p>
          </p:txBody>
        </p: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ACF0BBDA-82A4-F433-4BF4-78B04518E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66644" y="3924557"/>
              <a:ext cx="527207" cy="527207"/>
            </a:xfrm>
            <a:prstGeom prst="rect">
              <a:avLst/>
            </a:prstGeom>
          </p:spPr>
        </p:pic>
      </p:grpSp>
      <p:sp>
        <p:nvSpPr>
          <p:cNvPr id="52" name="Rectangle: Rounded Corners 46">
            <a:extLst>
              <a:ext uri="{FF2B5EF4-FFF2-40B4-BE49-F238E27FC236}">
                <a16:creationId xmlns:a16="http://schemas.microsoft.com/office/drawing/2014/main" id="{3F5EDDF8-7F07-E197-875C-A10C11A359AA}"/>
              </a:ext>
            </a:extLst>
          </p:cNvPr>
          <p:cNvSpPr/>
          <p:nvPr/>
        </p:nvSpPr>
        <p:spPr>
          <a:xfrm>
            <a:off x="8206112" y="2778258"/>
            <a:ext cx="1060167" cy="524117"/>
          </a:xfrm>
          <a:prstGeom prst="rect">
            <a:avLst/>
          </a:prstGeom>
          <a:noFill/>
          <a:ln>
            <a:solidFill>
              <a:srgbClr val="13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Hybrid component server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C4ECCAF-2C95-46A3-ACD9-C0F2AC79753F}"/>
              </a:ext>
            </a:extLst>
          </p:cNvPr>
          <p:cNvCxnSpPr>
            <a:cxnSpLocks/>
          </p:cNvCxnSpPr>
          <p:nvPr/>
        </p:nvCxnSpPr>
        <p:spPr>
          <a:xfrm>
            <a:off x="6310884" y="3406424"/>
            <a:ext cx="409868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02EE0EF-7241-D3F2-3706-E1692A5AA085}"/>
              </a:ext>
            </a:extLst>
          </p:cNvPr>
          <p:cNvCxnSpPr>
            <a:cxnSpLocks/>
            <a:stCxn id="52" idx="2"/>
            <a:endCxn id="73" idx="0"/>
          </p:cNvCxnSpPr>
          <p:nvPr/>
        </p:nvCxnSpPr>
        <p:spPr>
          <a:xfrm flipH="1">
            <a:off x="7771925" y="3302375"/>
            <a:ext cx="964271" cy="1465997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5F2045B-D23B-89D8-75D0-3155CA0A33D9}"/>
              </a:ext>
            </a:extLst>
          </p:cNvPr>
          <p:cNvCxnSpPr>
            <a:cxnSpLocks/>
            <a:stCxn id="52" idx="2"/>
            <a:endCxn id="74" idx="0"/>
          </p:cNvCxnSpPr>
          <p:nvPr/>
        </p:nvCxnSpPr>
        <p:spPr>
          <a:xfrm>
            <a:off x="8736196" y="3302375"/>
            <a:ext cx="547695" cy="755194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AEDE03C-7875-0FA4-98EE-4090930726A0}"/>
              </a:ext>
            </a:extLst>
          </p:cNvPr>
          <p:cNvCxnSpPr>
            <a:cxnSpLocks/>
            <a:stCxn id="74" idx="2"/>
            <a:endCxn id="76" idx="0"/>
          </p:cNvCxnSpPr>
          <p:nvPr/>
        </p:nvCxnSpPr>
        <p:spPr>
          <a:xfrm flipH="1">
            <a:off x="8666279" y="4427449"/>
            <a:ext cx="617612" cy="720593"/>
          </a:xfrm>
          <a:prstGeom prst="straightConnector1">
            <a:avLst/>
          </a:prstGeom>
          <a:ln w="12700" cap="flat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544F30C-C435-1E9A-8850-7A2359E23C5D}"/>
              </a:ext>
            </a:extLst>
          </p:cNvPr>
          <p:cNvCxnSpPr>
            <a:cxnSpLocks/>
            <a:stCxn id="74" idx="2"/>
            <a:endCxn id="78" idx="0"/>
          </p:cNvCxnSpPr>
          <p:nvPr/>
        </p:nvCxnSpPr>
        <p:spPr>
          <a:xfrm>
            <a:off x="9283891" y="4427449"/>
            <a:ext cx="617612" cy="720593"/>
          </a:xfrm>
          <a:prstGeom prst="straightConnector1">
            <a:avLst/>
          </a:prstGeom>
          <a:ln w="12700" cap="flat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13DFF0A-3A21-80DB-E47C-CC2B4773BF9E}"/>
              </a:ext>
            </a:extLst>
          </p:cNvPr>
          <p:cNvCxnSpPr>
            <a:cxnSpLocks/>
            <a:stCxn id="74" idx="2"/>
            <a:endCxn id="77" idx="0"/>
          </p:cNvCxnSpPr>
          <p:nvPr/>
        </p:nvCxnSpPr>
        <p:spPr>
          <a:xfrm>
            <a:off x="9283891" y="4427449"/>
            <a:ext cx="0" cy="720593"/>
          </a:xfrm>
          <a:prstGeom prst="straightConnector1">
            <a:avLst/>
          </a:prstGeom>
          <a:ln w="12700" cap="flat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CF8CBCFE-C955-EEC3-5D42-59DA2D13BF51}"/>
              </a:ext>
            </a:extLst>
          </p:cNvPr>
          <p:cNvSpPr txBox="1"/>
          <p:nvPr/>
        </p:nvSpPr>
        <p:spPr>
          <a:xfrm>
            <a:off x="8502265" y="5681779"/>
            <a:ext cx="15632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Offline POS Service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F165A7E-FE67-C2B1-52E9-6D4432FA4231}"/>
              </a:ext>
            </a:extLst>
          </p:cNvPr>
          <p:cNvSpPr txBox="1"/>
          <p:nvPr/>
        </p:nvSpPr>
        <p:spPr>
          <a:xfrm>
            <a:off x="5848600" y="2909912"/>
            <a:ext cx="53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HQ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DB95672-DF6E-3CD7-7806-9AF6845EE138}"/>
              </a:ext>
            </a:extLst>
          </p:cNvPr>
          <p:cNvSpPr txBox="1"/>
          <p:nvPr/>
        </p:nvSpPr>
        <p:spPr>
          <a:xfrm>
            <a:off x="5735589" y="3773804"/>
            <a:ext cx="76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Store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0ABE3537-D09B-FA2C-9B55-BE62FF3D0270}"/>
              </a:ext>
            </a:extLst>
          </p:cNvPr>
          <p:cNvCxnSpPr>
            <a:cxnSpLocks/>
            <a:stCxn id="72" idx="2"/>
            <a:endCxn id="75" idx="0"/>
          </p:cNvCxnSpPr>
          <p:nvPr/>
        </p:nvCxnSpPr>
        <p:spPr>
          <a:xfrm flipH="1">
            <a:off x="6879890" y="1653249"/>
            <a:ext cx="1476182" cy="3485003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E1ECAFFE-BE13-636F-5973-D40A6F91F7E2}"/>
              </a:ext>
            </a:extLst>
          </p:cNvPr>
          <p:cNvSpPr txBox="1"/>
          <p:nvPr/>
        </p:nvSpPr>
        <p:spPr>
          <a:xfrm>
            <a:off x="6448522" y="5665460"/>
            <a:ext cx="862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Online POS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0900C0D0-8CCD-A5F0-B06D-9289C3A5AC90}"/>
              </a:ext>
            </a:extLst>
          </p:cNvPr>
          <p:cNvCxnSpPr>
            <a:cxnSpLocks/>
            <a:stCxn id="72" idx="2"/>
            <a:endCxn id="52" idx="0"/>
          </p:cNvCxnSpPr>
          <p:nvPr/>
        </p:nvCxnSpPr>
        <p:spPr>
          <a:xfrm>
            <a:off x="8356072" y="1653249"/>
            <a:ext cx="380124" cy="1125009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Graphic 71">
            <a:extLst>
              <a:ext uri="{FF2B5EF4-FFF2-40B4-BE49-F238E27FC236}">
                <a16:creationId xmlns:a16="http://schemas.microsoft.com/office/drawing/2014/main" id="{8894DFD4-E6B3-290D-C483-C816437CE0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97230" y="935565"/>
            <a:ext cx="717684" cy="717684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0AB0ABA0-E1F1-ECF0-1E41-586A2E2B5E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86985" y="4768372"/>
            <a:ext cx="369880" cy="369880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3D5B832D-AAEA-4B05-AA68-D4C3C02706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98951" y="4057569"/>
            <a:ext cx="369880" cy="369880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51BEEC76-1F17-7A1E-DF95-0EF454A76B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16286" y="5138252"/>
            <a:ext cx="527207" cy="527207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47E75244-785D-F35D-A222-BCF0DDFEF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02675" y="5148042"/>
            <a:ext cx="527207" cy="527207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3DC1F5B1-C362-18B4-7765-0B3B3E95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20287" y="5148042"/>
            <a:ext cx="527207" cy="527207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281ED1CB-1E37-8248-D24E-E23AEB30E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37899" y="5148042"/>
            <a:ext cx="527207" cy="527207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B657D78C-3E86-3D82-5FF1-78B94D949D7D}"/>
              </a:ext>
            </a:extLst>
          </p:cNvPr>
          <p:cNvSpPr txBox="1"/>
          <p:nvPr/>
        </p:nvSpPr>
        <p:spPr>
          <a:xfrm>
            <a:off x="8670560" y="935565"/>
            <a:ext cx="1433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Dynamics 365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cloud</a:t>
            </a:r>
          </a:p>
        </p:txBody>
      </p:sp>
      <p:pic>
        <p:nvPicPr>
          <p:cNvPr id="80" name="Graphic 79">
            <a:extLst>
              <a:ext uri="{FF2B5EF4-FFF2-40B4-BE49-F238E27FC236}">
                <a16:creationId xmlns:a16="http://schemas.microsoft.com/office/drawing/2014/main" id="{DFC9B5BF-E5F0-8242-EFE5-B36B1BFFAC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34407" y="2827584"/>
            <a:ext cx="369880" cy="369880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CAB6C00D-4E6D-E285-C3DE-277E54C6A033}"/>
              </a:ext>
            </a:extLst>
          </p:cNvPr>
          <p:cNvSpPr txBox="1"/>
          <p:nvPr/>
        </p:nvSpPr>
        <p:spPr>
          <a:xfrm>
            <a:off x="9412445" y="2942679"/>
            <a:ext cx="862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Commerce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8B70596-CB88-23A7-4587-D524432ACDD9}"/>
              </a:ext>
            </a:extLst>
          </p:cNvPr>
          <p:cNvSpPr txBox="1"/>
          <p:nvPr/>
        </p:nvSpPr>
        <p:spPr>
          <a:xfrm>
            <a:off x="5745489" y="1095565"/>
            <a:ext cx="741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SaaS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07BDBF2C-2BF1-98F8-F2EB-FBA7F8C6B5FE}"/>
              </a:ext>
            </a:extLst>
          </p:cNvPr>
          <p:cNvCxnSpPr>
            <a:cxnSpLocks/>
          </p:cNvCxnSpPr>
          <p:nvPr/>
        </p:nvCxnSpPr>
        <p:spPr>
          <a:xfrm>
            <a:off x="5558129" y="2040171"/>
            <a:ext cx="4851435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Graphic 83">
            <a:extLst>
              <a:ext uri="{FF2B5EF4-FFF2-40B4-BE49-F238E27FC236}">
                <a16:creationId xmlns:a16="http://schemas.microsoft.com/office/drawing/2014/main" id="{E0B1DB9E-A4E6-BDC5-A153-88939F48A0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81339" y="2827584"/>
            <a:ext cx="369880" cy="36988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ABDB308-B6C0-FA0A-D3BB-AC9AA640B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Architecture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9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8099 -0.0007 " pathEditMode="relative" ptsTypes="AA">
                                      <p:cBhvr>
                                        <p:cTn id="8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8099 -0.0007 " pathEditMode="relative" ptsTypes="AA">
                                      <p:cBhvr>
                                        <p:cTn id="8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8099 -0.0007 " pathEditMode="relative" ptsTypes="AA">
                                      <p:cBhvr>
                                        <p:cTn id="8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8099 -0.0007 " pathEditMode="relative" ptsTypes="AA">
                                      <p:cBhvr>
                                        <p:cTn id="8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8099 -0.0007 " pathEditMode="relative" ptsTypes="AA">
                                      <p:cBhvr>
                                        <p:cTn id="9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8099 -0.0007 " pathEditMode="relative" ptsTypes="AA">
                                      <p:cBhvr>
                                        <p:cTn id="9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8099 -0.0007 " pathEditMode="relative" ptsTypes="AA">
                                      <p:cBhvr>
                                        <p:cTn id="9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8099 -0.0007 " pathEditMode="relative" ptsTypes="AA">
                                      <p:cBhvr>
                                        <p:cTn id="9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8099 -0.0007 " pathEditMode="relative" ptsTypes="AA">
                                      <p:cBhvr>
                                        <p:cTn id="9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8099 -0.0007 " pathEditMode="relative" ptsTypes="AA">
                                      <p:cBhvr>
                                        <p:cTn id="10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8099 -0.0007 " pathEditMode="relative" ptsTypes="AA">
                                      <p:cBhvr>
                                        <p:cTn id="10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8099 -0.0007 " pathEditMode="relative" ptsTypes="AA">
                                      <p:cBhvr>
                                        <p:cTn id="10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8099 -0.0007 " pathEditMode="relative" ptsTypes="AA">
                                      <p:cBhvr>
                                        <p:cTn id="10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8099 -0.0007 " pathEditMode="relative" ptsTypes="AA">
                                      <p:cBhvr>
                                        <p:cTn id="10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8099 -0.0007 " pathEditMode="relative" ptsTypes="AA">
                                      <p:cBhvr>
                                        <p:cTn id="11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8099 -0.0007 " pathEditMode="relative" ptsTypes="AA">
                                      <p:cBhvr>
                                        <p:cTn id="11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8099 -0.0007 " pathEditMode="relative" ptsTypes="AA">
                                      <p:cBhvr>
                                        <p:cTn id="1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8099 -0.0007 " pathEditMode="relative" ptsTypes="AA">
                                      <p:cBhvr>
                                        <p:cTn id="11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8099 -0.0007 " pathEditMode="relative" ptsTypes="AA">
                                      <p:cBhvr>
                                        <p:cTn id="11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8099 -0.0007 " pathEditMode="relative" ptsTypes="AA">
                                      <p:cBhvr>
                                        <p:cTn id="12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0.4349 2.59259E-6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45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0.43854 -3.33333E-6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000"/>
                            </p:stCondLst>
                            <p:childTnLst>
                              <p:par>
                                <p:cTn id="1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7" grpId="0"/>
      <p:bldP spid="41" grpId="0"/>
      <p:bldP spid="55" grpId="0"/>
      <p:bldP spid="64" grpId="0"/>
      <p:bldP spid="86" grpId="0" animBg="1"/>
      <p:bldP spid="87" grpId="0" animBg="1"/>
      <p:bldP spid="88" grpId="0" animBg="1"/>
      <p:bldP spid="89" grpId="0" animBg="1"/>
      <p:bldP spid="90" grpId="0" animBg="1"/>
      <p:bldP spid="52" grpId="0" animBg="1"/>
      <p:bldP spid="60" grpId="0"/>
      <p:bldP spid="61" grpId="0"/>
      <p:bldP spid="68" grpId="0"/>
      <p:bldP spid="70" grpId="0"/>
      <p:bldP spid="79" grpId="0"/>
      <p:bldP spid="81" grpId="0"/>
      <p:bldP spid="8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11B6E69-F145-06B7-C75E-4864C3C6065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6752A-9570-C0F0-B036-0283ECE513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Or could be called Offline POS Service </a:t>
            </a:r>
            <a:br>
              <a:rPr lang="en-US" sz="2400" dirty="0"/>
            </a:br>
            <a:r>
              <a:rPr lang="en-US" sz="2400" dirty="0"/>
              <a:t>aka Store Server </a:t>
            </a:r>
          </a:p>
          <a:p>
            <a:pPr lvl="1"/>
            <a:r>
              <a:rPr lang="en-US" sz="2000" dirty="0"/>
              <a:t>Never both used for the same POS</a:t>
            </a:r>
          </a:p>
          <a:p>
            <a:pPr lvl="1"/>
            <a:endParaRPr lang="en-US" sz="2000" dirty="0"/>
          </a:p>
          <a:p>
            <a:r>
              <a:rPr lang="en-US" sz="2400" dirty="0"/>
              <a:t>Normally running SQL Express</a:t>
            </a:r>
          </a:p>
          <a:p>
            <a:pPr lvl="1"/>
            <a:r>
              <a:rPr lang="en-US" sz="2000" dirty="0"/>
              <a:t>is limited to 10 Gb size</a:t>
            </a:r>
          </a:p>
          <a:p>
            <a:pPr lvl="1"/>
            <a:r>
              <a:rPr lang="en-US" sz="2000" dirty="0"/>
              <a:t>is limited to 1410 Mb RAM</a:t>
            </a:r>
          </a:p>
          <a:p>
            <a:pPr lvl="1"/>
            <a:r>
              <a:rPr lang="en-US" sz="2000" dirty="0"/>
              <a:t>has limited out of the box maintenance options, but can be worked around</a:t>
            </a:r>
          </a:p>
          <a:p>
            <a:pPr lvl="1"/>
            <a:r>
              <a:rPr lang="en-US" sz="2000" dirty="0"/>
              <a:t>is limited to lesser of 1 socket or 4 cores</a:t>
            </a:r>
          </a:p>
          <a:p>
            <a:pPr lvl="1"/>
            <a:endParaRPr lang="en-US" sz="2000" dirty="0"/>
          </a:p>
          <a:p>
            <a:r>
              <a:rPr lang="en-US" sz="2400" dirty="0"/>
              <a:t>Consider SQL Standard if running </a:t>
            </a:r>
            <a:br>
              <a:rPr lang="en-US" sz="2400" dirty="0"/>
            </a:br>
            <a:r>
              <a:rPr lang="en-US" sz="2400" dirty="0"/>
              <a:t>Offline POS Service (Store Server) in demanding environment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7D6DFD7-6E90-7390-FFC1-DFC55EB02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Offline POS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1D96FE-2BED-7C09-FA81-0B842619C5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8822" y="3389194"/>
            <a:ext cx="3548073" cy="3381140"/>
          </a:xfrm>
          <a:prstGeom prst="rect">
            <a:avLst/>
          </a:prstGeom>
        </p:spPr>
      </p:pic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BA150AD-057D-44C9-2B58-05C1181DF7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6451" y="303741"/>
            <a:ext cx="4407530" cy="3236623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8F77BD7-D2BD-128B-8A6D-BD1F5559D0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1914" y="5023953"/>
            <a:ext cx="1541630" cy="1278870"/>
          </a:xfrm>
          <a:prstGeom prst="rect">
            <a:avLst/>
          </a:prstGeom>
        </p:spPr>
      </p:pic>
      <p:pic>
        <p:nvPicPr>
          <p:cNvPr id="8" name="Picture 7" descr="A picture containing text, electronics, display, screenshot&#10;&#10;Description automatically generated">
            <a:extLst>
              <a:ext uri="{FF2B5EF4-FFF2-40B4-BE49-F238E27FC236}">
                <a16:creationId xmlns:a16="http://schemas.microsoft.com/office/drawing/2014/main" id="{34A7532E-6505-CD0C-4917-2C69C173A3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2512" y="729976"/>
            <a:ext cx="3120434" cy="269902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347EABE-FB50-FDA8-BB94-022457867106}"/>
              </a:ext>
            </a:extLst>
          </p:cNvPr>
          <p:cNvGrpSpPr/>
          <p:nvPr/>
        </p:nvGrpSpPr>
        <p:grpSpPr>
          <a:xfrm>
            <a:off x="7699067" y="2144588"/>
            <a:ext cx="1146468" cy="773429"/>
            <a:chOff x="4745049" y="3924557"/>
            <a:chExt cx="1146468" cy="77342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5DA4607-E304-D383-68AA-A8C5413A2A9D}"/>
                </a:ext>
              </a:extLst>
            </p:cNvPr>
            <p:cNvSpPr txBox="1"/>
            <p:nvPr/>
          </p:nvSpPr>
          <p:spPr>
            <a:xfrm>
              <a:off x="4745049" y="4451765"/>
              <a:ext cx="11464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Offline POS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7C45FF1-EA82-EC23-8E00-95A51C227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066644" y="3924557"/>
              <a:ext cx="527207" cy="527207"/>
            </a:xfrm>
            <a:prstGeom prst="rect">
              <a:avLst/>
            </a:prstGeom>
          </p:spPr>
        </p:pic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B957F01D-1380-CF90-B1EB-180D0EED08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90803" y="1774708"/>
            <a:ext cx="369880" cy="36988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39F2E84-A767-25AD-5529-33382C396E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86814" y="1054115"/>
            <a:ext cx="369880" cy="36988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57FF13A-4BC9-C1AC-7021-485A041A5E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90538" y="2144588"/>
            <a:ext cx="527207" cy="52720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03ED1643-AC3F-AB3F-2AB3-3B8953282A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08150" y="2144588"/>
            <a:ext cx="527207" cy="52720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E1CB6C75-DBC2-3B0A-CC8D-1B17697566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25762" y="2144588"/>
            <a:ext cx="527207" cy="527207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ED050C3-05A6-D147-B886-6ACE2A194676}"/>
              </a:ext>
            </a:extLst>
          </p:cNvPr>
          <p:cNvCxnSpPr>
            <a:cxnSpLocks/>
          </p:cNvCxnSpPr>
          <p:nvPr/>
        </p:nvCxnSpPr>
        <p:spPr>
          <a:xfrm flipH="1">
            <a:off x="9354142" y="1423995"/>
            <a:ext cx="617612" cy="720593"/>
          </a:xfrm>
          <a:prstGeom prst="straightConnector1">
            <a:avLst/>
          </a:prstGeom>
          <a:ln w="12700" cap="flat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3A0F038-80AD-A264-F385-21B941B09BDD}"/>
              </a:ext>
            </a:extLst>
          </p:cNvPr>
          <p:cNvCxnSpPr>
            <a:cxnSpLocks/>
          </p:cNvCxnSpPr>
          <p:nvPr/>
        </p:nvCxnSpPr>
        <p:spPr>
          <a:xfrm>
            <a:off x="9971754" y="1423995"/>
            <a:ext cx="617612" cy="720593"/>
          </a:xfrm>
          <a:prstGeom prst="straightConnector1">
            <a:avLst/>
          </a:prstGeom>
          <a:ln w="12700" cap="flat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1FA6FD8-63DB-F10B-4CCB-4AC5DBDBCF2F}"/>
              </a:ext>
            </a:extLst>
          </p:cNvPr>
          <p:cNvCxnSpPr>
            <a:cxnSpLocks/>
          </p:cNvCxnSpPr>
          <p:nvPr/>
        </p:nvCxnSpPr>
        <p:spPr>
          <a:xfrm>
            <a:off x="9971754" y="1423995"/>
            <a:ext cx="0" cy="720593"/>
          </a:xfrm>
          <a:prstGeom prst="straightConnector1">
            <a:avLst/>
          </a:prstGeom>
          <a:ln w="12700" cap="flat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B442016-992D-45CE-D546-476D84473376}"/>
              </a:ext>
            </a:extLst>
          </p:cNvPr>
          <p:cNvSpPr txBox="1"/>
          <p:nvPr/>
        </p:nvSpPr>
        <p:spPr>
          <a:xfrm>
            <a:off x="9190128" y="2678325"/>
            <a:ext cx="15632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Offline POS Service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C04D59-1D49-D9AB-6BC1-F5992E5765EE}"/>
              </a:ext>
            </a:extLst>
          </p:cNvPr>
          <p:cNvSpPr txBox="1"/>
          <p:nvPr/>
        </p:nvSpPr>
        <p:spPr>
          <a:xfrm>
            <a:off x="10930837" y="771565"/>
            <a:ext cx="76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Store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6C6173-E24A-E87D-2781-856BD835567B}"/>
              </a:ext>
            </a:extLst>
          </p:cNvPr>
          <p:cNvSpPr txBox="1"/>
          <p:nvPr/>
        </p:nvSpPr>
        <p:spPr>
          <a:xfrm>
            <a:off x="282054" y="6487236"/>
            <a:ext cx="8908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10"/>
              </a:rPr>
              <a:t>https://learn.microsoft.com/en-us/sql/sql-server/editions-and-components-of-sql-server-2019?view=sql-server-ver16#Cross-BoxScaleLimits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014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28EAB8A-EF19-11F7-8157-D716119B1322}"/>
              </a:ext>
            </a:extLst>
          </p:cNvPr>
          <p:cNvSpPr txBox="1">
            <a:spLocks/>
          </p:cNvSpPr>
          <p:nvPr/>
        </p:nvSpPr>
        <p:spPr>
          <a:xfrm>
            <a:off x="2429527" y="1727569"/>
            <a:ext cx="10718799" cy="1185620"/>
          </a:xfrm>
          <a:prstGeom prst="rect">
            <a:avLst/>
          </a:prstGeom>
          <a:scene3d>
            <a:camera prst="perspectiveFront"/>
            <a:lightRig rig="threePt" dir="t"/>
          </a:scene3d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Inventory </a:t>
            </a:r>
            <a:br>
              <a:rPr lang="en-US" sz="60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60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for LS Central</a:t>
            </a:r>
          </a:p>
          <a:p>
            <a:pPr marL="0" indent="0" algn="ctr">
              <a:buNone/>
            </a:pPr>
            <a:endParaRPr lang="en-US" sz="5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Performance improvements for </a:t>
            </a:r>
            <a:br>
              <a:rPr lang="en-US" sz="36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36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large retailers</a:t>
            </a:r>
            <a:endParaRPr lang="en-IS" sz="48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1" name="Picture Placeholder 6">
            <a:extLst>
              <a:ext uri="{FF2B5EF4-FFF2-40B4-BE49-F238E27FC236}">
                <a16:creationId xmlns:a16="http://schemas.microsoft.com/office/drawing/2014/main" id="{090856A0-B2BF-CF6E-8325-257E2D5834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24" b="96857" l="9204" r="90920">
                        <a14:foregroundMark x1="12189" y1="65541" x2="9204" y2="78347"/>
                        <a14:foregroundMark x1="22356" y1="94412" x2="23881" y2="96275"/>
                        <a14:foregroundMark x1="22070" y1="94063" x2="22356" y2="94412"/>
                        <a14:foregroundMark x1="9204" y1="78347" x2="21241" y2="93050"/>
                        <a14:foregroundMark x1="24004" y1="94063" x2="24502" y2="94529"/>
                        <a14:foregroundMark x1="23383" y1="93481" x2="24004" y2="94063"/>
                        <a14:foregroundMark x1="21642" y1="91851" x2="22264" y2="92433"/>
                        <a14:foregroundMark x1="29353" y1="93830" x2="69403" y2="91967"/>
                        <a14:foregroundMark x1="69403" y1="91967" x2="77488" y2="94063"/>
                        <a14:foregroundMark x1="39677" y1="96973" x2="50871" y2="96624"/>
                        <a14:foregroundMark x1="38806" y1="13388" x2="49751" y2="8149"/>
                        <a14:foregroundMark x1="49751" y1="8149" x2="53483" y2="11874"/>
                        <a14:foregroundMark x1="45771" y1="4540" x2="48010" y2="4540"/>
                        <a14:foregroundMark x1="89428" y1="68452" x2="90920" y2="79977"/>
                        <a14:foregroundMark x1="90920" y1="79977" x2="90672" y2="81141"/>
                        <a14:foregroundMark x1="21205" y1="93071" x2="20647" y2="92549"/>
                        <a14:foregroundMark x1="21144" y1="91385" x2="21979" y2="92767"/>
                        <a14:backgroundMark x1="22139" y1="94063" x2="22139" y2="94063"/>
                        <a14:backgroundMark x1="21891" y1="93481" x2="21891" y2="93481"/>
                        <a14:backgroundMark x1="21269" y1="93597" x2="22015" y2="93830"/>
                        <a14:backgroundMark x1="20896" y1="93248" x2="21766" y2="94412"/>
                        <a14:backgroundMark x1="22139" y1="94412" x2="22139" y2="94412"/>
                      </a14:backgroundRemoval>
                    </a14:imgEffect>
                  </a14:imgLayer>
                </a14:imgProps>
              </a:ext>
            </a:extLst>
          </a:blip>
          <a:srcRect t="2786" b="2786"/>
          <a:stretch/>
        </p:blipFill>
        <p:spPr>
          <a:xfrm>
            <a:off x="307496" y="1590079"/>
            <a:ext cx="3343573" cy="3372239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04682DB-1F21-01F2-14D3-0EEAC5E4CF55}"/>
              </a:ext>
            </a:extLst>
          </p:cNvPr>
          <p:cNvSpPr txBox="1">
            <a:spLocks/>
          </p:cNvSpPr>
          <p:nvPr/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Martin Kleindl</a:t>
            </a:r>
            <a:endParaRPr lang="en-I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3FEDF05-4D9F-37E8-0F76-7D36D279949F}"/>
              </a:ext>
            </a:extLst>
          </p:cNvPr>
          <p:cNvSpPr txBox="1">
            <a:spLocks/>
          </p:cNvSpPr>
          <p:nvPr/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Product Director</a:t>
            </a:r>
            <a:endParaRPr lang="en-I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DAFEA34-BA8A-A1F9-BAB2-C6225DEBB798}"/>
              </a:ext>
            </a:extLst>
          </p:cNvPr>
          <p:cNvSpPr txBox="1">
            <a:spLocks/>
          </p:cNvSpPr>
          <p:nvPr/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Martin.Kleindl@LSRetail.com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216430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6EB52-D299-552B-4292-919F364FF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Challenge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32F26-4674-772B-AA42-8D8386A02E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781727" cy="507365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Challenges for large retailers</a:t>
            </a:r>
          </a:p>
          <a:p>
            <a:pPr marL="0" indent="0">
              <a:buNone/>
            </a:pPr>
            <a:endParaRPr lang="en-US" sz="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Data volume in Ledger Entry tables</a:t>
            </a:r>
          </a:p>
          <a:p>
            <a:pPr marL="1257300" lvl="2" indent="-342900"/>
            <a:r>
              <a:rPr lang="en-US" sz="1800" dirty="0"/>
              <a:t>Item Ledger Entries</a:t>
            </a:r>
          </a:p>
          <a:p>
            <a:pPr marL="1257300" lvl="2" indent="-342900"/>
            <a:r>
              <a:rPr lang="en-US" sz="1800" dirty="0">
                <a:solidFill>
                  <a:schemeClr val="bg1"/>
                </a:solidFill>
              </a:rPr>
              <a:t>Value Entries</a:t>
            </a:r>
            <a:br>
              <a:rPr lang="en-US" sz="1800" dirty="0">
                <a:solidFill>
                  <a:schemeClr val="bg1"/>
                </a:solidFill>
              </a:rPr>
            </a:br>
            <a:endParaRPr lang="en-US" sz="1800" dirty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Long running processes </a:t>
            </a:r>
          </a:p>
          <a:p>
            <a:pPr marL="1257300" lvl="2" indent="-342900"/>
            <a:r>
              <a:rPr lang="en-US" sz="1800" dirty="0"/>
              <a:t>Statement Calculation</a:t>
            </a:r>
          </a:p>
          <a:p>
            <a:pPr marL="1257300" lvl="2" indent="-342900"/>
            <a:r>
              <a:rPr lang="en-US" sz="1800" dirty="0">
                <a:solidFill>
                  <a:schemeClr val="bg1"/>
                </a:solidFill>
              </a:rPr>
              <a:t>Statement Posting</a:t>
            </a:r>
          </a:p>
          <a:p>
            <a:pPr marL="1257300" lvl="2" indent="-342900"/>
            <a:r>
              <a:rPr lang="en-US" sz="1800" dirty="0"/>
              <a:t>Replenishment Out of Stock calculation</a:t>
            </a:r>
          </a:p>
          <a:p>
            <a:pPr marL="1257300" lvl="2" indent="-342900"/>
            <a:r>
              <a:rPr lang="en-US" sz="1800" dirty="0">
                <a:solidFill>
                  <a:schemeClr val="bg1"/>
                </a:solidFill>
              </a:rPr>
              <a:t>Replenishment Item Quantity and Journal Calculation</a:t>
            </a:r>
            <a:endParaRPr lang="en-US" sz="1800" dirty="0"/>
          </a:p>
          <a:p>
            <a:pPr marL="1257300" lvl="2" indent="-342900"/>
            <a:r>
              <a:rPr lang="en-US" sz="1800" dirty="0"/>
              <a:t>Cost Adjustment &amp; Posting</a:t>
            </a:r>
            <a:endParaRPr lang="en-US" sz="1400" dirty="0">
              <a:solidFill>
                <a:schemeClr val="bg1"/>
              </a:solidFill>
            </a:endParaRPr>
          </a:p>
          <a:p>
            <a:pPr marL="1257300" lvl="2" indent="-342900"/>
            <a:endParaRPr lang="en-US" sz="14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We made huge improvements for the LS Retail processes</a:t>
            </a:r>
            <a:br>
              <a:rPr lang="en-US" sz="1800" dirty="0">
                <a:solidFill>
                  <a:schemeClr val="bg1"/>
                </a:solidFill>
              </a:rPr>
            </a:b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For Microsoft processes we need to find and build out-of-the-box solutions/approaches.</a:t>
            </a:r>
          </a:p>
          <a:p>
            <a:pPr marL="457200" lvl="1" indent="0"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10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0CBD8A-3607-A975-FF5D-B51E1CBA8E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752" b="8906"/>
          <a:stretch/>
        </p:blipFill>
        <p:spPr>
          <a:xfrm>
            <a:off x="9038256" y="1652333"/>
            <a:ext cx="2379550" cy="2730686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C6834ED6-D738-976C-51B0-980F70A222C3}"/>
              </a:ext>
            </a:extLst>
          </p:cNvPr>
          <p:cNvSpPr/>
          <p:nvPr/>
        </p:nvSpPr>
        <p:spPr>
          <a:xfrm>
            <a:off x="8395555" y="3213040"/>
            <a:ext cx="491507" cy="357189"/>
          </a:xfrm>
          <a:prstGeom prst="rightArrow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C9F47A1-D57C-7FA5-BD2C-ADA4EDD942B0}"/>
              </a:ext>
            </a:extLst>
          </p:cNvPr>
          <p:cNvSpPr/>
          <p:nvPr/>
        </p:nvSpPr>
        <p:spPr>
          <a:xfrm>
            <a:off x="8395554" y="3665477"/>
            <a:ext cx="491507" cy="357189"/>
          </a:xfrm>
          <a:prstGeom prst="rightArrow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0E953A-2630-D03F-19B5-4F84002E6EDA}"/>
              </a:ext>
            </a:extLst>
          </p:cNvPr>
          <p:cNvSpPr txBox="1"/>
          <p:nvPr/>
        </p:nvSpPr>
        <p:spPr>
          <a:xfrm>
            <a:off x="9038256" y="4423857"/>
            <a:ext cx="1772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Example from customer 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E58A2A88-CDC2-F61E-4DA5-62220F132E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996" r="-376" b="-296"/>
          <a:stretch/>
        </p:blipFill>
        <p:spPr>
          <a:xfrm>
            <a:off x="9038256" y="3186666"/>
            <a:ext cx="2370673" cy="117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66904"/>
      </p:ext>
    </p:extLst>
  </p:cSld>
  <p:clrMapOvr>
    <a:masterClrMapping/>
  </p:clrMapOvr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5C5FD05A-3634-F448-BDB5-C27CC61F903F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71F9C1AD-5526-F144-A340-EF64AA228DFB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2E460B70-E7D2-EA41-B896-A43B50378A20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232FC006-03AF-7746-8B1A-26A282BC4DC2}"/>
    </a:ext>
  </a:extLst>
</a:theme>
</file>

<file path=ppt/theme/theme5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AC40F60B-75F3-F44E-8321-ABB32CB6C71B}"/>
    </a:ext>
  </a:extLst>
</a:theme>
</file>

<file path=ppt/theme/theme6.xml><?xml version="1.0" encoding="utf-8"?>
<a:theme xmlns:a="http://schemas.openxmlformats.org/drawingml/2006/main" name="1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2DBFB3F2-0F6C-7042-A020-E5DB933C8AD6}"/>
    </a:ext>
  </a:extLst>
</a:theme>
</file>

<file path=ppt/theme/theme7.xml><?xml version="1.0" encoding="utf-8"?>
<a:theme xmlns:a="http://schemas.openxmlformats.org/drawingml/2006/main" name="1_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0A792D8D-98DB-2A4F-8E1D-47899531A9F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F2B807-A264-48E4-B12E-CB13D82729F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CDAC53-A9DA-42AE-9568-111514231D4D}">
  <ds:schemaRefs>
    <ds:schemaRef ds:uri="http://purl.org/dc/terms/"/>
    <ds:schemaRef ds:uri="http://schemas.openxmlformats.org/package/2006/metadata/core-properties"/>
    <ds:schemaRef ds:uri="http://purl.org/dc/elements/1.1/"/>
    <ds:schemaRef ds:uri="http://purl.org/dc/dcmitype/"/>
    <ds:schemaRef ds:uri="0ec22545-32f7-47c8-afbd-c0084660662b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a1a525c2-d4eb-46fe-9b09-8f8634d7947d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2E4B59A-48D1-4E42-BB53-EDF1FAABA4B2}">
  <ds:schemaRefs>
    <ds:schemaRef ds:uri="0ec22545-32f7-47c8-afbd-c0084660662b"/>
    <ds:schemaRef ds:uri="a1a525c2-d4eb-46fe-9b09-8f8634d794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Purple slides</Template>
  <TotalTime>3628</TotalTime>
  <Words>1452</Words>
  <Application>Microsoft Office PowerPoint</Application>
  <PresentationFormat>Widescreen</PresentationFormat>
  <Paragraphs>334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Segoe UI</vt:lpstr>
      <vt:lpstr>Purple slides</vt:lpstr>
      <vt:lpstr>White slides</vt:lpstr>
      <vt:lpstr>Purple product slides</vt:lpstr>
      <vt:lpstr>White product slides</vt:lpstr>
      <vt:lpstr>1_Purple slides</vt:lpstr>
      <vt:lpstr>1_White slides</vt:lpstr>
      <vt:lpstr>1_Purple product slides</vt:lpstr>
      <vt:lpstr>PowerPoint Presentation</vt:lpstr>
      <vt:lpstr>PowerPoint Presentation</vt:lpstr>
      <vt:lpstr>What is On-Prem?</vt:lpstr>
      <vt:lpstr>The Why?  What will you gain as a client or partner?</vt:lpstr>
      <vt:lpstr>What does LS Central solution consist off</vt:lpstr>
      <vt:lpstr>Architecture</vt:lpstr>
      <vt:lpstr>The Offline POS</vt:lpstr>
      <vt:lpstr>PowerPoint Presentation</vt:lpstr>
      <vt:lpstr>The Challenge</vt:lpstr>
      <vt:lpstr>Current approach </vt:lpstr>
      <vt:lpstr>New approach </vt:lpstr>
      <vt:lpstr>New approach</vt:lpstr>
      <vt:lpstr>New approach </vt:lpstr>
      <vt:lpstr>Document posting </vt:lpstr>
      <vt:lpstr>PowerPoint Presentation</vt:lpstr>
      <vt:lpstr>PowerPoint Presentation</vt:lpstr>
      <vt:lpstr>Performance Audit</vt:lpstr>
      <vt:lpstr>Performance Audit - SQL</vt:lpstr>
      <vt:lpstr>Performance Audit – Services and Service Tiers</vt:lpstr>
      <vt:lpstr>PowerPoint Presentation</vt:lpstr>
      <vt:lpstr>PowerPoint Presentation</vt:lpstr>
      <vt:lpstr>PowerPoint Presentation</vt:lpstr>
      <vt:lpstr>The Audit Output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variations and where to find them</dc:title>
  <dc:creator>Elias Johann Jonsson</dc:creator>
  <cp:lastModifiedBy>Bjorn Jonsson</cp:lastModifiedBy>
  <cp:revision>8</cp:revision>
  <dcterms:created xsi:type="dcterms:W3CDTF">2022-12-13T13:44:05Z</dcterms:created>
  <dcterms:modified xsi:type="dcterms:W3CDTF">2023-03-08T12:33:08Z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MediaServiceImageTags">
    <vt:lpwstr/>
  </property>
</Properties>
</file>