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B6_EF3B2D69.xml" ContentType="application/vnd.ms-powerpoint.comment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2" r:id="rId5"/>
    <p:sldMasterId id="2147483775" r:id="rId6"/>
    <p:sldMasterId id="2147483800" r:id="rId7"/>
  </p:sldMasterIdLst>
  <p:notesMasterIdLst>
    <p:notesMasterId r:id="rId36"/>
  </p:notesMasterIdLst>
  <p:handoutMasterIdLst>
    <p:handoutMasterId r:id="rId37"/>
  </p:handoutMasterIdLst>
  <p:sldIdLst>
    <p:sldId id="338" r:id="rId8"/>
    <p:sldId id="442" r:id="rId9"/>
    <p:sldId id="443" r:id="rId10"/>
    <p:sldId id="416" r:id="rId11"/>
    <p:sldId id="428" r:id="rId12"/>
    <p:sldId id="441" r:id="rId13"/>
    <p:sldId id="444" r:id="rId14"/>
    <p:sldId id="438" r:id="rId15"/>
    <p:sldId id="440" r:id="rId16"/>
    <p:sldId id="414" r:id="rId17"/>
    <p:sldId id="413" r:id="rId18"/>
    <p:sldId id="415" r:id="rId19"/>
    <p:sldId id="429" r:id="rId20"/>
    <p:sldId id="417" r:id="rId21"/>
    <p:sldId id="418" r:id="rId22"/>
    <p:sldId id="419" r:id="rId23"/>
    <p:sldId id="420" r:id="rId24"/>
    <p:sldId id="421" r:id="rId25"/>
    <p:sldId id="422" r:id="rId26"/>
    <p:sldId id="427" r:id="rId27"/>
    <p:sldId id="431" r:id="rId28"/>
    <p:sldId id="448" r:id="rId29"/>
    <p:sldId id="449" r:id="rId30"/>
    <p:sldId id="450" r:id="rId31"/>
    <p:sldId id="451" r:id="rId32"/>
    <p:sldId id="454" r:id="rId33"/>
    <p:sldId id="407" r:id="rId34"/>
    <p:sldId id="4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slides" id="{D6BA4260-533A-4742-A8FA-B380CF029357}">
          <p14:sldIdLst>
            <p14:sldId id="338"/>
            <p14:sldId id="442"/>
            <p14:sldId id="443"/>
          </p14:sldIdLst>
        </p14:section>
        <p14:section name="Upgrade Path for LS Central" id="{16C3F0B4-C851-41F5-AD11-7F1D43E16AD7}">
          <p14:sldIdLst>
            <p14:sldId id="416"/>
            <p14:sldId id="428"/>
            <p14:sldId id="441"/>
            <p14:sldId id="444"/>
            <p14:sldId id="438"/>
          </p14:sldIdLst>
        </p14:section>
        <p14:section name="Cloud Migration Tool" id="{C3ED0F22-2421-45B8-9F46-FCAB8B19B411}">
          <p14:sldIdLst>
            <p14:sldId id="440"/>
            <p14:sldId id="414"/>
            <p14:sldId id="413"/>
            <p14:sldId id="415"/>
            <p14:sldId id="429"/>
          </p14:sldIdLst>
        </p14:section>
        <p14:section name="Challenges" id="{621272FF-4BF7-4B97-B7FE-8B271C1800FE}">
          <p14:sldIdLst>
            <p14:sldId id="417"/>
          </p14:sldIdLst>
        </p14:section>
        <p14:section name="LS Migration Tools" id="{23F3669C-AEB2-4F02-86BA-1525112DC7B9}">
          <p14:sldIdLst>
            <p14:sldId id="418"/>
            <p14:sldId id="419"/>
            <p14:sldId id="420"/>
            <p14:sldId id="421"/>
            <p14:sldId id="422"/>
            <p14:sldId id="427"/>
            <p14:sldId id="431"/>
            <p14:sldId id="448"/>
            <p14:sldId id="449"/>
            <p14:sldId id="450"/>
            <p14:sldId id="451"/>
            <p14:sldId id="454"/>
          </p14:sldIdLst>
        </p14:section>
        <p14:section name="Questions" id="{A5B42718-F21D-49C5-8349-6097BDC79E94}">
          <p14:sldIdLst>
            <p14:sldId id="407"/>
          </p14:sldIdLst>
        </p14:section>
        <p14:section name="End" id="{79F06AB9-7650-4646-92E9-7F4E1174A1E5}">
          <p14:sldIdLst>
            <p14:sldId id="4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84812D-FAE5-F75D-B1ED-0843B6ACB5DD}" name="Ricardo Moinhos" initials="RM" userId="S::ricardomo@lsretail.com::5043ba23-3ebb-477f-9075-c886aae2f68c" providerId="AD"/>
  <p188:author id="{558C4099-2F00-597C-91E7-1C88AB8A1A87}" name="Wojciech Januszauskas" initials="WJ" userId="S::wojciechja@lsretail.com::283006d7-7365-4ce6-9b04-25a42527db96" providerId="AD"/>
  <p188:author id="{08BDE8B2-B64D-68C7-63AD-C12A837D26AA}" name="Matthías Matthíasson" initials="MM" userId="S::matti@lsretail.com::da5879a5-7ced-44b7-b25c-c3fa19602b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65888"/>
    <a:srgbClr val="004A87"/>
    <a:srgbClr val="FFFFFF"/>
    <a:srgbClr val="F3F2F3"/>
    <a:srgbClr val="426F72"/>
    <a:srgbClr val="7A8C8E"/>
    <a:srgbClr val="4472C4"/>
    <a:srgbClr val="58B6C0"/>
    <a:srgbClr val="75BDA7"/>
    <a:srgbClr val="0A3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B83D0-8388-4C8C-A915-5990DB30E67B}" v="525" dt="2022-05-16T11:27:34.9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84783" autoAdjust="0"/>
  </p:normalViewPr>
  <p:slideViewPr>
    <p:cSldViewPr snapToGrid="0">
      <p:cViewPr varScale="1">
        <p:scale>
          <a:sx n="111" d="100"/>
          <a:sy n="111" d="100"/>
        </p:scale>
        <p:origin x="558"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jciech Januszauskas" userId="S::wojciechja@lsretail.com::283006d7-7365-4ce6-9b04-25a42527db96" providerId="AD" clId="Web-{F6E40F38-FD62-9216-3D1D-52ABA53FAC59}"/>
    <pc:docChg chg="modSld">
      <pc:chgData name="Wojciech Januszauskas" userId="S::wojciechja@lsretail.com::283006d7-7365-4ce6-9b04-25a42527db96" providerId="AD" clId="Web-{F6E40F38-FD62-9216-3D1D-52ABA53FAC59}" dt="2022-04-20T12:09:42.863" v="1" actId="20577"/>
      <pc:docMkLst>
        <pc:docMk/>
      </pc:docMkLst>
      <pc:sldChg chg="modSp">
        <pc:chgData name="Wojciech Januszauskas" userId="S::wojciechja@lsretail.com::283006d7-7365-4ce6-9b04-25a42527db96" providerId="AD" clId="Web-{F6E40F38-FD62-9216-3D1D-52ABA53FAC59}" dt="2022-04-20T12:09:42.863" v="1" actId="20577"/>
        <pc:sldMkLst>
          <pc:docMk/>
          <pc:sldMk cId="4013632873" sldId="438"/>
        </pc:sldMkLst>
        <pc:spChg chg="mod">
          <ac:chgData name="Wojciech Januszauskas" userId="S::wojciechja@lsretail.com::283006d7-7365-4ce6-9b04-25a42527db96" providerId="AD" clId="Web-{F6E40F38-FD62-9216-3D1D-52ABA53FAC59}" dt="2022-04-20T12:09:42.863" v="1" actId="20577"/>
          <ac:spMkLst>
            <pc:docMk/>
            <pc:sldMk cId="4013632873" sldId="438"/>
            <ac:spMk id="4" creationId="{48FD2CF4-3112-43E0-858C-5C4AD7BDA97A}"/>
          </ac:spMkLst>
        </pc:spChg>
      </pc:sldChg>
    </pc:docChg>
  </pc:docChgLst>
  <pc:docChgLst>
    <pc:chgData name="Wojciech Januszauskas" userId="283006d7-7365-4ce6-9b04-25a42527db96" providerId="ADAL" clId="{55A11C82-5926-4676-9395-47DA25270BCE}"/>
    <pc:docChg chg="custSel modSld">
      <pc:chgData name="Wojciech Januszauskas" userId="283006d7-7365-4ce6-9b04-25a42527db96" providerId="ADAL" clId="{55A11C82-5926-4676-9395-47DA25270BCE}" dt="2022-04-20T12:20:21.923" v="57"/>
      <pc:docMkLst>
        <pc:docMk/>
      </pc:docMkLst>
      <pc:sldChg chg="modSp">
        <pc:chgData name="Wojciech Januszauskas" userId="283006d7-7365-4ce6-9b04-25a42527db96" providerId="ADAL" clId="{55A11C82-5926-4676-9395-47DA25270BCE}" dt="2022-04-11T15:07:47.354" v="6" actId="208"/>
        <pc:sldMkLst>
          <pc:docMk/>
          <pc:sldMk cId="2884475419" sldId="413"/>
        </pc:sldMkLst>
        <pc:picChg chg="mod">
          <ac:chgData name="Wojciech Januszauskas" userId="283006d7-7365-4ce6-9b04-25a42527db96" providerId="ADAL" clId="{55A11C82-5926-4676-9395-47DA25270BCE}" dt="2022-04-11T15:07:47.354" v="6" actId="208"/>
          <ac:picMkLst>
            <pc:docMk/>
            <pc:sldMk cId="2884475419" sldId="413"/>
            <ac:picMk id="11" creationId="{BA5A2E10-B055-4907-B095-CF1847686350}"/>
          </ac:picMkLst>
        </pc:picChg>
      </pc:sldChg>
      <pc:sldChg chg="modSp">
        <pc:chgData name="Wojciech Januszauskas" userId="283006d7-7365-4ce6-9b04-25a42527db96" providerId="ADAL" clId="{55A11C82-5926-4676-9395-47DA25270BCE}" dt="2022-04-11T15:07:05.088" v="3" actId="732"/>
        <pc:sldMkLst>
          <pc:docMk/>
          <pc:sldMk cId="3533292059" sldId="414"/>
        </pc:sldMkLst>
        <pc:picChg chg="mod">
          <ac:chgData name="Wojciech Januszauskas" userId="283006d7-7365-4ce6-9b04-25a42527db96" providerId="ADAL" clId="{55A11C82-5926-4676-9395-47DA25270BCE}" dt="2022-04-11T15:07:05.088" v="3" actId="732"/>
          <ac:picMkLst>
            <pc:docMk/>
            <pc:sldMk cId="3533292059" sldId="414"/>
            <ac:picMk id="8" creationId="{64D106B5-0069-4E89-8DDD-05ED3C9BB8F1}"/>
          </ac:picMkLst>
        </pc:picChg>
      </pc:sldChg>
      <pc:sldChg chg="modSp">
        <pc:chgData name="Wojciech Januszauskas" userId="283006d7-7365-4ce6-9b04-25a42527db96" providerId="ADAL" clId="{55A11C82-5926-4676-9395-47DA25270BCE}" dt="2022-04-11T15:12:15.320" v="19" actId="207"/>
        <pc:sldMkLst>
          <pc:docMk/>
          <pc:sldMk cId="409372950" sldId="417"/>
        </pc:sldMkLst>
        <pc:spChg chg="mod">
          <ac:chgData name="Wojciech Januszauskas" userId="283006d7-7365-4ce6-9b04-25a42527db96" providerId="ADAL" clId="{55A11C82-5926-4676-9395-47DA25270BCE}" dt="2022-04-11T15:12:15.320" v="19" actId="207"/>
          <ac:spMkLst>
            <pc:docMk/>
            <pc:sldMk cId="409372950" sldId="417"/>
            <ac:spMk id="3" creationId="{89E55EAC-EFA0-40CE-94B2-2C16BCBF3AF0}"/>
          </ac:spMkLst>
        </pc:spChg>
      </pc:sldChg>
      <pc:sldChg chg="modSp mod">
        <pc:chgData name="Wojciech Januszauskas" userId="283006d7-7365-4ce6-9b04-25a42527db96" providerId="ADAL" clId="{55A11C82-5926-4676-9395-47DA25270BCE}" dt="2022-04-11T15:15:29.730" v="21" actId="12"/>
        <pc:sldMkLst>
          <pc:docMk/>
          <pc:sldMk cId="1018168325" sldId="418"/>
        </pc:sldMkLst>
        <pc:spChg chg="mod">
          <ac:chgData name="Wojciech Januszauskas" userId="283006d7-7365-4ce6-9b04-25a42527db96" providerId="ADAL" clId="{55A11C82-5926-4676-9395-47DA25270BCE}" dt="2022-04-11T15:15:29.730" v="21" actId="12"/>
          <ac:spMkLst>
            <pc:docMk/>
            <pc:sldMk cId="1018168325" sldId="418"/>
            <ac:spMk id="3" creationId="{89E55EAC-EFA0-40CE-94B2-2C16BCBF3AF0}"/>
          </ac:spMkLst>
        </pc:spChg>
      </pc:sldChg>
      <pc:sldChg chg="modSp">
        <pc:chgData name="Wojciech Januszauskas" userId="283006d7-7365-4ce6-9b04-25a42527db96" providerId="ADAL" clId="{55A11C82-5926-4676-9395-47DA25270BCE}" dt="2022-04-11T15:16:25.987" v="23" actId="404"/>
        <pc:sldMkLst>
          <pc:docMk/>
          <pc:sldMk cId="3694371100" sldId="419"/>
        </pc:sldMkLst>
        <pc:spChg chg="mod">
          <ac:chgData name="Wojciech Januszauskas" userId="283006d7-7365-4ce6-9b04-25a42527db96" providerId="ADAL" clId="{55A11C82-5926-4676-9395-47DA25270BCE}" dt="2022-04-11T15:16:25.987" v="23" actId="404"/>
          <ac:spMkLst>
            <pc:docMk/>
            <pc:sldMk cId="3694371100" sldId="419"/>
            <ac:spMk id="3" creationId="{89E55EAC-EFA0-40CE-94B2-2C16BCBF3AF0}"/>
          </ac:spMkLst>
        </pc:spChg>
      </pc:sldChg>
      <pc:sldChg chg="modSp mod">
        <pc:chgData name="Wojciech Januszauskas" userId="283006d7-7365-4ce6-9b04-25a42527db96" providerId="ADAL" clId="{55A11C82-5926-4676-9395-47DA25270BCE}" dt="2022-04-11T15:16:43.566" v="25" actId="1076"/>
        <pc:sldMkLst>
          <pc:docMk/>
          <pc:sldMk cId="2131829111" sldId="420"/>
        </pc:sldMkLst>
        <pc:spChg chg="mod">
          <ac:chgData name="Wojciech Januszauskas" userId="283006d7-7365-4ce6-9b04-25a42527db96" providerId="ADAL" clId="{55A11C82-5926-4676-9395-47DA25270BCE}" dt="2022-04-11T15:16:37.345" v="24" actId="12"/>
          <ac:spMkLst>
            <pc:docMk/>
            <pc:sldMk cId="2131829111" sldId="420"/>
            <ac:spMk id="3" creationId="{89E55EAC-EFA0-40CE-94B2-2C16BCBF3AF0}"/>
          </ac:spMkLst>
        </pc:spChg>
        <pc:picChg chg="mod">
          <ac:chgData name="Wojciech Januszauskas" userId="283006d7-7365-4ce6-9b04-25a42527db96" providerId="ADAL" clId="{55A11C82-5926-4676-9395-47DA25270BCE}" dt="2022-04-11T15:16:43.566" v="25" actId="1076"/>
          <ac:picMkLst>
            <pc:docMk/>
            <pc:sldMk cId="2131829111" sldId="420"/>
            <ac:picMk id="10" creationId="{87C3F102-A128-450F-A6DE-1BA8BB2584E0}"/>
          </ac:picMkLst>
        </pc:picChg>
      </pc:sldChg>
      <pc:sldChg chg="modSp">
        <pc:chgData name="Wojciech Januszauskas" userId="283006d7-7365-4ce6-9b04-25a42527db96" providerId="ADAL" clId="{55A11C82-5926-4676-9395-47DA25270BCE}" dt="2022-04-11T15:17:34.500" v="30" actId="20577"/>
        <pc:sldMkLst>
          <pc:docMk/>
          <pc:sldMk cId="4100118095" sldId="421"/>
        </pc:sldMkLst>
        <pc:spChg chg="mod">
          <ac:chgData name="Wojciech Januszauskas" userId="283006d7-7365-4ce6-9b04-25a42527db96" providerId="ADAL" clId="{55A11C82-5926-4676-9395-47DA25270BCE}" dt="2022-04-11T15:17:34.500" v="30" actId="20577"/>
          <ac:spMkLst>
            <pc:docMk/>
            <pc:sldMk cId="4100118095" sldId="421"/>
            <ac:spMk id="3" creationId="{89E55EAC-EFA0-40CE-94B2-2C16BCBF3AF0}"/>
          </ac:spMkLst>
        </pc:spChg>
      </pc:sldChg>
      <pc:sldChg chg="modSp">
        <pc:chgData name="Wojciech Januszauskas" userId="283006d7-7365-4ce6-9b04-25a42527db96" providerId="ADAL" clId="{55A11C82-5926-4676-9395-47DA25270BCE}" dt="2022-04-11T15:17:43.871" v="31" actId="12"/>
        <pc:sldMkLst>
          <pc:docMk/>
          <pc:sldMk cId="640861711" sldId="422"/>
        </pc:sldMkLst>
        <pc:spChg chg="mod">
          <ac:chgData name="Wojciech Januszauskas" userId="283006d7-7365-4ce6-9b04-25a42527db96" providerId="ADAL" clId="{55A11C82-5926-4676-9395-47DA25270BCE}" dt="2022-04-11T15:17:43.871" v="31" actId="12"/>
          <ac:spMkLst>
            <pc:docMk/>
            <pc:sldMk cId="640861711" sldId="422"/>
            <ac:spMk id="3" creationId="{89E55EAC-EFA0-40CE-94B2-2C16BCBF3AF0}"/>
          </ac:spMkLst>
        </pc:spChg>
      </pc:sldChg>
      <pc:sldChg chg="modSp">
        <pc:chgData name="Wojciech Januszauskas" userId="283006d7-7365-4ce6-9b04-25a42527db96" providerId="ADAL" clId="{55A11C82-5926-4676-9395-47DA25270BCE}" dt="2022-04-11T15:17:54.472" v="33" actId="404"/>
        <pc:sldMkLst>
          <pc:docMk/>
          <pc:sldMk cId="1044881585" sldId="427"/>
        </pc:sldMkLst>
        <pc:spChg chg="mod">
          <ac:chgData name="Wojciech Januszauskas" userId="283006d7-7365-4ce6-9b04-25a42527db96" providerId="ADAL" clId="{55A11C82-5926-4676-9395-47DA25270BCE}" dt="2022-04-11T15:17:54.472" v="33" actId="404"/>
          <ac:spMkLst>
            <pc:docMk/>
            <pc:sldMk cId="1044881585" sldId="427"/>
            <ac:spMk id="3" creationId="{89E55EAC-EFA0-40CE-94B2-2C16BCBF3AF0}"/>
          </ac:spMkLst>
        </pc:spChg>
      </pc:sldChg>
      <pc:sldChg chg="modSp mod">
        <pc:chgData name="Wojciech Januszauskas" userId="283006d7-7365-4ce6-9b04-25a42527db96" providerId="ADAL" clId="{55A11C82-5926-4676-9395-47DA25270BCE}" dt="2022-04-11T15:08:36.815" v="10" actId="14100"/>
        <pc:sldMkLst>
          <pc:docMk/>
          <pc:sldMk cId="3401484468" sldId="429"/>
        </pc:sldMkLst>
        <pc:spChg chg="mod">
          <ac:chgData name="Wojciech Januszauskas" userId="283006d7-7365-4ce6-9b04-25a42527db96" providerId="ADAL" clId="{55A11C82-5926-4676-9395-47DA25270BCE}" dt="2022-04-11T15:08:36.815" v="10" actId="14100"/>
          <ac:spMkLst>
            <pc:docMk/>
            <pc:sldMk cId="3401484468" sldId="429"/>
            <ac:spMk id="41" creationId="{C38C2C28-5FE7-4EC9-A5C0-D3CC1AEC5AA6}"/>
          </ac:spMkLst>
        </pc:spChg>
      </pc:sldChg>
      <pc:sldChg chg="modCm">
        <pc:chgData name="Wojciech Januszauskas" userId="283006d7-7365-4ce6-9b04-25a42527db96" providerId="ADAL" clId="{55A11C82-5926-4676-9395-47DA25270BCE}" dt="2022-04-20T12:20:21.923" v="57"/>
        <pc:sldMkLst>
          <pc:docMk/>
          <pc:sldMk cId="200680068" sldId="430"/>
        </pc:sldMkLst>
      </pc:sldChg>
      <pc:sldChg chg="delSp modSp mod">
        <pc:chgData name="Wojciech Januszauskas" userId="283006d7-7365-4ce6-9b04-25a42527db96" providerId="ADAL" clId="{55A11C82-5926-4676-9395-47DA25270BCE}" dt="2022-04-11T15:18:32.188" v="42" actId="404"/>
        <pc:sldMkLst>
          <pc:docMk/>
          <pc:sldMk cId="2474864960" sldId="431"/>
        </pc:sldMkLst>
        <pc:spChg chg="mod">
          <ac:chgData name="Wojciech Januszauskas" userId="283006d7-7365-4ce6-9b04-25a42527db96" providerId="ADAL" clId="{55A11C82-5926-4676-9395-47DA25270BCE}" dt="2022-04-11T15:18:32.188" v="42" actId="404"/>
          <ac:spMkLst>
            <pc:docMk/>
            <pc:sldMk cId="2474864960" sldId="431"/>
            <ac:spMk id="7" creationId="{29BA47FE-F463-4048-91EC-C498FBDDA15C}"/>
          </ac:spMkLst>
        </pc:spChg>
        <pc:spChg chg="del">
          <ac:chgData name="Wojciech Januszauskas" userId="283006d7-7365-4ce6-9b04-25a42527db96" providerId="ADAL" clId="{55A11C82-5926-4676-9395-47DA25270BCE}" dt="2022-04-11T15:18:02.481" v="34" actId="478"/>
          <ac:spMkLst>
            <pc:docMk/>
            <pc:sldMk cId="2474864960" sldId="431"/>
            <ac:spMk id="8" creationId="{9B354E01-A86B-44F6-8AF2-78D945054F95}"/>
          </ac:spMkLst>
        </pc:spChg>
      </pc:sldChg>
      <pc:sldChg chg="modSp modAnim">
        <pc:chgData name="Wojciech Januszauskas" userId="283006d7-7365-4ce6-9b04-25a42527db96" providerId="ADAL" clId="{55A11C82-5926-4676-9395-47DA25270BCE}" dt="2022-04-11T15:19:04.623" v="47" actId="20577"/>
        <pc:sldMkLst>
          <pc:docMk/>
          <pc:sldMk cId="3907102844" sldId="432"/>
        </pc:sldMkLst>
        <pc:spChg chg="mod">
          <ac:chgData name="Wojciech Januszauskas" userId="283006d7-7365-4ce6-9b04-25a42527db96" providerId="ADAL" clId="{55A11C82-5926-4676-9395-47DA25270BCE}" dt="2022-04-11T15:18:53.190" v="46" actId="20577"/>
          <ac:spMkLst>
            <pc:docMk/>
            <pc:sldMk cId="3907102844" sldId="432"/>
            <ac:spMk id="3" creationId="{89E55EAC-EFA0-40CE-94B2-2C16BCBF3AF0}"/>
          </ac:spMkLst>
        </pc:spChg>
      </pc:sldChg>
      <pc:sldChg chg="modSp">
        <pc:chgData name="Wojciech Januszauskas" userId="283006d7-7365-4ce6-9b04-25a42527db96" providerId="ADAL" clId="{55A11C82-5926-4676-9395-47DA25270BCE}" dt="2022-04-11T15:19:10.826" v="48" actId="12"/>
        <pc:sldMkLst>
          <pc:docMk/>
          <pc:sldMk cId="369510640" sldId="434"/>
        </pc:sldMkLst>
        <pc:spChg chg="mod">
          <ac:chgData name="Wojciech Januszauskas" userId="283006d7-7365-4ce6-9b04-25a42527db96" providerId="ADAL" clId="{55A11C82-5926-4676-9395-47DA25270BCE}" dt="2022-04-11T15:19:10.826" v="48" actId="12"/>
          <ac:spMkLst>
            <pc:docMk/>
            <pc:sldMk cId="369510640" sldId="434"/>
            <ac:spMk id="3" creationId="{89E55EAC-EFA0-40CE-94B2-2C16BCBF3AF0}"/>
          </ac:spMkLst>
        </pc:spChg>
      </pc:sldChg>
      <pc:sldChg chg="modSp">
        <pc:chgData name="Wojciech Januszauskas" userId="283006d7-7365-4ce6-9b04-25a42527db96" providerId="ADAL" clId="{55A11C82-5926-4676-9395-47DA25270BCE}" dt="2022-04-11T15:19:13.549" v="49" actId="12"/>
        <pc:sldMkLst>
          <pc:docMk/>
          <pc:sldMk cId="4277660930" sldId="436"/>
        </pc:sldMkLst>
        <pc:spChg chg="mod">
          <ac:chgData name="Wojciech Januszauskas" userId="283006d7-7365-4ce6-9b04-25a42527db96" providerId="ADAL" clId="{55A11C82-5926-4676-9395-47DA25270BCE}" dt="2022-04-11T15:19:13.549" v="49" actId="12"/>
          <ac:spMkLst>
            <pc:docMk/>
            <pc:sldMk cId="4277660930" sldId="436"/>
            <ac:spMk id="3" creationId="{89E55EAC-EFA0-40CE-94B2-2C16BCBF3AF0}"/>
          </ac:spMkLst>
        </pc:spChg>
      </pc:sldChg>
      <pc:sldChg chg="modSp">
        <pc:chgData name="Wojciech Januszauskas" userId="283006d7-7365-4ce6-9b04-25a42527db96" providerId="ADAL" clId="{55A11C82-5926-4676-9395-47DA25270BCE}" dt="2022-04-11T15:19:16.791" v="50" actId="12"/>
        <pc:sldMkLst>
          <pc:docMk/>
          <pc:sldMk cId="1926024632" sldId="437"/>
        </pc:sldMkLst>
        <pc:spChg chg="mod">
          <ac:chgData name="Wojciech Januszauskas" userId="283006d7-7365-4ce6-9b04-25a42527db96" providerId="ADAL" clId="{55A11C82-5926-4676-9395-47DA25270BCE}" dt="2022-04-11T15:19:16.791" v="50" actId="12"/>
          <ac:spMkLst>
            <pc:docMk/>
            <pc:sldMk cId="1926024632" sldId="437"/>
            <ac:spMk id="3" creationId="{89E55EAC-EFA0-40CE-94B2-2C16BCBF3AF0}"/>
          </ac:spMkLst>
        </pc:spChg>
      </pc:sldChg>
      <pc:sldChg chg="modSp mod modCm">
        <pc:chgData name="Wojciech Januszauskas" userId="283006d7-7365-4ce6-9b04-25a42527db96" providerId="ADAL" clId="{55A11C82-5926-4676-9395-47DA25270BCE}" dt="2022-04-20T12:12:37.249" v="55"/>
        <pc:sldMkLst>
          <pc:docMk/>
          <pc:sldMk cId="4013632873" sldId="438"/>
        </pc:sldMkLst>
        <pc:spChg chg="mod">
          <ac:chgData name="Wojciech Januszauskas" userId="283006d7-7365-4ce6-9b04-25a42527db96" providerId="ADAL" clId="{55A11C82-5926-4676-9395-47DA25270BCE}" dt="2022-04-20T12:11:59.335" v="54" actId="1076"/>
          <ac:spMkLst>
            <pc:docMk/>
            <pc:sldMk cId="4013632873" sldId="438"/>
            <ac:spMk id="4" creationId="{48FD2CF4-3112-43E0-858C-5C4AD7BDA97A}"/>
          </ac:spMkLst>
        </pc:spChg>
      </pc:sldChg>
    </pc:docChg>
  </pc:docChgLst>
  <pc:docChgLst>
    <pc:chgData name="Ricardo Moinhos" userId="S::ricardomo@lsretail.com::5043ba23-3ebb-477f-9075-c886aae2f68c" providerId="AD" clId="Web-{F60D6CAB-6123-BE97-4DC7-DD25ACEFB37F}"/>
    <pc:docChg chg="modSld">
      <pc:chgData name="Ricardo Moinhos" userId="S::ricardomo@lsretail.com::5043ba23-3ebb-477f-9075-c886aae2f68c" providerId="AD" clId="Web-{F60D6CAB-6123-BE97-4DC7-DD25ACEFB37F}" dt="2022-04-06T11:24:45.394" v="72" actId="14100"/>
      <pc:docMkLst>
        <pc:docMk/>
      </pc:docMkLst>
      <pc:sldChg chg="modSp modNotes">
        <pc:chgData name="Ricardo Moinhos" userId="S::ricardomo@lsretail.com::5043ba23-3ebb-477f-9075-c886aae2f68c" providerId="AD" clId="Web-{F60D6CAB-6123-BE97-4DC7-DD25ACEFB37F}" dt="2022-04-06T11:24:45.394" v="72" actId="14100"/>
        <pc:sldMkLst>
          <pc:docMk/>
          <pc:sldMk cId="200680068" sldId="430"/>
        </pc:sldMkLst>
        <pc:graphicFrameChg chg="mod">
          <ac:chgData name="Ricardo Moinhos" userId="S::ricardomo@lsretail.com::5043ba23-3ebb-477f-9075-c886aae2f68c" providerId="AD" clId="Web-{F60D6CAB-6123-BE97-4DC7-DD25ACEFB37F}" dt="2022-04-06T11:24:45.394" v="72" actId="14100"/>
          <ac:graphicFrameMkLst>
            <pc:docMk/>
            <pc:sldMk cId="200680068" sldId="430"/>
            <ac:graphicFrameMk id="7" creationId="{0EEB0E93-63C0-4B99-AE6B-37744C412491}"/>
          </ac:graphicFrameMkLst>
        </pc:graphicFrameChg>
      </pc:sldChg>
      <pc:sldChg chg="modNotes">
        <pc:chgData name="Ricardo Moinhos" userId="S::ricardomo@lsretail.com::5043ba23-3ebb-477f-9075-c886aae2f68c" providerId="AD" clId="Web-{F60D6CAB-6123-BE97-4DC7-DD25ACEFB37F}" dt="2022-04-06T11:24:08.943" v="21"/>
        <pc:sldMkLst>
          <pc:docMk/>
          <pc:sldMk cId="4013632873" sldId="438"/>
        </pc:sldMkLst>
      </pc:sldChg>
    </pc:docChg>
  </pc:docChgLst>
  <pc:docChgLst>
    <pc:chgData name="Matthías Matthíasson" userId="da5879a5-7ced-44b7-b25c-c3fa19602b52" providerId="ADAL" clId="{1D3D4E31-6233-4C0E-8ECB-F78F30BFBD0D}"/>
    <pc:docChg chg="">
      <pc:chgData name="Matthías Matthíasson" userId="da5879a5-7ced-44b7-b25c-c3fa19602b52" providerId="ADAL" clId="{1D3D4E31-6233-4C0E-8ECB-F78F30BFBD0D}" dt="2022-05-12T09:15:44.593" v="4"/>
      <pc:docMkLst>
        <pc:docMk/>
      </pc:docMkLst>
      <pc:sldChg chg="addCm">
        <pc:chgData name="Matthías Matthíasson" userId="da5879a5-7ced-44b7-b25c-c3fa19602b52" providerId="ADAL" clId="{1D3D4E31-6233-4C0E-8ECB-F78F30BFBD0D}" dt="2022-05-12T09:12:58.110" v="3"/>
        <pc:sldMkLst>
          <pc:docMk/>
          <pc:sldMk cId="4013632873" sldId="438"/>
        </pc:sldMkLst>
      </pc:sldChg>
      <pc:sldChg chg="addCm delCm">
        <pc:chgData name="Matthías Matthíasson" userId="da5879a5-7ced-44b7-b25c-c3fa19602b52" providerId="ADAL" clId="{1D3D4E31-6233-4C0E-8ECB-F78F30BFBD0D}" dt="2022-05-12T09:15:44.593" v="4"/>
        <pc:sldMkLst>
          <pc:docMk/>
          <pc:sldMk cId="2532798792" sldId="441"/>
        </pc:sldMkLst>
      </pc:sldChg>
      <pc:sldChg chg="addCm">
        <pc:chgData name="Matthías Matthíasson" userId="da5879a5-7ced-44b7-b25c-c3fa19602b52" providerId="ADAL" clId="{1D3D4E31-6233-4C0E-8ECB-F78F30BFBD0D}" dt="2022-05-12T09:10:28.651" v="2"/>
        <pc:sldMkLst>
          <pc:docMk/>
          <pc:sldMk cId="167384562" sldId="444"/>
        </pc:sldMkLst>
      </pc:sldChg>
    </pc:docChg>
  </pc:docChgLst>
  <pc:docChgLst>
    <pc:chgData name="Wojciech Januszauskas" userId="283006d7-7365-4ce6-9b04-25a42527db96" providerId="ADAL" clId="{D8F42940-5444-41C5-A81F-7ADDCC6788B3}"/>
    <pc:docChg chg="undo redo custSel addSld delSld modSld delSection modSection">
      <pc:chgData name="Wojciech Januszauskas" userId="283006d7-7365-4ce6-9b04-25a42527db96" providerId="ADAL" clId="{D8F42940-5444-41C5-A81F-7ADDCC6788B3}" dt="2022-05-10T15:11:55.646" v="201" actId="27614"/>
      <pc:docMkLst>
        <pc:docMk/>
      </pc:docMkLst>
      <pc:sldChg chg="del">
        <pc:chgData name="Wojciech Januszauskas" userId="283006d7-7365-4ce6-9b04-25a42527db96" providerId="ADAL" clId="{D8F42940-5444-41C5-A81F-7ADDCC6788B3}" dt="2022-05-06T16:22:43.867" v="142" actId="47"/>
        <pc:sldMkLst>
          <pc:docMk/>
          <pc:sldMk cId="1371541012" sldId="371"/>
        </pc:sldMkLst>
      </pc:sldChg>
      <pc:sldChg chg="del">
        <pc:chgData name="Wojciech Januszauskas" userId="283006d7-7365-4ce6-9b04-25a42527db96" providerId="ADAL" clId="{D8F42940-5444-41C5-A81F-7ADDCC6788B3}" dt="2022-05-06T16:22:43.867" v="142" actId="47"/>
        <pc:sldMkLst>
          <pc:docMk/>
          <pc:sldMk cId="1282869589" sldId="372"/>
        </pc:sldMkLst>
      </pc:sldChg>
      <pc:sldChg chg="del">
        <pc:chgData name="Wojciech Januszauskas" userId="283006d7-7365-4ce6-9b04-25a42527db96" providerId="ADAL" clId="{D8F42940-5444-41C5-A81F-7ADDCC6788B3}" dt="2022-05-06T16:22:43.867" v="142" actId="47"/>
        <pc:sldMkLst>
          <pc:docMk/>
          <pc:sldMk cId="417519989" sldId="373"/>
        </pc:sldMkLst>
      </pc:sldChg>
      <pc:sldChg chg="del">
        <pc:chgData name="Wojciech Januszauskas" userId="283006d7-7365-4ce6-9b04-25a42527db96" providerId="ADAL" clId="{D8F42940-5444-41C5-A81F-7ADDCC6788B3}" dt="2022-05-06T16:22:43.867" v="142" actId="47"/>
        <pc:sldMkLst>
          <pc:docMk/>
          <pc:sldMk cId="3253588628" sldId="374"/>
        </pc:sldMkLst>
      </pc:sldChg>
      <pc:sldChg chg="del">
        <pc:chgData name="Wojciech Januszauskas" userId="283006d7-7365-4ce6-9b04-25a42527db96" providerId="ADAL" clId="{D8F42940-5444-41C5-A81F-7ADDCC6788B3}" dt="2022-05-06T16:22:43.867" v="142" actId="47"/>
        <pc:sldMkLst>
          <pc:docMk/>
          <pc:sldMk cId="2120634290" sldId="375"/>
        </pc:sldMkLst>
      </pc:sldChg>
      <pc:sldChg chg="modSp mod">
        <pc:chgData name="Wojciech Januszauskas" userId="283006d7-7365-4ce6-9b04-25a42527db96" providerId="ADAL" clId="{D8F42940-5444-41C5-A81F-7ADDCC6788B3}" dt="2022-05-06T16:23:00.800" v="144" actId="14861"/>
        <pc:sldMkLst>
          <pc:docMk/>
          <pc:sldMk cId="1018168325" sldId="418"/>
        </pc:sldMkLst>
        <pc:picChg chg="mod">
          <ac:chgData name="Wojciech Januszauskas" userId="283006d7-7365-4ce6-9b04-25a42527db96" providerId="ADAL" clId="{D8F42940-5444-41C5-A81F-7ADDCC6788B3}" dt="2022-05-06T16:23:00.800" v="144" actId="14861"/>
          <ac:picMkLst>
            <pc:docMk/>
            <pc:sldMk cId="1018168325" sldId="418"/>
            <ac:picMk id="4" creationId="{42FF1A3A-9992-4C1B-9CC3-92D3F388C192}"/>
          </ac:picMkLst>
        </pc:picChg>
      </pc:sldChg>
      <pc:sldChg chg="addSp modSp mod">
        <pc:chgData name="Wojciech Januszauskas" userId="283006d7-7365-4ce6-9b04-25a42527db96" providerId="ADAL" clId="{D8F42940-5444-41C5-A81F-7ADDCC6788B3}" dt="2022-05-06T16:25:45.605" v="156" actId="1076"/>
        <pc:sldMkLst>
          <pc:docMk/>
          <pc:sldMk cId="3907102844" sldId="432"/>
        </pc:sldMkLst>
        <pc:picChg chg="add mod">
          <ac:chgData name="Wojciech Januszauskas" userId="283006d7-7365-4ce6-9b04-25a42527db96" providerId="ADAL" clId="{D8F42940-5444-41C5-A81F-7ADDCC6788B3}" dt="2022-05-06T16:25:45.605" v="156" actId="1076"/>
          <ac:picMkLst>
            <pc:docMk/>
            <pc:sldMk cId="3907102844" sldId="432"/>
            <ac:picMk id="4" creationId="{E4408642-9BB4-C9FA-BB68-AC9ACA16FD38}"/>
          </ac:picMkLst>
        </pc:picChg>
      </pc:sldChg>
      <pc:sldChg chg="addSp modSp">
        <pc:chgData name="Wojciech Januszauskas" userId="283006d7-7365-4ce6-9b04-25a42527db96" providerId="ADAL" clId="{D8F42940-5444-41C5-A81F-7ADDCC6788B3}" dt="2022-05-06T16:17:54.147" v="7"/>
        <pc:sldMkLst>
          <pc:docMk/>
          <pc:sldMk cId="369510640" sldId="434"/>
        </pc:sldMkLst>
        <pc:picChg chg="add mod">
          <ac:chgData name="Wojciech Januszauskas" userId="283006d7-7365-4ce6-9b04-25a42527db96" providerId="ADAL" clId="{D8F42940-5444-41C5-A81F-7ADDCC6788B3}" dt="2022-05-06T16:17:54.147" v="7"/>
          <ac:picMkLst>
            <pc:docMk/>
            <pc:sldMk cId="369510640" sldId="434"/>
            <ac:picMk id="9" creationId="{052AA12F-FF76-89E3-B6A3-3515BEBB7B6C}"/>
          </ac:picMkLst>
        </pc:picChg>
      </pc:sldChg>
      <pc:sldChg chg="addSp modSp">
        <pc:chgData name="Wojciech Januszauskas" userId="283006d7-7365-4ce6-9b04-25a42527db96" providerId="ADAL" clId="{D8F42940-5444-41C5-A81F-7ADDCC6788B3}" dt="2022-05-06T16:17:56.754" v="8"/>
        <pc:sldMkLst>
          <pc:docMk/>
          <pc:sldMk cId="4277660930" sldId="436"/>
        </pc:sldMkLst>
        <pc:picChg chg="add mod">
          <ac:chgData name="Wojciech Januszauskas" userId="283006d7-7365-4ce6-9b04-25a42527db96" providerId="ADAL" clId="{D8F42940-5444-41C5-A81F-7ADDCC6788B3}" dt="2022-05-06T16:17:56.754" v="8"/>
          <ac:picMkLst>
            <pc:docMk/>
            <pc:sldMk cId="4277660930" sldId="436"/>
            <ac:picMk id="12" creationId="{97CB8FED-304E-00D0-42BD-9527D486D61C}"/>
          </ac:picMkLst>
        </pc:picChg>
      </pc:sldChg>
      <pc:sldChg chg="addSp modSp">
        <pc:chgData name="Wojciech Januszauskas" userId="283006d7-7365-4ce6-9b04-25a42527db96" providerId="ADAL" clId="{D8F42940-5444-41C5-A81F-7ADDCC6788B3}" dt="2022-05-06T16:17:58.945" v="9"/>
        <pc:sldMkLst>
          <pc:docMk/>
          <pc:sldMk cId="1926024632" sldId="437"/>
        </pc:sldMkLst>
        <pc:picChg chg="add mod">
          <ac:chgData name="Wojciech Januszauskas" userId="283006d7-7365-4ce6-9b04-25a42527db96" providerId="ADAL" clId="{D8F42940-5444-41C5-A81F-7ADDCC6788B3}" dt="2022-05-06T16:17:58.945" v="9"/>
          <ac:picMkLst>
            <pc:docMk/>
            <pc:sldMk cId="1926024632" sldId="437"/>
            <ac:picMk id="8" creationId="{5275D6C4-FC93-5E30-4893-56B9726186DF}"/>
          </ac:picMkLst>
        </pc:picChg>
      </pc:sldChg>
      <pc:sldChg chg="modSp mod">
        <pc:chgData name="Wojciech Januszauskas" userId="283006d7-7365-4ce6-9b04-25a42527db96" providerId="ADAL" clId="{D8F42940-5444-41C5-A81F-7ADDCC6788B3}" dt="2022-05-06T16:25:49.269" v="158" actId="207"/>
        <pc:sldMkLst>
          <pc:docMk/>
          <pc:sldMk cId="2532798792" sldId="441"/>
        </pc:sldMkLst>
        <pc:spChg chg="mod">
          <ac:chgData name="Wojciech Januszauskas" userId="283006d7-7365-4ce6-9b04-25a42527db96" providerId="ADAL" clId="{D8F42940-5444-41C5-A81F-7ADDCC6788B3}" dt="2022-05-06T16:25:49.269" v="158" actId="207"/>
          <ac:spMkLst>
            <pc:docMk/>
            <pc:sldMk cId="2532798792" sldId="441"/>
            <ac:spMk id="8" creationId="{BE0C1D89-BEBE-4BCB-9768-255877AFE621}"/>
          </ac:spMkLst>
        </pc:spChg>
      </pc:sldChg>
      <pc:sldChg chg="addSp delSp modSp add mod delAnim modShow">
        <pc:chgData name="Wojciech Januszauskas" userId="283006d7-7365-4ce6-9b04-25a42527db96" providerId="ADAL" clId="{D8F42940-5444-41C5-A81F-7ADDCC6788B3}" dt="2022-05-06T16:22:29.225" v="141" actId="729"/>
        <pc:sldMkLst>
          <pc:docMk/>
          <pc:sldMk cId="796624828" sldId="443"/>
        </pc:sldMkLst>
        <pc:spChg chg="add mod">
          <ac:chgData name="Wojciech Januszauskas" userId="283006d7-7365-4ce6-9b04-25a42527db96" providerId="ADAL" clId="{D8F42940-5444-41C5-A81F-7ADDCC6788B3}" dt="2022-05-06T16:22:22.685" v="140" actId="1076"/>
          <ac:spMkLst>
            <pc:docMk/>
            <pc:sldMk cId="796624828" sldId="443"/>
            <ac:spMk id="4" creationId="{EE126DE2-8FF0-7BB7-0E71-3A75EDEB5396}"/>
          </ac:spMkLst>
        </pc:spChg>
        <pc:picChg chg="add mod">
          <ac:chgData name="Wojciech Januszauskas" userId="283006d7-7365-4ce6-9b04-25a42527db96" providerId="ADAL" clId="{D8F42940-5444-41C5-A81F-7ADDCC6788B3}" dt="2022-05-06T16:22:19.874" v="139" actId="1076"/>
          <ac:picMkLst>
            <pc:docMk/>
            <pc:sldMk cId="796624828" sldId="443"/>
            <ac:picMk id="3" creationId="{EFCD145B-8AA4-FF2E-5DC2-C34AE098EB17}"/>
          </ac:picMkLst>
        </pc:picChg>
        <pc:picChg chg="del">
          <ac:chgData name="Wojciech Januszauskas" userId="283006d7-7365-4ce6-9b04-25a42527db96" providerId="ADAL" clId="{D8F42940-5444-41C5-A81F-7ADDCC6788B3}" dt="2022-05-06T16:19:47.436" v="19" actId="478"/>
          <ac:picMkLst>
            <pc:docMk/>
            <pc:sldMk cId="796624828" sldId="443"/>
            <ac:picMk id="42" creationId="{ECB8BFFA-B401-4F7B-AE42-614B3D26BD3E}"/>
          </ac:picMkLst>
        </pc:picChg>
        <pc:picChg chg="del">
          <ac:chgData name="Wojciech Januszauskas" userId="283006d7-7365-4ce6-9b04-25a42527db96" providerId="ADAL" clId="{D8F42940-5444-41C5-A81F-7ADDCC6788B3}" dt="2022-05-06T16:19:46.987" v="18" actId="478"/>
          <ac:picMkLst>
            <pc:docMk/>
            <pc:sldMk cId="796624828" sldId="443"/>
            <ac:picMk id="45" creationId="{BEE0AEAD-F97D-CABD-342C-C81A7115C33F}"/>
          </ac:picMkLst>
        </pc:picChg>
        <pc:picChg chg="del">
          <ac:chgData name="Wojciech Januszauskas" userId="283006d7-7365-4ce6-9b04-25a42527db96" providerId="ADAL" clId="{D8F42940-5444-41C5-A81F-7ADDCC6788B3}" dt="2022-05-06T16:19:46.588" v="17" actId="478"/>
          <ac:picMkLst>
            <pc:docMk/>
            <pc:sldMk cId="796624828" sldId="443"/>
            <ac:picMk id="47" creationId="{943A2D04-C6D2-04FB-E07A-ED31C19ACE59}"/>
          </ac:picMkLst>
        </pc:picChg>
      </pc:sldChg>
      <pc:sldChg chg="new del">
        <pc:chgData name="Wojciech Januszauskas" userId="283006d7-7365-4ce6-9b04-25a42527db96" providerId="ADAL" clId="{D8F42940-5444-41C5-A81F-7ADDCC6788B3}" dt="2022-05-06T16:13:23.880" v="1" actId="47"/>
        <pc:sldMkLst>
          <pc:docMk/>
          <pc:sldMk cId="1454314320" sldId="443"/>
        </pc:sldMkLst>
      </pc:sldChg>
      <pc:sldChg chg="add del">
        <pc:chgData name="Wojciech Januszauskas" userId="283006d7-7365-4ce6-9b04-25a42527db96" providerId="ADAL" clId="{D8F42940-5444-41C5-A81F-7ADDCC6788B3}" dt="2022-05-06T16:19:38.630" v="15" actId="2890"/>
        <pc:sldMkLst>
          <pc:docMk/>
          <pc:sldMk cId="3583003844" sldId="443"/>
        </pc:sldMkLst>
      </pc:sldChg>
      <pc:sldChg chg="addSp delSp modSp mod chgLayout">
        <pc:chgData name="Wojciech Januszauskas" userId="283006d7-7365-4ce6-9b04-25a42527db96" providerId="ADAL" clId="{D8F42940-5444-41C5-A81F-7ADDCC6788B3}" dt="2022-05-10T15:10:47.275" v="197" actId="1076"/>
        <pc:sldMkLst>
          <pc:docMk/>
          <pc:sldMk cId="167384562" sldId="444"/>
        </pc:sldMkLst>
        <pc:spChg chg="add del mod ord">
          <ac:chgData name="Wojciech Januszauskas" userId="283006d7-7365-4ce6-9b04-25a42527db96" providerId="ADAL" clId="{D8F42940-5444-41C5-A81F-7ADDCC6788B3}" dt="2022-05-10T15:08:32.764" v="160" actId="700"/>
          <ac:spMkLst>
            <pc:docMk/>
            <pc:sldMk cId="167384562" sldId="444"/>
            <ac:spMk id="2" creationId="{241E4837-D70D-1D33-4571-2C24835AF65A}"/>
          </ac:spMkLst>
        </pc:spChg>
        <pc:spChg chg="mod ord">
          <ac:chgData name="Wojciech Januszauskas" userId="283006d7-7365-4ce6-9b04-25a42527db96" providerId="ADAL" clId="{D8F42940-5444-41C5-A81F-7ADDCC6788B3}" dt="2022-05-10T15:08:32.764" v="160" actId="700"/>
          <ac:spMkLst>
            <pc:docMk/>
            <pc:sldMk cId="167384562" sldId="444"/>
            <ac:spMk id="3" creationId="{DEB31F4C-64FC-4AB4-AA6B-18B7078D2824}"/>
          </ac:spMkLst>
        </pc:spChg>
        <pc:spChg chg="add del mod ord">
          <ac:chgData name="Wojciech Januszauskas" userId="283006d7-7365-4ce6-9b04-25a42527db96" providerId="ADAL" clId="{D8F42940-5444-41C5-A81F-7ADDCC6788B3}" dt="2022-05-10T15:08:32.764" v="160" actId="700"/>
          <ac:spMkLst>
            <pc:docMk/>
            <pc:sldMk cId="167384562" sldId="444"/>
            <ac:spMk id="4" creationId="{7320ABA5-0486-E4AE-1D8C-5F51EEBFC45E}"/>
          </ac:spMkLst>
        </pc:spChg>
        <pc:picChg chg="add del mod">
          <ac:chgData name="Wojciech Januszauskas" userId="283006d7-7365-4ce6-9b04-25a42527db96" providerId="ADAL" clId="{D8F42940-5444-41C5-A81F-7ADDCC6788B3}" dt="2022-05-10T15:09:42.751" v="179" actId="21"/>
          <ac:picMkLst>
            <pc:docMk/>
            <pc:sldMk cId="167384562" sldId="444"/>
            <ac:picMk id="6" creationId="{4F82BA6E-9C09-F147-2E56-2CA0B2639814}"/>
          </ac:picMkLst>
        </pc:picChg>
        <pc:picChg chg="add mod ord">
          <ac:chgData name="Wojciech Januszauskas" userId="283006d7-7365-4ce6-9b04-25a42527db96" providerId="ADAL" clId="{D8F42940-5444-41C5-A81F-7ADDCC6788B3}" dt="2022-05-10T15:10:47.275" v="197" actId="1076"/>
          <ac:picMkLst>
            <pc:docMk/>
            <pc:sldMk cId="167384562" sldId="444"/>
            <ac:picMk id="8" creationId="{D5936D5D-1FD0-F476-A73B-9FADAD1D6A99}"/>
          </ac:picMkLst>
        </pc:picChg>
      </pc:sldChg>
      <pc:sldChg chg="addSp delSp modSp add mod modClrScheme chgLayout">
        <pc:chgData name="Wojciech Januszauskas" userId="283006d7-7365-4ce6-9b04-25a42527db96" providerId="ADAL" clId="{D8F42940-5444-41C5-A81F-7ADDCC6788B3}" dt="2022-05-10T15:10:31.626" v="191" actId="27614"/>
        <pc:sldMkLst>
          <pc:docMk/>
          <pc:sldMk cId="567273384" sldId="454"/>
        </pc:sldMkLst>
        <pc:spChg chg="add del mod ord">
          <ac:chgData name="Wojciech Januszauskas" userId="283006d7-7365-4ce6-9b04-25a42527db96" providerId="ADAL" clId="{D8F42940-5444-41C5-A81F-7ADDCC6788B3}" dt="2022-05-10T15:09:50.068" v="182" actId="478"/>
          <ac:spMkLst>
            <pc:docMk/>
            <pc:sldMk cId="567273384" sldId="454"/>
            <ac:spMk id="2" creationId="{CD925E22-2B35-035C-0FDF-EC91C9D90E8A}"/>
          </ac:spMkLst>
        </pc:spChg>
        <pc:spChg chg="del mod ord">
          <ac:chgData name="Wojciech Januszauskas" userId="283006d7-7365-4ce6-9b04-25a42527db96" providerId="ADAL" clId="{D8F42940-5444-41C5-A81F-7ADDCC6788B3}" dt="2022-05-10T15:10:12.985" v="188" actId="478"/>
          <ac:spMkLst>
            <pc:docMk/>
            <pc:sldMk cId="567273384" sldId="454"/>
            <ac:spMk id="3" creationId="{DEB31F4C-64FC-4AB4-AA6B-18B7078D2824}"/>
          </ac:spMkLst>
        </pc:spChg>
        <pc:spChg chg="add del mod ord">
          <ac:chgData name="Wojciech Januszauskas" userId="283006d7-7365-4ce6-9b04-25a42527db96" providerId="ADAL" clId="{D8F42940-5444-41C5-A81F-7ADDCC6788B3}" dt="2022-05-10T15:10:02.454" v="185" actId="700"/>
          <ac:spMkLst>
            <pc:docMk/>
            <pc:sldMk cId="567273384" sldId="454"/>
            <ac:spMk id="4" creationId="{2C6C9B3E-013F-A85F-B67A-25AAD58763A7}"/>
          </ac:spMkLst>
        </pc:spChg>
        <pc:spChg chg="add del mod ord">
          <ac:chgData name="Wojciech Januszauskas" userId="283006d7-7365-4ce6-9b04-25a42527db96" providerId="ADAL" clId="{D8F42940-5444-41C5-A81F-7ADDCC6788B3}" dt="2022-05-10T15:10:28.436" v="190"/>
          <ac:spMkLst>
            <pc:docMk/>
            <pc:sldMk cId="567273384" sldId="454"/>
            <ac:spMk id="5" creationId="{C5F3FFB2-B584-44D9-0D6A-30808C9C32FA}"/>
          </ac:spMkLst>
        </pc:spChg>
        <pc:spChg chg="add mod ord">
          <ac:chgData name="Wojciech Januszauskas" userId="283006d7-7365-4ce6-9b04-25a42527db96" providerId="ADAL" clId="{D8F42940-5444-41C5-A81F-7ADDCC6788B3}" dt="2022-05-10T15:10:07.794" v="187"/>
          <ac:spMkLst>
            <pc:docMk/>
            <pc:sldMk cId="567273384" sldId="454"/>
            <ac:spMk id="6" creationId="{7780A78A-C47D-106C-0D92-0057878760DE}"/>
          </ac:spMkLst>
        </pc:spChg>
        <pc:spChg chg="mod">
          <ac:chgData name="Wojciech Januszauskas" userId="283006d7-7365-4ce6-9b04-25a42527db96" providerId="ADAL" clId="{D8F42940-5444-41C5-A81F-7ADDCC6788B3}" dt="2022-05-10T15:10:21.351" v="189" actId="1076"/>
          <ac:spMkLst>
            <pc:docMk/>
            <pc:sldMk cId="567273384" sldId="454"/>
            <ac:spMk id="11" creationId="{DCC3BC4A-1780-E99F-DF40-4ADBFB274341}"/>
          </ac:spMkLst>
        </pc:spChg>
        <pc:graphicFrameChg chg="modGraphic">
          <ac:chgData name="Wojciech Januszauskas" userId="283006d7-7365-4ce6-9b04-25a42527db96" providerId="ADAL" clId="{D8F42940-5444-41C5-A81F-7ADDCC6788B3}" dt="2022-05-10T15:09:55.146" v="184" actId="14100"/>
          <ac:graphicFrameMkLst>
            <pc:docMk/>
            <pc:sldMk cId="567273384" sldId="454"/>
            <ac:graphicFrameMk id="9" creationId="{E4F9AAF9-D5F9-5CC2-8E14-6EA11C179787}"/>
          </ac:graphicFrameMkLst>
        </pc:graphicFrameChg>
        <pc:picChg chg="add mod">
          <ac:chgData name="Wojciech Januszauskas" userId="283006d7-7365-4ce6-9b04-25a42527db96" providerId="ADAL" clId="{D8F42940-5444-41C5-A81F-7ADDCC6788B3}" dt="2022-05-10T15:10:31.626" v="191" actId="27614"/>
          <ac:picMkLst>
            <pc:docMk/>
            <pc:sldMk cId="567273384" sldId="454"/>
            <ac:picMk id="8" creationId="{C6CB7882-D734-99D3-CB6D-1D5431C0D445}"/>
          </ac:picMkLst>
        </pc:picChg>
      </pc:sldChg>
      <pc:sldChg chg="addSp delSp modSp add mod">
        <pc:chgData name="Wojciech Januszauskas" userId="283006d7-7365-4ce6-9b04-25a42527db96" providerId="ADAL" clId="{D8F42940-5444-41C5-A81F-7ADDCC6788B3}" dt="2022-05-10T15:11:55.646" v="201" actId="27614"/>
        <pc:sldMkLst>
          <pc:docMk/>
          <pc:sldMk cId="257924297" sldId="455"/>
        </pc:sldMkLst>
        <pc:spChg chg="add del mod">
          <ac:chgData name="Wojciech Januszauskas" userId="283006d7-7365-4ce6-9b04-25a42527db96" providerId="ADAL" clId="{D8F42940-5444-41C5-A81F-7ADDCC6788B3}" dt="2022-05-10T15:11:49.142" v="200"/>
          <ac:spMkLst>
            <pc:docMk/>
            <pc:sldMk cId="257924297" sldId="455"/>
            <ac:spMk id="3" creationId="{139591CB-0F72-D8FC-5F43-9CAE9495F2ED}"/>
          </ac:spMkLst>
        </pc:spChg>
        <pc:picChg chg="add mod">
          <ac:chgData name="Wojciech Januszauskas" userId="283006d7-7365-4ce6-9b04-25a42527db96" providerId="ADAL" clId="{D8F42940-5444-41C5-A81F-7ADDCC6788B3}" dt="2022-05-10T15:11:55.646" v="201" actId="27614"/>
          <ac:picMkLst>
            <pc:docMk/>
            <pc:sldMk cId="257924297" sldId="455"/>
            <ac:picMk id="5" creationId="{1777E20B-5F6D-70D9-F8ED-40FC6ED93F47}"/>
          </ac:picMkLst>
        </pc:picChg>
        <pc:picChg chg="del">
          <ac:chgData name="Wojciech Januszauskas" userId="283006d7-7365-4ce6-9b04-25a42527db96" providerId="ADAL" clId="{D8F42940-5444-41C5-A81F-7ADDCC6788B3}" dt="2022-05-10T15:11:40.870" v="199" actId="478"/>
          <ac:picMkLst>
            <pc:docMk/>
            <pc:sldMk cId="257924297" sldId="455"/>
            <ac:picMk id="8" creationId="{C6CB7882-D734-99D3-CB6D-1D5431C0D445}"/>
          </ac:picMkLst>
        </pc:picChg>
      </pc:sldChg>
      <pc:sldMasterChg chg="delSldLayout">
        <pc:chgData name="Wojciech Januszauskas" userId="283006d7-7365-4ce6-9b04-25a42527db96" providerId="ADAL" clId="{D8F42940-5444-41C5-A81F-7ADDCC6788B3}" dt="2022-05-06T16:22:43.867" v="142" actId="47"/>
        <pc:sldMasterMkLst>
          <pc:docMk/>
          <pc:sldMasterMk cId="1290336027" sldId="2147483775"/>
        </pc:sldMasterMkLst>
        <pc:sldLayoutChg chg="del">
          <pc:chgData name="Wojciech Januszauskas" userId="283006d7-7365-4ce6-9b04-25a42527db96" providerId="ADAL" clId="{D8F42940-5444-41C5-A81F-7ADDCC6788B3}" dt="2022-05-06T16:22:43.867" v="142" actId="47"/>
          <pc:sldLayoutMkLst>
            <pc:docMk/>
            <pc:sldMasterMk cId="1290336027" sldId="2147483775"/>
            <pc:sldLayoutMk cId="3856800565" sldId="2147483829"/>
          </pc:sldLayoutMkLst>
        </pc:sldLayoutChg>
      </pc:sldMasterChg>
    </pc:docChg>
  </pc:docChgLst>
  <pc:docChgLst>
    <pc:chgData name="Wojciech Januszauskas" userId="S::wojciechja@lsretail.com::283006d7-7365-4ce6-9b04-25a42527db96" providerId="AD" clId="Web-{8B7E15E0-34CF-5D55-812D-E5A75A6F13A6}"/>
    <pc:docChg chg="modSld">
      <pc:chgData name="Wojciech Januszauskas" userId="S::wojciechja@lsretail.com::283006d7-7365-4ce6-9b04-25a42527db96" providerId="AD" clId="Web-{8B7E15E0-34CF-5D55-812D-E5A75A6F13A6}" dt="2022-04-11T15:05:55.913" v="1" actId="1076"/>
      <pc:docMkLst>
        <pc:docMk/>
      </pc:docMkLst>
      <pc:sldChg chg="modSp">
        <pc:chgData name="Wojciech Januszauskas" userId="S::wojciechja@lsretail.com::283006d7-7365-4ce6-9b04-25a42527db96" providerId="AD" clId="Web-{8B7E15E0-34CF-5D55-812D-E5A75A6F13A6}" dt="2022-04-11T15:05:55.913" v="1" actId="1076"/>
        <pc:sldMkLst>
          <pc:docMk/>
          <pc:sldMk cId="3533292059" sldId="414"/>
        </pc:sldMkLst>
        <pc:picChg chg="mod">
          <ac:chgData name="Wojciech Januszauskas" userId="S::wojciechja@lsretail.com::283006d7-7365-4ce6-9b04-25a42527db96" providerId="AD" clId="Web-{8B7E15E0-34CF-5D55-812D-E5A75A6F13A6}" dt="2022-04-11T15:05:55.913" v="1" actId="1076"/>
          <ac:picMkLst>
            <pc:docMk/>
            <pc:sldMk cId="3533292059" sldId="414"/>
            <ac:picMk id="8" creationId="{64D106B5-0069-4E89-8DDD-05ED3C9BB8F1}"/>
          </ac:picMkLst>
        </pc:picChg>
      </pc:sldChg>
    </pc:docChg>
  </pc:docChgLst>
  <pc:docChgLst>
    <pc:chgData name="Wojciech Januszauskas" userId="S::wojciechja@lsretail.com::283006d7-7365-4ce6-9b04-25a42527db96" providerId="AD" clId="Web-{4E390E1C-413B-FB6F-04E5-E49D7D437DB2}"/>
    <pc:docChg chg="modSld">
      <pc:chgData name="Wojciech Januszauskas" userId="S::wojciechja@lsretail.com::283006d7-7365-4ce6-9b04-25a42527db96" providerId="AD" clId="Web-{4E390E1C-413B-FB6F-04E5-E49D7D437DB2}" dt="2022-04-11T12:10:16.052" v="4"/>
      <pc:docMkLst>
        <pc:docMk/>
      </pc:docMkLst>
      <pc:sldChg chg="addSp delSp modSp addAnim delAnim">
        <pc:chgData name="Wojciech Januszauskas" userId="S::wojciechja@lsretail.com::283006d7-7365-4ce6-9b04-25a42527db96" providerId="AD" clId="Web-{4E390E1C-413B-FB6F-04E5-E49D7D437DB2}" dt="2022-04-11T12:10:16.052" v="4"/>
        <pc:sldMkLst>
          <pc:docMk/>
          <pc:sldMk cId="3533292059" sldId="414"/>
        </pc:sldMkLst>
        <pc:picChg chg="add del">
          <ac:chgData name="Wojciech Januszauskas" userId="S::wojciechja@lsretail.com::283006d7-7365-4ce6-9b04-25a42527db96" providerId="AD" clId="Web-{4E390E1C-413B-FB6F-04E5-E49D7D437DB2}" dt="2022-04-11T12:10:16.052" v="4"/>
          <ac:picMkLst>
            <pc:docMk/>
            <pc:sldMk cId="3533292059" sldId="414"/>
            <ac:picMk id="8" creationId="{64D106B5-0069-4E89-8DDD-05ED3C9BB8F1}"/>
          </ac:picMkLst>
        </pc:picChg>
        <pc:picChg chg="mod">
          <ac:chgData name="Wojciech Januszauskas" userId="S::wojciechja@lsretail.com::283006d7-7365-4ce6-9b04-25a42527db96" providerId="AD" clId="Web-{4E390E1C-413B-FB6F-04E5-E49D7D437DB2}" dt="2022-04-11T12:10:13.005" v="3" actId="1076"/>
          <ac:picMkLst>
            <pc:docMk/>
            <pc:sldMk cId="3533292059" sldId="414"/>
            <ac:picMk id="9" creationId="{0FCC16A2-2720-4535-9AB2-0E7345D7E54A}"/>
          </ac:picMkLst>
        </pc:picChg>
      </pc:sldChg>
      <pc:sldChg chg="delSp">
        <pc:chgData name="Wojciech Januszauskas" userId="S::wojciechja@lsretail.com::283006d7-7365-4ce6-9b04-25a42527db96" providerId="AD" clId="Web-{4E390E1C-413B-FB6F-04E5-E49D7D437DB2}" dt="2022-04-11T12:10:00.051" v="0"/>
        <pc:sldMkLst>
          <pc:docMk/>
          <pc:sldMk cId="680213105" sldId="415"/>
        </pc:sldMkLst>
        <pc:spChg chg="del">
          <ac:chgData name="Wojciech Januszauskas" userId="S::wojciechja@lsretail.com::283006d7-7365-4ce6-9b04-25a42527db96" providerId="AD" clId="Web-{4E390E1C-413B-FB6F-04E5-E49D7D437DB2}" dt="2022-04-11T12:10:00.051" v="0"/>
          <ac:spMkLst>
            <pc:docMk/>
            <pc:sldMk cId="680213105" sldId="415"/>
            <ac:spMk id="17" creationId="{A652B4F9-2BD6-4226-A932-92103A0BBB23}"/>
          </ac:spMkLst>
        </pc:spChg>
      </pc:sldChg>
    </pc:docChg>
  </pc:docChgLst>
  <pc:docChgLst>
    <pc:chgData name="Ricardo Moinhos" userId="5043ba23-3ebb-477f-9075-c886aae2f68c" providerId="ADAL" clId="{E02AA987-3F4A-45E2-BC4E-A0E879E67D3A}"/>
    <pc:docChg chg="undo redo custSel addSld delSld modSld sldOrd modSection">
      <pc:chgData name="Ricardo Moinhos" userId="5043ba23-3ebb-477f-9075-c886aae2f68c" providerId="ADAL" clId="{E02AA987-3F4A-45E2-BC4E-A0E879E67D3A}" dt="2022-04-06T09:14:49.769" v="2853" actId="47"/>
      <pc:docMkLst>
        <pc:docMk/>
      </pc:docMkLst>
      <pc:sldChg chg="del">
        <pc:chgData name="Ricardo Moinhos" userId="5043ba23-3ebb-477f-9075-c886aae2f68c" providerId="ADAL" clId="{E02AA987-3F4A-45E2-BC4E-A0E879E67D3A}" dt="2022-04-06T09:14:49.769" v="2853" actId="47"/>
        <pc:sldMkLst>
          <pc:docMk/>
          <pc:sldMk cId="3218000615" sldId="395"/>
        </pc:sldMkLst>
      </pc:sldChg>
      <pc:sldChg chg="modSp mod">
        <pc:chgData name="Ricardo Moinhos" userId="5043ba23-3ebb-477f-9075-c886aae2f68c" providerId="ADAL" clId="{E02AA987-3F4A-45E2-BC4E-A0E879E67D3A}" dt="2022-04-01T08:30:48.908" v="2370" actId="20577"/>
        <pc:sldMkLst>
          <pc:docMk/>
          <pc:sldMk cId="3102760637" sldId="407"/>
        </pc:sldMkLst>
        <pc:spChg chg="mod">
          <ac:chgData name="Ricardo Moinhos" userId="5043ba23-3ebb-477f-9075-c886aae2f68c" providerId="ADAL" clId="{E02AA987-3F4A-45E2-BC4E-A0E879E67D3A}" dt="2022-04-01T08:30:48.908" v="2370" actId="20577"/>
          <ac:spMkLst>
            <pc:docMk/>
            <pc:sldMk cId="3102760637" sldId="407"/>
            <ac:spMk id="2" creationId="{F10D4439-9146-E844-9464-6163BD1F7763}"/>
          </ac:spMkLst>
        </pc:spChg>
      </pc:sldChg>
      <pc:sldChg chg="addSp delSp modSp mod delAnim modAnim">
        <pc:chgData name="Ricardo Moinhos" userId="5043ba23-3ebb-477f-9075-c886aae2f68c" providerId="ADAL" clId="{E02AA987-3F4A-45E2-BC4E-A0E879E67D3A}" dt="2022-03-29T12:45:18.290" v="913" actId="21"/>
        <pc:sldMkLst>
          <pc:docMk/>
          <pc:sldMk cId="2884475419" sldId="413"/>
        </pc:sldMkLst>
        <pc:spChg chg="add del mod">
          <ac:chgData name="Ricardo Moinhos" userId="5043ba23-3ebb-477f-9075-c886aae2f68c" providerId="ADAL" clId="{E02AA987-3F4A-45E2-BC4E-A0E879E67D3A}" dt="2022-03-29T12:43:43.253" v="885" actId="478"/>
          <ac:spMkLst>
            <pc:docMk/>
            <pc:sldMk cId="2884475419" sldId="413"/>
            <ac:spMk id="10" creationId="{2FD5048B-4589-4C90-91C4-0F8F55AEFE10}"/>
          </ac:spMkLst>
        </pc:spChg>
        <pc:spChg chg="mod">
          <ac:chgData name="Ricardo Moinhos" userId="5043ba23-3ebb-477f-9075-c886aae2f68c" providerId="ADAL" clId="{E02AA987-3F4A-45E2-BC4E-A0E879E67D3A}" dt="2022-03-29T12:38:14.724" v="830" actId="1076"/>
          <ac:spMkLst>
            <pc:docMk/>
            <pc:sldMk cId="2884475419" sldId="413"/>
            <ac:spMk id="15" creationId="{A1FE7490-BD84-45BF-9E00-DD4A666BB669}"/>
          </ac:spMkLst>
        </pc:spChg>
        <pc:spChg chg="mod">
          <ac:chgData name="Ricardo Moinhos" userId="5043ba23-3ebb-477f-9075-c886aae2f68c" providerId="ADAL" clId="{E02AA987-3F4A-45E2-BC4E-A0E879E67D3A}" dt="2022-03-29T12:38:14.724" v="830" actId="1076"/>
          <ac:spMkLst>
            <pc:docMk/>
            <pc:sldMk cId="2884475419" sldId="413"/>
            <ac:spMk id="16" creationId="{DAA5F3D0-F5B2-4C21-8EBE-F595FA18C63F}"/>
          </ac:spMkLst>
        </pc:spChg>
        <pc:spChg chg="mod">
          <ac:chgData name="Ricardo Moinhos" userId="5043ba23-3ebb-477f-9075-c886aae2f68c" providerId="ADAL" clId="{E02AA987-3F4A-45E2-BC4E-A0E879E67D3A}" dt="2022-03-29T12:38:09.464" v="829" actId="1076"/>
          <ac:spMkLst>
            <pc:docMk/>
            <pc:sldMk cId="2884475419" sldId="413"/>
            <ac:spMk id="17" creationId="{DD458557-4750-4C98-9C04-635A3A57FB37}"/>
          </ac:spMkLst>
        </pc:spChg>
        <pc:spChg chg="add del mod">
          <ac:chgData name="Ricardo Moinhos" userId="5043ba23-3ebb-477f-9075-c886aae2f68c" providerId="ADAL" clId="{E02AA987-3F4A-45E2-BC4E-A0E879E67D3A}" dt="2022-03-29T12:43:43.253" v="885" actId="478"/>
          <ac:spMkLst>
            <pc:docMk/>
            <pc:sldMk cId="2884475419" sldId="413"/>
            <ac:spMk id="18" creationId="{65A99031-72F8-4955-96DE-F506A833F7DB}"/>
          </ac:spMkLst>
        </pc:spChg>
        <pc:spChg chg="add del mod">
          <ac:chgData name="Ricardo Moinhos" userId="5043ba23-3ebb-477f-9075-c886aae2f68c" providerId="ADAL" clId="{E02AA987-3F4A-45E2-BC4E-A0E879E67D3A}" dt="2022-03-29T12:45:18.290" v="913" actId="21"/>
          <ac:spMkLst>
            <pc:docMk/>
            <pc:sldMk cId="2884475419" sldId="413"/>
            <ac:spMk id="19" creationId="{9C9D9FBC-753D-42D2-8F6B-9973C7DB3F7B}"/>
          </ac:spMkLst>
        </pc:spChg>
        <pc:spChg chg="add del mod">
          <ac:chgData name="Ricardo Moinhos" userId="5043ba23-3ebb-477f-9075-c886aae2f68c" providerId="ADAL" clId="{E02AA987-3F4A-45E2-BC4E-A0E879E67D3A}" dt="2022-03-29T12:45:18.290" v="913" actId="21"/>
          <ac:spMkLst>
            <pc:docMk/>
            <pc:sldMk cId="2884475419" sldId="413"/>
            <ac:spMk id="20" creationId="{40D56494-4316-412E-BD2A-52F288A17195}"/>
          </ac:spMkLst>
        </pc:spChg>
        <pc:picChg chg="mod">
          <ac:chgData name="Ricardo Moinhos" userId="5043ba23-3ebb-477f-9075-c886aae2f68c" providerId="ADAL" clId="{E02AA987-3F4A-45E2-BC4E-A0E879E67D3A}" dt="2022-03-29T12:43:41.139" v="884" actId="14100"/>
          <ac:picMkLst>
            <pc:docMk/>
            <pc:sldMk cId="2884475419" sldId="413"/>
            <ac:picMk id="11" creationId="{BA5A2E10-B055-4907-B095-CF1847686350}"/>
          </ac:picMkLst>
        </pc:picChg>
        <pc:picChg chg="mod">
          <ac:chgData name="Ricardo Moinhos" userId="5043ba23-3ebb-477f-9075-c886aae2f68c" providerId="ADAL" clId="{E02AA987-3F4A-45E2-BC4E-A0E879E67D3A}" dt="2022-03-29T12:38:14.724" v="830" actId="1076"/>
          <ac:picMkLst>
            <pc:docMk/>
            <pc:sldMk cId="2884475419" sldId="413"/>
            <ac:picMk id="12" creationId="{5442EDE0-B9F8-4E35-BAA4-EAE02D3F5533}"/>
          </ac:picMkLst>
        </pc:picChg>
        <pc:picChg chg="mod">
          <ac:chgData name="Ricardo Moinhos" userId="5043ba23-3ebb-477f-9075-c886aae2f68c" providerId="ADAL" clId="{E02AA987-3F4A-45E2-BC4E-A0E879E67D3A}" dt="2022-03-29T12:38:16.817" v="831" actId="1076"/>
          <ac:picMkLst>
            <pc:docMk/>
            <pc:sldMk cId="2884475419" sldId="413"/>
            <ac:picMk id="13" creationId="{360841E9-16E1-48EF-8D61-63144B761E70}"/>
          </ac:picMkLst>
        </pc:picChg>
        <pc:picChg chg="mod">
          <ac:chgData name="Ricardo Moinhos" userId="5043ba23-3ebb-477f-9075-c886aae2f68c" providerId="ADAL" clId="{E02AA987-3F4A-45E2-BC4E-A0E879E67D3A}" dt="2022-03-29T12:38:14.724" v="830" actId="1076"/>
          <ac:picMkLst>
            <pc:docMk/>
            <pc:sldMk cId="2884475419" sldId="413"/>
            <ac:picMk id="14" creationId="{FB72AFB8-4ECC-4860-821C-4617106C9B13}"/>
          </ac:picMkLst>
        </pc:picChg>
      </pc:sldChg>
      <pc:sldChg chg="addSp delSp modSp mod delAnim modAnim">
        <pc:chgData name="Ricardo Moinhos" userId="5043ba23-3ebb-477f-9075-c886aae2f68c" providerId="ADAL" clId="{E02AA987-3F4A-45E2-BC4E-A0E879E67D3A}" dt="2022-03-29T12:45:14.950" v="912" actId="478"/>
        <pc:sldMkLst>
          <pc:docMk/>
          <pc:sldMk cId="3533292059" sldId="414"/>
        </pc:sldMkLst>
        <pc:spChg chg="add del mod">
          <ac:chgData name="Ricardo Moinhos" userId="5043ba23-3ebb-477f-9075-c886aae2f68c" providerId="ADAL" clId="{E02AA987-3F4A-45E2-BC4E-A0E879E67D3A}" dt="2022-03-29T12:42:59.695" v="872" actId="478"/>
          <ac:spMkLst>
            <pc:docMk/>
            <pc:sldMk cId="3533292059" sldId="414"/>
            <ac:spMk id="11" creationId="{891EC8DD-6B81-4E12-9D6E-37D667C127D3}"/>
          </ac:spMkLst>
        </pc:spChg>
        <pc:spChg chg="add del mod">
          <ac:chgData name="Ricardo Moinhos" userId="5043ba23-3ebb-477f-9075-c886aae2f68c" providerId="ADAL" clId="{E02AA987-3F4A-45E2-BC4E-A0E879E67D3A}" dt="2022-03-29T12:42:59.695" v="872" actId="478"/>
          <ac:spMkLst>
            <pc:docMk/>
            <pc:sldMk cId="3533292059" sldId="414"/>
            <ac:spMk id="12" creationId="{9660F0F4-04F3-40FA-AE16-479CD186FB2E}"/>
          </ac:spMkLst>
        </pc:spChg>
        <pc:spChg chg="add del mod">
          <ac:chgData name="Ricardo Moinhos" userId="5043ba23-3ebb-477f-9075-c886aae2f68c" providerId="ADAL" clId="{E02AA987-3F4A-45E2-BC4E-A0E879E67D3A}" dt="2022-03-29T12:43:32.128" v="881" actId="478"/>
          <ac:spMkLst>
            <pc:docMk/>
            <pc:sldMk cId="3533292059" sldId="414"/>
            <ac:spMk id="14" creationId="{814AA24C-BBA2-4D5A-B80C-EAE653516925}"/>
          </ac:spMkLst>
        </pc:spChg>
        <pc:spChg chg="add del mod">
          <ac:chgData name="Ricardo Moinhos" userId="5043ba23-3ebb-477f-9075-c886aae2f68c" providerId="ADAL" clId="{E02AA987-3F4A-45E2-BC4E-A0E879E67D3A}" dt="2022-03-29T12:43:32.128" v="881" actId="478"/>
          <ac:spMkLst>
            <pc:docMk/>
            <pc:sldMk cId="3533292059" sldId="414"/>
            <ac:spMk id="15" creationId="{0354CC55-015C-469A-BE01-CEB5FA67099D}"/>
          </ac:spMkLst>
        </pc:spChg>
        <pc:spChg chg="add del mod">
          <ac:chgData name="Ricardo Moinhos" userId="5043ba23-3ebb-477f-9075-c886aae2f68c" providerId="ADAL" clId="{E02AA987-3F4A-45E2-BC4E-A0E879E67D3A}" dt="2022-03-29T12:45:14.950" v="912" actId="478"/>
          <ac:spMkLst>
            <pc:docMk/>
            <pc:sldMk cId="3533292059" sldId="414"/>
            <ac:spMk id="16" creationId="{9234CBAE-458F-4190-953F-A09282607934}"/>
          </ac:spMkLst>
        </pc:spChg>
        <pc:spChg chg="add del mod">
          <ac:chgData name="Ricardo Moinhos" userId="5043ba23-3ebb-477f-9075-c886aae2f68c" providerId="ADAL" clId="{E02AA987-3F4A-45E2-BC4E-A0E879E67D3A}" dt="2022-03-29T12:45:14.950" v="912" actId="478"/>
          <ac:spMkLst>
            <pc:docMk/>
            <pc:sldMk cId="3533292059" sldId="414"/>
            <ac:spMk id="17" creationId="{FEF3E83F-5A96-4944-9DB5-20E5E68B8B0E}"/>
          </ac:spMkLst>
        </pc:spChg>
      </pc:sldChg>
      <pc:sldChg chg="addSp delSp modSp mod delAnim modAnim">
        <pc:chgData name="Ricardo Moinhos" userId="5043ba23-3ebb-477f-9075-c886aae2f68c" providerId="ADAL" clId="{E02AA987-3F4A-45E2-BC4E-A0E879E67D3A}" dt="2022-03-29T12:45:11.438" v="911" actId="478"/>
        <pc:sldMkLst>
          <pc:docMk/>
          <pc:sldMk cId="680213105" sldId="415"/>
        </pc:sldMkLst>
        <pc:spChg chg="add del mod">
          <ac:chgData name="Ricardo Moinhos" userId="5043ba23-3ebb-477f-9075-c886aae2f68c" providerId="ADAL" clId="{E02AA987-3F4A-45E2-BC4E-A0E879E67D3A}" dt="2022-03-29T12:42:55.018" v="871" actId="478"/>
          <ac:spMkLst>
            <pc:docMk/>
            <pc:sldMk cId="680213105" sldId="415"/>
            <ac:spMk id="13" creationId="{CF12AA3B-DC42-426F-8255-AB0FA1CF99F7}"/>
          </ac:spMkLst>
        </pc:spChg>
        <pc:spChg chg="add del mod">
          <ac:chgData name="Ricardo Moinhos" userId="5043ba23-3ebb-477f-9075-c886aae2f68c" providerId="ADAL" clId="{E02AA987-3F4A-45E2-BC4E-A0E879E67D3A}" dt="2022-03-29T12:42:55.018" v="871" actId="478"/>
          <ac:spMkLst>
            <pc:docMk/>
            <pc:sldMk cId="680213105" sldId="415"/>
            <ac:spMk id="14" creationId="{1FF5736A-5C81-4F26-AAC4-916F562DBA0B}"/>
          </ac:spMkLst>
        </pc:spChg>
        <pc:spChg chg="add del mod">
          <ac:chgData name="Ricardo Moinhos" userId="5043ba23-3ebb-477f-9075-c886aae2f68c" providerId="ADAL" clId="{E02AA987-3F4A-45E2-BC4E-A0E879E67D3A}" dt="2022-03-29T12:45:10.836" v="910" actId="478"/>
          <ac:spMkLst>
            <pc:docMk/>
            <pc:sldMk cId="680213105" sldId="415"/>
            <ac:spMk id="15" creationId="{D76EC81A-F19C-45A7-8028-D5BDA4BC742D}"/>
          </ac:spMkLst>
        </pc:spChg>
        <pc:spChg chg="add del mod">
          <ac:chgData name="Ricardo Moinhos" userId="5043ba23-3ebb-477f-9075-c886aae2f68c" providerId="ADAL" clId="{E02AA987-3F4A-45E2-BC4E-A0E879E67D3A}" dt="2022-03-29T12:45:11.438" v="911" actId="478"/>
          <ac:spMkLst>
            <pc:docMk/>
            <pc:sldMk cId="680213105" sldId="415"/>
            <ac:spMk id="16" creationId="{F1CA25EA-7BD8-44A0-95C4-764BFCAF3523}"/>
          </ac:spMkLst>
        </pc:spChg>
      </pc:sldChg>
      <pc:sldChg chg="addSp delSp modSp mod ord delAnim modAnim">
        <pc:chgData name="Ricardo Moinhos" userId="5043ba23-3ebb-477f-9075-c886aae2f68c" providerId="ADAL" clId="{E02AA987-3F4A-45E2-BC4E-A0E879E67D3A}" dt="2022-03-30T10:57:47.055" v="1317" actId="20577"/>
        <pc:sldMkLst>
          <pc:docMk/>
          <pc:sldMk cId="1912707751" sldId="416"/>
        </pc:sldMkLst>
        <pc:spChg chg="add del">
          <ac:chgData name="Ricardo Moinhos" userId="5043ba23-3ebb-477f-9075-c886aae2f68c" providerId="ADAL" clId="{E02AA987-3F4A-45E2-BC4E-A0E879E67D3A}" dt="2022-03-30T10:24:05.579" v="1081" actId="478"/>
          <ac:spMkLst>
            <pc:docMk/>
            <pc:sldMk cId="1912707751" sldId="416"/>
            <ac:spMk id="2" creationId="{8A955AF4-BB27-444D-8C81-F6E48CB5ABB5}"/>
          </ac:spMkLst>
        </pc:spChg>
        <pc:spChg chg="add mod">
          <ac:chgData name="Ricardo Moinhos" userId="5043ba23-3ebb-477f-9075-c886aae2f68c" providerId="ADAL" clId="{E02AA987-3F4A-45E2-BC4E-A0E879E67D3A}" dt="2022-03-30T10:39:28.230" v="1090" actId="1076"/>
          <ac:spMkLst>
            <pc:docMk/>
            <pc:sldMk cId="1912707751" sldId="416"/>
            <ac:spMk id="3" creationId="{0BD12A76-3961-4BEA-86F7-C26006CAE1C6}"/>
          </ac:spMkLst>
        </pc:spChg>
        <pc:spChg chg="mod">
          <ac:chgData name="Ricardo Moinhos" userId="5043ba23-3ebb-477f-9075-c886aae2f68c" providerId="ADAL" clId="{E02AA987-3F4A-45E2-BC4E-A0E879E67D3A}" dt="2022-03-29T10:21:09.054" v="30" actId="1076"/>
          <ac:spMkLst>
            <pc:docMk/>
            <pc:sldMk cId="1912707751" sldId="416"/>
            <ac:spMk id="7" creationId="{29BA47FE-F463-4048-91EC-C498FBDDA15C}"/>
          </ac:spMkLst>
        </pc:spChg>
        <pc:spChg chg="add del mod">
          <ac:chgData name="Ricardo Moinhos" userId="5043ba23-3ebb-477f-9075-c886aae2f68c" providerId="ADAL" clId="{E02AA987-3F4A-45E2-BC4E-A0E879E67D3A}" dt="2022-03-30T10:39:22.601" v="1089" actId="478"/>
          <ac:spMkLst>
            <pc:docMk/>
            <pc:sldMk cId="1912707751" sldId="416"/>
            <ac:spMk id="12" creationId="{C45120C1-AC55-4AC6-A6FC-0696F1E0BF5C}"/>
          </ac:spMkLst>
        </pc:spChg>
        <pc:spChg chg="mod">
          <ac:chgData name="Ricardo Moinhos" userId="5043ba23-3ebb-477f-9075-c886aae2f68c" providerId="ADAL" clId="{E02AA987-3F4A-45E2-BC4E-A0E879E67D3A}" dt="2022-03-29T10:21:16.440" v="31" actId="1076"/>
          <ac:spMkLst>
            <pc:docMk/>
            <pc:sldMk cId="1912707751" sldId="416"/>
            <ac:spMk id="16" creationId="{98E53738-A892-4CA9-BB29-B64E69FB6B61}"/>
          </ac:spMkLst>
        </pc:spChg>
        <pc:spChg chg="add mod">
          <ac:chgData name="Ricardo Moinhos" userId="5043ba23-3ebb-477f-9075-c886aae2f68c" providerId="ADAL" clId="{E02AA987-3F4A-45E2-BC4E-A0E879E67D3A}" dt="2022-03-30T10:57:47.055" v="1317" actId="20577"/>
          <ac:spMkLst>
            <pc:docMk/>
            <pc:sldMk cId="1912707751" sldId="416"/>
            <ac:spMk id="17" creationId="{A6CBD1E0-6F5B-44FD-A040-EAC2F25FBF5C}"/>
          </ac:spMkLst>
        </pc:spChg>
        <pc:spChg chg="mod">
          <ac:chgData name="Ricardo Moinhos" userId="5043ba23-3ebb-477f-9075-c886aae2f68c" providerId="ADAL" clId="{E02AA987-3F4A-45E2-BC4E-A0E879E67D3A}" dt="2022-03-29T10:21:16.440" v="31" actId="1076"/>
          <ac:spMkLst>
            <pc:docMk/>
            <pc:sldMk cId="1912707751" sldId="416"/>
            <ac:spMk id="19" creationId="{FEF424A0-33A0-4354-9A98-1332A9414DB1}"/>
          </ac:spMkLst>
        </pc:spChg>
        <pc:spChg chg="mod">
          <ac:chgData name="Ricardo Moinhos" userId="5043ba23-3ebb-477f-9075-c886aae2f68c" providerId="ADAL" clId="{E02AA987-3F4A-45E2-BC4E-A0E879E67D3A}" dt="2022-03-30T10:52:00.061" v="1164" actId="1076"/>
          <ac:spMkLst>
            <pc:docMk/>
            <pc:sldMk cId="1912707751" sldId="416"/>
            <ac:spMk id="20" creationId="{8332A6AE-0892-4F46-8623-0621CCB8F01F}"/>
          </ac:spMkLst>
        </pc:spChg>
        <pc:spChg chg="add del mod">
          <ac:chgData name="Ricardo Moinhos" userId="5043ba23-3ebb-477f-9075-c886aae2f68c" providerId="ADAL" clId="{E02AA987-3F4A-45E2-BC4E-A0E879E67D3A}" dt="2022-03-30T10:56:40.256" v="1208" actId="478"/>
          <ac:spMkLst>
            <pc:docMk/>
            <pc:sldMk cId="1912707751" sldId="416"/>
            <ac:spMk id="21" creationId="{50536E40-D07C-45B2-834A-60E13BC7CBE1}"/>
          </ac:spMkLst>
        </pc:spChg>
        <pc:spChg chg="add mod">
          <ac:chgData name="Ricardo Moinhos" userId="5043ba23-3ebb-477f-9075-c886aae2f68c" providerId="ADAL" clId="{E02AA987-3F4A-45E2-BC4E-A0E879E67D3A}" dt="2022-03-30T10:56:58.433" v="1210" actId="14100"/>
          <ac:spMkLst>
            <pc:docMk/>
            <pc:sldMk cId="1912707751" sldId="416"/>
            <ac:spMk id="22" creationId="{B0E81D1C-EA93-47F5-928D-B88BBDA13375}"/>
          </ac:spMkLst>
        </pc:spChg>
      </pc:sldChg>
      <pc:sldChg chg="addSp delSp modSp mod delAnim modAnim">
        <pc:chgData name="Ricardo Moinhos" userId="5043ba23-3ebb-477f-9075-c886aae2f68c" providerId="ADAL" clId="{E02AA987-3F4A-45E2-BC4E-A0E879E67D3A}" dt="2022-03-30T13:00:41.519" v="1514" actId="20577"/>
        <pc:sldMkLst>
          <pc:docMk/>
          <pc:sldMk cId="409372950" sldId="417"/>
        </pc:sldMkLst>
        <pc:spChg chg="mod">
          <ac:chgData name="Ricardo Moinhos" userId="5043ba23-3ebb-477f-9075-c886aae2f68c" providerId="ADAL" clId="{E02AA987-3F4A-45E2-BC4E-A0E879E67D3A}" dt="2022-03-29T12:40:14.805" v="842" actId="14100"/>
          <ac:spMkLst>
            <pc:docMk/>
            <pc:sldMk cId="409372950" sldId="417"/>
            <ac:spMk id="3" creationId="{89E55EAC-EFA0-40CE-94B2-2C16BCBF3AF0}"/>
          </ac:spMkLst>
        </pc:spChg>
        <pc:spChg chg="add del mod">
          <ac:chgData name="Ricardo Moinhos" userId="5043ba23-3ebb-477f-9075-c886aae2f68c" providerId="ADAL" clId="{E02AA987-3F4A-45E2-BC4E-A0E879E67D3A}" dt="2022-03-29T12:55:59.126" v="994" actId="478"/>
          <ac:spMkLst>
            <pc:docMk/>
            <pc:sldMk cId="409372950" sldId="417"/>
            <ac:spMk id="4" creationId="{573A75FD-11C0-4E13-B4A9-D3E85AE0BB13}"/>
          </ac:spMkLst>
        </pc:spChg>
        <pc:spChg chg="add del mod">
          <ac:chgData name="Ricardo Moinhos" userId="5043ba23-3ebb-477f-9075-c886aae2f68c" providerId="ADAL" clId="{E02AA987-3F4A-45E2-BC4E-A0E879E67D3A}" dt="2022-03-29T12:55:59.126" v="994" actId="478"/>
          <ac:spMkLst>
            <pc:docMk/>
            <pc:sldMk cId="409372950" sldId="417"/>
            <ac:spMk id="5" creationId="{8CFEE060-0510-4F68-8421-ABCCD36821E5}"/>
          </ac:spMkLst>
        </pc:spChg>
        <pc:spChg chg="mod">
          <ac:chgData name="Ricardo Moinhos" userId="5043ba23-3ebb-477f-9075-c886aae2f68c" providerId="ADAL" clId="{E02AA987-3F4A-45E2-BC4E-A0E879E67D3A}" dt="2022-03-30T13:00:15.101" v="1487" actId="20577"/>
          <ac:spMkLst>
            <pc:docMk/>
            <pc:sldMk cId="409372950" sldId="417"/>
            <ac:spMk id="7" creationId="{29BA47FE-F463-4048-91EC-C498FBDDA15C}"/>
          </ac:spMkLst>
        </pc:spChg>
      </pc:sldChg>
      <pc:sldChg chg="addSp delSp modSp mod delAnim modAnim">
        <pc:chgData name="Ricardo Moinhos" userId="5043ba23-3ebb-477f-9075-c886aae2f68c" providerId="ADAL" clId="{E02AA987-3F4A-45E2-BC4E-A0E879E67D3A}" dt="2022-03-29T12:55:54.824" v="993" actId="478"/>
        <pc:sldMkLst>
          <pc:docMk/>
          <pc:sldMk cId="1018168325" sldId="418"/>
        </pc:sldMkLst>
        <pc:spChg chg="mod">
          <ac:chgData name="Ricardo Moinhos" userId="5043ba23-3ebb-477f-9075-c886aae2f68c" providerId="ADAL" clId="{E02AA987-3F4A-45E2-BC4E-A0E879E67D3A}" dt="2022-03-29T12:40:55.032" v="850" actId="14100"/>
          <ac:spMkLst>
            <pc:docMk/>
            <pc:sldMk cId="1018168325" sldId="418"/>
            <ac:spMk id="3" creationId="{89E55EAC-EFA0-40CE-94B2-2C16BCBF3AF0}"/>
          </ac:spMkLst>
        </pc:spChg>
        <pc:spChg chg="add del mod">
          <ac:chgData name="Ricardo Moinhos" userId="5043ba23-3ebb-477f-9075-c886aae2f68c" providerId="ADAL" clId="{E02AA987-3F4A-45E2-BC4E-A0E879E67D3A}" dt="2022-03-29T12:40:44.556" v="846" actId="478"/>
          <ac:spMkLst>
            <pc:docMk/>
            <pc:sldMk cId="1018168325" sldId="418"/>
            <ac:spMk id="5" creationId="{02A88D8B-95E2-482D-A878-CAFC6DE67332}"/>
          </ac:spMkLst>
        </pc:spChg>
        <pc:spChg chg="add del mod">
          <ac:chgData name="Ricardo Moinhos" userId="5043ba23-3ebb-477f-9075-c886aae2f68c" providerId="ADAL" clId="{E02AA987-3F4A-45E2-BC4E-A0E879E67D3A}" dt="2022-03-29T12:40:44.556" v="846" actId="478"/>
          <ac:spMkLst>
            <pc:docMk/>
            <pc:sldMk cId="1018168325" sldId="418"/>
            <ac:spMk id="6" creationId="{7E965628-AE8A-42C7-8018-20C487DFABE8}"/>
          </ac:spMkLst>
        </pc:spChg>
        <pc:spChg chg="add del mod">
          <ac:chgData name="Ricardo Moinhos" userId="5043ba23-3ebb-477f-9075-c886aae2f68c" providerId="ADAL" clId="{E02AA987-3F4A-45E2-BC4E-A0E879E67D3A}" dt="2022-03-29T12:55:54.824" v="993" actId="478"/>
          <ac:spMkLst>
            <pc:docMk/>
            <pc:sldMk cId="1018168325" sldId="418"/>
            <ac:spMk id="8" creationId="{6CA7966D-7BFE-4C1C-BC9D-5F58BEE52393}"/>
          </ac:spMkLst>
        </pc:spChg>
        <pc:spChg chg="add del mod">
          <ac:chgData name="Ricardo Moinhos" userId="5043ba23-3ebb-477f-9075-c886aae2f68c" providerId="ADAL" clId="{E02AA987-3F4A-45E2-BC4E-A0E879E67D3A}" dt="2022-03-29T12:55:54.824" v="993" actId="478"/>
          <ac:spMkLst>
            <pc:docMk/>
            <pc:sldMk cId="1018168325" sldId="418"/>
            <ac:spMk id="9" creationId="{8BCB5FED-E823-42F4-84E3-D577362DD70C}"/>
          </ac:spMkLst>
        </pc:spChg>
      </pc:sldChg>
      <pc:sldChg chg="addSp delSp modSp mod">
        <pc:chgData name="Ricardo Moinhos" userId="5043ba23-3ebb-477f-9075-c886aae2f68c" providerId="ADAL" clId="{E02AA987-3F4A-45E2-BC4E-A0E879E67D3A}" dt="2022-03-31T10:30:41.853" v="1565" actId="478"/>
        <pc:sldMkLst>
          <pc:docMk/>
          <pc:sldMk cId="4100118095" sldId="421"/>
        </pc:sldMkLst>
        <pc:spChg chg="mod">
          <ac:chgData name="Ricardo Moinhos" userId="5043ba23-3ebb-477f-9075-c886aae2f68c" providerId="ADAL" clId="{E02AA987-3F4A-45E2-BC4E-A0E879E67D3A}" dt="2022-03-29T13:47:17.670" v="1014" actId="20577"/>
          <ac:spMkLst>
            <pc:docMk/>
            <pc:sldMk cId="4100118095" sldId="421"/>
            <ac:spMk id="3" creationId="{89E55EAC-EFA0-40CE-94B2-2C16BCBF3AF0}"/>
          </ac:spMkLst>
        </pc:spChg>
        <pc:picChg chg="add del mod">
          <ac:chgData name="Ricardo Moinhos" userId="5043ba23-3ebb-477f-9075-c886aae2f68c" providerId="ADAL" clId="{E02AA987-3F4A-45E2-BC4E-A0E879E67D3A}" dt="2022-03-31T10:30:41.853" v="1565" actId="478"/>
          <ac:picMkLst>
            <pc:docMk/>
            <pc:sldMk cId="4100118095" sldId="421"/>
            <ac:picMk id="4" creationId="{6F9D2936-D47E-4C67-AE7B-59C94DDD2C50}"/>
          </ac:picMkLst>
        </pc:picChg>
      </pc:sldChg>
      <pc:sldChg chg="addSp delSp modSp mod delAnim modAnim">
        <pc:chgData name="Ricardo Moinhos" userId="5043ba23-3ebb-477f-9075-c886aae2f68c" providerId="ADAL" clId="{E02AA987-3F4A-45E2-BC4E-A0E879E67D3A}" dt="2022-03-31T10:32:46.259" v="1580"/>
        <pc:sldMkLst>
          <pc:docMk/>
          <pc:sldMk cId="640861711" sldId="422"/>
        </pc:sldMkLst>
        <pc:spChg chg="mod">
          <ac:chgData name="Ricardo Moinhos" userId="5043ba23-3ebb-477f-9075-c886aae2f68c" providerId="ADAL" clId="{E02AA987-3F4A-45E2-BC4E-A0E879E67D3A}" dt="2022-03-30T13:21:23.087" v="1521" actId="20577"/>
          <ac:spMkLst>
            <pc:docMk/>
            <pc:sldMk cId="640861711" sldId="422"/>
            <ac:spMk id="3" creationId="{89E55EAC-EFA0-40CE-94B2-2C16BCBF3AF0}"/>
          </ac:spMkLst>
        </pc:spChg>
        <pc:picChg chg="add mod">
          <ac:chgData name="Ricardo Moinhos" userId="5043ba23-3ebb-477f-9075-c886aae2f68c" providerId="ADAL" clId="{E02AA987-3F4A-45E2-BC4E-A0E879E67D3A}" dt="2022-03-31T10:31:57.845" v="1574" actId="1440"/>
          <ac:picMkLst>
            <pc:docMk/>
            <pc:sldMk cId="640861711" sldId="422"/>
            <ac:picMk id="4" creationId="{2F4DD689-9E02-4434-A4B4-032955056573}"/>
          </ac:picMkLst>
        </pc:picChg>
        <pc:picChg chg="del">
          <ac:chgData name="Ricardo Moinhos" userId="5043ba23-3ebb-477f-9075-c886aae2f68c" providerId="ADAL" clId="{E02AA987-3F4A-45E2-BC4E-A0E879E67D3A}" dt="2022-03-30T13:21:32.780" v="1522" actId="478"/>
          <ac:picMkLst>
            <pc:docMk/>
            <pc:sldMk cId="640861711" sldId="422"/>
            <ac:picMk id="6" creationId="{7E083E74-F1B6-4CAE-B4D4-AA513B66ABC7}"/>
          </ac:picMkLst>
        </pc:picChg>
        <pc:picChg chg="add mod">
          <ac:chgData name="Ricardo Moinhos" userId="5043ba23-3ebb-477f-9075-c886aae2f68c" providerId="ADAL" clId="{E02AA987-3F4A-45E2-BC4E-A0E879E67D3A}" dt="2022-03-31T10:32:08.448" v="1576" actId="1076"/>
          <ac:picMkLst>
            <pc:docMk/>
            <pc:sldMk cId="640861711" sldId="422"/>
            <ac:picMk id="8" creationId="{BA3C1D31-9A1F-4F1C-8FFF-7E934E56D43C}"/>
          </ac:picMkLst>
        </pc:picChg>
        <pc:picChg chg="del">
          <ac:chgData name="Ricardo Moinhos" userId="5043ba23-3ebb-477f-9075-c886aae2f68c" providerId="ADAL" clId="{E02AA987-3F4A-45E2-BC4E-A0E879E67D3A}" dt="2022-03-30T13:21:33.621" v="1523" actId="478"/>
          <ac:picMkLst>
            <pc:docMk/>
            <pc:sldMk cId="640861711" sldId="422"/>
            <ac:picMk id="9" creationId="{686200CF-5D49-4367-B3D0-F12EDBC68E65}"/>
          </ac:picMkLst>
        </pc:picChg>
      </pc:sldChg>
      <pc:sldChg chg="del">
        <pc:chgData name="Ricardo Moinhos" userId="5043ba23-3ebb-477f-9075-c886aae2f68c" providerId="ADAL" clId="{E02AA987-3F4A-45E2-BC4E-A0E879E67D3A}" dt="2022-03-29T12:53:43.431" v="975" actId="47"/>
        <pc:sldMkLst>
          <pc:docMk/>
          <pc:sldMk cId="2094547315" sldId="423"/>
        </pc:sldMkLst>
      </pc:sldChg>
      <pc:sldChg chg="addSp delSp modSp mod ord modClrScheme delAnim modAnim chgLayout">
        <pc:chgData name="Ricardo Moinhos" userId="5043ba23-3ebb-477f-9075-c886aae2f68c" providerId="ADAL" clId="{E02AA987-3F4A-45E2-BC4E-A0E879E67D3A}" dt="2022-03-30T13:00:38.755" v="1513" actId="20577"/>
        <pc:sldMkLst>
          <pc:docMk/>
          <pc:sldMk cId="1508695301" sldId="424"/>
        </pc:sldMkLst>
        <pc:spChg chg="del mod ord">
          <ac:chgData name="Ricardo Moinhos" userId="5043ba23-3ebb-477f-9075-c886aae2f68c" providerId="ADAL" clId="{E02AA987-3F4A-45E2-BC4E-A0E879E67D3A}" dt="2022-03-29T10:32:34.901" v="305" actId="700"/>
          <ac:spMkLst>
            <pc:docMk/>
            <pc:sldMk cId="1508695301" sldId="424"/>
            <ac:spMk id="2" creationId="{A8F80558-8FFD-4B3E-BEBB-7A5E009FDC88}"/>
          </ac:spMkLst>
        </pc:spChg>
        <pc:spChg chg="del mod ord">
          <ac:chgData name="Ricardo Moinhos" userId="5043ba23-3ebb-477f-9075-c886aae2f68c" providerId="ADAL" clId="{E02AA987-3F4A-45E2-BC4E-A0E879E67D3A}" dt="2022-03-29T10:32:34.901" v="305" actId="700"/>
          <ac:spMkLst>
            <pc:docMk/>
            <pc:sldMk cId="1508695301" sldId="424"/>
            <ac:spMk id="3" creationId="{A745FCEE-AC92-4DA8-9DBC-90977A210739}"/>
          </ac:spMkLst>
        </pc:spChg>
        <pc:spChg chg="add del mod">
          <ac:chgData name="Ricardo Moinhos" userId="5043ba23-3ebb-477f-9075-c886aae2f68c" providerId="ADAL" clId="{E02AA987-3F4A-45E2-BC4E-A0E879E67D3A}" dt="2022-03-29T11:02:45.906" v="638" actId="478"/>
          <ac:spMkLst>
            <pc:docMk/>
            <pc:sldMk cId="1508695301" sldId="424"/>
            <ac:spMk id="4" creationId="{04E9508A-E165-4D4D-8906-B301FD610F52}"/>
          </ac:spMkLst>
        </pc:spChg>
        <pc:spChg chg="add del mod">
          <ac:chgData name="Ricardo Moinhos" userId="5043ba23-3ebb-477f-9075-c886aae2f68c" providerId="ADAL" clId="{E02AA987-3F4A-45E2-BC4E-A0E879E67D3A}" dt="2022-03-29T11:02:15.367" v="631" actId="478"/>
          <ac:spMkLst>
            <pc:docMk/>
            <pc:sldMk cId="1508695301" sldId="424"/>
            <ac:spMk id="5" creationId="{D51AA646-46B0-4DC6-9671-0F8EF5F572D3}"/>
          </ac:spMkLst>
        </pc:spChg>
        <pc:spChg chg="add del mod">
          <ac:chgData name="Ricardo Moinhos" userId="5043ba23-3ebb-477f-9075-c886aae2f68c" providerId="ADAL" clId="{E02AA987-3F4A-45E2-BC4E-A0E879E67D3A}" dt="2022-03-29T10:25:32.883" v="154" actId="478"/>
          <ac:spMkLst>
            <pc:docMk/>
            <pc:sldMk cId="1508695301" sldId="424"/>
            <ac:spMk id="6" creationId="{F2FB60AB-B5C3-4D38-97E9-1B917BF20303}"/>
          </ac:spMkLst>
        </pc:spChg>
        <pc:spChg chg="add del mod">
          <ac:chgData name="Ricardo Moinhos" userId="5043ba23-3ebb-477f-9075-c886aae2f68c" providerId="ADAL" clId="{E02AA987-3F4A-45E2-BC4E-A0E879E67D3A}" dt="2022-03-29T10:25:32.883" v="154" actId="478"/>
          <ac:spMkLst>
            <pc:docMk/>
            <pc:sldMk cId="1508695301" sldId="424"/>
            <ac:spMk id="7" creationId="{9E85BED0-1F63-41AA-AA6C-904F3561C4D4}"/>
          </ac:spMkLst>
        </pc:spChg>
        <pc:spChg chg="add del mod">
          <ac:chgData name="Ricardo Moinhos" userId="5043ba23-3ebb-477f-9075-c886aae2f68c" providerId="ADAL" clId="{E02AA987-3F4A-45E2-BC4E-A0E879E67D3A}" dt="2022-03-29T10:30:26.134" v="300" actId="478"/>
          <ac:spMkLst>
            <pc:docMk/>
            <pc:sldMk cId="1508695301" sldId="424"/>
            <ac:spMk id="8" creationId="{9A49FEAF-9064-47CB-9A99-74338B9E3691}"/>
          </ac:spMkLst>
        </pc:spChg>
        <pc:spChg chg="add del mod">
          <ac:chgData name="Ricardo Moinhos" userId="5043ba23-3ebb-477f-9075-c886aae2f68c" providerId="ADAL" clId="{E02AA987-3F4A-45E2-BC4E-A0E879E67D3A}" dt="2022-03-29T10:30:26.134" v="300" actId="478"/>
          <ac:spMkLst>
            <pc:docMk/>
            <pc:sldMk cId="1508695301" sldId="424"/>
            <ac:spMk id="9" creationId="{236E5562-34D3-4BEF-B3F8-6BB7E2FE77EC}"/>
          </ac:spMkLst>
        </pc:spChg>
        <pc:spChg chg="add del mod">
          <ac:chgData name="Ricardo Moinhos" userId="5043ba23-3ebb-477f-9075-c886aae2f68c" providerId="ADAL" clId="{E02AA987-3F4A-45E2-BC4E-A0E879E67D3A}" dt="2022-03-29T11:10:00.587" v="777" actId="478"/>
          <ac:spMkLst>
            <pc:docMk/>
            <pc:sldMk cId="1508695301" sldId="424"/>
            <ac:spMk id="10" creationId="{E281CA66-C2E2-478C-A3A6-6456DB3AEA9B}"/>
          </ac:spMkLst>
        </pc:spChg>
        <pc:spChg chg="add del mod">
          <ac:chgData name="Ricardo Moinhos" userId="5043ba23-3ebb-477f-9075-c886aae2f68c" providerId="ADAL" clId="{E02AA987-3F4A-45E2-BC4E-A0E879E67D3A}" dt="2022-03-29T11:10:00.587" v="777" actId="478"/>
          <ac:spMkLst>
            <pc:docMk/>
            <pc:sldMk cId="1508695301" sldId="424"/>
            <ac:spMk id="11" creationId="{288DC4AA-B462-412E-98BA-09477F3C3A14}"/>
          </ac:spMkLst>
        </pc:spChg>
        <pc:spChg chg="add del mod">
          <ac:chgData name="Ricardo Moinhos" userId="5043ba23-3ebb-477f-9075-c886aae2f68c" providerId="ADAL" clId="{E02AA987-3F4A-45E2-BC4E-A0E879E67D3A}" dt="2022-03-29T11:10:00.587" v="777" actId="478"/>
          <ac:spMkLst>
            <pc:docMk/>
            <pc:sldMk cId="1508695301" sldId="424"/>
            <ac:spMk id="12" creationId="{5FCCFB09-1A8F-4481-BF6A-5894994875ED}"/>
          </ac:spMkLst>
        </pc:spChg>
        <pc:spChg chg="add del mod">
          <ac:chgData name="Ricardo Moinhos" userId="5043ba23-3ebb-477f-9075-c886aae2f68c" providerId="ADAL" clId="{E02AA987-3F4A-45E2-BC4E-A0E879E67D3A}" dt="2022-03-29T11:10:00.587" v="777" actId="478"/>
          <ac:spMkLst>
            <pc:docMk/>
            <pc:sldMk cId="1508695301" sldId="424"/>
            <ac:spMk id="13" creationId="{1F631AB1-A026-4B7D-9A3A-3CB2F21425A9}"/>
          </ac:spMkLst>
        </pc:spChg>
        <pc:spChg chg="add del mod">
          <ac:chgData name="Ricardo Moinhos" userId="5043ba23-3ebb-477f-9075-c886aae2f68c" providerId="ADAL" clId="{E02AA987-3F4A-45E2-BC4E-A0E879E67D3A}" dt="2022-03-29T11:10:00.587" v="777" actId="478"/>
          <ac:spMkLst>
            <pc:docMk/>
            <pc:sldMk cId="1508695301" sldId="424"/>
            <ac:spMk id="14" creationId="{A2F29E57-3E72-49D3-8036-8936A4C13DA3}"/>
          </ac:spMkLst>
        </pc:spChg>
        <pc:spChg chg="add del mod">
          <ac:chgData name="Ricardo Moinhos" userId="5043ba23-3ebb-477f-9075-c886aae2f68c" providerId="ADAL" clId="{E02AA987-3F4A-45E2-BC4E-A0E879E67D3A}" dt="2022-03-29T11:10:00.587" v="777" actId="478"/>
          <ac:spMkLst>
            <pc:docMk/>
            <pc:sldMk cId="1508695301" sldId="424"/>
            <ac:spMk id="15" creationId="{A9E3D606-7E77-480B-9E99-44AF5AA8597E}"/>
          </ac:spMkLst>
        </pc:spChg>
        <pc:spChg chg="add del mod ord">
          <ac:chgData name="Ricardo Moinhos" userId="5043ba23-3ebb-477f-9075-c886aae2f68c" providerId="ADAL" clId="{E02AA987-3F4A-45E2-BC4E-A0E879E67D3A}" dt="2022-03-29T10:33:11.343" v="306" actId="700"/>
          <ac:spMkLst>
            <pc:docMk/>
            <pc:sldMk cId="1508695301" sldId="424"/>
            <ac:spMk id="16" creationId="{5F601A1D-A1DA-4570-87E6-488C15DD038F}"/>
          </ac:spMkLst>
        </pc:spChg>
        <pc:spChg chg="add del mod ord">
          <ac:chgData name="Ricardo Moinhos" userId="5043ba23-3ebb-477f-9075-c886aae2f68c" providerId="ADAL" clId="{E02AA987-3F4A-45E2-BC4E-A0E879E67D3A}" dt="2022-03-29T10:33:11.343" v="306" actId="700"/>
          <ac:spMkLst>
            <pc:docMk/>
            <pc:sldMk cId="1508695301" sldId="424"/>
            <ac:spMk id="17" creationId="{F760CB9A-3311-49C0-8DC9-1791D2399650}"/>
          </ac:spMkLst>
        </pc:spChg>
        <pc:spChg chg="add del mod">
          <ac:chgData name="Ricardo Moinhos" userId="5043ba23-3ebb-477f-9075-c886aae2f68c" providerId="ADAL" clId="{E02AA987-3F4A-45E2-BC4E-A0E879E67D3A}" dt="2022-03-29T10:50:36.562" v="393" actId="478"/>
          <ac:spMkLst>
            <pc:docMk/>
            <pc:sldMk cId="1508695301" sldId="424"/>
            <ac:spMk id="18" creationId="{474EF155-E7FB-4E88-AEB7-B89451F44854}"/>
          </ac:spMkLst>
        </pc:spChg>
        <pc:spChg chg="add del mod">
          <ac:chgData name="Ricardo Moinhos" userId="5043ba23-3ebb-477f-9075-c886aae2f68c" providerId="ADAL" clId="{E02AA987-3F4A-45E2-BC4E-A0E879E67D3A}" dt="2022-03-29T11:00:46.197" v="607" actId="478"/>
          <ac:spMkLst>
            <pc:docMk/>
            <pc:sldMk cId="1508695301" sldId="424"/>
            <ac:spMk id="19" creationId="{A74B4E0C-8B7B-4E92-BCF2-CEAB954D555A}"/>
          </ac:spMkLst>
        </pc:spChg>
        <pc:spChg chg="add del mod">
          <ac:chgData name="Ricardo Moinhos" userId="5043ba23-3ebb-477f-9075-c886aae2f68c" providerId="ADAL" clId="{E02AA987-3F4A-45E2-BC4E-A0E879E67D3A}" dt="2022-03-29T11:02:50.465" v="639" actId="478"/>
          <ac:spMkLst>
            <pc:docMk/>
            <pc:sldMk cId="1508695301" sldId="424"/>
            <ac:spMk id="20" creationId="{1475AAB1-0752-40BA-80FF-F54B7F22DE2B}"/>
          </ac:spMkLst>
        </pc:spChg>
        <pc:spChg chg="add del mod ord">
          <ac:chgData name="Ricardo Moinhos" userId="5043ba23-3ebb-477f-9075-c886aae2f68c" providerId="ADAL" clId="{E02AA987-3F4A-45E2-BC4E-A0E879E67D3A}" dt="2022-03-29T11:07:06.640" v="708" actId="478"/>
          <ac:spMkLst>
            <pc:docMk/>
            <pc:sldMk cId="1508695301" sldId="424"/>
            <ac:spMk id="21" creationId="{F0109ACE-680D-49A6-9952-911B06386522}"/>
          </ac:spMkLst>
        </pc:spChg>
        <pc:spChg chg="add del mod ord">
          <ac:chgData name="Ricardo Moinhos" userId="5043ba23-3ebb-477f-9075-c886aae2f68c" providerId="ADAL" clId="{E02AA987-3F4A-45E2-BC4E-A0E879E67D3A}" dt="2022-03-29T11:04:05.495" v="665" actId="700"/>
          <ac:spMkLst>
            <pc:docMk/>
            <pc:sldMk cId="1508695301" sldId="424"/>
            <ac:spMk id="22" creationId="{1386BF3E-60D7-40DF-868E-A77285A4C444}"/>
          </ac:spMkLst>
        </pc:spChg>
        <pc:spChg chg="add del mod">
          <ac:chgData name="Ricardo Moinhos" userId="5043ba23-3ebb-477f-9075-c886aae2f68c" providerId="ADAL" clId="{E02AA987-3F4A-45E2-BC4E-A0E879E67D3A}" dt="2022-03-29T10:59:40.092" v="570" actId="478"/>
          <ac:spMkLst>
            <pc:docMk/>
            <pc:sldMk cId="1508695301" sldId="424"/>
            <ac:spMk id="23" creationId="{F5080FC5-3592-4B48-A508-09B26091D69D}"/>
          </ac:spMkLst>
        </pc:spChg>
        <pc:spChg chg="add del mod">
          <ac:chgData name="Ricardo Moinhos" userId="5043ba23-3ebb-477f-9075-c886aae2f68c" providerId="ADAL" clId="{E02AA987-3F4A-45E2-BC4E-A0E879E67D3A}" dt="2022-03-29T10:58:13.048" v="557" actId="478"/>
          <ac:spMkLst>
            <pc:docMk/>
            <pc:sldMk cId="1508695301" sldId="424"/>
            <ac:spMk id="25" creationId="{650EC2FF-4CCA-4821-931A-D5912F5057BF}"/>
          </ac:spMkLst>
        </pc:spChg>
        <pc:spChg chg="add mod">
          <ac:chgData name="Ricardo Moinhos" userId="5043ba23-3ebb-477f-9075-c886aae2f68c" providerId="ADAL" clId="{E02AA987-3F4A-45E2-BC4E-A0E879E67D3A}" dt="2022-03-29T10:58:52.464" v="560"/>
          <ac:spMkLst>
            <pc:docMk/>
            <pc:sldMk cId="1508695301" sldId="424"/>
            <ac:spMk id="28" creationId="{DF41FE72-6FDA-470F-9B8D-CE8E54151377}"/>
          </ac:spMkLst>
        </pc:spChg>
        <pc:spChg chg="add mod">
          <ac:chgData name="Ricardo Moinhos" userId="5043ba23-3ebb-477f-9075-c886aae2f68c" providerId="ADAL" clId="{E02AA987-3F4A-45E2-BC4E-A0E879E67D3A}" dt="2022-03-29T10:58:52.464" v="560"/>
          <ac:spMkLst>
            <pc:docMk/>
            <pc:sldMk cId="1508695301" sldId="424"/>
            <ac:spMk id="29" creationId="{89038A0D-66DB-4E96-977D-5A4DB220CA1E}"/>
          </ac:spMkLst>
        </pc:spChg>
        <pc:spChg chg="add mod">
          <ac:chgData name="Ricardo Moinhos" userId="5043ba23-3ebb-477f-9075-c886aae2f68c" providerId="ADAL" clId="{E02AA987-3F4A-45E2-BC4E-A0E879E67D3A}" dt="2022-03-29T10:58:52.464" v="560"/>
          <ac:spMkLst>
            <pc:docMk/>
            <pc:sldMk cId="1508695301" sldId="424"/>
            <ac:spMk id="30" creationId="{AA76EAD3-6EED-4446-9408-A4777D906AC0}"/>
          </ac:spMkLst>
        </pc:spChg>
        <pc:spChg chg="add mod">
          <ac:chgData name="Ricardo Moinhos" userId="5043ba23-3ebb-477f-9075-c886aae2f68c" providerId="ADAL" clId="{E02AA987-3F4A-45E2-BC4E-A0E879E67D3A}" dt="2022-03-29T10:59:15.894" v="563"/>
          <ac:spMkLst>
            <pc:docMk/>
            <pc:sldMk cId="1508695301" sldId="424"/>
            <ac:spMk id="31" creationId="{55AC2315-001A-4431-B39E-271C74D3A7DC}"/>
          </ac:spMkLst>
        </pc:spChg>
        <pc:spChg chg="mod">
          <ac:chgData name="Ricardo Moinhos" userId="5043ba23-3ebb-477f-9075-c886aae2f68c" providerId="ADAL" clId="{E02AA987-3F4A-45E2-BC4E-A0E879E67D3A}" dt="2022-03-29T10:59:34.646" v="567"/>
          <ac:spMkLst>
            <pc:docMk/>
            <pc:sldMk cId="1508695301" sldId="424"/>
            <ac:spMk id="33" creationId="{84585535-5108-466A-B278-9217CBE3C3D9}"/>
          </ac:spMkLst>
        </pc:spChg>
        <pc:spChg chg="mod">
          <ac:chgData name="Ricardo Moinhos" userId="5043ba23-3ebb-477f-9075-c886aae2f68c" providerId="ADAL" clId="{E02AA987-3F4A-45E2-BC4E-A0E879E67D3A}" dt="2022-03-29T11:10:09.067" v="778" actId="20577"/>
          <ac:spMkLst>
            <pc:docMk/>
            <pc:sldMk cId="1508695301" sldId="424"/>
            <ac:spMk id="34" creationId="{D84B144A-840F-49C0-8E57-081971C575A8}"/>
          </ac:spMkLst>
        </pc:spChg>
        <pc:spChg chg="mod">
          <ac:chgData name="Ricardo Moinhos" userId="5043ba23-3ebb-477f-9075-c886aae2f68c" providerId="ADAL" clId="{E02AA987-3F4A-45E2-BC4E-A0E879E67D3A}" dt="2022-03-29T11:00:19.220" v="594"/>
          <ac:spMkLst>
            <pc:docMk/>
            <pc:sldMk cId="1508695301" sldId="424"/>
            <ac:spMk id="36" creationId="{04DBA322-8FEF-4462-9972-A3E243D0EAAB}"/>
          </ac:spMkLst>
        </pc:spChg>
        <pc:spChg chg="mod">
          <ac:chgData name="Ricardo Moinhos" userId="5043ba23-3ebb-477f-9075-c886aae2f68c" providerId="ADAL" clId="{E02AA987-3F4A-45E2-BC4E-A0E879E67D3A}" dt="2022-03-29T11:00:19.220" v="594"/>
          <ac:spMkLst>
            <pc:docMk/>
            <pc:sldMk cId="1508695301" sldId="424"/>
            <ac:spMk id="37" creationId="{5FBA4B3D-284C-47E8-837E-5AB756600418}"/>
          </ac:spMkLst>
        </pc:spChg>
        <pc:spChg chg="mod">
          <ac:chgData name="Ricardo Moinhos" userId="5043ba23-3ebb-477f-9075-c886aae2f68c" providerId="ADAL" clId="{E02AA987-3F4A-45E2-BC4E-A0E879E67D3A}" dt="2022-03-29T11:00:28.917" v="600"/>
          <ac:spMkLst>
            <pc:docMk/>
            <pc:sldMk cId="1508695301" sldId="424"/>
            <ac:spMk id="39" creationId="{7F63E037-3205-47EB-89B6-7ED24E22F32C}"/>
          </ac:spMkLst>
        </pc:spChg>
        <pc:spChg chg="mod">
          <ac:chgData name="Ricardo Moinhos" userId="5043ba23-3ebb-477f-9075-c886aae2f68c" providerId="ADAL" clId="{E02AA987-3F4A-45E2-BC4E-A0E879E67D3A}" dt="2022-03-30T13:00:38.755" v="1513" actId="20577"/>
          <ac:spMkLst>
            <pc:docMk/>
            <pc:sldMk cId="1508695301" sldId="424"/>
            <ac:spMk id="40" creationId="{CCE56175-8906-479E-8BEA-ACA7C53B4BE0}"/>
          </ac:spMkLst>
        </pc:spChg>
        <pc:spChg chg="add mod">
          <ac:chgData name="Ricardo Moinhos" userId="5043ba23-3ebb-477f-9075-c886aae2f68c" providerId="ADAL" clId="{E02AA987-3F4A-45E2-BC4E-A0E879E67D3A}" dt="2022-03-29T11:07:47.767" v="714" actId="1076"/>
          <ac:spMkLst>
            <pc:docMk/>
            <pc:sldMk cId="1508695301" sldId="424"/>
            <ac:spMk id="41" creationId="{C38C2C28-5FE7-4EC9-A5C0-D3CC1AEC5AA6}"/>
          </ac:spMkLst>
        </pc:spChg>
        <pc:spChg chg="add mod">
          <ac:chgData name="Ricardo Moinhos" userId="5043ba23-3ebb-477f-9075-c886aae2f68c" providerId="ADAL" clId="{E02AA987-3F4A-45E2-BC4E-A0E879E67D3A}" dt="2022-03-29T11:07:47.767" v="714" actId="1076"/>
          <ac:spMkLst>
            <pc:docMk/>
            <pc:sldMk cId="1508695301" sldId="424"/>
            <ac:spMk id="42" creationId="{4FAF555B-39A2-4C27-9C98-677691CF2718}"/>
          </ac:spMkLst>
        </pc:spChg>
        <pc:spChg chg="add del mod ord">
          <ac:chgData name="Ricardo Moinhos" userId="5043ba23-3ebb-477f-9075-c886aae2f68c" providerId="ADAL" clId="{E02AA987-3F4A-45E2-BC4E-A0E879E67D3A}" dt="2022-03-29T11:04:19.679" v="666" actId="700"/>
          <ac:spMkLst>
            <pc:docMk/>
            <pc:sldMk cId="1508695301" sldId="424"/>
            <ac:spMk id="43" creationId="{F8BCCAEA-2B46-4775-B584-BAD0E9FBABF0}"/>
          </ac:spMkLst>
        </pc:spChg>
        <pc:spChg chg="add del mod ord">
          <ac:chgData name="Ricardo Moinhos" userId="5043ba23-3ebb-477f-9075-c886aae2f68c" providerId="ADAL" clId="{E02AA987-3F4A-45E2-BC4E-A0E879E67D3A}" dt="2022-03-29T11:04:26.462" v="667" actId="700"/>
          <ac:spMkLst>
            <pc:docMk/>
            <pc:sldMk cId="1508695301" sldId="424"/>
            <ac:spMk id="44" creationId="{54330785-B469-4960-A663-AC9D65DCC9FD}"/>
          </ac:spMkLst>
        </pc:spChg>
        <pc:spChg chg="add del mod ord">
          <ac:chgData name="Ricardo Moinhos" userId="5043ba23-3ebb-477f-9075-c886aae2f68c" providerId="ADAL" clId="{E02AA987-3F4A-45E2-BC4E-A0E879E67D3A}" dt="2022-03-29T11:05:05.653" v="669" actId="700"/>
          <ac:spMkLst>
            <pc:docMk/>
            <pc:sldMk cId="1508695301" sldId="424"/>
            <ac:spMk id="45" creationId="{43B24B98-D55E-4E6B-8509-EBAB7B8690F2}"/>
          </ac:spMkLst>
        </pc:spChg>
        <pc:spChg chg="add del mod ord">
          <ac:chgData name="Ricardo Moinhos" userId="5043ba23-3ebb-477f-9075-c886aae2f68c" providerId="ADAL" clId="{E02AA987-3F4A-45E2-BC4E-A0E879E67D3A}" dt="2022-03-29T11:05:14.572" v="670" actId="700"/>
          <ac:spMkLst>
            <pc:docMk/>
            <pc:sldMk cId="1508695301" sldId="424"/>
            <ac:spMk id="46" creationId="{01F9E68F-8D38-4602-AC9B-C01521116EF2}"/>
          </ac:spMkLst>
        </pc:spChg>
        <pc:spChg chg="add del mod ord">
          <ac:chgData name="Ricardo Moinhos" userId="5043ba23-3ebb-477f-9075-c886aae2f68c" providerId="ADAL" clId="{E02AA987-3F4A-45E2-BC4E-A0E879E67D3A}" dt="2022-03-29T11:07:03.956" v="707" actId="478"/>
          <ac:spMkLst>
            <pc:docMk/>
            <pc:sldMk cId="1508695301" sldId="424"/>
            <ac:spMk id="47" creationId="{C88F7F71-FBAD-4EA2-AF18-326F61678350}"/>
          </ac:spMkLst>
        </pc:spChg>
        <pc:spChg chg="add del mod ord">
          <ac:chgData name="Ricardo Moinhos" userId="5043ba23-3ebb-477f-9075-c886aae2f68c" providerId="ADAL" clId="{E02AA987-3F4A-45E2-BC4E-A0E879E67D3A}" dt="2022-03-29T11:07:12.200" v="709" actId="700"/>
          <ac:spMkLst>
            <pc:docMk/>
            <pc:sldMk cId="1508695301" sldId="424"/>
            <ac:spMk id="49" creationId="{4E4F63CC-5D75-4E6D-8DEB-39865062A8A8}"/>
          </ac:spMkLst>
        </pc:spChg>
        <pc:spChg chg="add del mod ord">
          <ac:chgData name="Ricardo Moinhos" userId="5043ba23-3ebb-477f-9075-c886aae2f68c" providerId="ADAL" clId="{E02AA987-3F4A-45E2-BC4E-A0E879E67D3A}" dt="2022-03-29T11:07:16.334" v="710" actId="700"/>
          <ac:spMkLst>
            <pc:docMk/>
            <pc:sldMk cId="1508695301" sldId="424"/>
            <ac:spMk id="50" creationId="{00258224-3735-4F4E-ADE0-0DA87161EDAB}"/>
          </ac:spMkLst>
        </pc:spChg>
        <pc:spChg chg="add del mod ord">
          <ac:chgData name="Ricardo Moinhos" userId="5043ba23-3ebb-477f-9075-c886aae2f68c" providerId="ADAL" clId="{E02AA987-3F4A-45E2-BC4E-A0E879E67D3A}" dt="2022-03-29T11:07:16.334" v="710" actId="700"/>
          <ac:spMkLst>
            <pc:docMk/>
            <pc:sldMk cId="1508695301" sldId="424"/>
            <ac:spMk id="51" creationId="{47D0097C-E91A-4588-B90B-7F0A2147ED60}"/>
          </ac:spMkLst>
        </pc:spChg>
        <pc:spChg chg="add del mod ord">
          <ac:chgData name="Ricardo Moinhos" userId="5043ba23-3ebb-477f-9075-c886aae2f68c" providerId="ADAL" clId="{E02AA987-3F4A-45E2-BC4E-A0E879E67D3A}" dt="2022-03-29T11:07:29.068" v="711" actId="700"/>
          <ac:spMkLst>
            <pc:docMk/>
            <pc:sldMk cId="1508695301" sldId="424"/>
            <ac:spMk id="52" creationId="{C8D7BB51-F86F-481F-93EE-D8853AEF11AE}"/>
          </ac:spMkLst>
        </pc:spChg>
        <pc:spChg chg="add del mod ord">
          <ac:chgData name="Ricardo Moinhos" userId="5043ba23-3ebb-477f-9075-c886aae2f68c" providerId="ADAL" clId="{E02AA987-3F4A-45E2-BC4E-A0E879E67D3A}" dt="2022-03-29T11:07:29.068" v="711" actId="700"/>
          <ac:spMkLst>
            <pc:docMk/>
            <pc:sldMk cId="1508695301" sldId="424"/>
            <ac:spMk id="53" creationId="{ABF85304-6BA1-4F35-BCC2-42730326B148}"/>
          </ac:spMkLst>
        </pc:spChg>
        <pc:spChg chg="add del mod ord">
          <ac:chgData name="Ricardo Moinhos" userId="5043ba23-3ebb-477f-9075-c886aae2f68c" providerId="ADAL" clId="{E02AA987-3F4A-45E2-BC4E-A0E879E67D3A}" dt="2022-03-29T11:07:34.759" v="712" actId="700"/>
          <ac:spMkLst>
            <pc:docMk/>
            <pc:sldMk cId="1508695301" sldId="424"/>
            <ac:spMk id="54" creationId="{8DEC3272-C6F1-4127-92E1-34A19E1F5060}"/>
          </ac:spMkLst>
        </pc:spChg>
        <pc:spChg chg="add del mod ord">
          <ac:chgData name="Ricardo Moinhos" userId="5043ba23-3ebb-477f-9075-c886aae2f68c" providerId="ADAL" clId="{E02AA987-3F4A-45E2-BC4E-A0E879E67D3A}" dt="2022-03-29T11:07:34.759" v="712" actId="700"/>
          <ac:spMkLst>
            <pc:docMk/>
            <pc:sldMk cId="1508695301" sldId="424"/>
            <ac:spMk id="55" creationId="{5C1EEC81-D710-45AF-AAAD-9A3DEB7F8DA9}"/>
          </ac:spMkLst>
        </pc:spChg>
        <pc:spChg chg="add mod ord">
          <ac:chgData name="Ricardo Moinhos" userId="5043ba23-3ebb-477f-9075-c886aae2f68c" providerId="ADAL" clId="{E02AA987-3F4A-45E2-BC4E-A0E879E67D3A}" dt="2022-03-29T11:08:51.086" v="772" actId="20577"/>
          <ac:spMkLst>
            <pc:docMk/>
            <pc:sldMk cId="1508695301" sldId="424"/>
            <ac:spMk id="56" creationId="{7C890B5C-74F0-4021-8D38-E4EC740A6452}"/>
          </ac:spMkLst>
        </pc:spChg>
        <pc:spChg chg="add del mod ord">
          <ac:chgData name="Ricardo Moinhos" userId="5043ba23-3ebb-477f-9075-c886aae2f68c" providerId="ADAL" clId="{E02AA987-3F4A-45E2-BC4E-A0E879E67D3A}" dt="2022-03-29T11:07:38.803" v="713" actId="478"/>
          <ac:spMkLst>
            <pc:docMk/>
            <pc:sldMk cId="1508695301" sldId="424"/>
            <ac:spMk id="57" creationId="{72F27135-08C9-421B-BB5D-A86BF4F62444}"/>
          </ac:spMkLst>
        </pc:spChg>
        <pc:grpChg chg="add del mod">
          <ac:chgData name="Ricardo Moinhos" userId="5043ba23-3ebb-477f-9075-c886aae2f68c" providerId="ADAL" clId="{E02AA987-3F4A-45E2-BC4E-A0E879E67D3A}" dt="2022-03-29T11:00:57.785" v="612" actId="478"/>
          <ac:grpSpMkLst>
            <pc:docMk/>
            <pc:sldMk cId="1508695301" sldId="424"/>
            <ac:grpSpMk id="26" creationId="{91E0EF0E-D1D4-4A06-83FE-4E3DEE529DA0}"/>
          </ac:grpSpMkLst>
        </pc:grpChg>
        <pc:grpChg chg="add del mod">
          <ac:chgData name="Ricardo Moinhos" userId="5043ba23-3ebb-477f-9075-c886aae2f68c" providerId="ADAL" clId="{E02AA987-3F4A-45E2-BC4E-A0E879E67D3A}" dt="2022-03-29T11:00:57.144" v="611" actId="478"/>
          <ac:grpSpMkLst>
            <pc:docMk/>
            <pc:sldMk cId="1508695301" sldId="424"/>
            <ac:grpSpMk id="27" creationId="{2DFDF923-DFB7-4B94-85DC-B2D22C052789}"/>
          </ac:grpSpMkLst>
        </pc:grpChg>
        <pc:grpChg chg="add mod">
          <ac:chgData name="Ricardo Moinhos" userId="5043ba23-3ebb-477f-9075-c886aae2f68c" providerId="ADAL" clId="{E02AA987-3F4A-45E2-BC4E-A0E879E67D3A}" dt="2022-03-29T11:07:47.767" v="714" actId="1076"/>
          <ac:grpSpMkLst>
            <pc:docMk/>
            <pc:sldMk cId="1508695301" sldId="424"/>
            <ac:grpSpMk id="32" creationId="{A2E6E931-BEC2-45D5-BF31-0D9CC0DAC124}"/>
          </ac:grpSpMkLst>
        </pc:grpChg>
        <pc:grpChg chg="add del mod">
          <ac:chgData name="Ricardo Moinhos" userId="5043ba23-3ebb-477f-9075-c886aae2f68c" providerId="ADAL" clId="{E02AA987-3F4A-45E2-BC4E-A0E879E67D3A}" dt="2022-03-29T11:00:21.835" v="595"/>
          <ac:grpSpMkLst>
            <pc:docMk/>
            <pc:sldMk cId="1508695301" sldId="424"/>
            <ac:grpSpMk id="35" creationId="{2FB44903-3337-41E8-AB50-D2BBAD8A4C0B}"/>
          </ac:grpSpMkLst>
        </pc:grpChg>
        <pc:grpChg chg="add mod">
          <ac:chgData name="Ricardo Moinhos" userId="5043ba23-3ebb-477f-9075-c886aae2f68c" providerId="ADAL" clId="{E02AA987-3F4A-45E2-BC4E-A0E879E67D3A}" dt="2022-03-29T11:07:47.767" v="714" actId="1076"/>
          <ac:grpSpMkLst>
            <pc:docMk/>
            <pc:sldMk cId="1508695301" sldId="424"/>
            <ac:grpSpMk id="38" creationId="{FED090DF-1457-417A-9421-16D100A51D5F}"/>
          </ac:grpSpMkLst>
        </pc:grpChg>
      </pc:sldChg>
      <pc:sldChg chg="addSp delSp modSp new mod setBg delAnim modAnim modShow">
        <pc:chgData name="Ricardo Moinhos" userId="5043ba23-3ebb-477f-9075-c886aae2f68c" providerId="ADAL" clId="{E02AA987-3F4A-45E2-BC4E-A0E879E67D3A}" dt="2022-03-30T12:49:59.829" v="1375" actId="729"/>
        <pc:sldMkLst>
          <pc:docMk/>
          <pc:sldMk cId="4157053990" sldId="425"/>
        </pc:sldMkLst>
        <pc:spChg chg="mod">
          <ac:chgData name="Ricardo Moinhos" userId="5043ba23-3ebb-477f-9075-c886aae2f68c" providerId="ADAL" clId="{E02AA987-3F4A-45E2-BC4E-A0E879E67D3A}" dt="2022-03-29T12:53:37.873" v="973" actId="20577"/>
          <ac:spMkLst>
            <pc:docMk/>
            <pc:sldMk cId="4157053990" sldId="425"/>
            <ac:spMk id="3" creationId="{A36A0A11-FBC7-42AA-89EF-D8BB30A5E699}"/>
          </ac:spMkLst>
        </pc:spChg>
        <pc:spChg chg="add del mod">
          <ac:chgData name="Ricardo Moinhos" userId="5043ba23-3ebb-477f-9075-c886aae2f68c" providerId="ADAL" clId="{E02AA987-3F4A-45E2-BC4E-A0E879E67D3A}" dt="2022-03-29T12:50:57.914" v="939" actId="478"/>
          <ac:spMkLst>
            <pc:docMk/>
            <pc:sldMk cId="4157053990" sldId="425"/>
            <ac:spMk id="4" creationId="{E27F482C-ED00-4651-838D-36358658DA8B}"/>
          </ac:spMkLst>
        </pc:spChg>
        <pc:spChg chg="add del mod">
          <ac:chgData name="Ricardo Moinhos" userId="5043ba23-3ebb-477f-9075-c886aae2f68c" providerId="ADAL" clId="{E02AA987-3F4A-45E2-BC4E-A0E879E67D3A}" dt="2022-03-29T12:50:57.914" v="939" actId="478"/>
          <ac:spMkLst>
            <pc:docMk/>
            <pc:sldMk cId="4157053990" sldId="425"/>
            <ac:spMk id="5" creationId="{ED34955D-0A33-40D6-A258-F8275F2842DF}"/>
          </ac:spMkLst>
        </pc:spChg>
        <pc:spChg chg="add mod">
          <ac:chgData name="Ricardo Moinhos" userId="5043ba23-3ebb-477f-9075-c886aae2f68c" providerId="ADAL" clId="{E02AA987-3F4A-45E2-BC4E-A0E879E67D3A}" dt="2022-03-29T12:46:54.662" v="926" actId="1076"/>
          <ac:spMkLst>
            <pc:docMk/>
            <pc:sldMk cId="4157053990" sldId="425"/>
            <ac:spMk id="6" creationId="{CAFC3C6B-E713-4608-A2CF-34C677D9B034}"/>
          </ac:spMkLst>
        </pc:spChg>
        <pc:spChg chg="add mod">
          <ac:chgData name="Ricardo Moinhos" userId="5043ba23-3ebb-477f-9075-c886aae2f68c" providerId="ADAL" clId="{E02AA987-3F4A-45E2-BC4E-A0E879E67D3A}" dt="2022-03-29T12:45:37.447" v="917" actId="1076"/>
          <ac:spMkLst>
            <pc:docMk/>
            <pc:sldMk cId="4157053990" sldId="425"/>
            <ac:spMk id="7" creationId="{9D373504-3CA0-4DCB-82C9-9473C359964D}"/>
          </ac:spMkLst>
        </pc:spChg>
        <pc:spChg chg="add mod">
          <ac:chgData name="Ricardo Moinhos" userId="5043ba23-3ebb-477f-9075-c886aae2f68c" providerId="ADAL" clId="{E02AA987-3F4A-45E2-BC4E-A0E879E67D3A}" dt="2022-03-29T12:53:17.239" v="971" actId="1076"/>
          <ac:spMkLst>
            <pc:docMk/>
            <pc:sldMk cId="4157053990" sldId="425"/>
            <ac:spMk id="8" creationId="{39BA4310-2B84-4B6E-8F9F-0433F11CB8C3}"/>
          </ac:spMkLst>
        </pc:spChg>
      </pc:sldChg>
      <pc:sldChg chg="addSp delSp modSp add mod setBg delAnim modAnim modShow">
        <pc:chgData name="Ricardo Moinhos" userId="5043ba23-3ebb-477f-9075-c886aae2f68c" providerId="ADAL" clId="{E02AA987-3F4A-45E2-BC4E-A0E879E67D3A}" dt="2022-03-30T12:50:09.330" v="1377" actId="729"/>
        <pc:sldMkLst>
          <pc:docMk/>
          <pc:sldMk cId="2208460333" sldId="426"/>
        </pc:sldMkLst>
        <pc:spChg chg="mod">
          <ac:chgData name="Ricardo Moinhos" userId="5043ba23-3ebb-477f-9075-c886aae2f68c" providerId="ADAL" clId="{E02AA987-3F4A-45E2-BC4E-A0E879E67D3A}" dt="2022-03-29T12:55:13.747" v="992" actId="6549"/>
          <ac:spMkLst>
            <pc:docMk/>
            <pc:sldMk cId="2208460333" sldId="426"/>
            <ac:spMk id="3" creationId="{A36A0A11-FBC7-42AA-89EF-D8BB30A5E699}"/>
          </ac:spMkLst>
        </pc:spChg>
        <pc:spChg chg="del">
          <ac:chgData name="Ricardo Moinhos" userId="5043ba23-3ebb-477f-9075-c886aae2f68c" providerId="ADAL" clId="{E02AA987-3F4A-45E2-BC4E-A0E879E67D3A}" dt="2022-03-29T12:53:49.618" v="976" actId="478"/>
          <ac:spMkLst>
            <pc:docMk/>
            <pc:sldMk cId="2208460333" sldId="426"/>
            <ac:spMk id="8" creationId="{39BA4310-2B84-4B6E-8F9F-0433F11CB8C3}"/>
          </ac:spMkLst>
        </pc:spChg>
        <pc:spChg chg="add mod">
          <ac:chgData name="Ricardo Moinhos" userId="5043ba23-3ebb-477f-9075-c886aae2f68c" providerId="ADAL" clId="{E02AA987-3F4A-45E2-BC4E-A0E879E67D3A}" dt="2022-03-29T12:54:50.481" v="991" actId="1076"/>
          <ac:spMkLst>
            <pc:docMk/>
            <pc:sldMk cId="2208460333" sldId="426"/>
            <ac:spMk id="9" creationId="{13B880CC-E83A-4500-A446-376E3A438EC7}"/>
          </ac:spMkLst>
        </pc:spChg>
      </pc:sldChg>
      <pc:sldChg chg="addSp delSp modSp add mod ord delAnim modAnim">
        <pc:chgData name="Ricardo Moinhos" userId="5043ba23-3ebb-477f-9075-c886aae2f68c" providerId="ADAL" clId="{E02AA987-3F4A-45E2-BC4E-A0E879E67D3A}" dt="2022-03-29T13:54:52.629" v="1079" actId="1440"/>
        <pc:sldMkLst>
          <pc:docMk/>
          <pc:sldMk cId="1044881585" sldId="427"/>
        </pc:sldMkLst>
        <pc:spChg chg="mod">
          <ac:chgData name="Ricardo Moinhos" userId="5043ba23-3ebb-477f-9075-c886aae2f68c" providerId="ADAL" clId="{E02AA987-3F4A-45E2-BC4E-A0E879E67D3A}" dt="2022-03-29T13:50:32.111" v="1064" actId="6549"/>
          <ac:spMkLst>
            <pc:docMk/>
            <pc:sldMk cId="1044881585" sldId="427"/>
            <ac:spMk id="3" creationId="{89E55EAC-EFA0-40CE-94B2-2C16BCBF3AF0}"/>
          </ac:spMkLst>
        </pc:spChg>
        <pc:picChg chg="del">
          <ac:chgData name="Ricardo Moinhos" userId="5043ba23-3ebb-477f-9075-c886aae2f68c" providerId="ADAL" clId="{E02AA987-3F4A-45E2-BC4E-A0E879E67D3A}" dt="2022-03-29T13:49:16.529" v="1030" actId="478"/>
          <ac:picMkLst>
            <pc:docMk/>
            <pc:sldMk cId="1044881585" sldId="427"/>
            <ac:picMk id="4" creationId="{86707D3A-71BC-4471-BB42-F150437DF409}"/>
          </ac:picMkLst>
        </pc:picChg>
        <pc:picChg chg="add del mod">
          <ac:chgData name="Ricardo Moinhos" userId="5043ba23-3ebb-477f-9075-c886aae2f68c" providerId="ADAL" clId="{E02AA987-3F4A-45E2-BC4E-A0E879E67D3A}" dt="2022-03-29T13:53:40.313" v="1068" actId="478"/>
          <ac:picMkLst>
            <pc:docMk/>
            <pc:sldMk cId="1044881585" sldId="427"/>
            <ac:picMk id="5" creationId="{E091DB0D-3E92-43AA-AC2E-4660E7F9B544}"/>
          </ac:picMkLst>
        </pc:picChg>
        <pc:picChg chg="del">
          <ac:chgData name="Ricardo Moinhos" userId="5043ba23-3ebb-477f-9075-c886aae2f68c" providerId="ADAL" clId="{E02AA987-3F4A-45E2-BC4E-A0E879E67D3A}" dt="2022-03-29T13:49:14.216" v="1025" actId="478"/>
          <ac:picMkLst>
            <pc:docMk/>
            <pc:sldMk cId="1044881585" sldId="427"/>
            <ac:picMk id="6" creationId="{F55FDAD3-1D2B-48D3-A593-478411EEB410}"/>
          </ac:picMkLst>
        </pc:picChg>
        <pc:picChg chg="del">
          <ac:chgData name="Ricardo Moinhos" userId="5043ba23-3ebb-477f-9075-c886aae2f68c" providerId="ADAL" clId="{E02AA987-3F4A-45E2-BC4E-A0E879E67D3A}" dt="2022-03-29T13:49:15.693" v="1028" actId="478"/>
          <ac:picMkLst>
            <pc:docMk/>
            <pc:sldMk cId="1044881585" sldId="427"/>
            <ac:picMk id="9" creationId="{FFDA878A-D9A5-45D0-84BE-24CB6E88296B}"/>
          </ac:picMkLst>
        </pc:picChg>
        <pc:picChg chg="add mod">
          <ac:chgData name="Ricardo Moinhos" userId="5043ba23-3ebb-477f-9075-c886aae2f68c" providerId="ADAL" clId="{E02AA987-3F4A-45E2-BC4E-A0E879E67D3A}" dt="2022-03-29T13:53:46.837" v="1073" actId="1076"/>
          <ac:picMkLst>
            <pc:docMk/>
            <pc:sldMk cId="1044881585" sldId="427"/>
            <ac:picMk id="10" creationId="{BF66C740-D325-4CA0-BA52-7F6CB1EE893B}"/>
          </ac:picMkLst>
        </pc:picChg>
        <pc:picChg chg="add mod">
          <ac:chgData name="Ricardo Moinhos" userId="5043ba23-3ebb-477f-9075-c886aae2f68c" providerId="ADAL" clId="{E02AA987-3F4A-45E2-BC4E-A0E879E67D3A}" dt="2022-03-29T13:54:19.754" v="1076" actId="1076"/>
          <ac:picMkLst>
            <pc:docMk/>
            <pc:sldMk cId="1044881585" sldId="427"/>
            <ac:picMk id="12" creationId="{45CBCB5A-9E3D-4763-8013-3808B3D65945}"/>
          </ac:picMkLst>
        </pc:picChg>
        <pc:picChg chg="del">
          <ac:chgData name="Ricardo Moinhos" userId="5043ba23-3ebb-477f-9075-c886aae2f68c" providerId="ADAL" clId="{E02AA987-3F4A-45E2-BC4E-A0E879E67D3A}" dt="2022-03-29T13:49:15.166" v="1027" actId="478"/>
          <ac:picMkLst>
            <pc:docMk/>
            <pc:sldMk cId="1044881585" sldId="427"/>
            <ac:picMk id="13" creationId="{ED88F762-D945-4032-8DCC-70C99046BAAD}"/>
          </ac:picMkLst>
        </pc:picChg>
        <pc:picChg chg="del">
          <ac:chgData name="Ricardo Moinhos" userId="5043ba23-3ebb-477f-9075-c886aae2f68c" providerId="ADAL" clId="{E02AA987-3F4A-45E2-BC4E-A0E879E67D3A}" dt="2022-03-29T13:49:14.730" v="1026" actId="478"/>
          <ac:picMkLst>
            <pc:docMk/>
            <pc:sldMk cId="1044881585" sldId="427"/>
            <ac:picMk id="15" creationId="{BD663182-9AF0-4887-9378-796A8539C562}"/>
          </ac:picMkLst>
        </pc:picChg>
        <pc:picChg chg="add mod">
          <ac:chgData name="Ricardo Moinhos" userId="5043ba23-3ebb-477f-9075-c886aae2f68c" providerId="ADAL" clId="{E02AA987-3F4A-45E2-BC4E-A0E879E67D3A}" dt="2022-03-29T13:54:52.629" v="1079" actId="1440"/>
          <ac:picMkLst>
            <pc:docMk/>
            <pc:sldMk cId="1044881585" sldId="427"/>
            <ac:picMk id="16" creationId="{4120B369-9F62-40FE-9D3D-603C539103B5}"/>
          </ac:picMkLst>
        </pc:picChg>
        <pc:picChg chg="del">
          <ac:chgData name="Ricardo Moinhos" userId="5043ba23-3ebb-477f-9075-c886aae2f68c" providerId="ADAL" clId="{E02AA987-3F4A-45E2-BC4E-A0E879E67D3A}" dt="2022-03-29T13:49:16.148" v="1029" actId="478"/>
          <ac:picMkLst>
            <pc:docMk/>
            <pc:sldMk cId="1044881585" sldId="427"/>
            <ac:picMk id="19" creationId="{35E7A817-E871-4666-AAE3-3F401B6525A5}"/>
          </ac:picMkLst>
        </pc:picChg>
      </pc:sldChg>
      <pc:sldChg chg="add del">
        <pc:chgData name="Ricardo Moinhos" userId="5043ba23-3ebb-477f-9075-c886aae2f68c" providerId="ADAL" clId="{E02AA987-3F4A-45E2-BC4E-A0E879E67D3A}" dt="2022-03-29T13:47:35.048" v="1016" actId="47"/>
        <pc:sldMkLst>
          <pc:docMk/>
          <pc:sldMk cId="1193104627" sldId="427"/>
        </pc:sldMkLst>
      </pc:sldChg>
      <pc:sldChg chg="addSp modSp add mod modAnim">
        <pc:chgData name="Ricardo Moinhos" userId="5043ba23-3ebb-477f-9075-c886aae2f68c" providerId="ADAL" clId="{E02AA987-3F4A-45E2-BC4E-A0E879E67D3A}" dt="2022-03-30T13:00:37.156" v="1510" actId="20577"/>
        <pc:sldMkLst>
          <pc:docMk/>
          <pc:sldMk cId="1597399627" sldId="428"/>
        </pc:sldMkLst>
        <pc:spChg chg="mod">
          <ac:chgData name="Ricardo Moinhos" userId="5043ba23-3ebb-477f-9075-c886aae2f68c" providerId="ADAL" clId="{E02AA987-3F4A-45E2-BC4E-A0E879E67D3A}" dt="2022-03-30T13:00:35.521" v="1508" actId="20577"/>
          <ac:spMkLst>
            <pc:docMk/>
            <pc:sldMk cId="1597399627" sldId="428"/>
            <ac:spMk id="12" creationId="{C322CA93-FBBC-48FF-85C0-9176CA6D186F}"/>
          </ac:spMkLst>
        </pc:spChg>
        <pc:spChg chg="mod">
          <ac:chgData name="Ricardo Moinhos" userId="5043ba23-3ebb-477f-9075-c886aae2f68c" providerId="ADAL" clId="{E02AA987-3F4A-45E2-BC4E-A0E879E67D3A}" dt="2022-03-30T13:00:37.156" v="1510" actId="20577"/>
          <ac:spMkLst>
            <pc:docMk/>
            <pc:sldMk cId="1597399627" sldId="428"/>
            <ac:spMk id="13" creationId="{FFB7D9F7-7D71-46D5-80BE-DABD69AB513E}"/>
          </ac:spMkLst>
        </pc:spChg>
        <pc:spChg chg="add mod">
          <ac:chgData name="Ricardo Moinhos" userId="5043ba23-3ebb-477f-9075-c886aae2f68c" providerId="ADAL" clId="{E02AA987-3F4A-45E2-BC4E-A0E879E67D3A}" dt="2022-03-30T12:48:49.994" v="1365" actId="1076"/>
          <ac:spMkLst>
            <pc:docMk/>
            <pc:sldMk cId="1597399627" sldId="428"/>
            <ac:spMk id="14" creationId="{CA5B6E6A-FFFB-4EAC-8088-656C838EC65B}"/>
          </ac:spMkLst>
        </pc:spChg>
        <pc:grpChg chg="add mod">
          <ac:chgData name="Ricardo Moinhos" userId="5043ba23-3ebb-477f-9075-c886aae2f68c" providerId="ADAL" clId="{E02AA987-3F4A-45E2-BC4E-A0E879E67D3A}" dt="2022-03-30T12:48:29.863" v="1364" actId="1076"/>
          <ac:grpSpMkLst>
            <pc:docMk/>
            <pc:sldMk cId="1597399627" sldId="428"/>
            <ac:grpSpMk id="11" creationId="{B750AE18-7E0A-4ACF-855E-CDD693C4DE81}"/>
          </ac:grpSpMkLst>
        </pc:grpChg>
      </pc:sldChg>
      <pc:sldChg chg="addSp delSp modSp add mod addAnim delAnim modAnim">
        <pc:chgData name="Ricardo Moinhos" userId="5043ba23-3ebb-477f-9075-c886aae2f68c" providerId="ADAL" clId="{E02AA987-3F4A-45E2-BC4E-A0E879E67D3A}" dt="2022-03-30T12:59:32.066" v="1478" actId="1076"/>
        <pc:sldMkLst>
          <pc:docMk/>
          <pc:sldMk cId="3401484468" sldId="429"/>
        </pc:sldMkLst>
        <pc:spChg chg="mod">
          <ac:chgData name="Ricardo Moinhos" userId="5043ba23-3ebb-477f-9075-c886aae2f68c" providerId="ADAL" clId="{E02AA987-3F4A-45E2-BC4E-A0E879E67D3A}" dt="2022-03-30T12:51:54.631" v="1407" actId="1076"/>
          <ac:spMkLst>
            <pc:docMk/>
            <pc:sldMk cId="3401484468" sldId="429"/>
            <ac:spMk id="13" creationId="{FFB7D9F7-7D71-46D5-80BE-DABD69AB513E}"/>
          </ac:spMkLst>
        </pc:spChg>
        <pc:spChg chg="del mod">
          <ac:chgData name="Ricardo Moinhos" userId="5043ba23-3ebb-477f-9075-c886aae2f68c" providerId="ADAL" clId="{E02AA987-3F4A-45E2-BC4E-A0E879E67D3A}" dt="2022-03-30T12:52:25.373" v="1416" actId="478"/>
          <ac:spMkLst>
            <pc:docMk/>
            <pc:sldMk cId="3401484468" sldId="429"/>
            <ac:spMk id="14" creationId="{CA5B6E6A-FFFB-4EAC-8088-656C838EC65B}"/>
          </ac:spMkLst>
        </pc:spChg>
        <pc:spChg chg="mod">
          <ac:chgData name="Ricardo Moinhos" userId="5043ba23-3ebb-477f-9075-c886aae2f68c" providerId="ADAL" clId="{E02AA987-3F4A-45E2-BC4E-A0E879E67D3A}" dt="2022-03-30T12:50:40.746" v="1392" actId="207"/>
          <ac:spMkLst>
            <pc:docMk/>
            <pc:sldMk cId="3401484468" sldId="429"/>
            <ac:spMk id="16" creationId="{0EA11526-E65C-4F44-BEBD-9D27B657413C}"/>
          </ac:spMkLst>
        </pc:spChg>
        <pc:spChg chg="mod">
          <ac:chgData name="Ricardo Moinhos" userId="5043ba23-3ebb-477f-9075-c886aae2f68c" providerId="ADAL" clId="{E02AA987-3F4A-45E2-BC4E-A0E879E67D3A}" dt="2022-03-30T12:50:51.330" v="1396" actId="207"/>
          <ac:spMkLst>
            <pc:docMk/>
            <pc:sldMk cId="3401484468" sldId="429"/>
            <ac:spMk id="17" creationId="{228C6FEF-5FDB-4F6F-A190-0AEB48C59814}"/>
          </ac:spMkLst>
        </pc:spChg>
        <pc:spChg chg="add mod">
          <ac:chgData name="Ricardo Moinhos" userId="5043ba23-3ebb-477f-9075-c886aae2f68c" providerId="ADAL" clId="{E02AA987-3F4A-45E2-BC4E-A0E879E67D3A}" dt="2022-03-30T12:59:32.066" v="1478" actId="1076"/>
          <ac:spMkLst>
            <pc:docMk/>
            <pc:sldMk cId="3401484468" sldId="429"/>
            <ac:spMk id="18" creationId="{1A2E3414-FBB6-4980-9F34-C7E11BE231D0}"/>
          </ac:spMkLst>
        </pc:spChg>
        <pc:spChg chg="del mod topLvl">
          <ac:chgData name="Ricardo Moinhos" userId="5043ba23-3ebb-477f-9075-c886aae2f68c" providerId="ADAL" clId="{E02AA987-3F4A-45E2-BC4E-A0E879E67D3A}" dt="2022-03-30T12:58:18.551" v="1463" actId="478"/>
          <ac:spMkLst>
            <pc:docMk/>
            <pc:sldMk cId="3401484468" sldId="429"/>
            <ac:spMk id="20" creationId="{DB0DBF83-2342-4A8F-8645-7B2B50913F6A}"/>
          </ac:spMkLst>
        </pc:spChg>
        <pc:spChg chg="mod topLvl">
          <ac:chgData name="Ricardo Moinhos" userId="5043ba23-3ebb-477f-9075-c886aae2f68c" providerId="ADAL" clId="{E02AA987-3F4A-45E2-BC4E-A0E879E67D3A}" dt="2022-03-30T12:58:29.412" v="1466" actId="1076"/>
          <ac:spMkLst>
            <pc:docMk/>
            <pc:sldMk cId="3401484468" sldId="429"/>
            <ac:spMk id="21" creationId="{1FC8D576-A470-4D4D-B692-96D9AD21BDAC}"/>
          </ac:spMkLst>
        </pc:spChg>
        <pc:spChg chg="add mod ord">
          <ac:chgData name="Ricardo Moinhos" userId="5043ba23-3ebb-477f-9075-c886aae2f68c" providerId="ADAL" clId="{E02AA987-3F4A-45E2-BC4E-A0E879E67D3A}" dt="2022-03-30T12:54:47.522" v="1432" actId="1076"/>
          <ac:spMkLst>
            <pc:docMk/>
            <pc:sldMk cId="3401484468" sldId="429"/>
            <ac:spMk id="22" creationId="{DECBEE95-61AE-4C8A-B5DB-4F053146F986}"/>
          </ac:spMkLst>
        </pc:spChg>
        <pc:spChg chg="del mod topLvl">
          <ac:chgData name="Ricardo Moinhos" userId="5043ba23-3ebb-477f-9075-c886aae2f68c" providerId="ADAL" clId="{E02AA987-3F4A-45E2-BC4E-A0E879E67D3A}" dt="2022-03-30T12:58:06.251" v="1458" actId="478"/>
          <ac:spMkLst>
            <pc:docMk/>
            <pc:sldMk cId="3401484468" sldId="429"/>
            <ac:spMk id="33" creationId="{84585535-5108-466A-B278-9217CBE3C3D9}"/>
          </ac:spMkLst>
        </pc:spChg>
        <pc:spChg chg="add del mod topLvl">
          <ac:chgData name="Ricardo Moinhos" userId="5043ba23-3ebb-477f-9075-c886aae2f68c" providerId="ADAL" clId="{E02AA987-3F4A-45E2-BC4E-A0E879E67D3A}" dt="2022-03-30T12:58:10.574" v="1460" actId="478"/>
          <ac:spMkLst>
            <pc:docMk/>
            <pc:sldMk cId="3401484468" sldId="429"/>
            <ac:spMk id="34" creationId="{D84B144A-840F-49C0-8E57-081971C575A8}"/>
          </ac:spMkLst>
        </pc:spChg>
        <pc:spChg chg="mod">
          <ac:chgData name="Ricardo Moinhos" userId="5043ba23-3ebb-477f-9075-c886aae2f68c" providerId="ADAL" clId="{E02AA987-3F4A-45E2-BC4E-A0E879E67D3A}" dt="2022-03-30T12:53:28.153" v="1422" actId="1076"/>
          <ac:spMkLst>
            <pc:docMk/>
            <pc:sldMk cId="3401484468" sldId="429"/>
            <ac:spMk id="39" creationId="{7F63E037-3205-47EB-89B6-7ED24E22F32C}"/>
          </ac:spMkLst>
        </pc:spChg>
        <pc:spChg chg="mod">
          <ac:chgData name="Ricardo Moinhos" userId="5043ba23-3ebb-477f-9075-c886aae2f68c" providerId="ADAL" clId="{E02AA987-3F4A-45E2-BC4E-A0E879E67D3A}" dt="2022-03-30T12:53:28.794" v="1423" actId="1076"/>
          <ac:spMkLst>
            <pc:docMk/>
            <pc:sldMk cId="3401484468" sldId="429"/>
            <ac:spMk id="40" creationId="{CCE56175-8906-479E-8BEA-ACA7C53B4BE0}"/>
          </ac:spMkLst>
        </pc:spChg>
        <pc:spChg chg="del mod">
          <ac:chgData name="Ricardo Moinhos" userId="5043ba23-3ebb-477f-9075-c886aae2f68c" providerId="ADAL" clId="{E02AA987-3F4A-45E2-BC4E-A0E879E67D3A}" dt="2022-03-30T12:57:57.189" v="1454" actId="478"/>
          <ac:spMkLst>
            <pc:docMk/>
            <pc:sldMk cId="3401484468" sldId="429"/>
            <ac:spMk id="42" creationId="{4FAF555B-39A2-4C27-9C98-677691CF2718}"/>
          </ac:spMkLst>
        </pc:spChg>
        <pc:spChg chg="mod">
          <ac:chgData name="Ricardo Moinhos" userId="5043ba23-3ebb-477f-9075-c886aae2f68c" providerId="ADAL" clId="{E02AA987-3F4A-45E2-BC4E-A0E879E67D3A}" dt="2022-03-30T12:50:11.885" v="1378" actId="20577"/>
          <ac:spMkLst>
            <pc:docMk/>
            <pc:sldMk cId="3401484468" sldId="429"/>
            <ac:spMk id="56" creationId="{7C890B5C-74F0-4021-8D38-E4EC740A6452}"/>
          </ac:spMkLst>
        </pc:spChg>
        <pc:grpChg chg="del mod">
          <ac:chgData name="Ricardo Moinhos" userId="5043ba23-3ebb-477f-9075-c886aae2f68c" providerId="ADAL" clId="{E02AA987-3F4A-45E2-BC4E-A0E879E67D3A}" dt="2022-03-30T12:52:21.800" v="1414" actId="478"/>
          <ac:grpSpMkLst>
            <pc:docMk/>
            <pc:sldMk cId="3401484468" sldId="429"/>
            <ac:grpSpMk id="11" creationId="{B750AE18-7E0A-4ACF-855E-CDD693C4DE81}"/>
          </ac:grpSpMkLst>
        </pc:grpChg>
        <pc:grpChg chg="add mod">
          <ac:chgData name="Ricardo Moinhos" userId="5043ba23-3ebb-477f-9075-c886aae2f68c" providerId="ADAL" clId="{E02AA987-3F4A-45E2-BC4E-A0E879E67D3A}" dt="2022-03-30T12:59:26.926" v="1477" actId="1076"/>
          <ac:grpSpMkLst>
            <pc:docMk/>
            <pc:sldMk cId="3401484468" sldId="429"/>
            <ac:grpSpMk id="15" creationId="{E8B7C991-FB3F-42C4-8AA6-1F572EA43A34}"/>
          </ac:grpSpMkLst>
        </pc:grpChg>
        <pc:grpChg chg="add del mod ord">
          <ac:chgData name="Ricardo Moinhos" userId="5043ba23-3ebb-477f-9075-c886aae2f68c" providerId="ADAL" clId="{E02AA987-3F4A-45E2-BC4E-A0E879E67D3A}" dt="2022-03-30T12:58:18.551" v="1463" actId="478"/>
          <ac:grpSpMkLst>
            <pc:docMk/>
            <pc:sldMk cId="3401484468" sldId="429"/>
            <ac:grpSpMk id="19" creationId="{21432F53-0C7D-4719-90CE-3806760AF89C}"/>
          </ac:grpSpMkLst>
        </pc:grpChg>
        <pc:grpChg chg="add del mod">
          <ac:chgData name="Ricardo Moinhos" userId="5043ba23-3ebb-477f-9075-c886aae2f68c" providerId="ADAL" clId="{E02AA987-3F4A-45E2-BC4E-A0E879E67D3A}" dt="2022-03-30T12:58:06.251" v="1458" actId="478"/>
          <ac:grpSpMkLst>
            <pc:docMk/>
            <pc:sldMk cId="3401484468" sldId="429"/>
            <ac:grpSpMk id="32" creationId="{A2E6E931-BEC2-45D5-BF31-0D9CC0DAC124}"/>
          </ac:grpSpMkLst>
        </pc:grpChg>
      </pc:sldChg>
      <pc:sldChg chg="addSp delSp modSp new mod modClrScheme chgLayout">
        <pc:chgData name="Ricardo Moinhos" userId="5043ba23-3ebb-477f-9075-c886aae2f68c" providerId="ADAL" clId="{E02AA987-3F4A-45E2-BC4E-A0E879E67D3A}" dt="2022-04-06T09:12:44.407" v="2852" actId="20577"/>
        <pc:sldMkLst>
          <pc:docMk/>
          <pc:sldMk cId="200680068" sldId="430"/>
        </pc:sldMkLst>
        <pc:spChg chg="del">
          <ac:chgData name="Ricardo Moinhos" userId="5043ba23-3ebb-477f-9075-c886aae2f68c" providerId="ADAL" clId="{E02AA987-3F4A-45E2-BC4E-A0E879E67D3A}" dt="2022-03-31T10:25:34.534" v="1525" actId="700"/>
          <ac:spMkLst>
            <pc:docMk/>
            <pc:sldMk cId="200680068" sldId="430"/>
            <ac:spMk id="2" creationId="{23CD9AB0-9375-4E8B-B97E-611538768CDC}"/>
          </ac:spMkLst>
        </pc:spChg>
        <pc:spChg chg="del">
          <ac:chgData name="Ricardo Moinhos" userId="5043ba23-3ebb-477f-9075-c886aae2f68c" providerId="ADAL" clId="{E02AA987-3F4A-45E2-BC4E-A0E879E67D3A}" dt="2022-03-31T10:25:34.534" v="1525" actId="700"/>
          <ac:spMkLst>
            <pc:docMk/>
            <pc:sldMk cId="200680068" sldId="430"/>
            <ac:spMk id="3" creationId="{B0E05469-17C9-4C4E-A157-A35D7FCD06AF}"/>
          </ac:spMkLst>
        </pc:spChg>
        <pc:spChg chg="del">
          <ac:chgData name="Ricardo Moinhos" userId="5043ba23-3ebb-477f-9075-c886aae2f68c" providerId="ADAL" clId="{E02AA987-3F4A-45E2-BC4E-A0E879E67D3A}" dt="2022-03-31T10:25:34.534" v="1525" actId="700"/>
          <ac:spMkLst>
            <pc:docMk/>
            <pc:sldMk cId="200680068" sldId="430"/>
            <ac:spMk id="4" creationId="{1681472B-897A-44F1-818A-04E6692CC750}"/>
          </ac:spMkLst>
        </pc:spChg>
        <pc:spChg chg="del">
          <ac:chgData name="Ricardo Moinhos" userId="5043ba23-3ebb-477f-9075-c886aae2f68c" providerId="ADAL" clId="{E02AA987-3F4A-45E2-BC4E-A0E879E67D3A}" dt="2022-03-31T10:25:34.534" v="1525" actId="700"/>
          <ac:spMkLst>
            <pc:docMk/>
            <pc:sldMk cId="200680068" sldId="430"/>
            <ac:spMk id="5" creationId="{B2951509-E94B-4E8D-AEB0-825C1F3C9E82}"/>
          </ac:spMkLst>
        </pc:spChg>
        <pc:spChg chg="add del mod">
          <ac:chgData name="Ricardo Moinhos" userId="5043ba23-3ebb-477f-9075-c886aae2f68c" providerId="ADAL" clId="{E02AA987-3F4A-45E2-BC4E-A0E879E67D3A}" dt="2022-04-06T09:08:59.863" v="2644" actId="700"/>
          <ac:spMkLst>
            <pc:docMk/>
            <pc:sldMk cId="200680068" sldId="430"/>
            <ac:spMk id="6" creationId="{E962E193-ED4C-4137-B07C-4426CC94B45A}"/>
          </ac:spMkLst>
        </pc:spChg>
        <pc:spChg chg="add mod ord">
          <ac:chgData name="Ricardo Moinhos" userId="5043ba23-3ebb-477f-9075-c886aae2f68c" providerId="ADAL" clId="{E02AA987-3F4A-45E2-BC4E-A0E879E67D3A}" dt="2022-04-06T09:09:18.744" v="2711" actId="6549"/>
          <ac:spMkLst>
            <pc:docMk/>
            <pc:sldMk cId="200680068" sldId="430"/>
            <ac:spMk id="8" creationId="{356E0095-D54D-4E86-99A5-E823D1413921}"/>
          </ac:spMkLst>
        </pc:spChg>
        <pc:spChg chg="add del mod ord">
          <ac:chgData name="Ricardo Moinhos" userId="5043ba23-3ebb-477f-9075-c886aae2f68c" providerId="ADAL" clId="{E02AA987-3F4A-45E2-BC4E-A0E879E67D3A}" dt="2022-04-06T09:09:31.531" v="2712" actId="478"/>
          <ac:spMkLst>
            <pc:docMk/>
            <pc:sldMk cId="200680068" sldId="430"/>
            <ac:spMk id="9" creationId="{6EEE2D4A-78B2-4BB6-A222-6CA23F3C330C}"/>
          </ac:spMkLst>
        </pc:spChg>
        <pc:graphicFrameChg chg="add mod modGraphic">
          <ac:chgData name="Ricardo Moinhos" userId="5043ba23-3ebb-477f-9075-c886aae2f68c" providerId="ADAL" clId="{E02AA987-3F4A-45E2-BC4E-A0E879E67D3A}" dt="2022-04-06T09:12:44.407" v="2852" actId="20577"/>
          <ac:graphicFrameMkLst>
            <pc:docMk/>
            <pc:sldMk cId="200680068" sldId="430"/>
            <ac:graphicFrameMk id="7" creationId="{0EEB0E93-63C0-4B99-AE6B-37744C412491}"/>
          </ac:graphicFrameMkLst>
        </pc:graphicFrameChg>
      </pc:sldChg>
      <pc:sldChg chg="addSp modSp add del mod modClrScheme chgLayout">
        <pc:chgData name="Ricardo Moinhos" userId="5043ba23-3ebb-477f-9075-c886aae2f68c" providerId="ADAL" clId="{E02AA987-3F4A-45E2-BC4E-A0E879E67D3A}" dt="2022-03-31T10:29:10.400" v="1561" actId="47"/>
        <pc:sldMkLst>
          <pc:docMk/>
          <pc:sldMk cId="2130219647" sldId="431"/>
        </pc:sldMkLst>
        <pc:spChg chg="add mod ord">
          <ac:chgData name="Ricardo Moinhos" userId="5043ba23-3ebb-477f-9075-c886aae2f68c" providerId="ADAL" clId="{E02AA987-3F4A-45E2-BC4E-A0E879E67D3A}" dt="2022-03-31T10:26:25.951" v="1527" actId="700"/>
          <ac:spMkLst>
            <pc:docMk/>
            <pc:sldMk cId="2130219647" sldId="431"/>
            <ac:spMk id="2" creationId="{24B68A69-DABA-4F2C-A26F-598BDA433E99}"/>
          </ac:spMkLst>
        </pc:spChg>
        <pc:spChg chg="mod ord">
          <ac:chgData name="Ricardo Moinhos" userId="5043ba23-3ebb-477f-9075-c886aae2f68c" providerId="ADAL" clId="{E02AA987-3F4A-45E2-BC4E-A0E879E67D3A}" dt="2022-03-31T10:28:52.491" v="1560"/>
          <ac:spMkLst>
            <pc:docMk/>
            <pc:sldMk cId="2130219647" sldId="431"/>
            <ac:spMk id="3" creationId="{89E55EAC-EFA0-40CE-94B2-2C16BCBF3AF0}"/>
          </ac:spMkLst>
        </pc:spChg>
        <pc:spChg chg="mod ord">
          <ac:chgData name="Ricardo Moinhos" userId="5043ba23-3ebb-477f-9075-c886aae2f68c" providerId="ADAL" clId="{E02AA987-3F4A-45E2-BC4E-A0E879E67D3A}" dt="2022-03-31T10:26:25.951" v="1527" actId="700"/>
          <ac:spMkLst>
            <pc:docMk/>
            <pc:sldMk cId="2130219647" sldId="431"/>
            <ac:spMk id="7" creationId="{29BA47FE-F463-4048-91EC-C498FBDDA15C}"/>
          </ac:spMkLst>
        </pc:spChg>
        <pc:picChg chg="mod">
          <ac:chgData name="Ricardo Moinhos" userId="5043ba23-3ebb-477f-9075-c886aae2f68c" providerId="ADAL" clId="{E02AA987-3F4A-45E2-BC4E-A0E879E67D3A}" dt="2022-03-31T10:28:36.277" v="1553" actId="1076"/>
          <ac:picMkLst>
            <pc:docMk/>
            <pc:sldMk cId="2130219647" sldId="431"/>
            <ac:picMk id="4" creationId="{86707D3A-71BC-4471-BB42-F150437DF409}"/>
          </ac:picMkLst>
        </pc:picChg>
        <pc:picChg chg="mod">
          <ac:chgData name="Ricardo Moinhos" userId="5043ba23-3ebb-477f-9075-c886aae2f68c" providerId="ADAL" clId="{E02AA987-3F4A-45E2-BC4E-A0E879E67D3A}" dt="2022-03-31T10:28:36.058" v="1552" actId="1076"/>
          <ac:picMkLst>
            <pc:docMk/>
            <pc:sldMk cId="2130219647" sldId="431"/>
            <ac:picMk id="6" creationId="{F55FDAD3-1D2B-48D3-A593-478411EEB410}"/>
          </ac:picMkLst>
        </pc:picChg>
        <pc:picChg chg="mod">
          <ac:chgData name="Ricardo Moinhos" userId="5043ba23-3ebb-477f-9075-c886aae2f68c" providerId="ADAL" clId="{E02AA987-3F4A-45E2-BC4E-A0E879E67D3A}" dt="2022-03-31T10:28:35.819" v="1551" actId="1076"/>
          <ac:picMkLst>
            <pc:docMk/>
            <pc:sldMk cId="2130219647" sldId="431"/>
            <ac:picMk id="9" creationId="{FFDA878A-D9A5-45D0-84BE-24CB6E88296B}"/>
          </ac:picMkLst>
        </pc:picChg>
        <pc:picChg chg="mod">
          <ac:chgData name="Ricardo Moinhos" userId="5043ba23-3ebb-477f-9075-c886aae2f68c" providerId="ADAL" clId="{E02AA987-3F4A-45E2-BC4E-A0E879E67D3A}" dt="2022-03-31T10:28:35.353" v="1549" actId="1076"/>
          <ac:picMkLst>
            <pc:docMk/>
            <pc:sldMk cId="2130219647" sldId="431"/>
            <ac:picMk id="13" creationId="{ED88F762-D945-4032-8DCC-70C99046BAAD}"/>
          </ac:picMkLst>
        </pc:picChg>
        <pc:picChg chg="mod">
          <ac:chgData name="Ricardo Moinhos" userId="5043ba23-3ebb-477f-9075-c886aae2f68c" providerId="ADAL" clId="{E02AA987-3F4A-45E2-BC4E-A0E879E67D3A}" dt="2022-03-31T10:28:35.601" v="1550" actId="1076"/>
          <ac:picMkLst>
            <pc:docMk/>
            <pc:sldMk cId="2130219647" sldId="431"/>
            <ac:picMk id="15" creationId="{BD663182-9AF0-4887-9378-796A8539C562}"/>
          </ac:picMkLst>
        </pc:picChg>
        <pc:picChg chg="mod">
          <ac:chgData name="Ricardo Moinhos" userId="5043ba23-3ebb-477f-9075-c886aae2f68c" providerId="ADAL" clId="{E02AA987-3F4A-45E2-BC4E-A0E879E67D3A}" dt="2022-03-31T10:28:38.845" v="1558" actId="1440"/>
          <ac:picMkLst>
            <pc:docMk/>
            <pc:sldMk cId="2130219647" sldId="431"/>
            <ac:picMk id="19" creationId="{35E7A817-E871-4666-AAE3-3F401B6525A5}"/>
          </ac:picMkLst>
        </pc:picChg>
      </pc:sldChg>
      <pc:sldChg chg="addSp delSp modSp add mod modClrScheme modAnim chgLayout">
        <pc:chgData name="Ricardo Moinhos" userId="5043ba23-3ebb-477f-9075-c886aae2f68c" providerId="ADAL" clId="{E02AA987-3F4A-45E2-BC4E-A0E879E67D3A}" dt="2022-03-31T15:38:38.984" v="2160" actId="20577"/>
        <pc:sldMkLst>
          <pc:docMk/>
          <pc:sldMk cId="2474864960" sldId="431"/>
        </pc:sldMkLst>
        <pc:spChg chg="del mod ord">
          <ac:chgData name="Ricardo Moinhos" userId="5043ba23-3ebb-477f-9075-c886aae2f68c" providerId="ADAL" clId="{E02AA987-3F4A-45E2-BC4E-A0E879E67D3A}" dt="2022-03-31T11:48:08.074" v="1861" actId="700"/>
          <ac:spMkLst>
            <pc:docMk/>
            <pc:sldMk cId="2474864960" sldId="431"/>
            <ac:spMk id="3" creationId="{89E55EAC-EFA0-40CE-94B2-2C16BCBF3AF0}"/>
          </ac:spMkLst>
        </pc:spChg>
        <pc:spChg chg="add mod ord">
          <ac:chgData name="Ricardo Moinhos" userId="5043ba23-3ebb-477f-9075-c886aae2f68c" providerId="ADAL" clId="{E02AA987-3F4A-45E2-BC4E-A0E879E67D3A}" dt="2022-03-31T11:48:19.813" v="1881" actId="20577"/>
          <ac:spMkLst>
            <pc:docMk/>
            <pc:sldMk cId="2474864960" sldId="431"/>
            <ac:spMk id="5" creationId="{012334FA-CF9C-4E88-90B0-19EEC780C966}"/>
          </ac:spMkLst>
        </pc:spChg>
        <pc:spChg chg="add del mod ord">
          <ac:chgData name="Ricardo Moinhos" userId="5043ba23-3ebb-477f-9075-c886aae2f68c" providerId="ADAL" clId="{E02AA987-3F4A-45E2-BC4E-A0E879E67D3A}" dt="2022-03-31T11:48:08.074" v="1861" actId="700"/>
          <ac:spMkLst>
            <pc:docMk/>
            <pc:sldMk cId="2474864960" sldId="431"/>
            <ac:spMk id="6" creationId="{BB84CD8B-2BAF-474D-BADB-324CB7706921}"/>
          </ac:spMkLst>
        </pc:spChg>
        <pc:spChg chg="mod ord">
          <ac:chgData name="Ricardo Moinhos" userId="5043ba23-3ebb-477f-9075-c886aae2f68c" providerId="ADAL" clId="{E02AA987-3F4A-45E2-BC4E-A0E879E67D3A}" dt="2022-03-31T15:38:38.984" v="2160" actId="20577"/>
          <ac:spMkLst>
            <pc:docMk/>
            <pc:sldMk cId="2474864960" sldId="431"/>
            <ac:spMk id="7" creationId="{29BA47FE-F463-4048-91EC-C498FBDDA15C}"/>
          </ac:spMkLst>
        </pc:spChg>
        <pc:spChg chg="add del mod ord">
          <ac:chgData name="Ricardo Moinhos" userId="5043ba23-3ebb-477f-9075-c886aae2f68c" providerId="ADAL" clId="{E02AA987-3F4A-45E2-BC4E-A0E879E67D3A}" dt="2022-03-31T12:01:03.127" v="1891" actId="22"/>
          <ac:spMkLst>
            <pc:docMk/>
            <pc:sldMk cId="2474864960" sldId="431"/>
            <ac:spMk id="8" creationId="{9B354E01-A86B-44F6-8AF2-78D945054F95}"/>
          </ac:spMkLst>
        </pc:spChg>
        <pc:spChg chg="add mod">
          <ac:chgData name="Ricardo Moinhos" userId="5043ba23-3ebb-477f-9075-c886aae2f68c" providerId="ADAL" clId="{E02AA987-3F4A-45E2-BC4E-A0E879E67D3A}" dt="2022-03-31T12:05:01.144" v="1941" actId="113"/>
          <ac:spMkLst>
            <pc:docMk/>
            <pc:sldMk cId="2474864960" sldId="431"/>
            <ac:spMk id="18" creationId="{24D42228-B0A1-4145-B5E3-B3D858A1BDA8}"/>
          </ac:spMkLst>
        </pc:spChg>
        <pc:spChg chg="add mod">
          <ac:chgData name="Ricardo Moinhos" userId="5043ba23-3ebb-477f-9075-c886aae2f68c" providerId="ADAL" clId="{E02AA987-3F4A-45E2-BC4E-A0E879E67D3A}" dt="2022-03-31T15:36:48.281" v="2079" actId="1076"/>
          <ac:spMkLst>
            <pc:docMk/>
            <pc:sldMk cId="2474864960" sldId="431"/>
            <ac:spMk id="19" creationId="{C7CA263E-99C8-45DF-BCB7-24B684AF7F7F}"/>
          </ac:spMkLst>
        </pc:spChg>
        <pc:picChg chg="add mod">
          <ac:chgData name="Ricardo Moinhos" userId="5043ba23-3ebb-477f-9075-c886aae2f68c" providerId="ADAL" clId="{E02AA987-3F4A-45E2-BC4E-A0E879E67D3A}" dt="2022-03-31T11:48:41.317" v="1887" actId="1076"/>
          <ac:picMkLst>
            <pc:docMk/>
            <pc:sldMk cId="2474864960" sldId="431"/>
            <ac:picMk id="4" creationId="{7D3013F3-D9E3-4A02-AF72-ADCB57984C78}"/>
          </ac:picMkLst>
        </pc:picChg>
        <pc:picChg chg="del">
          <ac:chgData name="Ricardo Moinhos" userId="5043ba23-3ebb-477f-9075-c886aae2f68c" providerId="ADAL" clId="{E02AA987-3F4A-45E2-BC4E-A0E879E67D3A}" dt="2022-03-31T10:50:28.321" v="1587" actId="478"/>
          <ac:picMkLst>
            <pc:docMk/>
            <pc:sldMk cId="2474864960" sldId="431"/>
            <ac:picMk id="10" creationId="{BF66C740-D325-4CA0-BA52-7F6CB1EE893B}"/>
          </ac:picMkLst>
        </pc:picChg>
        <pc:picChg chg="add del mod ord modCrop">
          <ac:chgData name="Ricardo Moinhos" userId="5043ba23-3ebb-477f-9075-c886aae2f68c" providerId="ADAL" clId="{E02AA987-3F4A-45E2-BC4E-A0E879E67D3A}" dt="2022-03-31T12:01:03.127" v="1891" actId="22"/>
          <ac:picMkLst>
            <pc:docMk/>
            <pc:sldMk cId="2474864960" sldId="431"/>
            <ac:picMk id="11" creationId="{F840D8CE-B92F-4AD4-9D47-39850A5F1F90}"/>
          </ac:picMkLst>
        </pc:picChg>
        <pc:picChg chg="del">
          <ac:chgData name="Ricardo Moinhos" userId="5043ba23-3ebb-477f-9075-c886aae2f68c" providerId="ADAL" clId="{E02AA987-3F4A-45E2-BC4E-A0E879E67D3A}" dt="2022-03-31T10:50:29.045" v="1588" actId="478"/>
          <ac:picMkLst>
            <pc:docMk/>
            <pc:sldMk cId="2474864960" sldId="431"/>
            <ac:picMk id="12" creationId="{45CBCB5A-9E3D-4763-8013-3808B3D65945}"/>
          </ac:picMkLst>
        </pc:picChg>
        <pc:picChg chg="add mod">
          <ac:chgData name="Ricardo Moinhos" userId="5043ba23-3ebb-477f-9075-c886aae2f68c" providerId="ADAL" clId="{E02AA987-3F4A-45E2-BC4E-A0E879E67D3A}" dt="2022-03-31T12:03:52.378" v="1929" actId="1076"/>
          <ac:picMkLst>
            <pc:docMk/>
            <pc:sldMk cId="2474864960" sldId="431"/>
            <ac:picMk id="14" creationId="{4A7D9EA0-A165-4879-9986-77C8DAF3BC90}"/>
          </ac:picMkLst>
        </pc:picChg>
        <pc:picChg chg="del">
          <ac:chgData name="Ricardo Moinhos" userId="5043ba23-3ebb-477f-9075-c886aae2f68c" providerId="ADAL" clId="{E02AA987-3F4A-45E2-BC4E-A0E879E67D3A}" dt="2022-03-31T10:50:29.655" v="1589" actId="478"/>
          <ac:picMkLst>
            <pc:docMk/>
            <pc:sldMk cId="2474864960" sldId="431"/>
            <ac:picMk id="16" creationId="{4120B369-9F62-40FE-9D3D-603C539103B5}"/>
          </ac:picMkLst>
        </pc:picChg>
        <pc:picChg chg="add mod">
          <ac:chgData name="Ricardo Moinhos" userId="5043ba23-3ebb-477f-9075-c886aae2f68c" providerId="ADAL" clId="{E02AA987-3F4A-45E2-BC4E-A0E879E67D3A}" dt="2022-03-31T15:36:50.155" v="2080" actId="1076"/>
          <ac:picMkLst>
            <pc:docMk/>
            <pc:sldMk cId="2474864960" sldId="431"/>
            <ac:picMk id="17" creationId="{7538E883-8957-4966-84D0-56909BF6EF9C}"/>
          </ac:picMkLst>
        </pc:picChg>
      </pc:sldChg>
      <pc:sldChg chg="addSp delSp modSp add mod modClrScheme delAnim modAnim chgLayout">
        <pc:chgData name="Ricardo Moinhos" userId="5043ba23-3ebb-477f-9075-c886aae2f68c" providerId="ADAL" clId="{E02AA987-3F4A-45E2-BC4E-A0E879E67D3A}" dt="2022-04-01T14:02:09.364" v="2630"/>
        <pc:sldMkLst>
          <pc:docMk/>
          <pc:sldMk cId="3907102844" sldId="432"/>
        </pc:sldMkLst>
        <pc:spChg chg="mod ord">
          <ac:chgData name="Ricardo Moinhos" userId="5043ba23-3ebb-477f-9075-c886aae2f68c" providerId="ADAL" clId="{E02AA987-3F4A-45E2-BC4E-A0E879E67D3A}" dt="2022-04-01T13:56:45.659" v="2570"/>
          <ac:spMkLst>
            <pc:docMk/>
            <pc:sldMk cId="3907102844" sldId="432"/>
            <ac:spMk id="3" creationId="{89E55EAC-EFA0-40CE-94B2-2C16BCBF3AF0}"/>
          </ac:spMkLst>
        </pc:spChg>
        <pc:spChg chg="mod ord">
          <ac:chgData name="Ricardo Moinhos" userId="5043ba23-3ebb-477f-9075-c886aae2f68c" providerId="ADAL" clId="{E02AA987-3F4A-45E2-BC4E-A0E879E67D3A}" dt="2022-04-01T09:52:56.473" v="2428" actId="700"/>
          <ac:spMkLst>
            <pc:docMk/>
            <pc:sldMk cId="3907102844" sldId="432"/>
            <ac:spMk id="7" creationId="{29BA47FE-F463-4048-91EC-C498FBDDA15C}"/>
          </ac:spMkLst>
        </pc:spChg>
        <pc:spChg chg="add mod">
          <ac:chgData name="Ricardo Moinhos" userId="5043ba23-3ebb-477f-9075-c886aae2f68c" providerId="ADAL" clId="{E02AA987-3F4A-45E2-BC4E-A0E879E67D3A}" dt="2022-04-01T09:54:27.474" v="2471" actId="1076"/>
          <ac:spMkLst>
            <pc:docMk/>
            <pc:sldMk cId="3907102844" sldId="432"/>
            <ac:spMk id="10" creationId="{6433D4AA-978C-46C7-BD16-B44ECB97B637}"/>
          </ac:spMkLst>
        </pc:spChg>
        <pc:spChg chg="add mod">
          <ac:chgData name="Ricardo Moinhos" userId="5043ba23-3ebb-477f-9075-c886aae2f68c" providerId="ADAL" clId="{E02AA987-3F4A-45E2-BC4E-A0E879E67D3A}" dt="2022-04-01T09:54:27.474" v="2471" actId="1076"/>
          <ac:spMkLst>
            <pc:docMk/>
            <pc:sldMk cId="3907102844" sldId="432"/>
            <ac:spMk id="11" creationId="{779D20BD-376C-4F55-855C-D5387229387F}"/>
          </ac:spMkLst>
        </pc:spChg>
        <pc:spChg chg="add del mod">
          <ac:chgData name="Ricardo Moinhos" userId="5043ba23-3ebb-477f-9075-c886aae2f68c" providerId="ADAL" clId="{E02AA987-3F4A-45E2-BC4E-A0E879E67D3A}" dt="2022-04-01T09:52:48.971" v="2427" actId="478"/>
          <ac:spMkLst>
            <pc:docMk/>
            <pc:sldMk cId="3907102844" sldId="432"/>
            <ac:spMk id="14" creationId="{5D001A49-FD78-4AC0-AE81-97574F55E9B7}"/>
          </ac:spMkLst>
        </pc:spChg>
        <pc:spChg chg="add del mod ord">
          <ac:chgData name="Ricardo Moinhos" userId="5043ba23-3ebb-477f-9075-c886aae2f68c" providerId="ADAL" clId="{E02AA987-3F4A-45E2-BC4E-A0E879E67D3A}" dt="2022-04-01T09:55:42.594" v="2481" actId="478"/>
          <ac:spMkLst>
            <pc:docMk/>
            <pc:sldMk cId="3907102844" sldId="432"/>
            <ac:spMk id="15" creationId="{7D13F9BE-09B0-47A3-AA29-0524669BCEBE}"/>
          </ac:spMkLst>
        </pc:spChg>
        <pc:picChg chg="add del mod">
          <ac:chgData name="Ricardo Moinhos" userId="5043ba23-3ebb-477f-9075-c886aae2f68c" providerId="ADAL" clId="{E02AA987-3F4A-45E2-BC4E-A0E879E67D3A}" dt="2022-04-01T09:48:43.197" v="2378" actId="22"/>
          <ac:picMkLst>
            <pc:docMk/>
            <pc:sldMk cId="3907102844" sldId="432"/>
            <ac:picMk id="4" creationId="{4D039F8F-65AB-42A4-8FB5-A90F35AB7073}"/>
          </ac:picMkLst>
        </pc:picChg>
        <pc:picChg chg="add mod">
          <ac:chgData name="Ricardo Moinhos" userId="5043ba23-3ebb-477f-9075-c886aae2f68c" providerId="ADAL" clId="{E02AA987-3F4A-45E2-BC4E-A0E879E67D3A}" dt="2022-04-01T09:54:27.474" v="2471" actId="1076"/>
          <ac:picMkLst>
            <pc:docMk/>
            <pc:sldMk cId="3907102844" sldId="432"/>
            <ac:picMk id="6" creationId="{B24946F2-2F6D-4BAB-9508-711E52F22C3F}"/>
          </ac:picMkLst>
        </pc:picChg>
        <pc:picChg chg="add mod">
          <ac:chgData name="Ricardo Moinhos" userId="5043ba23-3ebb-477f-9075-c886aae2f68c" providerId="ADAL" clId="{E02AA987-3F4A-45E2-BC4E-A0E879E67D3A}" dt="2022-04-01T09:54:27.474" v="2471" actId="1076"/>
          <ac:picMkLst>
            <pc:docMk/>
            <pc:sldMk cId="3907102844" sldId="432"/>
            <ac:picMk id="9" creationId="{AABF5E3C-CF1E-4787-884B-F661F60C63DA}"/>
          </ac:picMkLst>
        </pc:picChg>
        <pc:picChg chg="add del mod">
          <ac:chgData name="Ricardo Moinhos" userId="5043ba23-3ebb-477f-9075-c886aae2f68c" providerId="ADAL" clId="{E02AA987-3F4A-45E2-BC4E-A0E879E67D3A}" dt="2022-04-01T09:51:24.032" v="2403" actId="478"/>
          <ac:picMkLst>
            <pc:docMk/>
            <pc:sldMk cId="3907102844" sldId="432"/>
            <ac:picMk id="13" creationId="{23EFE340-9E63-400F-98FD-B08193896812}"/>
          </ac:picMkLst>
        </pc:picChg>
      </pc:sldChg>
      <pc:sldChg chg="add del">
        <pc:chgData name="Ricardo Moinhos" userId="5043ba23-3ebb-477f-9075-c886aae2f68c" providerId="ADAL" clId="{E02AA987-3F4A-45E2-BC4E-A0E879E67D3A}" dt="2022-04-01T09:55:47.002" v="2483" actId="47"/>
        <pc:sldMkLst>
          <pc:docMk/>
          <pc:sldMk cId="1297068138" sldId="433"/>
        </pc:sldMkLst>
      </pc:sldChg>
      <pc:sldChg chg="add del">
        <pc:chgData name="Ricardo Moinhos" userId="5043ba23-3ebb-477f-9075-c886aae2f68c" providerId="ADAL" clId="{E02AA987-3F4A-45E2-BC4E-A0E879E67D3A}" dt="2022-03-31T12:05:26.691" v="1943" actId="47"/>
        <pc:sldMkLst>
          <pc:docMk/>
          <pc:sldMk cId="2184504585" sldId="433"/>
        </pc:sldMkLst>
      </pc:sldChg>
      <pc:sldChg chg="addSp delSp modSp add mod modAnim">
        <pc:chgData name="Ricardo Moinhos" userId="5043ba23-3ebb-477f-9075-c886aae2f68c" providerId="ADAL" clId="{E02AA987-3F4A-45E2-BC4E-A0E879E67D3A}" dt="2022-04-01T14:01:08.940" v="2622"/>
        <pc:sldMkLst>
          <pc:docMk/>
          <pc:sldMk cId="369510640" sldId="434"/>
        </pc:sldMkLst>
        <pc:spChg chg="mod">
          <ac:chgData name="Ricardo Moinhos" userId="5043ba23-3ebb-477f-9075-c886aae2f68c" providerId="ADAL" clId="{E02AA987-3F4A-45E2-BC4E-A0E879E67D3A}" dt="2022-04-01T13:56:43.842" v="2569"/>
          <ac:spMkLst>
            <pc:docMk/>
            <pc:sldMk cId="369510640" sldId="434"/>
            <ac:spMk id="3" creationId="{89E55EAC-EFA0-40CE-94B2-2C16BCBF3AF0}"/>
          </ac:spMkLst>
        </pc:spChg>
        <pc:spChg chg="mod">
          <ac:chgData name="Ricardo Moinhos" userId="5043ba23-3ebb-477f-9075-c886aae2f68c" providerId="ADAL" clId="{E02AA987-3F4A-45E2-BC4E-A0E879E67D3A}" dt="2022-04-01T09:54:47.212" v="2475" actId="1038"/>
          <ac:spMkLst>
            <pc:docMk/>
            <pc:sldMk cId="369510640" sldId="434"/>
            <ac:spMk id="10" creationId="{6433D4AA-978C-46C7-BD16-B44ECB97B637}"/>
          </ac:spMkLst>
        </pc:spChg>
        <pc:spChg chg="mod">
          <ac:chgData name="Ricardo Moinhos" userId="5043ba23-3ebb-477f-9075-c886aae2f68c" providerId="ADAL" clId="{E02AA987-3F4A-45E2-BC4E-A0E879E67D3A}" dt="2022-04-01T09:54:47.212" v="2475" actId="1038"/>
          <ac:spMkLst>
            <pc:docMk/>
            <pc:sldMk cId="369510640" sldId="434"/>
            <ac:spMk id="11" creationId="{779D20BD-376C-4F55-855C-D5387229387F}"/>
          </ac:spMkLst>
        </pc:spChg>
        <pc:spChg chg="del">
          <ac:chgData name="Ricardo Moinhos" userId="5043ba23-3ebb-477f-9075-c886aae2f68c" providerId="ADAL" clId="{E02AA987-3F4A-45E2-BC4E-A0E879E67D3A}" dt="2022-04-01T09:55:45.676" v="2482" actId="478"/>
          <ac:spMkLst>
            <pc:docMk/>
            <pc:sldMk cId="369510640" sldId="434"/>
            <ac:spMk id="15" creationId="{7D13F9BE-09B0-47A3-AA29-0524669BCEBE}"/>
          </ac:spMkLst>
        </pc:spChg>
        <pc:picChg chg="add del mod">
          <ac:chgData name="Ricardo Moinhos" userId="5043ba23-3ebb-477f-9075-c886aae2f68c" providerId="ADAL" clId="{E02AA987-3F4A-45E2-BC4E-A0E879E67D3A}" dt="2022-04-01T09:55:00.492" v="2477" actId="478"/>
          <ac:picMkLst>
            <pc:docMk/>
            <pc:sldMk cId="369510640" sldId="434"/>
            <ac:picMk id="4" creationId="{B875325C-374D-4D76-8069-4701E9387E75}"/>
          </ac:picMkLst>
        </pc:picChg>
        <pc:picChg chg="del">
          <ac:chgData name="Ricardo Moinhos" userId="5043ba23-3ebb-477f-9075-c886aae2f68c" providerId="ADAL" clId="{E02AA987-3F4A-45E2-BC4E-A0E879E67D3A}" dt="2022-04-01T09:53:40.585" v="2453" actId="478"/>
          <ac:picMkLst>
            <pc:docMk/>
            <pc:sldMk cId="369510640" sldId="434"/>
            <ac:picMk id="6" creationId="{B24946F2-2F6D-4BAB-9508-711E52F22C3F}"/>
          </ac:picMkLst>
        </pc:picChg>
        <pc:picChg chg="add mod">
          <ac:chgData name="Ricardo Moinhos" userId="5043ba23-3ebb-477f-9075-c886aae2f68c" providerId="ADAL" clId="{E02AA987-3F4A-45E2-BC4E-A0E879E67D3A}" dt="2022-04-01T09:55:33.278" v="2480" actId="14100"/>
          <ac:picMkLst>
            <pc:docMk/>
            <pc:sldMk cId="369510640" sldId="434"/>
            <ac:picMk id="8" creationId="{A9DBBB11-ABEC-4D6E-9531-28C0D9EAA51A}"/>
          </ac:picMkLst>
        </pc:picChg>
        <pc:picChg chg="del">
          <ac:chgData name="Ricardo Moinhos" userId="5043ba23-3ebb-477f-9075-c886aae2f68c" providerId="ADAL" clId="{E02AA987-3F4A-45E2-BC4E-A0E879E67D3A}" dt="2022-04-01T09:54:14.803" v="2468" actId="478"/>
          <ac:picMkLst>
            <pc:docMk/>
            <pc:sldMk cId="369510640" sldId="434"/>
            <ac:picMk id="9" creationId="{AABF5E3C-CF1E-4787-884B-F661F60C63DA}"/>
          </ac:picMkLst>
        </pc:picChg>
        <pc:picChg chg="add mod">
          <ac:chgData name="Ricardo Moinhos" userId="5043ba23-3ebb-477f-9075-c886aae2f68c" providerId="ADAL" clId="{E02AA987-3F4A-45E2-BC4E-A0E879E67D3A}" dt="2022-04-01T09:54:47.212" v="2475" actId="1038"/>
          <ac:picMkLst>
            <pc:docMk/>
            <pc:sldMk cId="369510640" sldId="434"/>
            <ac:picMk id="12" creationId="{1F1C9327-8706-43A0-BFEF-C08B02CCB4FE}"/>
          </ac:picMkLst>
        </pc:picChg>
      </pc:sldChg>
      <pc:sldChg chg="modSp add del mod">
        <pc:chgData name="Ricardo Moinhos" userId="5043ba23-3ebb-477f-9075-c886aae2f68c" providerId="ADAL" clId="{E02AA987-3F4A-45E2-BC4E-A0E879E67D3A}" dt="2022-04-01T13:57:01.007" v="2571" actId="2696"/>
        <pc:sldMkLst>
          <pc:docMk/>
          <pc:sldMk cId="3698305501" sldId="435"/>
        </pc:sldMkLst>
        <pc:spChg chg="mod">
          <ac:chgData name="Ricardo Moinhos" userId="5043ba23-3ebb-477f-9075-c886aae2f68c" providerId="ADAL" clId="{E02AA987-3F4A-45E2-BC4E-A0E879E67D3A}" dt="2022-04-01T13:56:41.652" v="2568"/>
          <ac:spMkLst>
            <pc:docMk/>
            <pc:sldMk cId="3698305501" sldId="435"/>
            <ac:spMk id="3" creationId="{89E55EAC-EFA0-40CE-94B2-2C16BCBF3AF0}"/>
          </ac:spMkLst>
        </pc:spChg>
      </pc:sldChg>
      <pc:sldChg chg="addSp delSp modSp add mod modAnim">
        <pc:chgData name="Ricardo Moinhos" userId="5043ba23-3ebb-477f-9075-c886aae2f68c" providerId="ADAL" clId="{E02AA987-3F4A-45E2-BC4E-A0E879E67D3A}" dt="2022-04-01T14:03:06.878" v="2639" actId="404"/>
        <pc:sldMkLst>
          <pc:docMk/>
          <pc:sldMk cId="4277660930" sldId="436"/>
        </pc:sldMkLst>
        <pc:spChg chg="mod">
          <ac:chgData name="Ricardo Moinhos" userId="5043ba23-3ebb-477f-9075-c886aae2f68c" providerId="ADAL" clId="{E02AA987-3F4A-45E2-BC4E-A0E879E67D3A}" dt="2022-04-01T14:03:06.878" v="2639" actId="404"/>
          <ac:spMkLst>
            <pc:docMk/>
            <pc:sldMk cId="4277660930" sldId="436"/>
            <ac:spMk id="3" creationId="{89E55EAC-EFA0-40CE-94B2-2C16BCBF3AF0}"/>
          </ac:spMkLst>
        </pc:spChg>
        <pc:picChg chg="add mod">
          <ac:chgData name="Ricardo Moinhos" userId="5043ba23-3ebb-477f-9075-c886aae2f68c" providerId="ADAL" clId="{E02AA987-3F4A-45E2-BC4E-A0E879E67D3A}" dt="2022-04-01T13:55:57.120" v="2561" actId="1076"/>
          <ac:picMkLst>
            <pc:docMk/>
            <pc:sldMk cId="4277660930" sldId="436"/>
            <ac:picMk id="4" creationId="{E109FC7E-D40D-470C-BD06-088BF65FC094}"/>
          </ac:picMkLst>
        </pc:picChg>
        <pc:picChg chg="add mod">
          <ac:chgData name="Ricardo Moinhos" userId="5043ba23-3ebb-477f-9075-c886aae2f68c" providerId="ADAL" clId="{E02AA987-3F4A-45E2-BC4E-A0E879E67D3A}" dt="2022-04-01T13:56:28.977" v="2567" actId="1076"/>
          <ac:picMkLst>
            <pc:docMk/>
            <pc:sldMk cId="4277660930" sldId="436"/>
            <ac:picMk id="6" creationId="{108F2649-3F01-40BD-B748-99BA5E5DA912}"/>
          </ac:picMkLst>
        </pc:picChg>
        <pc:picChg chg="del">
          <ac:chgData name="Ricardo Moinhos" userId="5043ba23-3ebb-477f-9075-c886aae2f68c" providerId="ADAL" clId="{E02AA987-3F4A-45E2-BC4E-A0E879E67D3A}" dt="2022-04-01T13:56:11.048" v="2562" actId="478"/>
          <ac:picMkLst>
            <pc:docMk/>
            <pc:sldMk cId="4277660930" sldId="436"/>
            <ac:picMk id="8" creationId="{A9DBBB11-ABEC-4D6E-9531-28C0D9EAA51A}"/>
          </ac:picMkLst>
        </pc:picChg>
        <pc:picChg chg="del">
          <ac:chgData name="Ricardo Moinhos" userId="5043ba23-3ebb-477f-9075-c886aae2f68c" providerId="ADAL" clId="{E02AA987-3F4A-45E2-BC4E-A0E879E67D3A}" dt="2022-04-01T13:55:39.157" v="2550" actId="478"/>
          <ac:picMkLst>
            <pc:docMk/>
            <pc:sldMk cId="4277660930" sldId="436"/>
            <ac:picMk id="12" creationId="{1F1C9327-8706-43A0-BFEF-C08B02CCB4FE}"/>
          </ac:picMkLst>
        </pc:picChg>
        <pc:picChg chg="add mod">
          <ac:chgData name="Ricardo Moinhos" userId="5043ba23-3ebb-477f-9075-c886aae2f68c" providerId="ADAL" clId="{E02AA987-3F4A-45E2-BC4E-A0E879E67D3A}" dt="2022-04-01T13:57:40.250" v="2574" actId="14100"/>
          <ac:picMkLst>
            <pc:docMk/>
            <pc:sldMk cId="4277660930" sldId="436"/>
            <ac:picMk id="13" creationId="{D82E990B-8934-45A4-BD3B-F2A2F37392F6}"/>
          </ac:picMkLst>
        </pc:picChg>
        <pc:picChg chg="add mod">
          <ac:chgData name="Ricardo Moinhos" userId="5043ba23-3ebb-477f-9075-c886aae2f68c" providerId="ADAL" clId="{E02AA987-3F4A-45E2-BC4E-A0E879E67D3A}" dt="2022-04-01T13:57:56.456" v="2577" actId="14100"/>
          <ac:picMkLst>
            <pc:docMk/>
            <pc:sldMk cId="4277660930" sldId="436"/>
            <ac:picMk id="15" creationId="{6ECD201F-E183-4360-9E67-169EED668EA8}"/>
          </ac:picMkLst>
        </pc:picChg>
      </pc:sldChg>
      <pc:sldChg chg="addSp delSp modSp add mod modAnim">
        <pc:chgData name="Ricardo Moinhos" userId="5043ba23-3ebb-477f-9075-c886aae2f68c" providerId="ADAL" clId="{E02AA987-3F4A-45E2-BC4E-A0E879E67D3A}" dt="2022-04-01T14:03:13.636" v="2640" actId="404"/>
        <pc:sldMkLst>
          <pc:docMk/>
          <pc:sldMk cId="1926024632" sldId="437"/>
        </pc:sldMkLst>
        <pc:spChg chg="mod">
          <ac:chgData name="Ricardo Moinhos" userId="5043ba23-3ebb-477f-9075-c886aae2f68c" providerId="ADAL" clId="{E02AA987-3F4A-45E2-BC4E-A0E879E67D3A}" dt="2022-04-01T14:03:13.636" v="2640" actId="404"/>
          <ac:spMkLst>
            <pc:docMk/>
            <pc:sldMk cId="1926024632" sldId="437"/>
            <ac:spMk id="3" creationId="{89E55EAC-EFA0-40CE-94B2-2C16BCBF3AF0}"/>
          </ac:spMkLst>
        </pc:spChg>
        <pc:picChg chg="del">
          <ac:chgData name="Ricardo Moinhos" userId="5043ba23-3ebb-477f-9075-c886aae2f68c" providerId="ADAL" clId="{E02AA987-3F4A-45E2-BC4E-A0E879E67D3A}" dt="2022-04-01T13:58:49.083" v="2597" actId="478"/>
          <ac:picMkLst>
            <pc:docMk/>
            <pc:sldMk cId="1926024632" sldId="437"/>
            <ac:picMk id="4" creationId="{E109FC7E-D40D-470C-BD06-088BF65FC094}"/>
          </ac:picMkLst>
        </pc:picChg>
        <pc:picChg chg="add mod">
          <ac:chgData name="Ricardo Moinhos" userId="5043ba23-3ebb-477f-9075-c886aae2f68c" providerId="ADAL" clId="{E02AA987-3F4A-45E2-BC4E-A0E879E67D3A}" dt="2022-04-01T13:58:56.176" v="2600" actId="14100"/>
          <ac:picMkLst>
            <pc:docMk/>
            <pc:sldMk cId="1926024632" sldId="437"/>
            <ac:picMk id="5" creationId="{7B7BC857-01A9-408A-9A75-624AD7557500}"/>
          </ac:picMkLst>
        </pc:picChg>
        <pc:picChg chg="del">
          <ac:chgData name="Ricardo Moinhos" userId="5043ba23-3ebb-477f-9075-c886aae2f68c" providerId="ADAL" clId="{E02AA987-3F4A-45E2-BC4E-A0E879E67D3A}" dt="2022-04-01T13:59:08.764" v="2601" actId="478"/>
          <ac:picMkLst>
            <pc:docMk/>
            <pc:sldMk cId="1926024632" sldId="437"/>
            <ac:picMk id="6" creationId="{108F2649-3F01-40BD-B748-99BA5E5DA912}"/>
          </ac:picMkLst>
        </pc:picChg>
        <pc:picChg chg="add mod">
          <ac:chgData name="Ricardo Moinhos" userId="5043ba23-3ebb-477f-9075-c886aae2f68c" providerId="ADAL" clId="{E02AA987-3F4A-45E2-BC4E-A0E879E67D3A}" dt="2022-04-01T13:59:22.072" v="2605" actId="14100"/>
          <ac:picMkLst>
            <pc:docMk/>
            <pc:sldMk cId="1926024632" sldId="437"/>
            <ac:picMk id="9" creationId="{A84031A2-77B6-4A14-808D-F5444AED93FB}"/>
          </ac:picMkLst>
        </pc:picChg>
        <pc:picChg chg="del">
          <ac:chgData name="Ricardo Moinhos" userId="5043ba23-3ebb-477f-9075-c886aae2f68c" providerId="ADAL" clId="{E02AA987-3F4A-45E2-BC4E-A0E879E67D3A}" dt="2022-04-01T13:58:48.418" v="2596" actId="478"/>
          <ac:picMkLst>
            <pc:docMk/>
            <pc:sldMk cId="1926024632" sldId="437"/>
            <ac:picMk id="13" creationId="{D82E990B-8934-45A4-BD3B-F2A2F37392F6}"/>
          </ac:picMkLst>
        </pc:picChg>
        <pc:picChg chg="del">
          <ac:chgData name="Ricardo Moinhos" userId="5043ba23-3ebb-477f-9075-c886aae2f68c" providerId="ADAL" clId="{E02AA987-3F4A-45E2-BC4E-A0E879E67D3A}" dt="2022-04-01T13:59:09.269" v="2602" actId="478"/>
          <ac:picMkLst>
            <pc:docMk/>
            <pc:sldMk cId="1926024632" sldId="437"/>
            <ac:picMk id="15" creationId="{6ECD201F-E183-4360-9E67-169EED668EA8}"/>
          </ac:picMkLst>
        </pc:picChg>
      </pc:sldChg>
    </pc:docChg>
  </pc:docChgLst>
  <pc:docChgLst>
    <pc:chgData name="Wojciech Januszauskas" userId="S::wojciechja@lsretail.com::283006d7-7365-4ce6-9b04-25a42527db96" providerId="AD" clId="Web-{35B84620-76B3-75F4-1AEF-6B3B0362DE02}"/>
    <pc:docChg chg="mod">
      <pc:chgData name="Wojciech Januszauskas" userId="S::wojciechja@lsretail.com::283006d7-7365-4ce6-9b04-25a42527db96" providerId="AD" clId="Web-{35B84620-76B3-75F4-1AEF-6B3B0362DE02}" dt="2022-04-20T09:18:20.315" v="2"/>
      <pc:docMkLst>
        <pc:docMk/>
      </pc:docMkLst>
      <pc:sldChg chg="addCm">
        <pc:chgData name="Wojciech Januszauskas" userId="S::wojciechja@lsretail.com::283006d7-7365-4ce6-9b04-25a42527db96" providerId="AD" clId="Web-{35B84620-76B3-75F4-1AEF-6B3B0362DE02}" dt="2022-04-20T09:16:52.828" v="1"/>
        <pc:sldMkLst>
          <pc:docMk/>
          <pc:sldMk cId="200680068" sldId="430"/>
        </pc:sldMkLst>
      </pc:sldChg>
      <pc:sldChg chg="addCm">
        <pc:chgData name="Wojciech Januszauskas" userId="S::wojciechja@lsretail.com::283006d7-7365-4ce6-9b04-25a42527db96" providerId="AD" clId="Web-{35B84620-76B3-75F4-1AEF-6B3B0362DE02}" dt="2022-04-20T09:18:20.315" v="2"/>
        <pc:sldMkLst>
          <pc:docMk/>
          <pc:sldMk cId="4013632873" sldId="438"/>
        </pc:sldMkLst>
      </pc:sldChg>
    </pc:docChg>
  </pc:docChgLst>
  <pc:docChgLst>
    <pc:chgData name="Ricardo Moinhos" userId="S::ricardomo@lsretail.com::5043ba23-3ebb-477f-9075-c886aae2f68c" providerId="AD" clId="Web-{29A4AB09-E49C-579D-4AA7-9562C10979AA}"/>
    <pc:docChg chg="delSld modSection">
      <pc:chgData name="Ricardo Moinhos" userId="S::ricardomo@lsretail.com::5043ba23-3ebb-477f-9075-c886aae2f68c" providerId="AD" clId="Web-{29A4AB09-E49C-579D-4AA7-9562C10979AA}" dt="2022-05-03T15:57:51.929" v="0"/>
      <pc:docMkLst>
        <pc:docMk/>
      </pc:docMkLst>
      <pc:sldChg chg="del">
        <pc:chgData name="Ricardo Moinhos" userId="S::ricardomo@lsretail.com::5043ba23-3ebb-477f-9075-c886aae2f68c" providerId="AD" clId="Web-{29A4AB09-E49C-579D-4AA7-9562C10979AA}" dt="2022-05-03T15:57:51.929" v="0"/>
        <pc:sldMkLst>
          <pc:docMk/>
          <pc:sldMk cId="1565281408" sldId="439"/>
        </pc:sldMkLst>
      </pc:sldChg>
    </pc:docChg>
  </pc:docChgLst>
  <pc:docChgLst>
    <pc:chgData name="Ricardo Moinhos" userId="S::ricardomo@lsretail.com::5043ba23-3ebb-477f-9075-c886aae2f68c" providerId="AD" clId="Web-{FD15F580-3BE1-A28D-8E73-CFD37BD9C39E}"/>
    <pc:docChg chg="modSld">
      <pc:chgData name="Ricardo Moinhos" userId="S::ricardomo@lsretail.com::5043ba23-3ebb-477f-9075-c886aae2f68c" providerId="AD" clId="Web-{FD15F580-3BE1-A28D-8E73-CFD37BD9C39E}" dt="2022-04-06T11:17:43.294" v="133" actId="1076"/>
      <pc:docMkLst>
        <pc:docMk/>
      </pc:docMkLst>
      <pc:sldChg chg="modNotes">
        <pc:chgData name="Ricardo Moinhos" userId="S::ricardomo@lsretail.com::5043ba23-3ebb-477f-9075-c886aae2f68c" providerId="AD" clId="Web-{FD15F580-3BE1-A28D-8E73-CFD37BD9C39E}" dt="2022-04-06T11:12:56.036" v="8"/>
        <pc:sldMkLst>
          <pc:docMk/>
          <pc:sldMk cId="1018168325" sldId="418"/>
        </pc:sldMkLst>
      </pc:sldChg>
      <pc:sldChg chg="modNotes">
        <pc:chgData name="Ricardo Moinhos" userId="S::ricardomo@lsretail.com::5043ba23-3ebb-477f-9075-c886aae2f68c" providerId="AD" clId="Web-{FD15F580-3BE1-A28D-8E73-CFD37BD9C39E}" dt="2022-04-06T11:13:01.708" v="11"/>
        <pc:sldMkLst>
          <pc:docMk/>
          <pc:sldMk cId="4100118095" sldId="421"/>
        </pc:sldMkLst>
      </pc:sldChg>
      <pc:sldChg chg="modSp">
        <pc:chgData name="Ricardo Moinhos" userId="S::ricardomo@lsretail.com::5043ba23-3ebb-477f-9075-c886aae2f68c" providerId="AD" clId="Web-{FD15F580-3BE1-A28D-8E73-CFD37BD9C39E}" dt="2022-04-06T11:17:43.294" v="133" actId="1076"/>
        <pc:sldMkLst>
          <pc:docMk/>
          <pc:sldMk cId="1508695301" sldId="424"/>
        </pc:sldMkLst>
        <pc:spChg chg="mod">
          <ac:chgData name="Ricardo Moinhos" userId="S::ricardomo@lsretail.com::5043ba23-3ebb-477f-9075-c886aae2f68c" providerId="AD" clId="Web-{FD15F580-3BE1-A28D-8E73-CFD37BD9C39E}" dt="2022-04-06T11:17:40.122" v="131" actId="1076"/>
          <ac:spMkLst>
            <pc:docMk/>
            <pc:sldMk cId="1508695301" sldId="424"/>
            <ac:spMk id="41" creationId="{C38C2C28-5FE7-4EC9-A5C0-D3CC1AEC5AA6}"/>
          </ac:spMkLst>
        </pc:spChg>
        <pc:grpChg chg="mod">
          <ac:chgData name="Ricardo Moinhos" userId="S::ricardomo@lsretail.com::5043ba23-3ebb-477f-9075-c886aae2f68c" providerId="AD" clId="Web-{FD15F580-3BE1-A28D-8E73-CFD37BD9C39E}" dt="2022-04-06T11:17:43.294" v="133" actId="1076"/>
          <ac:grpSpMkLst>
            <pc:docMk/>
            <pc:sldMk cId="1508695301" sldId="424"/>
            <ac:grpSpMk id="38" creationId="{FED090DF-1457-417A-9421-16D100A51D5F}"/>
          </ac:grpSpMkLst>
        </pc:grpChg>
      </pc:sldChg>
      <pc:sldChg chg="modNotes">
        <pc:chgData name="Ricardo Moinhos" userId="S::ricardomo@lsretail.com::5043ba23-3ebb-477f-9075-c886aae2f68c" providerId="AD" clId="Web-{FD15F580-3BE1-A28D-8E73-CFD37BD9C39E}" dt="2022-04-06T11:15:25.243" v="14"/>
        <pc:sldMkLst>
          <pc:docMk/>
          <pc:sldMk cId="1044881585" sldId="427"/>
        </pc:sldMkLst>
      </pc:sldChg>
      <pc:sldChg chg="modNotes">
        <pc:chgData name="Ricardo Moinhos" userId="S::ricardomo@lsretail.com::5043ba23-3ebb-477f-9075-c886aae2f68c" providerId="AD" clId="Web-{FD15F580-3BE1-A28D-8E73-CFD37BD9C39E}" dt="2022-04-06T11:17:02.292" v="129"/>
        <pc:sldMkLst>
          <pc:docMk/>
          <pc:sldMk cId="1597399627" sldId="428"/>
        </pc:sldMkLst>
      </pc:sldChg>
      <pc:sldChg chg="modSp">
        <pc:chgData name="Ricardo Moinhos" userId="S::ricardomo@lsretail.com::5043ba23-3ebb-477f-9075-c886aae2f68c" providerId="AD" clId="Web-{FD15F580-3BE1-A28D-8E73-CFD37BD9C39E}" dt="2022-04-06T11:12:14.034" v="5" actId="20577"/>
        <pc:sldMkLst>
          <pc:docMk/>
          <pc:sldMk cId="200680068" sldId="430"/>
        </pc:sldMkLst>
        <pc:spChg chg="mod">
          <ac:chgData name="Ricardo Moinhos" userId="S::ricardomo@lsretail.com::5043ba23-3ebb-477f-9075-c886aae2f68c" providerId="AD" clId="Web-{FD15F580-3BE1-A28D-8E73-CFD37BD9C39E}" dt="2022-04-06T11:12:14.034" v="5" actId="20577"/>
          <ac:spMkLst>
            <pc:docMk/>
            <pc:sldMk cId="200680068" sldId="430"/>
            <ac:spMk id="8" creationId="{356E0095-D54D-4E86-99A5-E823D1413921}"/>
          </ac:spMkLst>
        </pc:spChg>
      </pc:sldChg>
    </pc:docChg>
  </pc:docChgLst>
  <pc:docChgLst>
    <pc:chgData name="Ricardo Moinhos" userId="5043ba23-3ebb-477f-9075-c886aae2f68c" providerId="ADAL" clId="{D79B83D0-8388-4C8C-A915-5990DB30E67B}"/>
    <pc:docChg chg="undo custSel addSld delSld modSld sldOrd modSection">
      <pc:chgData name="Ricardo Moinhos" userId="5043ba23-3ebb-477f-9075-c886aae2f68c" providerId="ADAL" clId="{D79B83D0-8388-4C8C-A915-5990DB30E67B}" dt="2022-05-16T11:27:34.973" v="4561"/>
      <pc:docMkLst>
        <pc:docMk/>
      </pc:docMkLst>
      <pc:sldChg chg="modSp mod modAnim modNotesTx">
        <pc:chgData name="Ricardo Moinhos" userId="5043ba23-3ebb-477f-9075-c886aae2f68c" providerId="ADAL" clId="{D79B83D0-8388-4C8C-A915-5990DB30E67B}" dt="2022-05-13T13:06:41.549" v="4540"/>
        <pc:sldMkLst>
          <pc:docMk/>
          <pc:sldMk cId="2884475419" sldId="413"/>
        </pc:sldMkLst>
        <pc:spChg chg="mod">
          <ac:chgData name="Ricardo Moinhos" userId="5043ba23-3ebb-477f-9075-c886aae2f68c" providerId="ADAL" clId="{D79B83D0-8388-4C8C-A915-5990DB30E67B}" dt="2022-05-04T22:31:44.395" v="2346" actId="14100"/>
          <ac:spMkLst>
            <pc:docMk/>
            <pc:sldMk cId="2884475419" sldId="413"/>
            <ac:spMk id="17" creationId="{DD458557-4750-4C98-9C04-635A3A57FB37}"/>
          </ac:spMkLst>
        </pc:spChg>
      </pc:sldChg>
      <pc:sldChg chg="addSp delSp modSp mod ord delAnim modAnim">
        <pc:chgData name="Ricardo Moinhos" userId="5043ba23-3ebb-477f-9075-c886aae2f68c" providerId="ADAL" clId="{D79B83D0-8388-4C8C-A915-5990DB30E67B}" dt="2022-05-11T14:59:03.084" v="4227" actId="688"/>
        <pc:sldMkLst>
          <pc:docMk/>
          <pc:sldMk cId="680213105" sldId="415"/>
        </pc:sldMkLst>
        <pc:spChg chg="mod">
          <ac:chgData name="Ricardo Moinhos" userId="5043ba23-3ebb-477f-9075-c886aae2f68c" providerId="ADAL" clId="{D79B83D0-8388-4C8C-A915-5990DB30E67B}" dt="2022-05-05T10:35:30.768" v="2504" actId="6549"/>
          <ac:spMkLst>
            <pc:docMk/>
            <pc:sldMk cId="680213105" sldId="415"/>
            <ac:spMk id="18" creationId="{54E3769B-C539-46FF-A16E-5584F8CF061C}"/>
          </ac:spMkLst>
        </pc:spChg>
        <pc:picChg chg="add mod">
          <ac:chgData name="Ricardo Moinhos" userId="5043ba23-3ebb-477f-9075-c886aae2f68c" providerId="ADAL" clId="{D79B83D0-8388-4C8C-A915-5990DB30E67B}" dt="2022-05-05T10:35:33.563" v="2505" actId="1076"/>
          <ac:picMkLst>
            <pc:docMk/>
            <pc:sldMk cId="680213105" sldId="415"/>
            <ac:picMk id="3" creationId="{8DB8D29F-0474-7AD5-D068-4B3B338D1682}"/>
          </ac:picMkLst>
        </pc:picChg>
        <pc:picChg chg="del">
          <ac:chgData name="Ricardo Moinhos" userId="5043ba23-3ebb-477f-9075-c886aae2f68c" providerId="ADAL" clId="{D79B83D0-8388-4C8C-A915-5990DB30E67B}" dt="2022-05-04T21:25:46.930" v="1957" actId="478"/>
          <ac:picMkLst>
            <pc:docMk/>
            <pc:sldMk cId="680213105" sldId="415"/>
            <ac:picMk id="9" creationId="{3278F033-212A-427C-A145-A484A4DCE69F}"/>
          </ac:picMkLst>
        </pc:picChg>
        <pc:picChg chg="del">
          <ac:chgData name="Ricardo Moinhos" userId="5043ba23-3ebb-477f-9075-c886aae2f68c" providerId="ADAL" clId="{D79B83D0-8388-4C8C-A915-5990DB30E67B}" dt="2022-05-04T21:25:49.718" v="1960" actId="478"/>
          <ac:picMkLst>
            <pc:docMk/>
            <pc:sldMk cId="680213105" sldId="415"/>
            <ac:picMk id="10" creationId="{9C46EF11-BEA7-478B-A51C-99AD30D40736}"/>
          </ac:picMkLst>
        </pc:picChg>
        <pc:picChg chg="del">
          <ac:chgData name="Ricardo Moinhos" userId="5043ba23-3ebb-477f-9075-c886aae2f68c" providerId="ADAL" clId="{D79B83D0-8388-4C8C-A915-5990DB30E67B}" dt="2022-05-04T21:25:47.484" v="1958" actId="478"/>
          <ac:picMkLst>
            <pc:docMk/>
            <pc:sldMk cId="680213105" sldId="415"/>
            <ac:picMk id="11" creationId="{86CA49BC-8B07-45DA-AE14-B408A9759470}"/>
          </ac:picMkLst>
        </pc:picChg>
        <pc:picChg chg="del">
          <ac:chgData name="Ricardo Moinhos" userId="5043ba23-3ebb-477f-9075-c886aae2f68c" providerId="ADAL" clId="{D79B83D0-8388-4C8C-A915-5990DB30E67B}" dt="2022-05-04T21:25:47.912" v="1959" actId="478"/>
          <ac:picMkLst>
            <pc:docMk/>
            <pc:sldMk cId="680213105" sldId="415"/>
            <ac:picMk id="12" creationId="{F515294C-B27E-4A8D-8005-2DC14CEEBDE0}"/>
          </ac:picMkLst>
        </pc:picChg>
        <pc:picChg chg="add mod">
          <ac:chgData name="Ricardo Moinhos" userId="5043ba23-3ebb-477f-9075-c886aae2f68c" providerId="ADAL" clId="{D79B83D0-8388-4C8C-A915-5990DB30E67B}" dt="2022-05-11T14:59:03.084" v="4227" actId="688"/>
          <ac:picMkLst>
            <pc:docMk/>
            <pc:sldMk cId="680213105" sldId="415"/>
            <ac:picMk id="1026" creationId="{377FBB71-3D53-32C9-A1F1-0527909E588E}"/>
          </ac:picMkLst>
        </pc:picChg>
      </pc:sldChg>
      <pc:sldChg chg="addSp delSp modSp mod modAnim">
        <pc:chgData name="Ricardo Moinhos" userId="5043ba23-3ebb-477f-9075-c886aae2f68c" providerId="ADAL" clId="{D79B83D0-8388-4C8C-A915-5990DB30E67B}" dt="2022-05-11T14:50:34.074" v="4182" actId="2711"/>
        <pc:sldMkLst>
          <pc:docMk/>
          <pc:sldMk cId="1912707751" sldId="416"/>
        </pc:sldMkLst>
        <pc:spChg chg="mod">
          <ac:chgData name="Ricardo Moinhos" userId="5043ba23-3ebb-477f-9075-c886aae2f68c" providerId="ADAL" clId="{D79B83D0-8388-4C8C-A915-5990DB30E67B}" dt="2022-05-11T14:50:34.074" v="4182" actId="2711"/>
          <ac:spMkLst>
            <pc:docMk/>
            <pc:sldMk cId="1912707751" sldId="416"/>
            <ac:spMk id="3" creationId="{0BD12A76-3961-4BEA-86F7-C26006CAE1C6}"/>
          </ac:spMkLst>
        </pc:spChg>
        <pc:spChg chg="mod">
          <ac:chgData name="Ricardo Moinhos" userId="5043ba23-3ebb-477f-9075-c886aae2f68c" providerId="ADAL" clId="{D79B83D0-8388-4C8C-A915-5990DB30E67B}" dt="2022-05-11T14:50:19.547" v="4181" actId="2711"/>
          <ac:spMkLst>
            <pc:docMk/>
            <pc:sldMk cId="1912707751" sldId="416"/>
            <ac:spMk id="16" creationId="{98E53738-A892-4CA9-BB29-B64E69FB6B61}"/>
          </ac:spMkLst>
        </pc:spChg>
        <pc:spChg chg="mod">
          <ac:chgData name="Ricardo Moinhos" userId="5043ba23-3ebb-477f-9075-c886aae2f68c" providerId="ADAL" clId="{D79B83D0-8388-4C8C-A915-5990DB30E67B}" dt="2022-05-04T22:16:03.493" v="2335" actId="6549"/>
          <ac:spMkLst>
            <pc:docMk/>
            <pc:sldMk cId="1912707751" sldId="416"/>
            <ac:spMk id="17" creationId="{A6CBD1E0-6F5B-44FD-A040-EAC2F25FBF5C}"/>
          </ac:spMkLst>
        </pc:spChg>
        <pc:spChg chg="mod">
          <ac:chgData name="Ricardo Moinhos" userId="5043ba23-3ebb-477f-9075-c886aae2f68c" providerId="ADAL" clId="{D79B83D0-8388-4C8C-A915-5990DB30E67B}" dt="2022-05-04T15:13:27.195" v="1651" actId="20577"/>
          <ac:spMkLst>
            <pc:docMk/>
            <pc:sldMk cId="1912707751" sldId="416"/>
            <ac:spMk id="18" creationId="{54E3769B-C539-46FF-A16E-5584F8CF061C}"/>
          </ac:spMkLst>
        </pc:spChg>
        <pc:spChg chg="mod">
          <ac:chgData name="Ricardo Moinhos" userId="5043ba23-3ebb-477f-9075-c886aae2f68c" providerId="ADAL" clId="{D79B83D0-8388-4C8C-A915-5990DB30E67B}" dt="2022-05-11T14:50:19.547" v="4181" actId="2711"/>
          <ac:spMkLst>
            <pc:docMk/>
            <pc:sldMk cId="1912707751" sldId="416"/>
            <ac:spMk id="19" creationId="{FEF424A0-33A0-4354-9A98-1332A9414DB1}"/>
          </ac:spMkLst>
        </pc:spChg>
        <pc:spChg chg="add mod">
          <ac:chgData name="Ricardo Moinhos" userId="5043ba23-3ebb-477f-9075-c886aae2f68c" providerId="ADAL" clId="{D79B83D0-8388-4C8C-A915-5990DB30E67B}" dt="2022-05-04T21:32:05.478" v="2080" actId="207"/>
          <ac:spMkLst>
            <pc:docMk/>
            <pc:sldMk cId="1912707751" sldId="416"/>
            <ac:spMk id="21" creationId="{8BB6DBF7-BF8A-E4A3-14E5-D028D860B015}"/>
          </ac:spMkLst>
        </pc:spChg>
        <pc:graphicFrameChg chg="add del mod modGraphic">
          <ac:chgData name="Ricardo Moinhos" userId="5043ba23-3ebb-477f-9075-c886aae2f68c" providerId="ADAL" clId="{D79B83D0-8388-4C8C-A915-5990DB30E67B}" dt="2022-04-06T14:39:55.827" v="439" actId="1032"/>
          <ac:graphicFrameMkLst>
            <pc:docMk/>
            <pc:sldMk cId="1912707751" sldId="416"/>
            <ac:graphicFrameMk id="2" creationId="{BDEA4333-1829-450C-BD5A-624A5432C857}"/>
          </ac:graphicFrameMkLst>
        </pc:graphicFrameChg>
      </pc:sldChg>
      <pc:sldChg chg="modSp mod modAnim">
        <pc:chgData name="Ricardo Moinhos" userId="5043ba23-3ebb-477f-9075-c886aae2f68c" providerId="ADAL" clId="{D79B83D0-8388-4C8C-A915-5990DB30E67B}" dt="2022-05-13T13:06:59.167" v="4541"/>
        <pc:sldMkLst>
          <pc:docMk/>
          <pc:sldMk cId="409372950" sldId="417"/>
        </pc:sldMkLst>
        <pc:spChg chg="mod">
          <ac:chgData name="Ricardo Moinhos" userId="5043ba23-3ebb-477f-9075-c886aae2f68c" providerId="ADAL" clId="{D79B83D0-8388-4C8C-A915-5990DB30E67B}" dt="2022-05-12T21:50:10.283" v="4511" actId="1038"/>
          <ac:spMkLst>
            <pc:docMk/>
            <pc:sldMk cId="409372950" sldId="417"/>
            <ac:spMk id="3" creationId="{89E55EAC-EFA0-40CE-94B2-2C16BCBF3AF0}"/>
          </ac:spMkLst>
        </pc:spChg>
      </pc:sldChg>
      <pc:sldChg chg="modSp mod">
        <pc:chgData name="Ricardo Moinhos" userId="5043ba23-3ebb-477f-9075-c886aae2f68c" providerId="ADAL" clId="{D79B83D0-8388-4C8C-A915-5990DB30E67B}" dt="2022-05-12T21:54:58.525" v="4528" actId="20577"/>
        <pc:sldMkLst>
          <pc:docMk/>
          <pc:sldMk cId="1018168325" sldId="418"/>
        </pc:sldMkLst>
        <pc:spChg chg="mod">
          <ac:chgData name="Ricardo Moinhos" userId="5043ba23-3ebb-477f-9075-c886aae2f68c" providerId="ADAL" clId="{D79B83D0-8388-4C8C-A915-5990DB30E67B}" dt="2022-05-12T21:54:58.525" v="4528" actId="20577"/>
          <ac:spMkLst>
            <pc:docMk/>
            <pc:sldMk cId="1018168325" sldId="418"/>
            <ac:spMk id="3" creationId="{89E55EAC-EFA0-40CE-94B2-2C16BCBF3AF0}"/>
          </ac:spMkLst>
        </pc:spChg>
        <pc:spChg chg="mod">
          <ac:chgData name="Ricardo Moinhos" userId="5043ba23-3ebb-477f-9075-c886aae2f68c" providerId="ADAL" clId="{D79B83D0-8388-4C8C-A915-5990DB30E67B}" dt="2022-04-06T15:11:45.799" v="577" actId="20577"/>
          <ac:spMkLst>
            <pc:docMk/>
            <pc:sldMk cId="1018168325" sldId="418"/>
            <ac:spMk id="7" creationId="{29BA47FE-F463-4048-91EC-C498FBDDA15C}"/>
          </ac:spMkLst>
        </pc:spChg>
      </pc:sldChg>
      <pc:sldChg chg="modAnim">
        <pc:chgData name="Ricardo Moinhos" userId="5043ba23-3ebb-477f-9075-c886aae2f68c" providerId="ADAL" clId="{D79B83D0-8388-4C8C-A915-5990DB30E67B}" dt="2022-05-04T22:44:20.113" v="2420"/>
        <pc:sldMkLst>
          <pc:docMk/>
          <pc:sldMk cId="2131829111" sldId="420"/>
        </pc:sldMkLst>
      </pc:sldChg>
      <pc:sldChg chg="modSp modAnim">
        <pc:chgData name="Ricardo Moinhos" userId="5043ba23-3ebb-477f-9075-c886aae2f68c" providerId="ADAL" clId="{D79B83D0-8388-4C8C-A915-5990DB30E67B}" dt="2022-05-13T13:08:53.115" v="4554"/>
        <pc:sldMkLst>
          <pc:docMk/>
          <pc:sldMk cId="4100118095" sldId="421"/>
        </pc:sldMkLst>
        <pc:spChg chg="mod">
          <ac:chgData name="Ricardo Moinhos" userId="5043ba23-3ebb-477f-9075-c886aae2f68c" providerId="ADAL" clId="{D79B83D0-8388-4C8C-A915-5990DB30E67B}" dt="2022-05-13T13:08:15.999" v="4552" actId="20577"/>
          <ac:spMkLst>
            <pc:docMk/>
            <pc:sldMk cId="4100118095" sldId="421"/>
            <ac:spMk id="3" creationId="{89E55EAC-EFA0-40CE-94B2-2C16BCBF3AF0}"/>
          </ac:spMkLst>
        </pc:spChg>
      </pc:sldChg>
      <pc:sldChg chg="modAnim">
        <pc:chgData name="Ricardo Moinhos" userId="5043ba23-3ebb-477f-9075-c886aae2f68c" providerId="ADAL" clId="{D79B83D0-8388-4C8C-A915-5990DB30E67B}" dt="2022-05-13T13:09:03.325" v="4556"/>
        <pc:sldMkLst>
          <pc:docMk/>
          <pc:sldMk cId="640861711" sldId="422"/>
        </pc:sldMkLst>
      </pc:sldChg>
      <pc:sldChg chg="del mod modShow">
        <pc:chgData name="Ricardo Moinhos" userId="5043ba23-3ebb-477f-9075-c886aae2f68c" providerId="ADAL" clId="{D79B83D0-8388-4C8C-A915-5990DB30E67B}" dt="2022-04-06T11:19:55.686" v="5" actId="2696"/>
        <pc:sldMkLst>
          <pc:docMk/>
          <pc:sldMk cId="1508695301" sldId="424"/>
        </pc:sldMkLst>
      </pc:sldChg>
      <pc:sldChg chg="del">
        <pc:chgData name="Ricardo Moinhos" userId="5043ba23-3ebb-477f-9075-c886aae2f68c" providerId="ADAL" clId="{D79B83D0-8388-4C8C-A915-5990DB30E67B}" dt="2022-04-06T11:20:24.886" v="6" actId="2696"/>
        <pc:sldMkLst>
          <pc:docMk/>
          <pc:sldMk cId="4157053990" sldId="425"/>
        </pc:sldMkLst>
      </pc:sldChg>
      <pc:sldChg chg="del">
        <pc:chgData name="Ricardo Moinhos" userId="5043ba23-3ebb-477f-9075-c886aae2f68c" providerId="ADAL" clId="{D79B83D0-8388-4C8C-A915-5990DB30E67B}" dt="2022-04-06T11:20:29.543" v="7" actId="2696"/>
        <pc:sldMkLst>
          <pc:docMk/>
          <pc:sldMk cId="2208460333" sldId="426"/>
        </pc:sldMkLst>
      </pc:sldChg>
      <pc:sldChg chg="addSp modSp modAnim">
        <pc:chgData name="Ricardo Moinhos" userId="5043ba23-3ebb-477f-9075-c886aae2f68c" providerId="ADAL" clId="{D79B83D0-8388-4C8C-A915-5990DB30E67B}" dt="2022-05-16T11:27:34.973" v="4561"/>
        <pc:sldMkLst>
          <pc:docMk/>
          <pc:sldMk cId="1044881585" sldId="427"/>
        </pc:sldMkLst>
        <pc:spChg chg="add mod">
          <ac:chgData name="Ricardo Moinhos" userId="5043ba23-3ebb-477f-9075-c886aae2f68c" providerId="ADAL" clId="{D79B83D0-8388-4C8C-A915-5990DB30E67B}" dt="2022-05-16T11:27:17.255" v="4559" actId="571"/>
          <ac:spMkLst>
            <pc:docMk/>
            <pc:sldMk cId="1044881585" sldId="427"/>
            <ac:spMk id="8" creationId="{284377C9-1E2A-ED3E-EEA2-53FE60C26A54}"/>
          </ac:spMkLst>
        </pc:spChg>
        <pc:picChg chg="add mod">
          <ac:chgData name="Ricardo Moinhos" userId="5043ba23-3ebb-477f-9075-c886aae2f68c" providerId="ADAL" clId="{D79B83D0-8388-4C8C-A915-5990DB30E67B}" dt="2022-05-16T11:27:17.255" v="4559" actId="571"/>
          <ac:picMkLst>
            <pc:docMk/>
            <pc:sldMk cId="1044881585" sldId="427"/>
            <ac:picMk id="9" creationId="{58337172-79CE-D6B2-C0AA-F2189CC386DB}"/>
          </ac:picMkLst>
        </pc:picChg>
        <pc:picChg chg="add mod">
          <ac:chgData name="Ricardo Moinhos" userId="5043ba23-3ebb-477f-9075-c886aae2f68c" providerId="ADAL" clId="{D79B83D0-8388-4C8C-A915-5990DB30E67B}" dt="2022-05-16T11:27:17.255" v="4559" actId="571"/>
          <ac:picMkLst>
            <pc:docMk/>
            <pc:sldMk cId="1044881585" sldId="427"/>
            <ac:picMk id="11" creationId="{2D98F58C-6C57-5294-C0C6-4024BCE8B84A}"/>
          </ac:picMkLst>
        </pc:picChg>
        <pc:picChg chg="add mod">
          <ac:chgData name="Ricardo Moinhos" userId="5043ba23-3ebb-477f-9075-c886aae2f68c" providerId="ADAL" clId="{D79B83D0-8388-4C8C-A915-5990DB30E67B}" dt="2022-05-16T11:27:17.255" v="4559" actId="571"/>
          <ac:picMkLst>
            <pc:docMk/>
            <pc:sldMk cId="1044881585" sldId="427"/>
            <ac:picMk id="13" creationId="{2858F960-094D-BE4C-DE66-96A7EB3D1658}"/>
          </ac:picMkLst>
        </pc:picChg>
      </pc:sldChg>
      <pc:sldChg chg="addSp delSp modSp mod addAnim delAnim modAnim">
        <pc:chgData name="Ricardo Moinhos" userId="5043ba23-3ebb-477f-9075-c886aae2f68c" providerId="ADAL" clId="{D79B83D0-8388-4C8C-A915-5990DB30E67B}" dt="2022-05-04T22:03:05.672" v="2308" actId="478"/>
        <pc:sldMkLst>
          <pc:docMk/>
          <pc:sldMk cId="1597399627" sldId="428"/>
        </pc:sldMkLst>
        <pc:spChg chg="add del mod topLvl">
          <ac:chgData name="Ricardo Moinhos" userId="5043ba23-3ebb-477f-9075-c886aae2f68c" providerId="ADAL" clId="{D79B83D0-8388-4C8C-A915-5990DB30E67B}" dt="2022-05-04T22:03:05.672" v="2308" actId="478"/>
          <ac:spMkLst>
            <pc:docMk/>
            <pc:sldMk cId="1597399627" sldId="428"/>
            <ac:spMk id="12" creationId="{C322CA93-FBBC-48FF-85C0-9176CA6D186F}"/>
          </ac:spMkLst>
        </pc:spChg>
        <pc:spChg chg="mod topLvl">
          <ac:chgData name="Ricardo Moinhos" userId="5043ba23-3ebb-477f-9075-c886aae2f68c" providerId="ADAL" clId="{D79B83D0-8388-4C8C-A915-5990DB30E67B}" dt="2022-05-04T22:03:05.672" v="2308" actId="478"/>
          <ac:spMkLst>
            <pc:docMk/>
            <pc:sldMk cId="1597399627" sldId="428"/>
            <ac:spMk id="13" creationId="{FFB7D9F7-7D71-46D5-80BE-DABD69AB513E}"/>
          </ac:spMkLst>
        </pc:spChg>
        <pc:spChg chg="mod">
          <ac:chgData name="Ricardo Moinhos" userId="5043ba23-3ebb-477f-9075-c886aae2f68c" providerId="ADAL" clId="{D79B83D0-8388-4C8C-A915-5990DB30E67B}" dt="2022-05-04T22:00:44.099" v="2291" actId="6549"/>
          <ac:spMkLst>
            <pc:docMk/>
            <pc:sldMk cId="1597399627" sldId="428"/>
            <ac:spMk id="34" creationId="{D84B144A-840F-49C0-8E57-081971C575A8}"/>
          </ac:spMkLst>
        </pc:spChg>
        <pc:spChg chg="mod">
          <ac:chgData name="Ricardo Moinhos" userId="5043ba23-3ebb-477f-9075-c886aae2f68c" providerId="ADAL" clId="{D79B83D0-8388-4C8C-A915-5990DB30E67B}" dt="2022-05-04T22:02:37.155" v="2299" actId="6549"/>
          <ac:spMkLst>
            <pc:docMk/>
            <pc:sldMk cId="1597399627" sldId="428"/>
            <ac:spMk id="40" creationId="{CCE56175-8906-479E-8BEA-ACA7C53B4BE0}"/>
          </ac:spMkLst>
        </pc:spChg>
        <pc:grpChg chg="add del">
          <ac:chgData name="Ricardo Moinhos" userId="5043ba23-3ebb-477f-9075-c886aae2f68c" providerId="ADAL" clId="{D79B83D0-8388-4C8C-A915-5990DB30E67B}" dt="2022-05-04T22:03:05.672" v="2308" actId="478"/>
          <ac:grpSpMkLst>
            <pc:docMk/>
            <pc:sldMk cId="1597399627" sldId="428"/>
            <ac:grpSpMk id="11" creationId="{B750AE18-7E0A-4ACF-855E-CDD693C4DE81}"/>
          </ac:grpSpMkLst>
        </pc:grpChg>
      </pc:sldChg>
      <pc:sldChg chg="delSp modSp mod delAnim modAnim modNotesTx">
        <pc:chgData name="Ricardo Moinhos" userId="5043ba23-3ebb-477f-9075-c886aae2f68c" providerId="ADAL" clId="{D79B83D0-8388-4C8C-A915-5990DB30E67B}" dt="2022-05-12T21:47:28.710" v="4507"/>
        <pc:sldMkLst>
          <pc:docMk/>
          <pc:sldMk cId="3401484468" sldId="429"/>
        </pc:sldMkLst>
        <pc:spChg chg="del mod topLvl">
          <ac:chgData name="Ricardo Moinhos" userId="5043ba23-3ebb-477f-9075-c886aae2f68c" providerId="ADAL" clId="{D79B83D0-8388-4C8C-A915-5990DB30E67B}" dt="2022-05-12T21:45:00.431" v="4493" actId="478"/>
          <ac:spMkLst>
            <pc:docMk/>
            <pc:sldMk cId="3401484468" sldId="429"/>
            <ac:spMk id="16" creationId="{0EA11526-E65C-4F44-BEBD-9D27B657413C}"/>
          </ac:spMkLst>
        </pc:spChg>
        <pc:spChg chg="mod topLvl">
          <ac:chgData name="Ricardo Moinhos" userId="5043ba23-3ebb-477f-9075-c886aae2f68c" providerId="ADAL" clId="{D79B83D0-8388-4C8C-A915-5990DB30E67B}" dt="2022-05-12T21:47:16.833" v="4504" actId="1076"/>
          <ac:spMkLst>
            <pc:docMk/>
            <pc:sldMk cId="3401484468" sldId="429"/>
            <ac:spMk id="17" creationId="{228C6FEF-5FDB-4F6F-A190-0AEB48C59814}"/>
          </ac:spMkLst>
        </pc:spChg>
        <pc:spChg chg="mod">
          <ac:chgData name="Ricardo Moinhos" userId="5043ba23-3ebb-477f-9075-c886aae2f68c" providerId="ADAL" clId="{D79B83D0-8388-4C8C-A915-5990DB30E67B}" dt="2022-05-12T21:47:14.397" v="4503" actId="1076"/>
          <ac:spMkLst>
            <pc:docMk/>
            <pc:sldMk cId="3401484468" sldId="429"/>
            <ac:spMk id="21" creationId="{1FC8D576-A470-4D4D-B692-96D9AD21BDAC}"/>
          </ac:spMkLst>
        </pc:spChg>
        <pc:spChg chg="mod">
          <ac:chgData name="Ricardo Moinhos" userId="5043ba23-3ebb-477f-9075-c886aae2f68c" providerId="ADAL" clId="{D79B83D0-8388-4C8C-A915-5990DB30E67B}" dt="2022-05-04T22:35:03.248" v="2354" actId="1076"/>
          <ac:spMkLst>
            <pc:docMk/>
            <pc:sldMk cId="3401484468" sldId="429"/>
            <ac:spMk id="39" creationId="{7F63E037-3205-47EB-89B6-7ED24E22F32C}"/>
          </ac:spMkLst>
        </pc:spChg>
        <pc:spChg chg="mod">
          <ac:chgData name="Ricardo Moinhos" userId="5043ba23-3ebb-477f-9075-c886aae2f68c" providerId="ADAL" clId="{D79B83D0-8388-4C8C-A915-5990DB30E67B}" dt="2022-05-04T22:35:03.716" v="2355" actId="1076"/>
          <ac:spMkLst>
            <pc:docMk/>
            <pc:sldMk cId="3401484468" sldId="429"/>
            <ac:spMk id="40" creationId="{CCE56175-8906-479E-8BEA-ACA7C53B4BE0}"/>
          </ac:spMkLst>
        </pc:spChg>
        <pc:grpChg chg="del">
          <ac:chgData name="Ricardo Moinhos" userId="5043ba23-3ebb-477f-9075-c886aae2f68c" providerId="ADAL" clId="{D79B83D0-8388-4C8C-A915-5990DB30E67B}" dt="2022-05-12T21:45:00.431" v="4493" actId="478"/>
          <ac:grpSpMkLst>
            <pc:docMk/>
            <pc:sldMk cId="3401484468" sldId="429"/>
            <ac:grpSpMk id="15" creationId="{E8B7C991-FB3F-42C4-8AA6-1F572EA43A34}"/>
          </ac:grpSpMkLst>
        </pc:grpChg>
      </pc:sldChg>
      <pc:sldChg chg="modSp del mod modShow modCm">
        <pc:chgData name="Ricardo Moinhos" userId="5043ba23-3ebb-477f-9075-c886aae2f68c" providerId="ADAL" clId="{D79B83D0-8388-4C8C-A915-5990DB30E67B}" dt="2022-05-04T22:53:33.637" v="2421" actId="47"/>
        <pc:sldMkLst>
          <pc:docMk/>
          <pc:sldMk cId="200680068" sldId="430"/>
        </pc:sldMkLst>
        <pc:spChg chg="mod">
          <ac:chgData name="Ricardo Moinhos" userId="5043ba23-3ebb-477f-9075-c886aae2f68c" providerId="ADAL" clId="{D79B83D0-8388-4C8C-A915-5990DB30E67B}" dt="2022-04-20T11:20:53.027" v="1549" actId="20577"/>
          <ac:spMkLst>
            <pc:docMk/>
            <pc:sldMk cId="200680068" sldId="430"/>
            <ac:spMk id="8" creationId="{356E0095-D54D-4E86-99A5-E823D1413921}"/>
          </ac:spMkLst>
        </pc:spChg>
        <pc:graphicFrameChg chg="mod">
          <ac:chgData name="Ricardo Moinhos" userId="5043ba23-3ebb-477f-9075-c886aae2f68c" providerId="ADAL" clId="{D79B83D0-8388-4C8C-A915-5990DB30E67B}" dt="2022-04-20T11:25:23.299" v="1608" actId="20577"/>
          <ac:graphicFrameMkLst>
            <pc:docMk/>
            <pc:sldMk cId="200680068" sldId="430"/>
            <ac:graphicFrameMk id="7" creationId="{0EEB0E93-63C0-4B99-AE6B-37744C412491}"/>
          </ac:graphicFrameMkLst>
        </pc:graphicFrameChg>
      </pc:sldChg>
      <pc:sldChg chg="addSp delSp modSp del mod modClrScheme chgLayout">
        <pc:chgData name="Ricardo Moinhos" userId="5043ba23-3ebb-477f-9075-c886aae2f68c" providerId="ADAL" clId="{D79B83D0-8388-4C8C-A915-5990DB30E67B}" dt="2022-05-09T16:28:09.367" v="3533" actId="47"/>
        <pc:sldMkLst>
          <pc:docMk/>
          <pc:sldMk cId="3907102844" sldId="432"/>
        </pc:sldMkLst>
        <pc:spChg chg="add del mod ord">
          <ac:chgData name="Ricardo Moinhos" userId="5043ba23-3ebb-477f-9075-c886aae2f68c" providerId="ADAL" clId="{D79B83D0-8388-4C8C-A915-5990DB30E67B}" dt="2022-05-09T16:27:37.470" v="3526" actId="700"/>
          <ac:spMkLst>
            <pc:docMk/>
            <pc:sldMk cId="3907102844" sldId="432"/>
            <ac:spMk id="2" creationId="{BF4BE10B-5E57-DE61-A95E-47ADA32AC066}"/>
          </ac:spMkLst>
        </pc:spChg>
        <pc:spChg chg="mod ord">
          <ac:chgData name="Ricardo Moinhos" userId="5043ba23-3ebb-477f-9075-c886aae2f68c" providerId="ADAL" clId="{D79B83D0-8388-4C8C-A915-5990DB30E67B}" dt="2022-05-09T16:27:56.230" v="3531" actId="20577"/>
          <ac:spMkLst>
            <pc:docMk/>
            <pc:sldMk cId="3907102844" sldId="432"/>
            <ac:spMk id="3" creationId="{89E55EAC-EFA0-40CE-94B2-2C16BCBF3AF0}"/>
          </ac:spMkLst>
        </pc:spChg>
        <pc:spChg chg="mod ord">
          <ac:chgData name="Ricardo Moinhos" userId="5043ba23-3ebb-477f-9075-c886aae2f68c" providerId="ADAL" clId="{D79B83D0-8388-4C8C-A915-5990DB30E67B}" dt="2022-05-09T16:27:37.470" v="3526" actId="700"/>
          <ac:spMkLst>
            <pc:docMk/>
            <pc:sldMk cId="3907102844" sldId="432"/>
            <ac:spMk id="7" creationId="{29BA47FE-F463-4048-91EC-C498FBDDA15C}"/>
          </ac:spMkLst>
        </pc:spChg>
        <pc:spChg chg="mod">
          <ac:chgData name="Ricardo Moinhos" userId="5043ba23-3ebb-477f-9075-c886aae2f68c" providerId="ADAL" clId="{D79B83D0-8388-4C8C-A915-5990DB30E67B}" dt="2022-05-09T16:22:51.713" v="3439" actId="1076"/>
          <ac:spMkLst>
            <pc:docMk/>
            <pc:sldMk cId="3907102844" sldId="432"/>
            <ac:spMk id="10" creationId="{6433D4AA-978C-46C7-BD16-B44ECB97B637}"/>
          </ac:spMkLst>
        </pc:spChg>
        <pc:spChg chg="mod">
          <ac:chgData name="Ricardo Moinhos" userId="5043ba23-3ebb-477f-9075-c886aae2f68c" providerId="ADAL" clId="{D79B83D0-8388-4C8C-A915-5990DB30E67B}" dt="2022-05-09T16:22:51.713" v="3439" actId="1076"/>
          <ac:spMkLst>
            <pc:docMk/>
            <pc:sldMk cId="3907102844" sldId="432"/>
            <ac:spMk id="11" creationId="{779D20BD-376C-4F55-855C-D5387229387F}"/>
          </ac:spMkLst>
        </pc:spChg>
        <pc:picChg chg="del mod">
          <ac:chgData name="Ricardo Moinhos" userId="5043ba23-3ebb-477f-9075-c886aae2f68c" providerId="ADAL" clId="{D79B83D0-8388-4C8C-A915-5990DB30E67B}" dt="2022-05-09T16:26:49.584" v="3517" actId="478"/>
          <ac:picMkLst>
            <pc:docMk/>
            <pc:sldMk cId="3907102844" sldId="432"/>
            <ac:picMk id="4" creationId="{E4408642-9BB4-C9FA-BB68-AC9ACA16FD38}"/>
          </ac:picMkLst>
        </pc:picChg>
        <pc:picChg chg="mod">
          <ac:chgData name="Ricardo Moinhos" userId="5043ba23-3ebb-477f-9075-c886aae2f68c" providerId="ADAL" clId="{D79B83D0-8388-4C8C-A915-5990DB30E67B}" dt="2022-05-09T16:22:51.713" v="3439" actId="1076"/>
          <ac:picMkLst>
            <pc:docMk/>
            <pc:sldMk cId="3907102844" sldId="432"/>
            <ac:picMk id="6" creationId="{B24946F2-2F6D-4BAB-9508-711E52F22C3F}"/>
          </ac:picMkLst>
        </pc:picChg>
        <pc:picChg chg="mod">
          <ac:chgData name="Ricardo Moinhos" userId="5043ba23-3ebb-477f-9075-c886aae2f68c" providerId="ADAL" clId="{D79B83D0-8388-4C8C-A915-5990DB30E67B}" dt="2022-05-09T16:22:51.713" v="3439" actId="1076"/>
          <ac:picMkLst>
            <pc:docMk/>
            <pc:sldMk cId="3907102844" sldId="432"/>
            <ac:picMk id="9" creationId="{AABF5E3C-CF1E-4787-884B-F661F60C63DA}"/>
          </ac:picMkLst>
        </pc:picChg>
        <pc:picChg chg="add mod">
          <ac:chgData name="Ricardo Moinhos" userId="5043ba23-3ebb-477f-9075-c886aae2f68c" providerId="ADAL" clId="{D79B83D0-8388-4C8C-A915-5990DB30E67B}" dt="2022-05-09T16:26:53.775" v="3518" actId="1076"/>
          <ac:picMkLst>
            <pc:docMk/>
            <pc:sldMk cId="3907102844" sldId="432"/>
            <ac:picMk id="12" creationId="{8966DA6D-0E6B-58A7-0929-3F37185E9966}"/>
          </ac:picMkLst>
        </pc:picChg>
      </pc:sldChg>
      <pc:sldChg chg="del modAnim">
        <pc:chgData name="Ricardo Moinhos" userId="5043ba23-3ebb-477f-9075-c886aae2f68c" providerId="ADAL" clId="{D79B83D0-8388-4C8C-A915-5990DB30E67B}" dt="2022-05-09T16:25:20.294" v="3472" actId="47"/>
        <pc:sldMkLst>
          <pc:docMk/>
          <pc:sldMk cId="369510640" sldId="434"/>
        </pc:sldMkLst>
      </pc:sldChg>
      <pc:sldChg chg="del modAnim">
        <pc:chgData name="Ricardo Moinhos" userId="5043ba23-3ebb-477f-9075-c886aae2f68c" providerId="ADAL" clId="{D79B83D0-8388-4C8C-A915-5990DB30E67B}" dt="2022-05-09T16:25:22.386" v="3473" actId="47"/>
        <pc:sldMkLst>
          <pc:docMk/>
          <pc:sldMk cId="4277660930" sldId="436"/>
        </pc:sldMkLst>
      </pc:sldChg>
      <pc:sldChg chg="del modAnim">
        <pc:chgData name="Ricardo Moinhos" userId="5043ba23-3ebb-477f-9075-c886aae2f68c" providerId="ADAL" clId="{D79B83D0-8388-4C8C-A915-5990DB30E67B}" dt="2022-05-09T16:26:36.645" v="3511" actId="47"/>
        <pc:sldMkLst>
          <pc:docMk/>
          <pc:sldMk cId="1926024632" sldId="437"/>
        </pc:sldMkLst>
      </pc:sldChg>
      <pc:sldChg chg="addSp delSp modSp new mod ord delAnim modAnim delCm modCm modNotesTx">
        <pc:chgData name="Ricardo Moinhos" userId="5043ba23-3ebb-477f-9075-c886aae2f68c" providerId="ADAL" clId="{D79B83D0-8388-4C8C-A915-5990DB30E67B}" dt="2022-05-12T12:52:12.923" v="4445" actId="404"/>
        <pc:sldMkLst>
          <pc:docMk/>
          <pc:sldMk cId="4013632873" sldId="438"/>
        </pc:sldMkLst>
        <pc:spChg chg="ord">
          <ac:chgData name="Ricardo Moinhos" userId="5043ba23-3ebb-477f-9075-c886aae2f68c" providerId="ADAL" clId="{D79B83D0-8388-4C8C-A915-5990DB30E67B}" dt="2022-04-20T10:24:33.092" v="1131" actId="167"/>
          <ac:spMkLst>
            <pc:docMk/>
            <pc:sldMk cId="4013632873" sldId="438"/>
            <ac:spMk id="2" creationId="{AE5785A8-39E8-40D2-9F32-F1D0839B01AA}"/>
          </ac:spMkLst>
        </pc:spChg>
        <pc:spChg chg="mod">
          <ac:chgData name="Ricardo Moinhos" userId="5043ba23-3ebb-477f-9075-c886aae2f68c" providerId="ADAL" clId="{D79B83D0-8388-4C8C-A915-5990DB30E67B}" dt="2022-04-20T10:25:48.079" v="1138" actId="20577"/>
          <ac:spMkLst>
            <pc:docMk/>
            <pc:sldMk cId="4013632873" sldId="438"/>
            <ac:spMk id="3" creationId="{3C1554E3-D297-478C-A6D3-E4F79FFE1CA0}"/>
          </ac:spMkLst>
        </pc:spChg>
        <pc:spChg chg="mod">
          <ac:chgData name="Ricardo Moinhos" userId="5043ba23-3ebb-477f-9075-c886aae2f68c" providerId="ADAL" clId="{D79B83D0-8388-4C8C-A915-5990DB30E67B}" dt="2022-05-12T12:52:12.923" v="4445" actId="404"/>
          <ac:spMkLst>
            <pc:docMk/>
            <pc:sldMk cId="4013632873" sldId="438"/>
            <ac:spMk id="4" creationId="{48FD2CF4-3112-43E0-858C-5C4AD7BDA97A}"/>
          </ac:spMkLst>
        </pc:spChg>
        <pc:picChg chg="add del mod">
          <ac:chgData name="Ricardo Moinhos" userId="5043ba23-3ebb-477f-9075-c886aae2f68c" providerId="ADAL" clId="{D79B83D0-8388-4C8C-A915-5990DB30E67B}" dt="2022-04-20T10:24:06.930" v="1124" actId="478"/>
          <ac:picMkLst>
            <pc:docMk/>
            <pc:sldMk cId="4013632873" sldId="438"/>
            <ac:picMk id="6" creationId="{DFB93326-4911-4E53-8202-58C5004ECACD}"/>
          </ac:picMkLst>
        </pc:picChg>
        <pc:picChg chg="add mod">
          <ac:chgData name="Ricardo Moinhos" userId="5043ba23-3ebb-477f-9075-c886aae2f68c" providerId="ADAL" clId="{D79B83D0-8388-4C8C-A915-5990DB30E67B}" dt="2022-04-20T10:28:35.330" v="1151" actId="1076"/>
          <ac:picMkLst>
            <pc:docMk/>
            <pc:sldMk cId="4013632873" sldId="438"/>
            <ac:picMk id="8" creationId="{32323A57-4C78-4B66-94F8-F634492F0E00}"/>
          </ac:picMkLst>
        </pc:picChg>
        <pc:picChg chg="add mod ord">
          <ac:chgData name="Ricardo Moinhos" userId="5043ba23-3ebb-477f-9075-c886aae2f68c" providerId="ADAL" clId="{D79B83D0-8388-4C8C-A915-5990DB30E67B}" dt="2022-04-20T10:27:27.268" v="1140" actId="1440"/>
          <ac:picMkLst>
            <pc:docMk/>
            <pc:sldMk cId="4013632873" sldId="438"/>
            <ac:picMk id="10" creationId="{56396884-34A3-4B2F-BCD0-AD8FF38A4243}"/>
          </ac:picMkLst>
        </pc:picChg>
        <pc:picChg chg="add del mod">
          <ac:chgData name="Ricardo Moinhos" userId="5043ba23-3ebb-477f-9075-c886aae2f68c" providerId="ADAL" clId="{D79B83D0-8388-4C8C-A915-5990DB30E67B}" dt="2022-04-20T10:28:03.509" v="1147" actId="478"/>
          <ac:picMkLst>
            <pc:docMk/>
            <pc:sldMk cId="4013632873" sldId="438"/>
            <ac:picMk id="12" creationId="{6B2BD677-FC50-4BA5-8826-8EEF7E8D32C0}"/>
          </ac:picMkLst>
        </pc:picChg>
        <pc:picChg chg="add mod">
          <ac:chgData name="Ricardo Moinhos" userId="5043ba23-3ebb-477f-9075-c886aae2f68c" providerId="ADAL" clId="{D79B83D0-8388-4C8C-A915-5990DB30E67B}" dt="2022-04-20T10:28:41.779" v="1153" actId="1440"/>
          <ac:picMkLst>
            <pc:docMk/>
            <pc:sldMk cId="4013632873" sldId="438"/>
            <ac:picMk id="14" creationId="{7920793E-8016-4A28-9556-C20CAF009B01}"/>
          </ac:picMkLst>
        </pc:picChg>
        <pc:picChg chg="add mod">
          <ac:chgData name="Ricardo Moinhos" userId="5043ba23-3ebb-477f-9075-c886aae2f68c" providerId="ADAL" clId="{D79B83D0-8388-4C8C-A915-5990DB30E67B}" dt="2022-05-04T22:27:19.516" v="2339" actId="1076"/>
          <ac:picMkLst>
            <pc:docMk/>
            <pc:sldMk cId="4013632873" sldId="438"/>
            <ac:picMk id="16" creationId="{652756A0-3343-41E8-81CC-DFE3B5C83468}"/>
          </ac:picMkLst>
        </pc:picChg>
        <pc:picChg chg="add mod">
          <ac:chgData name="Ricardo Moinhos" userId="5043ba23-3ebb-477f-9075-c886aae2f68c" providerId="ADAL" clId="{D79B83D0-8388-4C8C-A915-5990DB30E67B}" dt="2022-04-20T10:40:09.641" v="1299" actId="1440"/>
          <ac:picMkLst>
            <pc:docMk/>
            <pc:sldMk cId="4013632873" sldId="438"/>
            <ac:picMk id="18" creationId="{A33FC34B-BE16-4103-B62E-11F32AC9BF17}"/>
          </ac:picMkLst>
        </pc:picChg>
      </pc:sldChg>
      <pc:sldChg chg="addSp delSp modSp add del mod delAnim modAnim">
        <pc:chgData name="Ricardo Moinhos" userId="5043ba23-3ebb-477f-9075-c886aae2f68c" providerId="ADAL" clId="{D79B83D0-8388-4C8C-A915-5990DB30E67B}" dt="2022-04-06T14:46:42.720" v="565" actId="47"/>
        <pc:sldMkLst>
          <pc:docMk/>
          <pc:sldMk cId="2862190563" sldId="439"/>
        </pc:sldMkLst>
        <pc:spChg chg="del mod">
          <ac:chgData name="Ricardo Moinhos" userId="5043ba23-3ebb-477f-9075-c886aae2f68c" providerId="ADAL" clId="{D79B83D0-8388-4C8C-A915-5990DB30E67B}" dt="2022-04-06T14:42:49.735" v="512" actId="478"/>
          <ac:spMkLst>
            <pc:docMk/>
            <pc:sldMk cId="2862190563" sldId="439"/>
            <ac:spMk id="13" creationId="{64EE905F-EF62-4E4C-AF01-5A415325FF40}"/>
          </ac:spMkLst>
        </pc:spChg>
        <pc:spChg chg="del">
          <ac:chgData name="Ricardo Moinhos" userId="5043ba23-3ebb-477f-9075-c886aae2f68c" providerId="ADAL" clId="{D79B83D0-8388-4C8C-A915-5990DB30E67B}" dt="2022-04-06T14:42:45.864" v="510" actId="478"/>
          <ac:spMkLst>
            <pc:docMk/>
            <pc:sldMk cId="2862190563" sldId="439"/>
            <ac:spMk id="14" creationId="{705FB326-0A49-4552-AAC9-21AA3308528C}"/>
          </ac:spMkLst>
        </pc:spChg>
        <pc:spChg chg="del">
          <ac:chgData name="Ricardo Moinhos" userId="5043ba23-3ebb-477f-9075-c886aae2f68c" providerId="ADAL" clId="{D79B83D0-8388-4C8C-A915-5990DB30E67B}" dt="2022-04-06T14:42:45.144" v="509" actId="478"/>
          <ac:spMkLst>
            <pc:docMk/>
            <pc:sldMk cId="2862190563" sldId="439"/>
            <ac:spMk id="15" creationId="{FBA51E62-BFE6-45E5-A350-D37F93FC3584}"/>
          </ac:spMkLst>
        </pc:spChg>
        <pc:spChg chg="mod">
          <ac:chgData name="Ricardo Moinhos" userId="5043ba23-3ebb-477f-9075-c886aae2f68c" providerId="ADAL" clId="{D79B83D0-8388-4C8C-A915-5990DB30E67B}" dt="2022-04-06T14:44:57.930" v="557" actId="1076"/>
          <ac:spMkLst>
            <pc:docMk/>
            <pc:sldMk cId="2862190563" sldId="439"/>
            <ac:spMk id="17" creationId="{A6CBD1E0-6F5B-44FD-A040-EAC2F25FBF5C}"/>
          </ac:spMkLst>
        </pc:spChg>
        <pc:spChg chg="del">
          <ac:chgData name="Ricardo Moinhos" userId="5043ba23-3ebb-477f-9075-c886aae2f68c" providerId="ADAL" clId="{D79B83D0-8388-4C8C-A915-5990DB30E67B}" dt="2022-04-06T14:42:44.416" v="508" actId="478"/>
          <ac:spMkLst>
            <pc:docMk/>
            <pc:sldMk cId="2862190563" sldId="439"/>
            <ac:spMk id="20" creationId="{8332A6AE-0892-4F46-8623-0621CCB8F01F}"/>
          </ac:spMkLst>
        </pc:spChg>
        <pc:spChg chg="mod">
          <ac:chgData name="Ricardo Moinhos" userId="5043ba23-3ebb-477f-9075-c886aae2f68c" providerId="ADAL" clId="{D79B83D0-8388-4C8C-A915-5990DB30E67B}" dt="2022-04-06T14:44:57.930" v="557" actId="1076"/>
          <ac:spMkLst>
            <pc:docMk/>
            <pc:sldMk cId="2862190563" sldId="439"/>
            <ac:spMk id="22" creationId="{B0E81D1C-EA93-47F5-928D-B88BBDA13375}"/>
          </ac:spMkLst>
        </pc:spChg>
        <pc:spChg chg="mod">
          <ac:chgData name="Ricardo Moinhos" userId="5043ba23-3ebb-477f-9075-c886aae2f68c" providerId="ADAL" clId="{D79B83D0-8388-4C8C-A915-5990DB30E67B}" dt="2022-04-06T14:42:55.287" v="514" actId="1076"/>
          <ac:spMkLst>
            <pc:docMk/>
            <pc:sldMk cId="2862190563" sldId="439"/>
            <ac:spMk id="24" creationId="{C19D7B8A-4858-4DBC-8F2A-20B228C62885}"/>
          </ac:spMkLst>
        </pc:spChg>
        <pc:graphicFrameChg chg="add mod ord modGraphic">
          <ac:chgData name="Ricardo Moinhos" userId="5043ba23-3ebb-477f-9075-c886aae2f68c" providerId="ADAL" clId="{D79B83D0-8388-4C8C-A915-5990DB30E67B}" dt="2022-04-06T14:46:19.396" v="563"/>
          <ac:graphicFrameMkLst>
            <pc:docMk/>
            <pc:sldMk cId="2862190563" sldId="439"/>
            <ac:graphicFrameMk id="2" creationId="{48F8FAAF-789C-4987-A12D-0BB09C9DDEA1}"/>
          </ac:graphicFrameMkLst>
        </pc:graphicFrameChg>
      </pc:sldChg>
      <pc:sldChg chg="new del">
        <pc:chgData name="Ricardo Moinhos" userId="5043ba23-3ebb-477f-9075-c886aae2f68c" providerId="ADAL" clId="{D79B83D0-8388-4C8C-A915-5990DB30E67B}" dt="2022-05-04T21:20:26.272" v="1748" actId="2696"/>
        <pc:sldMkLst>
          <pc:docMk/>
          <pc:sldMk cId="2947724117" sldId="439"/>
        </pc:sldMkLst>
      </pc:sldChg>
      <pc:sldChg chg="add">
        <pc:chgData name="Ricardo Moinhos" userId="5043ba23-3ebb-477f-9075-c886aae2f68c" providerId="ADAL" clId="{D79B83D0-8388-4C8C-A915-5990DB30E67B}" dt="2022-05-04T21:20:22.588" v="1747" actId="2890"/>
        <pc:sldMkLst>
          <pc:docMk/>
          <pc:sldMk cId="281849833" sldId="440"/>
        </pc:sldMkLst>
      </pc:sldChg>
      <pc:sldChg chg="addSp delSp modSp add mod ord modAnim">
        <pc:chgData name="Ricardo Moinhos" userId="5043ba23-3ebb-477f-9075-c886aae2f68c" providerId="ADAL" clId="{D79B83D0-8388-4C8C-A915-5990DB30E67B}" dt="2022-05-12T21:36:47.332" v="4484" actId="6549"/>
        <pc:sldMkLst>
          <pc:docMk/>
          <pc:sldMk cId="2532798792" sldId="441"/>
        </pc:sldMkLst>
        <pc:spChg chg="mod">
          <ac:chgData name="Ricardo Moinhos" userId="5043ba23-3ebb-477f-9075-c886aae2f68c" providerId="ADAL" clId="{D79B83D0-8388-4C8C-A915-5990DB30E67B}" dt="2022-05-04T21:58:05.972" v="2204" actId="20577"/>
          <ac:spMkLst>
            <pc:docMk/>
            <pc:sldMk cId="2532798792" sldId="441"/>
            <ac:spMk id="3" creationId="{DEB31F4C-64FC-4AB4-AA6B-18B7078D2824}"/>
          </ac:spMkLst>
        </pc:spChg>
        <pc:spChg chg="mod ord">
          <ac:chgData name="Ricardo Moinhos" userId="5043ba23-3ebb-477f-9075-c886aae2f68c" providerId="ADAL" clId="{D79B83D0-8388-4C8C-A915-5990DB30E67B}" dt="2022-05-12T21:36:47.332" v="4484" actId="6549"/>
          <ac:spMkLst>
            <pc:docMk/>
            <pc:sldMk cId="2532798792" sldId="441"/>
            <ac:spMk id="4" creationId="{CDEA4E18-636A-4A4A-9E51-6FC0EA50F128}"/>
          </ac:spMkLst>
        </pc:spChg>
        <pc:spChg chg="add mod">
          <ac:chgData name="Ricardo Moinhos" userId="5043ba23-3ebb-477f-9075-c886aae2f68c" providerId="ADAL" clId="{D79B83D0-8388-4C8C-A915-5990DB30E67B}" dt="2022-05-09T16:20:07.476" v="3405" actId="14100"/>
          <ac:spMkLst>
            <pc:docMk/>
            <pc:sldMk cId="2532798792" sldId="441"/>
            <ac:spMk id="5" creationId="{F6409485-38C6-F0A4-44F1-88E36F735965}"/>
          </ac:spMkLst>
        </pc:spChg>
        <pc:spChg chg="del mod">
          <ac:chgData name="Ricardo Moinhos" userId="5043ba23-3ebb-477f-9075-c886aae2f68c" providerId="ADAL" clId="{D79B83D0-8388-4C8C-A915-5990DB30E67B}" dt="2022-05-09T16:20:57.460" v="3423" actId="478"/>
          <ac:spMkLst>
            <pc:docMk/>
            <pc:sldMk cId="2532798792" sldId="441"/>
            <ac:spMk id="8" creationId="{BE0C1D89-BEBE-4BCB-9768-255877AFE621}"/>
          </ac:spMkLst>
        </pc:spChg>
        <pc:spChg chg="add mod">
          <ac:chgData name="Ricardo Moinhos" userId="5043ba23-3ebb-477f-9075-c886aae2f68c" providerId="ADAL" clId="{D79B83D0-8388-4C8C-A915-5990DB30E67B}" dt="2022-05-09T16:20:07.476" v="3405" actId="14100"/>
          <ac:spMkLst>
            <pc:docMk/>
            <pc:sldMk cId="2532798792" sldId="441"/>
            <ac:spMk id="10" creationId="{E81C8BE8-8720-8703-A8C6-28D692F83B66}"/>
          </ac:spMkLst>
        </pc:spChg>
        <pc:spChg chg="add mod">
          <ac:chgData name="Ricardo Moinhos" userId="5043ba23-3ebb-477f-9075-c886aae2f68c" providerId="ADAL" clId="{D79B83D0-8388-4C8C-A915-5990DB30E67B}" dt="2022-05-09T16:20:07.476" v="3405" actId="14100"/>
          <ac:spMkLst>
            <pc:docMk/>
            <pc:sldMk cId="2532798792" sldId="441"/>
            <ac:spMk id="12" creationId="{1F5D266B-C612-AB34-C455-427D5B73E9F1}"/>
          </ac:spMkLst>
        </pc:spChg>
        <pc:spChg chg="add mod">
          <ac:chgData name="Ricardo Moinhos" userId="5043ba23-3ebb-477f-9075-c886aae2f68c" providerId="ADAL" clId="{D79B83D0-8388-4C8C-A915-5990DB30E67B}" dt="2022-05-09T16:20:07.476" v="3405" actId="14100"/>
          <ac:spMkLst>
            <pc:docMk/>
            <pc:sldMk cId="2532798792" sldId="441"/>
            <ac:spMk id="14" creationId="{D30BADC0-E93C-027A-CA67-471408C47BEA}"/>
          </ac:spMkLst>
        </pc:spChg>
        <pc:spChg chg="add mod">
          <ac:chgData name="Ricardo Moinhos" userId="5043ba23-3ebb-477f-9075-c886aae2f68c" providerId="ADAL" clId="{D79B83D0-8388-4C8C-A915-5990DB30E67B}" dt="2022-05-09T16:20:07.476" v="3405" actId="14100"/>
          <ac:spMkLst>
            <pc:docMk/>
            <pc:sldMk cId="2532798792" sldId="441"/>
            <ac:spMk id="18" creationId="{AC6D4419-5B9A-21C4-B3F4-B4B291E8CF26}"/>
          </ac:spMkLst>
        </pc:spChg>
        <pc:spChg chg="add mod">
          <ac:chgData name="Ricardo Moinhos" userId="5043ba23-3ebb-477f-9075-c886aae2f68c" providerId="ADAL" clId="{D79B83D0-8388-4C8C-A915-5990DB30E67B}" dt="2022-05-09T16:21:47.980" v="3433" actId="20577"/>
          <ac:spMkLst>
            <pc:docMk/>
            <pc:sldMk cId="2532798792" sldId="441"/>
            <ac:spMk id="19" creationId="{EA4E0B23-D14B-3250-80C2-BECFBFABDDAE}"/>
          </ac:spMkLst>
        </pc:spChg>
        <pc:spChg chg="add mod">
          <ac:chgData name="Ricardo Moinhos" userId="5043ba23-3ebb-477f-9075-c886aae2f68c" providerId="ADAL" clId="{D79B83D0-8388-4C8C-A915-5990DB30E67B}" dt="2022-05-09T16:20:07.476" v="3405" actId="14100"/>
          <ac:spMkLst>
            <pc:docMk/>
            <pc:sldMk cId="2532798792" sldId="441"/>
            <ac:spMk id="20" creationId="{9FADC0F1-E7F0-5DA1-31D9-9AA072C5AFD2}"/>
          </ac:spMkLst>
        </pc:spChg>
        <pc:spChg chg="add mod">
          <ac:chgData name="Ricardo Moinhos" userId="5043ba23-3ebb-477f-9075-c886aae2f68c" providerId="ADAL" clId="{D79B83D0-8388-4C8C-A915-5990DB30E67B}" dt="2022-05-09T16:21:22.539" v="3429" actId="6549"/>
          <ac:spMkLst>
            <pc:docMk/>
            <pc:sldMk cId="2532798792" sldId="441"/>
            <ac:spMk id="22" creationId="{807CF7FA-6A86-5D47-683E-2E977F66C8D4}"/>
          </ac:spMkLst>
        </pc:spChg>
        <pc:grpChg chg="add mod">
          <ac:chgData name="Ricardo Moinhos" userId="5043ba23-3ebb-477f-9075-c886aae2f68c" providerId="ADAL" clId="{D79B83D0-8388-4C8C-A915-5990DB30E67B}" dt="2022-05-09T16:20:07.476" v="3405" actId="14100"/>
          <ac:grpSpMkLst>
            <pc:docMk/>
            <pc:sldMk cId="2532798792" sldId="441"/>
            <ac:grpSpMk id="17" creationId="{BAB94C62-CFD6-EA5F-293F-5DB793238B39}"/>
          </ac:grpSpMkLst>
        </pc:grpChg>
        <pc:graphicFrameChg chg="add del mod modGraphic">
          <ac:chgData name="Ricardo Moinhos" userId="5043ba23-3ebb-477f-9075-c886aae2f68c" providerId="ADAL" clId="{D79B83D0-8388-4C8C-A915-5990DB30E67B}" dt="2022-05-09T11:21:09.372" v="3170" actId="478"/>
          <ac:graphicFrameMkLst>
            <pc:docMk/>
            <pc:sldMk cId="2532798792" sldId="441"/>
            <ac:graphicFrameMk id="6" creationId="{D950F025-4F91-C6A0-909C-4A3C3115E0DC}"/>
          </ac:graphicFrameMkLst>
        </pc:graphicFrameChg>
        <pc:graphicFrameChg chg="add del mod">
          <ac:chgData name="Ricardo Moinhos" userId="5043ba23-3ebb-477f-9075-c886aae2f68c" providerId="ADAL" clId="{D79B83D0-8388-4C8C-A915-5990DB30E67B}" dt="2022-05-09T11:19:09.047" v="3162"/>
          <ac:graphicFrameMkLst>
            <pc:docMk/>
            <pc:sldMk cId="2532798792" sldId="441"/>
            <ac:graphicFrameMk id="9" creationId="{722A6CA3-5685-C19E-D287-AC2D89AFE170}"/>
          </ac:graphicFrameMkLst>
        </pc:graphicFrameChg>
        <pc:picChg chg="add del">
          <ac:chgData name="Ricardo Moinhos" userId="5043ba23-3ebb-477f-9075-c886aae2f68c" providerId="ADAL" clId="{D79B83D0-8388-4C8C-A915-5990DB30E67B}" dt="2022-05-09T11:28:19.995" v="3381" actId="478"/>
          <ac:picMkLst>
            <pc:docMk/>
            <pc:sldMk cId="2532798792" sldId="441"/>
            <ac:picMk id="2" creationId="{26A6BD14-8AAE-41D6-83F1-D171C5CFCF55}"/>
          </ac:picMkLst>
        </pc:picChg>
        <pc:picChg chg="mod">
          <ac:chgData name="Ricardo Moinhos" userId="5043ba23-3ebb-477f-9075-c886aae2f68c" providerId="ADAL" clId="{D79B83D0-8388-4C8C-A915-5990DB30E67B}" dt="2022-05-09T11:27:58.311" v="3374" actId="1076"/>
          <ac:picMkLst>
            <pc:docMk/>
            <pc:sldMk cId="2532798792" sldId="441"/>
            <ac:picMk id="7" creationId="{72F5E7FA-09C6-4144-9C5E-D857D7EFA85D}"/>
          </ac:picMkLst>
        </pc:picChg>
        <pc:picChg chg="add mod">
          <ac:chgData name="Ricardo Moinhos" userId="5043ba23-3ebb-477f-9075-c886aae2f68c" providerId="ADAL" clId="{D79B83D0-8388-4C8C-A915-5990DB30E67B}" dt="2022-05-09T16:20:07.476" v="3405" actId="14100"/>
          <ac:picMkLst>
            <pc:docMk/>
            <pc:sldMk cId="2532798792" sldId="441"/>
            <ac:picMk id="13" creationId="{72152C66-8358-BF3E-7449-E4A552BA9E67}"/>
          </ac:picMkLst>
        </pc:picChg>
        <pc:picChg chg="add mod">
          <ac:chgData name="Ricardo Moinhos" userId="5043ba23-3ebb-477f-9075-c886aae2f68c" providerId="ADAL" clId="{D79B83D0-8388-4C8C-A915-5990DB30E67B}" dt="2022-05-09T16:20:07.476" v="3405" actId="14100"/>
          <ac:picMkLst>
            <pc:docMk/>
            <pc:sldMk cId="2532798792" sldId="441"/>
            <ac:picMk id="16" creationId="{84EF61AD-815F-64DD-1DCF-A30FA438EBC0}"/>
          </ac:picMkLst>
        </pc:picChg>
        <pc:picChg chg="add mod">
          <ac:chgData name="Ricardo Moinhos" userId="5043ba23-3ebb-477f-9075-c886aae2f68c" providerId="ADAL" clId="{D79B83D0-8388-4C8C-A915-5990DB30E67B}" dt="2022-05-09T16:20:07.476" v="3405" actId="14100"/>
          <ac:picMkLst>
            <pc:docMk/>
            <pc:sldMk cId="2532798792" sldId="441"/>
            <ac:picMk id="1026" creationId="{7FA52DBE-4D72-CE72-40FE-84086C2CF345}"/>
          </ac:picMkLst>
        </pc:picChg>
      </pc:sldChg>
      <pc:sldChg chg="modSp add mod modAnim">
        <pc:chgData name="Ricardo Moinhos" userId="5043ba23-3ebb-477f-9075-c886aae2f68c" providerId="ADAL" clId="{D79B83D0-8388-4C8C-A915-5990DB30E67B}" dt="2022-05-05T10:55:17.580" v="2552"/>
        <pc:sldMkLst>
          <pc:docMk/>
          <pc:sldMk cId="3334174574" sldId="442"/>
        </pc:sldMkLst>
        <pc:picChg chg="mod">
          <ac:chgData name="Ricardo Moinhos" userId="5043ba23-3ebb-477f-9075-c886aae2f68c" providerId="ADAL" clId="{D79B83D0-8388-4C8C-A915-5990DB30E67B}" dt="2022-05-05T10:48:18.871" v="2519" actId="14826"/>
          <ac:picMkLst>
            <pc:docMk/>
            <pc:sldMk cId="3334174574" sldId="442"/>
            <ac:picMk id="42" creationId="{ECB8BFFA-B401-4F7B-AE42-614B3D26BD3E}"/>
          </ac:picMkLst>
        </pc:picChg>
        <pc:picChg chg="mod modCrop">
          <ac:chgData name="Ricardo Moinhos" userId="5043ba23-3ebb-477f-9075-c886aae2f68c" providerId="ADAL" clId="{D79B83D0-8388-4C8C-A915-5990DB30E67B}" dt="2022-05-05T10:54:41.840" v="2549" actId="14826"/>
          <ac:picMkLst>
            <pc:docMk/>
            <pc:sldMk cId="3334174574" sldId="442"/>
            <ac:picMk id="45" creationId="{BEE0AEAD-F97D-CABD-342C-C81A7115C33F}"/>
          </ac:picMkLst>
        </pc:picChg>
        <pc:picChg chg="mod modCrop">
          <ac:chgData name="Ricardo Moinhos" userId="5043ba23-3ebb-477f-9075-c886aae2f68c" providerId="ADAL" clId="{D79B83D0-8388-4C8C-A915-5990DB30E67B}" dt="2022-05-05T10:49:48.474" v="2548" actId="18131"/>
          <ac:picMkLst>
            <pc:docMk/>
            <pc:sldMk cId="3334174574" sldId="442"/>
            <ac:picMk id="47" creationId="{943A2D04-C6D2-04FB-E07A-ED31C19ACE59}"/>
          </ac:picMkLst>
        </pc:picChg>
      </pc:sldChg>
      <pc:sldChg chg="addSp delSp modSp add mod addAnim delAnim modAnim modShow delCm">
        <pc:chgData name="Ricardo Moinhos" userId="5043ba23-3ebb-477f-9075-c886aae2f68c" providerId="ADAL" clId="{D79B83D0-8388-4C8C-A915-5990DB30E67B}" dt="2022-05-12T09:44:12.391" v="4443"/>
        <pc:sldMkLst>
          <pc:docMk/>
          <pc:sldMk cId="167384562" sldId="444"/>
        </pc:sldMkLst>
        <pc:spChg chg="add mod">
          <ac:chgData name="Ricardo Moinhos" userId="5043ba23-3ebb-477f-9075-c886aae2f68c" providerId="ADAL" clId="{D79B83D0-8388-4C8C-A915-5990DB30E67B}" dt="2022-05-12T09:43:56.949" v="4441" actId="1076"/>
          <ac:spMkLst>
            <pc:docMk/>
            <pc:sldMk cId="167384562" sldId="444"/>
            <ac:spMk id="2" creationId="{B51A18FD-0908-BBD1-3C15-F498B0A88169}"/>
          </ac:spMkLst>
        </pc:spChg>
        <pc:spChg chg="mod">
          <ac:chgData name="Ricardo Moinhos" userId="5043ba23-3ebb-477f-9075-c886aae2f68c" providerId="ADAL" clId="{D79B83D0-8388-4C8C-A915-5990DB30E67B}" dt="2022-05-11T14:52:51.178" v="4212"/>
          <ac:spMkLst>
            <pc:docMk/>
            <pc:sldMk cId="167384562" sldId="444"/>
            <ac:spMk id="3" creationId="{DEB31F4C-64FC-4AB4-AA6B-18B7078D2824}"/>
          </ac:spMkLst>
        </pc:spChg>
        <pc:spChg chg="del">
          <ac:chgData name="Ricardo Moinhos" userId="5043ba23-3ebb-477f-9075-c886aae2f68c" providerId="ADAL" clId="{D79B83D0-8388-4C8C-A915-5990DB30E67B}" dt="2022-05-09T10:47:25.669" v="3066" actId="478"/>
          <ac:spMkLst>
            <pc:docMk/>
            <pc:sldMk cId="167384562" sldId="444"/>
            <ac:spMk id="4" creationId="{CDEA4E18-636A-4A4A-9E51-6FC0EA50F128}"/>
          </ac:spMkLst>
        </pc:spChg>
        <pc:spChg chg="add del mod">
          <ac:chgData name="Ricardo Moinhos" userId="5043ba23-3ebb-477f-9075-c886aae2f68c" providerId="ADAL" clId="{D79B83D0-8388-4C8C-A915-5990DB30E67B}" dt="2022-05-09T10:46:09.467" v="2931" actId="478"/>
          <ac:spMkLst>
            <pc:docMk/>
            <pc:sldMk cId="167384562" sldId="444"/>
            <ac:spMk id="6" creationId="{D3DFF3D6-0C70-1E43-7DA0-D394E2DA7A37}"/>
          </ac:spMkLst>
        </pc:spChg>
        <pc:spChg chg="del">
          <ac:chgData name="Ricardo Moinhos" userId="5043ba23-3ebb-477f-9075-c886aae2f68c" providerId="ADAL" clId="{D79B83D0-8388-4C8C-A915-5990DB30E67B}" dt="2022-05-09T10:41:53.781" v="2590" actId="478"/>
          <ac:spMkLst>
            <pc:docMk/>
            <pc:sldMk cId="167384562" sldId="444"/>
            <ac:spMk id="8" creationId="{BE0C1D89-BEBE-4BCB-9768-255877AFE621}"/>
          </ac:spMkLst>
        </pc:spChg>
        <pc:spChg chg="add del mod">
          <ac:chgData name="Ricardo Moinhos" userId="5043ba23-3ebb-477f-9075-c886aae2f68c" providerId="ADAL" clId="{D79B83D0-8388-4C8C-A915-5990DB30E67B}" dt="2022-05-11T14:43:02.495" v="3954" actId="478"/>
          <ac:spMkLst>
            <pc:docMk/>
            <pc:sldMk cId="167384562" sldId="444"/>
            <ac:spMk id="10" creationId="{6B882432-E2F3-09C5-3AB7-2045759958DD}"/>
          </ac:spMkLst>
        </pc:spChg>
        <pc:spChg chg="add del mod">
          <ac:chgData name="Ricardo Moinhos" userId="5043ba23-3ebb-477f-9075-c886aae2f68c" providerId="ADAL" clId="{D79B83D0-8388-4C8C-A915-5990DB30E67B}" dt="2022-05-11T14:43:09.003" v="3956" actId="478"/>
          <ac:spMkLst>
            <pc:docMk/>
            <pc:sldMk cId="167384562" sldId="444"/>
            <ac:spMk id="11" creationId="{DCC3BC4A-1780-E99F-DF40-4ADBFB274341}"/>
          </ac:spMkLst>
        </pc:spChg>
        <pc:spChg chg="add mod">
          <ac:chgData name="Ricardo Moinhos" userId="5043ba23-3ebb-477f-9075-c886aae2f68c" providerId="ADAL" clId="{D79B83D0-8388-4C8C-A915-5990DB30E67B}" dt="2022-05-12T09:43:56.949" v="4441" actId="1076"/>
          <ac:spMkLst>
            <pc:docMk/>
            <pc:sldMk cId="167384562" sldId="444"/>
            <ac:spMk id="13" creationId="{6D85615A-DE84-DFEB-A742-D48FCC6EE0CA}"/>
          </ac:spMkLst>
        </pc:spChg>
        <pc:spChg chg="add del mod">
          <ac:chgData name="Ricardo Moinhos" userId="5043ba23-3ebb-477f-9075-c886aae2f68c" providerId="ADAL" clId="{D79B83D0-8388-4C8C-A915-5990DB30E67B}" dt="2022-05-09T10:47:28.837" v="3067" actId="478"/>
          <ac:spMkLst>
            <pc:docMk/>
            <pc:sldMk cId="167384562" sldId="444"/>
            <ac:spMk id="13" creationId="{9D3F918B-1D41-F0FE-4F9A-FE019AB99174}"/>
          </ac:spMkLst>
        </pc:spChg>
        <pc:spChg chg="add mod">
          <ac:chgData name="Ricardo Moinhos" userId="5043ba23-3ebb-477f-9075-c886aae2f68c" providerId="ADAL" clId="{D79B83D0-8388-4C8C-A915-5990DB30E67B}" dt="2022-05-11T14:52:04.158" v="4207" actId="20577"/>
          <ac:spMkLst>
            <pc:docMk/>
            <pc:sldMk cId="167384562" sldId="444"/>
            <ac:spMk id="14" creationId="{ACE5DC89-37AA-2BF9-C7CD-708A6FBCA2F9}"/>
          </ac:spMkLst>
        </pc:spChg>
        <pc:spChg chg="add mod">
          <ac:chgData name="Ricardo Moinhos" userId="5043ba23-3ebb-477f-9075-c886aae2f68c" providerId="ADAL" clId="{D79B83D0-8388-4C8C-A915-5990DB30E67B}" dt="2022-05-12T09:43:56.949" v="4441" actId="1076"/>
          <ac:spMkLst>
            <pc:docMk/>
            <pc:sldMk cId="167384562" sldId="444"/>
            <ac:spMk id="15" creationId="{2AA35060-B796-8885-5EF3-5D8E190EC96C}"/>
          </ac:spMkLst>
        </pc:spChg>
        <pc:spChg chg="add mod">
          <ac:chgData name="Ricardo Moinhos" userId="5043ba23-3ebb-477f-9075-c886aae2f68c" providerId="ADAL" clId="{D79B83D0-8388-4C8C-A915-5990DB30E67B}" dt="2022-05-12T09:43:46.924" v="4438" actId="1076"/>
          <ac:spMkLst>
            <pc:docMk/>
            <pc:sldMk cId="167384562" sldId="444"/>
            <ac:spMk id="16" creationId="{4EB70858-8349-E7FA-8858-63A2BD732841}"/>
          </ac:spMkLst>
        </pc:spChg>
        <pc:graphicFrameChg chg="add del mod modGraphic">
          <ac:chgData name="Ricardo Moinhos" userId="5043ba23-3ebb-477f-9075-c886aae2f68c" providerId="ADAL" clId="{D79B83D0-8388-4C8C-A915-5990DB30E67B}" dt="2022-05-11T14:53:43.684" v="4217" actId="113"/>
          <ac:graphicFrameMkLst>
            <pc:docMk/>
            <pc:sldMk cId="167384562" sldId="444"/>
            <ac:graphicFrameMk id="9" creationId="{E4F9AAF9-D5F9-5CC2-8E14-6EA11C179787}"/>
          </ac:graphicFrameMkLst>
        </pc:graphicFrameChg>
        <pc:graphicFrameChg chg="add mod modGraphic">
          <ac:chgData name="Ricardo Moinhos" userId="5043ba23-3ebb-477f-9075-c886aae2f68c" providerId="ADAL" clId="{D79B83D0-8388-4C8C-A915-5990DB30E67B}" dt="2022-05-12T09:43:56.949" v="4441" actId="1076"/>
          <ac:graphicFrameMkLst>
            <pc:docMk/>
            <pc:sldMk cId="167384562" sldId="444"/>
            <ac:graphicFrameMk id="12" creationId="{FD7F3E7D-A8D2-3D5E-2838-1BD1C3FCF3DD}"/>
          </ac:graphicFrameMkLst>
        </pc:graphicFrameChg>
        <pc:picChg chg="del">
          <ac:chgData name="Ricardo Moinhos" userId="5043ba23-3ebb-477f-9075-c886aae2f68c" providerId="ADAL" clId="{D79B83D0-8388-4C8C-A915-5990DB30E67B}" dt="2022-05-09T10:47:29.566" v="3068" actId="478"/>
          <ac:picMkLst>
            <pc:docMk/>
            <pc:sldMk cId="167384562" sldId="444"/>
            <ac:picMk id="2" creationId="{26A6BD14-8AAE-41D6-83F1-D171C5CFCF55}"/>
          </ac:picMkLst>
        </pc:picChg>
        <pc:picChg chg="del">
          <ac:chgData name="Ricardo Moinhos" userId="5043ba23-3ebb-477f-9075-c886aae2f68c" providerId="ADAL" clId="{D79B83D0-8388-4C8C-A915-5990DB30E67B}" dt="2022-05-09T10:41:50.538" v="2589" actId="478"/>
          <ac:picMkLst>
            <pc:docMk/>
            <pc:sldMk cId="167384562" sldId="444"/>
            <ac:picMk id="7" creationId="{72F5E7FA-09C6-4144-9C5E-D857D7EFA85D}"/>
          </ac:picMkLst>
        </pc:picChg>
        <pc:picChg chg="mod">
          <ac:chgData name="Ricardo Moinhos" userId="5043ba23-3ebb-477f-9075-c886aae2f68c" providerId="ADAL" clId="{D79B83D0-8388-4C8C-A915-5990DB30E67B}" dt="2022-05-11T14:48:58.675" v="4158" actId="14100"/>
          <ac:picMkLst>
            <pc:docMk/>
            <pc:sldMk cId="167384562" sldId="444"/>
            <ac:picMk id="8" creationId="{D5936D5D-1FD0-F476-A73B-9FADAD1D6A99}"/>
          </ac:picMkLst>
        </pc:picChg>
      </pc:sldChg>
      <pc:sldChg chg="addSp delSp modSp add del mod delAnim modAnim">
        <pc:chgData name="Ricardo Moinhos" userId="5043ba23-3ebb-477f-9075-c886aae2f68c" providerId="ADAL" clId="{D79B83D0-8388-4C8C-A915-5990DB30E67B}" dt="2022-05-09T16:29:07.802" v="3566" actId="47"/>
        <pc:sldMkLst>
          <pc:docMk/>
          <pc:sldMk cId="3155268174" sldId="445"/>
        </pc:sldMkLst>
        <pc:spChg chg="mod">
          <ac:chgData name="Ricardo Moinhos" userId="5043ba23-3ebb-477f-9075-c886aae2f68c" providerId="ADAL" clId="{D79B83D0-8388-4C8C-A915-5990DB30E67B}" dt="2022-05-09T16:23:33.701" v="3455" actId="20577"/>
          <ac:spMkLst>
            <pc:docMk/>
            <pc:sldMk cId="3155268174" sldId="445"/>
            <ac:spMk id="3" creationId="{89E55EAC-EFA0-40CE-94B2-2C16BCBF3AF0}"/>
          </ac:spMkLst>
        </pc:spChg>
        <pc:spChg chg="mod">
          <ac:chgData name="Ricardo Moinhos" userId="5043ba23-3ebb-477f-9075-c886aae2f68c" providerId="ADAL" clId="{D79B83D0-8388-4C8C-A915-5990DB30E67B}" dt="2022-05-09T16:23:58.182" v="3460" actId="1076"/>
          <ac:spMkLst>
            <pc:docMk/>
            <pc:sldMk cId="3155268174" sldId="445"/>
            <ac:spMk id="11" creationId="{779D20BD-376C-4F55-855C-D5387229387F}"/>
          </ac:spMkLst>
        </pc:spChg>
        <pc:picChg chg="del">
          <ac:chgData name="Ricardo Moinhos" userId="5043ba23-3ebb-477f-9075-c886aae2f68c" providerId="ADAL" clId="{D79B83D0-8388-4C8C-A915-5990DB30E67B}" dt="2022-05-09T16:26:46.413" v="3515" actId="478"/>
          <ac:picMkLst>
            <pc:docMk/>
            <pc:sldMk cId="3155268174" sldId="445"/>
            <ac:picMk id="4" creationId="{E4408642-9BB4-C9FA-BB68-AC9ACA16FD38}"/>
          </ac:picMkLst>
        </pc:picChg>
        <pc:picChg chg="del">
          <ac:chgData name="Ricardo Moinhos" userId="5043ba23-3ebb-477f-9075-c886aae2f68c" providerId="ADAL" clId="{D79B83D0-8388-4C8C-A915-5990DB30E67B}" dt="2022-05-09T16:23:41.490" v="3457" actId="478"/>
          <ac:picMkLst>
            <pc:docMk/>
            <pc:sldMk cId="3155268174" sldId="445"/>
            <ac:picMk id="6" creationId="{B24946F2-2F6D-4BAB-9508-711E52F22C3F}"/>
          </ac:picMkLst>
        </pc:picChg>
        <pc:picChg chg="del">
          <ac:chgData name="Ricardo Moinhos" userId="5043ba23-3ebb-477f-9075-c886aae2f68c" providerId="ADAL" clId="{D79B83D0-8388-4C8C-A915-5990DB30E67B}" dt="2022-05-09T16:23:41.490" v="3457" actId="478"/>
          <ac:picMkLst>
            <pc:docMk/>
            <pc:sldMk cId="3155268174" sldId="445"/>
            <ac:picMk id="9" creationId="{AABF5E3C-CF1E-4787-884B-F661F60C63DA}"/>
          </ac:picMkLst>
        </pc:picChg>
        <pc:picChg chg="add mod">
          <ac:chgData name="Ricardo Moinhos" userId="5043ba23-3ebb-477f-9075-c886aae2f68c" providerId="ADAL" clId="{D79B83D0-8388-4C8C-A915-5990DB30E67B}" dt="2022-05-09T16:23:46.570" v="3458" actId="1076"/>
          <ac:picMkLst>
            <pc:docMk/>
            <pc:sldMk cId="3155268174" sldId="445"/>
            <ac:picMk id="12" creationId="{0D472882-BBE5-55D2-D32E-DE7F7A2FC974}"/>
          </ac:picMkLst>
        </pc:picChg>
        <pc:picChg chg="add mod">
          <ac:chgData name="Ricardo Moinhos" userId="5043ba23-3ebb-477f-9075-c886aae2f68c" providerId="ADAL" clId="{D79B83D0-8388-4C8C-A915-5990DB30E67B}" dt="2022-05-09T16:23:58.182" v="3460" actId="1076"/>
          <ac:picMkLst>
            <pc:docMk/>
            <pc:sldMk cId="3155268174" sldId="445"/>
            <ac:picMk id="13" creationId="{49A0B1BE-6775-309D-A794-5957E853579C}"/>
          </ac:picMkLst>
        </pc:picChg>
        <pc:picChg chg="add del mod">
          <ac:chgData name="Ricardo Moinhos" userId="5043ba23-3ebb-477f-9075-c886aae2f68c" providerId="ADAL" clId="{D79B83D0-8388-4C8C-A915-5990DB30E67B}" dt="2022-05-09T16:26:58.698" v="3520" actId="478"/>
          <ac:picMkLst>
            <pc:docMk/>
            <pc:sldMk cId="3155268174" sldId="445"/>
            <ac:picMk id="14" creationId="{5BCE6AEF-81E2-FD84-F82B-14F3776DEAC9}"/>
          </ac:picMkLst>
        </pc:picChg>
        <pc:picChg chg="add mod">
          <ac:chgData name="Ricardo Moinhos" userId="5043ba23-3ebb-477f-9075-c886aae2f68c" providerId="ADAL" clId="{D79B83D0-8388-4C8C-A915-5990DB30E67B}" dt="2022-05-09T16:26:57.361" v="3519"/>
          <ac:picMkLst>
            <pc:docMk/>
            <pc:sldMk cId="3155268174" sldId="445"/>
            <ac:picMk id="15" creationId="{5641BEE0-D1A9-0370-D65D-ACB898499C7E}"/>
          </ac:picMkLst>
        </pc:picChg>
      </pc:sldChg>
      <pc:sldChg chg="addSp delSp modSp add del mod delAnim modAnim">
        <pc:chgData name="Ricardo Moinhos" userId="5043ba23-3ebb-477f-9075-c886aae2f68c" providerId="ADAL" clId="{D79B83D0-8388-4C8C-A915-5990DB30E67B}" dt="2022-05-09T16:29:42.602" v="3579" actId="47"/>
        <pc:sldMkLst>
          <pc:docMk/>
          <pc:sldMk cId="927666975" sldId="446"/>
        </pc:sldMkLst>
        <pc:spChg chg="mod">
          <ac:chgData name="Ricardo Moinhos" userId="5043ba23-3ebb-477f-9075-c886aae2f68c" providerId="ADAL" clId="{D79B83D0-8388-4C8C-A915-5990DB30E67B}" dt="2022-05-09T16:25:08.981" v="3471" actId="14100"/>
          <ac:spMkLst>
            <pc:docMk/>
            <pc:sldMk cId="927666975" sldId="446"/>
            <ac:spMk id="3" creationId="{89E55EAC-EFA0-40CE-94B2-2C16BCBF3AF0}"/>
          </ac:spMkLst>
        </pc:spChg>
        <pc:spChg chg="mod">
          <ac:chgData name="Ricardo Moinhos" userId="5043ba23-3ebb-477f-9075-c886aae2f68c" providerId="ADAL" clId="{D79B83D0-8388-4C8C-A915-5990DB30E67B}" dt="2022-05-09T16:24:46.366" v="3466" actId="1076"/>
          <ac:spMkLst>
            <pc:docMk/>
            <pc:sldMk cId="927666975" sldId="446"/>
            <ac:spMk id="11" creationId="{779D20BD-376C-4F55-855C-D5387229387F}"/>
          </ac:spMkLst>
        </pc:spChg>
        <pc:picChg chg="del">
          <ac:chgData name="Ricardo Moinhos" userId="5043ba23-3ebb-477f-9075-c886aae2f68c" providerId="ADAL" clId="{D79B83D0-8388-4C8C-A915-5990DB30E67B}" dt="2022-05-09T16:26:41.592" v="3513" actId="478"/>
          <ac:picMkLst>
            <pc:docMk/>
            <pc:sldMk cId="927666975" sldId="446"/>
            <ac:picMk id="4" creationId="{E4408642-9BB4-C9FA-BB68-AC9ACA16FD38}"/>
          </ac:picMkLst>
        </pc:picChg>
        <pc:picChg chg="add mod">
          <ac:chgData name="Ricardo Moinhos" userId="5043ba23-3ebb-477f-9075-c886aae2f68c" providerId="ADAL" clId="{D79B83D0-8388-4C8C-A915-5990DB30E67B}" dt="2022-05-09T16:24:42.142" v="3464" actId="1076"/>
          <ac:picMkLst>
            <pc:docMk/>
            <pc:sldMk cId="927666975" sldId="446"/>
            <ac:picMk id="9" creationId="{26330F61-7916-7615-11BE-845814CF26EE}"/>
          </ac:picMkLst>
        </pc:picChg>
        <pc:picChg chg="del">
          <ac:chgData name="Ricardo Moinhos" userId="5043ba23-3ebb-477f-9075-c886aae2f68c" providerId="ADAL" clId="{D79B83D0-8388-4C8C-A915-5990DB30E67B}" dt="2022-05-09T16:24:37.896" v="3463" actId="478"/>
          <ac:picMkLst>
            <pc:docMk/>
            <pc:sldMk cId="927666975" sldId="446"/>
            <ac:picMk id="12" creationId="{0D472882-BBE5-55D2-D32E-DE7F7A2FC974}"/>
          </ac:picMkLst>
        </pc:picChg>
        <pc:picChg chg="del">
          <ac:chgData name="Ricardo Moinhos" userId="5043ba23-3ebb-477f-9075-c886aae2f68c" providerId="ADAL" clId="{D79B83D0-8388-4C8C-A915-5990DB30E67B}" dt="2022-05-09T16:24:37.896" v="3463" actId="478"/>
          <ac:picMkLst>
            <pc:docMk/>
            <pc:sldMk cId="927666975" sldId="446"/>
            <ac:picMk id="13" creationId="{49A0B1BE-6775-309D-A794-5957E853579C}"/>
          </ac:picMkLst>
        </pc:picChg>
        <pc:picChg chg="add mod">
          <ac:chgData name="Ricardo Moinhos" userId="5043ba23-3ebb-477f-9075-c886aae2f68c" providerId="ADAL" clId="{D79B83D0-8388-4C8C-A915-5990DB30E67B}" dt="2022-05-09T16:24:46.366" v="3466" actId="1076"/>
          <ac:picMkLst>
            <pc:docMk/>
            <pc:sldMk cId="927666975" sldId="446"/>
            <ac:picMk id="14" creationId="{1F75C00A-B82F-2278-2480-500AAB7BB439}"/>
          </ac:picMkLst>
        </pc:picChg>
        <pc:picChg chg="add del mod">
          <ac:chgData name="Ricardo Moinhos" userId="5043ba23-3ebb-477f-9075-c886aae2f68c" providerId="ADAL" clId="{D79B83D0-8388-4C8C-A915-5990DB30E67B}" dt="2022-05-09T16:27:01.443" v="3522" actId="478"/>
          <ac:picMkLst>
            <pc:docMk/>
            <pc:sldMk cId="927666975" sldId="446"/>
            <ac:picMk id="15" creationId="{8A9ECD12-366D-EDB3-FAFE-56201C705FE1}"/>
          </ac:picMkLst>
        </pc:picChg>
        <pc:picChg chg="add mod">
          <ac:chgData name="Ricardo Moinhos" userId="5043ba23-3ebb-477f-9075-c886aae2f68c" providerId="ADAL" clId="{D79B83D0-8388-4C8C-A915-5990DB30E67B}" dt="2022-05-09T16:26:59.977" v="3521"/>
          <ac:picMkLst>
            <pc:docMk/>
            <pc:sldMk cId="927666975" sldId="446"/>
            <ac:picMk id="16" creationId="{72C99478-75D5-5EBA-4188-19B05D30799A}"/>
          </ac:picMkLst>
        </pc:picChg>
      </pc:sldChg>
      <pc:sldChg chg="addSp delSp modSp add del mod delAnim modAnim">
        <pc:chgData name="Ricardo Moinhos" userId="5043ba23-3ebb-477f-9075-c886aae2f68c" providerId="ADAL" clId="{D79B83D0-8388-4C8C-A915-5990DB30E67B}" dt="2022-05-09T16:30:19.432" v="3592" actId="47"/>
        <pc:sldMkLst>
          <pc:docMk/>
          <pc:sldMk cId="3220311206" sldId="447"/>
        </pc:sldMkLst>
        <pc:spChg chg="mod">
          <ac:chgData name="Ricardo Moinhos" userId="5043ba23-3ebb-477f-9075-c886aae2f68c" providerId="ADAL" clId="{D79B83D0-8388-4C8C-A915-5990DB30E67B}" dt="2022-05-09T16:25:33.474" v="3497" actId="20577"/>
          <ac:spMkLst>
            <pc:docMk/>
            <pc:sldMk cId="3220311206" sldId="447"/>
            <ac:spMk id="3" creationId="{89E55EAC-EFA0-40CE-94B2-2C16BCBF3AF0}"/>
          </ac:spMkLst>
        </pc:spChg>
        <pc:spChg chg="mod">
          <ac:chgData name="Ricardo Moinhos" userId="5043ba23-3ebb-477f-9075-c886aae2f68c" providerId="ADAL" clId="{D79B83D0-8388-4C8C-A915-5990DB30E67B}" dt="2022-05-09T16:25:56.586" v="3501" actId="1076"/>
          <ac:spMkLst>
            <pc:docMk/>
            <pc:sldMk cId="3220311206" sldId="447"/>
            <ac:spMk id="11" creationId="{779D20BD-376C-4F55-855C-D5387229387F}"/>
          </ac:spMkLst>
        </pc:spChg>
        <pc:picChg chg="del mod">
          <ac:chgData name="Ricardo Moinhos" userId="5043ba23-3ebb-477f-9075-c886aae2f68c" providerId="ADAL" clId="{D79B83D0-8388-4C8C-A915-5990DB30E67B}" dt="2022-05-09T16:27:03.528" v="3523" actId="478"/>
          <ac:picMkLst>
            <pc:docMk/>
            <pc:sldMk cId="3220311206" sldId="447"/>
            <ac:picMk id="4" creationId="{E4408642-9BB4-C9FA-BB68-AC9ACA16FD38}"/>
          </ac:picMkLst>
        </pc:picChg>
        <pc:picChg chg="del">
          <ac:chgData name="Ricardo Moinhos" userId="5043ba23-3ebb-477f-9075-c886aae2f68c" providerId="ADAL" clId="{D79B83D0-8388-4C8C-A915-5990DB30E67B}" dt="2022-05-09T16:25:42.366" v="3499" actId="478"/>
          <ac:picMkLst>
            <pc:docMk/>
            <pc:sldMk cId="3220311206" sldId="447"/>
            <ac:picMk id="9" creationId="{26330F61-7916-7615-11BE-845814CF26EE}"/>
          </ac:picMkLst>
        </pc:picChg>
        <pc:picChg chg="add mod">
          <ac:chgData name="Ricardo Moinhos" userId="5043ba23-3ebb-477f-9075-c886aae2f68c" providerId="ADAL" clId="{D79B83D0-8388-4C8C-A915-5990DB30E67B}" dt="2022-05-09T16:26:03.705" v="3502" actId="1076"/>
          <ac:picMkLst>
            <pc:docMk/>
            <pc:sldMk cId="3220311206" sldId="447"/>
            <ac:picMk id="12" creationId="{B3E98640-AE88-C8D5-C20F-7898CE2EF14B}"/>
          </ac:picMkLst>
        </pc:picChg>
        <pc:picChg chg="add mod">
          <ac:chgData name="Ricardo Moinhos" userId="5043ba23-3ebb-477f-9075-c886aae2f68c" providerId="ADAL" clId="{D79B83D0-8388-4C8C-A915-5990DB30E67B}" dt="2022-05-09T16:26:03.705" v="3502" actId="1076"/>
          <ac:picMkLst>
            <pc:docMk/>
            <pc:sldMk cId="3220311206" sldId="447"/>
            <ac:picMk id="13" creationId="{2F5FBC2B-4377-AE1D-2BA4-90506FED1F33}"/>
          </ac:picMkLst>
        </pc:picChg>
        <pc:picChg chg="del">
          <ac:chgData name="Ricardo Moinhos" userId="5043ba23-3ebb-477f-9075-c886aae2f68c" providerId="ADAL" clId="{D79B83D0-8388-4C8C-A915-5990DB30E67B}" dt="2022-05-09T16:25:42.366" v="3499" actId="478"/>
          <ac:picMkLst>
            <pc:docMk/>
            <pc:sldMk cId="3220311206" sldId="447"/>
            <ac:picMk id="14" creationId="{1F75C00A-B82F-2278-2480-500AAB7BB439}"/>
          </ac:picMkLst>
        </pc:picChg>
        <pc:picChg chg="add del mod">
          <ac:chgData name="Ricardo Moinhos" userId="5043ba23-3ebb-477f-9075-c886aae2f68c" providerId="ADAL" clId="{D79B83D0-8388-4C8C-A915-5990DB30E67B}" dt="2022-05-09T16:26:32.501" v="3510"/>
          <ac:picMkLst>
            <pc:docMk/>
            <pc:sldMk cId="3220311206" sldId="447"/>
            <ac:picMk id="15" creationId="{90E5DAFD-697D-DC24-BE6C-E6724A9C0033}"/>
          </ac:picMkLst>
        </pc:picChg>
        <pc:picChg chg="add mod">
          <ac:chgData name="Ricardo Moinhos" userId="5043ba23-3ebb-477f-9075-c886aae2f68c" providerId="ADAL" clId="{D79B83D0-8388-4C8C-A915-5990DB30E67B}" dt="2022-05-09T16:27:03.691" v="3524"/>
          <ac:picMkLst>
            <pc:docMk/>
            <pc:sldMk cId="3220311206" sldId="447"/>
            <ac:picMk id="16" creationId="{88599E8E-7F32-646C-5B2D-9C898A8F973B}"/>
          </ac:picMkLst>
        </pc:picChg>
      </pc:sldChg>
      <pc:sldChg chg="addSp modSp add mod modClrScheme modAnim chgLayout">
        <pc:chgData name="Ricardo Moinhos" userId="5043ba23-3ebb-477f-9075-c886aae2f68c" providerId="ADAL" clId="{D79B83D0-8388-4C8C-A915-5990DB30E67B}" dt="2022-05-12T21:58:39.529" v="4539" actId="6549"/>
        <pc:sldMkLst>
          <pc:docMk/>
          <pc:sldMk cId="3989405973" sldId="448"/>
        </pc:sldMkLst>
        <pc:spChg chg="add mod ord">
          <ac:chgData name="Ricardo Moinhos" userId="5043ba23-3ebb-477f-9075-c886aae2f68c" providerId="ADAL" clId="{D79B83D0-8388-4C8C-A915-5990DB30E67B}" dt="2022-05-09T16:27:45.689" v="3528" actId="700"/>
          <ac:spMkLst>
            <pc:docMk/>
            <pc:sldMk cId="3989405973" sldId="448"/>
            <ac:spMk id="2" creationId="{3C0AFC4E-F6CA-7B3E-212E-0AB7B7EC8B2B}"/>
          </ac:spMkLst>
        </pc:spChg>
        <pc:spChg chg="mod ord">
          <ac:chgData name="Ricardo Moinhos" userId="5043ba23-3ebb-477f-9075-c886aae2f68c" providerId="ADAL" clId="{D79B83D0-8388-4C8C-A915-5990DB30E67B}" dt="2022-05-09T16:27:47.256" v="3529"/>
          <ac:spMkLst>
            <pc:docMk/>
            <pc:sldMk cId="3989405973" sldId="448"/>
            <ac:spMk id="3" creationId="{89E55EAC-EFA0-40CE-94B2-2C16BCBF3AF0}"/>
          </ac:spMkLst>
        </pc:spChg>
        <pc:spChg chg="mod ord">
          <ac:chgData name="Ricardo Moinhos" userId="5043ba23-3ebb-477f-9075-c886aae2f68c" providerId="ADAL" clId="{D79B83D0-8388-4C8C-A915-5990DB30E67B}" dt="2022-05-12T21:58:39.529" v="4539" actId="6549"/>
          <ac:spMkLst>
            <pc:docMk/>
            <pc:sldMk cId="3989405973" sldId="448"/>
            <ac:spMk id="7" creationId="{29BA47FE-F463-4048-91EC-C498FBDDA15C}"/>
          </ac:spMkLst>
        </pc:spChg>
        <pc:picChg chg="mod">
          <ac:chgData name="Ricardo Moinhos" userId="5043ba23-3ebb-477f-9075-c886aae2f68c" providerId="ADAL" clId="{D79B83D0-8388-4C8C-A915-5990DB30E67B}" dt="2022-05-09T16:28:23.150" v="3546" actId="1076"/>
          <ac:picMkLst>
            <pc:docMk/>
            <pc:sldMk cId="3989405973" sldId="448"/>
            <ac:picMk id="12" creationId="{8966DA6D-0E6B-58A7-0929-3F37185E9966}"/>
          </ac:picMkLst>
        </pc:picChg>
      </pc:sldChg>
      <pc:sldChg chg="add del">
        <pc:chgData name="Ricardo Moinhos" userId="5043ba23-3ebb-477f-9075-c886aae2f68c" providerId="ADAL" clId="{D79B83D0-8388-4C8C-A915-5990DB30E67B}" dt="2022-05-09T16:28:35.030" v="3549" actId="2890"/>
        <pc:sldMkLst>
          <pc:docMk/>
          <pc:sldMk cId="1755660968" sldId="449"/>
        </pc:sldMkLst>
      </pc:sldChg>
      <pc:sldChg chg="addSp delSp modSp add mod delAnim modAnim">
        <pc:chgData name="Ricardo Moinhos" userId="5043ba23-3ebb-477f-9075-c886aae2f68c" providerId="ADAL" clId="{D79B83D0-8388-4C8C-A915-5990DB30E67B}" dt="2022-05-09T16:32:13.828" v="3601"/>
        <pc:sldMkLst>
          <pc:docMk/>
          <pc:sldMk cId="3541783582" sldId="449"/>
        </pc:sldMkLst>
        <pc:spChg chg="mod">
          <ac:chgData name="Ricardo Moinhos" userId="5043ba23-3ebb-477f-9075-c886aae2f68c" providerId="ADAL" clId="{D79B83D0-8388-4C8C-A915-5990DB30E67B}" dt="2022-05-09T16:28:45.955" v="3561" actId="20577"/>
          <ac:spMkLst>
            <pc:docMk/>
            <pc:sldMk cId="3541783582" sldId="449"/>
            <ac:spMk id="7" creationId="{29BA47FE-F463-4048-91EC-C498FBDDA15C}"/>
          </ac:spMkLst>
        </pc:spChg>
        <pc:spChg chg="mod">
          <ac:chgData name="Ricardo Moinhos" userId="5043ba23-3ebb-477f-9075-c886aae2f68c" providerId="ADAL" clId="{D79B83D0-8388-4C8C-A915-5990DB30E67B}" dt="2022-05-09T16:29:01.724" v="3565" actId="1076"/>
          <ac:spMkLst>
            <pc:docMk/>
            <pc:sldMk cId="3541783582" sldId="449"/>
            <ac:spMk id="11" creationId="{779D20BD-376C-4F55-855C-D5387229387F}"/>
          </ac:spMkLst>
        </pc:spChg>
        <pc:picChg chg="del">
          <ac:chgData name="Ricardo Moinhos" userId="5043ba23-3ebb-477f-9075-c886aae2f68c" providerId="ADAL" clId="{D79B83D0-8388-4C8C-A915-5990DB30E67B}" dt="2022-05-09T16:28:52.803" v="3563" actId="478"/>
          <ac:picMkLst>
            <pc:docMk/>
            <pc:sldMk cId="3541783582" sldId="449"/>
            <ac:picMk id="6" creationId="{B24946F2-2F6D-4BAB-9508-711E52F22C3F}"/>
          </ac:picMkLst>
        </pc:picChg>
        <pc:picChg chg="del">
          <ac:chgData name="Ricardo Moinhos" userId="5043ba23-3ebb-477f-9075-c886aae2f68c" providerId="ADAL" clId="{D79B83D0-8388-4C8C-A915-5990DB30E67B}" dt="2022-05-09T16:28:52.803" v="3563" actId="478"/>
          <ac:picMkLst>
            <pc:docMk/>
            <pc:sldMk cId="3541783582" sldId="449"/>
            <ac:picMk id="9" creationId="{AABF5E3C-CF1E-4787-884B-F661F60C63DA}"/>
          </ac:picMkLst>
        </pc:picChg>
        <pc:picChg chg="add mod">
          <ac:chgData name="Ricardo Moinhos" userId="5043ba23-3ebb-477f-9075-c886aae2f68c" providerId="ADAL" clId="{D79B83D0-8388-4C8C-A915-5990DB30E67B}" dt="2022-05-09T16:28:50.332" v="3562"/>
          <ac:picMkLst>
            <pc:docMk/>
            <pc:sldMk cId="3541783582" sldId="449"/>
            <ac:picMk id="13" creationId="{141A2BF3-D66F-D323-7A8A-B7ABEE81CFFD}"/>
          </ac:picMkLst>
        </pc:picChg>
        <pc:picChg chg="add mod">
          <ac:chgData name="Ricardo Moinhos" userId="5043ba23-3ebb-477f-9075-c886aae2f68c" providerId="ADAL" clId="{D79B83D0-8388-4C8C-A915-5990DB30E67B}" dt="2022-05-09T16:29:01.724" v="3565" actId="1076"/>
          <ac:picMkLst>
            <pc:docMk/>
            <pc:sldMk cId="3541783582" sldId="449"/>
            <ac:picMk id="14" creationId="{63110110-F196-8BF9-6E3F-B93995992D2B}"/>
          </ac:picMkLst>
        </pc:picChg>
      </pc:sldChg>
      <pc:sldChg chg="modSp add del mod">
        <pc:chgData name="Ricardo Moinhos" userId="5043ba23-3ebb-477f-9075-c886aae2f68c" providerId="ADAL" clId="{D79B83D0-8388-4C8C-A915-5990DB30E67B}" dt="2022-05-09T16:28:29.564" v="3547" actId="47"/>
        <pc:sldMkLst>
          <pc:docMk/>
          <pc:sldMk cId="3925916708" sldId="449"/>
        </pc:sldMkLst>
        <pc:spChg chg="mod">
          <ac:chgData name="Ricardo Moinhos" userId="5043ba23-3ebb-477f-9075-c886aae2f68c" providerId="ADAL" clId="{D79B83D0-8388-4C8C-A915-5990DB30E67B}" dt="2022-05-09T16:28:17.410" v="3545" actId="20577"/>
          <ac:spMkLst>
            <pc:docMk/>
            <pc:sldMk cId="3925916708" sldId="449"/>
            <ac:spMk id="7" creationId="{29BA47FE-F463-4048-91EC-C498FBDDA15C}"/>
          </ac:spMkLst>
        </pc:spChg>
      </pc:sldChg>
      <pc:sldChg chg="addSp delSp modSp add mod delAnim modAnim">
        <pc:chgData name="Ricardo Moinhos" userId="5043ba23-3ebb-477f-9075-c886aae2f68c" providerId="ADAL" clId="{D79B83D0-8388-4C8C-A915-5990DB30E67B}" dt="2022-05-09T16:35:54.808" v="3608" actId="14100"/>
        <pc:sldMkLst>
          <pc:docMk/>
          <pc:sldMk cId="2902372978" sldId="450"/>
        </pc:sldMkLst>
        <pc:spChg chg="mod">
          <ac:chgData name="Ricardo Moinhos" userId="5043ba23-3ebb-477f-9075-c886aae2f68c" providerId="ADAL" clId="{D79B83D0-8388-4C8C-A915-5990DB30E67B}" dt="2022-05-09T16:29:29.333" v="3576" actId="255"/>
          <ac:spMkLst>
            <pc:docMk/>
            <pc:sldMk cId="2902372978" sldId="450"/>
            <ac:spMk id="7" creationId="{29BA47FE-F463-4048-91EC-C498FBDDA15C}"/>
          </ac:spMkLst>
        </pc:spChg>
        <pc:picChg chg="del">
          <ac:chgData name="Ricardo Moinhos" userId="5043ba23-3ebb-477f-9075-c886aae2f68c" providerId="ADAL" clId="{D79B83D0-8388-4C8C-A915-5990DB30E67B}" dt="2022-05-09T16:29:36.222" v="3577" actId="478"/>
          <ac:picMkLst>
            <pc:docMk/>
            <pc:sldMk cId="2902372978" sldId="450"/>
            <ac:picMk id="13" creationId="{141A2BF3-D66F-D323-7A8A-B7ABEE81CFFD}"/>
          </ac:picMkLst>
        </pc:picChg>
        <pc:picChg chg="del">
          <ac:chgData name="Ricardo Moinhos" userId="5043ba23-3ebb-477f-9075-c886aae2f68c" providerId="ADAL" clId="{D79B83D0-8388-4C8C-A915-5990DB30E67B}" dt="2022-05-09T16:29:36.222" v="3577" actId="478"/>
          <ac:picMkLst>
            <pc:docMk/>
            <pc:sldMk cId="2902372978" sldId="450"/>
            <ac:picMk id="14" creationId="{63110110-F196-8BF9-6E3F-B93995992D2B}"/>
          </ac:picMkLst>
        </pc:picChg>
        <pc:picChg chg="add mod">
          <ac:chgData name="Ricardo Moinhos" userId="5043ba23-3ebb-477f-9075-c886aae2f68c" providerId="ADAL" clId="{D79B83D0-8388-4C8C-A915-5990DB30E67B}" dt="2022-05-09T16:29:36.468" v="3578"/>
          <ac:picMkLst>
            <pc:docMk/>
            <pc:sldMk cId="2902372978" sldId="450"/>
            <ac:picMk id="15" creationId="{8D369020-57BB-842A-DC34-7A11AB62DF58}"/>
          </ac:picMkLst>
        </pc:picChg>
        <pc:picChg chg="add mod">
          <ac:chgData name="Ricardo Moinhos" userId="5043ba23-3ebb-477f-9075-c886aae2f68c" providerId="ADAL" clId="{D79B83D0-8388-4C8C-A915-5990DB30E67B}" dt="2022-05-09T16:35:54.808" v="3608" actId="14100"/>
          <ac:picMkLst>
            <pc:docMk/>
            <pc:sldMk cId="2902372978" sldId="450"/>
            <ac:picMk id="16" creationId="{47F10CDE-07B1-5D1B-D282-B268F43942AC}"/>
          </ac:picMkLst>
        </pc:picChg>
      </pc:sldChg>
      <pc:sldChg chg="addSp delSp modSp add mod delAnim modAnim">
        <pc:chgData name="Ricardo Moinhos" userId="5043ba23-3ebb-477f-9075-c886aae2f68c" providerId="ADAL" clId="{D79B83D0-8388-4C8C-A915-5990DB30E67B}" dt="2022-05-09T16:32:21.599" v="3603"/>
        <pc:sldMkLst>
          <pc:docMk/>
          <pc:sldMk cId="430734950" sldId="451"/>
        </pc:sldMkLst>
        <pc:spChg chg="mod">
          <ac:chgData name="Ricardo Moinhos" userId="5043ba23-3ebb-477f-9075-c886aae2f68c" providerId="ADAL" clId="{D79B83D0-8388-4C8C-A915-5990DB30E67B}" dt="2022-05-09T16:29:56.616" v="3587" actId="403"/>
          <ac:spMkLst>
            <pc:docMk/>
            <pc:sldMk cId="430734950" sldId="451"/>
            <ac:spMk id="7" creationId="{29BA47FE-F463-4048-91EC-C498FBDDA15C}"/>
          </ac:spMkLst>
        </pc:spChg>
        <pc:spChg chg="mod">
          <ac:chgData name="Ricardo Moinhos" userId="5043ba23-3ebb-477f-9075-c886aae2f68c" providerId="ADAL" clId="{D79B83D0-8388-4C8C-A915-5990DB30E67B}" dt="2022-05-09T16:30:13.257" v="3590" actId="1076"/>
          <ac:spMkLst>
            <pc:docMk/>
            <pc:sldMk cId="430734950" sldId="451"/>
            <ac:spMk id="11" creationId="{779D20BD-376C-4F55-855C-D5387229387F}"/>
          </ac:spMkLst>
        </pc:spChg>
        <pc:picChg chg="add mod">
          <ac:chgData name="Ricardo Moinhos" userId="5043ba23-3ebb-477f-9075-c886aae2f68c" providerId="ADAL" clId="{D79B83D0-8388-4C8C-A915-5990DB30E67B}" dt="2022-05-09T16:30:07.834" v="3589"/>
          <ac:picMkLst>
            <pc:docMk/>
            <pc:sldMk cId="430734950" sldId="451"/>
            <ac:picMk id="13" creationId="{C4AE79C4-55A1-991C-B6CC-5AF5CCC5AFA9}"/>
          </ac:picMkLst>
        </pc:picChg>
        <pc:picChg chg="add mod">
          <ac:chgData name="Ricardo Moinhos" userId="5043ba23-3ebb-477f-9075-c886aae2f68c" providerId="ADAL" clId="{D79B83D0-8388-4C8C-A915-5990DB30E67B}" dt="2022-05-09T16:30:15.941" v="3591" actId="1076"/>
          <ac:picMkLst>
            <pc:docMk/>
            <pc:sldMk cId="430734950" sldId="451"/>
            <ac:picMk id="14" creationId="{5079C552-2798-E5C4-1F98-E81F088CC505}"/>
          </ac:picMkLst>
        </pc:picChg>
        <pc:picChg chg="del">
          <ac:chgData name="Ricardo Moinhos" userId="5043ba23-3ebb-477f-9075-c886aae2f68c" providerId="ADAL" clId="{D79B83D0-8388-4C8C-A915-5990DB30E67B}" dt="2022-05-09T16:30:07.622" v="3588" actId="478"/>
          <ac:picMkLst>
            <pc:docMk/>
            <pc:sldMk cId="430734950" sldId="451"/>
            <ac:picMk id="15" creationId="{8D369020-57BB-842A-DC34-7A11AB62DF58}"/>
          </ac:picMkLst>
        </pc:picChg>
        <pc:picChg chg="del">
          <ac:chgData name="Ricardo Moinhos" userId="5043ba23-3ebb-477f-9075-c886aae2f68c" providerId="ADAL" clId="{D79B83D0-8388-4C8C-A915-5990DB30E67B}" dt="2022-05-09T16:30:07.622" v="3588" actId="478"/>
          <ac:picMkLst>
            <pc:docMk/>
            <pc:sldMk cId="430734950" sldId="451"/>
            <ac:picMk id="16" creationId="{47F10CDE-07B1-5D1B-D282-B268F43942AC}"/>
          </ac:picMkLst>
        </pc:picChg>
      </pc:sldChg>
      <pc:sldChg chg="modSp new del mod">
        <pc:chgData name="Ricardo Moinhos" userId="5043ba23-3ebb-477f-9075-c886aae2f68c" providerId="ADAL" clId="{D79B83D0-8388-4C8C-A915-5990DB30E67B}" dt="2022-05-09T16:36:49.432" v="3624" actId="47"/>
        <pc:sldMkLst>
          <pc:docMk/>
          <pc:sldMk cId="849703387" sldId="452"/>
        </pc:sldMkLst>
        <pc:spChg chg="mod">
          <ac:chgData name="Ricardo Moinhos" userId="5043ba23-3ebb-477f-9075-c886aae2f68c" providerId="ADAL" clId="{D79B83D0-8388-4C8C-A915-5990DB30E67B}" dt="2022-05-09T16:36:30.926" v="3622" actId="20577"/>
          <ac:spMkLst>
            <pc:docMk/>
            <pc:sldMk cId="849703387" sldId="452"/>
            <ac:spMk id="4" creationId="{96857444-2421-B60E-4531-53A8D65EB565}"/>
          </ac:spMkLst>
        </pc:spChg>
      </pc:sldChg>
      <pc:sldChg chg="addSp delSp modSp add del mod">
        <pc:chgData name="Ricardo Moinhos" userId="5043ba23-3ebb-477f-9075-c886aae2f68c" providerId="ADAL" clId="{D79B83D0-8388-4C8C-A915-5990DB30E67B}" dt="2022-05-13T13:09:34.197" v="4558" actId="47"/>
        <pc:sldMkLst>
          <pc:docMk/>
          <pc:sldMk cId="2966381446" sldId="453"/>
        </pc:sldMkLst>
        <pc:spChg chg="add del">
          <ac:chgData name="Ricardo Moinhos" userId="5043ba23-3ebb-477f-9075-c886aae2f68c" providerId="ADAL" clId="{D79B83D0-8388-4C8C-A915-5990DB30E67B}" dt="2022-05-10T14:01:52.775" v="3880" actId="478"/>
          <ac:spMkLst>
            <pc:docMk/>
            <pc:sldMk cId="2966381446" sldId="453"/>
            <ac:spMk id="2" creationId="{4DDEFCFA-9E92-BE61-5C6A-0A8B3DCD2830}"/>
          </ac:spMkLst>
        </pc:spChg>
        <pc:spChg chg="mod">
          <ac:chgData name="Ricardo Moinhos" userId="5043ba23-3ebb-477f-9075-c886aae2f68c" providerId="ADAL" clId="{D79B83D0-8388-4C8C-A915-5990DB30E67B}" dt="2022-05-09T16:42:53.608" v="3778" actId="20577"/>
          <ac:spMkLst>
            <pc:docMk/>
            <pc:sldMk cId="2966381446" sldId="453"/>
            <ac:spMk id="3" creationId="{9DD45598-B364-7542-A8CE-4FAF378CDDD6}"/>
          </ac:spMkLst>
        </pc:spChg>
        <pc:spChg chg="add del mod">
          <ac:chgData name="Ricardo Moinhos" userId="5043ba23-3ebb-477f-9075-c886aae2f68c" providerId="ADAL" clId="{D79B83D0-8388-4C8C-A915-5990DB30E67B}" dt="2022-05-10T14:02:30.650" v="3884" actId="478"/>
          <ac:spMkLst>
            <pc:docMk/>
            <pc:sldMk cId="2966381446" sldId="453"/>
            <ac:spMk id="4" creationId="{4CDB209A-3ABB-AD2F-B495-DDF2EC29F5C8}"/>
          </ac:spMkLst>
        </pc:spChg>
        <pc:spChg chg="mod ord">
          <ac:chgData name="Ricardo Moinhos" userId="5043ba23-3ebb-477f-9075-c886aae2f68c" providerId="ADAL" clId="{D79B83D0-8388-4C8C-A915-5990DB30E67B}" dt="2022-05-10T14:05:59.056" v="3897" actId="207"/>
          <ac:spMkLst>
            <pc:docMk/>
            <pc:sldMk cId="2966381446" sldId="453"/>
            <ac:spMk id="5" creationId="{71C5B2AC-6B89-9F87-BB6E-16AD7673D399}"/>
          </ac:spMkLst>
        </pc:spChg>
        <pc:picChg chg="del">
          <ac:chgData name="Ricardo Moinhos" userId="5043ba23-3ebb-477f-9075-c886aae2f68c" providerId="ADAL" clId="{D79B83D0-8388-4C8C-A915-5990DB30E67B}" dt="2022-05-09T16:38:47.441" v="3679" actId="478"/>
          <ac:picMkLst>
            <pc:docMk/>
            <pc:sldMk cId="2966381446" sldId="453"/>
            <ac:picMk id="12" creationId="{2E4B838C-4763-A55E-E6A4-F5F055CA4E6B}"/>
          </ac:picMkLst>
        </pc:picChg>
        <pc:picChg chg="mod">
          <ac:chgData name="Ricardo Moinhos" userId="5043ba23-3ebb-477f-9075-c886aae2f68c" providerId="ADAL" clId="{D79B83D0-8388-4C8C-A915-5990DB30E67B}" dt="2022-05-10T13:55:28.330" v="3877" actId="1076"/>
          <ac:picMkLst>
            <pc:docMk/>
            <pc:sldMk cId="2966381446" sldId="453"/>
            <ac:picMk id="13" creationId="{37616388-A1BA-16D4-9C28-37B6089DD4FD}"/>
          </ac:picMkLst>
        </pc:picChg>
        <pc:picChg chg="mod">
          <ac:chgData name="Ricardo Moinhos" userId="5043ba23-3ebb-477f-9075-c886aae2f68c" providerId="ADAL" clId="{D79B83D0-8388-4C8C-A915-5990DB30E67B}" dt="2022-05-10T13:55:28.330" v="3877" actId="1076"/>
          <ac:picMkLst>
            <pc:docMk/>
            <pc:sldMk cId="2966381446" sldId="453"/>
            <ac:picMk id="14" creationId="{4D3AAA69-103F-C9CF-20B0-7F37F8D22BF7}"/>
          </ac:picMkLst>
        </pc:picChg>
        <pc:picChg chg="del">
          <ac:chgData name="Ricardo Moinhos" userId="5043ba23-3ebb-477f-9075-c886aae2f68c" providerId="ADAL" clId="{D79B83D0-8388-4C8C-A915-5990DB30E67B}" dt="2022-05-09T16:42:11.512" v="3761" actId="478"/>
          <ac:picMkLst>
            <pc:docMk/>
            <pc:sldMk cId="2966381446" sldId="453"/>
            <ac:picMk id="15" creationId="{8DA479F9-408D-2325-3EF3-042A448826D1}"/>
          </ac:picMkLst>
        </pc:picChg>
        <pc:picChg chg="del">
          <ac:chgData name="Ricardo Moinhos" userId="5043ba23-3ebb-477f-9075-c886aae2f68c" providerId="ADAL" clId="{D79B83D0-8388-4C8C-A915-5990DB30E67B}" dt="2022-05-09T16:42:12.215" v="3762" actId="478"/>
          <ac:picMkLst>
            <pc:docMk/>
            <pc:sldMk cId="2966381446" sldId="453"/>
            <ac:picMk id="16" creationId="{7218255A-DD9A-B0D0-12C9-7ABA3ABCBE36}"/>
          </ac:picMkLst>
        </pc:picChg>
        <pc:picChg chg="add mod">
          <ac:chgData name="Ricardo Moinhos" userId="5043ba23-3ebb-477f-9075-c886aae2f68c" providerId="ADAL" clId="{D79B83D0-8388-4C8C-A915-5990DB30E67B}" dt="2022-05-10T14:04:52.192" v="3890" actId="14100"/>
          <ac:picMkLst>
            <pc:docMk/>
            <pc:sldMk cId="2966381446" sldId="453"/>
            <ac:picMk id="17" creationId="{BC463BAE-503E-BA52-7B5B-C59001E5848F}"/>
          </ac:picMkLst>
        </pc:picChg>
        <pc:picChg chg="add mod">
          <ac:chgData name="Ricardo Moinhos" userId="5043ba23-3ebb-477f-9075-c886aae2f68c" providerId="ADAL" clId="{D79B83D0-8388-4C8C-A915-5990DB30E67B}" dt="2022-05-10T13:55:28.330" v="3877" actId="1076"/>
          <ac:picMkLst>
            <pc:docMk/>
            <pc:sldMk cId="2966381446" sldId="453"/>
            <ac:picMk id="2050" creationId="{FE44B6F0-1203-F99E-86E4-6DFFA18E4092}"/>
          </ac:picMkLst>
        </pc:picChg>
      </pc:sldChg>
      <pc:sldChg chg="add">
        <pc:chgData name="Ricardo Moinhos" userId="5043ba23-3ebb-477f-9075-c886aae2f68c" providerId="ADAL" clId="{D79B83D0-8388-4C8C-A915-5990DB30E67B}" dt="2022-05-13T13:09:32.394" v="4557"/>
        <pc:sldMkLst>
          <pc:docMk/>
          <pc:sldMk cId="36710957" sldId="454"/>
        </pc:sldMkLst>
      </pc:sldChg>
      <pc:sldChg chg="del">
        <pc:chgData name="Ricardo Moinhos" userId="5043ba23-3ebb-477f-9075-c886aae2f68c" providerId="ADAL" clId="{D79B83D0-8388-4C8C-A915-5990DB30E67B}" dt="2022-05-11T08:14:19.685" v="3918" actId="47"/>
        <pc:sldMkLst>
          <pc:docMk/>
          <pc:sldMk cId="567273384" sldId="454"/>
        </pc:sldMkLst>
      </pc:sldChg>
      <pc:sldChg chg="del">
        <pc:chgData name="Ricardo Moinhos" userId="5043ba23-3ebb-477f-9075-c886aae2f68c" providerId="ADAL" clId="{D79B83D0-8388-4C8C-A915-5990DB30E67B}" dt="2022-05-11T08:14:19.685" v="3918" actId="47"/>
        <pc:sldMkLst>
          <pc:docMk/>
          <pc:sldMk cId="257924297" sldId="455"/>
        </pc:sldMkLst>
      </pc:sldChg>
    </pc:docChg>
  </pc:docChgLst>
  <pc:docChgLst>
    <pc:chgData name="Ricardo Moinhos" userId="S::ricardomo@lsretail.com::5043ba23-3ebb-477f-9075-c886aae2f68c" providerId="AD" clId="Web-{0FDC210D-AD81-0032-C803-29C1AECCC6FE}"/>
    <pc:docChg chg="modSld">
      <pc:chgData name="Ricardo Moinhos" userId="S::ricardomo@lsretail.com::5043ba23-3ebb-477f-9075-c886aae2f68c" providerId="AD" clId="Web-{0FDC210D-AD81-0032-C803-29C1AECCC6FE}" dt="2022-05-09T10:20:34.945" v="15" actId="20577"/>
      <pc:docMkLst>
        <pc:docMk/>
      </pc:docMkLst>
      <pc:sldChg chg="modSp">
        <pc:chgData name="Ricardo Moinhos" userId="S::ricardomo@lsretail.com::5043ba23-3ebb-477f-9075-c886aae2f68c" providerId="AD" clId="Web-{0FDC210D-AD81-0032-C803-29C1AECCC6FE}" dt="2022-05-09T10:20:28.024" v="14" actId="20577"/>
        <pc:sldMkLst>
          <pc:docMk/>
          <pc:sldMk cId="1597399627" sldId="428"/>
        </pc:sldMkLst>
        <pc:spChg chg="mod">
          <ac:chgData name="Ricardo Moinhos" userId="S::ricardomo@lsretail.com::5043ba23-3ebb-477f-9075-c886aae2f68c" providerId="AD" clId="Web-{0FDC210D-AD81-0032-C803-29C1AECCC6FE}" dt="2022-05-09T10:20:28.024" v="14" actId="20577"/>
          <ac:spMkLst>
            <pc:docMk/>
            <pc:sldMk cId="1597399627" sldId="428"/>
            <ac:spMk id="34" creationId="{D84B144A-840F-49C0-8E57-081971C575A8}"/>
          </ac:spMkLst>
        </pc:spChg>
      </pc:sldChg>
      <pc:sldChg chg="modSp">
        <pc:chgData name="Ricardo Moinhos" userId="S::ricardomo@lsretail.com::5043ba23-3ebb-477f-9075-c886aae2f68c" providerId="AD" clId="Web-{0FDC210D-AD81-0032-C803-29C1AECCC6FE}" dt="2022-05-09T10:20:34.945" v="15" actId="20577"/>
        <pc:sldMkLst>
          <pc:docMk/>
          <pc:sldMk cId="2532798792" sldId="441"/>
        </pc:sldMkLst>
        <pc:spChg chg="mod">
          <ac:chgData name="Ricardo Moinhos" userId="S::ricardomo@lsretail.com::5043ba23-3ebb-477f-9075-c886aae2f68c" providerId="AD" clId="Web-{0FDC210D-AD81-0032-C803-29C1AECCC6FE}" dt="2022-05-09T10:20:17.429" v="8" actId="20577"/>
          <ac:spMkLst>
            <pc:docMk/>
            <pc:sldMk cId="2532798792" sldId="441"/>
            <ac:spMk id="3" creationId="{DEB31F4C-64FC-4AB4-AA6B-18B7078D2824}"/>
          </ac:spMkLst>
        </pc:spChg>
        <pc:spChg chg="mod">
          <ac:chgData name="Ricardo Moinhos" userId="S::ricardomo@lsretail.com::5043ba23-3ebb-477f-9075-c886aae2f68c" providerId="AD" clId="Web-{0FDC210D-AD81-0032-C803-29C1AECCC6FE}" dt="2022-05-09T10:20:34.945" v="15" actId="20577"/>
          <ac:spMkLst>
            <pc:docMk/>
            <pc:sldMk cId="2532798792" sldId="441"/>
            <ac:spMk id="4" creationId="{CDEA4E18-636A-4A4A-9E51-6FC0EA50F128}"/>
          </ac:spMkLst>
        </pc:spChg>
      </pc:sldChg>
      <pc:sldChg chg="mod modShow">
        <pc:chgData name="Ricardo Moinhos" userId="S::ricardomo@lsretail.com::5043ba23-3ebb-477f-9075-c886aae2f68c" providerId="AD" clId="Web-{0FDC210D-AD81-0032-C803-29C1AECCC6FE}" dt="2022-05-09T09:24:49.414" v="0"/>
        <pc:sldMkLst>
          <pc:docMk/>
          <pc:sldMk cId="796624828" sldId="443"/>
        </pc:sldMkLst>
      </pc:sldChg>
    </pc:docChg>
  </pc:docChgLst>
  <pc:docChgLst>
    <pc:chgData name="Wojciech Januszauskas" userId="S::wojciechja@lsretail.com::283006d7-7365-4ce6-9b04-25a42527db96" providerId="AD" clId="Web-{76A5B94F-0F16-C5C6-37DD-43C828D5FB18}"/>
    <pc:docChg chg="delSld modSection">
      <pc:chgData name="Wojciech Januszauskas" userId="S::wojciechja@lsretail.com::283006d7-7365-4ce6-9b04-25a42527db96" providerId="AD" clId="Web-{76A5B94F-0F16-C5C6-37DD-43C828D5FB18}" dt="2022-04-06T09:24:16.088" v="5"/>
      <pc:docMkLst>
        <pc:docMk/>
      </pc:docMkLst>
      <pc:sldChg chg="del">
        <pc:chgData name="Wojciech Januszauskas" userId="S::wojciechja@lsretail.com::283006d7-7365-4ce6-9b04-25a42527db96" providerId="AD" clId="Web-{76A5B94F-0F16-C5C6-37DD-43C828D5FB18}" dt="2022-04-06T09:24:16.088" v="5"/>
        <pc:sldMkLst>
          <pc:docMk/>
          <pc:sldMk cId="2358584932" sldId="364"/>
        </pc:sldMkLst>
      </pc:sldChg>
      <pc:sldChg chg="del">
        <pc:chgData name="Wojciech Januszauskas" userId="S::wojciechja@lsretail.com::283006d7-7365-4ce6-9b04-25a42527db96" providerId="AD" clId="Web-{76A5B94F-0F16-C5C6-37DD-43C828D5FB18}" dt="2022-04-06T09:24:16.088" v="3"/>
        <pc:sldMkLst>
          <pc:docMk/>
          <pc:sldMk cId="1161465190" sldId="365"/>
        </pc:sldMkLst>
      </pc:sldChg>
      <pc:sldChg chg="del">
        <pc:chgData name="Wojciech Januszauskas" userId="S::wojciechja@lsretail.com::283006d7-7365-4ce6-9b04-25a42527db96" providerId="AD" clId="Web-{76A5B94F-0F16-C5C6-37DD-43C828D5FB18}" dt="2022-04-06T09:24:16.088" v="2"/>
        <pc:sldMkLst>
          <pc:docMk/>
          <pc:sldMk cId="3961338366" sldId="366"/>
        </pc:sldMkLst>
      </pc:sldChg>
      <pc:sldChg chg="del">
        <pc:chgData name="Wojciech Januszauskas" userId="S::wojciechja@lsretail.com::283006d7-7365-4ce6-9b04-25a42527db96" providerId="AD" clId="Web-{76A5B94F-0F16-C5C6-37DD-43C828D5FB18}" dt="2022-04-06T09:24:16.088" v="1"/>
        <pc:sldMkLst>
          <pc:docMk/>
          <pc:sldMk cId="2823341848" sldId="367"/>
        </pc:sldMkLst>
      </pc:sldChg>
      <pc:sldChg chg="del">
        <pc:chgData name="Wojciech Januszauskas" userId="S::wojciechja@lsretail.com::283006d7-7365-4ce6-9b04-25a42527db96" providerId="AD" clId="Web-{76A5B94F-0F16-C5C6-37DD-43C828D5FB18}" dt="2022-04-06T09:24:16.088" v="0"/>
        <pc:sldMkLst>
          <pc:docMk/>
          <pc:sldMk cId="1511332693" sldId="368"/>
        </pc:sldMkLst>
      </pc:sldChg>
      <pc:sldChg chg="del">
        <pc:chgData name="Wojciech Januszauskas" userId="S::wojciechja@lsretail.com::283006d7-7365-4ce6-9b04-25a42527db96" providerId="AD" clId="Web-{76A5B94F-0F16-C5C6-37DD-43C828D5FB18}" dt="2022-04-06T09:24:16.088" v="4"/>
        <pc:sldMkLst>
          <pc:docMk/>
          <pc:sldMk cId="1391307838" sldId="381"/>
        </pc:sldMkLst>
      </pc:sldChg>
    </pc:docChg>
  </pc:docChgLst>
  <pc:docChgLst>
    <pc:chgData name="Ricardo Moinhos" userId="S::ricardomo@lsretail.com::5043ba23-3ebb-477f-9075-c886aae2f68c" providerId="AD" clId="Web-{66C514DB-70A5-CAF6-CEBA-948620C9C8CA}"/>
    <pc:docChg chg="addSld modSld modSection">
      <pc:chgData name="Ricardo Moinhos" userId="S::ricardomo@lsretail.com::5043ba23-3ebb-477f-9075-c886aae2f68c" providerId="AD" clId="Web-{66C514DB-70A5-CAF6-CEBA-948620C9C8CA}" dt="2022-05-03T11:17:53.945" v="3" actId="20577"/>
      <pc:docMkLst>
        <pc:docMk/>
      </pc:docMkLst>
      <pc:sldChg chg="delSp modSp new mod modClrScheme chgLayout">
        <pc:chgData name="Ricardo Moinhos" userId="S::ricardomo@lsretail.com::5043ba23-3ebb-477f-9075-c886aae2f68c" providerId="AD" clId="Web-{66C514DB-70A5-CAF6-CEBA-948620C9C8CA}" dt="2022-05-03T11:17:53.945" v="3" actId="20577"/>
        <pc:sldMkLst>
          <pc:docMk/>
          <pc:sldMk cId="1565281408" sldId="439"/>
        </pc:sldMkLst>
        <pc:spChg chg="mod ord">
          <ac:chgData name="Ricardo Moinhos" userId="S::ricardomo@lsretail.com::5043ba23-3ebb-477f-9075-c886aae2f68c" providerId="AD" clId="Web-{66C514DB-70A5-CAF6-CEBA-948620C9C8CA}" dt="2022-05-03T11:17:53.945" v="3" actId="20577"/>
          <ac:spMkLst>
            <pc:docMk/>
            <pc:sldMk cId="1565281408" sldId="439"/>
            <ac:spMk id="2" creationId="{185B6D1D-2086-A3D4-C5F1-9B7882987263}"/>
          </ac:spMkLst>
        </pc:spChg>
        <pc:spChg chg="mod ord">
          <ac:chgData name="Ricardo Moinhos" userId="S::ricardomo@lsretail.com::5043ba23-3ebb-477f-9075-c886aae2f68c" providerId="AD" clId="Web-{66C514DB-70A5-CAF6-CEBA-948620C9C8CA}" dt="2022-05-03T11:17:49.320" v="1"/>
          <ac:spMkLst>
            <pc:docMk/>
            <pc:sldMk cId="1565281408" sldId="439"/>
            <ac:spMk id="3" creationId="{052BCA07-468A-56B9-3D6A-394B5C4A5A99}"/>
          </ac:spMkLst>
        </pc:spChg>
        <pc:spChg chg="del">
          <ac:chgData name="Ricardo Moinhos" userId="S::ricardomo@lsretail.com::5043ba23-3ebb-477f-9075-c886aae2f68c" providerId="AD" clId="Web-{66C514DB-70A5-CAF6-CEBA-948620C9C8CA}" dt="2022-05-03T11:17:49.320" v="1"/>
          <ac:spMkLst>
            <pc:docMk/>
            <pc:sldMk cId="1565281408" sldId="439"/>
            <ac:spMk id="4" creationId="{CA29CB01-A20A-ADD6-19C9-FDE0F79E820A}"/>
          </ac:spMkLst>
        </pc:spChg>
        <pc:spChg chg="del">
          <ac:chgData name="Ricardo Moinhos" userId="S::ricardomo@lsretail.com::5043ba23-3ebb-477f-9075-c886aae2f68c" providerId="AD" clId="Web-{66C514DB-70A5-CAF6-CEBA-948620C9C8CA}" dt="2022-05-03T11:17:49.320" v="1"/>
          <ac:spMkLst>
            <pc:docMk/>
            <pc:sldMk cId="1565281408" sldId="439"/>
            <ac:spMk id="5" creationId="{B6C11B97-ACCB-393A-32E9-A060402F1513}"/>
          </ac:spMkLst>
        </pc:spChg>
      </pc:sldChg>
    </pc:docChg>
  </pc:docChgLst>
</pc:chgInfo>
</file>

<file path=ppt/comments/modernComment_1B6_EF3B2D69.xml><?xml version="1.0" encoding="utf-8"?>
<p188:cmLst xmlns:a="http://schemas.openxmlformats.org/drawingml/2006/main" xmlns:r="http://schemas.openxmlformats.org/officeDocument/2006/relationships" xmlns:p188="http://schemas.microsoft.com/office/powerpoint/2018/8/main">
  <p188:cm id="{9C1CB90E-82F1-4913-AA3A-E6D1D3EFDFBA}" authorId="{08BDE8B2-B64D-68C7-63AD-C12A837D26AA}" created="2022-05-12T09:12:58.070">
    <pc:sldMkLst xmlns:pc="http://schemas.microsoft.com/office/powerpoint/2013/main/command">
      <pc:docMk/>
      <pc:sldMk cId="4013632873" sldId="438"/>
    </pc:sldMkLst>
    <p188:txBody>
      <a:bodyPr/>
      <a:lstStyle/>
      <a:p>
        <a:r>
          <a:rPr lang="en-US"/>
          <a:t>What does LS Central have for data cleaning or compression?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5/24/2022</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812989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10</a:t>
            </a:fld>
            <a:endParaRPr lang="en-US"/>
          </a:p>
        </p:txBody>
      </p:sp>
    </p:spTree>
    <p:extLst>
      <p:ext uri="{BB962C8B-B14F-4D97-AF65-F5344CB8AC3E}">
        <p14:creationId xmlns:p14="http://schemas.microsoft.com/office/powerpoint/2010/main" val="3436430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323493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39685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91149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14</a:t>
            </a:fld>
            <a:endParaRPr lang="en-US"/>
          </a:p>
        </p:txBody>
      </p:sp>
    </p:spTree>
    <p:extLst>
      <p:ext uri="{BB962C8B-B14F-4D97-AF65-F5344CB8AC3E}">
        <p14:creationId xmlns:p14="http://schemas.microsoft.com/office/powerpoint/2010/main" val="3326588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3725794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1806514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17</a:t>
            </a:fld>
            <a:endParaRPr lang="en-US"/>
          </a:p>
        </p:txBody>
      </p:sp>
    </p:spTree>
    <p:extLst>
      <p:ext uri="{BB962C8B-B14F-4D97-AF65-F5344CB8AC3E}">
        <p14:creationId xmlns:p14="http://schemas.microsoft.com/office/powerpoint/2010/main" val="2899441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18</a:t>
            </a:fld>
            <a:endParaRPr lang="en-US"/>
          </a:p>
        </p:txBody>
      </p:sp>
    </p:spTree>
    <p:extLst>
      <p:ext uri="{BB962C8B-B14F-4D97-AF65-F5344CB8AC3E}">
        <p14:creationId xmlns:p14="http://schemas.microsoft.com/office/powerpoint/2010/main" val="1335832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353573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2810904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1919003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340652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22</a:t>
            </a:fld>
            <a:endParaRPr lang="en-US"/>
          </a:p>
        </p:txBody>
      </p:sp>
    </p:spTree>
    <p:extLst>
      <p:ext uri="{BB962C8B-B14F-4D97-AF65-F5344CB8AC3E}">
        <p14:creationId xmlns:p14="http://schemas.microsoft.com/office/powerpoint/2010/main" val="1249411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23</a:t>
            </a:fld>
            <a:endParaRPr lang="en-US"/>
          </a:p>
        </p:txBody>
      </p:sp>
    </p:spTree>
    <p:extLst>
      <p:ext uri="{BB962C8B-B14F-4D97-AF65-F5344CB8AC3E}">
        <p14:creationId xmlns:p14="http://schemas.microsoft.com/office/powerpoint/2010/main" val="3504304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24</a:t>
            </a:fld>
            <a:endParaRPr lang="en-US"/>
          </a:p>
        </p:txBody>
      </p:sp>
    </p:spTree>
    <p:extLst>
      <p:ext uri="{BB962C8B-B14F-4D97-AF65-F5344CB8AC3E}">
        <p14:creationId xmlns:p14="http://schemas.microsoft.com/office/powerpoint/2010/main" val="280210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25</a:t>
            </a:fld>
            <a:endParaRPr lang="en-US"/>
          </a:p>
        </p:txBody>
      </p:sp>
    </p:spTree>
    <p:extLst>
      <p:ext uri="{BB962C8B-B14F-4D97-AF65-F5344CB8AC3E}">
        <p14:creationId xmlns:p14="http://schemas.microsoft.com/office/powerpoint/2010/main" val="2550634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2108446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2156943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2462126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3</a:t>
            </a:fld>
            <a:endParaRPr lang="en-US"/>
          </a:p>
        </p:txBody>
      </p:sp>
    </p:spTree>
    <p:extLst>
      <p:ext uri="{BB962C8B-B14F-4D97-AF65-F5344CB8AC3E}">
        <p14:creationId xmlns:p14="http://schemas.microsoft.com/office/powerpoint/2010/main" val="321167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4</a:t>
            </a:fld>
            <a:endParaRPr lang="en-US"/>
          </a:p>
        </p:txBody>
      </p:sp>
    </p:spTree>
    <p:extLst>
      <p:ext uri="{BB962C8B-B14F-4D97-AF65-F5344CB8AC3E}">
        <p14:creationId xmlns:p14="http://schemas.microsoft.com/office/powerpoint/2010/main" val="48423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5</a:t>
            </a:fld>
            <a:endParaRPr lang="en-US"/>
          </a:p>
        </p:txBody>
      </p:sp>
    </p:spTree>
    <p:extLst>
      <p:ext uri="{BB962C8B-B14F-4D97-AF65-F5344CB8AC3E}">
        <p14:creationId xmlns:p14="http://schemas.microsoft.com/office/powerpoint/2010/main" val="2431827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6</a:t>
            </a:fld>
            <a:endParaRPr lang="en-IS"/>
          </a:p>
        </p:txBody>
      </p:sp>
    </p:spTree>
    <p:extLst>
      <p:ext uri="{BB962C8B-B14F-4D97-AF65-F5344CB8AC3E}">
        <p14:creationId xmlns:p14="http://schemas.microsoft.com/office/powerpoint/2010/main" val="68741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7</a:t>
            </a:fld>
            <a:endParaRPr lang="en-IS"/>
          </a:p>
        </p:txBody>
      </p:sp>
    </p:spTree>
    <p:extLst>
      <p:ext uri="{BB962C8B-B14F-4D97-AF65-F5344CB8AC3E}">
        <p14:creationId xmlns:p14="http://schemas.microsoft.com/office/powerpoint/2010/main" val="271247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8</a:t>
            </a:fld>
            <a:endParaRPr lang="en-US"/>
          </a:p>
        </p:txBody>
      </p:sp>
    </p:spTree>
    <p:extLst>
      <p:ext uri="{BB962C8B-B14F-4D97-AF65-F5344CB8AC3E}">
        <p14:creationId xmlns:p14="http://schemas.microsoft.com/office/powerpoint/2010/main" val="4265680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1355134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sv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3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1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1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37.png"/><Relationship Id="rId4" Type="http://schemas.openxmlformats.org/officeDocument/2006/relationships/image" Target="../media/image12.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emf"/><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emf"/><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2.emf"/><Relationship Id="rId4" Type="http://schemas.openxmlformats.org/officeDocument/2006/relationships/image" Target="../media/image3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12.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41.png"/><Relationship Id="rId4" Type="http://schemas.openxmlformats.org/officeDocument/2006/relationships/image" Target="../media/image12.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12.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 speaker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1322E-7F33-F74D-9102-5206D0206522}"/>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461A522-896C-5949-A91A-B4AB116AD849}"/>
              </a:ext>
            </a:extLst>
          </p:cNvPr>
          <p:cNvSpPr>
            <a:spLocks noGrp="1"/>
          </p:cNvSpPr>
          <p:nvPr>
            <p:ph type="body" sz="quarter" idx="10" hasCustomPrompt="1"/>
          </p:nvPr>
        </p:nvSpPr>
        <p:spPr>
          <a:xfrm>
            <a:off x="5086555" y="23749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7" name="Text Placeholder 5">
            <a:extLst>
              <a:ext uri="{FF2B5EF4-FFF2-40B4-BE49-F238E27FC236}">
                <a16:creationId xmlns:a16="http://schemas.microsoft.com/office/drawing/2014/main" id="{C600FFE9-A966-0740-91F7-749B53EEBA4F}"/>
              </a:ext>
            </a:extLst>
          </p:cNvPr>
          <p:cNvSpPr>
            <a:spLocks noGrp="1"/>
          </p:cNvSpPr>
          <p:nvPr>
            <p:ph type="body" sz="quarter" idx="11" hasCustomPrompt="1"/>
          </p:nvPr>
        </p:nvSpPr>
        <p:spPr>
          <a:xfrm>
            <a:off x="5086555" y="30385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8" name="Text Placeholder 5">
            <a:extLst>
              <a:ext uri="{FF2B5EF4-FFF2-40B4-BE49-F238E27FC236}">
                <a16:creationId xmlns:a16="http://schemas.microsoft.com/office/drawing/2014/main" id="{3DE73AC2-DD3E-9B43-8479-D8B11743DBEA}"/>
              </a:ext>
            </a:extLst>
          </p:cNvPr>
          <p:cNvSpPr>
            <a:spLocks noGrp="1"/>
          </p:cNvSpPr>
          <p:nvPr>
            <p:ph type="body" sz="quarter" idx="12" hasCustomPrompt="1"/>
          </p:nvPr>
        </p:nvSpPr>
        <p:spPr>
          <a:xfrm>
            <a:off x="5969206" y="4188952"/>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9" name="Text Placeholder 5">
            <a:extLst>
              <a:ext uri="{FF2B5EF4-FFF2-40B4-BE49-F238E27FC236}">
                <a16:creationId xmlns:a16="http://schemas.microsoft.com/office/drawing/2014/main" id="{AF41A4B0-6CC2-8B4F-A0DE-E6701D0D8C0C}"/>
              </a:ext>
            </a:extLst>
          </p:cNvPr>
          <p:cNvSpPr>
            <a:spLocks noGrp="1"/>
          </p:cNvSpPr>
          <p:nvPr>
            <p:ph type="body" sz="quarter" idx="13" hasCustomPrompt="1"/>
          </p:nvPr>
        </p:nvSpPr>
        <p:spPr>
          <a:xfrm>
            <a:off x="5969206" y="4552750"/>
            <a:ext cx="47241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69206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304334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peakers C">
    <p:spTree>
      <p:nvGrpSpPr>
        <p:cNvPr id="1" name=""/>
        <p:cNvGrpSpPr/>
        <p:nvPr/>
      </p:nvGrpSpPr>
      <p:grpSpPr>
        <a:xfrm>
          <a:off x="0" y="0"/>
          <a:ext cx="0" cy="0"/>
          <a:chOff x="0" y="0"/>
          <a:chExt cx="0" cy="0"/>
        </a:xfrm>
      </p:grpSpPr>
      <p:pic>
        <p:nvPicPr>
          <p:cNvPr id="3" name="Picture 2" descr="A picture containing text, frog&#10;&#10;Description automatically generated">
            <a:extLst>
              <a:ext uri="{FF2B5EF4-FFF2-40B4-BE49-F238E27FC236}">
                <a16:creationId xmlns:a16="http://schemas.microsoft.com/office/drawing/2014/main" id="{F6C5D66B-8AB5-3D48-82E6-9B81A0FBEB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04F7256C-963D-364E-8E22-1B6F64108296}"/>
              </a:ext>
            </a:extLst>
          </p:cNvPr>
          <p:cNvSpPr>
            <a:spLocks noGrp="1"/>
          </p:cNvSpPr>
          <p:nvPr>
            <p:ph type="body" sz="quarter" idx="10" hasCustomPrompt="1"/>
          </p:nvPr>
        </p:nvSpPr>
        <p:spPr>
          <a:xfrm>
            <a:off x="641453" y="24511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482AD51D-03E6-3B4E-8D78-D998A6508C52}"/>
              </a:ext>
            </a:extLst>
          </p:cNvPr>
          <p:cNvSpPr>
            <a:spLocks noGrp="1"/>
          </p:cNvSpPr>
          <p:nvPr>
            <p:ph type="body" sz="quarter" idx="11" hasCustomPrompt="1"/>
          </p:nvPr>
        </p:nvSpPr>
        <p:spPr>
          <a:xfrm>
            <a:off x="641453" y="3114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B9A6239C-EADA-3840-8A0C-2CA4553283D6}"/>
              </a:ext>
            </a:extLst>
          </p:cNvPr>
          <p:cNvSpPr>
            <a:spLocks noGrp="1"/>
          </p:cNvSpPr>
          <p:nvPr>
            <p:ph type="body" sz="quarter" idx="12" hasCustomPrompt="1"/>
          </p:nvPr>
        </p:nvSpPr>
        <p:spPr>
          <a:xfrm>
            <a:off x="5779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EE7CB916-0CC2-444D-9DF6-1041AF3F81E3}"/>
              </a:ext>
            </a:extLst>
          </p:cNvPr>
          <p:cNvSpPr>
            <a:spLocks noGrp="1"/>
          </p:cNvSpPr>
          <p:nvPr>
            <p:ph type="body" sz="quarter" idx="13" hasCustomPrompt="1"/>
          </p:nvPr>
        </p:nvSpPr>
        <p:spPr>
          <a:xfrm>
            <a:off x="5779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E97C664A-CB57-F14F-9C98-B08C1FEDC7BA}"/>
              </a:ext>
            </a:extLst>
          </p:cNvPr>
          <p:cNvSpPr>
            <a:spLocks noGrp="1"/>
          </p:cNvSpPr>
          <p:nvPr>
            <p:ph type="body" sz="quarter" idx="14" hasCustomPrompt="1"/>
          </p:nvPr>
        </p:nvSpPr>
        <p:spPr>
          <a:xfrm>
            <a:off x="28385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D120AA9D-51D5-A742-8B17-759D4C9C2F3A}"/>
              </a:ext>
            </a:extLst>
          </p:cNvPr>
          <p:cNvSpPr>
            <a:spLocks noGrp="1"/>
          </p:cNvSpPr>
          <p:nvPr>
            <p:ph type="body" sz="quarter" idx="15" hasCustomPrompt="1"/>
          </p:nvPr>
        </p:nvSpPr>
        <p:spPr>
          <a:xfrm>
            <a:off x="28385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1" name="Text Placeholder 5">
            <a:extLst>
              <a:ext uri="{FF2B5EF4-FFF2-40B4-BE49-F238E27FC236}">
                <a16:creationId xmlns:a16="http://schemas.microsoft.com/office/drawing/2014/main" id="{1D680E90-C72A-C14E-B1B3-B100FD48E598}"/>
              </a:ext>
            </a:extLst>
          </p:cNvPr>
          <p:cNvSpPr>
            <a:spLocks noGrp="1"/>
          </p:cNvSpPr>
          <p:nvPr>
            <p:ph type="body" sz="quarter" idx="16" hasCustomPrompt="1"/>
          </p:nvPr>
        </p:nvSpPr>
        <p:spPr>
          <a:xfrm>
            <a:off x="50991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2" name="Text Placeholder 5">
            <a:extLst>
              <a:ext uri="{FF2B5EF4-FFF2-40B4-BE49-F238E27FC236}">
                <a16:creationId xmlns:a16="http://schemas.microsoft.com/office/drawing/2014/main" id="{2F40F1D8-60DE-C644-85B6-B5A910DD501A}"/>
              </a:ext>
            </a:extLst>
          </p:cNvPr>
          <p:cNvSpPr>
            <a:spLocks noGrp="1"/>
          </p:cNvSpPr>
          <p:nvPr>
            <p:ph type="body" sz="quarter" idx="17" hasCustomPrompt="1"/>
          </p:nvPr>
        </p:nvSpPr>
        <p:spPr>
          <a:xfrm>
            <a:off x="50991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6248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peakers 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F00C28A-A381-0549-A4FD-D6337CC4C0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2AD1AEAD-9CD9-4947-8042-9623E4BA38A3}"/>
              </a:ext>
            </a:extLst>
          </p:cNvPr>
          <p:cNvSpPr>
            <a:spLocks noGrp="1"/>
          </p:cNvSpPr>
          <p:nvPr>
            <p:ph type="body" sz="quarter" idx="10" hasCustomPrompt="1"/>
          </p:nvPr>
        </p:nvSpPr>
        <p:spPr>
          <a:xfrm>
            <a:off x="4616553" y="22987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D919ECA9-1033-5D42-9FBA-E2A051680216}"/>
              </a:ext>
            </a:extLst>
          </p:cNvPr>
          <p:cNvSpPr>
            <a:spLocks noGrp="1"/>
          </p:cNvSpPr>
          <p:nvPr>
            <p:ph type="body" sz="quarter" idx="11" hasCustomPrompt="1"/>
          </p:nvPr>
        </p:nvSpPr>
        <p:spPr>
          <a:xfrm>
            <a:off x="4616553" y="29623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56F774E-B852-264B-AB1F-B158D3A09634}"/>
              </a:ext>
            </a:extLst>
          </p:cNvPr>
          <p:cNvSpPr>
            <a:spLocks noGrp="1"/>
          </p:cNvSpPr>
          <p:nvPr>
            <p:ph type="body" sz="quarter" idx="12" hasCustomPrompt="1"/>
          </p:nvPr>
        </p:nvSpPr>
        <p:spPr>
          <a:xfrm>
            <a:off x="45530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F21C5BAC-B89E-E840-9F0E-546A680A25A2}"/>
              </a:ext>
            </a:extLst>
          </p:cNvPr>
          <p:cNvSpPr>
            <a:spLocks noGrp="1"/>
          </p:cNvSpPr>
          <p:nvPr>
            <p:ph type="body" sz="quarter" idx="13" hasCustomPrompt="1"/>
          </p:nvPr>
        </p:nvSpPr>
        <p:spPr>
          <a:xfrm>
            <a:off x="45530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1AD095B0-1A72-9040-809D-5AB754686551}"/>
              </a:ext>
            </a:extLst>
          </p:cNvPr>
          <p:cNvSpPr>
            <a:spLocks noGrp="1"/>
          </p:cNvSpPr>
          <p:nvPr>
            <p:ph type="body" sz="quarter" idx="14" hasCustomPrompt="1"/>
          </p:nvPr>
        </p:nvSpPr>
        <p:spPr>
          <a:xfrm>
            <a:off x="68136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113CA0B3-7A0E-DF45-B1D0-D7118687D4CE}"/>
              </a:ext>
            </a:extLst>
          </p:cNvPr>
          <p:cNvSpPr>
            <a:spLocks noGrp="1"/>
          </p:cNvSpPr>
          <p:nvPr>
            <p:ph type="body" sz="quarter" idx="15" hasCustomPrompt="1"/>
          </p:nvPr>
        </p:nvSpPr>
        <p:spPr>
          <a:xfrm>
            <a:off x="68136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1" name="Text Placeholder 5">
            <a:extLst>
              <a:ext uri="{FF2B5EF4-FFF2-40B4-BE49-F238E27FC236}">
                <a16:creationId xmlns:a16="http://schemas.microsoft.com/office/drawing/2014/main" id="{D99BAB90-8CFC-F849-98CC-A7B73B190A29}"/>
              </a:ext>
            </a:extLst>
          </p:cNvPr>
          <p:cNvSpPr>
            <a:spLocks noGrp="1"/>
          </p:cNvSpPr>
          <p:nvPr>
            <p:ph type="body" sz="quarter" idx="16" hasCustomPrompt="1"/>
          </p:nvPr>
        </p:nvSpPr>
        <p:spPr>
          <a:xfrm>
            <a:off x="90742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2" name="Text Placeholder 5">
            <a:extLst>
              <a:ext uri="{FF2B5EF4-FFF2-40B4-BE49-F238E27FC236}">
                <a16:creationId xmlns:a16="http://schemas.microsoft.com/office/drawing/2014/main" id="{DE2D3CB0-3F15-C44A-B449-D9EF0A917240}"/>
              </a:ext>
            </a:extLst>
          </p:cNvPr>
          <p:cNvSpPr>
            <a:spLocks noGrp="1"/>
          </p:cNvSpPr>
          <p:nvPr>
            <p:ph type="body" sz="quarter" idx="17" hasCustomPrompt="1"/>
          </p:nvPr>
        </p:nvSpPr>
        <p:spPr>
          <a:xfrm>
            <a:off x="90742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98318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team/many speake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453923"/>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3670721"/>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Lead speaker</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034519"/>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92FB97D5-E1AC-DA46-A788-1A923838D6C9}"/>
              </a:ext>
            </a:extLst>
          </p:cNvPr>
          <p:cNvSpPr>
            <a:spLocks noGrp="1"/>
          </p:cNvSpPr>
          <p:nvPr>
            <p:ph type="body" sz="quarter" idx="14" hasCustomPrompt="1"/>
          </p:nvPr>
        </p:nvSpPr>
        <p:spPr>
          <a:xfrm>
            <a:off x="4972256" y="4665629"/>
            <a:ext cx="6489494" cy="348214"/>
          </a:xfrm>
          <a:prstGeom prst="rect">
            <a:avLst/>
          </a:prstGeom>
        </p:spPr>
        <p:txBody>
          <a:bodyPr anchor="t"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names, </a:t>
            </a:r>
            <a:r>
              <a:rPr lang="en-GB" err="1"/>
              <a:t>Seperated</a:t>
            </a:r>
            <a:r>
              <a:rPr lang="en-GB"/>
              <a:t>, By Commas</a:t>
            </a:r>
          </a:p>
        </p:txBody>
      </p:sp>
    </p:spTree>
    <p:extLst>
      <p:ext uri="{BB962C8B-B14F-4D97-AF65-F5344CB8AC3E}">
        <p14:creationId xmlns:p14="http://schemas.microsoft.com/office/powerpoint/2010/main" val="390642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with text 1">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370F93E-C3A0-D243-BE43-33081C1BC4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9719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2487478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0032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206039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with text 1">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370F93E-C3A0-D243-BE43-33081C1BC4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4400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nd slide with text 1">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7A5FAAC-20B0-0A41-8C3A-893FDA0240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12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peaker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4214352"/>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578150"/>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562977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end slide with text 1">
    <p:spTree>
      <p:nvGrpSpPr>
        <p:cNvPr id="1" name=""/>
        <p:cNvGrpSpPr/>
        <p:nvPr/>
      </p:nvGrpSpPr>
      <p:grpSpPr>
        <a:xfrm>
          <a:off x="0" y="0"/>
          <a:ext cx="0" cy="0"/>
          <a:chOff x="0" y="0"/>
          <a:chExt cx="0" cy="0"/>
        </a:xfrm>
      </p:grpSpPr>
      <p:pic>
        <p:nvPicPr>
          <p:cNvPr id="3" name="Picture 2" descr="A picture containing text, nature, night sky&#10;&#10;Description automatically generated">
            <a:extLst>
              <a:ext uri="{FF2B5EF4-FFF2-40B4-BE49-F238E27FC236}">
                <a16:creationId xmlns:a16="http://schemas.microsoft.com/office/drawing/2014/main" id="{9CF236A4-535D-3C42-9651-87A62E4B08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9860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end slide with text 1">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1E99FC2D-5AA3-684F-AC58-146D94EE147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3438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nd slide with tex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6742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03609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with tex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5208105" y="2922104"/>
            <a:ext cx="5943600" cy="506896"/>
          </a:xfrm>
          <a:prstGeom prst="rect">
            <a:avLst/>
          </a:prstGeom>
        </p:spPr>
        <p:txBody>
          <a:bodyPr/>
          <a:lstStyle>
            <a:lvl1pPr marL="0" indent="0" algn="ctr">
              <a:buNone/>
              <a:defRPr sz="6000" b="1">
                <a:solidFill>
                  <a:srgbClr val="F8C79F"/>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358591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24450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with tex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572000" y="2922104"/>
            <a:ext cx="7195931"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913850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with tex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88502" y="3175552"/>
            <a:ext cx="5764698"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725078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with tex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12305" y="2807804"/>
            <a:ext cx="5332895" cy="506896"/>
          </a:xfrm>
          <a:prstGeom prst="rect">
            <a:avLst/>
          </a:prstGeom>
        </p:spPr>
        <p:txBody>
          <a:bodyPr/>
          <a:lstStyle>
            <a:lvl1pPr marL="0" indent="0" algn="ctr">
              <a:buNone/>
              <a:defRPr sz="6000" b="1">
                <a:solidFill>
                  <a:srgbClr val="F7F49D"/>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Add text</a:t>
            </a:r>
            <a:endParaRPr lang="en-IS"/>
          </a:p>
        </p:txBody>
      </p:sp>
    </p:spTree>
    <p:extLst>
      <p:ext uri="{BB962C8B-B14F-4D97-AF65-F5344CB8AC3E}">
        <p14:creationId xmlns:p14="http://schemas.microsoft.com/office/powerpoint/2010/main" val="1560755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686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14583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peak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E217D38A-9119-934F-AF72-2CFFD6E93E3F}"/>
              </a:ext>
            </a:extLst>
          </p:cNvPr>
          <p:cNvSpPr>
            <a:spLocks noGrp="1"/>
          </p:cNvSpPr>
          <p:nvPr>
            <p:ph type="body" sz="quarter" idx="10" hasCustomPrompt="1"/>
          </p:nvPr>
        </p:nvSpPr>
        <p:spPr>
          <a:xfrm>
            <a:off x="559006" y="2205294"/>
            <a:ext cx="62481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735FE218-B3D9-314B-84ED-336549C2448D}"/>
              </a:ext>
            </a:extLst>
          </p:cNvPr>
          <p:cNvSpPr>
            <a:spLocks noGrp="1"/>
          </p:cNvSpPr>
          <p:nvPr>
            <p:ph type="body" sz="quarter" idx="11" hasCustomPrompt="1"/>
          </p:nvPr>
        </p:nvSpPr>
        <p:spPr>
          <a:xfrm>
            <a:off x="559006" y="2868971"/>
            <a:ext cx="62481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14929DBF-7912-F84B-B9B2-8BDCDB75BBE9}"/>
              </a:ext>
            </a:extLst>
          </p:cNvPr>
          <p:cNvSpPr>
            <a:spLocks noGrp="1"/>
          </p:cNvSpPr>
          <p:nvPr>
            <p:ph type="body" sz="quarter" idx="12" hasCustomPrompt="1"/>
          </p:nvPr>
        </p:nvSpPr>
        <p:spPr>
          <a:xfrm>
            <a:off x="1111964" y="4019346"/>
            <a:ext cx="5142278"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C79AF4B8-E449-FC4E-9CD2-6DB6DF2EEAA8}"/>
              </a:ext>
            </a:extLst>
          </p:cNvPr>
          <p:cNvSpPr>
            <a:spLocks noGrp="1"/>
          </p:cNvSpPr>
          <p:nvPr>
            <p:ph type="body" sz="quarter" idx="13" hasCustomPrompt="1"/>
          </p:nvPr>
        </p:nvSpPr>
        <p:spPr>
          <a:xfrm>
            <a:off x="1111964" y="4383144"/>
            <a:ext cx="5142278"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646825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184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67418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493823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Tree>
    <p:extLst>
      <p:ext uri="{BB962C8B-B14F-4D97-AF65-F5344CB8AC3E}">
        <p14:creationId xmlns:p14="http://schemas.microsoft.com/office/powerpoint/2010/main" val="2180407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20069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585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4162237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0"/>
              </a:spcBef>
              <a:buNone/>
              <a:defRPr sz="2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8900000">
            <a:off x="6807061" y="1508431"/>
            <a:ext cx="4417892" cy="3841138"/>
          </a:xfrm>
          <a:prstGeom prst="rect">
            <a:avLst/>
          </a:prstGeom>
        </p:spPr>
      </p:pic>
    </p:spTree>
    <p:extLst>
      <p:ext uri="{BB962C8B-B14F-4D97-AF65-F5344CB8AC3E}">
        <p14:creationId xmlns:p14="http://schemas.microsoft.com/office/powerpoint/2010/main" val="122600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mpty gradient slide with logo and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522188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8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eak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463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099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858556" y="3960352"/>
            <a:ext cx="5064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858556" y="4324150"/>
            <a:ext cx="506489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064925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574931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4403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46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8042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33158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003802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3905530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9690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0632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1322E-7F33-F74D-9102-5206D0206522}"/>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461A522-896C-5949-A91A-B4AB116AD849}"/>
              </a:ext>
            </a:extLst>
          </p:cNvPr>
          <p:cNvSpPr>
            <a:spLocks noGrp="1"/>
          </p:cNvSpPr>
          <p:nvPr>
            <p:ph type="body" sz="quarter" idx="10" hasCustomPrompt="1"/>
          </p:nvPr>
        </p:nvSpPr>
        <p:spPr>
          <a:xfrm>
            <a:off x="5086555" y="23749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7" name="Text Placeholder 5">
            <a:extLst>
              <a:ext uri="{FF2B5EF4-FFF2-40B4-BE49-F238E27FC236}">
                <a16:creationId xmlns:a16="http://schemas.microsoft.com/office/drawing/2014/main" id="{C600FFE9-A966-0740-91F7-749B53EEBA4F}"/>
              </a:ext>
            </a:extLst>
          </p:cNvPr>
          <p:cNvSpPr>
            <a:spLocks noGrp="1"/>
          </p:cNvSpPr>
          <p:nvPr>
            <p:ph type="body" sz="quarter" idx="11" hasCustomPrompt="1"/>
          </p:nvPr>
        </p:nvSpPr>
        <p:spPr>
          <a:xfrm>
            <a:off x="5086555" y="30385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8" name="Text Placeholder 5">
            <a:extLst>
              <a:ext uri="{FF2B5EF4-FFF2-40B4-BE49-F238E27FC236}">
                <a16:creationId xmlns:a16="http://schemas.microsoft.com/office/drawing/2014/main" id="{3DE73AC2-DD3E-9B43-8479-D8B11743DBEA}"/>
              </a:ext>
            </a:extLst>
          </p:cNvPr>
          <p:cNvSpPr>
            <a:spLocks noGrp="1"/>
          </p:cNvSpPr>
          <p:nvPr>
            <p:ph type="body" sz="quarter" idx="12" hasCustomPrompt="1"/>
          </p:nvPr>
        </p:nvSpPr>
        <p:spPr>
          <a:xfrm>
            <a:off x="58676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9" name="Text Placeholder 5">
            <a:extLst>
              <a:ext uri="{FF2B5EF4-FFF2-40B4-BE49-F238E27FC236}">
                <a16:creationId xmlns:a16="http://schemas.microsoft.com/office/drawing/2014/main" id="{AF41A4B0-6CC2-8B4F-A0DE-E6701D0D8C0C}"/>
              </a:ext>
            </a:extLst>
          </p:cNvPr>
          <p:cNvSpPr>
            <a:spLocks noGrp="1"/>
          </p:cNvSpPr>
          <p:nvPr>
            <p:ph type="body" sz="quarter" idx="13" hasCustomPrompt="1"/>
          </p:nvPr>
        </p:nvSpPr>
        <p:spPr>
          <a:xfrm>
            <a:off x="58676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0" name="Text Placeholder 5">
            <a:extLst>
              <a:ext uri="{FF2B5EF4-FFF2-40B4-BE49-F238E27FC236}">
                <a16:creationId xmlns:a16="http://schemas.microsoft.com/office/drawing/2014/main" id="{DE5DEF4D-B087-0F4C-AEA3-4F5D7693C0CC}"/>
              </a:ext>
            </a:extLst>
          </p:cNvPr>
          <p:cNvSpPr>
            <a:spLocks noGrp="1"/>
          </p:cNvSpPr>
          <p:nvPr>
            <p:ph type="body" sz="quarter" idx="14" hasCustomPrompt="1"/>
          </p:nvPr>
        </p:nvSpPr>
        <p:spPr>
          <a:xfrm>
            <a:off x="84203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1" name="Text Placeholder 5">
            <a:extLst>
              <a:ext uri="{FF2B5EF4-FFF2-40B4-BE49-F238E27FC236}">
                <a16:creationId xmlns:a16="http://schemas.microsoft.com/office/drawing/2014/main" id="{9E3B26F5-A19C-D249-9274-FEE4E14C876C}"/>
              </a:ext>
            </a:extLst>
          </p:cNvPr>
          <p:cNvSpPr>
            <a:spLocks noGrp="1"/>
          </p:cNvSpPr>
          <p:nvPr>
            <p:ph type="body" sz="quarter" idx="15" hasCustomPrompt="1"/>
          </p:nvPr>
        </p:nvSpPr>
        <p:spPr>
          <a:xfrm>
            <a:off x="84203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10060640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103825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234734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1438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6043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423261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51323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0230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137831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75635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7427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eakers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2961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2961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656FC959-8127-F240-A581-A099A1BA24C2}"/>
              </a:ext>
            </a:extLst>
          </p:cNvPr>
          <p:cNvSpPr>
            <a:spLocks noGrp="1"/>
          </p:cNvSpPr>
          <p:nvPr>
            <p:ph type="body" sz="quarter" idx="14" hasCustomPrompt="1"/>
          </p:nvPr>
        </p:nvSpPr>
        <p:spPr>
          <a:xfrm>
            <a:off x="83060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A7C12695-0968-604B-B14A-65C87A7F19F5}"/>
              </a:ext>
            </a:extLst>
          </p:cNvPr>
          <p:cNvSpPr>
            <a:spLocks noGrp="1"/>
          </p:cNvSpPr>
          <p:nvPr>
            <p:ph type="body" sz="quarter" idx="15" hasCustomPrompt="1"/>
          </p:nvPr>
        </p:nvSpPr>
        <p:spPr>
          <a:xfrm>
            <a:off x="83060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478470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118916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3365376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228286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3993372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780806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speakers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5">
            <a:extLst>
              <a:ext uri="{FF2B5EF4-FFF2-40B4-BE49-F238E27FC236}">
                <a16:creationId xmlns:a16="http://schemas.microsoft.com/office/drawing/2014/main" id="{B9AA3E6D-9D38-8445-9817-3F3C04EC5C25}"/>
              </a:ext>
            </a:extLst>
          </p:cNvPr>
          <p:cNvSpPr>
            <a:spLocks noGrp="1"/>
          </p:cNvSpPr>
          <p:nvPr>
            <p:ph type="body" sz="quarter" idx="10" hasCustomPrompt="1"/>
          </p:nvPr>
        </p:nvSpPr>
        <p:spPr>
          <a:xfrm>
            <a:off x="571706" y="2205294"/>
            <a:ext cx="62227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10" name="Text Placeholder 5">
            <a:extLst>
              <a:ext uri="{FF2B5EF4-FFF2-40B4-BE49-F238E27FC236}">
                <a16:creationId xmlns:a16="http://schemas.microsoft.com/office/drawing/2014/main" id="{B1F8A625-E21A-EB43-A4DA-DE2598488243}"/>
              </a:ext>
            </a:extLst>
          </p:cNvPr>
          <p:cNvSpPr>
            <a:spLocks noGrp="1"/>
          </p:cNvSpPr>
          <p:nvPr>
            <p:ph type="body" sz="quarter" idx="11" hasCustomPrompt="1"/>
          </p:nvPr>
        </p:nvSpPr>
        <p:spPr>
          <a:xfrm>
            <a:off x="571706" y="2868971"/>
            <a:ext cx="62227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11" name="Text Placeholder 5">
            <a:extLst>
              <a:ext uri="{FF2B5EF4-FFF2-40B4-BE49-F238E27FC236}">
                <a16:creationId xmlns:a16="http://schemas.microsoft.com/office/drawing/2014/main" id="{917D4ACD-033C-E145-A3BB-C63E21FC0B72}"/>
              </a:ext>
            </a:extLst>
          </p:cNvPr>
          <p:cNvSpPr>
            <a:spLocks noGrp="1"/>
          </p:cNvSpPr>
          <p:nvPr>
            <p:ph type="body" sz="quarter" idx="12" hasCustomPrompt="1"/>
          </p:nvPr>
        </p:nvSpPr>
        <p:spPr>
          <a:xfrm>
            <a:off x="9527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2" name="Text Placeholder 5">
            <a:extLst>
              <a:ext uri="{FF2B5EF4-FFF2-40B4-BE49-F238E27FC236}">
                <a16:creationId xmlns:a16="http://schemas.microsoft.com/office/drawing/2014/main" id="{C546E714-BB5F-B94B-94F6-074431B98C4A}"/>
              </a:ext>
            </a:extLst>
          </p:cNvPr>
          <p:cNvSpPr>
            <a:spLocks noGrp="1"/>
          </p:cNvSpPr>
          <p:nvPr>
            <p:ph type="body" sz="quarter" idx="13" hasCustomPrompt="1"/>
          </p:nvPr>
        </p:nvSpPr>
        <p:spPr>
          <a:xfrm>
            <a:off x="9527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68FE9F43-27DA-4F49-99B7-2CA36D200AE2}"/>
              </a:ext>
            </a:extLst>
          </p:cNvPr>
          <p:cNvSpPr>
            <a:spLocks noGrp="1"/>
          </p:cNvSpPr>
          <p:nvPr>
            <p:ph type="body" sz="quarter" idx="14" hasCustomPrompt="1"/>
          </p:nvPr>
        </p:nvSpPr>
        <p:spPr>
          <a:xfrm>
            <a:off x="37848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1838BAB-38AB-F04E-8BF1-71AE25D35116}"/>
              </a:ext>
            </a:extLst>
          </p:cNvPr>
          <p:cNvSpPr>
            <a:spLocks noGrp="1"/>
          </p:cNvSpPr>
          <p:nvPr>
            <p:ph type="body" sz="quarter" idx="15" hasCustomPrompt="1"/>
          </p:nvPr>
        </p:nvSpPr>
        <p:spPr>
          <a:xfrm>
            <a:off x="37848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384614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speakers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717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353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5844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5844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9" name="Text Placeholder 5">
            <a:extLst>
              <a:ext uri="{FF2B5EF4-FFF2-40B4-BE49-F238E27FC236}">
                <a16:creationId xmlns:a16="http://schemas.microsoft.com/office/drawing/2014/main" id="{290CE62C-6D66-7741-B54A-518B7E223A4B}"/>
              </a:ext>
            </a:extLst>
          </p:cNvPr>
          <p:cNvSpPr>
            <a:spLocks noGrp="1"/>
          </p:cNvSpPr>
          <p:nvPr>
            <p:ph type="body" sz="quarter" idx="14" hasCustomPrompt="1"/>
          </p:nvPr>
        </p:nvSpPr>
        <p:spPr>
          <a:xfrm>
            <a:off x="34927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0" name="Text Placeholder 5">
            <a:extLst>
              <a:ext uri="{FF2B5EF4-FFF2-40B4-BE49-F238E27FC236}">
                <a16:creationId xmlns:a16="http://schemas.microsoft.com/office/drawing/2014/main" id="{F2A7BB25-6CF6-8847-B1F2-5239BF572433}"/>
              </a:ext>
            </a:extLst>
          </p:cNvPr>
          <p:cNvSpPr>
            <a:spLocks noGrp="1"/>
          </p:cNvSpPr>
          <p:nvPr>
            <p:ph type="body" sz="quarter" idx="15" hasCustomPrompt="1"/>
          </p:nvPr>
        </p:nvSpPr>
        <p:spPr>
          <a:xfrm>
            <a:off x="34927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10405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speakers A">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DDC0DC8-3208-384C-8E16-27A8C50973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70503A55-FD34-E749-A354-582CB270C56C}"/>
              </a:ext>
            </a:extLst>
          </p:cNvPr>
          <p:cNvSpPr>
            <a:spLocks noGrp="1"/>
          </p:cNvSpPr>
          <p:nvPr>
            <p:ph type="body" sz="quarter" idx="10" hasCustomPrompt="1"/>
          </p:nvPr>
        </p:nvSpPr>
        <p:spPr>
          <a:xfrm>
            <a:off x="3626055" y="23241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7" name="Text Placeholder 5">
            <a:extLst>
              <a:ext uri="{FF2B5EF4-FFF2-40B4-BE49-F238E27FC236}">
                <a16:creationId xmlns:a16="http://schemas.microsoft.com/office/drawing/2014/main" id="{CEF34926-C016-AD44-A331-7DF802FDEE9D}"/>
              </a:ext>
            </a:extLst>
          </p:cNvPr>
          <p:cNvSpPr>
            <a:spLocks noGrp="1"/>
          </p:cNvSpPr>
          <p:nvPr>
            <p:ph type="body" sz="quarter" idx="11" hasCustomPrompt="1"/>
          </p:nvPr>
        </p:nvSpPr>
        <p:spPr>
          <a:xfrm>
            <a:off x="3626055" y="2987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8" name="Text Placeholder 5">
            <a:extLst>
              <a:ext uri="{FF2B5EF4-FFF2-40B4-BE49-F238E27FC236}">
                <a16:creationId xmlns:a16="http://schemas.microsoft.com/office/drawing/2014/main" id="{E92ABBAB-C856-FA47-A693-CF88F67369D7}"/>
              </a:ext>
            </a:extLst>
          </p:cNvPr>
          <p:cNvSpPr>
            <a:spLocks noGrp="1"/>
          </p:cNvSpPr>
          <p:nvPr>
            <p:ph type="body" sz="quarter" idx="12" hasCustomPrompt="1"/>
          </p:nvPr>
        </p:nvSpPr>
        <p:spPr>
          <a:xfrm>
            <a:off x="25276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9" name="Text Placeholder 5">
            <a:extLst>
              <a:ext uri="{FF2B5EF4-FFF2-40B4-BE49-F238E27FC236}">
                <a16:creationId xmlns:a16="http://schemas.microsoft.com/office/drawing/2014/main" id="{1D61FE9A-6537-BF4C-BC51-F8D176462C36}"/>
              </a:ext>
            </a:extLst>
          </p:cNvPr>
          <p:cNvSpPr>
            <a:spLocks noGrp="1"/>
          </p:cNvSpPr>
          <p:nvPr>
            <p:ph type="body" sz="quarter" idx="13" hasCustomPrompt="1"/>
          </p:nvPr>
        </p:nvSpPr>
        <p:spPr>
          <a:xfrm>
            <a:off x="25276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0" name="Text Placeholder 5">
            <a:extLst>
              <a:ext uri="{FF2B5EF4-FFF2-40B4-BE49-F238E27FC236}">
                <a16:creationId xmlns:a16="http://schemas.microsoft.com/office/drawing/2014/main" id="{1F2B510D-7D0A-C942-ADE2-0ECE4353C3CC}"/>
              </a:ext>
            </a:extLst>
          </p:cNvPr>
          <p:cNvSpPr>
            <a:spLocks noGrp="1"/>
          </p:cNvSpPr>
          <p:nvPr>
            <p:ph type="body" sz="quarter" idx="14" hasCustomPrompt="1"/>
          </p:nvPr>
        </p:nvSpPr>
        <p:spPr>
          <a:xfrm>
            <a:off x="54613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1" name="Text Placeholder 5">
            <a:extLst>
              <a:ext uri="{FF2B5EF4-FFF2-40B4-BE49-F238E27FC236}">
                <a16:creationId xmlns:a16="http://schemas.microsoft.com/office/drawing/2014/main" id="{87521561-C65B-E04F-B78C-5864A5D81984}"/>
              </a:ext>
            </a:extLst>
          </p:cNvPr>
          <p:cNvSpPr>
            <a:spLocks noGrp="1"/>
          </p:cNvSpPr>
          <p:nvPr>
            <p:ph type="body" sz="quarter" idx="15" hasCustomPrompt="1"/>
          </p:nvPr>
        </p:nvSpPr>
        <p:spPr>
          <a:xfrm>
            <a:off x="54613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2" name="Text Placeholder 5">
            <a:extLst>
              <a:ext uri="{FF2B5EF4-FFF2-40B4-BE49-F238E27FC236}">
                <a16:creationId xmlns:a16="http://schemas.microsoft.com/office/drawing/2014/main" id="{E0EDD67D-F01A-9D4E-8043-99C36F84F688}"/>
              </a:ext>
            </a:extLst>
          </p:cNvPr>
          <p:cNvSpPr>
            <a:spLocks noGrp="1"/>
          </p:cNvSpPr>
          <p:nvPr>
            <p:ph type="body" sz="quarter" idx="16" hasCustomPrompt="1"/>
          </p:nvPr>
        </p:nvSpPr>
        <p:spPr>
          <a:xfrm>
            <a:off x="8395008" y="414430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3" name="Text Placeholder 5">
            <a:extLst>
              <a:ext uri="{FF2B5EF4-FFF2-40B4-BE49-F238E27FC236}">
                <a16:creationId xmlns:a16="http://schemas.microsoft.com/office/drawing/2014/main" id="{9AB145D3-EB98-FE4A-B670-C4A87C8C19D2}"/>
              </a:ext>
            </a:extLst>
          </p:cNvPr>
          <p:cNvSpPr>
            <a:spLocks noGrp="1"/>
          </p:cNvSpPr>
          <p:nvPr>
            <p:ph type="body" sz="quarter" idx="17" hasCustomPrompt="1"/>
          </p:nvPr>
        </p:nvSpPr>
        <p:spPr>
          <a:xfrm>
            <a:off x="8395008" y="450810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1885641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9.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image" Target="../media/image20.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02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738492"/>
      </p:ext>
    </p:extLst>
  </p:cSld>
  <p:clrMap bg1="lt1" tx1="dk1" bg2="lt2" tx2="dk2" accent1="accent1" accent2="accent2" accent3="accent3" accent4="accent4" accent5="accent5" accent6="accent6" hlink="hlink" folHlink="folHlink"/>
  <p:sldLayoutIdLst>
    <p:sldLayoutId id="2147483827" r:id="rId1"/>
    <p:sldLayoutId id="2147483831" r:id="rId2"/>
    <p:sldLayoutId id="2147483833" r:id="rId3"/>
    <p:sldLayoutId id="2147483836" r:id="rId4"/>
    <p:sldLayoutId id="2147483837" r:id="rId5"/>
    <p:sldLayoutId id="2147483838" r:id="rId6"/>
    <p:sldLayoutId id="2147483839" r:id="rId7"/>
    <p:sldLayoutId id="2147483840" r:id="rId8"/>
    <p:sldLayoutId id="2147483830" r:id="rId9"/>
    <p:sldLayoutId id="2147483832" r:id="rId10"/>
    <p:sldLayoutId id="2147483834" r:id="rId11"/>
    <p:sldLayoutId id="2147483835" r:id="rId12"/>
    <p:sldLayoutId id="2147483841" r:id="rId13"/>
    <p:sldLayoutId id="2147483842" r:id="rId14"/>
    <p:sldLayoutId id="2147483843" r:id="rId15"/>
    <p:sldLayoutId id="2147483844" r:id="rId16"/>
    <p:sldLayoutId id="214748384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75613"/>
      </p:ext>
    </p:extLst>
  </p:cSld>
  <p:clrMap bg1="lt1" tx1="dk1" bg2="lt2" tx2="dk2" accent1="accent1" accent2="accent2" accent3="accent3" accent4="accent4" accent5="accent5" accent6="accent6" hlink="hlink" folHlink="folHlink"/>
  <p:sldLayoutIdLst>
    <p:sldLayoutId id="2147483753" r:id="rId1"/>
    <p:sldLayoutId id="2147483761" r:id="rId2"/>
    <p:sldLayoutId id="2147483762" r:id="rId3"/>
    <p:sldLayoutId id="2147483763" r:id="rId4"/>
    <p:sldLayoutId id="2147483760" r:id="rId5"/>
    <p:sldLayoutId id="2147483754" r:id="rId6"/>
    <p:sldLayoutId id="2147483755" r:id="rId7"/>
    <p:sldLayoutId id="2147483756" r:id="rId8"/>
    <p:sldLayoutId id="2147483757" r:id="rId9"/>
    <p:sldLayoutId id="21474837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4"/>
          <a:srcRect l="94215"/>
          <a:stretch/>
        </p:blipFill>
        <p:spPr>
          <a:xfrm>
            <a:off x="-395112" y="620"/>
            <a:ext cx="261715"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5"/>
          <a:srcRect r="93997"/>
          <a:stretch/>
        </p:blipFill>
        <p:spPr>
          <a:xfrm>
            <a:off x="12306211" y="0"/>
            <a:ext cx="261715" cy="6857380"/>
          </a:xfrm>
          <a:prstGeom prst="rect">
            <a:avLst/>
          </a:prstGeom>
        </p:spPr>
      </p:pic>
    </p:spTree>
    <p:extLst>
      <p:ext uri="{BB962C8B-B14F-4D97-AF65-F5344CB8AC3E}">
        <p14:creationId xmlns:p14="http://schemas.microsoft.com/office/powerpoint/2010/main" val="12903360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29"/>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30"/>
          <a:srcRect r="93997"/>
          <a:stretch/>
        </p:blipFill>
        <p:spPr>
          <a:xfrm>
            <a:off x="12306211" y="0"/>
            <a:ext cx="261715" cy="6857380"/>
          </a:xfrm>
          <a:prstGeom prst="rect">
            <a:avLst/>
          </a:prstGeom>
        </p:spPr>
      </p:pic>
    </p:spTree>
    <p:extLst>
      <p:ext uri="{BB962C8B-B14F-4D97-AF65-F5344CB8AC3E}">
        <p14:creationId xmlns:p14="http://schemas.microsoft.com/office/powerpoint/2010/main" val="24201479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hyperlink" Target="https://helplscentralimplement.lsretail.com/Content/LS%20Core/Data%20Migration.htm?tocpath=LS%20Central%20SaaS%20Implementation%7CData%20Migration%7C_____0"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71.jpe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hyperlink" Target="https://www.powershellgallery.com/packages/LSMigrationTools/"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47.jpeg"/><Relationship Id="rId4" Type="http://schemas.openxmlformats.org/officeDocument/2006/relationships/image" Target="../media/image46.jpe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45.xml"/><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50.xml"/><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50.xml"/><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50.xml"/><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50.xml"/><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png"/><Relationship Id="rId3" Type="http://schemas.openxmlformats.org/officeDocument/2006/relationships/hyperlink" Target="https://helplscentralimplement.lsretail.com/Content/LS%20Core/LS%20Central%20SaaS.htm" TargetMode="External"/><Relationship Id="rId7" Type="http://schemas.openxmlformats.org/officeDocument/2006/relationships/hyperlink" Target="https://mbs2.microsoft.com/fileexchange/?fileID=f61bfc11-8f0c-4d87-9996-ea531d16bf43" TargetMode="External"/><Relationship Id="rId12" Type="http://schemas.openxmlformats.org/officeDocument/2006/relationships/image" Target="../media/image109.svg"/><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hyperlink" Target="https://mbs2.microsoft.com/fileexchange/?fileID=7d3143e1-2104-4a6b-83b3-0f57eb7ae432" TargetMode="External"/><Relationship Id="rId11" Type="http://schemas.openxmlformats.org/officeDocument/2006/relationships/image" Target="../media/image101.png"/><Relationship Id="rId5" Type="http://schemas.openxmlformats.org/officeDocument/2006/relationships/hyperlink" Target="http://aka.ms/BCYammer" TargetMode="External"/><Relationship Id="rId10" Type="http://schemas.openxmlformats.org/officeDocument/2006/relationships/image" Target="../media/image100.png"/><Relationship Id="rId4" Type="http://schemas.openxmlformats.org/officeDocument/2006/relationships/hyperlink" Target="https://portal.lsretail.com/partner-essentials/pricelists/" TargetMode="External"/><Relationship Id="rId9" Type="http://schemas.openxmlformats.org/officeDocument/2006/relationships/image" Target="../media/image106.svg"/><Relationship Id="rId14" Type="http://schemas.openxmlformats.org/officeDocument/2006/relationships/image" Target="../media/image11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hyperlink" Target="https://portal.lsretail.com/partner-essentials/pricelists/" TargetMode="External"/></Relationships>
</file>

<file path=ppt/slides/_rels/slide8.xml.rels><?xml version="1.0" encoding="UTF-8" standalone="yes"?>
<Relationships xmlns="http://schemas.openxmlformats.org/package/2006/relationships"><Relationship Id="rId8" Type="http://schemas.microsoft.com/office/2018/10/relationships/comments" Target="../comments/modernComment_1B6_EF3B2D69.xml"/><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F4DB0-3819-0A4B-B4D4-4DA765C8DF4B}"/>
              </a:ext>
            </a:extLst>
          </p:cNvPr>
          <p:cNvSpPr>
            <a:spLocks noGrp="1"/>
          </p:cNvSpPr>
          <p:nvPr>
            <p:ph type="body" sz="quarter" idx="10"/>
          </p:nvPr>
        </p:nvSpPr>
        <p:spPr/>
        <p:txBody>
          <a:bodyPr/>
          <a:lstStyle/>
          <a:p>
            <a:r>
              <a:rPr lang="en-US"/>
              <a:t>LS Central</a:t>
            </a:r>
            <a:endParaRPr lang="en-IS"/>
          </a:p>
        </p:txBody>
      </p:sp>
      <p:sp>
        <p:nvSpPr>
          <p:cNvPr id="3" name="Text Placeholder 2">
            <a:extLst>
              <a:ext uri="{FF2B5EF4-FFF2-40B4-BE49-F238E27FC236}">
                <a16:creationId xmlns:a16="http://schemas.microsoft.com/office/drawing/2014/main" id="{01714212-C475-1247-B328-86BEB6D5D97B}"/>
              </a:ext>
            </a:extLst>
          </p:cNvPr>
          <p:cNvSpPr>
            <a:spLocks noGrp="1"/>
          </p:cNvSpPr>
          <p:nvPr>
            <p:ph type="body" sz="quarter" idx="11"/>
          </p:nvPr>
        </p:nvSpPr>
        <p:spPr>
          <a:xfrm>
            <a:off x="5086554" y="3082771"/>
            <a:ext cx="6489495" cy="560029"/>
          </a:xfrm>
        </p:spPr>
        <p:txBody>
          <a:bodyPr/>
          <a:lstStyle/>
          <a:p>
            <a:r>
              <a:rPr lang="en-US"/>
              <a:t>Data migration in a SaaS environment</a:t>
            </a:r>
            <a:endParaRPr lang="en-IS"/>
          </a:p>
        </p:txBody>
      </p:sp>
      <p:sp>
        <p:nvSpPr>
          <p:cNvPr id="4" name="Text Placeholder 3">
            <a:extLst>
              <a:ext uri="{FF2B5EF4-FFF2-40B4-BE49-F238E27FC236}">
                <a16:creationId xmlns:a16="http://schemas.microsoft.com/office/drawing/2014/main" id="{56A3B35E-4BED-5341-932B-8DC778EB159C}"/>
              </a:ext>
            </a:extLst>
          </p:cNvPr>
          <p:cNvSpPr>
            <a:spLocks noGrp="1"/>
          </p:cNvSpPr>
          <p:nvPr>
            <p:ph type="body" sz="quarter" idx="12"/>
          </p:nvPr>
        </p:nvSpPr>
        <p:spPr/>
        <p:txBody>
          <a:bodyPr/>
          <a:lstStyle/>
          <a:p>
            <a:r>
              <a:rPr lang="en-US"/>
              <a:t>Ricardo Moinhos</a:t>
            </a:r>
            <a:endParaRPr lang="en-IS"/>
          </a:p>
        </p:txBody>
      </p:sp>
      <p:sp>
        <p:nvSpPr>
          <p:cNvPr id="5" name="Text Placeholder 4">
            <a:extLst>
              <a:ext uri="{FF2B5EF4-FFF2-40B4-BE49-F238E27FC236}">
                <a16:creationId xmlns:a16="http://schemas.microsoft.com/office/drawing/2014/main" id="{CF3143FE-6D92-2F42-9F13-E5EF7376B1A1}"/>
              </a:ext>
            </a:extLst>
          </p:cNvPr>
          <p:cNvSpPr>
            <a:spLocks noGrp="1"/>
          </p:cNvSpPr>
          <p:nvPr>
            <p:ph type="body" sz="quarter" idx="13"/>
          </p:nvPr>
        </p:nvSpPr>
        <p:spPr/>
        <p:txBody>
          <a:bodyPr/>
          <a:lstStyle/>
          <a:p>
            <a:r>
              <a:rPr lang="en-US"/>
              <a:t>Migration Buddy</a:t>
            </a:r>
            <a:endParaRPr lang="en-IS"/>
          </a:p>
        </p:txBody>
      </p:sp>
    </p:spTree>
    <p:extLst>
      <p:ext uri="{BB962C8B-B14F-4D97-AF65-F5344CB8AC3E}">
        <p14:creationId xmlns:p14="http://schemas.microsoft.com/office/powerpoint/2010/main" val="184249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79F2F4-2026-4D12-B964-94E3A94094A1}"/>
              </a:ext>
            </a:extLst>
          </p:cNvPr>
          <p:cNvSpPr>
            <a:spLocks noGrp="1"/>
          </p:cNvSpPr>
          <p:nvPr>
            <p:ph type="pic" sz="quarter" idx="12"/>
          </p:nvPr>
        </p:nvSpPr>
        <p:spPr/>
      </p:sp>
      <p:sp>
        <p:nvSpPr>
          <p:cNvPr id="6" name="Text Placeholder 5">
            <a:extLst>
              <a:ext uri="{FF2B5EF4-FFF2-40B4-BE49-F238E27FC236}">
                <a16:creationId xmlns:a16="http://schemas.microsoft.com/office/drawing/2014/main" id="{BE0A7ECF-53E8-49D5-9525-8C4E643713DA}"/>
              </a:ext>
            </a:extLst>
          </p:cNvPr>
          <p:cNvSpPr>
            <a:spLocks noGrp="1"/>
          </p:cNvSpPr>
          <p:nvPr>
            <p:ph type="body" sz="quarter" idx="14"/>
          </p:nvPr>
        </p:nvSpPr>
        <p:spPr/>
        <p:txBody>
          <a:bodyPr/>
          <a:lstStyle/>
          <a:p>
            <a:r>
              <a:rPr lang="en-US"/>
              <a:t>Cloud Migration Tool</a:t>
            </a:r>
          </a:p>
        </p:txBody>
      </p:sp>
      <p:sp>
        <p:nvSpPr>
          <p:cNvPr id="3" name="Text Placeholder 2">
            <a:extLst>
              <a:ext uri="{FF2B5EF4-FFF2-40B4-BE49-F238E27FC236}">
                <a16:creationId xmlns:a16="http://schemas.microsoft.com/office/drawing/2014/main" id="{B4CCC293-5617-4E4F-B51E-A673A7F7D634}"/>
              </a:ext>
            </a:extLst>
          </p:cNvPr>
          <p:cNvSpPr>
            <a:spLocks noGrp="1"/>
          </p:cNvSpPr>
          <p:nvPr>
            <p:ph type="body" sz="quarter" idx="15"/>
          </p:nvPr>
        </p:nvSpPr>
        <p:spPr/>
        <p:txBody>
          <a:bodyPr anchor="ctr"/>
          <a:lstStyle/>
          <a:p>
            <a:pPr marL="114300" indent="-342900">
              <a:buFont typeface="Arial" panose="020B0604020202020204" pitchFamily="34" charset="0"/>
              <a:buChar char="•"/>
            </a:pPr>
            <a:r>
              <a:rPr lang="en-US"/>
              <a:t>The Integration Runtime is installed locally</a:t>
            </a:r>
          </a:p>
          <a:p>
            <a:pPr marL="114300" indent="-342900">
              <a:buFont typeface="Arial" panose="020B0604020202020204" pitchFamily="34" charset="0"/>
              <a:buChar char="•"/>
            </a:pPr>
            <a:r>
              <a:rPr lang="en-US"/>
              <a:t>Select the companies to migrate</a:t>
            </a:r>
          </a:p>
          <a:p>
            <a:pPr marL="114300" indent="-342900">
              <a:buFont typeface="Arial" panose="020B0604020202020204" pitchFamily="34" charset="0"/>
              <a:buChar char="•"/>
            </a:pPr>
            <a:r>
              <a:rPr lang="en-US"/>
              <a:t>Finish the Cloud Migration Setup</a:t>
            </a:r>
          </a:p>
        </p:txBody>
      </p:sp>
      <p:pic>
        <p:nvPicPr>
          <p:cNvPr id="8" name="Picture 2" descr="Microsoft Integration Runtime Configuration Manager &#10;Home Settings Diagnostics Update &#10;Help &#10;O &#10;Self-hosted node is connecting to the cloud service &#10;Integration Runtime: &#10;Node: &#10;Stop Service &#10;msneua &#10;98W &#10;Data Source Credential @ &#10;Credential store: &#10;Credential status: &#10;Last backup time: &#10;On-premises &#10;N/A &#10;Generate Backup &#10;Import Backup &#10;o &#10;Connecting to the cloud service &#10;C, ">
            <a:extLst>
              <a:ext uri="{FF2B5EF4-FFF2-40B4-BE49-F238E27FC236}">
                <a16:creationId xmlns:a16="http://schemas.microsoft.com/office/drawing/2014/main" id="{64D106B5-0069-4E89-8DDD-05ED3C9BB8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 t="1098" r="505"/>
          <a:stretch/>
        </p:blipFill>
        <p:spPr bwMode="auto">
          <a:xfrm>
            <a:off x="346710" y="1946910"/>
            <a:ext cx="5227320" cy="3719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EA7B151-C752-4FEF-BFA6-A4F56926D387}"/>
              </a:ext>
            </a:extLst>
          </p:cNvPr>
          <p:cNvSpPr/>
          <p:nvPr/>
        </p:nvSpPr>
        <p:spPr>
          <a:xfrm>
            <a:off x="404028" y="3047062"/>
            <a:ext cx="2739132" cy="230957"/>
          </a:xfrm>
          <a:custGeom>
            <a:avLst/>
            <a:gdLst>
              <a:gd name="connsiteX0" fmla="*/ 0 w 2739132"/>
              <a:gd name="connsiteY0" fmla="*/ 0 h 230957"/>
              <a:gd name="connsiteX1" fmla="*/ 684783 w 2739132"/>
              <a:gd name="connsiteY1" fmla="*/ 0 h 230957"/>
              <a:gd name="connsiteX2" fmla="*/ 1287392 w 2739132"/>
              <a:gd name="connsiteY2" fmla="*/ 0 h 230957"/>
              <a:gd name="connsiteX3" fmla="*/ 2026958 w 2739132"/>
              <a:gd name="connsiteY3" fmla="*/ 0 h 230957"/>
              <a:gd name="connsiteX4" fmla="*/ 2739132 w 2739132"/>
              <a:gd name="connsiteY4" fmla="*/ 0 h 230957"/>
              <a:gd name="connsiteX5" fmla="*/ 2739132 w 2739132"/>
              <a:gd name="connsiteY5" fmla="*/ 230957 h 230957"/>
              <a:gd name="connsiteX6" fmla="*/ 2081740 w 2739132"/>
              <a:gd name="connsiteY6" fmla="*/ 230957 h 230957"/>
              <a:gd name="connsiteX7" fmla="*/ 1369566 w 2739132"/>
              <a:gd name="connsiteY7" fmla="*/ 230957 h 230957"/>
              <a:gd name="connsiteX8" fmla="*/ 657392 w 2739132"/>
              <a:gd name="connsiteY8" fmla="*/ 230957 h 230957"/>
              <a:gd name="connsiteX9" fmla="*/ 0 w 2739132"/>
              <a:gd name="connsiteY9" fmla="*/ 230957 h 230957"/>
              <a:gd name="connsiteX10" fmla="*/ 0 w 2739132"/>
              <a:gd name="connsiteY10" fmla="*/ 0 h 2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9132" h="230957" extrusionOk="0">
                <a:moveTo>
                  <a:pt x="0" y="0"/>
                </a:moveTo>
                <a:cubicBezTo>
                  <a:pt x="262334" y="30027"/>
                  <a:pt x="343978" y="10383"/>
                  <a:pt x="684783" y="0"/>
                </a:cubicBezTo>
                <a:cubicBezTo>
                  <a:pt x="1025588" y="-10383"/>
                  <a:pt x="1065762" y="1526"/>
                  <a:pt x="1287392" y="0"/>
                </a:cubicBezTo>
                <a:cubicBezTo>
                  <a:pt x="1509022" y="-1526"/>
                  <a:pt x="1676908" y="-31164"/>
                  <a:pt x="2026958" y="0"/>
                </a:cubicBezTo>
                <a:cubicBezTo>
                  <a:pt x="2377008" y="31164"/>
                  <a:pt x="2447832" y="-30629"/>
                  <a:pt x="2739132" y="0"/>
                </a:cubicBezTo>
                <a:cubicBezTo>
                  <a:pt x="2742421" y="94662"/>
                  <a:pt x="2743403" y="171728"/>
                  <a:pt x="2739132" y="230957"/>
                </a:cubicBezTo>
                <a:cubicBezTo>
                  <a:pt x="2450434" y="211574"/>
                  <a:pt x="2237154" y="213588"/>
                  <a:pt x="2081740" y="230957"/>
                </a:cubicBezTo>
                <a:cubicBezTo>
                  <a:pt x="1926326" y="248326"/>
                  <a:pt x="1691535" y="246209"/>
                  <a:pt x="1369566" y="230957"/>
                </a:cubicBezTo>
                <a:cubicBezTo>
                  <a:pt x="1047597" y="215705"/>
                  <a:pt x="976370" y="221751"/>
                  <a:pt x="657392" y="230957"/>
                </a:cubicBezTo>
                <a:cubicBezTo>
                  <a:pt x="338414" y="240163"/>
                  <a:pt x="243227" y="247017"/>
                  <a:pt x="0" y="230957"/>
                </a:cubicBezTo>
                <a:cubicBezTo>
                  <a:pt x="7447" y="149958"/>
                  <a:pt x="8956" y="73821"/>
                  <a:pt x="0" y="0"/>
                </a:cubicBezTo>
                <a:close/>
              </a:path>
            </a:pathLst>
          </a:custGeom>
          <a:noFill/>
          <a:ln w="19050">
            <a:solidFill>
              <a:srgbClr val="FF0000"/>
            </a:solidFill>
            <a:extLst>
              <a:ext uri="{C807C97D-BFC1-408E-A445-0C87EB9F89A2}">
                <ask:lineSketchStyleProps xmlns:ask="http://schemas.microsoft.com/office/drawing/2018/sketchyshapes" xmlns="" sd="395585074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29441B-4F54-43D0-9B2C-026306106ABA}"/>
              </a:ext>
            </a:extLst>
          </p:cNvPr>
          <p:cNvSpPr txBox="1"/>
          <p:nvPr/>
        </p:nvSpPr>
        <p:spPr>
          <a:xfrm>
            <a:off x="3204732" y="3007404"/>
            <a:ext cx="2126544" cy="307777"/>
          </a:xfrm>
          <a:prstGeom prst="rect">
            <a:avLst/>
          </a:prstGeom>
          <a:noFill/>
        </p:spPr>
        <p:txBody>
          <a:bodyPr wrap="none" rtlCol="0">
            <a:spAutoFit/>
          </a:bodyPr>
          <a:lstStyle/>
          <a:p>
            <a:r>
              <a:rPr lang="en-US" sz="1400">
                <a:solidFill>
                  <a:srgbClr val="FF0000"/>
                </a:solidFill>
              </a:rPr>
              <a:t>Integration Runtime Name</a:t>
            </a:r>
          </a:p>
        </p:txBody>
      </p:sp>
      <p:pic>
        <p:nvPicPr>
          <p:cNvPr id="9" name="Picture 4" descr="Cloud Migration Setup &#10;Sel«t to &#10;CRONus &#10;MigGte &#10;• LS Central &#10;If you have selected a company that does not exist in Business Central, it will &#10;automatiælty This may take minutæ. &#10;Finish ">
            <a:extLst>
              <a:ext uri="{FF2B5EF4-FFF2-40B4-BE49-F238E27FC236}">
                <a16:creationId xmlns:a16="http://schemas.microsoft.com/office/drawing/2014/main" id="{0FCC16A2-2720-4535-9AB2-0E7345D7E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86" y="2443899"/>
            <a:ext cx="367665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Cloud Migration Setup &#10;finish to ">
            <a:extLst>
              <a:ext uri="{FF2B5EF4-FFF2-40B4-BE49-F238E27FC236}">
                <a16:creationId xmlns:a16="http://schemas.microsoft.com/office/drawing/2014/main" id="{E1D8A561-E6F3-4F57-9E00-7C48C23518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630" y="3162541"/>
            <a:ext cx="367665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9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 grpId="1" animBg="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0A7ECF-53E8-49D5-9525-8C4E643713DA}"/>
              </a:ext>
            </a:extLst>
          </p:cNvPr>
          <p:cNvSpPr>
            <a:spLocks noGrp="1"/>
          </p:cNvSpPr>
          <p:nvPr>
            <p:ph type="body" sz="quarter" idx="11"/>
          </p:nvPr>
        </p:nvSpPr>
        <p:spPr/>
        <p:txBody>
          <a:bodyPr/>
          <a:lstStyle/>
          <a:p>
            <a:r>
              <a:rPr lang="en-US"/>
              <a:t>Cloud Migration Tool</a:t>
            </a:r>
          </a:p>
        </p:txBody>
      </p:sp>
      <p:pic>
        <p:nvPicPr>
          <p:cNvPr id="11" name="Picture 2" descr="р Dat. Орд Ме C [ wd Мает &#10;туре &#10;Слит &#10;3/232022 ем &#10;3/2#2022 ем &#10;“tup ">
            <a:extLst>
              <a:ext uri="{FF2B5EF4-FFF2-40B4-BE49-F238E27FC236}">
                <a16:creationId xmlns:a16="http://schemas.microsoft.com/office/drawing/2014/main" id="{BA5A2E10-B055-4907-B095-CF18476863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 t="4315"/>
          <a:stretch/>
        </p:blipFill>
        <p:spPr bwMode="auto">
          <a:xfrm>
            <a:off x="761999" y="1635672"/>
            <a:ext cx="10509309" cy="1348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О ">
            <a:extLst>
              <a:ext uri="{FF2B5EF4-FFF2-40B4-BE49-F238E27FC236}">
                <a16:creationId xmlns:a16="http://schemas.microsoft.com/office/drawing/2014/main" id="{5442EDE0-B9F8-4E35-BAA4-EAE02D3F5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033" y="3788727"/>
            <a:ext cx="3190875" cy="1104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0841E9-16E1-48EF-8D61-63144B761E70}"/>
              </a:ext>
            </a:extLst>
          </p:cNvPr>
          <p:cNvPicPr>
            <a:picLocks noChangeAspect="1"/>
          </p:cNvPicPr>
          <p:nvPr/>
        </p:nvPicPr>
        <p:blipFill>
          <a:blip r:embed="rId5"/>
          <a:stretch>
            <a:fillRect/>
          </a:stretch>
        </p:blipFill>
        <p:spPr>
          <a:xfrm>
            <a:off x="4893614" y="2716523"/>
            <a:ext cx="1732876" cy="3695994"/>
          </a:xfrm>
          <a:prstGeom prst="rect">
            <a:avLst/>
          </a:prstGeom>
          <a:ln>
            <a:noFill/>
          </a:ln>
          <a:effectLst>
            <a:outerShdw blurRad="292100" dist="139700" dir="2700000" algn="tl" rotWithShape="0">
              <a:srgbClr val="333333">
                <a:alpha val="65000"/>
              </a:srgbClr>
            </a:outerShdw>
          </a:effectLst>
        </p:spPr>
      </p:pic>
      <p:pic>
        <p:nvPicPr>
          <p:cNvPr id="14" name="Picture 8" descr="0 ">
            <a:extLst>
              <a:ext uri="{FF2B5EF4-FFF2-40B4-BE49-F238E27FC236}">
                <a16:creationId xmlns:a16="http://schemas.microsoft.com/office/drawing/2014/main" id="{FB72AFB8-4ECC-4860-821C-4617106C9B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5902" y="3779202"/>
            <a:ext cx="3190875" cy="111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1FE7490-BD84-45BF-9E00-DD4A666BB669}"/>
              </a:ext>
            </a:extLst>
          </p:cNvPr>
          <p:cNvSpPr txBox="1"/>
          <p:nvPr/>
        </p:nvSpPr>
        <p:spPr>
          <a:xfrm>
            <a:off x="6777346" y="3312388"/>
            <a:ext cx="2535330" cy="369332"/>
          </a:xfrm>
          <a:prstGeom prst="rect">
            <a:avLst/>
          </a:prstGeom>
          <a:noFill/>
        </p:spPr>
        <p:txBody>
          <a:bodyPr wrap="square">
            <a:spAutoFit/>
          </a:bodyPr>
          <a:lstStyle/>
          <a:p>
            <a:r>
              <a:rPr lang="en-US" sz="1800">
                <a:effectLst/>
                <a:latin typeface="Calibri" panose="020F0502020204030204" pitchFamily="34" charset="0"/>
              </a:rPr>
              <a:t>Run Data Upgrade Now</a:t>
            </a:r>
            <a:endParaRPr lang="en-US"/>
          </a:p>
        </p:txBody>
      </p:sp>
      <p:sp>
        <p:nvSpPr>
          <p:cNvPr id="16" name="TextBox 15">
            <a:extLst>
              <a:ext uri="{FF2B5EF4-FFF2-40B4-BE49-F238E27FC236}">
                <a16:creationId xmlns:a16="http://schemas.microsoft.com/office/drawing/2014/main" id="{DAA5F3D0-F5B2-4C21-8EBE-F595FA18C63F}"/>
              </a:ext>
            </a:extLst>
          </p:cNvPr>
          <p:cNvSpPr txBox="1"/>
          <p:nvPr/>
        </p:nvSpPr>
        <p:spPr>
          <a:xfrm>
            <a:off x="1453033" y="3307398"/>
            <a:ext cx="2535330" cy="369332"/>
          </a:xfrm>
          <a:prstGeom prst="rect">
            <a:avLst/>
          </a:prstGeom>
          <a:noFill/>
        </p:spPr>
        <p:txBody>
          <a:bodyPr wrap="square">
            <a:spAutoFit/>
          </a:bodyPr>
          <a:lstStyle/>
          <a:p>
            <a:r>
              <a:rPr lang="en-US" sz="1800">
                <a:effectLst/>
                <a:latin typeface="Calibri" panose="020F0502020204030204" pitchFamily="34" charset="0"/>
              </a:rPr>
              <a:t>Run Migration Now</a:t>
            </a:r>
            <a:endParaRPr lang="en-US"/>
          </a:p>
        </p:txBody>
      </p:sp>
      <p:sp>
        <p:nvSpPr>
          <p:cNvPr id="17" name="Rectangle 16">
            <a:extLst>
              <a:ext uri="{FF2B5EF4-FFF2-40B4-BE49-F238E27FC236}">
                <a16:creationId xmlns:a16="http://schemas.microsoft.com/office/drawing/2014/main" id="{DD458557-4750-4C98-9C04-635A3A57FB37}"/>
              </a:ext>
            </a:extLst>
          </p:cNvPr>
          <p:cNvSpPr/>
          <p:nvPr/>
        </p:nvSpPr>
        <p:spPr>
          <a:xfrm>
            <a:off x="1698888" y="2277225"/>
            <a:ext cx="2090984" cy="230957"/>
          </a:xfrm>
          <a:custGeom>
            <a:avLst/>
            <a:gdLst>
              <a:gd name="connsiteX0" fmla="*/ 0 w 2090984"/>
              <a:gd name="connsiteY0" fmla="*/ 0 h 230957"/>
              <a:gd name="connsiteX1" fmla="*/ 696995 w 2090984"/>
              <a:gd name="connsiteY1" fmla="*/ 0 h 230957"/>
              <a:gd name="connsiteX2" fmla="*/ 1331260 w 2090984"/>
              <a:gd name="connsiteY2" fmla="*/ 0 h 230957"/>
              <a:gd name="connsiteX3" fmla="*/ 2090984 w 2090984"/>
              <a:gd name="connsiteY3" fmla="*/ 0 h 230957"/>
              <a:gd name="connsiteX4" fmla="*/ 2090984 w 2090984"/>
              <a:gd name="connsiteY4" fmla="*/ 230957 h 230957"/>
              <a:gd name="connsiteX5" fmla="*/ 1393989 w 2090984"/>
              <a:gd name="connsiteY5" fmla="*/ 230957 h 230957"/>
              <a:gd name="connsiteX6" fmla="*/ 738814 w 2090984"/>
              <a:gd name="connsiteY6" fmla="*/ 230957 h 230957"/>
              <a:gd name="connsiteX7" fmla="*/ 0 w 2090984"/>
              <a:gd name="connsiteY7" fmla="*/ 230957 h 230957"/>
              <a:gd name="connsiteX8" fmla="*/ 0 w 2090984"/>
              <a:gd name="connsiteY8" fmla="*/ 0 h 2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0984" h="230957" extrusionOk="0">
                <a:moveTo>
                  <a:pt x="0" y="0"/>
                </a:moveTo>
                <a:cubicBezTo>
                  <a:pt x="223875" y="-13239"/>
                  <a:pt x="542320" y="28126"/>
                  <a:pt x="696995" y="0"/>
                </a:cubicBezTo>
                <a:cubicBezTo>
                  <a:pt x="851671" y="-28126"/>
                  <a:pt x="1030515" y="-9945"/>
                  <a:pt x="1331260" y="0"/>
                </a:cubicBezTo>
                <a:cubicBezTo>
                  <a:pt x="1632005" y="9945"/>
                  <a:pt x="1743359" y="9244"/>
                  <a:pt x="2090984" y="0"/>
                </a:cubicBezTo>
                <a:cubicBezTo>
                  <a:pt x="2085078" y="53381"/>
                  <a:pt x="2085713" y="128926"/>
                  <a:pt x="2090984" y="230957"/>
                </a:cubicBezTo>
                <a:cubicBezTo>
                  <a:pt x="1923378" y="253699"/>
                  <a:pt x="1629048" y="251761"/>
                  <a:pt x="1393989" y="230957"/>
                </a:cubicBezTo>
                <a:cubicBezTo>
                  <a:pt x="1158931" y="210153"/>
                  <a:pt x="906797" y="216248"/>
                  <a:pt x="738814" y="230957"/>
                </a:cubicBezTo>
                <a:cubicBezTo>
                  <a:pt x="570832" y="245666"/>
                  <a:pt x="236120" y="229464"/>
                  <a:pt x="0" y="230957"/>
                </a:cubicBezTo>
                <a:cubicBezTo>
                  <a:pt x="8270" y="147976"/>
                  <a:pt x="-2904" y="81285"/>
                  <a:pt x="0" y="0"/>
                </a:cubicBezTo>
                <a:close/>
              </a:path>
            </a:pathLst>
          </a:custGeom>
          <a:noFill/>
          <a:ln w="19050">
            <a:solidFill>
              <a:srgbClr val="FF0000"/>
            </a:solidFill>
            <a:extLst>
              <a:ext uri="{C807C97D-BFC1-408E-A445-0C87EB9F89A2}">
                <ask:lineSketchStyleProps xmlns:ask="http://schemas.microsoft.com/office/drawing/2018/sketchyshapes" xmlns="" sd="395585074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47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a:t>Cloud Migration Tool</a:t>
            </a:r>
          </a:p>
        </p:txBody>
      </p:sp>
      <p:sp>
        <p:nvSpPr>
          <p:cNvPr id="18" name="Text Placeholder 17">
            <a:extLst>
              <a:ext uri="{FF2B5EF4-FFF2-40B4-BE49-F238E27FC236}">
                <a16:creationId xmlns:a16="http://schemas.microsoft.com/office/drawing/2014/main" id="{54E3769B-C539-46FF-A16E-5584F8CF061C}"/>
              </a:ext>
            </a:extLst>
          </p:cNvPr>
          <p:cNvSpPr>
            <a:spLocks noGrp="1"/>
          </p:cNvSpPr>
          <p:nvPr>
            <p:ph type="body" sz="quarter" idx="15"/>
          </p:nvPr>
        </p:nvSpPr>
        <p:spPr/>
        <p:txBody>
          <a:bodyPr anchor="t"/>
          <a:lstStyle/>
          <a:p>
            <a:pPr indent="0"/>
            <a:r>
              <a:rPr lang="en-US" sz="1400">
                <a:solidFill>
                  <a:srgbClr val="265888"/>
                </a:solidFill>
              </a:rPr>
              <a:t>For more information, look at our </a:t>
            </a:r>
            <a:r>
              <a:rPr lang="en-US" sz="1400" u="sng">
                <a:solidFill>
                  <a:srgbClr val="265888"/>
                </a:solidFill>
                <a:hlinkClick r:id="rId3"/>
              </a:rPr>
              <a:t>LS Central SaaS implementation guide</a:t>
            </a:r>
            <a:endParaRPr lang="en-US" sz="1400" u="sng">
              <a:solidFill>
                <a:srgbClr val="265888"/>
              </a:solidFill>
            </a:endParaRPr>
          </a:p>
        </p:txBody>
      </p:sp>
      <p:pic>
        <p:nvPicPr>
          <p:cNvPr id="3" name="Picture 2">
            <a:extLst>
              <a:ext uri="{FF2B5EF4-FFF2-40B4-BE49-F238E27FC236}">
                <a16:creationId xmlns:a16="http://schemas.microsoft.com/office/drawing/2014/main" id="{8DB8D29F-0474-7AD5-D068-4B3B338D1682}"/>
              </a:ext>
            </a:extLst>
          </p:cNvPr>
          <p:cNvPicPr>
            <a:picLocks noChangeAspect="1"/>
          </p:cNvPicPr>
          <p:nvPr/>
        </p:nvPicPr>
        <p:blipFill>
          <a:blip r:embed="rId4"/>
          <a:stretch>
            <a:fillRect/>
          </a:stretch>
        </p:blipFill>
        <p:spPr>
          <a:xfrm>
            <a:off x="6392686" y="1560899"/>
            <a:ext cx="3521940" cy="3736202"/>
          </a:xfrm>
          <a:prstGeom prst="rect">
            <a:avLst/>
          </a:prstGeom>
        </p:spPr>
      </p:pic>
      <p:pic>
        <p:nvPicPr>
          <p:cNvPr id="1026" name="Picture 2">
            <a:extLst>
              <a:ext uri="{FF2B5EF4-FFF2-40B4-BE49-F238E27FC236}">
                <a16:creationId xmlns:a16="http://schemas.microsoft.com/office/drawing/2014/main" id="{377FBB71-3D53-32C9-A1F1-0527909E5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5413"/>
            <a:ext cx="5578416" cy="372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2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FC8D576-A470-4D4D-B692-96D9AD21BDAC}"/>
              </a:ext>
            </a:extLst>
          </p:cNvPr>
          <p:cNvSpPr txBox="1"/>
          <p:nvPr/>
        </p:nvSpPr>
        <p:spPr>
          <a:xfrm>
            <a:off x="5033420" y="1863247"/>
            <a:ext cx="3856319" cy="3048146"/>
          </a:xfrm>
          <a:prstGeom prst="rect">
            <a:avLst/>
          </a:prstGeom>
          <a:solidFill>
            <a:schemeClr val="bg2"/>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85750" indent="-285750">
              <a:buFont typeface="Arial" panose="020B0604020202020204" pitchFamily="34" charset="0"/>
              <a:buChar char="•"/>
            </a:pPr>
            <a:endParaRPr lang="en-US" sz="2000" dirty="0">
              <a:solidFill>
                <a:schemeClr val="dk1">
                  <a:hueOff val="0"/>
                  <a:satOff val="0"/>
                  <a:lumOff val="0"/>
                </a:schemeClr>
              </a:solidFill>
            </a:endParaRPr>
          </a:p>
          <a:p>
            <a:pPr marL="285750" indent="-285750">
              <a:buFont typeface="Arial" panose="020B0604020202020204" pitchFamily="34" charset="0"/>
              <a:buChar char="•"/>
            </a:pPr>
            <a:r>
              <a:rPr lang="en-US" sz="2000" dirty="0"/>
              <a:t>Production Environment</a:t>
            </a:r>
          </a:p>
          <a:p>
            <a:pPr marL="285750" indent="-285750">
              <a:buFont typeface="Arial" panose="020B0604020202020204" pitchFamily="34" charset="0"/>
              <a:buChar char="•"/>
            </a:pPr>
            <a:r>
              <a:rPr lang="en-US" sz="2000" dirty="0"/>
              <a:t>Data Administration page</a:t>
            </a:r>
          </a:p>
          <a:p>
            <a:pPr marL="285750" indent="-285750">
              <a:buFont typeface="Arial" panose="020B0604020202020204" pitchFamily="34" charset="0"/>
              <a:buChar char="•"/>
            </a:pPr>
            <a:r>
              <a:rPr lang="en-US" sz="2000" dirty="0">
                <a:solidFill>
                  <a:schemeClr val="dk1">
                    <a:hueOff val="0"/>
                    <a:satOff val="0"/>
                    <a:lumOff val="0"/>
                  </a:schemeClr>
                </a:solidFill>
              </a:rPr>
              <a:t>Cloud Migration Tool</a:t>
            </a:r>
          </a:p>
        </p:txBody>
      </p:sp>
      <p:sp>
        <p:nvSpPr>
          <p:cNvPr id="22" name="Google Shape;221;p29">
            <a:extLst>
              <a:ext uri="{FF2B5EF4-FFF2-40B4-BE49-F238E27FC236}">
                <a16:creationId xmlns:a16="http://schemas.microsoft.com/office/drawing/2014/main" id="{DECBEE95-61AE-4C8A-B5DB-4F053146F986}"/>
              </a:ext>
            </a:extLst>
          </p:cNvPr>
          <p:cNvSpPr/>
          <p:nvPr/>
        </p:nvSpPr>
        <p:spPr>
          <a:xfrm>
            <a:off x="5031679" y="1143649"/>
            <a:ext cx="4076162" cy="719598"/>
          </a:xfrm>
          <a:prstGeom prst="chevron">
            <a:avLst>
              <a:gd name="adj" fmla="val 29853"/>
            </a:avLst>
          </a:prstGeom>
          <a:solidFill>
            <a:srgbClr val="58B6C0"/>
          </a:solidFill>
          <a:ln>
            <a:noFill/>
          </a:ln>
        </p:spPr>
        <p:txBody>
          <a:bodyPr spcFirstLastPara="1" wrap="square" lIns="121900" tIns="121900" rIns="121900" bIns="121900" anchor="ctr" anchorCtr="0">
            <a:noAutofit/>
          </a:bodyPr>
          <a:lstStyle/>
          <a:p>
            <a:pPr indent="0" algn="ctr"/>
            <a:r>
              <a:rPr lang="en-US" sz="1600">
                <a:solidFill>
                  <a:schemeClr val="bg1"/>
                </a:solidFill>
              </a:rPr>
              <a:t>Migrating from on-prem to SaaS</a:t>
            </a:r>
          </a:p>
        </p:txBody>
      </p:sp>
      <p:grpSp>
        <p:nvGrpSpPr>
          <p:cNvPr id="38" name="Group 37">
            <a:extLst>
              <a:ext uri="{FF2B5EF4-FFF2-40B4-BE49-F238E27FC236}">
                <a16:creationId xmlns:a16="http://schemas.microsoft.com/office/drawing/2014/main" id="{FED090DF-1457-417A-9421-16D100A51D5F}"/>
              </a:ext>
            </a:extLst>
          </p:cNvPr>
          <p:cNvGrpSpPr/>
          <p:nvPr/>
        </p:nvGrpSpPr>
        <p:grpSpPr>
          <a:xfrm>
            <a:off x="979569" y="1844756"/>
            <a:ext cx="3967965" cy="3048146"/>
            <a:chOff x="2933" y="2011916"/>
            <a:chExt cx="2860649" cy="2854800"/>
          </a:xfrm>
        </p:grpSpPr>
        <p:sp>
          <p:nvSpPr>
            <p:cNvPr id="39" name="Rectangle 38">
              <a:extLst>
                <a:ext uri="{FF2B5EF4-FFF2-40B4-BE49-F238E27FC236}">
                  <a16:creationId xmlns:a16="http://schemas.microsoft.com/office/drawing/2014/main" id="{7F63E037-3205-47EB-89B6-7ED24E22F32C}"/>
                </a:ext>
              </a:extLst>
            </p:cNvPr>
            <p:cNvSpPr/>
            <p:nvPr/>
          </p:nvSpPr>
          <p:spPr>
            <a:xfrm>
              <a:off x="2933" y="2011916"/>
              <a:ext cx="2860649"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TextBox 39">
              <a:extLst>
                <a:ext uri="{FF2B5EF4-FFF2-40B4-BE49-F238E27FC236}">
                  <a16:creationId xmlns:a16="http://schemas.microsoft.com/office/drawing/2014/main" id="{CCE56175-8906-479E-8BEA-ACA7C53B4BE0}"/>
                </a:ext>
              </a:extLst>
            </p:cNvPr>
            <p:cNvSpPr txBox="1"/>
            <p:nvPr/>
          </p:nvSpPr>
          <p:spPr>
            <a:xfrm>
              <a:off x="2933" y="2011916"/>
              <a:ext cx="2860649"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Challenges</a:t>
              </a:r>
            </a:p>
            <a:p>
              <a:pPr marL="342900" indent="-342900">
                <a:buFont typeface="Arial" panose="020B0604020202020204" pitchFamily="34" charset="0"/>
                <a:buChar char="•"/>
              </a:pPr>
              <a:r>
                <a:rPr lang="en-US" sz="2000"/>
                <a:t>LS Migration Process</a:t>
              </a:r>
            </a:p>
            <a:p>
              <a:pPr marL="800100" lvl="1" indent="-342900">
                <a:buFont typeface="Arial" panose="020B0604020202020204" pitchFamily="34" charset="0"/>
                <a:buChar char="•"/>
              </a:pPr>
              <a:r>
                <a:rPr lang="en-US" sz="2000"/>
                <a:t>LS Migration Tools</a:t>
              </a:r>
            </a:p>
          </p:txBody>
        </p:sp>
      </p:grpSp>
      <p:sp>
        <p:nvSpPr>
          <p:cNvPr id="41" name="Google Shape;221;p29">
            <a:extLst>
              <a:ext uri="{FF2B5EF4-FFF2-40B4-BE49-F238E27FC236}">
                <a16:creationId xmlns:a16="http://schemas.microsoft.com/office/drawing/2014/main" id="{C38C2C28-5FE7-4EC9-A5C0-D3CC1AEC5AA6}"/>
              </a:ext>
            </a:extLst>
          </p:cNvPr>
          <p:cNvSpPr/>
          <p:nvPr/>
        </p:nvSpPr>
        <p:spPr>
          <a:xfrm>
            <a:off x="979570" y="1143649"/>
            <a:ext cx="4194794" cy="719598"/>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pPr indent="0" algn="ctr"/>
            <a:r>
              <a:rPr lang="en-US" sz="1600">
                <a:solidFill>
                  <a:schemeClr val="bg1"/>
                </a:solidFill>
              </a:rPr>
              <a:t>Preparing the database to be migrated to SaaS</a:t>
            </a:r>
          </a:p>
        </p:txBody>
      </p:sp>
      <p:sp>
        <p:nvSpPr>
          <p:cNvPr id="56" name="Text Placeholder 55">
            <a:extLst>
              <a:ext uri="{FF2B5EF4-FFF2-40B4-BE49-F238E27FC236}">
                <a16:creationId xmlns:a16="http://schemas.microsoft.com/office/drawing/2014/main" id="{7C890B5C-74F0-4021-8D38-E4EC740A6452}"/>
              </a:ext>
            </a:extLst>
          </p:cNvPr>
          <p:cNvSpPr>
            <a:spLocks noGrp="1"/>
          </p:cNvSpPr>
          <p:nvPr>
            <p:ph type="body" sz="quarter" idx="11"/>
          </p:nvPr>
        </p:nvSpPr>
        <p:spPr/>
        <p:txBody>
          <a:bodyPr/>
          <a:lstStyle/>
          <a:p>
            <a:r>
              <a:rPr lang="en-US"/>
              <a:t> </a:t>
            </a:r>
          </a:p>
        </p:txBody>
      </p:sp>
      <p:sp>
        <p:nvSpPr>
          <p:cNvPr id="17" name="TextBox 16">
            <a:extLst>
              <a:ext uri="{FF2B5EF4-FFF2-40B4-BE49-F238E27FC236}">
                <a16:creationId xmlns:a16="http://schemas.microsoft.com/office/drawing/2014/main" id="{228C6FEF-5FDB-4F6F-A190-0AEB48C59814}"/>
              </a:ext>
            </a:extLst>
          </p:cNvPr>
          <p:cNvSpPr txBox="1"/>
          <p:nvPr/>
        </p:nvSpPr>
        <p:spPr>
          <a:xfrm>
            <a:off x="5033419" y="1863247"/>
            <a:ext cx="3856320" cy="3048145"/>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85750" indent="-285750">
              <a:buFont typeface="Arial" panose="020B0604020202020204" pitchFamily="34" charset="0"/>
              <a:buChar char="•"/>
            </a:pPr>
            <a:endParaRPr lang="en-US" sz="2000" dirty="0">
              <a:solidFill>
                <a:schemeClr val="dk1">
                  <a:hueOff val="0"/>
                  <a:satOff val="0"/>
                  <a:lumOff val="0"/>
                  <a:alpha val="22000"/>
                </a:schemeClr>
              </a:solidFill>
            </a:endParaRPr>
          </a:p>
          <a:p>
            <a:pPr marL="285750" indent="-285750">
              <a:buFont typeface="Arial" panose="020B0604020202020204" pitchFamily="34" charset="0"/>
              <a:buChar char="•"/>
            </a:pPr>
            <a:r>
              <a:rPr lang="en-US" sz="2000" dirty="0">
                <a:solidFill>
                  <a:schemeClr val="dk1">
                    <a:hueOff val="0"/>
                    <a:satOff val="0"/>
                    <a:lumOff val="0"/>
                    <a:alpha val="22000"/>
                  </a:schemeClr>
                </a:solidFill>
              </a:rPr>
              <a:t>Production Environment</a:t>
            </a:r>
          </a:p>
          <a:p>
            <a:pPr marL="285750" indent="-285750">
              <a:buFont typeface="Arial" panose="020B0604020202020204" pitchFamily="34" charset="0"/>
              <a:buChar char="•"/>
            </a:pPr>
            <a:r>
              <a:rPr lang="en-US" sz="2000" dirty="0">
                <a:solidFill>
                  <a:schemeClr val="dk1">
                    <a:hueOff val="0"/>
                    <a:satOff val="0"/>
                    <a:lumOff val="0"/>
                    <a:alpha val="22000"/>
                  </a:schemeClr>
                </a:solidFill>
              </a:rPr>
              <a:t>Data Administration page</a:t>
            </a:r>
          </a:p>
          <a:p>
            <a:pPr marL="285750" indent="-285750">
              <a:buFont typeface="Arial" panose="020B0604020202020204" pitchFamily="34" charset="0"/>
              <a:buChar char="•"/>
            </a:pPr>
            <a:r>
              <a:rPr lang="en-US" sz="2000" dirty="0">
                <a:solidFill>
                  <a:schemeClr val="dk1">
                    <a:hueOff val="0"/>
                    <a:satOff val="0"/>
                    <a:lumOff val="0"/>
                    <a:alpha val="22000"/>
                  </a:schemeClr>
                </a:solidFill>
              </a:rPr>
              <a:t>Cloud Migration Tool</a:t>
            </a:r>
          </a:p>
        </p:txBody>
      </p:sp>
      <p:sp>
        <p:nvSpPr>
          <p:cNvPr id="18" name="Google Shape;221;p29">
            <a:extLst>
              <a:ext uri="{FF2B5EF4-FFF2-40B4-BE49-F238E27FC236}">
                <a16:creationId xmlns:a16="http://schemas.microsoft.com/office/drawing/2014/main" id="{1A2E3414-FBB6-4980-9F34-C7E11BE231D0}"/>
              </a:ext>
            </a:extLst>
          </p:cNvPr>
          <p:cNvSpPr/>
          <p:nvPr/>
        </p:nvSpPr>
        <p:spPr>
          <a:xfrm>
            <a:off x="5033420" y="1143649"/>
            <a:ext cx="4076162" cy="719598"/>
          </a:xfrm>
          <a:prstGeom prst="chevron">
            <a:avLst>
              <a:gd name="adj" fmla="val 29853"/>
            </a:avLst>
          </a:prstGeom>
          <a:solidFill>
            <a:srgbClr val="58B6C0">
              <a:alpha val="50000"/>
            </a:srgbClr>
          </a:solidFill>
          <a:ln>
            <a:noFill/>
          </a:ln>
        </p:spPr>
        <p:txBody>
          <a:bodyPr spcFirstLastPara="1" wrap="square" lIns="121900" tIns="121900" rIns="121900" bIns="121900" anchor="ctr" anchorCtr="0">
            <a:noAutofit/>
          </a:bodyPr>
          <a:lstStyle/>
          <a:p>
            <a:pPr indent="0" algn="ctr"/>
            <a:r>
              <a:rPr lang="en-US" sz="1600">
                <a:solidFill>
                  <a:schemeClr val="bg1"/>
                </a:solidFill>
              </a:rPr>
              <a:t>Migrating from on-prem to SaaS</a:t>
            </a:r>
          </a:p>
        </p:txBody>
      </p:sp>
    </p:spTree>
    <p:extLst>
      <p:ext uri="{BB962C8B-B14F-4D97-AF65-F5344CB8AC3E}">
        <p14:creationId xmlns:p14="http://schemas.microsoft.com/office/powerpoint/2010/main" val="340148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41"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a:t>Challenges</a:t>
            </a:r>
          </a:p>
        </p:txBody>
      </p:sp>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a:xfrm>
            <a:off x="988360" y="1327024"/>
            <a:ext cx="10857298" cy="4918501"/>
          </a:xfrm>
        </p:spPr>
        <p:txBody>
          <a:bodyPr/>
          <a:lstStyle/>
          <a:p>
            <a:pPr indent="0"/>
            <a:r>
              <a:rPr lang="en-US" sz="1800" dirty="0"/>
              <a:t>Migration process suggested by Microsoft is challenging:</a:t>
            </a:r>
          </a:p>
          <a:p>
            <a:pPr marL="800100" lvl="1" indent="-342900">
              <a:buFont typeface="Arial" panose="020B0604020202020204" pitchFamily="34" charset="0"/>
              <a:buChar char="•"/>
            </a:pPr>
            <a:r>
              <a:rPr lang="en-US" sz="1600" dirty="0"/>
              <a:t>Has too many steps</a:t>
            </a:r>
          </a:p>
          <a:p>
            <a:pPr marL="800100" lvl="1" indent="-342900">
              <a:buFont typeface="Arial" panose="020B0604020202020204" pitchFamily="34" charset="0"/>
              <a:buChar char="•"/>
            </a:pPr>
            <a:r>
              <a:rPr lang="en-US" sz="1600" dirty="0"/>
              <a:t>Error-prone</a:t>
            </a:r>
          </a:p>
          <a:p>
            <a:pPr marL="800100" lvl="1" indent="-342900">
              <a:buFont typeface="Arial" panose="020B0604020202020204" pitchFamily="34" charset="0"/>
              <a:buChar char="•"/>
            </a:pPr>
            <a:r>
              <a:rPr lang="en-US" sz="1600" dirty="0"/>
              <a:t>Requires </a:t>
            </a:r>
            <a:r>
              <a:rPr lang="en-US" sz="1600" dirty="0" err="1"/>
              <a:t>Powershell</a:t>
            </a:r>
            <a:r>
              <a:rPr lang="en-US" sz="1600" dirty="0"/>
              <a:t> knowledge</a:t>
            </a:r>
          </a:p>
          <a:p>
            <a:pPr indent="0"/>
            <a:r>
              <a:rPr lang="en-US" sz="1800" dirty="0"/>
              <a:t>If going from LS Central 15 up to 17.4 to the latest version:</a:t>
            </a:r>
          </a:p>
          <a:p>
            <a:pPr marL="800100" lvl="1" indent="-342900">
              <a:buFont typeface="Arial" panose="020B0604020202020204" pitchFamily="34" charset="0"/>
              <a:buChar char="•"/>
            </a:pPr>
            <a:r>
              <a:rPr lang="en-US" sz="1600" dirty="0"/>
              <a:t>Objects renaming introduced in LS Central 17.5</a:t>
            </a:r>
          </a:p>
          <a:p>
            <a:pPr marL="1257300" lvl="2" indent="-342900">
              <a:buFont typeface="Segoe UI" panose="020B0502040204020203" pitchFamily="34" charset="0"/>
              <a:buChar char="-"/>
            </a:pPr>
            <a:r>
              <a:rPr lang="en-US" sz="1600" dirty="0">
                <a:solidFill>
                  <a:schemeClr val="tx1">
                    <a:lumMod val="65000"/>
                    <a:lumOff val="35000"/>
                  </a:schemeClr>
                </a:solidFill>
              </a:rPr>
              <a:t>References to our objects needs to be updated in your existing extensions</a:t>
            </a:r>
          </a:p>
          <a:p>
            <a:pPr indent="0"/>
            <a:r>
              <a:rPr lang="en-US" sz="1800" dirty="0"/>
              <a:t>If going from BC 14 or earlier to the latest version:</a:t>
            </a:r>
          </a:p>
          <a:p>
            <a:pPr marL="800100" lvl="1" indent="-342900">
              <a:buFont typeface="Arial" panose="020B0604020202020204" pitchFamily="34" charset="0"/>
              <a:buChar char="•"/>
            </a:pPr>
            <a:r>
              <a:rPr lang="en-US" sz="1600" dirty="0"/>
              <a:t>Application code upgrade to apps/extensions using event driven programming </a:t>
            </a:r>
          </a:p>
          <a:p>
            <a:pPr marL="800100" lvl="1" indent="-342900">
              <a:buFont typeface="Arial" panose="020B0604020202020204" pitchFamily="34" charset="0"/>
              <a:buChar char="•"/>
            </a:pPr>
            <a:r>
              <a:rPr lang="en-US" sz="1600" dirty="0"/>
              <a:t>Tables renaming introduced in LS Central 17.5</a:t>
            </a:r>
          </a:p>
          <a:p>
            <a:pPr marL="1257300" lvl="2" indent="-342900">
              <a:buFont typeface="Arial" panose="020B0604020202020204" pitchFamily="34" charset="0"/>
              <a:buChar char="•"/>
            </a:pPr>
            <a:r>
              <a:rPr lang="en-US" sz="1600" dirty="0"/>
              <a:t>Must be handled during the migration process</a:t>
            </a:r>
          </a:p>
          <a:p>
            <a:pPr indent="0"/>
            <a:r>
              <a:rPr lang="en-US" sz="1800" dirty="0"/>
              <a:t>Data migration from custom fields to different tables/fields</a:t>
            </a:r>
          </a:p>
          <a:p>
            <a:pPr indent="0"/>
            <a:r>
              <a:rPr lang="en-US" sz="1800" dirty="0"/>
              <a:t>Unexpected issues </a:t>
            </a:r>
            <a:r>
              <a:rPr lang="en-US" sz="1800" dirty="0">
                <a:sym typeface="Wingdings" panose="05000000000000000000" pitchFamily="2" charset="2"/>
              </a:rPr>
              <a:t></a:t>
            </a:r>
            <a:endParaRPr lang="en-US" sz="1800" dirty="0"/>
          </a:p>
          <a:p>
            <a:pPr marL="1257300" lvl="2"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4093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a:t>LS Migration Process</a:t>
            </a:r>
          </a:p>
        </p:txBody>
      </p:sp>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a:xfrm>
            <a:off x="979568" y="1327024"/>
            <a:ext cx="10857298" cy="4723579"/>
          </a:xfrm>
        </p:spPr>
        <p:txBody>
          <a:bodyPr/>
          <a:lstStyle/>
          <a:p>
            <a:pPr marL="457200" lvl="1" indent="0"/>
            <a:r>
              <a:rPr lang="en-US" dirty="0"/>
              <a:t>Documentation</a:t>
            </a:r>
          </a:p>
          <a:p>
            <a:pPr marL="1257300" lvl="2" indent="-342900">
              <a:buFont typeface="Arial" panose="020B0604020202020204" pitchFamily="34" charset="0"/>
              <a:buChar char="•"/>
            </a:pPr>
            <a:r>
              <a:rPr lang="en-US" dirty="0"/>
              <a:t>Step-by-step documentation based on Microsoft’s guidelines</a:t>
            </a:r>
          </a:p>
          <a:p>
            <a:pPr marL="457200" lvl="1" indent="0"/>
            <a:r>
              <a:rPr lang="en-US" dirty="0"/>
              <a:t>LS Migration Tools</a:t>
            </a:r>
          </a:p>
          <a:p>
            <a:pPr marL="1257300" lvl="2" indent="-342900">
              <a:buFont typeface="Arial" panose="020B0604020202020204" pitchFamily="34" charset="0"/>
              <a:buChar char="•"/>
            </a:pPr>
            <a:r>
              <a:rPr lang="en-US" dirty="0" err="1"/>
              <a:t>Powershell</a:t>
            </a:r>
            <a:r>
              <a:rPr lang="en-US" dirty="0"/>
              <a:t> module to automate some migration steps</a:t>
            </a:r>
          </a:p>
          <a:p>
            <a:pPr marL="1257300" lvl="2" indent="-342900">
              <a:buFont typeface="Arial" panose="020B0604020202020204" pitchFamily="34" charset="0"/>
              <a:buChar char="•"/>
            </a:pPr>
            <a:r>
              <a:rPr lang="en-US" dirty="0"/>
              <a:t>Already available on the </a:t>
            </a:r>
            <a:r>
              <a:rPr lang="en-US" dirty="0" err="1">
                <a:solidFill>
                  <a:srgbClr val="4472C4"/>
                </a:solidFill>
                <a:hlinkClick r:id="rId3">
                  <a:extLst>
                    <a:ext uri="{A12FA001-AC4F-418D-AE19-62706E023703}">
                      <ahyp:hlinkClr xmlns:ahyp="http://schemas.microsoft.com/office/drawing/2018/hyperlinkcolor" xmlns="" val="tx"/>
                    </a:ext>
                  </a:extLst>
                </a:hlinkClick>
              </a:rPr>
              <a:t>Powershell</a:t>
            </a:r>
            <a:r>
              <a:rPr lang="en-US" dirty="0">
                <a:solidFill>
                  <a:srgbClr val="4472C4"/>
                </a:solidFill>
                <a:hlinkClick r:id="rId3">
                  <a:extLst>
                    <a:ext uri="{A12FA001-AC4F-418D-AE19-62706E023703}">
                      <ahyp:hlinkClr xmlns:ahyp="http://schemas.microsoft.com/office/drawing/2018/hyperlinkcolor" xmlns="" val="tx"/>
                    </a:ext>
                  </a:extLst>
                </a:hlinkClick>
              </a:rPr>
              <a:t> Gallery</a:t>
            </a:r>
            <a:endParaRPr lang="en-US" dirty="0">
              <a:solidFill>
                <a:srgbClr val="4472C4"/>
              </a:solidFill>
            </a:endParaRPr>
          </a:p>
          <a:p>
            <a:pPr marL="1257300" lvl="2"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42FF1A3A-9992-4C1B-9CC3-92D3F388C192}"/>
              </a:ext>
            </a:extLst>
          </p:cNvPr>
          <p:cNvPicPr>
            <a:picLocks noChangeAspect="1"/>
          </p:cNvPicPr>
          <p:nvPr/>
        </p:nvPicPr>
        <p:blipFill>
          <a:blip r:embed="rId4"/>
          <a:stretch>
            <a:fillRect/>
          </a:stretch>
        </p:blipFill>
        <p:spPr>
          <a:xfrm>
            <a:off x="3153237" y="3555460"/>
            <a:ext cx="5994708" cy="2724290"/>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1018168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p:txBody>
          <a:bodyPr/>
          <a:lstStyle/>
          <a:p>
            <a:pPr indent="0"/>
            <a:r>
              <a:rPr lang="en-US"/>
              <a:t>New-</a:t>
            </a:r>
            <a:r>
              <a:rPr lang="en-US" err="1"/>
              <a:t>UpgradeInitializationScript</a:t>
            </a:r>
            <a:endParaRPr lang="en-US"/>
          </a:p>
          <a:p>
            <a:pPr marL="800100" lvl="1" indent="-342900">
              <a:buFont typeface="Arial" panose="020B0604020202020204" pitchFamily="34" charset="0"/>
              <a:buChar char="•"/>
            </a:pPr>
            <a:r>
              <a:rPr lang="en-US" sz="1800"/>
              <a:t>A wizard to automate the migration scripts creation</a:t>
            </a:r>
          </a:p>
          <a:p>
            <a:pPr marL="457200" lvl="1" indent="0"/>
            <a:endParaRPr lang="en-US"/>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a:t>LS Migration Tools</a:t>
            </a:r>
          </a:p>
        </p:txBody>
      </p:sp>
      <p:pic>
        <p:nvPicPr>
          <p:cNvPr id="4" name="Picture 3">
            <a:extLst>
              <a:ext uri="{FF2B5EF4-FFF2-40B4-BE49-F238E27FC236}">
                <a16:creationId xmlns:a16="http://schemas.microsoft.com/office/drawing/2014/main" id="{86707D3A-71BC-4471-BB42-F150437DF409}"/>
              </a:ext>
            </a:extLst>
          </p:cNvPr>
          <p:cNvPicPr>
            <a:picLocks noChangeAspect="1"/>
          </p:cNvPicPr>
          <p:nvPr/>
        </p:nvPicPr>
        <p:blipFill>
          <a:blip r:embed="rId3"/>
          <a:stretch>
            <a:fillRect/>
          </a:stretch>
        </p:blipFill>
        <p:spPr>
          <a:xfrm>
            <a:off x="1424288" y="1991427"/>
            <a:ext cx="5835950" cy="2165461"/>
          </a:xfrm>
          <a:prstGeom prst="rect">
            <a:avLst/>
          </a:prstGeom>
        </p:spPr>
      </p:pic>
      <p:pic>
        <p:nvPicPr>
          <p:cNvPr id="6" name="Picture 5">
            <a:extLst>
              <a:ext uri="{FF2B5EF4-FFF2-40B4-BE49-F238E27FC236}">
                <a16:creationId xmlns:a16="http://schemas.microsoft.com/office/drawing/2014/main" id="{F55FDAD3-1D2B-48D3-A593-478411EEB410}"/>
              </a:ext>
            </a:extLst>
          </p:cNvPr>
          <p:cNvPicPr>
            <a:picLocks noChangeAspect="1"/>
          </p:cNvPicPr>
          <p:nvPr/>
        </p:nvPicPr>
        <p:blipFill>
          <a:blip r:embed="rId4"/>
          <a:stretch>
            <a:fillRect/>
          </a:stretch>
        </p:blipFill>
        <p:spPr>
          <a:xfrm>
            <a:off x="1886518" y="2764668"/>
            <a:ext cx="3683189" cy="1765391"/>
          </a:xfrm>
          <a:prstGeom prst="rect">
            <a:avLst/>
          </a:prstGeom>
        </p:spPr>
      </p:pic>
      <p:pic>
        <p:nvPicPr>
          <p:cNvPr id="9" name="Picture 8">
            <a:extLst>
              <a:ext uri="{FF2B5EF4-FFF2-40B4-BE49-F238E27FC236}">
                <a16:creationId xmlns:a16="http://schemas.microsoft.com/office/drawing/2014/main" id="{FFDA878A-D9A5-45D0-84BE-24CB6E88296B}"/>
              </a:ext>
            </a:extLst>
          </p:cNvPr>
          <p:cNvPicPr>
            <a:picLocks noChangeAspect="1"/>
          </p:cNvPicPr>
          <p:nvPr/>
        </p:nvPicPr>
        <p:blipFill>
          <a:blip r:embed="rId5"/>
          <a:stretch>
            <a:fillRect/>
          </a:stretch>
        </p:blipFill>
        <p:spPr>
          <a:xfrm>
            <a:off x="2261384" y="3074157"/>
            <a:ext cx="5905804" cy="2063856"/>
          </a:xfrm>
          <a:prstGeom prst="rect">
            <a:avLst/>
          </a:prstGeom>
        </p:spPr>
      </p:pic>
      <p:pic>
        <p:nvPicPr>
          <p:cNvPr id="13" name="Picture 12">
            <a:extLst>
              <a:ext uri="{FF2B5EF4-FFF2-40B4-BE49-F238E27FC236}">
                <a16:creationId xmlns:a16="http://schemas.microsoft.com/office/drawing/2014/main" id="{ED88F762-D945-4032-8DCC-70C99046BAAD}"/>
              </a:ext>
            </a:extLst>
          </p:cNvPr>
          <p:cNvPicPr>
            <a:picLocks noChangeAspect="1"/>
          </p:cNvPicPr>
          <p:nvPr/>
        </p:nvPicPr>
        <p:blipFill>
          <a:blip r:embed="rId6"/>
          <a:stretch>
            <a:fillRect/>
          </a:stretch>
        </p:blipFill>
        <p:spPr>
          <a:xfrm>
            <a:off x="2836771" y="3820421"/>
            <a:ext cx="5340624" cy="1866996"/>
          </a:xfrm>
          <a:prstGeom prst="rect">
            <a:avLst/>
          </a:prstGeom>
        </p:spPr>
      </p:pic>
      <p:pic>
        <p:nvPicPr>
          <p:cNvPr id="15" name="Picture 14">
            <a:extLst>
              <a:ext uri="{FF2B5EF4-FFF2-40B4-BE49-F238E27FC236}">
                <a16:creationId xmlns:a16="http://schemas.microsoft.com/office/drawing/2014/main" id="{BD663182-9AF0-4887-9378-796A8539C562}"/>
              </a:ext>
            </a:extLst>
          </p:cNvPr>
          <p:cNvPicPr>
            <a:picLocks noChangeAspect="1"/>
          </p:cNvPicPr>
          <p:nvPr/>
        </p:nvPicPr>
        <p:blipFill>
          <a:blip r:embed="rId7"/>
          <a:stretch>
            <a:fillRect/>
          </a:stretch>
        </p:blipFill>
        <p:spPr>
          <a:xfrm>
            <a:off x="3220459" y="3209102"/>
            <a:ext cx="6121715" cy="2876698"/>
          </a:xfrm>
          <a:prstGeom prst="rect">
            <a:avLst/>
          </a:prstGeom>
        </p:spPr>
      </p:pic>
      <p:pic>
        <p:nvPicPr>
          <p:cNvPr id="19" name="Picture 18">
            <a:extLst>
              <a:ext uri="{FF2B5EF4-FFF2-40B4-BE49-F238E27FC236}">
                <a16:creationId xmlns:a16="http://schemas.microsoft.com/office/drawing/2014/main" id="{35E7A817-E871-4666-AAE3-3F401B6525A5}"/>
              </a:ext>
            </a:extLst>
          </p:cNvPr>
          <p:cNvPicPr>
            <a:picLocks noChangeAspect="1"/>
          </p:cNvPicPr>
          <p:nvPr/>
        </p:nvPicPr>
        <p:blipFill>
          <a:blip r:embed="rId8"/>
          <a:stretch>
            <a:fillRect/>
          </a:stretch>
        </p:blipFill>
        <p:spPr>
          <a:xfrm>
            <a:off x="3728112" y="4896902"/>
            <a:ext cx="5994708" cy="1536779"/>
          </a:xfrm>
          <a:prstGeom prst="rect">
            <a:avLst/>
          </a:prstGeom>
        </p:spPr>
      </p:pic>
    </p:spTree>
    <p:extLst>
      <p:ext uri="{BB962C8B-B14F-4D97-AF65-F5344CB8AC3E}">
        <p14:creationId xmlns:p14="http://schemas.microsoft.com/office/powerpoint/2010/main" val="36943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p:txBody>
          <a:bodyPr/>
          <a:lstStyle/>
          <a:p>
            <a:pPr indent="0"/>
            <a:r>
              <a:rPr lang="en-US"/>
              <a:t>The wizard generates a </a:t>
            </a:r>
            <a:r>
              <a:rPr lang="en-US" err="1"/>
              <a:t>config.json</a:t>
            </a:r>
            <a:r>
              <a:rPr lang="en-US"/>
              <a:t> file that can be reused</a:t>
            </a: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a:t>LS Migration Tools</a:t>
            </a:r>
          </a:p>
        </p:txBody>
      </p:sp>
      <p:pic>
        <p:nvPicPr>
          <p:cNvPr id="10" name="Picture 9">
            <a:extLst>
              <a:ext uri="{FF2B5EF4-FFF2-40B4-BE49-F238E27FC236}">
                <a16:creationId xmlns:a16="http://schemas.microsoft.com/office/drawing/2014/main" id="{87C3F102-A128-450F-A6DE-1BA8BB2584E0}"/>
              </a:ext>
            </a:extLst>
          </p:cNvPr>
          <p:cNvPicPr>
            <a:picLocks noChangeAspect="1"/>
          </p:cNvPicPr>
          <p:nvPr/>
        </p:nvPicPr>
        <p:blipFill>
          <a:blip r:embed="rId3"/>
          <a:stretch>
            <a:fillRect/>
          </a:stretch>
        </p:blipFill>
        <p:spPr>
          <a:xfrm>
            <a:off x="1400750" y="1738488"/>
            <a:ext cx="5296172" cy="2565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182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p:txBody>
          <a:bodyPr/>
          <a:lstStyle/>
          <a:p>
            <a:pPr indent="0"/>
            <a:r>
              <a:rPr lang="en-US" dirty="0"/>
              <a:t>Two scripts are created, that allows you to go through the migration process</a:t>
            </a:r>
          </a:p>
          <a:p>
            <a:pPr marL="800100" lvl="1" indent="-342900">
              <a:buFont typeface="Arial" panose="020B0604020202020204" pitchFamily="34" charset="0"/>
              <a:buChar char="•"/>
            </a:pPr>
            <a:r>
              <a:rPr lang="en-US" dirty="0"/>
              <a:t>Preparation-Script.ps1</a:t>
            </a:r>
          </a:p>
          <a:p>
            <a:pPr marL="914400" lvl="2" indent="0"/>
            <a:r>
              <a:rPr lang="en-US" dirty="0"/>
              <a:t>- Setup the folder structure and create the extensions needed for the migration</a:t>
            </a: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a:t>LS Migration Tools</a:t>
            </a:r>
          </a:p>
        </p:txBody>
      </p:sp>
      <p:pic>
        <p:nvPicPr>
          <p:cNvPr id="6" name="Picture 5">
            <a:extLst>
              <a:ext uri="{FF2B5EF4-FFF2-40B4-BE49-F238E27FC236}">
                <a16:creationId xmlns:a16="http://schemas.microsoft.com/office/drawing/2014/main" id="{7E083E74-F1B6-4CAE-B4D4-AA513B66ABC7}"/>
              </a:ext>
            </a:extLst>
          </p:cNvPr>
          <p:cNvPicPr>
            <a:picLocks noChangeAspect="1"/>
          </p:cNvPicPr>
          <p:nvPr/>
        </p:nvPicPr>
        <p:blipFill>
          <a:blip r:embed="rId3"/>
          <a:stretch>
            <a:fillRect/>
          </a:stretch>
        </p:blipFill>
        <p:spPr>
          <a:xfrm>
            <a:off x="731226" y="2357558"/>
            <a:ext cx="10874806" cy="344012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86200CF-5D49-4367-B3D0-F12EDBC68E65}"/>
              </a:ext>
            </a:extLst>
          </p:cNvPr>
          <p:cNvPicPr>
            <a:picLocks noChangeAspect="1"/>
          </p:cNvPicPr>
          <p:nvPr/>
        </p:nvPicPr>
        <p:blipFill>
          <a:blip r:embed="rId4"/>
          <a:stretch>
            <a:fillRect/>
          </a:stretch>
        </p:blipFill>
        <p:spPr>
          <a:xfrm>
            <a:off x="962060" y="4077621"/>
            <a:ext cx="10874806" cy="2369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01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p:txBody>
          <a:bodyPr/>
          <a:lstStyle/>
          <a:p>
            <a:pPr marL="457200" lvl="1" indent="0"/>
            <a:r>
              <a:rPr lang="en-US" dirty="0"/>
              <a:t>Migration-Script.ps1</a:t>
            </a:r>
          </a:p>
          <a:p>
            <a:pPr marL="1257300" lvl="2" indent="-342900">
              <a:buFont typeface="Arial" panose="020B0604020202020204" pitchFamily="34" charset="0"/>
              <a:buChar char="•"/>
            </a:pPr>
            <a:r>
              <a:rPr lang="en-US" dirty="0"/>
              <a:t>The migration process itself</a:t>
            </a: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a:t>LS Migration Tools</a:t>
            </a:r>
          </a:p>
        </p:txBody>
      </p:sp>
      <p:pic>
        <p:nvPicPr>
          <p:cNvPr id="4" name="Picture 3">
            <a:extLst>
              <a:ext uri="{FF2B5EF4-FFF2-40B4-BE49-F238E27FC236}">
                <a16:creationId xmlns:a16="http://schemas.microsoft.com/office/drawing/2014/main" id="{2F4DD689-9E02-4434-A4B4-032955056573}"/>
              </a:ext>
            </a:extLst>
          </p:cNvPr>
          <p:cNvPicPr>
            <a:picLocks noChangeAspect="1"/>
          </p:cNvPicPr>
          <p:nvPr/>
        </p:nvPicPr>
        <p:blipFill>
          <a:blip r:embed="rId3"/>
          <a:stretch>
            <a:fillRect/>
          </a:stretch>
        </p:blipFill>
        <p:spPr>
          <a:xfrm>
            <a:off x="717631" y="1876904"/>
            <a:ext cx="10179934" cy="352839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A3C1D31-9A1F-4F1C-8FFF-7E934E56D43C}"/>
              </a:ext>
            </a:extLst>
          </p:cNvPr>
          <p:cNvPicPr>
            <a:picLocks noChangeAspect="1"/>
          </p:cNvPicPr>
          <p:nvPr/>
        </p:nvPicPr>
        <p:blipFill>
          <a:blip r:embed="rId4"/>
          <a:stretch>
            <a:fillRect/>
          </a:stretch>
        </p:blipFill>
        <p:spPr>
          <a:xfrm>
            <a:off x="2367714" y="2083202"/>
            <a:ext cx="8000652" cy="4508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086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CB8BFFA-B401-4F7B-AE42-614B3D26BD3E}"/>
              </a:ext>
            </a:extLst>
          </p:cNvPr>
          <p:cNvPicPr>
            <a:picLocks noChangeAspect="1"/>
          </p:cNvPicPr>
          <p:nvPr/>
        </p:nvPicPr>
        <p:blipFill>
          <a:blip r:embed="rId3"/>
          <a:srcRect l="5906" r="5906"/>
          <a:stretch/>
        </p:blipFill>
        <p:spPr>
          <a:xfrm>
            <a:off x="8160000" y="0"/>
            <a:ext cx="4032000" cy="6858000"/>
          </a:xfrm>
          <a:prstGeom prst="rect">
            <a:avLst/>
          </a:prstGeom>
        </p:spPr>
      </p:pic>
      <p:pic>
        <p:nvPicPr>
          <p:cNvPr id="47" name="Picture 46">
            <a:extLst>
              <a:ext uri="{FF2B5EF4-FFF2-40B4-BE49-F238E27FC236}">
                <a16:creationId xmlns:a16="http://schemas.microsoft.com/office/drawing/2014/main" id="{943A2D04-C6D2-04FB-E07A-ED31C19ACE59}"/>
              </a:ext>
            </a:extLst>
          </p:cNvPr>
          <p:cNvPicPr>
            <a:picLocks noChangeAspect="1"/>
          </p:cNvPicPr>
          <p:nvPr/>
        </p:nvPicPr>
        <p:blipFill rotWithShape="1">
          <a:blip r:embed="rId4"/>
          <a:srcRect l="14802" r="5012"/>
          <a:stretch/>
        </p:blipFill>
        <p:spPr>
          <a:xfrm>
            <a:off x="0" y="0"/>
            <a:ext cx="4128000" cy="6858000"/>
          </a:xfrm>
          <a:prstGeom prst="rect">
            <a:avLst/>
          </a:prstGeom>
        </p:spPr>
      </p:pic>
      <p:pic>
        <p:nvPicPr>
          <p:cNvPr id="45" name="Picture 44">
            <a:extLst>
              <a:ext uri="{FF2B5EF4-FFF2-40B4-BE49-F238E27FC236}">
                <a16:creationId xmlns:a16="http://schemas.microsoft.com/office/drawing/2014/main" id="{BEE0AEAD-F97D-CABD-342C-C81A7115C33F}"/>
              </a:ext>
            </a:extLst>
          </p:cNvPr>
          <p:cNvPicPr>
            <a:picLocks noChangeAspect="1"/>
          </p:cNvPicPr>
          <p:nvPr/>
        </p:nvPicPr>
        <p:blipFill>
          <a:blip r:embed="rId5"/>
          <a:srcRect l="3833" r="3833"/>
          <a:stretch/>
        </p:blipFill>
        <p:spPr>
          <a:xfrm>
            <a:off x="4128000" y="0"/>
            <a:ext cx="4032000" cy="6858000"/>
          </a:xfrm>
          <a:prstGeom prst="rect">
            <a:avLst/>
          </a:prstGeom>
        </p:spPr>
      </p:pic>
    </p:spTree>
    <p:extLst>
      <p:ext uri="{BB962C8B-B14F-4D97-AF65-F5344CB8AC3E}">
        <p14:creationId xmlns:p14="http://schemas.microsoft.com/office/powerpoint/2010/main" val="33341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p:txBody>
          <a:bodyPr/>
          <a:lstStyle/>
          <a:p>
            <a:pPr indent="0"/>
            <a:r>
              <a:rPr lang="en-US" dirty="0"/>
              <a:t>New-</a:t>
            </a:r>
            <a:r>
              <a:rPr lang="en-US" dirty="0" err="1"/>
              <a:t>UpgradeAppsStructure</a:t>
            </a:r>
            <a:endParaRPr lang="en-US" dirty="0"/>
          </a:p>
          <a:p>
            <a:pPr marL="800100" lvl="1" indent="-342900">
              <a:buFont typeface="Arial" panose="020B0604020202020204" pitchFamily="34" charset="0"/>
              <a:buChar char="•"/>
            </a:pPr>
            <a:r>
              <a:rPr lang="en-US" sz="1800" dirty="0"/>
              <a:t>Creates the migration extensions needed for the migration process, as suggested in Microsoft guidelines.</a:t>
            </a: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a:t>LS Migration Tools</a:t>
            </a:r>
          </a:p>
        </p:txBody>
      </p:sp>
      <p:pic>
        <p:nvPicPr>
          <p:cNvPr id="10" name="Picture 9">
            <a:extLst>
              <a:ext uri="{FF2B5EF4-FFF2-40B4-BE49-F238E27FC236}">
                <a16:creationId xmlns:a16="http://schemas.microsoft.com/office/drawing/2014/main" id="{BF66C740-D325-4CA0-BA52-7F6CB1EE893B}"/>
              </a:ext>
            </a:extLst>
          </p:cNvPr>
          <p:cNvPicPr>
            <a:picLocks noChangeAspect="1"/>
          </p:cNvPicPr>
          <p:nvPr/>
        </p:nvPicPr>
        <p:blipFill>
          <a:blip r:embed="rId3"/>
          <a:stretch>
            <a:fillRect/>
          </a:stretch>
        </p:blipFill>
        <p:spPr>
          <a:xfrm>
            <a:off x="2183966" y="2214393"/>
            <a:ext cx="1667108" cy="242921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5CBCB5A-9E3D-4763-8013-3808B3D65945}"/>
              </a:ext>
            </a:extLst>
          </p:cNvPr>
          <p:cNvPicPr>
            <a:picLocks noChangeAspect="1"/>
          </p:cNvPicPr>
          <p:nvPr/>
        </p:nvPicPr>
        <p:blipFill>
          <a:blip r:embed="rId4"/>
          <a:stretch>
            <a:fillRect/>
          </a:stretch>
        </p:blipFill>
        <p:spPr>
          <a:xfrm>
            <a:off x="4197488" y="2214393"/>
            <a:ext cx="2562583" cy="206721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120B369-9F62-40FE-9D3D-603C539103B5}"/>
              </a:ext>
            </a:extLst>
          </p:cNvPr>
          <p:cNvPicPr>
            <a:picLocks noChangeAspect="1"/>
          </p:cNvPicPr>
          <p:nvPr/>
        </p:nvPicPr>
        <p:blipFill>
          <a:blip r:embed="rId5"/>
          <a:stretch>
            <a:fillRect/>
          </a:stretch>
        </p:blipFill>
        <p:spPr>
          <a:xfrm>
            <a:off x="7106485" y="2214393"/>
            <a:ext cx="3286584" cy="1457528"/>
          </a:xfrm>
          <a:prstGeom prst="rect">
            <a:avLst/>
          </a:prstGeom>
          <a:ln>
            <a:noFill/>
          </a:ln>
          <a:effectLst>
            <a:outerShdw blurRad="292100" dist="139700" dir="2700000" algn="tl" rotWithShape="0">
              <a:srgbClr val="333333">
                <a:alpha val="65000"/>
              </a:srgbClr>
            </a:outerShdw>
          </a:effectLst>
        </p:spPr>
      </p:pic>
      <p:sp>
        <p:nvSpPr>
          <p:cNvPr id="8" name="Text Placeholder 2">
            <a:extLst>
              <a:ext uri="{FF2B5EF4-FFF2-40B4-BE49-F238E27FC236}">
                <a16:creationId xmlns:a16="http://schemas.microsoft.com/office/drawing/2014/main" id="{284377C9-1E2A-ED3E-EEA2-53FE60C26A54}"/>
              </a:ext>
            </a:extLst>
          </p:cNvPr>
          <p:cNvSpPr txBox="1">
            <a:spLocks/>
          </p:cNvSpPr>
          <p:nvPr/>
        </p:nvSpPr>
        <p:spPr>
          <a:xfrm>
            <a:off x="979569" y="1060316"/>
            <a:ext cx="10857298" cy="499028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a:t>New-UpgradeAppsStructure</a:t>
            </a:r>
          </a:p>
          <a:p>
            <a:pPr marL="800100" lvl="1" indent="-342900">
              <a:buFont typeface="Arial" panose="020B0604020202020204" pitchFamily="34" charset="0"/>
              <a:buChar char="•"/>
            </a:pPr>
            <a:r>
              <a:rPr lang="en-US" sz="1800"/>
              <a:t>Creates the migration extensions needed for the migration process, as suggested in Microsoft guidelines.</a:t>
            </a:r>
            <a:endParaRPr lang="en-US" sz="1800" dirty="0"/>
          </a:p>
        </p:txBody>
      </p:sp>
      <p:pic>
        <p:nvPicPr>
          <p:cNvPr id="9" name="Picture 8">
            <a:extLst>
              <a:ext uri="{FF2B5EF4-FFF2-40B4-BE49-F238E27FC236}">
                <a16:creationId xmlns:a16="http://schemas.microsoft.com/office/drawing/2014/main" id="{58337172-79CE-D6B2-C0AA-F2189CC386DB}"/>
              </a:ext>
            </a:extLst>
          </p:cNvPr>
          <p:cNvPicPr>
            <a:picLocks noChangeAspect="1"/>
          </p:cNvPicPr>
          <p:nvPr/>
        </p:nvPicPr>
        <p:blipFill>
          <a:blip r:embed="rId3"/>
          <a:stretch>
            <a:fillRect/>
          </a:stretch>
        </p:blipFill>
        <p:spPr>
          <a:xfrm>
            <a:off x="2183967" y="2214393"/>
            <a:ext cx="1667108" cy="242921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D98F58C-6C57-5294-C0C6-4024BCE8B84A}"/>
              </a:ext>
            </a:extLst>
          </p:cNvPr>
          <p:cNvPicPr>
            <a:picLocks noChangeAspect="1"/>
          </p:cNvPicPr>
          <p:nvPr/>
        </p:nvPicPr>
        <p:blipFill>
          <a:blip r:embed="rId4"/>
          <a:stretch>
            <a:fillRect/>
          </a:stretch>
        </p:blipFill>
        <p:spPr>
          <a:xfrm>
            <a:off x="4197489" y="2214393"/>
            <a:ext cx="2562583" cy="206721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858F960-094D-BE4C-DE66-96A7EB3D1658}"/>
              </a:ext>
            </a:extLst>
          </p:cNvPr>
          <p:cNvPicPr>
            <a:picLocks noChangeAspect="1"/>
          </p:cNvPicPr>
          <p:nvPr/>
        </p:nvPicPr>
        <p:blipFill>
          <a:blip r:embed="rId5"/>
          <a:stretch>
            <a:fillRect/>
          </a:stretch>
        </p:blipFill>
        <p:spPr>
          <a:xfrm>
            <a:off x="7106486" y="2214393"/>
            <a:ext cx="3286584" cy="1457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8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p:txBody>
          <a:bodyPr/>
          <a:lstStyle/>
          <a:p>
            <a:pPr indent="0"/>
            <a:r>
              <a:rPr lang="en-US"/>
              <a:t>Convert-BC14CALObjectsToTableSchemaOnly</a:t>
            </a:r>
          </a:p>
          <a:p>
            <a:pPr marL="800100" lvl="1" indent="-342900"/>
            <a:r>
              <a:rPr lang="en-US" sz="1800"/>
              <a:t>Applies to Business Central 14</a:t>
            </a:r>
          </a:p>
          <a:p>
            <a:pPr marL="800100" lvl="1" indent="-342900"/>
            <a:r>
              <a:rPr lang="en-US" sz="1800"/>
              <a:t>Strips out all the code from tables, for an existing C/AL text file, while renaming the LS Central tables name</a:t>
            </a:r>
          </a:p>
          <a:p>
            <a:pPr marL="914400" lvl="2" indent="0">
              <a:buNone/>
            </a:pPr>
            <a:r>
              <a:rPr lang="en-US"/>
              <a:t>- </a:t>
            </a:r>
            <a:r>
              <a:rPr lang="en-US" sz="1600"/>
              <a:t>Only properties and fields will be included</a:t>
            </a:r>
          </a:p>
          <a:p>
            <a:pPr marL="800100" lvl="1" indent="-342900"/>
            <a:r>
              <a:rPr lang="en-US" sz="1800"/>
              <a:t>Converted file will be imported back in BC 14</a:t>
            </a:r>
          </a:p>
          <a:p>
            <a:pPr marL="800100" lvl="1" indent="-342900"/>
            <a:r>
              <a:rPr lang="en-US" sz="1800"/>
              <a:t>Allows to easily rename all the LSC tables in BC 14 before moving forward</a:t>
            </a:r>
          </a:p>
        </p:txBody>
      </p:sp>
      <p:sp>
        <p:nvSpPr>
          <p:cNvPr id="5" name="Text Placeholder 4">
            <a:extLst>
              <a:ext uri="{FF2B5EF4-FFF2-40B4-BE49-F238E27FC236}">
                <a16:creationId xmlns:a16="http://schemas.microsoft.com/office/drawing/2014/main" id="{012334FA-CF9C-4E88-90B0-19EEC780C966}"/>
              </a:ext>
            </a:extLst>
          </p:cNvPr>
          <p:cNvSpPr>
            <a:spLocks noGrp="1"/>
          </p:cNvSpPr>
          <p:nvPr>
            <p:ph type="body" sz="quarter" idx="14"/>
          </p:nvPr>
        </p:nvSpPr>
        <p:spPr>
          <a:prstGeom prst="rect">
            <a:avLst/>
          </a:prstGeom>
        </p:spPr>
        <p:txBody>
          <a:bodyPr/>
          <a:lstStyle/>
          <a:p>
            <a:r>
              <a:rPr lang="en-US" dirty="0"/>
              <a:t>LS Migration Tools</a:t>
            </a:r>
          </a:p>
        </p:txBody>
      </p:sp>
      <p:pic>
        <p:nvPicPr>
          <p:cNvPr id="4" name="Picture 3">
            <a:extLst>
              <a:ext uri="{FF2B5EF4-FFF2-40B4-BE49-F238E27FC236}">
                <a16:creationId xmlns:a16="http://schemas.microsoft.com/office/drawing/2014/main" id="{7D3013F3-D9E3-4A02-AF72-ADCB57984C78}"/>
              </a:ext>
            </a:extLst>
          </p:cNvPr>
          <p:cNvPicPr>
            <a:picLocks noChangeAspect="1"/>
          </p:cNvPicPr>
          <p:nvPr/>
        </p:nvPicPr>
        <p:blipFill>
          <a:blip r:embed="rId3"/>
          <a:stretch>
            <a:fillRect/>
          </a:stretch>
        </p:blipFill>
        <p:spPr>
          <a:xfrm>
            <a:off x="6272784" y="1019804"/>
            <a:ext cx="5753851" cy="865308"/>
          </a:xfrm>
          <a:prstGeom prst="rect">
            <a:avLst/>
          </a:prstGeom>
        </p:spPr>
      </p:pic>
      <p:pic>
        <p:nvPicPr>
          <p:cNvPr id="14" name="Picture 13">
            <a:extLst>
              <a:ext uri="{FF2B5EF4-FFF2-40B4-BE49-F238E27FC236}">
                <a16:creationId xmlns:a16="http://schemas.microsoft.com/office/drawing/2014/main" id="{4A7D9EA0-A165-4879-9986-77C8DAF3BC90}"/>
              </a:ext>
            </a:extLst>
          </p:cNvPr>
          <p:cNvPicPr>
            <a:picLocks noChangeAspect="1"/>
          </p:cNvPicPr>
          <p:nvPr/>
        </p:nvPicPr>
        <p:blipFill>
          <a:blip r:embed="rId4"/>
          <a:stretch>
            <a:fillRect/>
          </a:stretch>
        </p:blipFill>
        <p:spPr>
          <a:xfrm>
            <a:off x="6324592" y="2081817"/>
            <a:ext cx="5059109" cy="1524770"/>
          </a:xfrm>
          <a:prstGeom prst="rect">
            <a:avLst/>
          </a:prstGeom>
        </p:spPr>
      </p:pic>
      <p:pic>
        <p:nvPicPr>
          <p:cNvPr id="17" name="Picture 16">
            <a:extLst>
              <a:ext uri="{FF2B5EF4-FFF2-40B4-BE49-F238E27FC236}">
                <a16:creationId xmlns:a16="http://schemas.microsoft.com/office/drawing/2014/main" id="{7538E883-8957-4966-84D0-56909BF6EF9C}"/>
              </a:ext>
            </a:extLst>
          </p:cNvPr>
          <p:cNvPicPr>
            <a:picLocks noChangeAspect="1"/>
          </p:cNvPicPr>
          <p:nvPr/>
        </p:nvPicPr>
        <p:blipFill>
          <a:blip r:embed="rId5"/>
          <a:stretch>
            <a:fillRect/>
          </a:stretch>
        </p:blipFill>
        <p:spPr>
          <a:xfrm>
            <a:off x="6913024" y="4001844"/>
            <a:ext cx="5059109" cy="1517733"/>
          </a:xfrm>
          <a:prstGeom prst="rect">
            <a:avLst/>
          </a:prstGeom>
        </p:spPr>
      </p:pic>
      <p:sp>
        <p:nvSpPr>
          <p:cNvPr id="18" name="TextBox 17">
            <a:extLst>
              <a:ext uri="{FF2B5EF4-FFF2-40B4-BE49-F238E27FC236}">
                <a16:creationId xmlns:a16="http://schemas.microsoft.com/office/drawing/2014/main" id="{24D42228-B0A1-4145-B5E3-B3D858A1BDA8}"/>
              </a:ext>
            </a:extLst>
          </p:cNvPr>
          <p:cNvSpPr txBox="1"/>
          <p:nvPr/>
        </p:nvSpPr>
        <p:spPr>
          <a:xfrm>
            <a:off x="6282827" y="1762152"/>
            <a:ext cx="803105" cy="369332"/>
          </a:xfrm>
          <a:prstGeom prst="rect">
            <a:avLst/>
          </a:prstGeom>
          <a:noFill/>
        </p:spPr>
        <p:txBody>
          <a:bodyPr wrap="none" rtlCol="0">
            <a:spAutoFit/>
          </a:bodyPr>
          <a:lstStyle/>
          <a:p>
            <a:r>
              <a:rPr lang="en-US" b="1" cap="small">
                <a:solidFill>
                  <a:srgbClr val="004A87"/>
                </a:solidFill>
              </a:rPr>
              <a:t>Before</a:t>
            </a:r>
          </a:p>
        </p:txBody>
      </p:sp>
      <p:sp>
        <p:nvSpPr>
          <p:cNvPr id="19" name="TextBox 18">
            <a:extLst>
              <a:ext uri="{FF2B5EF4-FFF2-40B4-BE49-F238E27FC236}">
                <a16:creationId xmlns:a16="http://schemas.microsoft.com/office/drawing/2014/main" id="{C7CA263E-99C8-45DF-BCB7-24B684AF7F7F}"/>
              </a:ext>
            </a:extLst>
          </p:cNvPr>
          <p:cNvSpPr txBox="1"/>
          <p:nvPr/>
        </p:nvSpPr>
        <p:spPr>
          <a:xfrm>
            <a:off x="6218603" y="3592001"/>
            <a:ext cx="3366499" cy="369332"/>
          </a:xfrm>
          <a:prstGeom prst="rect">
            <a:avLst/>
          </a:prstGeom>
          <a:noFill/>
        </p:spPr>
        <p:txBody>
          <a:bodyPr wrap="none" rtlCol="0">
            <a:spAutoFit/>
          </a:bodyPr>
          <a:lstStyle/>
          <a:p>
            <a:r>
              <a:rPr lang="en-US" b="1" cap="small">
                <a:solidFill>
                  <a:srgbClr val="004A87"/>
                </a:solidFill>
              </a:rPr>
              <a:t>After importing the converted file</a:t>
            </a:r>
          </a:p>
        </p:txBody>
      </p:sp>
    </p:spTree>
    <p:extLst>
      <p:ext uri="{BB962C8B-B14F-4D97-AF65-F5344CB8AC3E}">
        <p14:creationId xmlns:p14="http://schemas.microsoft.com/office/powerpoint/2010/main" val="24748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p:txBody>
          <a:bodyPr/>
          <a:lstStyle/>
          <a:p>
            <a:pPr indent="0"/>
            <a:r>
              <a:rPr lang="en-US" dirty="0"/>
              <a:t>Repair-CustomExtensionFrom174orEarlier</a:t>
            </a:r>
          </a:p>
          <a:p>
            <a:pPr marL="800100" lvl="1" indent="-342900">
              <a:buFont typeface="Arial" panose="020B0604020202020204" pitchFamily="34" charset="0"/>
              <a:buChar char="•"/>
            </a:pPr>
            <a:r>
              <a:rPr lang="en-US" dirty="0"/>
              <a:t>Will </a:t>
            </a:r>
            <a:r>
              <a:rPr lang="en-US"/>
              <a:t>update references </a:t>
            </a:r>
            <a:r>
              <a:rPr lang="en-US" dirty="0"/>
              <a:t>to LS Central objects in your custom extensions</a:t>
            </a:r>
          </a:p>
          <a:p>
            <a:pPr marL="1257300" lvl="2" indent="-342900">
              <a:buFont typeface="Segoe UI" panose="020B0502040204020203" pitchFamily="34" charset="0"/>
              <a:buChar char="-"/>
            </a:pPr>
            <a:r>
              <a:rPr lang="en-US" dirty="0"/>
              <a:t>Variables</a:t>
            </a:r>
          </a:p>
        </p:txBody>
      </p:sp>
      <p:sp>
        <p:nvSpPr>
          <p:cNvPr id="2" name="Picture Placeholder 1">
            <a:extLst>
              <a:ext uri="{FF2B5EF4-FFF2-40B4-BE49-F238E27FC236}">
                <a16:creationId xmlns:a16="http://schemas.microsoft.com/office/drawing/2014/main" id="{3C0AFC4E-F6CA-7B3E-212E-0AB7B7EC8B2B}"/>
              </a:ext>
            </a:extLst>
          </p:cNvPr>
          <p:cNvSpPr>
            <a:spLocks noGrp="1"/>
          </p:cNvSpPr>
          <p:nvPr>
            <p:ph type="pic" sz="quarter" idx="13"/>
          </p:nvPr>
        </p:nvSpPr>
        <p:spPr/>
      </p:sp>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4"/>
          </p:nvPr>
        </p:nvSpPr>
        <p:spPr/>
        <p:txBody>
          <a:bodyPr/>
          <a:lstStyle/>
          <a:p>
            <a:r>
              <a:rPr lang="en-US" dirty="0"/>
              <a:t>LS Migration Tools</a:t>
            </a:r>
          </a:p>
        </p:txBody>
      </p:sp>
      <p:pic>
        <p:nvPicPr>
          <p:cNvPr id="6" name="Picture 5">
            <a:extLst>
              <a:ext uri="{FF2B5EF4-FFF2-40B4-BE49-F238E27FC236}">
                <a16:creationId xmlns:a16="http://schemas.microsoft.com/office/drawing/2014/main" id="{B24946F2-2F6D-4BAB-9508-711E52F22C3F}"/>
              </a:ext>
            </a:extLst>
          </p:cNvPr>
          <p:cNvPicPr>
            <a:picLocks noChangeAspect="1"/>
          </p:cNvPicPr>
          <p:nvPr/>
        </p:nvPicPr>
        <p:blipFill>
          <a:blip r:embed="rId3"/>
          <a:stretch>
            <a:fillRect/>
          </a:stretch>
        </p:blipFill>
        <p:spPr>
          <a:xfrm>
            <a:off x="6096000" y="1721503"/>
            <a:ext cx="5109162" cy="1414742"/>
          </a:xfrm>
          <a:prstGeom prst="rect">
            <a:avLst/>
          </a:prstGeom>
        </p:spPr>
      </p:pic>
      <p:pic>
        <p:nvPicPr>
          <p:cNvPr id="9" name="Picture 8">
            <a:extLst>
              <a:ext uri="{FF2B5EF4-FFF2-40B4-BE49-F238E27FC236}">
                <a16:creationId xmlns:a16="http://schemas.microsoft.com/office/drawing/2014/main" id="{AABF5E3C-CF1E-4787-884B-F661F60C63DA}"/>
              </a:ext>
            </a:extLst>
          </p:cNvPr>
          <p:cNvPicPr>
            <a:picLocks noChangeAspect="1"/>
          </p:cNvPicPr>
          <p:nvPr/>
        </p:nvPicPr>
        <p:blipFill>
          <a:blip r:embed="rId4"/>
          <a:stretch>
            <a:fillRect/>
          </a:stretch>
        </p:blipFill>
        <p:spPr>
          <a:xfrm>
            <a:off x="6096001" y="3864928"/>
            <a:ext cx="5109162" cy="1418081"/>
          </a:xfrm>
          <a:prstGeom prst="rect">
            <a:avLst/>
          </a:prstGeom>
        </p:spPr>
      </p:pic>
      <p:sp>
        <p:nvSpPr>
          <p:cNvPr id="10" name="TextBox 9">
            <a:extLst>
              <a:ext uri="{FF2B5EF4-FFF2-40B4-BE49-F238E27FC236}">
                <a16:creationId xmlns:a16="http://schemas.microsoft.com/office/drawing/2014/main" id="{6433D4AA-978C-46C7-BD16-B44ECB97B637}"/>
              </a:ext>
            </a:extLst>
          </p:cNvPr>
          <p:cNvSpPr txBox="1"/>
          <p:nvPr/>
        </p:nvSpPr>
        <p:spPr>
          <a:xfrm>
            <a:off x="6096000" y="1240647"/>
            <a:ext cx="803105" cy="369332"/>
          </a:xfrm>
          <a:prstGeom prst="rect">
            <a:avLst/>
          </a:prstGeom>
          <a:noFill/>
        </p:spPr>
        <p:txBody>
          <a:bodyPr wrap="none" rtlCol="0">
            <a:spAutoFit/>
          </a:bodyPr>
          <a:lstStyle/>
          <a:p>
            <a:r>
              <a:rPr lang="en-US" b="1" cap="small" dirty="0">
                <a:solidFill>
                  <a:srgbClr val="004A87"/>
                </a:solidFill>
              </a:rPr>
              <a:t>Before</a:t>
            </a:r>
          </a:p>
        </p:txBody>
      </p:sp>
      <p:sp>
        <p:nvSpPr>
          <p:cNvPr id="11" name="TextBox 10">
            <a:extLst>
              <a:ext uri="{FF2B5EF4-FFF2-40B4-BE49-F238E27FC236}">
                <a16:creationId xmlns:a16="http://schemas.microsoft.com/office/drawing/2014/main" id="{779D20BD-376C-4F55-855C-D5387229387F}"/>
              </a:ext>
            </a:extLst>
          </p:cNvPr>
          <p:cNvSpPr txBox="1"/>
          <p:nvPr/>
        </p:nvSpPr>
        <p:spPr>
          <a:xfrm>
            <a:off x="6096000" y="3338480"/>
            <a:ext cx="694421" cy="369332"/>
          </a:xfrm>
          <a:prstGeom prst="rect">
            <a:avLst/>
          </a:prstGeom>
          <a:noFill/>
        </p:spPr>
        <p:txBody>
          <a:bodyPr wrap="none" rtlCol="0">
            <a:spAutoFit/>
          </a:bodyPr>
          <a:lstStyle/>
          <a:p>
            <a:r>
              <a:rPr lang="en-US" b="1" cap="small">
                <a:solidFill>
                  <a:srgbClr val="004A87"/>
                </a:solidFill>
              </a:rPr>
              <a:t>After</a:t>
            </a:r>
          </a:p>
        </p:txBody>
      </p:sp>
      <p:pic>
        <p:nvPicPr>
          <p:cNvPr id="12" name="Picture 11" descr="A picture containing diagram&#10;&#10;Description automatically generated">
            <a:extLst>
              <a:ext uri="{FF2B5EF4-FFF2-40B4-BE49-F238E27FC236}">
                <a16:creationId xmlns:a16="http://schemas.microsoft.com/office/drawing/2014/main" id="{8966DA6D-0E6B-58A7-0929-3F37185E9966}"/>
              </a:ext>
            </a:extLst>
          </p:cNvPr>
          <p:cNvPicPr>
            <a:picLocks noChangeAspect="1"/>
          </p:cNvPicPr>
          <p:nvPr/>
        </p:nvPicPr>
        <p:blipFill>
          <a:blip r:embed="rId5"/>
          <a:stretch>
            <a:fillRect/>
          </a:stretch>
        </p:blipFill>
        <p:spPr>
          <a:xfrm>
            <a:off x="1287104" y="4432884"/>
            <a:ext cx="3653348" cy="1930057"/>
          </a:xfrm>
          <a:prstGeom prst="rect">
            <a:avLst/>
          </a:prstGeom>
        </p:spPr>
      </p:pic>
    </p:spTree>
    <p:extLst>
      <p:ext uri="{BB962C8B-B14F-4D97-AF65-F5344CB8AC3E}">
        <p14:creationId xmlns:p14="http://schemas.microsoft.com/office/powerpoint/2010/main" val="39894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p:txBody>
          <a:bodyPr/>
          <a:lstStyle/>
          <a:p>
            <a:pPr indent="0"/>
            <a:r>
              <a:rPr lang="en-US" dirty="0"/>
              <a:t>Repair-CustomExtensionFrom174orEarlier</a:t>
            </a:r>
          </a:p>
          <a:p>
            <a:pPr marL="800100" lvl="1" indent="-342900">
              <a:buFont typeface="Arial" panose="020B0604020202020204" pitchFamily="34" charset="0"/>
              <a:buChar char="•"/>
            </a:pPr>
            <a:r>
              <a:rPr lang="en-US" dirty="0"/>
              <a:t>Will updating references to LS Central objects in your custom extensions</a:t>
            </a:r>
          </a:p>
          <a:p>
            <a:pPr marL="1257300" lvl="2" indent="-342900">
              <a:buFont typeface="Segoe UI" panose="020B0502040204020203" pitchFamily="34" charset="0"/>
              <a:buChar char="-"/>
            </a:pPr>
            <a:r>
              <a:rPr lang="en-US" dirty="0"/>
              <a:t>Variables</a:t>
            </a:r>
          </a:p>
          <a:p>
            <a:pPr marL="1257300" lvl="2" indent="-342900">
              <a:buFont typeface="Segoe UI" panose="020B0502040204020203" pitchFamily="34" charset="0"/>
              <a:buChar char="-"/>
            </a:pPr>
            <a:r>
              <a:rPr lang="en-US" dirty="0"/>
              <a:t>Parameters</a:t>
            </a:r>
          </a:p>
        </p:txBody>
      </p:sp>
      <p:sp>
        <p:nvSpPr>
          <p:cNvPr id="2" name="Picture Placeholder 1">
            <a:extLst>
              <a:ext uri="{FF2B5EF4-FFF2-40B4-BE49-F238E27FC236}">
                <a16:creationId xmlns:a16="http://schemas.microsoft.com/office/drawing/2014/main" id="{3C0AFC4E-F6CA-7B3E-212E-0AB7B7EC8B2B}"/>
              </a:ext>
            </a:extLst>
          </p:cNvPr>
          <p:cNvSpPr>
            <a:spLocks noGrp="1"/>
          </p:cNvSpPr>
          <p:nvPr>
            <p:ph type="pic" sz="quarter" idx="13"/>
          </p:nvPr>
        </p:nvSpPr>
        <p:spPr/>
      </p:sp>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4"/>
          </p:nvPr>
        </p:nvSpPr>
        <p:spPr/>
        <p:txBody>
          <a:bodyPr/>
          <a:lstStyle/>
          <a:p>
            <a:r>
              <a:rPr lang="en-US" dirty="0"/>
              <a:t>LS Migration Tools</a:t>
            </a:r>
          </a:p>
        </p:txBody>
      </p:sp>
      <p:sp>
        <p:nvSpPr>
          <p:cNvPr id="10" name="TextBox 9">
            <a:extLst>
              <a:ext uri="{FF2B5EF4-FFF2-40B4-BE49-F238E27FC236}">
                <a16:creationId xmlns:a16="http://schemas.microsoft.com/office/drawing/2014/main" id="{6433D4AA-978C-46C7-BD16-B44ECB97B637}"/>
              </a:ext>
            </a:extLst>
          </p:cNvPr>
          <p:cNvSpPr txBox="1"/>
          <p:nvPr/>
        </p:nvSpPr>
        <p:spPr>
          <a:xfrm>
            <a:off x="6096000" y="1240647"/>
            <a:ext cx="803105" cy="369332"/>
          </a:xfrm>
          <a:prstGeom prst="rect">
            <a:avLst/>
          </a:prstGeom>
          <a:noFill/>
        </p:spPr>
        <p:txBody>
          <a:bodyPr wrap="none" rtlCol="0">
            <a:spAutoFit/>
          </a:bodyPr>
          <a:lstStyle/>
          <a:p>
            <a:r>
              <a:rPr lang="en-US" b="1" cap="small" dirty="0">
                <a:solidFill>
                  <a:srgbClr val="004A87"/>
                </a:solidFill>
              </a:rPr>
              <a:t>Before</a:t>
            </a:r>
          </a:p>
        </p:txBody>
      </p:sp>
      <p:sp>
        <p:nvSpPr>
          <p:cNvPr id="11" name="TextBox 10">
            <a:extLst>
              <a:ext uri="{FF2B5EF4-FFF2-40B4-BE49-F238E27FC236}">
                <a16:creationId xmlns:a16="http://schemas.microsoft.com/office/drawing/2014/main" id="{779D20BD-376C-4F55-855C-D5387229387F}"/>
              </a:ext>
            </a:extLst>
          </p:cNvPr>
          <p:cNvSpPr txBox="1"/>
          <p:nvPr/>
        </p:nvSpPr>
        <p:spPr>
          <a:xfrm>
            <a:off x="6096000" y="2732041"/>
            <a:ext cx="694421" cy="369332"/>
          </a:xfrm>
          <a:prstGeom prst="rect">
            <a:avLst/>
          </a:prstGeom>
          <a:noFill/>
        </p:spPr>
        <p:txBody>
          <a:bodyPr wrap="none" rtlCol="0">
            <a:spAutoFit/>
          </a:bodyPr>
          <a:lstStyle/>
          <a:p>
            <a:r>
              <a:rPr lang="en-US" b="1" cap="small">
                <a:solidFill>
                  <a:srgbClr val="004A87"/>
                </a:solidFill>
              </a:rPr>
              <a:t>After</a:t>
            </a:r>
          </a:p>
        </p:txBody>
      </p:sp>
      <p:pic>
        <p:nvPicPr>
          <p:cNvPr id="12" name="Picture 11" descr="A picture containing diagram&#10;&#10;Description automatically generated">
            <a:extLst>
              <a:ext uri="{FF2B5EF4-FFF2-40B4-BE49-F238E27FC236}">
                <a16:creationId xmlns:a16="http://schemas.microsoft.com/office/drawing/2014/main" id="{8966DA6D-0E6B-58A7-0929-3F37185E9966}"/>
              </a:ext>
            </a:extLst>
          </p:cNvPr>
          <p:cNvPicPr>
            <a:picLocks noChangeAspect="1"/>
          </p:cNvPicPr>
          <p:nvPr/>
        </p:nvPicPr>
        <p:blipFill>
          <a:blip r:embed="rId3"/>
          <a:stretch>
            <a:fillRect/>
          </a:stretch>
        </p:blipFill>
        <p:spPr>
          <a:xfrm>
            <a:off x="1287104" y="4432884"/>
            <a:ext cx="3653348" cy="1930057"/>
          </a:xfrm>
          <a:prstGeom prst="rect">
            <a:avLst/>
          </a:prstGeom>
        </p:spPr>
      </p:pic>
      <p:pic>
        <p:nvPicPr>
          <p:cNvPr id="13" name="Picture 12">
            <a:extLst>
              <a:ext uri="{FF2B5EF4-FFF2-40B4-BE49-F238E27FC236}">
                <a16:creationId xmlns:a16="http://schemas.microsoft.com/office/drawing/2014/main" id="{141A2BF3-D66F-D323-7A8A-B7ABEE81CFFD}"/>
              </a:ext>
            </a:extLst>
          </p:cNvPr>
          <p:cNvPicPr>
            <a:picLocks noChangeAspect="1"/>
          </p:cNvPicPr>
          <p:nvPr/>
        </p:nvPicPr>
        <p:blipFill>
          <a:blip r:embed="rId4"/>
          <a:stretch>
            <a:fillRect/>
          </a:stretch>
        </p:blipFill>
        <p:spPr>
          <a:xfrm>
            <a:off x="6114211" y="1670566"/>
            <a:ext cx="5190184" cy="820556"/>
          </a:xfrm>
          <a:prstGeom prst="rect">
            <a:avLst/>
          </a:prstGeom>
        </p:spPr>
      </p:pic>
      <p:pic>
        <p:nvPicPr>
          <p:cNvPr id="14" name="Picture 13">
            <a:extLst>
              <a:ext uri="{FF2B5EF4-FFF2-40B4-BE49-F238E27FC236}">
                <a16:creationId xmlns:a16="http://schemas.microsoft.com/office/drawing/2014/main" id="{63110110-F196-8BF9-6E3F-B93995992D2B}"/>
              </a:ext>
            </a:extLst>
          </p:cNvPr>
          <p:cNvPicPr>
            <a:picLocks noChangeAspect="1"/>
          </p:cNvPicPr>
          <p:nvPr/>
        </p:nvPicPr>
        <p:blipFill>
          <a:blip r:embed="rId5"/>
          <a:stretch>
            <a:fillRect/>
          </a:stretch>
        </p:blipFill>
        <p:spPr>
          <a:xfrm>
            <a:off x="6114211" y="3183363"/>
            <a:ext cx="5208395" cy="765368"/>
          </a:xfrm>
          <a:prstGeom prst="rect">
            <a:avLst/>
          </a:prstGeom>
        </p:spPr>
      </p:pic>
    </p:spTree>
    <p:extLst>
      <p:ext uri="{BB962C8B-B14F-4D97-AF65-F5344CB8AC3E}">
        <p14:creationId xmlns:p14="http://schemas.microsoft.com/office/powerpoint/2010/main" val="354178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p:txBody>
          <a:bodyPr/>
          <a:lstStyle/>
          <a:p>
            <a:pPr indent="0"/>
            <a:r>
              <a:rPr lang="en-US" dirty="0"/>
              <a:t>Repair-CustomExtensionFrom174orEarlier</a:t>
            </a:r>
          </a:p>
          <a:p>
            <a:pPr marL="800100" lvl="1" indent="-342900">
              <a:buFont typeface="Arial" panose="020B0604020202020204" pitchFamily="34" charset="0"/>
              <a:buChar char="•"/>
            </a:pPr>
            <a:r>
              <a:rPr lang="en-US" dirty="0"/>
              <a:t>Will updating references to LS Central objects in your custom extensions</a:t>
            </a:r>
          </a:p>
          <a:p>
            <a:pPr marL="1257300" lvl="2" indent="-342900">
              <a:buFont typeface="Segoe UI" panose="020B0502040204020203" pitchFamily="34" charset="0"/>
              <a:buChar char="-"/>
            </a:pPr>
            <a:r>
              <a:rPr lang="en-US" dirty="0"/>
              <a:t>Variables</a:t>
            </a:r>
          </a:p>
          <a:p>
            <a:pPr marL="1257300" lvl="2" indent="-342900">
              <a:buFont typeface="Segoe UI" panose="020B0502040204020203" pitchFamily="34" charset="0"/>
              <a:buChar char="-"/>
            </a:pPr>
            <a:r>
              <a:rPr lang="en-US" dirty="0"/>
              <a:t>Parameters</a:t>
            </a:r>
          </a:p>
          <a:p>
            <a:pPr marL="1257300" lvl="2" indent="-342900">
              <a:buFont typeface="Segoe UI" panose="020B0502040204020203" pitchFamily="34" charset="0"/>
              <a:buChar char="-"/>
            </a:pPr>
            <a:r>
              <a:rPr lang="en-US" sz="1700" dirty="0"/>
              <a:t>Tables, pages and other object extensions</a:t>
            </a:r>
          </a:p>
        </p:txBody>
      </p:sp>
      <p:sp>
        <p:nvSpPr>
          <p:cNvPr id="2" name="Picture Placeholder 1">
            <a:extLst>
              <a:ext uri="{FF2B5EF4-FFF2-40B4-BE49-F238E27FC236}">
                <a16:creationId xmlns:a16="http://schemas.microsoft.com/office/drawing/2014/main" id="{3C0AFC4E-F6CA-7B3E-212E-0AB7B7EC8B2B}"/>
              </a:ext>
            </a:extLst>
          </p:cNvPr>
          <p:cNvSpPr>
            <a:spLocks noGrp="1"/>
          </p:cNvSpPr>
          <p:nvPr>
            <p:ph type="pic" sz="quarter" idx="13"/>
          </p:nvPr>
        </p:nvSpPr>
        <p:spPr/>
      </p:sp>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4"/>
          </p:nvPr>
        </p:nvSpPr>
        <p:spPr/>
        <p:txBody>
          <a:bodyPr/>
          <a:lstStyle/>
          <a:p>
            <a:r>
              <a:rPr lang="en-US" dirty="0"/>
              <a:t>LS Migration Tools</a:t>
            </a:r>
          </a:p>
        </p:txBody>
      </p:sp>
      <p:sp>
        <p:nvSpPr>
          <p:cNvPr id="10" name="TextBox 9">
            <a:extLst>
              <a:ext uri="{FF2B5EF4-FFF2-40B4-BE49-F238E27FC236}">
                <a16:creationId xmlns:a16="http://schemas.microsoft.com/office/drawing/2014/main" id="{6433D4AA-978C-46C7-BD16-B44ECB97B637}"/>
              </a:ext>
            </a:extLst>
          </p:cNvPr>
          <p:cNvSpPr txBox="1"/>
          <p:nvPr/>
        </p:nvSpPr>
        <p:spPr>
          <a:xfrm>
            <a:off x="6096000" y="1240647"/>
            <a:ext cx="803105" cy="369332"/>
          </a:xfrm>
          <a:prstGeom prst="rect">
            <a:avLst/>
          </a:prstGeom>
          <a:noFill/>
        </p:spPr>
        <p:txBody>
          <a:bodyPr wrap="none" rtlCol="0">
            <a:spAutoFit/>
          </a:bodyPr>
          <a:lstStyle/>
          <a:p>
            <a:r>
              <a:rPr lang="en-US" b="1" cap="small" dirty="0">
                <a:solidFill>
                  <a:srgbClr val="004A87"/>
                </a:solidFill>
              </a:rPr>
              <a:t>Before</a:t>
            </a:r>
          </a:p>
        </p:txBody>
      </p:sp>
      <p:sp>
        <p:nvSpPr>
          <p:cNvPr id="11" name="TextBox 10">
            <a:extLst>
              <a:ext uri="{FF2B5EF4-FFF2-40B4-BE49-F238E27FC236}">
                <a16:creationId xmlns:a16="http://schemas.microsoft.com/office/drawing/2014/main" id="{779D20BD-376C-4F55-855C-D5387229387F}"/>
              </a:ext>
            </a:extLst>
          </p:cNvPr>
          <p:cNvSpPr txBox="1"/>
          <p:nvPr/>
        </p:nvSpPr>
        <p:spPr>
          <a:xfrm>
            <a:off x="6096000" y="2732041"/>
            <a:ext cx="694421" cy="369332"/>
          </a:xfrm>
          <a:prstGeom prst="rect">
            <a:avLst/>
          </a:prstGeom>
          <a:noFill/>
        </p:spPr>
        <p:txBody>
          <a:bodyPr wrap="none" rtlCol="0">
            <a:spAutoFit/>
          </a:bodyPr>
          <a:lstStyle/>
          <a:p>
            <a:r>
              <a:rPr lang="en-US" b="1" cap="small" dirty="0">
                <a:solidFill>
                  <a:srgbClr val="004A87"/>
                </a:solidFill>
              </a:rPr>
              <a:t>After</a:t>
            </a:r>
          </a:p>
        </p:txBody>
      </p:sp>
      <p:pic>
        <p:nvPicPr>
          <p:cNvPr id="12" name="Picture 11" descr="A picture containing diagram&#10;&#10;Description automatically generated">
            <a:extLst>
              <a:ext uri="{FF2B5EF4-FFF2-40B4-BE49-F238E27FC236}">
                <a16:creationId xmlns:a16="http://schemas.microsoft.com/office/drawing/2014/main" id="{8966DA6D-0E6B-58A7-0929-3F37185E9966}"/>
              </a:ext>
            </a:extLst>
          </p:cNvPr>
          <p:cNvPicPr>
            <a:picLocks noChangeAspect="1"/>
          </p:cNvPicPr>
          <p:nvPr/>
        </p:nvPicPr>
        <p:blipFill>
          <a:blip r:embed="rId3"/>
          <a:stretch>
            <a:fillRect/>
          </a:stretch>
        </p:blipFill>
        <p:spPr>
          <a:xfrm>
            <a:off x="1287104" y="4432884"/>
            <a:ext cx="3653348" cy="1930057"/>
          </a:xfrm>
          <a:prstGeom prst="rect">
            <a:avLst/>
          </a:prstGeom>
        </p:spPr>
      </p:pic>
      <p:pic>
        <p:nvPicPr>
          <p:cNvPr id="15" name="Picture 14">
            <a:extLst>
              <a:ext uri="{FF2B5EF4-FFF2-40B4-BE49-F238E27FC236}">
                <a16:creationId xmlns:a16="http://schemas.microsoft.com/office/drawing/2014/main" id="{8D369020-57BB-842A-DC34-7A11AB62DF58}"/>
              </a:ext>
            </a:extLst>
          </p:cNvPr>
          <p:cNvPicPr>
            <a:picLocks noChangeAspect="1"/>
          </p:cNvPicPr>
          <p:nvPr/>
        </p:nvPicPr>
        <p:blipFill>
          <a:blip r:embed="rId4"/>
          <a:stretch>
            <a:fillRect/>
          </a:stretch>
        </p:blipFill>
        <p:spPr>
          <a:xfrm>
            <a:off x="6096000" y="1731044"/>
            <a:ext cx="5606344" cy="393728"/>
          </a:xfrm>
          <a:prstGeom prst="rect">
            <a:avLst/>
          </a:prstGeom>
        </p:spPr>
      </p:pic>
      <p:pic>
        <p:nvPicPr>
          <p:cNvPr id="16" name="Picture 15">
            <a:extLst>
              <a:ext uri="{FF2B5EF4-FFF2-40B4-BE49-F238E27FC236}">
                <a16:creationId xmlns:a16="http://schemas.microsoft.com/office/drawing/2014/main" id="{47F10CDE-07B1-5D1B-D282-B268F43942AC}"/>
              </a:ext>
            </a:extLst>
          </p:cNvPr>
          <p:cNvPicPr>
            <a:picLocks noChangeAspect="1"/>
          </p:cNvPicPr>
          <p:nvPr/>
        </p:nvPicPr>
        <p:blipFill>
          <a:blip r:embed="rId5"/>
          <a:srcRect/>
          <a:stretch/>
        </p:blipFill>
        <p:spPr>
          <a:xfrm>
            <a:off x="6096000" y="3098217"/>
            <a:ext cx="5606344" cy="367180"/>
          </a:xfrm>
          <a:prstGeom prst="rect">
            <a:avLst/>
          </a:prstGeom>
        </p:spPr>
      </p:pic>
    </p:spTree>
    <p:extLst>
      <p:ext uri="{BB962C8B-B14F-4D97-AF65-F5344CB8AC3E}">
        <p14:creationId xmlns:p14="http://schemas.microsoft.com/office/powerpoint/2010/main" val="29023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p:txBody>
          <a:bodyPr/>
          <a:lstStyle/>
          <a:p>
            <a:pPr indent="0"/>
            <a:r>
              <a:rPr lang="en-US" dirty="0"/>
              <a:t>Repair-CustomExtensionFrom174orEarlier</a:t>
            </a:r>
          </a:p>
          <a:p>
            <a:pPr marL="800100" lvl="1" indent="-342900">
              <a:buFont typeface="Arial" panose="020B0604020202020204" pitchFamily="34" charset="0"/>
              <a:buChar char="•"/>
            </a:pPr>
            <a:r>
              <a:rPr lang="en-US" dirty="0"/>
              <a:t>Will updating references to LS Central objects in your custom extensions</a:t>
            </a:r>
          </a:p>
          <a:p>
            <a:pPr marL="1257300" lvl="2" indent="-342900">
              <a:buFont typeface="Segoe UI" panose="020B0502040204020203" pitchFamily="34" charset="0"/>
              <a:buChar char="-"/>
            </a:pPr>
            <a:r>
              <a:rPr lang="en-US" dirty="0"/>
              <a:t>Variables</a:t>
            </a:r>
          </a:p>
          <a:p>
            <a:pPr marL="1257300" lvl="2" indent="-342900">
              <a:buFont typeface="Segoe UI" panose="020B0502040204020203" pitchFamily="34" charset="0"/>
              <a:buChar char="-"/>
            </a:pPr>
            <a:r>
              <a:rPr lang="en-US" dirty="0"/>
              <a:t>Parameters</a:t>
            </a:r>
          </a:p>
          <a:p>
            <a:pPr marL="1257300" lvl="2" indent="-342900">
              <a:buFont typeface="Segoe UI" panose="020B0502040204020203" pitchFamily="34" charset="0"/>
              <a:buChar char="-"/>
            </a:pPr>
            <a:r>
              <a:rPr lang="en-US" sz="1700" dirty="0"/>
              <a:t>Tables, pages and other object extensions</a:t>
            </a:r>
          </a:p>
          <a:p>
            <a:pPr marL="1257300" lvl="2" indent="-342900">
              <a:buFont typeface="Segoe UI" panose="020B0502040204020203" pitchFamily="34" charset="0"/>
              <a:buChar char="-"/>
            </a:pPr>
            <a:r>
              <a:rPr lang="en-US" dirty="0"/>
              <a:t>Other properties</a:t>
            </a:r>
          </a:p>
        </p:txBody>
      </p:sp>
      <p:sp>
        <p:nvSpPr>
          <p:cNvPr id="2" name="Picture Placeholder 1">
            <a:extLst>
              <a:ext uri="{FF2B5EF4-FFF2-40B4-BE49-F238E27FC236}">
                <a16:creationId xmlns:a16="http://schemas.microsoft.com/office/drawing/2014/main" id="{3C0AFC4E-F6CA-7B3E-212E-0AB7B7EC8B2B}"/>
              </a:ext>
            </a:extLst>
          </p:cNvPr>
          <p:cNvSpPr>
            <a:spLocks noGrp="1"/>
          </p:cNvSpPr>
          <p:nvPr>
            <p:ph type="pic" sz="quarter" idx="13"/>
          </p:nvPr>
        </p:nvSpPr>
        <p:spPr/>
      </p:sp>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4"/>
          </p:nvPr>
        </p:nvSpPr>
        <p:spPr/>
        <p:txBody>
          <a:bodyPr/>
          <a:lstStyle/>
          <a:p>
            <a:r>
              <a:rPr lang="en-US" dirty="0"/>
              <a:t>LS Migration Tools</a:t>
            </a:r>
          </a:p>
        </p:txBody>
      </p:sp>
      <p:sp>
        <p:nvSpPr>
          <p:cNvPr id="10" name="TextBox 9">
            <a:extLst>
              <a:ext uri="{FF2B5EF4-FFF2-40B4-BE49-F238E27FC236}">
                <a16:creationId xmlns:a16="http://schemas.microsoft.com/office/drawing/2014/main" id="{6433D4AA-978C-46C7-BD16-B44ECB97B637}"/>
              </a:ext>
            </a:extLst>
          </p:cNvPr>
          <p:cNvSpPr txBox="1"/>
          <p:nvPr/>
        </p:nvSpPr>
        <p:spPr>
          <a:xfrm>
            <a:off x="6096000" y="1240647"/>
            <a:ext cx="803105" cy="369332"/>
          </a:xfrm>
          <a:prstGeom prst="rect">
            <a:avLst/>
          </a:prstGeom>
          <a:noFill/>
        </p:spPr>
        <p:txBody>
          <a:bodyPr wrap="none" rtlCol="0">
            <a:spAutoFit/>
          </a:bodyPr>
          <a:lstStyle/>
          <a:p>
            <a:r>
              <a:rPr lang="en-US" b="1" cap="small" dirty="0">
                <a:solidFill>
                  <a:srgbClr val="004A87"/>
                </a:solidFill>
              </a:rPr>
              <a:t>Before</a:t>
            </a:r>
          </a:p>
        </p:txBody>
      </p:sp>
      <p:sp>
        <p:nvSpPr>
          <p:cNvPr id="11" name="TextBox 10">
            <a:extLst>
              <a:ext uri="{FF2B5EF4-FFF2-40B4-BE49-F238E27FC236}">
                <a16:creationId xmlns:a16="http://schemas.microsoft.com/office/drawing/2014/main" id="{779D20BD-376C-4F55-855C-D5387229387F}"/>
              </a:ext>
            </a:extLst>
          </p:cNvPr>
          <p:cNvSpPr txBox="1"/>
          <p:nvPr/>
        </p:nvSpPr>
        <p:spPr>
          <a:xfrm>
            <a:off x="6096000" y="3182789"/>
            <a:ext cx="694421" cy="369332"/>
          </a:xfrm>
          <a:prstGeom prst="rect">
            <a:avLst/>
          </a:prstGeom>
          <a:noFill/>
        </p:spPr>
        <p:txBody>
          <a:bodyPr wrap="none" rtlCol="0">
            <a:spAutoFit/>
          </a:bodyPr>
          <a:lstStyle/>
          <a:p>
            <a:r>
              <a:rPr lang="en-US" b="1" cap="small" dirty="0">
                <a:solidFill>
                  <a:srgbClr val="004A87"/>
                </a:solidFill>
              </a:rPr>
              <a:t>After</a:t>
            </a:r>
          </a:p>
        </p:txBody>
      </p:sp>
      <p:pic>
        <p:nvPicPr>
          <p:cNvPr id="12" name="Picture 11" descr="A picture containing diagram&#10;&#10;Description automatically generated">
            <a:extLst>
              <a:ext uri="{FF2B5EF4-FFF2-40B4-BE49-F238E27FC236}">
                <a16:creationId xmlns:a16="http://schemas.microsoft.com/office/drawing/2014/main" id="{8966DA6D-0E6B-58A7-0929-3F37185E9966}"/>
              </a:ext>
            </a:extLst>
          </p:cNvPr>
          <p:cNvPicPr>
            <a:picLocks noChangeAspect="1"/>
          </p:cNvPicPr>
          <p:nvPr/>
        </p:nvPicPr>
        <p:blipFill>
          <a:blip r:embed="rId3"/>
          <a:stretch>
            <a:fillRect/>
          </a:stretch>
        </p:blipFill>
        <p:spPr>
          <a:xfrm>
            <a:off x="1287104" y="4432884"/>
            <a:ext cx="3653348" cy="1930057"/>
          </a:xfrm>
          <a:prstGeom prst="rect">
            <a:avLst/>
          </a:prstGeom>
        </p:spPr>
      </p:pic>
      <p:pic>
        <p:nvPicPr>
          <p:cNvPr id="13" name="Picture 12">
            <a:extLst>
              <a:ext uri="{FF2B5EF4-FFF2-40B4-BE49-F238E27FC236}">
                <a16:creationId xmlns:a16="http://schemas.microsoft.com/office/drawing/2014/main" id="{C4AE79C4-55A1-991C-B6CC-5AF5CCC5AFA9}"/>
              </a:ext>
            </a:extLst>
          </p:cNvPr>
          <p:cNvPicPr>
            <a:picLocks noChangeAspect="1"/>
          </p:cNvPicPr>
          <p:nvPr/>
        </p:nvPicPr>
        <p:blipFill>
          <a:blip r:embed="rId4"/>
          <a:stretch>
            <a:fillRect/>
          </a:stretch>
        </p:blipFill>
        <p:spPr>
          <a:xfrm>
            <a:off x="6096000" y="1688264"/>
            <a:ext cx="3449386" cy="986666"/>
          </a:xfrm>
          <a:prstGeom prst="rect">
            <a:avLst/>
          </a:prstGeom>
        </p:spPr>
      </p:pic>
      <p:pic>
        <p:nvPicPr>
          <p:cNvPr id="14" name="Picture 13">
            <a:extLst>
              <a:ext uri="{FF2B5EF4-FFF2-40B4-BE49-F238E27FC236}">
                <a16:creationId xmlns:a16="http://schemas.microsoft.com/office/drawing/2014/main" id="{5079C552-2798-E5C4-1F98-E81F088CC505}"/>
              </a:ext>
            </a:extLst>
          </p:cNvPr>
          <p:cNvPicPr>
            <a:picLocks noChangeAspect="1"/>
          </p:cNvPicPr>
          <p:nvPr/>
        </p:nvPicPr>
        <p:blipFill>
          <a:blip r:embed="rId5"/>
          <a:stretch>
            <a:fillRect/>
          </a:stretch>
        </p:blipFill>
        <p:spPr>
          <a:xfrm>
            <a:off x="6096000" y="3602611"/>
            <a:ext cx="3434017" cy="914738"/>
          </a:xfrm>
          <a:prstGeom prst="rect">
            <a:avLst/>
          </a:prstGeom>
        </p:spPr>
      </p:pic>
    </p:spTree>
    <p:extLst>
      <p:ext uri="{BB962C8B-B14F-4D97-AF65-F5344CB8AC3E}">
        <p14:creationId xmlns:p14="http://schemas.microsoft.com/office/powerpoint/2010/main" val="430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C5B2AC-6B89-9F87-BB6E-16AD7673D399}"/>
              </a:ext>
            </a:extLst>
          </p:cNvPr>
          <p:cNvSpPr>
            <a:spLocks noGrp="1"/>
          </p:cNvSpPr>
          <p:nvPr>
            <p:ph type="body" sz="quarter" idx="12"/>
          </p:nvPr>
        </p:nvSpPr>
        <p:spPr>
          <a:xfrm>
            <a:off x="818707" y="1336608"/>
            <a:ext cx="8907496" cy="5226101"/>
          </a:xfrm>
        </p:spPr>
        <p:txBody>
          <a:bodyPr/>
          <a:lstStyle/>
          <a:p>
            <a:pPr marL="342900"/>
            <a:r>
              <a:rPr lang="en-US" sz="1600" dirty="0">
                <a:solidFill>
                  <a:srgbClr val="004A87"/>
                </a:solidFill>
                <a:latin typeface="Calibri" panose="020F0502020204030204" pitchFamily="34" charset="0"/>
                <a:hlinkClick r:id="rId3">
                  <a:extLst>
                    <a:ext uri="{A12FA001-AC4F-418D-AE19-62706E023703}">
                      <ahyp:hlinkClr xmlns:ahyp="http://schemas.microsoft.com/office/drawing/2018/hyperlinkcolor" xmlns="" val="tx"/>
                    </a:ext>
                  </a:extLst>
                </a:hlinkClick>
              </a:rPr>
              <a:t>LS Central SaaS Implementation Guide</a:t>
            </a:r>
            <a:endParaRPr lang="en-US" sz="1600" dirty="0">
              <a:solidFill>
                <a:srgbClr val="004A87"/>
              </a:solidFill>
              <a:latin typeface="Calibri" panose="020F0502020204030204" pitchFamily="34" charset="0"/>
            </a:endParaRPr>
          </a:p>
          <a:p>
            <a:pPr marL="342900"/>
            <a:endParaRPr lang="en-US" sz="1600" dirty="0">
              <a:solidFill>
                <a:srgbClr val="004A87"/>
              </a:solidFill>
              <a:latin typeface="Calibri" panose="020F0502020204030204" pitchFamily="34" charset="0"/>
            </a:endParaRPr>
          </a:p>
          <a:p>
            <a:pPr marL="342900"/>
            <a:r>
              <a:rPr lang="en-US" sz="1600" dirty="0">
                <a:solidFill>
                  <a:srgbClr val="004A87"/>
                </a:solidFill>
                <a:latin typeface="Calibri" panose="020F0502020204030204" pitchFamily="34" charset="0"/>
                <a:hlinkClick r:id="rId4">
                  <a:extLst>
                    <a:ext uri="{A12FA001-AC4F-418D-AE19-62706E023703}">
                      <ahyp:hlinkClr xmlns:ahyp="http://schemas.microsoft.com/office/drawing/2018/hyperlinkcolor" xmlns="" val="tx"/>
                    </a:ext>
                  </a:extLst>
                </a:hlinkClick>
              </a:rPr>
              <a:t>LS Retail Partner Portal - Pricelists</a:t>
            </a:r>
            <a:endParaRPr lang="en-US" sz="1600" dirty="0">
              <a:solidFill>
                <a:srgbClr val="004A87"/>
              </a:solidFill>
              <a:latin typeface="Calibri" panose="020F0502020204030204" pitchFamily="34" charset="0"/>
            </a:endParaRPr>
          </a:p>
          <a:p>
            <a:pPr marL="342900"/>
            <a:endParaRPr lang="en-US" sz="1600" dirty="0">
              <a:solidFill>
                <a:srgbClr val="004A87"/>
              </a:solidFill>
              <a:effectLst/>
              <a:latin typeface="Calibri" panose="020F0502020204030204" pitchFamily="34" charset="0"/>
              <a:hlinkClick r:id="rId5">
                <a:extLst>
                  <a:ext uri="{A12FA001-AC4F-418D-AE19-62706E023703}">
                    <ahyp:hlinkClr xmlns:ahyp="http://schemas.microsoft.com/office/drawing/2018/hyperlinkcolor" xmlns="" val="tx"/>
                  </a:ext>
                </a:extLst>
              </a:hlinkClick>
            </a:endParaRPr>
          </a:p>
          <a:p>
            <a:pPr marL="342900" marR="0">
              <a:spcBef>
                <a:spcPts val="0"/>
              </a:spcBef>
              <a:spcAft>
                <a:spcPts val="0"/>
              </a:spcAft>
            </a:pPr>
            <a:r>
              <a:rPr lang="en-US" sz="1600" dirty="0">
                <a:solidFill>
                  <a:srgbClr val="004A87"/>
                </a:solidFill>
                <a:effectLst/>
                <a:latin typeface="Calibri" panose="020F0502020204030204" pitchFamily="34" charset="0"/>
                <a:hlinkClick r:id="rId5">
                  <a:extLst>
                    <a:ext uri="{A12FA001-AC4F-418D-AE19-62706E023703}">
                      <ahyp:hlinkClr xmlns:ahyp="http://schemas.microsoft.com/office/drawing/2018/hyperlinkcolor" xmlns="" val="tx"/>
                    </a:ext>
                  </a:extLst>
                </a:hlinkClick>
              </a:rPr>
              <a:t>Dynamics 365 Business Central Development - Yammer</a:t>
            </a:r>
            <a:endParaRPr lang="en-US" sz="1600" dirty="0">
              <a:solidFill>
                <a:srgbClr val="004A87"/>
              </a:solidFill>
              <a:effectLst/>
              <a:latin typeface="Calibri" panose="020F0502020204030204" pitchFamily="34" charset="0"/>
            </a:endParaRPr>
          </a:p>
          <a:p>
            <a:pPr marL="342900" marR="0">
              <a:spcBef>
                <a:spcPts val="0"/>
              </a:spcBef>
              <a:spcAft>
                <a:spcPts val="0"/>
              </a:spcAft>
            </a:pPr>
            <a:endParaRPr lang="en-US" sz="1600" dirty="0">
              <a:solidFill>
                <a:srgbClr val="004A87"/>
              </a:solidFill>
              <a:effectLst/>
              <a:latin typeface="Calibri" panose="020F0502020204030204" pitchFamily="34" charset="0"/>
              <a:hlinkClick r:id="rId6">
                <a:extLst>
                  <a:ext uri="{A12FA001-AC4F-418D-AE19-62706E023703}">
                    <ahyp:hlinkClr xmlns:ahyp="http://schemas.microsoft.com/office/drawing/2018/hyperlinkcolor" xmlns="" val="tx"/>
                  </a:ext>
                </a:extLst>
              </a:hlinkClick>
            </a:endParaRPr>
          </a:p>
          <a:p>
            <a:pPr marL="342900" marR="0">
              <a:spcBef>
                <a:spcPts val="0"/>
              </a:spcBef>
              <a:spcAft>
                <a:spcPts val="0"/>
              </a:spcAft>
            </a:pPr>
            <a:r>
              <a:rPr lang="en-US" sz="1600" dirty="0">
                <a:solidFill>
                  <a:srgbClr val="004A87"/>
                </a:solidFill>
                <a:effectLst/>
                <a:latin typeface="Calibri" panose="020F0502020204030204" pitchFamily="34" charset="0"/>
                <a:hlinkClick r:id="rId6">
                  <a:extLst>
                    <a:ext uri="{A12FA001-AC4F-418D-AE19-62706E023703}">
                      <ahyp:hlinkClr xmlns:ahyp="http://schemas.microsoft.com/office/drawing/2018/hyperlinkcolor" xmlns="" val="tx"/>
                    </a:ext>
                  </a:extLst>
                </a:hlinkClick>
              </a:rPr>
              <a:t>Dynamics 365 Licensing Deck</a:t>
            </a:r>
            <a:endParaRPr lang="en-US" sz="1600" dirty="0">
              <a:solidFill>
                <a:srgbClr val="004A87"/>
              </a:solidFill>
              <a:effectLst/>
              <a:latin typeface="Calibri" panose="020F0502020204030204" pitchFamily="34" charset="0"/>
            </a:endParaRPr>
          </a:p>
          <a:p>
            <a:pPr marL="342900" marR="0">
              <a:spcBef>
                <a:spcPts val="0"/>
              </a:spcBef>
              <a:spcAft>
                <a:spcPts val="0"/>
              </a:spcAft>
            </a:pPr>
            <a:endParaRPr lang="en-US" sz="1600" dirty="0">
              <a:solidFill>
                <a:srgbClr val="004A87"/>
              </a:solidFill>
              <a:latin typeface="Calibri" panose="020F0502020204030204" pitchFamily="34" charset="0"/>
              <a:hlinkClick r:id="" action="ppaction://noaction">
                <a:extLst>
                  <a:ext uri="{A12FA001-AC4F-418D-AE19-62706E023703}">
                    <ahyp:hlinkClr xmlns:ahyp="http://schemas.microsoft.com/office/drawing/2018/hyperlinkcolor" xmlns="" val="tx"/>
                  </a:ext>
                </a:extLst>
              </a:hlinkClick>
            </a:endParaRPr>
          </a:p>
          <a:p>
            <a:pPr marL="342900" marR="0">
              <a:spcBef>
                <a:spcPts val="0"/>
              </a:spcBef>
              <a:spcAft>
                <a:spcPts val="0"/>
              </a:spcAft>
            </a:pPr>
            <a:r>
              <a:rPr lang="en-US" sz="1600" dirty="0">
                <a:solidFill>
                  <a:srgbClr val="004A87"/>
                </a:solidFill>
                <a:latin typeface="Calibri" panose="020F0502020204030204" pitchFamily="34" charset="0"/>
                <a:hlinkClick r:id="rId7">
                  <a:extLst>
                    <a:ext uri="{A12FA001-AC4F-418D-AE19-62706E023703}">
                      <ahyp:hlinkClr xmlns:ahyp="http://schemas.microsoft.com/office/drawing/2018/hyperlinkcolor" xmlns="" val="tx"/>
                    </a:ext>
                  </a:extLst>
                </a:hlinkClick>
              </a:rPr>
              <a:t>Dynamics 365 Licensing FAQ</a:t>
            </a:r>
            <a:endParaRPr lang="en-US" sz="1600" dirty="0">
              <a:solidFill>
                <a:srgbClr val="004A87"/>
              </a:solidFill>
              <a:latin typeface="Calibri" panose="020F0502020204030204" pitchFamily="34" charset="0"/>
            </a:endParaRPr>
          </a:p>
          <a:p>
            <a:pPr marL="342900" marR="0">
              <a:spcBef>
                <a:spcPts val="0"/>
              </a:spcBef>
              <a:spcAft>
                <a:spcPts val="0"/>
              </a:spcAft>
            </a:pPr>
            <a:endParaRPr lang="en-US" sz="1600" dirty="0">
              <a:solidFill>
                <a:srgbClr val="004A87"/>
              </a:solidFill>
              <a:latin typeface="Calibri" panose="020F0502020204030204" pitchFamily="34" charset="0"/>
            </a:endParaRPr>
          </a:p>
        </p:txBody>
      </p:sp>
      <p:sp>
        <p:nvSpPr>
          <p:cNvPr id="3" name="Text Placeholder 2">
            <a:extLst>
              <a:ext uri="{FF2B5EF4-FFF2-40B4-BE49-F238E27FC236}">
                <a16:creationId xmlns:a16="http://schemas.microsoft.com/office/drawing/2014/main" id="{9DD45598-B364-7542-A8CE-4FAF378CDDD6}"/>
              </a:ext>
            </a:extLst>
          </p:cNvPr>
          <p:cNvSpPr>
            <a:spLocks noGrp="1"/>
          </p:cNvSpPr>
          <p:nvPr>
            <p:ph type="body" sz="quarter" idx="11"/>
          </p:nvPr>
        </p:nvSpPr>
        <p:spPr/>
        <p:txBody>
          <a:bodyPr/>
          <a:lstStyle/>
          <a:p>
            <a:r>
              <a:rPr lang="en-US" dirty="0"/>
              <a:t>Resources</a:t>
            </a:r>
          </a:p>
        </p:txBody>
      </p:sp>
      <p:pic>
        <p:nvPicPr>
          <p:cNvPr id="13" name="Graphic 12">
            <a:extLst>
              <a:ext uri="{FF2B5EF4-FFF2-40B4-BE49-F238E27FC236}">
                <a16:creationId xmlns:a16="http://schemas.microsoft.com/office/drawing/2014/main" id="{37616388-A1BA-16D4-9C28-37B6089DD4F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82473" y="2834752"/>
            <a:ext cx="386100" cy="386100"/>
          </a:xfrm>
          <a:prstGeom prst="rect">
            <a:avLst/>
          </a:prstGeom>
        </p:spPr>
      </p:pic>
      <p:pic>
        <p:nvPicPr>
          <p:cNvPr id="14" name="Graphic 13">
            <a:extLst>
              <a:ext uri="{FF2B5EF4-FFF2-40B4-BE49-F238E27FC236}">
                <a16:creationId xmlns:a16="http://schemas.microsoft.com/office/drawing/2014/main" id="{4D3AAA69-103F-C9CF-20B0-7F37F8D22BF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82473" y="3311090"/>
            <a:ext cx="386100" cy="386100"/>
          </a:xfrm>
          <a:prstGeom prst="rect">
            <a:avLst/>
          </a:prstGeom>
        </p:spPr>
      </p:pic>
      <p:pic>
        <p:nvPicPr>
          <p:cNvPr id="2050" name="Picture 2" descr="Yammer – Wikipédia, a enciclopédia livre">
            <a:extLst>
              <a:ext uri="{FF2B5EF4-FFF2-40B4-BE49-F238E27FC236}">
                <a16:creationId xmlns:a16="http://schemas.microsoft.com/office/drawing/2014/main" id="{FE44B6F0-1203-F99E-86E4-6DFFA18E40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473" y="2346813"/>
            <a:ext cx="386101" cy="386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a:extLst>
              <a:ext uri="{FF2B5EF4-FFF2-40B4-BE49-F238E27FC236}">
                <a16:creationId xmlns:a16="http://schemas.microsoft.com/office/drawing/2014/main" id="{BC463BAE-503E-BA52-7B5B-C59001E5848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82473" y="1291545"/>
            <a:ext cx="386100" cy="438750"/>
          </a:xfrm>
          <a:prstGeom prst="rect">
            <a:avLst/>
          </a:prstGeom>
        </p:spPr>
      </p:pic>
      <p:pic>
        <p:nvPicPr>
          <p:cNvPr id="8" name="Picture 2">
            <a:extLst>
              <a:ext uri="{FF2B5EF4-FFF2-40B4-BE49-F238E27FC236}">
                <a16:creationId xmlns:a16="http://schemas.microsoft.com/office/drawing/2014/main" id="{7EBD1F93-27BA-BE30-00A2-BF72FD45FA5A}"/>
              </a:ext>
            </a:extLst>
          </p:cNvPr>
          <p:cNvPicPr>
            <a:picLocks noChangeAspect="1" noChangeArrowheads="1"/>
          </p:cNvPicPr>
          <p:nvPr/>
        </p:nvPicPr>
        <p:blipFill>
          <a:blip r:embed="rId13">
            <a:extLst>
              <a:ext uri="{96DAC541-7B7A-43D3-8B79-37D633B846F1}">
                <asvg:svgBlip xmlns:asvg="http://schemas.microsoft.com/office/drawing/2016/SVG/main" xmlns="" r:embed="rId14"/>
              </a:ext>
            </a:extLst>
          </a:blip>
          <a:srcRect/>
          <a:stretch/>
        </p:blipFill>
        <p:spPr bwMode="auto">
          <a:xfrm>
            <a:off x="682472" y="1820533"/>
            <a:ext cx="386101" cy="3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0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D4439-9146-E844-9464-6163BD1F7763}"/>
              </a:ext>
            </a:extLst>
          </p:cNvPr>
          <p:cNvSpPr>
            <a:spLocks noGrp="1"/>
          </p:cNvSpPr>
          <p:nvPr>
            <p:ph type="body" sz="quarter" idx="10"/>
          </p:nvPr>
        </p:nvSpPr>
        <p:spPr>
          <a:xfrm>
            <a:off x="4899991" y="2922104"/>
            <a:ext cx="6867940" cy="1875602"/>
          </a:xfrm>
        </p:spPr>
        <p:txBody>
          <a:bodyPr/>
          <a:lstStyle/>
          <a:p>
            <a:r>
              <a:rPr lang="en-US"/>
              <a:t>Now is time for questions</a:t>
            </a:r>
            <a:endParaRPr lang="en-IS"/>
          </a:p>
        </p:txBody>
      </p:sp>
    </p:spTree>
    <p:extLst>
      <p:ext uri="{BB962C8B-B14F-4D97-AF65-F5344CB8AC3E}">
        <p14:creationId xmlns:p14="http://schemas.microsoft.com/office/powerpoint/2010/main" val="3102760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7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tar, outdoor object, night sky&#10;&#10;Description automatically generated">
            <a:extLst>
              <a:ext uri="{FF2B5EF4-FFF2-40B4-BE49-F238E27FC236}">
                <a16:creationId xmlns:a16="http://schemas.microsoft.com/office/drawing/2014/main" id="{EFCD145B-8AA4-FF2E-5DC2-C34AE098EB17}"/>
              </a:ext>
            </a:extLst>
          </p:cNvPr>
          <p:cNvPicPr>
            <a:picLocks noChangeAspect="1"/>
          </p:cNvPicPr>
          <p:nvPr/>
        </p:nvPicPr>
        <p:blipFill>
          <a:blip r:embed="rId3"/>
          <a:stretch>
            <a:fillRect/>
          </a:stretch>
        </p:blipFill>
        <p:spPr>
          <a:xfrm>
            <a:off x="0" y="234"/>
            <a:ext cx="12192000" cy="6857531"/>
          </a:xfrm>
          <a:prstGeom prst="rect">
            <a:avLst/>
          </a:prstGeom>
        </p:spPr>
      </p:pic>
      <p:sp>
        <p:nvSpPr>
          <p:cNvPr id="4" name="TextBox 3">
            <a:extLst>
              <a:ext uri="{FF2B5EF4-FFF2-40B4-BE49-F238E27FC236}">
                <a16:creationId xmlns:a16="http://schemas.microsoft.com/office/drawing/2014/main" id="{EE126DE2-8FF0-7BB7-0E71-3A75EDEB5396}"/>
              </a:ext>
            </a:extLst>
          </p:cNvPr>
          <p:cNvSpPr txBox="1"/>
          <p:nvPr/>
        </p:nvSpPr>
        <p:spPr>
          <a:xfrm>
            <a:off x="2098295" y="425542"/>
            <a:ext cx="7995409"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cs typeface="Segoe UI" panose="020B0502040204020203" pitchFamily="34" charset="0"/>
              </a:rPr>
              <a:t>Data migration in SaaS environment</a:t>
            </a:r>
          </a:p>
        </p:txBody>
      </p:sp>
    </p:spTree>
    <p:extLst>
      <p:ext uri="{BB962C8B-B14F-4D97-AF65-F5344CB8AC3E}">
        <p14:creationId xmlns:p14="http://schemas.microsoft.com/office/powerpoint/2010/main" val="796624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4E3769B-C539-46FF-A16E-5584F8CF061C}"/>
              </a:ext>
            </a:extLst>
          </p:cNvPr>
          <p:cNvSpPr>
            <a:spLocks noGrp="1"/>
          </p:cNvSpPr>
          <p:nvPr>
            <p:ph type="body" sz="quarter" idx="13"/>
          </p:nvPr>
        </p:nvSpPr>
        <p:spPr>
          <a:xfrm>
            <a:off x="2678969" y="4420481"/>
            <a:ext cx="7602681" cy="737459"/>
          </a:xfrm>
          <a:ln/>
        </p:spPr>
        <p:style>
          <a:lnRef idx="2">
            <a:schemeClr val="accent6"/>
          </a:lnRef>
          <a:fillRef idx="1">
            <a:schemeClr val="lt1"/>
          </a:fillRef>
          <a:effectRef idx="0">
            <a:schemeClr val="accent6"/>
          </a:effectRef>
          <a:fontRef idx="minor">
            <a:schemeClr val="dk1"/>
          </a:fontRef>
        </p:style>
        <p:txBody>
          <a:bodyPr anchor="ctr"/>
          <a:lstStyle/>
          <a:p>
            <a:pPr indent="0"/>
            <a:r>
              <a:rPr lang="en-US" sz="1400" dirty="0">
                <a:solidFill>
                  <a:schemeClr val="accent6">
                    <a:lumMod val="75000"/>
                  </a:schemeClr>
                </a:solidFill>
              </a:rPr>
              <a:t>Spoiler: Although it is recommended to migrate from the same LS Central version on-prem to the same version on SaaS, in theory you should be able to migrate directly from LS Central 17.5 or later to SaaS (as long as there are no breaking changes in your own extensions).</a:t>
            </a: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dirty="0"/>
              <a:t>Upgrade path for LS Central</a:t>
            </a:r>
          </a:p>
        </p:txBody>
      </p:sp>
      <p:sp>
        <p:nvSpPr>
          <p:cNvPr id="13" name="Google Shape;220;p29">
            <a:extLst>
              <a:ext uri="{FF2B5EF4-FFF2-40B4-BE49-F238E27FC236}">
                <a16:creationId xmlns:a16="http://schemas.microsoft.com/office/drawing/2014/main" id="{64EE905F-EF62-4E4C-AF01-5A415325FF40}"/>
              </a:ext>
            </a:extLst>
          </p:cNvPr>
          <p:cNvSpPr/>
          <p:nvPr/>
        </p:nvSpPr>
        <p:spPr>
          <a:xfrm>
            <a:off x="1989488" y="2386748"/>
            <a:ext cx="1696990" cy="1435936"/>
          </a:xfrm>
          <a:prstGeom prst="homePlate">
            <a:avLst>
              <a:gd name="adj" fmla="val 30129"/>
            </a:avLst>
          </a:prstGeom>
          <a:solidFill>
            <a:schemeClr val="accent4"/>
          </a:solidFill>
          <a:ln>
            <a:noFill/>
          </a:ln>
        </p:spPr>
        <p:txBody>
          <a:bodyPr spcFirstLastPara="1" wrap="square" lIns="121900" tIns="121900" rIns="121900" bIns="121900" anchor="ctr" anchorCtr="0">
            <a:noAutofit/>
          </a:bodyPr>
          <a:lstStyle/>
          <a:p>
            <a:r>
              <a:rPr lang="en-US" sz="1200" dirty="0">
                <a:solidFill>
                  <a:schemeClr val="bg1"/>
                </a:solidFill>
                <a:latin typeface="Segoe UI" panose="020B0502040204020203" pitchFamily="34" charset="0"/>
              </a:rPr>
              <a:t>LS NAV 2015</a:t>
            </a:r>
          </a:p>
          <a:p>
            <a:r>
              <a:rPr lang="en-US" sz="1200" dirty="0">
                <a:solidFill>
                  <a:schemeClr val="bg1"/>
                </a:solidFill>
                <a:latin typeface="Segoe UI" panose="020B0502040204020203" pitchFamily="34" charset="0"/>
              </a:rPr>
              <a:t>LS NAV 2016</a:t>
            </a:r>
          </a:p>
          <a:p>
            <a:r>
              <a:rPr lang="en-US" sz="1200" dirty="0">
                <a:solidFill>
                  <a:schemeClr val="bg1"/>
                </a:solidFill>
                <a:latin typeface="Segoe UI" panose="020B0502040204020203" pitchFamily="34" charset="0"/>
              </a:rPr>
              <a:t>LS NAV 2017</a:t>
            </a:r>
          </a:p>
          <a:p>
            <a:pPr algn="l"/>
            <a:r>
              <a:rPr lang="en-US" sz="1200" dirty="0">
                <a:solidFill>
                  <a:schemeClr val="bg1"/>
                </a:solidFill>
                <a:latin typeface="Segoe UI" panose="020B0502040204020203" pitchFamily="34" charset="0"/>
              </a:rPr>
              <a:t>LS NAV 2018</a:t>
            </a:r>
          </a:p>
          <a:p>
            <a:pPr algn="l"/>
            <a:r>
              <a:rPr lang="en-US" sz="1200" dirty="0">
                <a:solidFill>
                  <a:schemeClr val="bg1"/>
                </a:solidFill>
                <a:latin typeface="Segoe UI" panose="020B0502040204020203" pitchFamily="34" charset="0"/>
              </a:rPr>
              <a:t>LS NAV on BC v13</a:t>
            </a:r>
          </a:p>
          <a:p>
            <a:pPr algn="l"/>
            <a:r>
              <a:rPr lang="en-US" sz="1200" dirty="0">
                <a:solidFill>
                  <a:schemeClr val="bg1"/>
                </a:solidFill>
                <a:latin typeface="Segoe UI" panose="020B0502040204020203" pitchFamily="34" charset="0"/>
              </a:rPr>
              <a:t>LS Central 13</a:t>
            </a:r>
          </a:p>
        </p:txBody>
      </p:sp>
      <p:sp>
        <p:nvSpPr>
          <p:cNvPr id="14" name="Google Shape;221;p29">
            <a:extLst>
              <a:ext uri="{FF2B5EF4-FFF2-40B4-BE49-F238E27FC236}">
                <a16:creationId xmlns:a16="http://schemas.microsoft.com/office/drawing/2014/main" id="{705FB326-0A49-4552-AAC9-21AA3308528C}"/>
              </a:ext>
            </a:extLst>
          </p:cNvPr>
          <p:cNvSpPr/>
          <p:nvPr/>
        </p:nvSpPr>
        <p:spPr>
          <a:xfrm>
            <a:off x="3252210" y="2386748"/>
            <a:ext cx="2982773" cy="1435936"/>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pPr algn="l"/>
            <a:r>
              <a:rPr lang="en-US" sz="1467">
                <a:solidFill>
                  <a:schemeClr val="bg1"/>
                </a:solidFill>
                <a:latin typeface="Segoe UI" panose="020B0502040204020203" pitchFamily="34" charset="0"/>
              </a:rPr>
              <a:t>LS Central 14.2</a:t>
            </a:r>
          </a:p>
          <a:p>
            <a:r>
              <a:rPr lang="en-US" sz="1467">
                <a:solidFill>
                  <a:schemeClr val="bg1"/>
                </a:solidFill>
                <a:latin typeface="Segoe UI" panose="020B0502040204020203" pitchFamily="34" charset="0"/>
              </a:rPr>
              <a:t>LS Central 15</a:t>
            </a:r>
          </a:p>
          <a:p>
            <a:r>
              <a:rPr lang="en-US" sz="1467">
                <a:solidFill>
                  <a:schemeClr val="bg1"/>
                </a:solidFill>
                <a:latin typeface="Segoe UI" panose="020B0502040204020203" pitchFamily="34" charset="0"/>
              </a:rPr>
              <a:t>LS Central 16</a:t>
            </a:r>
          </a:p>
          <a:p>
            <a:r>
              <a:rPr lang="en-US" sz="1467">
                <a:solidFill>
                  <a:schemeClr val="bg1"/>
                </a:solidFill>
                <a:latin typeface="Segoe UI" panose="020B0502040204020203" pitchFamily="34" charset="0"/>
              </a:rPr>
              <a:t>LS Central 17</a:t>
            </a:r>
          </a:p>
          <a:p>
            <a:r>
              <a:rPr lang="en-US" sz="1467">
                <a:solidFill>
                  <a:schemeClr val="bg1"/>
                </a:solidFill>
                <a:latin typeface="Segoe UI" panose="020B0502040204020203" pitchFamily="34" charset="0"/>
              </a:rPr>
              <a:t>LS Central 18</a:t>
            </a:r>
          </a:p>
        </p:txBody>
      </p:sp>
      <p:sp>
        <p:nvSpPr>
          <p:cNvPr id="15" name="Google Shape;222;p29">
            <a:extLst>
              <a:ext uri="{FF2B5EF4-FFF2-40B4-BE49-F238E27FC236}">
                <a16:creationId xmlns:a16="http://schemas.microsoft.com/office/drawing/2014/main" id="{FBA51E62-BFE6-45E5-A350-D37F93FC3584}"/>
              </a:ext>
            </a:extLst>
          </p:cNvPr>
          <p:cNvSpPr/>
          <p:nvPr/>
        </p:nvSpPr>
        <p:spPr>
          <a:xfrm>
            <a:off x="5798881" y="2386748"/>
            <a:ext cx="2777074" cy="1435936"/>
          </a:xfrm>
          <a:prstGeom prst="chevron">
            <a:avLst>
              <a:gd name="adj" fmla="val 29853"/>
            </a:avLst>
          </a:prstGeom>
          <a:solidFill>
            <a:schemeClr val="accent2"/>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rPr>
              <a:t>LS Central 19</a:t>
            </a:r>
          </a:p>
        </p:txBody>
      </p:sp>
      <p:sp>
        <p:nvSpPr>
          <p:cNvPr id="16" name="Google Shape;140;p20">
            <a:extLst>
              <a:ext uri="{FF2B5EF4-FFF2-40B4-BE49-F238E27FC236}">
                <a16:creationId xmlns:a16="http://schemas.microsoft.com/office/drawing/2014/main" id="{98E53738-A892-4CA9-BB29-B64E69FB6B61}"/>
              </a:ext>
            </a:extLst>
          </p:cNvPr>
          <p:cNvSpPr txBox="1">
            <a:spLocks/>
          </p:cNvSpPr>
          <p:nvPr/>
        </p:nvSpPr>
        <p:spPr>
          <a:xfrm>
            <a:off x="1989488" y="1274598"/>
            <a:ext cx="3751540"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dirty="0">
                <a:solidFill>
                  <a:srgbClr val="265888"/>
                </a:solidFill>
                <a:latin typeface="Segoe UI" panose="020B0502040204020203" pitchFamily="34" charset="0"/>
                <a:cs typeface="Segoe UI" panose="020B0502040204020203" pitchFamily="34" charset="0"/>
              </a:rPr>
              <a:t>On Prem</a:t>
            </a:r>
            <a:endParaRPr lang="en-US" sz="1867" dirty="0">
              <a:solidFill>
                <a:srgbClr val="265888"/>
              </a:solidFill>
              <a:latin typeface="Segoe UI" panose="020B0502040204020203" pitchFamily="34" charset="0"/>
              <a:cs typeface="Segoe UI" panose="020B0502040204020203" pitchFamily="34" charset="0"/>
            </a:endParaRPr>
          </a:p>
        </p:txBody>
      </p:sp>
      <p:sp>
        <p:nvSpPr>
          <p:cNvPr id="19" name="Google Shape;140;p20">
            <a:extLst>
              <a:ext uri="{FF2B5EF4-FFF2-40B4-BE49-F238E27FC236}">
                <a16:creationId xmlns:a16="http://schemas.microsoft.com/office/drawing/2014/main" id="{FEF424A0-33A0-4354-9A98-1332A9414DB1}"/>
              </a:ext>
            </a:extLst>
          </p:cNvPr>
          <p:cNvSpPr txBox="1">
            <a:spLocks/>
          </p:cNvSpPr>
          <p:nvPr/>
        </p:nvSpPr>
        <p:spPr>
          <a:xfrm>
            <a:off x="8200248" y="1274597"/>
            <a:ext cx="931044"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dirty="0">
                <a:solidFill>
                  <a:srgbClr val="265888"/>
                </a:solidFill>
                <a:latin typeface="Segoe UI" panose="020B0502040204020203" pitchFamily="34" charset="0"/>
                <a:cs typeface="Segoe UI" panose="020B0502040204020203" pitchFamily="34" charset="0"/>
              </a:rPr>
              <a:t>SaaS</a:t>
            </a:r>
            <a:endParaRPr lang="en-US" sz="1867" dirty="0">
              <a:solidFill>
                <a:srgbClr val="265888"/>
              </a:solidFill>
              <a:latin typeface="Segoe UI" panose="020B0502040204020203" pitchFamily="34" charset="0"/>
              <a:cs typeface="Segoe UI" panose="020B0502040204020203" pitchFamily="34" charset="0"/>
            </a:endParaRPr>
          </a:p>
        </p:txBody>
      </p:sp>
      <p:sp>
        <p:nvSpPr>
          <p:cNvPr id="20" name="Google Shape;222;p29">
            <a:extLst>
              <a:ext uri="{FF2B5EF4-FFF2-40B4-BE49-F238E27FC236}">
                <a16:creationId xmlns:a16="http://schemas.microsoft.com/office/drawing/2014/main" id="{8332A6AE-0892-4F46-8623-0621CCB8F01F}"/>
              </a:ext>
            </a:extLst>
          </p:cNvPr>
          <p:cNvSpPr/>
          <p:nvPr/>
        </p:nvSpPr>
        <p:spPr>
          <a:xfrm>
            <a:off x="8147205" y="2386668"/>
            <a:ext cx="2633472" cy="1435936"/>
          </a:xfrm>
          <a:prstGeom prst="chevron">
            <a:avLst>
              <a:gd name="adj" fmla="val 29853"/>
            </a:avLst>
          </a:prstGeom>
          <a:solidFill>
            <a:schemeClr val="accent3"/>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rPr>
              <a:t>LS Central 19</a:t>
            </a:r>
          </a:p>
        </p:txBody>
      </p:sp>
      <p:sp>
        <p:nvSpPr>
          <p:cNvPr id="24" name="Google Shape;221;p29">
            <a:extLst>
              <a:ext uri="{FF2B5EF4-FFF2-40B4-BE49-F238E27FC236}">
                <a16:creationId xmlns:a16="http://schemas.microsoft.com/office/drawing/2014/main" id="{C19D7B8A-4858-4DBC-8F2A-20B228C62885}"/>
              </a:ext>
            </a:extLst>
          </p:cNvPr>
          <p:cNvSpPr/>
          <p:nvPr/>
        </p:nvSpPr>
        <p:spPr>
          <a:xfrm>
            <a:off x="1989488" y="5346919"/>
            <a:ext cx="6575747" cy="567456"/>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r>
              <a:rPr lang="en-US" sz="1467" dirty="0">
                <a:solidFill>
                  <a:schemeClr val="bg1"/>
                </a:solidFill>
                <a:latin typeface="Segoe UI" panose="020B0502040204020203" pitchFamily="34" charset="0"/>
              </a:rPr>
              <a:t>LS Central 17.5 or later</a:t>
            </a:r>
          </a:p>
        </p:txBody>
      </p:sp>
      <p:sp>
        <p:nvSpPr>
          <p:cNvPr id="28" name="Google Shape;222;p29">
            <a:extLst>
              <a:ext uri="{FF2B5EF4-FFF2-40B4-BE49-F238E27FC236}">
                <a16:creationId xmlns:a16="http://schemas.microsoft.com/office/drawing/2014/main" id="{4EADF9F0-CE90-4A12-9B0F-A706EE014935}"/>
              </a:ext>
            </a:extLst>
          </p:cNvPr>
          <p:cNvSpPr/>
          <p:nvPr/>
        </p:nvSpPr>
        <p:spPr>
          <a:xfrm>
            <a:off x="8136485" y="5346839"/>
            <a:ext cx="2633472" cy="567456"/>
          </a:xfrm>
          <a:prstGeom prst="chevron">
            <a:avLst>
              <a:gd name="adj" fmla="val 29853"/>
            </a:avLst>
          </a:prstGeom>
          <a:solidFill>
            <a:schemeClr val="accent3"/>
          </a:solidFill>
          <a:ln>
            <a:noFill/>
          </a:ln>
        </p:spPr>
        <p:txBody>
          <a:bodyPr spcFirstLastPara="1" wrap="square" lIns="121900" tIns="121900" rIns="121900" bIns="121900" anchor="ctr" anchorCtr="0">
            <a:noAutofit/>
          </a:bodyPr>
          <a:lstStyle/>
          <a:p>
            <a:r>
              <a:rPr lang="en-US" sz="1467" dirty="0">
                <a:solidFill>
                  <a:schemeClr val="bg1"/>
                </a:solidFill>
                <a:latin typeface="Segoe UI" panose="020B0502040204020203" pitchFamily="34" charset="0"/>
              </a:rPr>
              <a:t>LS Central 19</a:t>
            </a:r>
          </a:p>
        </p:txBody>
      </p:sp>
      <p:sp>
        <p:nvSpPr>
          <p:cNvPr id="3" name="Rectangle: Rounded Corners 2">
            <a:extLst>
              <a:ext uri="{FF2B5EF4-FFF2-40B4-BE49-F238E27FC236}">
                <a16:creationId xmlns:a16="http://schemas.microsoft.com/office/drawing/2014/main" id="{0BD12A76-3961-4BEA-86F7-C26006CAE1C6}"/>
              </a:ext>
            </a:extLst>
          </p:cNvPr>
          <p:cNvSpPr/>
          <p:nvPr/>
        </p:nvSpPr>
        <p:spPr>
          <a:xfrm>
            <a:off x="1989488" y="2068396"/>
            <a:ext cx="8378879" cy="25858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nSpc>
                <a:spcPct val="90000"/>
              </a:lnSpc>
              <a:spcBef>
                <a:spcPts val="1200"/>
              </a:spcBef>
            </a:pPr>
            <a:r>
              <a:rPr lang="en-US" sz="1400" dirty="0">
                <a:solidFill>
                  <a:schemeClr val="bg1"/>
                </a:solidFill>
                <a:latin typeface="Segoe UI" panose="020B0502040204020203" pitchFamily="34" charset="0"/>
                <a:cs typeface="Segoe UI" panose="020B0502040204020203" pitchFamily="34" charset="0"/>
              </a:rPr>
              <a:t>The recommended way</a:t>
            </a:r>
          </a:p>
        </p:txBody>
      </p:sp>
      <p:sp>
        <p:nvSpPr>
          <p:cNvPr id="17" name="Google Shape;221;p29">
            <a:extLst>
              <a:ext uri="{FF2B5EF4-FFF2-40B4-BE49-F238E27FC236}">
                <a16:creationId xmlns:a16="http://schemas.microsoft.com/office/drawing/2014/main" id="{A6CBD1E0-6F5B-44FD-A040-EAC2F25FBF5C}"/>
              </a:ext>
            </a:extLst>
          </p:cNvPr>
          <p:cNvSpPr/>
          <p:nvPr/>
        </p:nvSpPr>
        <p:spPr>
          <a:xfrm>
            <a:off x="4318929" y="3851216"/>
            <a:ext cx="3073400" cy="258585"/>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pPr algn="l"/>
            <a:r>
              <a:rPr lang="en-US" sz="1000">
                <a:solidFill>
                  <a:schemeClr val="bg1"/>
                </a:solidFill>
                <a:latin typeface="Segoe UI" panose="020B0502040204020203" pitchFamily="34" charset="0"/>
              </a:rPr>
              <a:t>Using Table Migration Extensions</a:t>
            </a:r>
          </a:p>
        </p:txBody>
      </p:sp>
      <p:sp>
        <p:nvSpPr>
          <p:cNvPr id="22" name="Google Shape;222;p29">
            <a:extLst>
              <a:ext uri="{FF2B5EF4-FFF2-40B4-BE49-F238E27FC236}">
                <a16:creationId xmlns:a16="http://schemas.microsoft.com/office/drawing/2014/main" id="{B0E81D1C-EA93-47F5-928D-B88BBDA13375}"/>
              </a:ext>
            </a:extLst>
          </p:cNvPr>
          <p:cNvSpPr/>
          <p:nvPr/>
        </p:nvSpPr>
        <p:spPr>
          <a:xfrm>
            <a:off x="7351160" y="3851216"/>
            <a:ext cx="2518569" cy="258585"/>
          </a:xfrm>
          <a:prstGeom prst="chevron">
            <a:avLst>
              <a:gd name="adj" fmla="val 29853"/>
            </a:avLst>
          </a:prstGeom>
          <a:solidFill>
            <a:schemeClr val="accent3"/>
          </a:solidFill>
          <a:ln>
            <a:noFill/>
          </a:ln>
        </p:spPr>
        <p:txBody>
          <a:bodyPr spcFirstLastPara="1" wrap="square" lIns="121900" tIns="121900" rIns="121900" bIns="121900" anchor="ctr" anchorCtr="0">
            <a:noAutofit/>
          </a:bodyPr>
          <a:lstStyle/>
          <a:p>
            <a:pPr algn="ctr"/>
            <a:r>
              <a:rPr lang="en-US" sz="1000">
                <a:solidFill>
                  <a:schemeClr val="bg1"/>
                </a:solidFill>
                <a:latin typeface="Segoe UI" panose="020B0502040204020203" pitchFamily="34" charset="0"/>
              </a:rPr>
              <a:t>Using Cloud Migration Tool</a:t>
            </a:r>
          </a:p>
        </p:txBody>
      </p:sp>
      <p:sp>
        <p:nvSpPr>
          <p:cNvPr id="21" name="Google Shape;221;p29">
            <a:extLst>
              <a:ext uri="{FF2B5EF4-FFF2-40B4-BE49-F238E27FC236}">
                <a16:creationId xmlns:a16="http://schemas.microsoft.com/office/drawing/2014/main" id="{8BB6DBF7-BF8A-E4A3-14E5-D028D860B015}"/>
              </a:ext>
            </a:extLst>
          </p:cNvPr>
          <p:cNvSpPr/>
          <p:nvPr/>
        </p:nvSpPr>
        <p:spPr>
          <a:xfrm>
            <a:off x="1989488" y="3859447"/>
            <a:ext cx="2375478" cy="258585"/>
          </a:xfrm>
          <a:prstGeom prst="chevron">
            <a:avLst>
              <a:gd name="adj" fmla="val 29853"/>
            </a:avLst>
          </a:prstGeom>
          <a:solidFill>
            <a:srgbClr val="7A8C8E"/>
          </a:solidFill>
          <a:ln>
            <a:noFill/>
          </a:ln>
        </p:spPr>
        <p:txBody>
          <a:bodyPr spcFirstLastPara="1" wrap="square" lIns="121900" tIns="121900" rIns="121900" bIns="121900" anchor="ctr" anchorCtr="0">
            <a:noAutofit/>
          </a:bodyPr>
          <a:lstStyle/>
          <a:p>
            <a:pPr algn="l"/>
            <a:r>
              <a:rPr lang="en-US" sz="1000" dirty="0">
                <a:solidFill>
                  <a:schemeClr val="bg1"/>
                </a:solidFill>
                <a:latin typeface="Segoe UI" panose="020B0502040204020203" pitchFamily="34" charset="0"/>
              </a:rPr>
              <a:t>Using Upgrade </a:t>
            </a:r>
            <a:r>
              <a:rPr lang="en-US" sz="1000" dirty="0" err="1">
                <a:solidFill>
                  <a:schemeClr val="bg1"/>
                </a:solidFill>
                <a:latin typeface="Segoe UI" panose="020B0502040204020203" pitchFamily="34" charset="0"/>
              </a:rPr>
              <a:t>Codeunits</a:t>
            </a:r>
            <a:endParaRPr lang="en-US" sz="1000"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9127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bg/>
                                          </p:spTgt>
                                        </p:tgtEl>
                                        <p:attrNameLst>
                                          <p:attrName>style.visibility</p:attrName>
                                        </p:attrNameLst>
                                      </p:cBhvr>
                                      <p:to>
                                        <p:strVal val="visible"/>
                                      </p:to>
                                    </p:set>
                                    <p:animEffect transition="in" filter="fade">
                                      <p:cBhvr>
                                        <p:cTn id="42" dur="500"/>
                                        <p:tgtEl>
                                          <p:spTgt spid="18">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P spid="13" grpId="0" animBg="1"/>
      <p:bldP spid="14" grpId="0" animBg="1"/>
      <p:bldP spid="15" grpId="0" animBg="1"/>
      <p:bldP spid="16" grpId="0"/>
      <p:bldP spid="19" grpId="0"/>
      <p:bldP spid="20" grpId="0" animBg="1"/>
      <p:bldP spid="24" grpId="0" animBg="1"/>
      <p:bldP spid="28" grpId="0" animBg="1"/>
      <p:bldP spid="3" grpId="0" animBg="1"/>
      <p:bldP spid="17" grpId="0" animBg="1"/>
      <p:bldP spid="22"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2E6E931-BEC2-45D5-BF31-0D9CC0DAC124}"/>
              </a:ext>
            </a:extLst>
          </p:cNvPr>
          <p:cNvGrpSpPr/>
          <p:nvPr/>
        </p:nvGrpSpPr>
        <p:grpSpPr>
          <a:xfrm>
            <a:off x="5031679" y="1854002"/>
            <a:ext cx="3856320" cy="3048146"/>
            <a:chOff x="2933" y="2011916"/>
            <a:chExt cx="2860649" cy="2854800"/>
          </a:xfrm>
        </p:grpSpPr>
        <p:sp>
          <p:nvSpPr>
            <p:cNvPr id="33" name="Rectangle 32">
              <a:extLst>
                <a:ext uri="{FF2B5EF4-FFF2-40B4-BE49-F238E27FC236}">
                  <a16:creationId xmlns:a16="http://schemas.microsoft.com/office/drawing/2014/main" id="{84585535-5108-466A-B278-9217CBE3C3D9}"/>
                </a:ext>
              </a:extLst>
            </p:cNvPr>
            <p:cNvSpPr/>
            <p:nvPr/>
          </p:nvSpPr>
          <p:spPr>
            <a:xfrm>
              <a:off x="2933" y="2011916"/>
              <a:ext cx="2860649"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4" name="TextBox 33">
              <a:extLst>
                <a:ext uri="{FF2B5EF4-FFF2-40B4-BE49-F238E27FC236}">
                  <a16:creationId xmlns:a16="http://schemas.microsoft.com/office/drawing/2014/main" id="{D84B144A-840F-49C0-8E57-081971C575A8}"/>
                </a:ext>
              </a:extLst>
            </p:cNvPr>
            <p:cNvSpPr txBox="1"/>
            <p:nvPr/>
          </p:nvSpPr>
          <p:spPr>
            <a:xfrm>
              <a:off x="2933" y="2011916"/>
              <a:ext cx="2860649"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Production Environment</a:t>
              </a:r>
            </a:p>
            <a:p>
              <a:pPr marL="285750" indent="-285750">
                <a:buFont typeface="Arial" panose="020B0604020202020204" pitchFamily="34" charset="0"/>
                <a:buChar char="•"/>
              </a:pPr>
              <a:r>
                <a:rPr lang="en-US" sz="2000" dirty="0"/>
                <a:t>Data Administration page</a:t>
              </a:r>
            </a:p>
            <a:p>
              <a:pPr marL="285750" indent="-285750">
                <a:buFont typeface="Arial" panose="020B0604020202020204" pitchFamily="34" charset="0"/>
                <a:buChar char="•"/>
              </a:pPr>
              <a:r>
                <a:rPr lang="en-US" sz="2000" dirty="0"/>
                <a:t>Cloud Migration Tool</a:t>
              </a:r>
            </a:p>
          </p:txBody>
        </p:sp>
      </p:grpSp>
      <p:grpSp>
        <p:nvGrpSpPr>
          <p:cNvPr id="38" name="Group 37">
            <a:extLst>
              <a:ext uri="{FF2B5EF4-FFF2-40B4-BE49-F238E27FC236}">
                <a16:creationId xmlns:a16="http://schemas.microsoft.com/office/drawing/2014/main" id="{FED090DF-1457-417A-9421-16D100A51D5F}"/>
              </a:ext>
            </a:extLst>
          </p:cNvPr>
          <p:cNvGrpSpPr/>
          <p:nvPr/>
        </p:nvGrpSpPr>
        <p:grpSpPr>
          <a:xfrm>
            <a:off x="979569" y="1844756"/>
            <a:ext cx="3967965" cy="3048146"/>
            <a:chOff x="2933" y="2011916"/>
            <a:chExt cx="2860649" cy="2854800"/>
          </a:xfrm>
        </p:grpSpPr>
        <p:sp>
          <p:nvSpPr>
            <p:cNvPr id="39" name="Rectangle 38">
              <a:extLst>
                <a:ext uri="{FF2B5EF4-FFF2-40B4-BE49-F238E27FC236}">
                  <a16:creationId xmlns:a16="http://schemas.microsoft.com/office/drawing/2014/main" id="{7F63E037-3205-47EB-89B6-7ED24E22F32C}"/>
                </a:ext>
              </a:extLst>
            </p:cNvPr>
            <p:cNvSpPr/>
            <p:nvPr/>
          </p:nvSpPr>
          <p:spPr>
            <a:xfrm>
              <a:off x="2933" y="2011916"/>
              <a:ext cx="2860649" cy="2854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TextBox 39">
              <a:extLst>
                <a:ext uri="{FF2B5EF4-FFF2-40B4-BE49-F238E27FC236}">
                  <a16:creationId xmlns:a16="http://schemas.microsoft.com/office/drawing/2014/main" id="{CCE56175-8906-479E-8BEA-ACA7C53B4BE0}"/>
                </a:ext>
              </a:extLst>
            </p:cNvPr>
            <p:cNvSpPr txBox="1"/>
            <p:nvPr/>
          </p:nvSpPr>
          <p:spPr>
            <a:xfrm>
              <a:off x="2933" y="2011916"/>
              <a:ext cx="2860649"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Challenges</a:t>
              </a:r>
            </a:p>
            <a:p>
              <a:pPr marL="342900" indent="-342900">
                <a:buFont typeface="Arial" panose="020B0604020202020204" pitchFamily="34" charset="0"/>
                <a:buChar char="•"/>
              </a:pPr>
              <a:r>
                <a:rPr lang="en-US" sz="2000"/>
                <a:t>LS Migration Process</a:t>
              </a:r>
            </a:p>
            <a:p>
              <a:pPr marL="800100" lvl="1" indent="-342900">
                <a:buFont typeface="Arial" panose="020B0604020202020204" pitchFamily="34" charset="0"/>
                <a:buChar char="•"/>
              </a:pPr>
              <a:r>
                <a:rPr lang="en-US" sz="2000"/>
                <a:t>LS Migration Tools</a:t>
              </a:r>
            </a:p>
          </p:txBody>
        </p:sp>
      </p:grpSp>
      <p:sp>
        <p:nvSpPr>
          <p:cNvPr id="41" name="Google Shape;221;p29">
            <a:extLst>
              <a:ext uri="{FF2B5EF4-FFF2-40B4-BE49-F238E27FC236}">
                <a16:creationId xmlns:a16="http://schemas.microsoft.com/office/drawing/2014/main" id="{C38C2C28-5FE7-4EC9-A5C0-D3CC1AEC5AA6}"/>
              </a:ext>
            </a:extLst>
          </p:cNvPr>
          <p:cNvSpPr/>
          <p:nvPr/>
        </p:nvSpPr>
        <p:spPr>
          <a:xfrm>
            <a:off x="979569" y="1143649"/>
            <a:ext cx="4212729" cy="719598"/>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pPr indent="0" algn="ctr"/>
            <a:r>
              <a:rPr lang="en-US" sz="1600">
                <a:solidFill>
                  <a:schemeClr val="bg1"/>
                </a:solidFill>
              </a:rPr>
              <a:t>Preparing the database to be migrated to SaaS</a:t>
            </a:r>
          </a:p>
        </p:txBody>
      </p:sp>
      <p:sp>
        <p:nvSpPr>
          <p:cNvPr id="42" name="Google Shape;221;p29">
            <a:extLst>
              <a:ext uri="{FF2B5EF4-FFF2-40B4-BE49-F238E27FC236}">
                <a16:creationId xmlns:a16="http://schemas.microsoft.com/office/drawing/2014/main" id="{4FAF555B-39A2-4C27-9C98-677691CF2718}"/>
              </a:ext>
            </a:extLst>
          </p:cNvPr>
          <p:cNvSpPr/>
          <p:nvPr/>
        </p:nvSpPr>
        <p:spPr>
          <a:xfrm>
            <a:off x="5030374" y="1143649"/>
            <a:ext cx="4076162" cy="719598"/>
          </a:xfrm>
          <a:prstGeom prst="chevron">
            <a:avLst>
              <a:gd name="adj" fmla="val 29853"/>
            </a:avLst>
          </a:prstGeom>
          <a:solidFill>
            <a:srgbClr val="58B6C0"/>
          </a:solidFill>
          <a:ln>
            <a:noFill/>
          </a:ln>
        </p:spPr>
        <p:txBody>
          <a:bodyPr spcFirstLastPara="1" wrap="square" lIns="121900" tIns="121900" rIns="121900" bIns="121900" anchor="ctr" anchorCtr="0">
            <a:noAutofit/>
          </a:bodyPr>
          <a:lstStyle/>
          <a:p>
            <a:pPr indent="0" algn="ctr"/>
            <a:r>
              <a:rPr lang="en-US" sz="1600">
                <a:solidFill>
                  <a:schemeClr val="bg1"/>
                </a:solidFill>
              </a:rPr>
              <a:t>Migrating from on-prem to SaaS</a:t>
            </a:r>
          </a:p>
        </p:txBody>
      </p:sp>
      <p:sp>
        <p:nvSpPr>
          <p:cNvPr id="56" name="Text Placeholder 55">
            <a:extLst>
              <a:ext uri="{FF2B5EF4-FFF2-40B4-BE49-F238E27FC236}">
                <a16:creationId xmlns:a16="http://schemas.microsoft.com/office/drawing/2014/main" id="{7C890B5C-74F0-4021-8D38-E4EC740A6452}"/>
              </a:ext>
            </a:extLst>
          </p:cNvPr>
          <p:cNvSpPr>
            <a:spLocks noGrp="1"/>
          </p:cNvSpPr>
          <p:nvPr>
            <p:ph type="body" sz="quarter" idx="11"/>
          </p:nvPr>
        </p:nvSpPr>
        <p:spPr/>
        <p:txBody>
          <a:bodyPr/>
          <a:lstStyle/>
          <a:p>
            <a:r>
              <a:rPr lang="en-US"/>
              <a:t>Upgrade path for LS Central</a:t>
            </a:r>
          </a:p>
        </p:txBody>
      </p:sp>
      <p:sp>
        <p:nvSpPr>
          <p:cNvPr id="13" name="TextBox 12">
            <a:extLst>
              <a:ext uri="{FF2B5EF4-FFF2-40B4-BE49-F238E27FC236}">
                <a16:creationId xmlns:a16="http://schemas.microsoft.com/office/drawing/2014/main" id="{FFB7D9F7-7D71-46D5-80BE-DABD69AB513E}"/>
              </a:ext>
            </a:extLst>
          </p:cNvPr>
          <p:cNvSpPr txBox="1"/>
          <p:nvPr/>
        </p:nvSpPr>
        <p:spPr>
          <a:xfrm>
            <a:off x="979568" y="1845994"/>
            <a:ext cx="3967965" cy="3048147"/>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342900" indent="-342900">
              <a:buFont typeface="Arial" panose="020B0604020202020204" pitchFamily="34" charset="0"/>
              <a:buChar char="•"/>
            </a:pPr>
            <a:endParaRPr lang="en-US" sz="2000">
              <a:solidFill>
                <a:schemeClr val="dk1">
                  <a:hueOff val="0"/>
                  <a:satOff val="0"/>
                  <a:lumOff val="0"/>
                  <a:alpha val="22000"/>
                </a:schemeClr>
              </a:solidFill>
            </a:endParaRPr>
          </a:p>
          <a:p>
            <a:pPr marL="342900" indent="-342900">
              <a:buFont typeface="Arial" panose="020B0604020202020204" pitchFamily="34" charset="0"/>
              <a:buChar char="•"/>
            </a:pPr>
            <a:r>
              <a:rPr lang="en-US" sz="2000">
                <a:solidFill>
                  <a:schemeClr val="dk1">
                    <a:hueOff val="0"/>
                    <a:satOff val="0"/>
                    <a:lumOff val="0"/>
                    <a:alpha val="22000"/>
                  </a:schemeClr>
                </a:solidFill>
              </a:rPr>
              <a:t>Challenges</a:t>
            </a:r>
          </a:p>
          <a:p>
            <a:pPr marL="342900" indent="-342900">
              <a:buFont typeface="Arial" panose="020B0604020202020204" pitchFamily="34" charset="0"/>
              <a:buChar char="•"/>
            </a:pPr>
            <a:r>
              <a:rPr lang="en-US" sz="2000">
                <a:solidFill>
                  <a:schemeClr val="dk1">
                    <a:hueOff val="0"/>
                    <a:satOff val="0"/>
                    <a:lumOff val="0"/>
                    <a:alpha val="22000"/>
                  </a:schemeClr>
                </a:solidFill>
              </a:rPr>
              <a:t>LS Migration Process</a:t>
            </a:r>
          </a:p>
          <a:p>
            <a:pPr marL="800100" lvl="1" indent="-342900">
              <a:buFont typeface="Arial" panose="020B0604020202020204" pitchFamily="34" charset="0"/>
              <a:buChar char="•"/>
            </a:pPr>
            <a:r>
              <a:rPr lang="en-US" sz="2000">
                <a:solidFill>
                  <a:schemeClr val="dk1">
                    <a:hueOff val="0"/>
                    <a:satOff val="0"/>
                    <a:lumOff val="0"/>
                    <a:alpha val="22000"/>
                  </a:schemeClr>
                </a:solidFill>
              </a:rPr>
              <a:t>LS Migration Tools</a:t>
            </a:r>
          </a:p>
        </p:txBody>
      </p:sp>
      <p:sp>
        <p:nvSpPr>
          <p:cNvPr id="14" name="Google Shape;221;p29">
            <a:extLst>
              <a:ext uri="{FF2B5EF4-FFF2-40B4-BE49-F238E27FC236}">
                <a16:creationId xmlns:a16="http://schemas.microsoft.com/office/drawing/2014/main" id="{CA5B6E6A-FFFB-4EAC-8088-656C838EC65B}"/>
              </a:ext>
            </a:extLst>
          </p:cNvPr>
          <p:cNvSpPr/>
          <p:nvPr/>
        </p:nvSpPr>
        <p:spPr>
          <a:xfrm>
            <a:off x="979568" y="1143649"/>
            <a:ext cx="4212729" cy="719598"/>
          </a:xfrm>
          <a:prstGeom prst="chevron">
            <a:avLst>
              <a:gd name="adj" fmla="val 29853"/>
            </a:avLst>
          </a:prstGeom>
          <a:solidFill>
            <a:schemeClr val="accent1">
              <a:alpha val="50000"/>
            </a:schemeClr>
          </a:solidFill>
          <a:ln>
            <a:noFill/>
          </a:ln>
        </p:spPr>
        <p:txBody>
          <a:bodyPr spcFirstLastPara="1" wrap="square" lIns="121900" tIns="121900" rIns="121900" bIns="121900" anchor="ctr" anchorCtr="0">
            <a:noAutofit/>
          </a:bodyPr>
          <a:lstStyle/>
          <a:p>
            <a:pPr indent="0" algn="ctr"/>
            <a:r>
              <a:rPr lang="en-US" sz="1600">
                <a:solidFill>
                  <a:schemeClr val="bg1"/>
                </a:solidFill>
              </a:rPr>
              <a:t>Preparing the database to be migrated to SaaS</a:t>
            </a:r>
          </a:p>
        </p:txBody>
      </p:sp>
    </p:spTree>
    <p:extLst>
      <p:ext uri="{BB962C8B-B14F-4D97-AF65-F5344CB8AC3E}">
        <p14:creationId xmlns:p14="http://schemas.microsoft.com/office/powerpoint/2010/main" val="159739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EA4E18-636A-4A4A-9E51-6FC0EA50F128}"/>
              </a:ext>
            </a:extLst>
          </p:cNvPr>
          <p:cNvSpPr>
            <a:spLocks noGrp="1"/>
          </p:cNvSpPr>
          <p:nvPr>
            <p:ph type="body" sz="quarter" idx="15"/>
          </p:nvPr>
        </p:nvSpPr>
        <p:spPr/>
        <p:txBody>
          <a:bodyPr lIns="91440" tIns="45720" rIns="91440" bIns="45720" anchor="t"/>
          <a:lstStyle/>
          <a:p>
            <a:r>
              <a:rPr lang="en-US" dirty="0">
                <a:latin typeface="Segoe UI"/>
                <a:cs typeface="Segoe UI"/>
              </a:rPr>
              <a:t>Every Production environment comes with 3 sandboxes which all add up to the 80 GB (plus 1 to 3 GB per licensed user/device) of free space.</a:t>
            </a:r>
          </a:p>
          <a:p>
            <a:endParaRPr lang="en-US" dirty="0"/>
          </a:p>
          <a:p>
            <a:pPr marL="114300" indent="-342900">
              <a:buFont typeface="Arial" panose="020B0604020202020204" pitchFamily="34" charset="0"/>
              <a:buChar char="•"/>
            </a:pPr>
            <a:r>
              <a:rPr lang="en-US" dirty="0"/>
              <a:t>50% compression</a:t>
            </a:r>
          </a:p>
          <a:p>
            <a:pPr marL="114300" indent="-342900">
              <a:buFont typeface="Arial" panose="020B0604020202020204" pitchFamily="34" charset="0"/>
              <a:buChar char="•"/>
            </a:pPr>
            <a:r>
              <a:rPr lang="en-US" dirty="0"/>
              <a:t>Images are not included</a:t>
            </a:r>
          </a:p>
          <a:p>
            <a:pPr indent="0"/>
            <a:endParaRPr lang="en-US" dirty="0"/>
          </a:p>
          <a:p>
            <a:endParaRPr lang="en-US" dirty="0"/>
          </a:p>
          <a:p>
            <a:endParaRPr lang="en-US" dirty="0"/>
          </a:p>
        </p:txBody>
      </p:sp>
      <p:pic>
        <p:nvPicPr>
          <p:cNvPr id="7" name="Picture Placeholder 6">
            <a:extLst>
              <a:ext uri="{FF2B5EF4-FFF2-40B4-BE49-F238E27FC236}">
                <a16:creationId xmlns:a16="http://schemas.microsoft.com/office/drawing/2014/main" id="{72F5E7FA-09C6-4144-9C5E-D857D7EFA85D}"/>
              </a:ext>
            </a:extLst>
          </p:cNvPr>
          <p:cNvPicPr>
            <a:picLocks noGrp="1" noChangeAspect="1"/>
          </p:cNvPicPr>
          <p:nvPr>
            <p:ph type="pic" sz="quarter" idx="12"/>
          </p:nvPr>
        </p:nvPicPr>
        <p:blipFill>
          <a:blip r:embed="rId3"/>
          <a:srcRect l="1153" r="1153"/>
          <a:stretch>
            <a:fillRect/>
          </a:stretch>
        </p:blipFill>
        <p:spPr>
          <a:xfrm>
            <a:off x="377393" y="2932528"/>
            <a:ext cx="4616361" cy="1829386"/>
          </a:xfrm>
          <a:prstGeom prst="rect">
            <a:avLst/>
          </a:prstGeom>
        </p:spPr>
      </p:pic>
      <p:sp>
        <p:nvSpPr>
          <p:cNvPr id="3" name="Text Placeholder 2">
            <a:extLst>
              <a:ext uri="{FF2B5EF4-FFF2-40B4-BE49-F238E27FC236}">
                <a16:creationId xmlns:a16="http://schemas.microsoft.com/office/drawing/2014/main" id="{DEB31F4C-64FC-4AB4-AA6B-18B7078D2824}"/>
              </a:ext>
            </a:extLst>
          </p:cNvPr>
          <p:cNvSpPr>
            <a:spLocks noGrp="1"/>
          </p:cNvSpPr>
          <p:nvPr>
            <p:ph type="body" sz="quarter" idx="14"/>
          </p:nvPr>
        </p:nvSpPr>
        <p:spPr/>
        <p:txBody>
          <a:bodyPr/>
          <a:lstStyle/>
          <a:p>
            <a:r>
              <a:rPr lang="en-US" dirty="0"/>
              <a:t>Production Environment</a:t>
            </a:r>
          </a:p>
        </p:txBody>
      </p:sp>
      <p:grpSp>
        <p:nvGrpSpPr>
          <p:cNvPr id="17" name="Group 16">
            <a:extLst>
              <a:ext uri="{FF2B5EF4-FFF2-40B4-BE49-F238E27FC236}">
                <a16:creationId xmlns:a16="http://schemas.microsoft.com/office/drawing/2014/main" id="{BAB94C62-CFD6-EA5F-293F-5DB793238B39}"/>
              </a:ext>
            </a:extLst>
          </p:cNvPr>
          <p:cNvGrpSpPr/>
          <p:nvPr/>
        </p:nvGrpSpPr>
        <p:grpSpPr>
          <a:xfrm>
            <a:off x="6343747" y="4558858"/>
            <a:ext cx="4024619" cy="1566276"/>
            <a:chOff x="1603718" y="4938757"/>
            <a:chExt cx="3089173" cy="1298097"/>
          </a:xfrm>
        </p:grpSpPr>
        <p:pic>
          <p:nvPicPr>
            <p:cNvPr id="1026" name="Picture 2" descr="Discover Microsoft Business Central - The wonderfull world of Business  Central">
              <a:extLst>
                <a:ext uri="{FF2B5EF4-FFF2-40B4-BE49-F238E27FC236}">
                  <a16:creationId xmlns:a16="http://schemas.microsoft.com/office/drawing/2014/main" id="{7FA52DBE-4D72-CE72-40FE-84086C2CF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076" y="4938757"/>
              <a:ext cx="377481" cy="3774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409485-38C6-F0A4-44F1-88E36F735965}"/>
                </a:ext>
              </a:extLst>
            </p:cNvPr>
            <p:cNvSpPr txBox="1"/>
            <p:nvPr/>
          </p:nvSpPr>
          <p:spPr>
            <a:xfrm>
              <a:off x="2174557" y="4988997"/>
              <a:ext cx="2026167" cy="229571"/>
            </a:xfrm>
            <a:prstGeom prst="rect">
              <a:avLst/>
            </a:prstGeom>
            <a:noFill/>
          </p:spPr>
          <p:txBody>
            <a:bodyPr wrap="none" rtlCol="0">
              <a:spAutoFit/>
            </a:bodyPr>
            <a:lstStyle/>
            <a:p>
              <a:r>
                <a:rPr lang="en-US" sz="1200" b="1" dirty="0">
                  <a:latin typeface="Segoe UI" panose="020B0502040204020203" pitchFamily="34" charset="0"/>
                  <a:cs typeface="Segoe UI" panose="020B0502040204020203" pitchFamily="34" charset="0"/>
                </a:rPr>
                <a:t>Dynamics 365 Business Central</a:t>
              </a:r>
            </a:p>
          </p:txBody>
        </p:sp>
        <p:sp>
          <p:nvSpPr>
            <p:cNvPr id="10" name="Rectangle 9">
              <a:extLst>
                <a:ext uri="{FF2B5EF4-FFF2-40B4-BE49-F238E27FC236}">
                  <a16:creationId xmlns:a16="http://schemas.microsoft.com/office/drawing/2014/main" id="{E81C8BE8-8720-8703-A8C6-28D692F83B66}"/>
                </a:ext>
              </a:extLst>
            </p:cNvPr>
            <p:cNvSpPr/>
            <p:nvPr/>
          </p:nvSpPr>
          <p:spPr>
            <a:xfrm>
              <a:off x="1603718" y="5411938"/>
              <a:ext cx="3089173" cy="338555"/>
            </a:xfrm>
            <a:prstGeom prst="rect">
              <a:avLst/>
            </a:prstGeom>
            <a:solidFill>
              <a:srgbClr val="F3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1F5D266B-C612-AB34-C455-427D5B73E9F1}"/>
                </a:ext>
              </a:extLst>
            </p:cNvPr>
            <p:cNvSpPr/>
            <p:nvPr/>
          </p:nvSpPr>
          <p:spPr>
            <a:xfrm>
              <a:off x="1603718" y="5786579"/>
              <a:ext cx="3089173" cy="450275"/>
            </a:xfrm>
            <a:prstGeom prst="rect">
              <a:avLst/>
            </a:prstGeom>
            <a:solidFill>
              <a:srgbClr val="F3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72152C66-8358-BF3E-7449-E4A552BA9E67}"/>
                </a:ext>
              </a:extLst>
            </p:cNvPr>
            <p:cNvPicPr>
              <a:picLocks noChangeAspect="1"/>
            </p:cNvPicPr>
            <p:nvPr/>
          </p:nvPicPr>
          <p:blipFill>
            <a:blip r:embed="rId5"/>
            <a:stretch>
              <a:fillRect/>
            </a:stretch>
          </p:blipFill>
          <p:spPr>
            <a:xfrm>
              <a:off x="1886260" y="5435451"/>
              <a:ext cx="228556" cy="285275"/>
            </a:xfrm>
            <a:prstGeom prst="rect">
              <a:avLst/>
            </a:prstGeom>
          </p:spPr>
        </p:pic>
        <p:sp>
          <p:nvSpPr>
            <p:cNvPr id="14" name="TextBox 13">
              <a:extLst>
                <a:ext uri="{FF2B5EF4-FFF2-40B4-BE49-F238E27FC236}">
                  <a16:creationId xmlns:a16="http://schemas.microsoft.com/office/drawing/2014/main" id="{D30BADC0-E93C-027A-CA67-471408C47BEA}"/>
                </a:ext>
              </a:extLst>
            </p:cNvPr>
            <p:cNvSpPr txBox="1"/>
            <p:nvPr/>
          </p:nvSpPr>
          <p:spPr>
            <a:xfrm>
              <a:off x="2163573" y="5462672"/>
              <a:ext cx="1095757" cy="191309"/>
            </a:xfrm>
            <a:prstGeom prst="rect">
              <a:avLst/>
            </a:prstGeom>
            <a:noFill/>
          </p:spPr>
          <p:txBody>
            <a:bodyPr wrap="square" rtlCol="0">
              <a:spAutoFit/>
            </a:bodyPr>
            <a:lstStyle/>
            <a:p>
              <a:r>
                <a:rPr lang="en-US" sz="900" dirty="0">
                  <a:latin typeface="Segoe UI" panose="020B0502040204020203" pitchFamily="34" charset="0"/>
                  <a:cs typeface="Segoe UI" panose="020B0502040204020203" pitchFamily="34" charset="0"/>
                </a:rPr>
                <a:t>Base entitlement</a:t>
              </a:r>
            </a:p>
          </p:txBody>
        </p:sp>
        <p:pic>
          <p:nvPicPr>
            <p:cNvPr id="16" name="Picture 15">
              <a:extLst>
                <a:ext uri="{FF2B5EF4-FFF2-40B4-BE49-F238E27FC236}">
                  <a16:creationId xmlns:a16="http://schemas.microsoft.com/office/drawing/2014/main" id="{84EF61AD-815F-64DD-1DCF-A30FA438EBC0}"/>
                </a:ext>
              </a:extLst>
            </p:cNvPr>
            <p:cNvPicPr>
              <a:picLocks noChangeAspect="1"/>
            </p:cNvPicPr>
            <p:nvPr/>
          </p:nvPicPr>
          <p:blipFill>
            <a:blip r:embed="rId6"/>
            <a:stretch>
              <a:fillRect/>
            </a:stretch>
          </p:blipFill>
          <p:spPr>
            <a:xfrm>
              <a:off x="1882260" y="5877646"/>
              <a:ext cx="245178" cy="280829"/>
            </a:xfrm>
            <a:prstGeom prst="rect">
              <a:avLst/>
            </a:prstGeom>
          </p:spPr>
        </p:pic>
        <p:sp>
          <p:nvSpPr>
            <p:cNvPr id="18" name="TextBox 17">
              <a:extLst>
                <a:ext uri="{FF2B5EF4-FFF2-40B4-BE49-F238E27FC236}">
                  <a16:creationId xmlns:a16="http://schemas.microsoft.com/office/drawing/2014/main" id="{AC6D4419-5B9A-21C4-B3F4-B4B291E8CF26}"/>
                </a:ext>
              </a:extLst>
            </p:cNvPr>
            <p:cNvSpPr txBox="1"/>
            <p:nvPr/>
          </p:nvSpPr>
          <p:spPr>
            <a:xfrm>
              <a:off x="2174557" y="5877646"/>
              <a:ext cx="1172222" cy="191309"/>
            </a:xfrm>
            <a:prstGeom prst="rect">
              <a:avLst/>
            </a:prstGeom>
            <a:noFill/>
          </p:spPr>
          <p:txBody>
            <a:bodyPr wrap="square" rtlCol="0">
              <a:spAutoFit/>
            </a:bodyPr>
            <a:lstStyle/>
            <a:p>
              <a:r>
                <a:rPr lang="en-US" sz="900" dirty="0">
                  <a:latin typeface="Segoe UI" panose="020B0502040204020203" pitchFamily="34" charset="0"/>
                  <a:cs typeface="Segoe UI" panose="020B0502040204020203" pitchFamily="34" charset="0"/>
                </a:rPr>
                <a:t>Per user allocation</a:t>
              </a:r>
            </a:p>
          </p:txBody>
        </p:sp>
        <p:sp>
          <p:nvSpPr>
            <p:cNvPr id="19" name="TextBox 18">
              <a:extLst>
                <a:ext uri="{FF2B5EF4-FFF2-40B4-BE49-F238E27FC236}">
                  <a16:creationId xmlns:a16="http://schemas.microsoft.com/office/drawing/2014/main" id="{EA4E0B23-D14B-3250-80C2-BECFBFABDDAE}"/>
                </a:ext>
              </a:extLst>
            </p:cNvPr>
            <p:cNvSpPr txBox="1"/>
            <p:nvPr/>
          </p:nvSpPr>
          <p:spPr>
            <a:xfrm>
              <a:off x="3580746" y="5803967"/>
              <a:ext cx="1060818" cy="420880"/>
            </a:xfrm>
            <a:prstGeom prst="rect">
              <a:avLst/>
            </a:prstGeom>
            <a:noFill/>
          </p:spPr>
          <p:txBody>
            <a:bodyPr wrap="square" rtlCol="0">
              <a:spAutoFit/>
            </a:bodyPr>
            <a:lstStyle/>
            <a:p>
              <a:r>
                <a:rPr lang="en-US" sz="900" b="1" dirty="0">
                  <a:latin typeface="Segoe UI" panose="020B0502040204020203" pitchFamily="34" charset="0"/>
                  <a:cs typeface="Segoe UI" panose="020B0502040204020203" pitchFamily="34" charset="0"/>
                </a:rPr>
                <a:t>2 Gb</a:t>
              </a:r>
              <a:r>
                <a:rPr lang="en-US" sz="900" dirty="0">
                  <a:latin typeface="Segoe UI" panose="020B0502040204020203" pitchFamily="34" charset="0"/>
                  <a:cs typeface="Segoe UI" panose="020B0502040204020203" pitchFamily="34" charset="0"/>
                </a:rPr>
                <a:t>/User (Essentials)</a:t>
              </a:r>
            </a:p>
            <a:p>
              <a:r>
                <a:rPr lang="en-US" sz="900" b="1" dirty="0">
                  <a:latin typeface="Segoe UI" panose="020B0502040204020203" pitchFamily="34" charset="0"/>
                  <a:cs typeface="Segoe UI" panose="020B0502040204020203" pitchFamily="34" charset="0"/>
                </a:rPr>
                <a:t>3 Gb</a:t>
              </a:r>
              <a:r>
                <a:rPr lang="en-US" sz="900" dirty="0">
                  <a:latin typeface="Segoe UI" panose="020B0502040204020203" pitchFamily="34" charset="0"/>
                  <a:cs typeface="Segoe UI" panose="020B0502040204020203" pitchFamily="34" charset="0"/>
                </a:rPr>
                <a:t>/User (Premium)</a:t>
              </a:r>
            </a:p>
            <a:p>
              <a:r>
                <a:rPr lang="en-US" sz="900" b="1" dirty="0">
                  <a:latin typeface="Segoe UI" panose="020B0502040204020203" pitchFamily="34" charset="0"/>
                  <a:cs typeface="Segoe UI" panose="020B0502040204020203" pitchFamily="34" charset="0"/>
                </a:rPr>
                <a:t>1 Gb</a:t>
              </a:r>
              <a:r>
                <a:rPr lang="en-US" sz="900" dirty="0">
                  <a:latin typeface="Segoe UI" panose="020B0502040204020203" pitchFamily="34" charset="0"/>
                  <a:cs typeface="Segoe UI" panose="020B0502040204020203" pitchFamily="34" charset="0"/>
                </a:rPr>
                <a:t>/Device</a:t>
              </a:r>
            </a:p>
          </p:txBody>
        </p:sp>
        <p:sp>
          <p:nvSpPr>
            <p:cNvPr id="20" name="TextBox 19">
              <a:extLst>
                <a:ext uri="{FF2B5EF4-FFF2-40B4-BE49-F238E27FC236}">
                  <a16:creationId xmlns:a16="http://schemas.microsoft.com/office/drawing/2014/main" id="{9FADC0F1-E7F0-5DA1-31D9-9AA072C5AFD2}"/>
                </a:ext>
              </a:extLst>
            </p:cNvPr>
            <p:cNvSpPr txBox="1"/>
            <p:nvPr/>
          </p:nvSpPr>
          <p:spPr>
            <a:xfrm>
              <a:off x="3760120" y="5460567"/>
              <a:ext cx="510712" cy="191309"/>
            </a:xfrm>
            <a:prstGeom prst="rect">
              <a:avLst/>
            </a:prstGeom>
            <a:noFill/>
          </p:spPr>
          <p:txBody>
            <a:bodyPr wrap="square" rtlCol="0">
              <a:spAutoFit/>
            </a:bodyPr>
            <a:lstStyle/>
            <a:p>
              <a:r>
                <a:rPr lang="en-US" sz="900" b="1" dirty="0">
                  <a:latin typeface="Segoe UI" panose="020B0502040204020203" pitchFamily="34" charset="0"/>
                  <a:cs typeface="Segoe UI" panose="020B0502040204020203" pitchFamily="34" charset="0"/>
                </a:rPr>
                <a:t>80 GB</a:t>
              </a:r>
            </a:p>
          </p:txBody>
        </p:sp>
      </p:grpSp>
      <p:sp>
        <p:nvSpPr>
          <p:cNvPr id="22" name="TextBox 21">
            <a:extLst>
              <a:ext uri="{FF2B5EF4-FFF2-40B4-BE49-F238E27FC236}">
                <a16:creationId xmlns:a16="http://schemas.microsoft.com/office/drawing/2014/main" id="{807CF7FA-6A86-5D47-683E-2E977F66C8D4}"/>
              </a:ext>
            </a:extLst>
          </p:cNvPr>
          <p:cNvSpPr txBox="1"/>
          <p:nvPr/>
        </p:nvSpPr>
        <p:spPr>
          <a:xfrm>
            <a:off x="4229723" y="4486511"/>
            <a:ext cx="1809208" cy="646331"/>
          </a:xfrm>
          <a:prstGeom prst="rect">
            <a:avLst/>
          </a:prstGeom>
          <a:noFill/>
        </p:spPr>
        <p:txBody>
          <a:bodyPr wrap="square" rtlCol="0">
            <a:spAutoFit/>
          </a:bodyPr>
          <a:lstStyle/>
          <a:p>
            <a:r>
              <a:rPr lang="en-US" sz="1200" b="1" dirty="0">
                <a:latin typeface="Segoe UI" panose="020B0502040204020203" pitchFamily="34" charset="0"/>
                <a:cs typeface="Segoe UI" panose="020B0502040204020203" pitchFamily="34" charset="0"/>
              </a:rPr>
              <a:t>+ 2 Gb</a:t>
            </a:r>
            <a:r>
              <a:rPr lang="en-US" sz="1200" dirty="0">
                <a:latin typeface="Segoe UI" panose="020B0502040204020203" pitchFamily="34" charset="0"/>
                <a:cs typeface="Segoe UI" panose="020B0502040204020203" pitchFamily="34" charset="0"/>
              </a:rPr>
              <a:t>/User (Essentials)</a:t>
            </a:r>
          </a:p>
          <a:p>
            <a:r>
              <a:rPr lang="en-US" sz="1200" b="1" dirty="0">
                <a:latin typeface="Segoe UI" panose="020B0502040204020203" pitchFamily="34" charset="0"/>
                <a:cs typeface="Segoe UI" panose="020B0502040204020203" pitchFamily="34" charset="0"/>
              </a:rPr>
              <a:t>+ 3 Gb</a:t>
            </a:r>
            <a:r>
              <a:rPr lang="en-US" sz="1200" dirty="0">
                <a:latin typeface="Segoe UI" panose="020B0502040204020203" pitchFamily="34" charset="0"/>
                <a:cs typeface="Segoe UI" panose="020B0502040204020203" pitchFamily="34" charset="0"/>
              </a:rPr>
              <a:t>/User (Premium)</a:t>
            </a:r>
          </a:p>
          <a:p>
            <a:r>
              <a:rPr lang="en-US" sz="1200" b="1" dirty="0">
                <a:latin typeface="Segoe UI" panose="020B0502040204020203" pitchFamily="34" charset="0"/>
                <a:cs typeface="Segoe UI" panose="020B0502040204020203" pitchFamily="34" charset="0"/>
              </a:rPr>
              <a:t>+ 1 Gb</a:t>
            </a:r>
            <a:r>
              <a:rPr lang="en-US" sz="1200" dirty="0">
                <a:latin typeface="Segoe UI" panose="020B0502040204020203" pitchFamily="34" charset="0"/>
                <a:cs typeface="Segoe UI" panose="020B0502040204020203" pitchFamily="34" charset="0"/>
              </a:rPr>
              <a:t>/Device</a:t>
            </a:r>
          </a:p>
        </p:txBody>
      </p:sp>
    </p:spTree>
    <p:extLst>
      <p:ext uri="{BB962C8B-B14F-4D97-AF65-F5344CB8AC3E}">
        <p14:creationId xmlns:p14="http://schemas.microsoft.com/office/powerpoint/2010/main" val="253279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computer, electronics&#10;&#10;Description automatically generated">
            <a:extLst>
              <a:ext uri="{FF2B5EF4-FFF2-40B4-BE49-F238E27FC236}">
                <a16:creationId xmlns:a16="http://schemas.microsoft.com/office/drawing/2014/main" id="{D5936D5D-1FD0-F476-A73B-9FADAD1D6A99}"/>
              </a:ext>
            </a:extLst>
          </p:cNvPr>
          <p:cNvPicPr>
            <a:picLocks noChangeAspect="1"/>
          </p:cNvPicPr>
          <p:nvPr/>
        </p:nvPicPr>
        <p:blipFill>
          <a:blip r:embed="rId3"/>
          <a:stretch>
            <a:fillRect/>
          </a:stretch>
        </p:blipFill>
        <p:spPr>
          <a:xfrm>
            <a:off x="6627444" y="1727329"/>
            <a:ext cx="5564555" cy="3868223"/>
          </a:xfrm>
          <a:prstGeom prst="rect">
            <a:avLst/>
          </a:prstGeom>
        </p:spPr>
      </p:pic>
      <p:sp>
        <p:nvSpPr>
          <p:cNvPr id="3" name="Text Placeholder 2">
            <a:extLst>
              <a:ext uri="{FF2B5EF4-FFF2-40B4-BE49-F238E27FC236}">
                <a16:creationId xmlns:a16="http://schemas.microsoft.com/office/drawing/2014/main" id="{DEB31F4C-64FC-4AB4-AA6B-18B7078D2824}"/>
              </a:ext>
            </a:extLst>
          </p:cNvPr>
          <p:cNvSpPr>
            <a:spLocks noGrp="1"/>
          </p:cNvSpPr>
          <p:nvPr>
            <p:ph type="body" sz="quarter" idx="14"/>
          </p:nvPr>
        </p:nvSpPr>
        <p:spPr/>
        <p:txBody>
          <a:bodyPr/>
          <a:lstStyle/>
          <a:p>
            <a:r>
              <a:rPr lang="en-US" dirty="0"/>
              <a:t>Production Environment</a:t>
            </a:r>
          </a:p>
        </p:txBody>
      </p:sp>
      <p:graphicFrame>
        <p:nvGraphicFramePr>
          <p:cNvPr id="9" name="Table 9">
            <a:extLst>
              <a:ext uri="{FF2B5EF4-FFF2-40B4-BE49-F238E27FC236}">
                <a16:creationId xmlns:a16="http://schemas.microsoft.com/office/drawing/2014/main" id="{E4F9AAF9-D5F9-5CC2-8E14-6EA11C179787}"/>
              </a:ext>
            </a:extLst>
          </p:cNvPr>
          <p:cNvGraphicFramePr>
            <a:graphicFrameLocks noGrp="1"/>
          </p:cNvGraphicFramePr>
          <p:nvPr>
            <p:extLst>
              <p:ext uri="{D42A27DB-BD31-4B8C-83A1-F6EECF244321}">
                <p14:modId xmlns:p14="http://schemas.microsoft.com/office/powerpoint/2010/main" val="4111460417"/>
              </p:ext>
            </p:extLst>
          </p:nvPr>
        </p:nvGraphicFramePr>
        <p:xfrm>
          <a:off x="318516" y="2216659"/>
          <a:ext cx="4307272" cy="1773121"/>
        </p:xfrm>
        <a:graphic>
          <a:graphicData uri="http://schemas.openxmlformats.org/drawingml/2006/table">
            <a:tbl>
              <a:tblPr firstRow="1" bandRow="1">
                <a:tableStyleId>{5C22544A-7EE6-4342-B048-85BDC9FD1C3A}</a:tableStyleId>
              </a:tblPr>
              <a:tblGrid>
                <a:gridCol w="1032913">
                  <a:extLst>
                    <a:ext uri="{9D8B030D-6E8A-4147-A177-3AD203B41FA5}">
                      <a16:colId xmlns:a16="http://schemas.microsoft.com/office/drawing/2014/main" val="406559751"/>
                    </a:ext>
                  </a:extLst>
                </a:gridCol>
                <a:gridCol w="1069042">
                  <a:extLst>
                    <a:ext uri="{9D8B030D-6E8A-4147-A177-3AD203B41FA5}">
                      <a16:colId xmlns:a16="http://schemas.microsoft.com/office/drawing/2014/main" val="4188304006"/>
                    </a:ext>
                  </a:extLst>
                </a:gridCol>
                <a:gridCol w="2205317">
                  <a:extLst>
                    <a:ext uri="{9D8B030D-6E8A-4147-A177-3AD203B41FA5}">
                      <a16:colId xmlns:a16="http://schemas.microsoft.com/office/drawing/2014/main" val="835498799"/>
                    </a:ext>
                  </a:extLst>
                </a:gridCol>
              </a:tblGrid>
              <a:tr h="395153">
                <a:tc>
                  <a:txBody>
                    <a:bodyPr/>
                    <a:lstStyle/>
                    <a:p>
                      <a:r>
                        <a:rPr lang="en-US" sz="1050" dirty="0">
                          <a:latin typeface="Segoe UI" panose="020B0502040204020203" pitchFamily="34" charset="0"/>
                          <a:cs typeface="Segoe UI" panose="020B0502040204020203" pitchFamily="34" charset="0"/>
                        </a:rPr>
                        <a:t>Named users</a:t>
                      </a:r>
                    </a:p>
                  </a:txBody>
                  <a:tcPr/>
                </a:tc>
                <a:tc>
                  <a:txBody>
                    <a:bodyPr/>
                    <a:lstStyle/>
                    <a:p>
                      <a:r>
                        <a:rPr lang="en-US" sz="1050" dirty="0">
                          <a:latin typeface="Segoe UI" panose="020B0502040204020203" pitchFamily="34" charset="0"/>
                          <a:cs typeface="Segoe UI" panose="020B0502040204020203" pitchFamily="34" charset="0"/>
                        </a:rPr>
                        <a:t>License type</a:t>
                      </a:r>
                    </a:p>
                  </a:txBody>
                  <a:tcPr/>
                </a:tc>
                <a:tc>
                  <a:txBody>
                    <a:bodyPr/>
                    <a:lstStyle/>
                    <a:p>
                      <a:r>
                        <a:rPr lang="en-US" sz="1050" dirty="0">
                          <a:latin typeface="Segoe UI" panose="020B0502040204020203" pitchFamily="34" charset="0"/>
                          <a:cs typeface="Segoe UI" panose="020B0502040204020203" pitchFamily="34" charset="0"/>
                        </a:rPr>
                        <a:t>Total free space</a:t>
                      </a:r>
                    </a:p>
                  </a:txBody>
                  <a:tcPr/>
                </a:tc>
                <a:extLst>
                  <a:ext uri="{0D108BD9-81ED-4DB2-BD59-A6C34878D82A}">
                    <a16:rowId xmlns:a16="http://schemas.microsoft.com/office/drawing/2014/main" val="974642568"/>
                  </a:ext>
                </a:extLst>
              </a:tr>
              <a:tr h="344492">
                <a:tc>
                  <a:txBody>
                    <a:bodyPr/>
                    <a:lstStyle/>
                    <a:p>
                      <a:r>
                        <a:rPr lang="en-US" sz="1200" dirty="0">
                          <a:latin typeface="Segoe UI" panose="020B0502040204020203" pitchFamily="34" charset="0"/>
                          <a:cs typeface="Segoe UI" panose="020B0502040204020203" pitchFamily="34" charset="0"/>
                        </a:rPr>
                        <a:t>20</a:t>
                      </a:r>
                    </a:p>
                  </a:txBody>
                  <a:tcPr/>
                </a:tc>
                <a:tc>
                  <a:txBody>
                    <a:bodyPr/>
                    <a:lstStyle/>
                    <a:p>
                      <a:r>
                        <a:rPr lang="en-US" sz="1200" dirty="0">
                          <a:latin typeface="Segoe UI" panose="020B0502040204020203" pitchFamily="34" charset="0"/>
                          <a:cs typeface="Segoe UI" panose="020B0502040204020203" pitchFamily="34" charset="0"/>
                        </a:rPr>
                        <a:t>Essentials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panose="020B0502040204020203" pitchFamily="34" charset="0"/>
                          <a:cs typeface="Segoe UI" panose="020B0502040204020203" pitchFamily="34" charset="0"/>
                        </a:rPr>
                        <a:t>120 GB</a:t>
                      </a:r>
                      <a:r>
                        <a:rPr lang="en-US" sz="1200" dirty="0">
                          <a:latin typeface="Segoe UI" panose="020B0502040204020203" pitchFamily="34" charset="0"/>
                          <a:cs typeface="Segoe UI" panose="020B0502040204020203" pitchFamily="34" charset="0"/>
                        </a:rPr>
                        <a:t> (20*2 Gb + 80 GB)</a:t>
                      </a:r>
                    </a:p>
                  </a:txBody>
                  <a:tcPr/>
                </a:tc>
                <a:extLst>
                  <a:ext uri="{0D108BD9-81ED-4DB2-BD59-A6C34878D82A}">
                    <a16:rowId xmlns:a16="http://schemas.microsoft.com/office/drawing/2014/main" val="1736948841"/>
                  </a:ext>
                </a:extLst>
              </a:tr>
              <a:tr h="344492">
                <a:tc>
                  <a:txBody>
                    <a:bodyPr/>
                    <a:lstStyle/>
                    <a:p>
                      <a:r>
                        <a:rPr lang="en-US" sz="1200" dirty="0">
                          <a:latin typeface="Segoe UI" panose="020B0502040204020203" pitchFamily="34" charset="0"/>
                          <a:cs typeface="Segoe UI" panose="020B0502040204020203" pitchFamily="34" charset="0"/>
                        </a:rPr>
                        <a:t>30</a:t>
                      </a:r>
                    </a:p>
                  </a:txBody>
                  <a:tcPr/>
                </a:tc>
                <a:tc>
                  <a:txBody>
                    <a:bodyPr/>
                    <a:lstStyle/>
                    <a:p>
                      <a:r>
                        <a:rPr lang="en-US" sz="1200" dirty="0">
                          <a:latin typeface="Segoe UI" panose="020B0502040204020203" pitchFamily="34" charset="0"/>
                          <a:cs typeface="Segoe UI" panose="020B0502040204020203" pitchFamily="34" charset="0"/>
                        </a:rPr>
                        <a:t>Essentials</a:t>
                      </a:r>
                    </a:p>
                  </a:txBody>
                  <a:tcPr/>
                </a:tc>
                <a:tc>
                  <a:txBody>
                    <a:bodyPr/>
                    <a:lstStyle/>
                    <a:p>
                      <a:r>
                        <a:rPr lang="en-US" sz="1200" b="1" dirty="0">
                          <a:latin typeface="Segoe UI" panose="020B0502040204020203" pitchFamily="34" charset="0"/>
                          <a:cs typeface="Segoe UI" panose="020B0502040204020203" pitchFamily="34" charset="0"/>
                        </a:rPr>
                        <a:t>140 GB </a:t>
                      </a:r>
                      <a:r>
                        <a:rPr lang="en-US" sz="1200" dirty="0">
                          <a:latin typeface="Segoe UI" panose="020B0502040204020203" pitchFamily="34" charset="0"/>
                          <a:cs typeface="Segoe UI" panose="020B0502040204020203" pitchFamily="34" charset="0"/>
                        </a:rPr>
                        <a:t>(30*2 Gb + 80 GB)</a:t>
                      </a:r>
                    </a:p>
                  </a:txBody>
                  <a:tcPr/>
                </a:tc>
                <a:extLst>
                  <a:ext uri="{0D108BD9-81ED-4DB2-BD59-A6C34878D82A}">
                    <a16:rowId xmlns:a16="http://schemas.microsoft.com/office/drawing/2014/main" val="3214643662"/>
                  </a:ext>
                </a:extLst>
              </a:tr>
              <a:tr h="344492">
                <a:tc>
                  <a:txBody>
                    <a:bodyPr/>
                    <a:lstStyle/>
                    <a:p>
                      <a:r>
                        <a:rPr lang="en-US" sz="1200" dirty="0">
                          <a:latin typeface="Segoe UI" panose="020B0502040204020203" pitchFamily="34" charset="0"/>
                          <a:cs typeface="Segoe UI" panose="020B0502040204020203" pitchFamily="34" charset="0"/>
                        </a:rPr>
                        <a:t>125</a:t>
                      </a:r>
                    </a:p>
                  </a:txBody>
                  <a:tcPr/>
                </a:tc>
                <a:tc>
                  <a:txBody>
                    <a:bodyPr/>
                    <a:lstStyle/>
                    <a:p>
                      <a:r>
                        <a:rPr lang="en-US" sz="1200" dirty="0">
                          <a:latin typeface="Segoe UI" panose="020B0502040204020203" pitchFamily="34" charset="0"/>
                          <a:cs typeface="Segoe UI" panose="020B0502040204020203" pitchFamily="34" charset="0"/>
                        </a:rPr>
                        <a:t>Premium</a:t>
                      </a:r>
                    </a:p>
                  </a:txBody>
                  <a:tcPr/>
                </a:tc>
                <a:tc>
                  <a:txBody>
                    <a:bodyPr/>
                    <a:lstStyle/>
                    <a:p>
                      <a:r>
                        <a:rPr lang="en-US" sz="1200" b="1" dirty="0">
                          <a:latin typeface="Segoe UI" panose="020B0502040204020203" pitchFamily="34" charset="0"/>
                          <a:cs typeface="Segoe UI" panose="020B0502040204020203" pitchFamily="34" charset="0"/>
                        </a:rPr>
                        <a:t>455 Gb </a:t>
                      </a:r>
                      <a:r>
                        <a:rPr lang="en-US" sz="1200" dirty="0">
                          <a:latin typeface="Segoe UI" panose="020B0502040204020203" pitchFamily="34" charset="0"/>
                          <a:cs typeface="Segoe UI" panose="020B0502040204020203" pitchFamily="34" charset="0"/>
                        </a:rPr>
                        <a:t>(125*3 Gb + 80 Gb)</a:t>
                      </a:r>
                    </a:p>
                  </a:txBody>
                  <a:tcPr/>
                </a:tc>
                <a:extLst>
                  <a:ext uri="{0D108BD9-81ED-4DB2-BD59-A6C34878D82A}">
                    <a16:rowId xmlns:a16="http://schemas.microsoft.com/office/drawing/2014/main" val="667477046"/>
                  </a:ext>
                </a:extLst>
              </a:tr>
              <a:tr h="344492">
                <a:tc>
                  <a:txBody>
                    <a:bodyPr/>
                    <a:lstStyle/>
                    <a:p>
                      <a:r>
                        <a:rPr lang="en-US" sz="1200" dirty="0">
                          <a:latin typeface="Segoe UI" panose="020B0502040204020203" pitchFamily="34" charset="0"/>
                          <a:cs typeface="Segoe UI" panose="020B0502040204020203" pitchFamily="34" charset="0"/>
                        </a:rPr>
                        <a:t>250</a:t>
                      </a:r>
                    </a:p>
                  </a:txBody>
                  <a:tcPr/>
                </a:tc>
                <a:tc>
                  <a:txBody>
                    <a:bodyPr/>
                    <a:lstStyle/>
                    <a:p>
                      <a:r>
                        <a:rPr lang="en-US" sz="1200" dirty="0">
                          <a:latin typeface="Segoe UI" panose="020B0502040204020203" pitchFamily="34" charset="0"/>
                          <a:cs typeface="Segoe UI" panose="020B0502040204020203" pitchFamily="34" charset="0"/>
                        </a:rPr>
                        <a:t>Premium</a:t>
                      </a:r>
                    </a:p>
                  </a:txBody>
                  <a:tcPr/>
                </a:tc>
                <a:tc>
                  <a:txBody>
                    <a:bodyPr/>
                    <a:lstStyle/>
                    <a:p>
                      <a:r>
                        <a:rPr lang="en-US" sz="1200" b="1" dirty="0">
                          <a:latin typeface="Segoe UI" panose="020B0502040204020203" pitchFamily="34" charset="0"/>
                          <a:cs typeface="Segoe UI" panose="020B0502040204020203" pitchFamily="34" charset="0"/>
                        </a:rPr>
                        <a:t>830 Gb </a:t>
                      </a:r>
                      <a:r>
                        <a:rPr lang="en-US" sz="1200" dirty="0">
                          <a:latin typeface="Segoe UI" panose="020B0502040204020203" pitchFamily="34" charset="0"/>
                          <a:cs typeface="Segoe UI" panose="020B0502040204020203" pitchFamily="34" charset="0"/>
                        </a:rPr>
                        <a:t>(250*3 Gb + 80 Gb)</a:t>
                      </a:r>
                    </a:p>
                  </a:txBody>
                  <a:tcPr/>
                </a:tc>
                <a:extLst>
                  <a:ext uri="{0D108BD9-81ED-4DB2-BD59-A6C34878D82A}">
                    <a16:rowId xmlns:a16="http://schemas.microsoft.com/office/drawing/2014/main" val="2547962510"/>
                  </a:ext>
                </a:extLst>
              </a:tr>
            </a:tbl>
          </a:graphicData>
        </a:graphic>
      </p:graphicFrame>
      <p:sp>
        <p:nvSpPr>
          <p:cNvPr id="2" name="TextBox 1">
            <a:extLst>
              <a:ext uri="{FF2B5EF4-FFF2-40B4-BE49-F238E27FC236}">
                <a16:creationId xmlns:a16="http://schemas.microsoft.com/office/drawing/2014/main" id="{B51A18FD-0908-BBD1-3C15-F498B0A88169}"/>
              </a:ext>
            </a:extLst>
          </p:cNvPr>
          <p:cNvSpPr txBox="1"/>
          <p:nvPr/>
        </p:nvSpPr>
        <p:spPr>
          <a:xfrm>
            <a:off x="2192670" y="6052703"/>
            <a:ext cx="3653564" cy="261610"/>
          </a:xfrm>
          <a:prstGeom prst="rect">
            <a:avLst/>
          </a:prstGeom>
          <a:noFill/>
        </p:spPr>
        <p:txBody>
          <a:bodyPr wrap="none" rtlCol="0">
            <a:spAutoFit/>
          </a:bodyPr>
          <a:lstStyle/>
          <a:p>
            <a:r>
              <a:rPr lang="en-US" sz="1100" dirty="0"/>
              <a:t>For more information check our </a:t>
            </a:r>
            <a:r>
              <a:rPr lang="en-US" sz="1100" dirty="0">
                <a:solidFill>
                  <a:srgbClr val="265888"/>
                </a:solidFill>
                <a:hlinkClick r:id="rId4">
                  <a:extLst>
                    <a:ext uri="{A12FA001-AC4F-418D-AE19-62706E023703}">
                      <ahyp:hlinkClr xmlns:ahyp="http://schemas.microsoft.com/office/drawing/2018/hyperlinkcolor" xmlns="" val="tx"/>
                    </a:ext>
                  </a:extLst>
                </a:hlinkClick>
              </a:rPr>
              <a:t>Pricelist in the Partner Portal</a:t>
            </a:r>
            <a:endParaRPr lang="en-US" sz="1100" dirty="0">
              <a:solidFill>
                <a:srgbClr val="265888"/>
              </a:solidFill>
            </a:endParaRPr>
          </a:p>
        </p:txBody>
      </p:sp>
      <p:graphicFrame>
        <p:nvGraphicFramePr>
          <p:cNvPr id="12" name="Table 9">
            <a:extLst>
              <a:ext uri="{FF2B5EF4-FFF2-40B4-BE49-F238E27FC236}">
                <a16:creationId xmlns:a16="http://schemas.microsoft.com/office/drawing/2014/main" id="{FD7F3E7D-A8D2-3D5E-2838-1BD1C3FCF3DD}"/>
              </a:ext>
            </a:extLst>
          </p:cNvPr>
          <p:cNvGraphicFramePr>
            <a:graphicFrameLocks noGrp="1"/>
          </p:cNvGraphicFramePr>
          <p:nvPr>
            <p:extLst>
              <p:ext uri="{D42A27DB-BD31-4B8C-83A1-F6EECF244321}">
                <p14:modId xmlns:p14="http://schemas.microsoft.com/office/powerpoint/2010/main" val="1382589368"/>
              </p:ext>
            </p:extLst>
          </p:nvPr>
        </p:nvGraphicFramePr>
        <p:xfrm>
          <a:off x="318516" y="4496417"/>
          <a:ext cx="5527718" cy="1531688"/>
        </p:xfrm>
        <a:graphic>
          <a:graphicData uri="http://schemas.openxmlformats.org/drawingml/2006/table">
            <a:tbl>
              <a:tblPr firstRow="1" bandRow="1">
                <a:tableStyleId>{5C22544A-7EE6-4342-B048-85BDC9FD1C3A}</a:tableStyleId>
              </a:tblPr>
              <a:tblGrid>
                <a:gridCol w="3695399">
                  <a:extLst>
                    <a:ext uri="{9D8B030D-6E8A-4147-A177-3AD203B41FA5}">
                      <a16:colId xmlns:a16="http://schemas.microsoft.com/office/drawing/2014/main" val="406559751"/>
                    </a:ext>
                  </a:extLst>
                </a:gridCol>
                <a:gridCol w="781319">
                  <a:extLst>
                    <a:ext uri="{9D8B030D-6E8A-4147-A177-3AD203B41FA5}">
                      <a16:colId xmlns:a16="http://schemas.microsoft.com/office/drawing/2014/main" val="4188304006"/>
                    </a:ext>
                  </a:extLst>
                </a:gridCol>
                <a:gridCol w="1051000">
                  <a:extLst>
                    <a:ext uri="{9D8B030D-6E8A-4147-A177-3AD203B41FA5}">
                      <a16:colId xmlns:a16="http://schemas.microsoft.com/office/drawing/2014/main" val="835498799"/>
                    </a:ext>
                  </a:extLst>
                </a:gridCol>
              </a:tblGrid>
              <a:tr h="414061">
                <a:tc>
                  <a:txBody>
                    <a:bodyPr/>
                    <a:lstStyle/>
                    <a:p>
                      <a:r>
                        <a:rPr lang="en-US" sz="1050" dirty="0">
                          <a:latin typeface="Segoe UI" panose="020B0502040204020203" pitchFamily="34" charset="0"/>
                          <a:cs typeface="Segoe UI" panose="020B0502040204020203" pitchFamily="34" charset="0"/>
                        </a:rPr>
                        <a:t>Offer name</a:t>
                      </a:r>
                    </a:p>
                  </a:txBody>
                  <a:tcPr/>
                </a:tc>
                <a:tc>
                  <a:txBody>
                    <a:bodyPr/>
                    <a:lstStyle/>
                    <a:p>
                      <a:r>
                        <a:rPr lang="en-US" sz="1050" dirty="0">
                          <a:latin typeface="Segoe UI" panose="020B0502040204020203" pitchFamily="34" charset="0"/>
                          <a:cs typeface="Segoe UI" panose="020B0502040204020203" pitchFamily="34" charset="0"/>
                        </a:rPr>
                        <a:t>Capacity</a:t>
                      </a:r>
                    </a:p>
                  </a:txBody>
                  <a:tcPr/>
                </a:tc>
                <a:tc>
                  <a:txBody>
                    <a:bodyPr/>
                    <a:lstStyle/>
                    <a:p>
                      <a:r>
                        <a:rPr lang="en-US" sz="1050" dirty="0">
                          <a:latin typeface="Segoe UI" panose="020B0502040204020203" pitchFamily="34" charset="0"/>
                          <a:cs typeface="Segoe UI" panose="020B0502040204020203" pitchFamily="34" charset="0"/>
                        </a:rPr>
                        <a:t>Price/tenant/month</a:t>
                      </a:r>
                    </a:p>
                  </a:txBody>
                  <a:tcPr/>
                </a:tc>
                <a:extLst>
                  <a:ext uri="{0D108BD9-81ED-4DB2-BD59-A6C34878D82A}">
                    <a16:rowId xmlns:a16="http://schemas.microsoft.com/office/drawing/2014/main" val="974642568"/>
                  </a:ext>
                </a:extLst>
              </a:tr>
              <a:tr h="360976">
                <a:tc>
                  <a:txBody>
                    <a:bodyPr/>
                    <a:lstStyle/>
                    <a:p>
                      <a:r>
                        <a:rPr lang="en-US" sz="1200" dirty="0">
                          <a:latin typeface="Segoe UI" panose="020B0502040204020203" pitchFamily="34" charset="0"/>
                          <a:cs typeface="Segoe UI" panose="020B0502040204020203" pitchFamily="34" charset="0"/>
                        </a:rPr>
                        <a:t>D365 Business Central Database Capacity</a:t>
                      </a:r>
                    </a:p>
                  </a:txBody>
                  <a:tcPr/>
                </a:tc>
                <a:tc>
                  <a:txBody>
                    <a:bodyPr/>
                    <a:lstStyle/>
                    <a:p>
                      <a:r>
                        <a:rPr lang="en-US" sz="1200" dirty="0">
                          <a:latin typeface="Segoe UI" panose="020B0502040204020203" pitchFamily="34" charset="0"/>
                          <a:cs typeface="Segoe UI" panose="020B0502040204020203" pitchFamily="34" charset="0"/>
                        </a:rPr>
                        <a:t>1 Gb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$ 10</a:t>
                      </a:r>
                    </a:p>
                  </a:txBody>
                  <a:tcPr/>
                </a:tc>
                <a:extLst>
                  <a:ext uri="{0D108BD9-81ED-4DB2-BD59-A6C34878D82A}">
                    <a16:rowId xmlns:a16="http://schemas.microsoft.com/office/drawing/2014/main" val="1736948841"/>
                  </a:ext>
                </a:extLst>
              </a:tr>
              <a:tr h="360976">
                <a:tc>
                  <a:txBody>
                    <a:bodyPr/>
                    <a:lstStyle/>
                    <a:p>
                      <a:r>
                        <a:rPr lang="en-US" sz="1200" dirty="0">
                          <a:latin typeface="Segoe UI" panose="020B0502040204020203" pitchFamily="34" charset="0"/>
                          <a:cs typeface="Segoe UI" panose="020B0502040204020203" pitchFamily="34" charset="0"/>
                        </a:rPr>
                        <a:t>D365 Business Central Database Capacity 100GB</a:t>
                      </a:r>
                    </a:p>
                  </a:txBody>
                  <a:tcPr/>
                </a:tc>
                <a:tc>
                  <a:txBody>
                    <a:bodyPr/>
                    <a:lstStyle/>
                    <a:p>
                      <a:r>
                        <a:rPr lang="en-US" sz="1200" dirty="0">
                          <a:latin typeface="Segoe UI" panose="020B0502040204020203" pitchFamily="34" charset="0"/>
                          <a:cs typeface="Segoe UI" panose="020B0502040204020203" pitchFamily="34" charset="0"/>
                        </a:rPr>
                        <a:t>100 Gb</a:t>
                      </a:r>
                    </a:p>
                  </a:txBody>
                  <a:tcPr/>
                </a:tc>
                <a:tc>
                  <a:txBody>
                    <a:bodyPr/>
                    <a:lstStyle/>
                    <a:p>
                      <a:r>
                        <a:rPr lang="en-US" sz="1200" dirty="0">
                          <a:latin typeface="Segoe UI" panose="020B0502040204020203" pitchFamily="34" charset="0"/>
                          <a:cs typeface="Segoe UI" panose="020B0502040204020203" pitchFamily="34" charset="0"/>
                        </a:rPr>
                        <a:t>$ 500</a:t>
                      </a:r>
                    </a:p>
                  </a:txBody>
                  <a:tcPr/>
                </a:tc>
                <a:extLst>
                  <a:ext uri="{0D108BD9-81ED-4DB2-BD59-A6C34878D82A}">
                    <a16:rowId xmlns:a16="http://schemas.microsoft.com/office/drawing/2014/main" val="3214643662"/>
                  </a:ext>
                </a:extLst>
              </a:tr>
              <a:tr h="395675">
                <a:tc>
                  <a:txBody>
                    <a:bodyPr/>
                    <a:lstStyle/>
                    <a:p>
                      <a:r>
                        <a:rPr lang="en-US" sz="1200" dirty="0">
                          <a:latin typeface="Segoe UI" panose="020B0502040204020203" pitchFamily="34" charset="0"/>
                          <a:cs typeface="Segoe UI" panose="020B0502040204020203" pitchFamily="34" charset="0"/>
                        </a:rPr>
                        <a:t>D365 Business Central Database Capacity Overage*</a:t>
                      </a:r>
                    </a:p>
                  </a:txBody>
                  <a:tcPr/>
                </a:tc>
                <a:tc>
                  <a:txBody>
                    <a:bodyPr/>
                    <a:lstStyle/>
                    <a:p>
                      <a:r>
                        <a:rPr lang="en-US" sz="1200" dirty="0">
                          <a:latin typeface="Segoe UI" panose="020B0502040204020203" pitchFamily="34" charset="0"/>
                          <a:cs typeface="Segoe UI" panose="020B0502040204020203" pitchFamily="34" charset="0"/>
                        </a:rPr>
                        <a:t>1 Gb</a:t>
                      </a:r>
                    </a:p>
                  </a:txBody>
                  <a:tcPr/>
                </a:tc>
                <a:tc>
                  <a:txBody>
                    <a:bodyPr/>
                    <a:lstStyle/>
                    <a:p>
                      <a:r>
                        <a:rPr lang="en-US" sz="1200" dirty="0">
                          <a:latin typeface="Segoe UI" panose="020B0502040204020203" pitchFamily="34" charset="0"/>
                          <a:cs typeface="Segoe UI" panose="020B0502040204020203" pitchFamily="34" charset="0"/>
                        </a:rPr>
                        <a:t>$ 5</a:t>
                      </a:r>
                    </a:p>
                  </a:txBody>
                  <a:tcPr/>
                </a:tc>
                <a:extLst>
                  <a:ext uri="{0D108BD9-81ED-4DB2-BD59-A6C34878D82A}">
                    <a16:rowId xmlns:a16="http://schemas.microsoft.com/office/drawing/2014/main" val="667477046"/>
                  </a:ext>
                </a:extLst>
              </a:tr>
            </a:tbl>
          </a:graphicData>
        </a:graphic>
      </p:graphicFrame>
      <p:sp>
        <p:nvSpPr>
          <p:cNvPr id="13" name="TextBox 12">
            <a:extLst>
              <a:ext uri="{FF2B5EF4-FFF2-40B4-BE49-F238E27FC236}">
                <a16:creationId xmlns:a16="http://schemas.microsoft.com/office/drawing/2014/main" id="{6D85615A-DE84-DFEB-A742-D48FCC6EE0CA}"/>
              </a:ext>
            </a:extLst>
          </p:cNvPr>
          <p:cNvSpPr txBox="1"/>
          <p:nvPr/>
        </p:nvSpPr>
        <p:spPr>
          <a:xfrm>
            <a:off x="270935" y="6400614"/>
            <a:ext cx="3483646" cy="261610"/>
          </a:xfrm>
          <a:prstGeom prst="rect">
            <a:avLst/>
          </a:prstGeom>
          <a:noFill/>
        </p:spPr>
        <p:txBody>
          <a:bodyPr wrap="none" rtlCol="0">
            <a:spAutoFit/>
          </a:bodyPr>
          <a:lstStyle/>
          <a:p>
            <a:r>
              <a:rPr lang="en-US" sz="1100" dirty="0"/>
              <a:t>* Prerequisite Business Central Database Capacity 100GB </a:t>
            </a:r>
          </a:p>
        </p:txBody>
      </p:sp>
      <p:sp>
        <p:nvSpPr>
          <p:cNvPr id="14" name="TextBox 13">
            <a:extLst>
              <a:ext uri="{FF2B5EF4-FFF2-40B4-BE49-F238E27FC236}">
                <a16:creationId xmlns:a16="http://schemas.microsoft.com/office/drawing/2014/main" id="{ACE5DC89-37AA-2BF9-C7CD-708A6FBCA2F9}"/>
              </a:ext>
            </a:extLst>
          </p:cNvPr>
          <p:cNvSpPr txBox="1"/>
          <p:nvPr/>
        </p:nvSpPr>
        <p:spPr>
          <a:xfrm>
            <a:off x="318516" y="1831193"/>
            <a:ext cx="1681486" cy="307777"/>
          </a:xfrm>
          <a:prstGeom prst="rect">
            <a:avLst/>
          </a:prstGeom>
          <a:noFill/>
        </p:spPr>
        <p:txBody>
          <a:bodyPr wrap="none" rtlCol="0">
            <a:spAutoFit/>
          </a:bodyPr>
          <a:lstStyle/>
          <a:p>
            <a:r>
              <a:rPr lang="en-US" sz="1400" b="1" dirty="0">
                <a:solidFill>
                  <a:srgbClr val="265888"/>
                </a:solidFill>
                <a:latin typeface="Segoe UI" panose="020B0502040204020203" pitchFamily="34" charset="0"/>
                <a:cs typeface="Segoe UI" panose="020B0502040204020203" pitchFamily="34" charset="0"/>
              </a:rPr>
              <a:t>Storage Examples</a:t>
            </a:r>
          </a:p>
        </p:txBody>
      </p:sp>
      <p:sp>
        <p:nvSpPr>
          <p:cNvPr id="15" name="TextBox 14">
            <a:extLst>
              <a:ext uri="{FF2B5EF4-FFF2-40B4-BE49-F238E27FC236}">
                <a16:creationId xmlns:a16="http://schemas.microsoft.com/office/drawing/2014/main" id="{2AA35060-B796-8885-5EF3-5D8E190EC96C}"/>
              </a:ext>
            </a:extLst>
          </p:cNvPr>
          <p:cNvSpPr txBox="1"/>
          <p:nvPr/>
        </p:nvSpPr>
        <p:spPr>
          <a:xfrm>
            <a:off x="318516" y="4180028"/>
            <a:ext cx="1478610" cy="307777"/>
          </a:xfrm>
          <a:prstGeom prst="rect">
            <a:avLst/>
          </a:prstGeom>
          <a:noFill/>
        </p:spPr>
        <p:txBody>
          <a:bodyPr wrap="none" rtlCol="0">
            <a:spAutoFit/>
          </a:bodyPr>
          <a:lstStyle/>
          <a:p>
            <a:r>
              <a:rPr lang="en-US" sz="1400" b="1" dirty="0">
                <a:solidFill>
                  <a:srgbClr val="265888"/>
                </a:solidFill>
                <a:latin typeface="Segoe UI" panose="020B0502040204020203" pitchFamily="34" charset="0"/>
                <a:cs typeface="Segoe UI" panose="020B0502040204020203" pitchFamily="34" charset="0"/>
              </a:rPr>
              <a:t>Storage Pricing</a:t>
            </a:r>
          </a:p>
        </p:txBody>
      </p:sp>
      <p:sp>
        <p:nvSpPr>
          <p:cNvPr id="16" name="TextBox 15">
            <a:extLst>
              <a:ext uri="{FF2B5EF4-FFF2-40B4-BE49-F238E27FC236}">
                <a16:creationId xmlns:a16="http://schemas.microsoft.com/office/drawing/2014/main" id="{4EB70858-8349-E7FA-8858-63A2BD732841}"/>
              </a:ext>
            </a:extLst>
          </p:cNvPr>
          <p:cNvSpPr txBox="1"/>
          <p:nvPr/>
        </p:nvSpPr>
        <p:spPr>
          <a:xfrm>
            <a:off x="1749552" y="3959747"/>
            <a:ext cx="2991525" cy="261610"/>
          </a:xfrm>
          <a:prstGeom prst="rect">
            <a:avLst/>
          </a:prstGeom>
          <a:noFill/>
        </p:spPr>
        <p:txBody>
          <a:bodyPr wrap="none" rtlCol="0">
            <a:spAutoFit/>
          </a:bodyPr>
          <a:lstStyle/>
          <a:p>
            <a:r>
              <a:rPr lang="en-US" sz="1100" dirty="0"/>
              <a:t>Example taken from Dynamics 365 Licensing FAQ</a:t>
            </a:r>
          </a:p>
        </p:txBody>
      </p:sp>
    </p:spTree>
    <p:extLst>
      <p:ext uri="{BB962C8B-B14F-4D97-AF65-F5344CB8AC3E}">
        <p14:creationId xmlns:p14="http://schemas.microsoft.com/office/powerpoint/2010/main" val="16738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E5785A8-39E8-40D2-9F32-F1D0839B01AA}"/>
              </a:ext>
            </a:extLst>
          </p:cNvPr>
          <p:cNvSpPr>
            <a:spLocks noGrp="1"/>
          </p:cNvSpPr>
          <p:nvPr>
            <p:ph type="pic" sz="quarter" idx="12"/>
          </p:nvPr>
        </p:nvSpPr>
        <p:spPr/>
      </p:sp>
      <p:pic>
        <p:nvPicPr>
          <p:cNvPr id="10" name="Picture 9">
            <a:extLst>
              <a:ext uri="{FF2B5EF4-FFF2-40B4-BE49-F238E27FC236}">
                <a16:creationId xmlns:a16="http://schemas.microsoft.com/office/drawing/2014/main" id="{56396884-34A3-4B2F-BCD0-AD8FF38A4243}"/>
              </a:ext>
            </a:extLst>
          </p:cNvPr>
          <p:cNvPicPr>
            <a:picLocks noChangeAspect="1"/>
          </p:cNvPicPr>
          <p:nvPr/>
        </p:nvPicPr>
        <p:blipFill>
          <a:blip r:embed="rId3"/>
          <a:stretch>
            <a:fillRect/>
          </a:stretch>
        </p:blipFill>
        <p:spPr>
          <a:xfrm>
            <a:off x="180577" y="1537554"/>
            <a:ext cx="5579381" cy="2620183"/>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3C1554E3-D297-478C-A6D3-E4F79FFE1CA0}"/>
              </a:ext>
            </a:extLst>
          </p:cNvPr>
          <p:cNvSpPr>
            <a:spLocks noGrp="1"/>
          </p:cNvSpPr>
          <p:nvPr>
            <p:ph type="body" sz="quarter" idx="14"/>
          </p:nvPr>
        </p:nvSpPr>
        <p:spPr/>
        <p:txBody>
          <a:bodyPr/>
          <a:lstStyle/>
          <a:p>
            <a:r>
              <a:rPr lang="en-US"/>
              <a:t>Data Administration </a:t>
            </a:r>
          </a:p>
        </p:txBody>
      </p:sp>
      <p:sp>
        <p:nvSpPr>
          <p:cNvPr id="4" name="Text Placeholder 3">
            <a:extLst>
              <a:ext uri="{FF2B5EF4-FFF2-40B4-BE49-F238E27FC236}">
                <a16:creationId xmlns:a16="http://schemas.microsoft.com/office/drawing/2014/main" id="{48FD2CF4-3112-43E0-858C-5C4AD7BDA97A}"/>
              </a:ext>
            </a:extLst>
          </p:cNvPr>
          <p:cNvSpPr>
            <a:spLocks noGrp="1"/>
          </p:cNvSpPr>
          <p:nvPr>
            <p:ph type="body" sz="quarter" idx="15"/>
          </p:nvPr>
        </p:nvSpPr>
        <p:spPr>
          <a:xfrm>
            <a:off x="6363075" y="1096970"/>
            <a:ext cx="5895391" cy="5346384"/>
          </a:xfrm>
        </p:spPr>
        <p:txBody>
          <a:bodyPr lIns="91440" tIns="45720" rIns="91440" bIns="45720" anchor="t"/>
          <a:lstStyle/>
          <a:p>
            <a:pPr indent="0"/>
            <a:r>
              <a:rPr lang="en-US" b="1" dirty="0"/>
              <a:t>When moving to SaaS, you should clean up your data.</a:t>
            </a:r>
          </a:p>
          <a:p>
            <a:pPr indent="0"/>
            <a:r>
              <a:rPr lang="en-US" sz="1600" dirty="0"/>
              <a:t>Data Administration page allows you to:</a:t>
            </a:r>
          </a:p>
          <a:p>
            <a:pPr marL="342900" indent="-342900">
              <a:buFont typeface="Arial" panose="020B0604020202020204" pitchFamily="34" charset="0"/>
              <a:buChar char="•"/>
            </a:pPr>
            <a:r>
              <a:rPr lang="en-US" sz="1600" dirty="0"/>
              <a:t>List the following, per table:</a:t>
            </a:r>
          </a:p>
          <a:p>
            <a:pPr marL="800100" lvl="1" indent="-342900">
              <a:buFont typeface="Segoe UI" panose="020B0502040204020203" pitchFamily="34" charset="0"/>
              <a:buChar char="-"/>
            </a:pPr>
            <a:r>
              <a:rPr lang="en-US" sz="1400" dirty="0">
                <a:latin typeface="Segoe UI"/>
                <a:cs typeface="Segoe UI"/>
              </a:rPr>
              <a:t>Nr of records</a:t>
            </a:r>
          </a:p>
          <a:p>
            <a:pPr marL="800100" lvl="1" indent="-342900">
              <a:buFont typeface="Segoe UI" panose="020B0502040204020203" pitchFamily="34" charset="0"/>
              <a:buChar char="-"/>
            </a:pPr>
            <a:r>
              <a:rPr lang="en-US" sz="1400" dirty="0">
                <a:latin typeface="Segoe UI"/>
                <a:cs typeface="Segoe UI"/>
              </a:rPr>
              <a:t>Data Size</a:t>
            </a:r>
          </a:p>
          <a:p>
            <a:pPr marL="800100" lvl="1" indent="-342900">
              <a:buFont typeface="Segoe UI" panose="020B0502040204020203" pitchFamily="34" charset="0"/>
              <a:buChar char="-"/>
            </a:pPr>
            <a:r>
              <a:rPr lang="en-US" sz="1400" dirty="0">
                <a:latin typeface="Segoe UI"/>
                <a:cs typeface="Segoe UI"/>
              </a:rPr>
              <a:t>Data Size 30 days before</a:t>
            </a:r>
          </a:p>
          <a:p>
            <a:pPr marL="800100" lvl="1" indent="-342900">
              <a:buFont typeface="Segoe UI" panose="020B0502040204020203" pitchFamily="34" charset="0"/>
              <a:buChar char="-"/>
            </a:pPr>
            <a:r>
              <a:rPr lang="en-US" sz="1400" dirty="0">
                <a:latin typeface="Segoe UI"/>
                <a:cs typeface="Segoe UI"/>
              </a:rPr>
              <a:t>Growth % in the last 30 days</a:t>
            </a:r>
          </a:p>
          <a:p>
            <a:pPr marL="114300" indent="-342900">
              <a:buFont typeface="Arial" panose="020B0604020202020204" pitchFamily="34" charset="0"/>
              <a:buChar char="•"/>
            </a:pPr>
            <a:r>
              <a:rPr lang="en-US" sz="1600" dirty="0"/>
              <a:t>List the total size per Company</a:t>
            </a:r>
          </a:p>
          <a:p>
            <a:pPr marL="114300" indent="-342900">
              <a:buFont typeface="Arial" panose="020B0604020202020204" pitchFamily="34" charset="0"/>
              <a:buChar char="•"/>
            </a:pPr>
            <a:r>
              <a:rPr lang="en-US" sz="1600" dirty="0"/>
              <a:t>Use the Cleanup Data methods</a:t>
            </a:r>
          </a:p>
          <a:p>
            <a:pPr marL="114300" indent="-342900">
              <a:buFont typeface="Arial" panose="020B0604020202020204" pitchFamily="34" charset="0"/>
              <a:buChar char="•"/>
            </a:pPr>
            <a:r>
              <a:rPr lang="en-US" sz="1600" dirty="0"/>
              <a:t>Use the Data Compression methods</a:t>
            </a:r>
          </a:p>
          <a:p>
            <a:pPr marL="114300" indent="-342900">
              <a:buFont typeface="Arial" panose="020B0604020202020204" pitchFamily="34" charset="0"/>
              <a:buChar char="•"/>
            </a:pPr>
            <a:r>
              <a:rPr lang="en-US" sz="1600" dirty="0"/>
              <a:t>Access to the Retention Policies page</a:t>
            </a:r>
          </a:p>
        </p:txBody>
      </p:sp>
      <p:pic>
        <p:nvPicPr>
          <p:cNvPr id="8" name="Picture 7">
            <a:extLst>
              <a:ext uri="{FF2B5EF4-FFF2-40B4-BE49-F238E27FC236}">
                <a16:creationId xmlns:a16="http://schemas.microsoft.com/office/drawing/2014/main" id="{32323A57-4C78-4B66-94F8-F634492F0E00}"/>
              </a:ext>
            </a:extLst>
          </p:cNvPr>
          <p:cNvPicPr>
            <a:picLocks noChangeAspect="1"/>
          </p:cNvPicPr>
          <p:nvPr/>
        </p:nvPicPr>
        <p:blipFill>
          <a:blip r:embed="rId4"/>
          <a:stretch>
            <a:fillRect/>
          </a:stretch>
        </p:blipFill>
        <p:spPr>
          <a:xfrm>
            <a:off x="249546" y="2486585"/>
            <a:ext cx="5579381" cy="243380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920793E-8016-4A28-9556-C20CAF009B01}"/>
              </a:ext>
            </a:extLst>
          </p:cNvPr>
          <p:cNvPicPr>
            <a:picLocks noChangeAspect="1"/>
          </p:cNvPicPr>
          <p:nvPr/>
        </p:nvPicPr>
        <p:blipFill>
          <a:blip r:embed="rId5"/>
          <a:stretch>
            <a:fillRect/>
          </a:stretch>
        </p:blipFill>
        <p:spPr>
          <a:xfrm>
            <a:off x="329175" y="2847645"/>
            <a:ext cx="5579381" cy="210087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52756A0-3343-41E8-81CC-DFE3B5C83468}"/>
              </a:ext>
            </a:extLst>
          </p:cNvPr>
          <p:cNvPicPr>
            <a:picLocks noChangeAspect="1"/>
          </p:cNvPicPr>
          <p:nvPr/>
        </p:nvPicPr>
        <p:blipFill>
          <a:blip r:embed="rId6"/>
          <a:stretch>
            <a:fillRect/>
          </a:stretch>
        </p:blipFill>
        <p:spPr>
          <a:xfrm>
            <a:off x="411309" y="2934572"/>
            <a:ext cx="5531731" cy="289404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A33FC34B-BE16-4103-B62E-11F32AC9BF17}"/>
              </a:ext>
            </a:extLst>
          </p:cNvPr>
          <p:cNvPicPr>
            <a:picLocks noChangeAspect="1"/>
          </p:cNvPicPr>
          <p:nvPr/>
        </p:nvPicPr>
        <p:blipFill>
          <a:blip r:embed="rId7"/>
          <a:stretch>
            <a:fillRect/>
          </a:stretch>
        </p:blipFill>
        <p:spPr>
          <a:xfrm>
            <a:off x="435795" y="4598720"/>
            <a:ext cx="5517905" cy="1750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363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500"/>
                                        <p:tgtEl>
                                          <p:spTgt spid="4">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txEl>
                                              <p:pRg st="10" end="10"/>
                                            </p:txEl>
                                          </p:spTgt>
                                        </p:tgtEl>
                                        <p:attrNameLst>
                                          <p:attrName>style.visibility</p:attrName>
                                        </p:attrNameLst>
                                      </p:cBhvr>
                                      <p:to>
                                        <p:strVal val="visible"/>
                                      </p:to>
                                    </p:set>
                                    <p:animEffect transition="in" filter="fade">
                                      <p:cBhvr>
                                        <p:cTn id="60"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extLst>
    <p:ext uri="{6950BFC3-D8DA-4A85-94F7-54DA5524770B}">
      <p188:commentRel xmlns:p188="http://schemas.microsoft.com/office/powerpoint/2018/8/main" xmlns="" r:id="rId8"/>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a:t>Cloud Migration Tool</a:t>
            </a:r>
          </a:p>
        </p:txBody>
      </p:sp>
      <p:sp>
        <p:nvSpPr>
          <p:cNvPr id="18" name="Text Placeholder 17">
            <a:extLst>
              <a:ext uri="{FF2B5EF4-FFF2-40B4-BE49-F238E27FC236}">
                <a16:creationId xmlns:a16="http://schemas.microsoft.com/office/drawing/2014/main" id="{54E3769B-C539-46FF-A16E-5584F8CF061C}"/>
              </a:ext>
            </a:extLst>
          </p:cNvPr>
          <p:cNvSpPr>
            <a:spLocks noGrp="1"/>
          </p:cNvSpPr>
          <p:nvPr>
            <p:ph type="body" sz="quarter" idx="15"/>
          </p:nvPr>
        </p:nvSpPr>
        <p:spPr/>
        <p:txBody>
          <a:bodyPr anchor="ctr"/>
          <a:lstStyle/>
          <a:p>
            <a:pPr marL="114300" indent="-342900">
              <a:buFont typeface="Arial" panose="020B0604020202020204" pitchFamily="34" charset="0"/>
              <a:buChar char="•"/>
            </a:pPr>
            <a:r>
              <a:rPr lang="en-US"/>
              <a:t>Search for </a:t>
            </a:r>
            <a:r>
              <a:rPr lang="en-US" b="1"/>
              <a:t>Assisted Setup</a:t>
            </a:r>
          </a:p>
          <a:p>
            <a:pPr marL="114300" indent="-342900">
              <a:buFont typeface="Arial" panose="020B0604020202020204" pitchFamily="34" charset="0"/>
              <a:buChar char="•"/>
            </a:pPr>
            <a:r>
              <a:rPr lang="en-US"/>
              <a:t>Select </a:t>
            </a:r>
            <a:r>
              <a:rPr lang="en-US" b="1"/>
              <a:t>Set up Cloud Migration</a:t>
            </a:r>
          </a:p>
          <a:p>
            <a:pPr marL="114300" indent="-342900">
              <a:buFont typeface="Arial" panose="020B0604020202020204" pitchFamily="34" charset="0"/>
              <a:buChar char="•"/>
            </a:pPr>
            <a:r>
              <a:rPr lang="en-US"/>
              <a:t>Select the product version</a:t>
            </a:r>
          </a:p>
          <a:p>
            <a:pPr marL="800100" lvl="1" indent="-342900">
              <a:buFont typeface="Arial" panose="020B0604020202020204" pitchFamily="34" charset="0"/>
              <a:buChar char="•"/>
            </a:pPr>
            <a:r>
              <a:rPr lang="en-US"/>
              <a:t>Current version for V19</a:t>
            </a:r>
          </a:p>
          <a:p>
            <a:pPr marL="800100" lvl="1" indent="-342900">
              <a:buFont typeface="Arial" panose="020B0604020202020204" pitchFamily="34" charset="0"/>
              <a:buChar char="•"/>
            </a:pPr>
            <a:r>
              <a:rPr lang="en-US"/>
              <a:t>Earlier versions for V15 to 18</a:t>
            </a:r>
          </a:p>
          <a:p>
            <a:pPr marL="114300" indent="-342900">
              <a:buFont typeface="Arial" panose="020B0604020202020204" pitchFamily="34" charset="0"/>
              <a:buChar char="•"/>
            </a:pPr>
            <a:r>
              <a:rPr lang="en-US"/>
              <a:t>Enter:</a:t>
            </a:r>
          </a:p>
          <a:p>
            <a:pPr marL="800100" lvl="1" indent="-342900">
              <a:buFont typeface="Arial" panose="020B0604020202020204" pitchFamily="34" charset="0"/>
              <a:buChar char="•"/>
            </a:pPr>
            <a:r>
              <a:rPr lang="en-US"/>
              <a:t>SQL Connection String</a:t>
            </a:r>
          </a:p>
          <a:p>
            <a:pPr marL="800100" lvl="1" indent="-342900">
              <a:buFont typeface="Arial" panose="020B0604020202020204" pitchFamily="34" charset="0"/>
              <a:buChar char="•"/>
            </a:pPr>
            <a:r>
              <a:rPr lang="en-US"/>
              <a:t>Integration Runtime Name</a:t>
            </a:r>
          </a:p>
        </p:txBody>
      </p:sp>
      <p:pic>
        <p:nvPicPr>
          <p:cNvPr id="9" name="Picture 4" descr="0 】 ELIM = 1 ">
            <a:extLst>
              <a:ext uri="{FF2B5EF4-FFF2-40B4-BE49-F238E27FC236}">
                <a16:creationId xmlns:a16="http://schemas.microsoft.com/office/drawing/2014/main" id="{3278F033-212A-427C-A145-A484A4DCE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16" y="1757585"/>
            <a:ext cx="420052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C46EF11-BEA7-478B-A51C-99AD30D40736}"/>
              </a:ext>
            </a:extLst>
          </p:cNvPr>
          <p:cNvPicPr>
            <a:picLocks noChangeAspect="1"/>
          </p:cNvPicPr>
          <p:nvPr/>
        </p:nvPicPr>
        <p:blipFill>
          <a:blip r:embed="rId4"/>
          <a:stretch>
            <a:fillRect/>
          </a:stretch>
        </p:blipFill>
        <p:spPr>
          <a:xfrm>
            <a:off x="318516" y="3235715"/>
            <a:ext cx="4991357" cy="298465"/>
          </a:xfrm>
          <a:prstGeom prst="rect">
            <a:avLst/>
          </a:prstGeom>
        </p:spPr>
      </p:pic>
      <p:pic>
        <p:nvPicPr>
          <p:cNvPr id="11" name="Picture 6" descr="Cloud Migration Product Types &#10;Business Central version 19' &#10;BSS 2•Æiness earlier veßons ">
            <a:extLst>
              <a:ext uri="{FF2B5EF4-FFF2-40B4-BE49-F238E27FC236}">
                <a16:creationId xmlns:a16="http://schemas.microsoft.com/office/drawing/2014/main" id="{86CA49BC-8B07-45DA-AE14-B408A9759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516" y="3592724"/>
            <a:ext cx="56007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loud Migration Setup &#10;SQL &#10;SQL Co u &#10;string to SQL &#10;SQL Co—tic n String &#10;If an wviæ installed ard to &#10;it, specify the Integration otherwise held empty to create &#10;reuse &#10;Runtime. &#10;Integration ">
            <a:extLst>
              <a:ext uri="{FF2B5EF4-FFF2-40B4-BE49-F238E27FC236}">
                <a16:creationId xmlns:a16="http://schemas.microsoft.com/office/drawing/2014/main" id="{F515294C-B27E-4A8D-8005-2DC14CEEB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541" y="4145564"/>
            <a:ext cx="36766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4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fade">
                                      <p:cBhvr>
                                        <p:cTn id="20" dur="500"/>
                                        <p:tgtEl>
                                          <p:spTgt spid="1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fade">
                                      <p:cBhvr>
                                        <p:cTn id="29" dur="500"/>
                                        <p:tgtEl>
                                          <p:spTgt spid="18">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Effect transition="in" filter="fade">
                                      <p:cBhvr>
                                        <p:cTn id="32" dur="500"/>
                                        <p:tgtEl>
                                          <p:spTgt spid="18">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animEffect transition="in" filter="fade">
                                      <p:cBhvr>
                                        <p:cTn id="35" dur="500"/>
                                        <p:tgtEl>
                                          <p:spTgt spid="1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8">
                                            <p:txEl>
                                              <p:pRg st="5" end="5"/>
                                            </p:txEl>
                                          </p:spTgt>
                                        </p:tgtEl>
                                        <p:attrNameLst>
                                          <p:attrName>style.visibility</p:attrName>
                                        </p:attrNameLst>
                                      </p:cBhvr>
                                      <p:to>
                                        <p:strVal val="visible"/>
                                      </p:to>
                                    </p:set>
                                    <p:animEffect transition="in" filter="fade">
                                      <p:cBhvr>
                                        <p:cTn id="44" dur="500"/>
                                        <p:tgtEl>
                                          <p:spTgt spid="18">
                                            <p:txEl>
                                              <p:pRg st="5" end="5"/>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fade">
                                      <p:cBhvr>
                                        <p:cTn id="47" dur="500"/>
                                        <p:tgtEl>
                                          <p:spTgt spid="18">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xEl>
                                              <p:pRg st="7" end="7"/>
                                            </p:txEl>
                                          </p:spTgt>
                                        </p:tgtEl>
                                        <p:attrNameLst>
                                          <p:attrName>style.visibility</p:attrName>
                                        </p:attrNameLst>
                                      </p:cBhvr>
                                      <p:to>
                                        <p:strVal val="visible"/>
                                      </p:to>
                                    </p:set>
                                    <p:animEffect transition="in" filter="fade">
                                      <p:cBhvr>
                                        <p:cTn id="50"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theme/theme1.xml><?xml version="1.0" encoding="utf-8"?>
<a:theme xmlns:a="http://schemas.openxmlformats.org/drawingml/2006/main" name="cXiceland sp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62FAE917-C66D-6F4A-AFD6-5A1AFE8B5BF7}"/>
    </a:ext>
  </a:extLst>
</a:theme>
</file>

<file path=ppt/theme/theme2.xml><?xml version="1.0" encoding="utf-8"?>
<a:theme xmlns:a="http://schemas.openxmlformats.org/drawingml/2006/main" name="end/thank you/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F8372A5E-81E4-5544-93B3-B62F01CEA7D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D4692CD6-04B0-5440-A6BD-28B9137CAAFB}"/>
    </a:ext>
  </a:extLst>
</a:theme>
</file>

<file path=ppt/theme/theme4.xml><?xml version="1.0" encoding="utf-8"?>
<a:theme xmlns:a="http://schemas.openxmlformats.org/drawingml/2006/main" name="1_Custom Desig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153B0775-510D-2D4A-8829-7946295F2E5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3" ma:contentTypeDescription="Create a new document." ma:contentTypeScope="" ma:versionID="927cf8ba55fe3dc478d5f1eab3986660">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302b52f6d061c0125cd4af6522a43a46"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C844C-3611-4791-B7B4-2D71F4B54F80}">
  <ds:schemaRefs>
    <ds:schemaRef ds:uri="http://schemas.microsoft.com/sharepoint/v3/contenttype/forms"/>
  </ds:schemaRefs>
</ds:datastoreItem>
</file>

<file path=customXml/itemProps2.xml><?xml version="1.0" encoding="utf-8"?>
<ds:datastoreItem xmlns:ds="http://schemas.openxmlformats.org/officeDocument/2006/customXml" ds:itemID="{BBEC04EF-F64E-4591-AE42-EEEA97FB941F}">
  <ds:schemaRefs>
    <ds:schemaRef ds:uri="http://purl.org/dc/terms/"/>
    <ds:schemaRef ds:uri="http://schemas.microsoft.com/office/2006/documentManagement/types"/>
    <ds:schemaRef ds:uri="http://schemas.openxmlformats.org/package/2006/metadata/core-properties"/>
    <ds:schemaRef ds:uri="70ed98d0-eded-4eb1-977d-5a790563bc08"/>
    <ds:schemaRef ds:uri="http://purl.org/dc/elements/1.1/"/>
    <ds:schemaRef ds:uri="http://schemas.microsoft.com/office/infopath/2007/PartnerControls"/>
    <ds:schemaRef ds:uri="http://schemas.microsoft.com/office/2006/metadata/properties"/>
    <ds:schemaRef ds:uri="533ca9cd-c846-4cf0-bc3f-68bfcec8a069"/>
    <ds:schemaRef ds:uri="http://www.w3.org/XML/1998/namespace"/>
    <ds:schemaRef ds:uri="http://purl.org/dc/dcmitype/"/>
  </ds:schemaRefs>
</ds:datastoreItem>
</file>

<file path=customXml/itemProps3.xml><?xml version="1.0" encoding="utf-8"?>
<ds:datastoreItem xmlns:ds="http://schemas.openxmlformats.org/officeDocument/2006/customXml" ds:itemID="{5309B582-B71A-4FDE-BFD2-B8FCFBB4D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conneXion Iceland template</Template>
  <TotalTime>791</TotalTime>
  <Words>1012</Words>
  <Application>Microsoft Office PowerPoint</Application>
  <PresentationFormat>Widescreen</PresentationFormat>
  <Paragraphs>255</Paragraphs>
  <Slides>28</Slides>
  <Notes>28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28</vt:i4>
      </vt:variant>
    </vt:vector>
  </HeadingPairs>
  <TitlesOfParts>
    <vt:vector size="36" baseType="lpstr">
      <vt:lpstr>Arial</vt:lpstr>
      <vt:lpstr>Calibri</vt:lpstr>
      <vt:lpstr>Segoe UI</vt:lpstr>
      <vt:lpstr>Wingdings</vt:lpstr>
      <vt:lpstr>cXiceland speaker slides</vt:lpstr>
      <vt:lpstr>end/thank you/questions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Ricardo Moinhos</dc:creator>
  <cp:lastModifiedBy>Bjorn Jonsson</cp:lastModifiedBy>
  <cp:revision>3</cp:revision>
  <dcterms:created xsi:type="dcterms:W3CDTF">2022-03-25T14:21:35Z</dcterms:created>
  <dcterms:modified xsi:type="dcterms:W3CDTF">2022-05-24T16:11:16Z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ies>
</file>