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693" r:id="rId6"/>
    <p:sldMasterId id="2147483709" r:id="rId7"/>
    <p:sldMasterId id="2147483719" r:id="rId8"/>
    <p:sldMasterId id="2147483729" r:id="rId9"/>
    <p:sldMasterId id="2147483742" r:id="rId10"/>
    <p:sldMasterId id="2147483746" r:id="rId11"/>
    <p:sldMasterId id="2147483756" r:id="rId12"/>
    <p:sldMasterId id="2147483778" r:id="rId13"/>
    <p:sldMasterId id="2147483790" r:id="rId14"/>
  </p:sldMasterIdLst>
  <p:notesMasterIdLst>
    <p:notesMasterId r:id="rId77"/>
  </p:notesMasterIdLst>
  <p:sldIdLst>
    <p:sldId id="2146846029" r:id="rId15"/>
    <p:sldId id="2146846033" r:id="rId16"/>
    <p:sldId id="2146846114" r:id="rId17"/>
    <p:sldId id="2146846110" r:id="rId18"/>
    <p:sldId id="2146846112" r:id="rId19"/>
    <p:sldId id="2146846034" r:id="rId20"/>
    <p:sldId id="2146846035" r:id="rId21"/>
    <p:sldId id="2146846036" r:id="rId22"/>
    <p:sldId id="2146846088" r:id="rId23"/>
    <p:sldId id="2146846037" r:id="rId24"/>
    <p:sldId id="2146846038" r:id="rId25"/>
    <p:sldId id="2146846047" r:id="rId26"/>
    <p:sldId id="2146846052" r:id="rId27"/>
    <p:sldId id="2146846076" r:id="rId28"/>
    <p:sldId id="2146846077" r:id="rId29"/>
    <p:sldId id="2146846078" r:id="rId30"/>
    <p:sldId id="2146846079" r:id="rId31"/>
    <p:sldId id="2146846080" r:id="rId32"/>
    <p:sldId id="2146846042" r:id="rId33"/>
    <p:sldId id="2146846048" r:id="rId34"/>
    <p:sldId id="2146846055" r:id="rId35"/>
    <p:sldId id="2146846101" r:id="rId36"/>
    <p:sldId id="2146846102" r:id="rId37"/>
    <p:sldId id="2146846105" r:id="rId38"/>
    <p:sldId id="2146846107" r:id="rId39"/>
    <p:sldId id="2146846109" r:id="rId40"/>
    <p:sldId id="2146846075" r:id="rId41"/>
    <p:sldId id="2146846043" r:id="rId42"/>
    <p:sldId id="2146846049" r:id="rId43"/>
    <p:sldId id="2146846059" r:id="rId44"/>
    <p:sldId id="2146846066" r:id="rId45"/>
    <p:sldId id="2146846058" r:id="rId46"/>
    <p:sldId id="2146846099" r:id="rId47"/>
    <p:sldId id="2146846044" r:id="rId48"/>
    <p:sldId id="2146846089" r:id="rId49"/>
    <p:sldId id="2146846092" r:id="rId50"/>
    <p:sldId id="2146846093" r:id="rId51"/>
    <p:sldId id="2146846096" r:id="rId52"/>
    <p:sldId id="2146846097" r:id="rId53"/>
    <p:sldId id="2146846098" r:id="rId54"/>
    <p:sldId id="2146846095" r:id="rId55"/>
    <p:sldId id="2146846094" r:id="rId56"/>
    <p:sldId id="2146846100" r:id="rId57"/>
    <p:sldId id="2146846050" r:id="rId58"/>
    <p:sldId id="2146846061" r:id="rId59"/>
    <p:sldId id="2146846073" r:id="rId60"/>
    <p:sldId id="2146846071" r:id="rId61"/>
    <p:sldId id="2146846074" r:id="rId62"/>
    <p:sldId id="2146846065" r:id="rId63"/>
    <p:sldId id="2146846070" r:id="rId64"/>
    <p:sldId id="336" r:id="rId65"/>
    <p:sldId id="331" r:id="rId66"/>
    <p:sldId id="332" r:id="rId67"/>
    <p:sldId id="334" r:id="rId68"/>
    <p:sldId id="335" r:id="rId69"/>
    <p:sldId id="2146846082" r:id="rId70"/>
    <p:sldId id="2146846045" r:id="rId71"/>
    <p:sldId id="2146846051" r:id="rId72"/>
    <p:sldId id="2146846063" r:id="rId73"/>
    <p:sldId id="2146846046" r:id="rId74"/>
    <p:sldId id="2146846111" r:id="rId75"/>
    <p:sldId id="2146846113" r:id="rId76"/>
  </p:sldIdLst>
  <p:sldSz cx="12192000" cy="6858000"/>
  <p:notesSz cx="9929813" cy="67992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6F0429-AA51-FEA7-2AC8-2146B0784673}" name="Jonheidur Isleifsdottir" initials="" userId="S::Jonheidur@lsretail.com::c39909b6-0e27-4d9e-bc9f-c52e053133a5" providerId="AD"/>
  <p188:author id="{0E34466F-2C0F-52FE-7AA7-B238C2E86E5F}" name="Annemarie Jonsson" initials="AJ" userId="S::annemariejo@lsretail.com::86d7589d-a0bc-4346-95de-34c96a39f71a" providerId="AD"/>
  <p188:author id="{147886A2-195D-D055-D93E-998DBE180E47}" name="Bjorn Jonsson" initials="BJ" userId="S::bjornj@lsretail.com::0ba677ab-dff8-4d69-911d-adef4ed2de49" providerId="AD"/>
  <p188:author id="{9084FEAB-FF46-1151-1550-623423EAD784}" name="Martin Kleindl" initials="MK" userId="S::Martin.Kleindl@lsretail.com::cfd6b6c4-d6a3-4947-8f99-87aee65d618f" providerId="AD"/>
  <p188:author id="{3A0F16C6-66AC-F869-964C-2DF36DC4ABE8}" name="Marina Pinheiro" initials="" userId="S::marina.pinheiro@lsretail.com::aa2600a7-c441-4247-80d7-d9f6fb12980d" providerId="AD"/>
  <p188:author id="{AD9936D2-6D6D-DAE5-2768-E9A75E43479F}" name="Bjarni Asmundsson" initials="BÁ" userId="S::Bjarni@lsretail.com::6a8719c8-66d4-4128-a50a-e4c11da2f6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43D"/>
    <a:srgbClr val="B58214"/>
    <a:srgbClr val="C98F31"/>
    <a:srgbClr val="6B4C1A"/>
    <a:srgbClr val="315258"/>
    <a:srgbClr val="922B48"/>
    <a:srgbClr val="5F777A"/>
    <a:srgbClr val="252F2E"/>
    <a:srgbClr val="0A6C84"/>
    <a:srgbClr val="3C69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3230" autoAdjust="0"/>
  </p:normalViewPr>
  <p:slideViewPr>
    <p:cSldViewPr snapToGrid="0">
      <p:cViewPr varScale="1">
        <p:scale>
          <a:sx n="39" d="100"/>
          <a:sy n="39" d="100"/>
        </p:scale>
        <p:origin x="3318" y="270"/>
      </p:cViewPr>
      <p:guideLst>
        <p:guide orient="horz" pos="2160"/>
        <p:guide pos="3840"/>
      </p:guideLst>
    </p:cSldViewPr>
  </p:slideViewPr>
  <p:notesTextViewPr>
    <p:cViewPr>
      <p:scale>
        <a:sx n="1" d="1"/>
        <a:sy n="1" d="1"/>
      </p:scale>
      <p:origin x="0" y="0"/>
    </p:cViewPr>
  </p:notesTextViewPr>
  <p:sorterViewPr>
    <p:cViewPr>
      <p:scale>
        <a:sx n="90" d="100"/>
        <a:sy n="90" d="100"/>
      </p:scale>
      <p:origin x="0" y="-49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7.xml"/><Relationship Id="rId82" Type="http://schemas.microsoft.com/office/2018/10/relationships/authors" Target="authors.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919" cy="34114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4596" y="0"/>
            <a:ext cx="4302919" cy="341144"/>
          </a:xfrm>
          <a:prstGeom prst="rect">
            <a:avLst/>
          </a:prstGeom>
        </p:spPr>
        <p:txBody>
          <a:bodyPr vert="horz" lIns="91440" tIns="45720" rIns="91440" bIns="45720" rtlCol="0"/>
          <a:lstStyle>
            <a:lvl1pPr algn="r">
              <a:defRPr sz="1200"/>
            </a:lvl1pPr>
          </a:lstStyle>
          <a:p>
            <a:fld id="{24547D09-4EEC-4626-884A-FD95BBC866C3}" type="datetimeFigureOut">
              <a:rPr lang="en-US" smtClean="0"/>
              <a:t>4/29/2026</a:t>
            </a:fld>
            <a:endParaRPr lang="en-US"/>
          </a:p>
        </p:txBody>
      </p:sp>
      <p:sp>
        <p:nvSpPr>
          <p:cNvPr id="4" name="Slide Image Placeholder 3"/>
          <p:cNvSpPr>
            <a:spLocks noGrp="1" noRot="1" noChangeAspect="1"/>
          </p:cNvSpPr>
          <p:nvPr>
            <p:ph type="sldImg" idx="2"/>
          </p:nvPr>
        </p:nvSpPr>
        <p:spPr>
          <a:xfrm>
            <a:off x="2924175" y="849313"/>
            <a:ext cx="4081463" cy="2295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982" y="3272145"/>
            <a:ext cx="7943850" cy="267721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8120"/>
            <a:ext cx="4302919" cy="34114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4596" y="6458120"/>
            <a:ext cx="4302919" cy="341143"/>
          </a:xfrm>
          <a:prstGeom prst="rect">
            <a:avLst/>
          </a:prstGeom>
        </p:spPr>
        <p:txBody>
          <a:bodyPr vert="horz" lIns="91440" tIns="45720" rIns="91440" bIns="45720" rtlCol="0" anchor="b"/>
          <a:lstStyle>
            <a:lvl1pPr algn="r">
              <a:defRPr sz="1200"/>
            </a:lvl1pPr>
          </a:lstStyle>
          <a:p>
            <a:fld id="{01F45B2C-E0ED-4408-A58D-C96B70EE288E}" type="slidenum">
              <a:rPr lang="en-US" smtClean="0"/>
              <a:t>‹#›</a:t>
            </a:fld>
            <a:endParaRPr lang="en-US"/>
          </a:p>
        </p:txBody>
      </p:sp>
    </p:spTree>
    <p:extLst>
      <p:ext uri="{BB962C8B-B14F-4D97-AF65-F5344CB8AC3E}">
        <p14:creationId xmlns:p14="http://schemas.microsoft.com/office/powerpoint/2010/main" val="274978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2</a:t>
            </a:fld>
            <a:endParaRPr lang="en-US"/>
          </a:p>
        </p:txBody>
      </p:sp>
    </p:spTree>
    <p:extLst>
      <p:ext uri="{BB962C8B-B14F-4D97-AF65-F5344CB8AC3E}">
        <p14:creationId xmlns:p14="http://schemas.microsoft.com/office/powerpoint/2010/main" val="1499648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11</a:t>
            </a:fld>
            <a:endParaRPr lang="en-US"/>
          </a:p>
        </p:txBody>
      </p:sp>
    </p:spTree>
    <p:extLst>
      <p:ext uri="{BB962C8B-B14F-4D97-AF65-F5344CB8AC3E}">
        <p14:creationId xmlns:p14="http://schemas.microsoft.com/office/powerpoint/2010/main" val="1255295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8A7D-BF35-07F9-B4E7-101020578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68A4F-A849-B9F2-3617-92BB32B2BC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9794BD-6EEB-7211-7A50-18F8ED0CA6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5B7A35-3A43-7FA0-D881-7AB597AFE459}"/>
              </a:ext>
            </a:extLst>
          </p:cNvPr>
          <p:cNvSpPr>
            <a:spLocks noGrp="1"/>
          </p:cNvSpPr>
          <p:nvPr>
            <p:ph type="sldNum" sz="quarter" idx="5"/>
          </p:nvPr>
        </p:nvSpPr>
        <p:spPr/>
        <p:txBody>
          <a:bodyPr/>
          <a:lstStyle/>
          <a:p>
            <a:fld id="{01F45B2C-E0ED-4408-A58D-C96B70EE288E}" type="slidenum">
              <a:rPr lang="en-US" smtClean="0"/>
              <a:t>12</a:t>
            </a:fld>
            <a:endParaRPr lang="en-US"/>
          </a:p>
        </p:txBody>
      </p:sp>
    </p:spTree>
    <p:extLst>
      <p:ext uri="{BB962C8B-B14F-4D97-AF65-F5344CB8AC3E}">
        <p14:creationId xmlns:p14="http://schemas.microsoft.com/office/powerpoint/2010/main" val="70581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13</a:t>
            </a:fld>
            <a:endParaRPr lang="en-US"/>
          </a:p>
        </p:txBody>
      </p:sp>
    </p:spTree>
    <p:extLst>
      <p:ext uri="{BB962C8B-B14F-4D97-AF65-F5344CB8AC3E}">
        <p14:creationId xmlns:p14="http://schemas.microsoft.com/office/powerpoint/2010/main" val="4073288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E5A8C-26CC-1159-2069-EFC34B85D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69B38-9CB5-F171-8FE2-5579D68404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6D8957-45B4-C67C-0D29-C6767A2FDF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D59DE5-ED8F-A1FD-4D69-55DFBEFFA478}"/>
              </a:ext>
            </a:extLst>
          </p:cNvPr>
          <p:cNvSpPr>
            <a:spLocks noGrp="1"/>
          </p:cNvSpPr>
          <p:nvPr>
            <p:ph type="sldNum" sz="quarter" idx="5"/>
          </p:nvPr>
        </p:nvSpPr>
        <p:spPr/>
        <p:txBody>
          <a:bodyPr/>
          <a:lstStyle/>
          <a:p>
            <a:fld id="{01F45B2C-E0ED-4408-A58D-C96B70EE288E}" type="slidenum">
              <a:rPr lang="en-US" smtClean="0"/>
              <a:t>14</a:t>
            </a:fld>
            <a:endParaRPr lang="en-US"/>
          </a:p>
        </p:txBody>
      </p:sp>
    </p:spTree>
    <p:extLst>
      <p:ext uri="{BB962C8B-B14F-4D97-AF65-F5344CB8AC3E}">
        <p14:creationId xmlns:p14="http://schemas.microsoft.com/office/powerpoint/2010/main" val="3655284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BF89F-AC8B-BFE0-CCBC-61FF0799B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BEDD3-A872-07CA-438D-B70F194834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2793C1-A7DE-AD6F-C856-E5FA732EE4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D10144-43E5-1016-F770-D0B31B2AE891}"/>
              </a:ext>
            </a:extLst>
          </p:cNvPr>
          <p:cNvSpPr>
            <a:spLocks noGrp="1"/>
          </p:cNvSpPr>
          <p:nvPr>
            <p:ph type="sldNum" sz="quarter" idx="5"/>
          </p:nvPr>
        </p:nvSpPr>
        <p:spPr/>
        <p:txBody>
          <a:bodyPr/>
          <a:lstStyle/>
          <a:p>
            <a:fld id="{01F45B2C-E0ED-4408-A58D-C96B70EE288E}" type="slidenum">
              <a:rPr lang="en-US" smtClean="0"/>
              <a:t>15</a:t>
            </a:fld>
            <a:endParaRPr lang="en-US"/>
          </a:p>
        </p:txBody>
      </p:sp>
    </p:spTree>
    <p:extLst>
      <p:ext uri="{BB962C8B-B14F-4D97-AF65-F5344CB8AC3E}">
        <p14:creationId xmlns:p14="http://schemas.microsoft.com/office/powerpoint/2010/main" val="2991583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C34F0-D92F-2B6F-BCCF-05D96DFA5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DCFA4-ED64-FEFF-F574-4211D51AC3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D0DBF7-8A62-B67C-D582-8BDD535B65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65EC90-738F-5B22-DE28-DCE45A6BD8FF}"/>
              </a:ext>
            </a:extLst>
          </p:cNvPr>
          <p:cNvSpPr>
            <a:spLocks noGrp="1"/>
          </p:cNvSpPr>
          <p:nvPr>
            <p:ph type="sldNum" sz="quarter" idx="5"/>
          </p:nvPr>
        </p:nvSpPr>
        <p:spPr/>
        <p:txBody>
          <a:bodyPr/>
          <a:lstStyle/>
          <a:p>
            <a:fld id="{01F45B2C-E0ED-4408-A58D-C96B70EE288E}" type="slidenum">
              <a:rPr lang="en-US" smtClean="0"/>
              <a:t>16</a:t>
            </a:fld>
            <a:endParaRPr lang="en-US"/>
          </a:p>
        </p:txBody>
      </p:sp>
    </p:spTree>
    <p:extLst>
      <p:ext uri="{BB962C8B-B14F-4D97-AF65-F5344CB8AC3E}">
        <p14:creationId xmlns:p14="http://schemas.microsoft.com/office/powerpoint/2010/main" val="286912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CCCD0-D945-58E6-C199-A1A7BF333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351B4-D981-EEBB-22EC-C03488A2D3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1449D3-A8AB-8C3A-B776-9AEB11C390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EE49C1-B09B-6AC1-80C0-DDA7A856E1D1}"/>
              </a:ext>
            </a:extLst>
          </p:cNvPr>
          <p:cNvSpPr>
            <a:spLocks noGrp="1"/>
          </p:cNvSpPr>
          <p:nvPr>
            <p:ph type="sldNum" sz="quarter" idx="5"/>
          </p:nvPr>
        </p:nvSpPr>
        <p:spPr/>
        <p:txBody>
          <a:bodyPr/>
          <a:lstStyle/>
          <a:p>
            <a:fld id="{01F45B2C-E0ED-4408-A58D-C96B70EE288E}" type="slidenum">
              <a:rPr lang="en-US" smtClean="0"/>
              <a:t>17</a:t>
            </a:fld>
            <a:endParaRPr lang="en-US"/>
          </a:p>
        </p:txBody>
      </p:sp>
    </p:spTree>
    <p:extLst>
      <p:ext uri="{BB962C8B-B14F-4D97-AF65-F5344CB8AC3E}">
        <p14:creationId xmlns:p14="http://schemas.microsoft.com/office/powerpoint/2010/main" val="4259378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F9BA-1E89-E826-19B8-B80891F1C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A9ECC-837C-069C-B543-C9F1930ECF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9D3ECD-01E2-0DE2-05BE-B0484440CE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83909F-E4D5-2B9E-FDAF-AD3D5EFF846B}"/>
              </a:ext>
            </a:extLst>
          </p:cNvPr>
          <p:cNvSpPr>
            <a:spLocks noGrp="1"/>
          </p:cNvSpPr>
          <p:nvPr>
            <p:ph type="sldNum" sz="quarter" idx="5"/>
          </p:nvPr>
        </p:nvSpPr>
        <p:spPr/>
        <p:txBody>
          <a:bodyPr/>
          <a:lstStyle/>
          <a:p>
            <a:fld id="{01F45B2C-E0ED-4408-A58D-C96B70EE288E}" type="slidenum">
              <a:rPr lang="en-US" smtClean="0"/>
              <a:t>18</a:t>
            </a:fld>
            <a:endParaRPr lang="en-US"/>
          </a:p>
        </p:txBody>
      </p:sp>
    </p:spTree>
    <p:extLst>
      <p:ext uri="{BB962C8B-B14F-4D97-AF65-F5344CB8AC3E}">
        <p14:creationId xmlns:p14="http://schemas.microsoft.com/office/powerpoint/2010/main" val="3188961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0898-CAE0-D73D-0945-92D16A606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53A8C-9D9A-1E9E-E51F-351605127A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9F176D-416B-D428-8DFB-5917CEA86698}"/>
              </a:ext>
            </a:extLst>
          </p:cNvPr>
          <p:cNvSpPr>
            <a:spLocks noGrp="1"/>
          </p:cNvSpPr>
          <p:nvPr>
            <p:ph type="body" idx="1"/>
          </p:nvPr>
        </p:nvSpPr>
        <p:spPr/>
        <p:txBody>
          <a:bodyPr/>
          <a:lstStyle/>
          <a:p>
            <a:pPr marL="171450" indent="-171450">
              <a:buFont typeface="Wingdings" panose="05000000000000000000" pitchFamily="2" charset="2"/>
              <a:buChar char="è"/>
            </a:pPr>
            <a:endParaRPr lang="en-US"/>
          </a:p>
        </p:txBody>
      </p:sp>
      <p:sp>
        <p:nvSpPr>
          <p:cNvPr id="4" name="Slide Number Placeholder 3">
            <a:extLst>
              <a:ext uri="{FF2B5EF4-FFF2-40B4-BE49-F238E27FC236}">
                <a16:creationId xmlns:a16="http://schemas.microsoft.com/office/drawing/2014/main" id="{33C1EA9F-838F-DD4A-2D38-BF0BA9C97892}"/>
              </a:ext>
            </a:extLst>
          </p:cNvPr>
          <p:cNvSpPr>
            <a:spLocks noGrp="1"/>
          </p:cNvSpPr>
          <p:nvPr>
            <p:ph type="sldNum" sz="quarter" idx="5"/>
          </p:nvPr>
        </p:nvSpPr>
        <p:spPr/>
        <p:txBody>
          <a:bodyPr/>
          <a:lstStyle/>
          <a:p>
            <a:fld id="{01F45B2C-E0ED-4408-A58D-C96B70EE288E}" type="slidenum">
              <a:rPr lang="en-US" smtClean="0"/>
              <a:t>19</a:t>
            </a:fld>
            <a:endParaRPr lang="en-US"/>
          </a:p>
        </p:txBody>
      </p:sp>
    </p:spTree>
    <p:extLst>
      <p:ext uri="{BB962C8B-B14F-4D97-AF65-F5344CB8AC3E}">
        <p14:creationId xmlns:p14="http://schemas.microsoft.com/office/powerpoint/2010/main" val="1907226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01F45B2C-E0ED-4408-A58D-C96B70EE288E}" type="slidenum">
              <a:rPr lang="en-US" smtClean="0"/>
              <a:t>20</a:t>
            </a:fld>
            <a:endParaRPr lang="en-US"/>
          </a:p>
        </p:txBody>
      </p:sp>
    </p:spTree>
    <p:extLst>
      <p:ext uri="{BB962C8B-B14F-4D97-AF65-F5344CB8AC3E}">
        <p14:creationId xmlns:p14="http://schemas.microsoft.com/office/powerpoint/2010/main" val="262428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027C5-AB44-8599-3FED-9B26F433C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28609-394F-9C05-04F2-F3429D4E9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38E36-7D00-071A-BB79-8E137B886A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B82884-F39D-EDA0-A325-D514211E0414}"/>
              </a:ext>
            </a:extLst>
          </p:cNvPr>
          <p:cNvSpPr>
            <a:spLocks noGrp="1"/>
          </p:cNvSpPr>
          <p:nvPr>
            <p:ph type="sldNum" sz="quarter" idx="5"/>
          </p:nvPr>
        </p:nvSpPr>
        <p:spPr/>
        <p:txBody>
          <a:bodyPr/>
          <a:lstStyle/>
          <a:p>
            <a:fld id="{01F45B2C-E0ED-4408-A58D-C96B70EE288E}" type="slidenum">
              <a:rPr lang="en-US" smtClean="0"/>
              <a:t>3</a:t>
            </a:fld>
            <a:endParaRPr lang="en-US"/>
          </a:p>
        </p:txBody>
      </p:sp>
    </p:spTree>
    <p:extLst>
      <p:ext uri="{BB962C8B-B14F-4D97-AF65-F5344CB8AC3E}">
        <p14:creationId xmlns:p14="http://schemas.microsoft.com/office/powerpoint/2010/main" val="2334407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F8B75-09CA-8B63-83F9-92DC6B4BD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448EF-D958-BE05-5405-85F0F00F9D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E53AEC-C5B6-7336-2C03-D9110BC1D4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5C52AC-4B7D-C1E8-D45C-4F8C209F791A}"/>
              </a:ext>
            </a:extLst>
          </p:cNvPr>
          <p:cNvSpPr>
            <a:spLocks noGrp="1"/>
          </p:cNvSpPr>
          <p:nvPr>
            <p:ph type="sldNum" sz="quarter" idx="5"/>
          </p:nvPr>
        </p:nvSpPr>
        <p:spPr/>
        <p:txBody>
          <a:bodyPr/>
          <a:lstStyle/>
          <a:p>
            <a:fld id="{01F45B2C-E0ED-4408-A58D-C96B70EE288E}" type="slidenum">
              <a:rPr lang="en-US" smtClean="0"/>
              <a:t>21</a:t>
            </a:fld>
            <a:endParaRPr lang="en-US"/>
          </a:p>
        </p:txBody>
      </p:sp>
    </p:spTree>
    <p:extLst>
      <p:ext uri="{BB962C8B-B14F-4D97-AF65-F5344CB8AC3E}">
        <p14:creationId xmlns:p14="http://schemas.microsoft.com/office/powerpoint/2010/main" val="1328475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C1FF4-CFED-4A9C-6EC8-171A11937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C1F4C-AA96-12CD-788A-83CE0042D8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34F3B2-1DD0-9EE8-B50D-CFFFED710B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88CA79-000A-99D8-B78A-A80EB3E25241}"/>
              </a:ext>
            </a:extLst>
          </p:cNvPr>
          <p:cNvSpPr>
            <a:spLocks noGrp="1"/>
          </p:cNvSpPr>
          <p:nvPr>
            <p:ph type="sldNum" sz="quarter" idx="5"/>
          </p:nvPr>
        </p:nvSpPr>
        <p:spPr/>
        <p:txBody>
          <a:bodyPr/>
          <a:lstStyle/>
          <a:p>
            <a:fld id="{01F45B2C-E0ED-4408-A58D-C96B70EE288E}" type="slidenum">
              <a:rPr lang="en-US" smtClean="0"/>
              <a:t>22</a:t>
            </a:fld>
            <a:endParaRPr lang="en-US"/>
          </a:p>
        </p:txBody>
      </p:sp>
    </p:spTree>
    <p:extLst>
      <p:ext uri="{BB962C8B-B14F-4D97-AF65-F5344CB8AC3E}">
        <p14:creationId xmlns:p14="http://schemas.microsoft.com/office/powerpoint/2010/main" val="2063696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49C0F-17F7-D0FD-78BD-C3BF34175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B3607-14E5-6ADD-F5C3-F6A4165EF7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9D378EB-DC62-7C7B-EE43-56CD65DF39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CFC8F-22F8-2962-CFCB-F926B5A9FFE3}"/>
              </a:ext>
            </a:extLst>
          </p:cNvPr>
          <p:cNvSpPr>
            <a:spLocks noGrp="1"/>
          </p:cNvSpPr>
          <p:nvPr>
            <p:ph type="sldNum" sz="quarter" idx="5"/>
          </p:nvPr>
        </p:nvSpPr>
        <p:spPr/>
        <p:txBody>
          <a:bodyPr/>
          <a:lstStyle/>
          <a:p>
            <a:fld id="{01F45B2C-E0ED-4408-A58D-C96B70EE288E}" type="slidenum">
              <a:rPr lang="en-US" smtClean="0"/>
              <a:t>23</a:t>
            </a:fld>
            <a:endParaRPr lang="en-US"/>
          </a:p>
        </p:txBody>
      </p:sp>
    </p:spTree>
    <p:extLst>
      <p:ext uri="{BB962C8B-B14F-4D97-AF65-F5344CB8AC3E}">
        <p14:creationId xmlns:p14="http://schemas.microsoft.com/office/powerpoint/2010/main" val="3646797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2852E-1AF8-A429-1A7E-44E0FC6CD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C4236-BD0E-F7BC-1FDD-9A2D2958FC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BC69E6-75DD-F3A8-DD68-FA34926B5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7689D6-758E-2287-F899-8E7DA75D5360}"/>
              </a:ext>
            </a:extLst>
          </p:cNvPr>
          <p:cNvSpPr>
            <a:spLocks noGrp="1"/>
          </p:cNvSpPr>
          <p:nvPr>
            <p:ph type="sldNum" sz="quarter" idx="5"/>
          </p:nvPr>
        </p:nvSpPr>
        <p:spPr/>
        <p:txBody>
          <a:bodyPr/>
          <a:lstStyle/>
          <a:p>
            <a:fld id="{01F45B2C-E0ED-4408-A58D-C96B70EE288E}" type="slidenum">
              <a:rPr lang="en-US" smtClean="0"/>
              <a:t>24</a:t>
            </a:fld>
            <a:endParaRPr lang="en-US"/>
          </a:p>
        </p:txBody>
      </p:sp>
    </p:spTree>
    <p:extLst>
      <p:ext uri="{BB962C8B-B14F-4D97-AF65-F5344CB8AC3E}">
        <p14:creationId xmlns:p14="http://schemas.microsoft.com/office/powerpoint/2010/main" val="1260718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ACD83-A8E2-E489-C6E2-B279E1059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48CFD-D20D-3509-936B-E5DBE9469F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C4C3FD-79B7-848C-0F1C-B362878373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8BC38F-251E-54F0-4270-5439270476F3}"/>
              </a:ext>
            </a:extLst>
          </p:cNvPr>
          <p:cNvSpPr>
            <a:spLocks noGrp="1"/>
          </p:cNvSpPr>
          <p:nvPr>
            <p:ph type="sldNum" sz="quarter" idx="5"/>
          </p:nvPr>
        </p:nvSpPr>
        <p:spPr/>
        <p:txBody>
          <a:bodyPr/>
          <a:lstStyle/>
          <a:p>
            <a:fld id="{01F45B2C-E0ED-4408-A58D-C96B70EE288E}" type="slidenum">
              <a:rPr lang="en-US" smtClean="0"/>
              <a:t>25</a:t>
            </a:fld>
            <a:endParaRPr lang="en-US"/>
          </a:p>
        </p:txBody>
      </p:sp>
    </p:spTree>
    <p:extLst>
      <p:ext uri="{BB962C8B-B14F-4D97-AF65-F5344CB8AC3E}">
        <p14:creationId xmlns:p14="http://schemas.microsoft.com/office/powerpoint/2010/main" val="4081177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422DC-0F90-A624-E3B4-F4B7C9076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56A78-298C-92E5-E7D3-BFD0DC42BF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F2B354-3F35-AB65-9634-C5861951FC2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F64D55-5020-0919-9598-FA1671C5ABCD}"/>
              </a:ext>
            </a:extLst>
          </p:cNvPr>
          <p:cNvSpPr>
            <a:spLocks noGrp="1"/>
          </p:cNvSpPr>
          <p:nvPr>
            <p:ph type="sldNum" sz="quarter" idx="5"/>
          </p:nvPr>
        </p:nvSpPr>
        <p:spPr/>
        <p:txBody>
          <a:bodyPr/>
          <a:lstStyle/>
          <a:p>
            <a:fld id="{01F45B2C-E0ED-4408-A58D-C96B70EE288E}" type="slidenum">
              <a:rPr lang="en-US" smtClean="0"/>
              <a:t>26</a:t>
            </a:fld>
            <a:endParaRPr lang="en-US"/>
          </a:p>
        </p:txBody>
      </p:sp>
    </p:spTree>
    <p:extLst>
      <p:ext uri="{BB962C8B-B14F-4D97-AF65-F5344CB8AC3E}">
        <p14:creationId xmlns:p14="http://schemas.microsoft.com/office/powerpoint/2010/main" val="3049820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EA507-A58D-8A1E-D539-9EDC2C110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B45A5-C617-F592-1EC8-81CE32A68B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2B55CE-DAEB-D466-B0F2-FC8008BEA5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46A4F2-EBAF-168F-2867-80BFC989AC67}"/>
              </a:ext>
            </a:extLst>
          </p:cNvPr>
          <p:cNvSpPr>
            <a:spLocks noGrp="1"/>
          </p:cNvSpPr>
          <p:nvPr>
            <p:ph type="sldNum" sz="quarter" idx="5"/>
          </p:nvPr>
        </p:nvSpPr>
        <p:spPr/>
        <p:txBody>
          <a:bodyPr/>
          <a:lstStyle/>
          <a:p>
            <a:fld id="{01F45B2C-E0ED-4408-A58D-C96B70EE288E}" type="slidenum">
              <a:rPr lang="en-US" smtClean="0"/>
              <a:t>27</a:t>
            </a:fld>
            <a:endParaRPr lang="en-US"/>
          </a:p>
        </p:txBody>
      </p:sp>
    </p:spTree>
    <p:extLst>
      <p:ext uri="{BB962C8B-B14F-4D97-AF65-F5344CB8AC3E}">
        <p14:creationId xmlns:p14="http://schemas.microsoft.com/office/powerpoint/2010/main" val="1920070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28</a:t>
            </a:fld>
            <a:endParaRPr lang="en-US"/>
          </a:p>
        </p:txBody>
      </p:sp>
    </p:spTree>
    <p:extLst>
      <p:ext uri="{BB962C8B-B14F-4D97-AF65-F5344CB8AC3E}">
        <p14:creationId xmlns:p14="http://schemas.microsoft.com/office/powerpoint/2010/main" val="1996144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29</a:t>
            </a:fld>
            <a:endParaRPr lang="en-US"/>
          </a:p>
        </p:txBody>
      </p:sp>
    </p:spTree>
    <p:extLst>
      <p:ext uri="{BB962C8B-B14F-4D97-AF65-F5344CB8AC3E}">
        <p14:creationId xmlns:p14="http://schemas.microsoft.com/office/powerpoint/2010/main" val="1788485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32</a:t>
            </a:fld>
            <a:endParaRPr lang="en-US"/>
          </a:p>
        </p:txBody>
      </p:sp>
    </p:spTree>
    <p:extLst>
      <p:ext uri="{BB962C8B-B14F-4D97-AF65-F5344CB8AC3E}">
        <p14:creationId xmlns:p14="http://schemas.microsoft.com/office/powerpoint/2010/main" val="104046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4</a:t>
            </a:fld>
            <a:endParaRPr lang="en-US"/>
          </a:p>
        </p:txBody>
      </p:sp>
    </p:spTree>
    <p:extLst>
      <p:ext uri="{BB962C8B-B14F-4D97-AF65-F5344CB8AC3E}">
        <p14:creationId xmlns:p14="http://schemas.microsoft.com/office/powerpoint/2010/main" val="4130309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33</a:t>
            </a:fld>
            <a:endParaRPr lang="en-US"/>
          </a:p>
        </p:txBody>
      </p:sp>
    </p:spTree>
    <p:extLst>
      <p:ext uri="{BB962C8B-B14F-4D97-AF65-F5344CB8AC3E}">
        <p14:creationId xmlns:p14="http://schemas.microsoft.com/office/powerpoint/2010/main" val="2886536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34</a:t>
            </a:fld>
            <a:endParaRPr lang="en-US"/>
          </a:p>
        </p:txBody>
      </p:sp>
    </p:spTree>
    <p:extLst>
      <p:ext uri="{BB962C8B-B14F-4D97-AF65-F5344CB8AC3E}">
        <p14:creationId xmlns:p14="http://schemas.microsoft.com/office/powerpoint/2010/main" val="3213839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35</a:t>
            </a:fld>
            <a:endParaRPr lang="en-US"/>
          </a:p>
        </p:txBody>
      </p:sp>
    </p:spTree>
    <p:extLst>
      <p:ext uri="{BB962C8B-B14F-4D97-AF65-F5344CB8AC3E}">
        <p14:creationId xmlns:p14="http://schemas.microsoft.com/office/powerpoint/2010/main" val="1464387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36</a:t>
            </a:fld>
            <a:endParaRPr lang="en-US"/>
          </a:p>
        </p:txBody>
      </p:sp>
    </p:spTree>
    <p:extLst>
      <p:ext uri="{BB962C8B-B14F-4D97-AF65-F5344CB8AC3E}">
        <p14:creationId xmlns:p14="http://schemas.microsoft.com/office/powerpoint/2010/main" val="1227408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37</a:t>
            </a:fld>
            <a:endParaRPr lang="en-US"/>
          </a:p>
        </p:txBody>
      </p:sp>
    </p:spTree>
    <p:extLst>
      <p:ext uri="{BB962C8B-B14F-4D97-AF65-F5344CB8AC3E}">
        <p14:creationId xmlns:p14="http://schemas.microsoft.com/office/powerpoint/2010/main" val="1483483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38</a:t>
            </a:fld>
            <a:endParaRPr lang="en-US"/>
          </a:p>
        </p:txBody>
      </p:sp>
    </p:spTree>
    <p:extLst>
      <p:ext uri="{BB962C8B-B14F-4D97-AF65-F5344CB8AC3E}">
        <p14:creationId xmlns:p14="http://schemas.microsoft.com/office/powerpoint/2010/main" val="2409735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39</a:t>
            </a:fld>
            <a:endParaRPr lang="en-US"/>
          </a:p>
        </p:txBody>
      </p:sp>
    </p:spTree>
    <p:extLst>
      <p:ext uri="{BB962C8B-B14F-4D97-AF65-F5344CB8AC3E}">
        <p14:creationId xmlns:p14="http://schemas.microsoft.com/office/powerpoint/2010/main" val="5464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40</a:t>
            </a:fld>
            <a:endParaRPr lang="en-US"/>
          </a:p>
        </p:txBody>
      </p:sp>
    </p:spTree>
    <p:extLst>
      <p:ext uri="{BB962C8B-B14F-4D97-AF65-F5344CB8AC3E}">
        <p14:creationId xmlns:p14="http://schemas.microsoft.com/office/powerpoint/2010/main" val="3099643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41</a:t>
            </a:fld>
            <a:endParaRPr lang="en-US"/>
          </a:p>
        </p:txBody>
      </p:sp>
    </p:spTree>
    <p:extLst>
      <p:ext uri="{BB962C8B-B14F-4D97-AF65-F5344CB8AC3E}">
        <p14:creationId xmlns:p14="http://schemas.microsoft.com/office/powerpoint/2010/main" val="2028752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42</a:t>
            </a:fld>
            <a:endParaRPr lang="en-US"/>
          </a:p>
        </p:txBody>
      </p:sp>
    </p:spTree>
    <p:extLst>
      <p:ext uri="{BB962C8B-B14F-4D97-AF65-F5344CB8AC3E}">
        <p14:creationId xmlns:p14="http://schemas.microsoft.com/office/powerpoint/2010/main" val="2145912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45C7-8CCF-3A03-E3C7-21B0E84AC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544C1-2AE4-F3BB-E5B3-FF7631798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CD293-BA0F-D44A-8D92-D17C0D5DAC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31D15E-2279-B5EA-D4E9-113EEA19D0E7}"/>
              </a:ext>
            </a:extLst>
          </p:cNvPr>
          <p:cNvSpPr>
            <a:spLocks noGrp="1"/>
          </p:cNvSpPr>
          <p:nvPr>
            <p:ph type="sldNum" sz="quarter" idx="5"/>
          </p:nvPr>
        </p:nvSpPr>
        <p:spPr/>
        <p:txBody>
          <a:bodyPr/>
          <a:lstStyle/>
          <a:p>
            <a:fld id="{01F45B2C-E0ED-4408-A58D-C96B70EE288E}" type="slidenum">
              <a:rPr lang="en-US" smtClean="0"/>
              <a:t>5</a:t>
            </a:fld>
            <a:endParaRPr lang="en-US"/>
          </a:p>
        </p:txBody>
      </p:sp>
    </p:spTree>
    <p:extLst>
      <p:ext uri="{BB962C8B-B14F-4D97-AF65-F5344CB8AC3E}">
        <p14:creationId xmlns:p14="http://schemas.microsoft.com/office/powerpoint/2010/main" val="1828989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43</a:t>
            </a:fld>
            <a:endParaRPr lang="en-US"/>
          </a:p>
        </p:txBody>
      </p:sp>
    </p:spTree>
    <p:extLst>
      <p:ext uri="{BB962C8B-B14F-4D97-AF65-F5344CB8AC3E}">
        <p14:creationId xmlns:p14="http://schemas.microsoft.com/office/powerpoint/2010/main" val="1571080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44</a:t>
            </a:fld>
            <a:endParaRPr lang="en-US"/>
          </a:p>
        </p:txBody>
      </p:sp>
    </p:spTree>
    <p:extLst>
      <p:ext uri="{BB962C8B-B14F-4D97-AF65-F5344CB8AC3E}">
        <p14:creationId xmlns:p14="http://schemas.microsoft.com/office/powerpoint/2010/main" val="2684064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45</a:t>
            </a:fld>
            <a:endParaRPr lang="en-US"/>
          </a:p>
        </p:txBody>
      </p:sp>
    </p:spTree>
    <p:extLst>
      <p:ext uri="{BB962C8B-B14F-4D97-AF65-F5344CB8AC3E}">
        <p14:creationId xmlns:p14="http://schemas.microsoft.com/office/powerpoint/2010/main" val="21444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E34B9-FB50-DA11-7301-25C2FA344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B488E-BD8C-7437-6779-B723EC68B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7BC57-90ED-5B97-F7AE-9ACE61594E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61A648-E99D-D259-1466-770C41E25216}"/>
              </a:ext>
            </a:extLst>
          </p:cNvPr>
          <p:cNvSpPr>
            <a:spLocks noGrp="1"/>
          </p:cNvSpPr>
          <p:nvPr>
            <p:ph type="sldNum" sz="quarter" idx="5"/>
          </p:nvPr>
        </p:nvSpPr>
        <p:spPr/>
        <p:txBody>
          <a:bodyPr/>
          <a:lstStyle/>
          <a:p>
            <a:fld id="{01F45B2C-E0ED-4408-A58D-C96B70EE288E}" type="slidenum">
              <a:rPr lang="en-US" smtClean="0"/>
              <a:t>46</a:t>
            </a:fld>
            <a:endParaRPr lang="en-US"/>
          </a:p>
        </p:txBody>
      </p:sp>
    </p:spTree>
    <p:extLst>
      <p:ext uri="{BB962C8B-B14F-4D97-AF65-F5344CB8AC3E}">
        <p14:creationId xmlns:p14="http://schemas.microsoft.com/office/powerpoint/2010/main" val="530334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9CC89-7687-77DA-5B93-AF9FE74A0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8041A-17A6-0931-29C1-3F718C27B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A8EB4-B502-35B7-C115-C5717407DA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FC0CF1-F2A9-8F94-6320-5A28DA9D87F5}"/>
              </a:ext>
            </a:extLst>
          </p:cNvPr>
          <p:cNvSpPr>
            <a:spLocks noGrp="1"/>
          </p:cNvSpPr>
          <p:nvPr>
            <p:ph type="sldNum" sz="quarter" idx="5"/>
          </p:nvPr>
        </p:nvSpPr>
        <p:spPr/>
        <p:txBody>
          <a:bodyPr/>
          <a:lstStyle/>
          <a:p>
            <a:fld id="{01F45B2C-E0ED-4408-A58D-C96B70EE288E}" type="slidenum">
              <a:rPr lang="en-US" smtClean="0"/>
              <a:t>47</a:t>
            </a:fld>
            <a:endParaRPr lang="en-US"/>
          </a:p>
        </p:txBody>
      </p:sp>
    </p:spTree>
    <p:extLst>
      <p:ext uri="{BB962C8B-B14F-4D97-AF65-F5344CB8AC3E}">
        <p14:creationId xmlns:p14="http://schemas.microsoft.com/office/powerpoint/2010/main" val="4168089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60C34-2DD0-4DCB-F7DE-D49601539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84106-D006-F3FA-9563-3917ADE2D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BE337-37A4-9E84-BC8F-BC6FB379F1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510374-03BB-8A45-6581-DD134EA02023}"/>
              </a:ext>
            </a:extLst>
          </p:cNvPr>
          <p:cNvSpPr>
            <a:spLocks noGrp="1"/>
          </p:cNvSpPr>
          <p:nvPr>
            <p:ph type="sldNum" sz="quarter" idx="5"/>
          </p:nvPr>
        </p:nvSpPr>
        <p:spPr/>
        <p:txBody>
          <a:bodyPr/>
          <a:lstStyle/>
          <a:p>
            <a:fld id="{01F45B2C-E0ED-4408-A58D-C96B70EE288E}" type="slidenum">
              <a:rPr lang="en-US" smtClean="0"/>
              <a:t>48</a:t>
            </a:fld>
            <a:endParaRPr lang="en-US"/>
          </a:p>
        </p:txBody>
      </p:sp>
    </p:spTree>
    <p:extLst>
      <p:ext uri="{BB962C8B-B14F-4D97-AF65-F5344CB8AC3E}">
        <p14:creationId xmlns:p14="http://schemas.microsoft.com/office/powerpoint/2010/main" val="2702917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C4A90-C2F2-B8D7-9A2B-98D7271B2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81F83-C021-137D-63E9-FCEAF7FA9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27C5-63C4-723B-0C88-F91E53E49C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DDD9E8-392B-8BAA-C44A-7C7024BB5CC2}"/>
              </a:ext>
            </a:extLst>
          </p:cNvPr>
          <p:cNvSpPr>
            <a:spLocks noGrp="1"/>
          </p:cNvSpPr>
          <p:nvPr>
            <p:ph type="sldNum" sz="quarter" idx="5"/>
          </p:nvPr>
        </p:nvSpPr>
        <p:spPr/>
        <p:txBody>
          <a:bodyPr/>
          <a:lstStyle/>
          <a:p>
            <a:fld id="{01F45B2C-E0ED-4408-A58D-C96B70EE288E}" type="slidenum">
              <a:rPr lang="en-US" smtClean="0"/>
              <a:t>49</a:t>
            </a:fld>
            <a:endParaRPr lang="en-US"/>
          </a:p>
        </p:txBody>
      </p:sp>
    </p:spTree>
    <p:extLst>
      <p:ext uri="{BB962C8B-B14F-4D97-AF65-F5344CB8AC3E}">
        <p14:creationId xmlns:p14="http://schemas.microsoft.com/office/powerpoint/2010/main" val="2570805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BEF-089D-53FD-EEB3-C64DC9F8E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7B3D0-FA90-5560-4927-D04D50283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9E3AC-B129-1E3E-5B72-2A1A629B04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DD305D-7B3E-ACBC-7074-C22A8657F4FB}"/>
              </a:ext>
            </a:extLst>
          </p:cNvPr>
          <p:cNvSpPr>
            <a:spLocks noGrp="1"/>
          </p:cNvSpPr>
          <p:nvPr>
            <p:ph type="sldNum" sz="quarter" idx="5"/>
          </p:nvPr>
        </p:nvSpPr>
        <p:spPr/>
        <p:txBody>
          <a:bodyPr/>
          <a:lstStyle/>
          <a:p>
            <a:fld id="{01F45B2C-E0ED-4408-A58D-C96B70EE288E}" type="slidenum">
              <a:rPr lang="en-US" smtClean="0"/>
              <a:t>50</a:t>
            </a:fld>
            <a:endParaRPr lang="en-US"/>
          </a:p>
        </p:txBody>
      </p:sp>
    </p:spTree>
    <p:extLst>
      <p:ext uri="{BB962C8B-B14F-4D97-AF65-F5344CB8AC3E}">
        <p14:creationId xmlns:p14="http://schemas.microsoft.com/office/powerpoint/2010/main" val="1307513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C93C1-76D0-4B46-9FEF-1563F7652B06}"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7452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C93C1-76D0-4B46-9FEF-1563F7652B06}"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93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6</a:t>
            </a:fld>
            <a:endParaRPr lang="en-US"/>
          </a:p>
        </p:txBody>
      </p:sp>
    </p:spTree>
    <p:extLst>
      <p:ext uri="{BB962C8B-B14F-4D97-AF65-F5344CB8AC3E}">
        <p14:creationId xmlns:p14="http://schemas.microsoft.com/office/powerpoint/2010/main" val="397795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C93C1-76D0-4B46-9FEF-1563F7652B06}"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3170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8A685-C122-453D-4593-1E8129EF0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45176-620D-A094-FCC1-B78A6944C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C888C-6328-097B-DA81-B786F3719F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ED7DE2-7953-42BA-B480-F96FCA2228AE}"/>
              </a:ext>
            </a:extLst>
          </p:cNvPr>
          <p:cNvSpPr>
            <a:spLocks noGrp="1"/>
          </p:cNvSpPr>
          <p:nvPr>
            <p:ph type="sldNum" sz="quarter" idx="5"/>
          </p:nvPr>
        </p:nvSpPr>
        <p:spPr/>
        <p:txBody>
          <a:bodyPr/>
          <a:lstStyle/>
          <a:p>
            <a:fld id="{01F45B2C-E0ED-4408-A58D-C96B70EE288E}" type="slidenum">
              <a:rPr lang="en-US" smtClean="0"/>
              <a:t>56</a:t>
            </a:fld>
            <a:endParaRPr lang="en-US"/>
          </a:p>
        </p:txBody>
      </p:sp>
    </p:spTree>
    <p:extLst>
      <p:ext uri="{BB962C8B-B14F-4D97-AF65-F5344CB8AC3E}">
        <p14:creationId xmlns:p14="http://schemas.microsoft.com/office/powerpoint/2010/main" val="3458558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64736-05DB-69C7-ACBF-565A9BC2B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78CD4-5634-F23E-1D1F-A923A4CBBB8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FBE388-0513-0ABB-FA93-F1F8851487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81D837-1034-7320-30B9-61B28D97A7F3}"/>
              </a:ext>
            </a:extLst>
          </p:cNvPr>
          <p:cNvSpPr>
            <a:spLocks noGrp="1"/>
          </p:cNvSpPr>
          <p:nvPr>
            <p:ph type="sldNum" sz="quarter" idx="5"/>
          </p:nvPr>
        </p:nvSpPr>
        <p:spPr/>
        <p:txBody>
          <a:bodyPr/>
          <a:lstStyle/>
          <a:p>
            <a:fld id="{01F45B2C-E0ED-4408-A58D-C96B70EE288E}" type="slidenum">
              <a:rPr lang="en-US" smtClean="0"/>
              <a:t>61</a:t>
            </a:fld>
            <a:endParaRPr lang="en-US"/>
          </a:p>
        </p:txBody>
      </p:sp>
    </p:spTree>
    <p:extLst>
      <p:ext uri="{BB962C8B-B14F-4D97-AF65-F5344CB8AC3E}">
        <p14:creationId xmlns:p14="http://schemas.microsoft.com/office/powerpoint/2010/main" val="116339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7</a:t>
            </a:fld>
            <a:endParaRPr lang="en-US"/>
          </a:p>
        </p:txBody>
      </p:sp>
    </p:spTree>
    <p:extLst>
      <p:ext uri="{BB962C8B-B14F-4D97-AF65-F5344CB8AC3E}">
        <p14:creationId xmlns:p14="http://schemas.microsoft.com/office/powerpoint/2010/main" val="208100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8</a:t>
            </a:fld>
            <a:endParaRPr lang="en-US"/>
          </a:p>
        </p:txBody>
      </p:sp>
    </p:spTree>
    <p:extLst>
      <p:ext uri="{BB962C8B-B14F-4D97-AF65-F5344CB8AC3E}">
        <p14:creationId xmlns:p14="http://schemas.microsoft.com/office/powerpoint/2010/main" val="598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9</a:t>
            </a:fld>
            <a:endParaRPr lang="en-US"/>
          </a:p>
        </p:txBody>
      </p:sp>
    </p:spTree>
    <p:extLst>
      <p:ext uri="{BB962C8B-B14F-4D97-AF65-F5344CB8AC3E}">
        <p14:creationId xmlns:p14="http://schemas.microsoft.com/office/powerpoint/2010/main" val="924448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F45B2C-E0ED-4408-A58D-C96B70EE288E}" type="slidenum">
              <a:rPr lang="en-US" smtClean="0"/>
              <a:t>10</a:t>
            </a:fld>
            <a:endParaRPr lang="en-US"/>
          </a:p>
        </p:txBody>
      </p:sp>
    </p:spTree>
    <p:extLst>
      <p:ext uri="{BB962C8B-B14F-4D97-AF65-F5344CB8AC3E}">
        <p14:creationId xmlns:p14="http://schemas.microsoft.com/office/powerpoint/2010/main" val="180418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9.xml"/><Relationship Id="rId4" Type="http://schemas.openxmlformats.org/officeDocument/2006/relationships/image" Target="../media/image25.sv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sv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9.sv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sv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sv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3.sv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33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0783BD7B-C96E-83BE-A811-D0223BB3812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7116"/>
            <a:ext cx="1453018" cy="537250"/>
          </a:xfrm>
          <a:prstGeom prst="rect">
            <a:avLst/>
          </a:prstGeom>
        </p:spPr>
      </p:pic>
    </p:spTree>
    <p:extLst>
      <p:ext uri="{BB962C8B-B14F-4D97-AF65-F5344CB8AC3E}">
        <p14:creationId xmlns:p14="http://schemas.microsoft.com/office/powerpoint/2010/main" val="4290650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83FCE5-6718-B1D6-F458-2C9FA2B6D6E5}"/>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tx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tx1"/>
              </a:solidFill>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18" name="Text Placeholder 3">
            <a:extLst>
              <a:ext uri="{FF2B5EF4-FFF2-40B4-BE49-F238E27FC236}">
                <a16:creationId xmlns:a16="http://schemas.microsoft.com/office/drawing/2014/main" id="{8AC5EC30-4473-588B-5FAA-9708A182D2D9}"/>
              </a:ext>
            </a:extLst>
          </p:cNvPr>
          <p:cNvSpPr>
            <a:spLocks noGrp="1"/>
          </p:cNvSpPr>
          <p:nvPr>
            <p:ph type="body" sz="half" idx="10" hasCustomPrompt="1"/>
          </p:nvPr>
        </p:nvSpPr>
        <p:spPr>
          <a:xfrm>
            <a:off x="802287" y="2893809"/>
            <a:ext cx="2165776" cy="804010"/>
          </a:xfrm>
          <a:prstGeom prst="rect">
            <a:avLst/>
          </a:prstGeom>
        </p:spPr>
        <p:txBody>
          <a:bodyPr/>
          <a:lstStyle>
            <a:lvl1pPr marL="0" indent="0" algn="ctr">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en-GB" sz="1100">
                <a:latin typeface="Helvetica Light" panose="020B0403020202020204" pitchFamily="34" charset="0"/>
              </a:rPr>
              <a:t>Bring to the table win-win survival strategies to ensure proactive domination. At the end of the day, going forward.</a:t>
            </a:r>
          </a:p>
        </p:txBody>
      </p:sp>
      <p:sp>
        <p:nvSpPr>
          <p:cNvPr id="24" name="Text Placeholder 3">
            <a:extLst>
              <a:ext uri="{FF2B5EF4-FFF2-40B4-BE49-F238E27FC236}">
                <a16:creationId xmlns:a16="http://schemas.microsoft.com/office/drawing/2014/main" id="{47FB5BBA-9CDA-159A-506F-A9B97073B92A}"/>
              </a:ext>
            </a:extLst>
          </p:cNvPr>
          <p:cNvSpPr>
            <a:spLocks noGrp="1"/>
          </p:cNvSpPr>
          <p:nvPr>
            <p:ph type="body" sz="half" idx="18" hasCustomPrompt="1"/>
          </p:nvPr>
        </p:nvSpPr>
        <p:spPr>
          <a:xfrm>
            <a:off x="5022073" y="2893809"/>
            <a:ext cx="2165776" cy="804010"/>
          </a:xfrm>
          <a:prstGeom prst="rect">
            <a:avLst/>
          </a:prstGeom>
        </p:spPr>
        <p:txBody>
          <a:bodyPr/>
          <a:lstStyle>
            <a:lvl1pPr marL="0" indent="0" algn="ctr">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en-GB" sz="1100">
                <a:latin typeface="Helvetica Light" panose="020B0403020202020204" pitchFamily="34" charset="0"/>
              </a:rPr>
              <a:t>Bring to the table win-win survival strategies to ensure proactive domination. At the end of the day, going forward.</a:t>
            </a:r>
          </a:p>
        </p:txBody>
      </p:sp>
      <p:sp>
        <p:nvSpPr>
          <p:cNvPr id="26" name="Text Placeholder 3">
            <a:extLst>
              <a:ext uri="{FF2B5EF4-FFF2-40B4-BE49-F238E27FC236}">
                <a16:creationId xmlns:a16="http://schemas.microsoft.com/office/drawing/2014/main" id="{FC89BF4D-48FB-41E6-D66A-49FCC7D7A8DB}"/>
              </a:ext>
            </a:extLst>
          </p:cNvPr>
          <p:cNvSpPr>
            <a:spLocks noGrp="1"/>
          </p:cNvSpPr>
          <p:nvPr>
            <p:ph type="body" sz="half" idx="19" hasCustomPrompt="1"/>
          </p:nvPr>
        </p:nvSpPr>
        <p:spPr>
          <a:xfrm>
            <a:off x="9262179" y="2893809"/>
            <a:ext cx="2165776" cy="804010"/>
          </a:xfrm>
          <a:prstGeom prst="rect">
            <a:avLst/>
          </a:prstGeom>
        </p:spPr>
        <p:txBody>
          <a:bodyPr/>
          <a:lstStyle>
            <a:lvl1pPr marL="0" indent="0" algn="ctr">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en-GB" sz="1100">
                <a:latin typeface="Helvetica Light" panose="020B0403020202020204" pitchFamily="34" charset="0"/>
              </a:rPr>
              <a:t>Bring to the table win-win survival strategies to ensure proactive domination. At the end of the day, going forward.</a:t>
            </a:r>
          </a:p>
        </p:txBody>
      </p:sp>
      <p:sp>
        <p:nvSpPr>
          <p:cNvPr id="27" name="Text Placeholder 3">
            <a:extLst>
              <a:ext uri="{FF2B5EF4-FFF2-40B4-BE49-F238E27FC236}">
                <a16:creationId xmlns:a16="http://schemas.microsoft.com/office/drawing/2014/main" id="{9BC29E61-B4FD-D353-C1C0-E44270D73A70}"/>
              </a:ext>
            </a:extLst>
          </p:cNvPr>
          <p:cNvSpPr>
            <a:spLocks noGrp="1"/>
          </p:cNvSpPr>
          <p:nvPr>
            <p:ph type="body" sz="half" idx="20" hasCustomPrompt="1"/>
          </p:nvPr>
        </p:nvSpPr>
        <p:spPr>
          <a:xfrm>
            <a:off x="9262179" y="4860734"/>
            <a:ext cx="2165776" cy="804010"/>
          </a:xfrm>
          <a:prstGeom prst="rect">
            <a:avLst/>
          </a:prstGeom>
        </p:spPr>
        <p:txBody>
          <a:bodyPr/>
          <a:lstStyle>
            <a:lvl1pPr marL="0" indent="0" algn="ctr">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en-GB" sz="1100">
                <a:latin typeface="Helvetica Light" panose="020B0403020202020204" pitchFamily="34" charset="0"/>
              </a:rPr>
              <a:t>Bring to the table win-win survival strategies to ensure proactive domination. At the end of the day, going forward.</a:t>
            </a:r>
          </a:p>
        </p:txBody>
      </p:sp>
      <p:sp>
        <p:nvSpPr>
          <p:cNvPr id="29" name="Text Placeholder 3">
            <a:extLst>
              <a:ext uri="{FF2B5EF4-FFF2-40B4-BE49-F238E27FC236}">
                <a16:creationId xmlns:a16="http://schemas.microsoft.com/office/drawing/2014/main" id="{08089B66-68E9-2B98-BE99-FBDB4CE7FEEF}"/>
              </a:ext>
            </a:extLst>
          </p:cNvPr>
          <p:cNvSpPr>
            <a:spLocks noGrp="1"/>
          </p:cNvSpPr>
          <p:nvPr>
            <p:ph type="body" sz="half" idx="21" hasCustomPrompt="1"/>
          </p:nvPr>
        </p:nvSpPr>
        <p:spPr>
          <a:xfrm>
            <a:off x="5013111" y="4860734"/>
            <a:ext cx="2165776" cy="804010"/>
          </a:xfrm>
          <a:prstGeom prst="rect">
            <a:avLst/>
          </a:prstGeom>
        </p:spPr>
        <p:txBody>
          <a:bodyPr/>
          <a:lstStyle>
            <a:lvl1pPr marL="0" indent="0" algn="ctr">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en-GB" sz="1100">
                <a:latin typeface="Helvetica Light" panose="020B0403020202020204" pitchFamily="34" charset="0"/>
              </a:rPr>
              <a:t>Bring to the table win-win survival strategies to ensure proactive domination. At the end of the day, going forward.</a:t>
            </a:r>
          </a:p>
        </p:txBody>
      </p:sp>
      <p:sp>
        <p:nvSpPr>
          <p:cNvPr id="30" name="Text Placeholder 3">
            <a:extLst>
              <a:ext uri="{FF2B5EF4-FFF2-40B4-BE49-F238E27FC236}">
                <a16:creationId xmlns:a16="http://schemas.microsoft.com/office/drawing/2014/main" id="{57C887F6-2BE2-39E3-9C46-8568097E0FDF}"/>
              </a:ext>
            </a:extLst>
          </p:cNvPr>
          <p:cNvSpPr>
            <a:spLocks noGrp="1"/>
          </p:cNvSpPr>
          <p:nvPr>
            <p:ph type="body" sz="half" idx="22" hasCustomPrompt="1"/>
          </p:nvPr>
        </p:nvSpPr>
        <p:spPr>
          <a:xfrm>
            <a:off x="802287" y="4860734"/>
            <a:ext cx="2165776" cy="804010"/>
          </a:xfrm>
          <a:prstGeom prst="rect">
            <a:avLst/>
          </a:prstGeom>
        </p:spPr>
        <p:txBody>
          <a:bodyPr/>
          <a:lstStyle>
            <a:lvl1pPr marL="0" indent="0" algn="ctr">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en-GB" sz="1100">
                <a:latin typeface="Helvetica Light" panose="020B0403020202020204" pitchFamily="34" charset="0"/>
              </a:rPr>
              <a:t>Bring to the table win-win survival strategies to ensure proactive domination. At the end of the day, going forward.</a:t>
            </a:r>
          </a:p>
        </p:txBody>
      </p:sp>
      <p:sp>
        <p:nvSpPr>
          <p:cNvPr id="31" name="Title 13">
            <a:extLst>
              <a:ext uri="{FF2B5EF4-FFF2-40B4-BE49-F238E27FC236}">
                <a16:creationId xmlns:a16="http://schemas.microsoft.com/office/drawing/2014/main" id="{D2376DA5-3BE9-FDD0-E5B4-FC066A707C21}"/>
              </a:ext>
            </a:extLst>
          </p:cNvPr>
          <p:cNvSpPr>
            <a:spLocks noGrp="1"/>
          </p:cNvSpPr>
          <p:nvPr>
            <p:ph type="title" hasCustomPrompt="1"/>
          </p:nvPr>
        </p:nvSpPr>
        <p:spPr>
          <a:xfrm>
            <a:off x="1704568" y="1047096"/>
            <a:ext cx="8782863" cy="733938"/>
          </a:xfrm>
          <a:prstGeom prst="rect">
            <a:avLst/>
          </a:prstGeom>
        </p:spPr>
        <p:txBody>
          <a:bodyPr/>
          <a:lstStyle>
            <a:lvl1pPr algn="ctr">
              <a:lnSpc>
                <a:spcPts val="4680"/>
              </a:lnSpc>
              <a:defRPr sz="5400" b="0" i="0">
                <a:latin typeface="Helvetica Light" panose="020B0403020202020204" pitchFamily="34" charset="0"/>
              </a:defRPr>
            </a:lvl1pPr>
          </a:lstStyle>
          <a:p>
            <a:r>
              <a:rPr lang="en-GB"/>
              <a:t>Headline goes here</a:t>
            </a:r>
            <a:endParaRPr lang="en-JP"/>
          </a:p>
        </p:txBody>
      </p:sp>
    </p:spTree>
    <p:extLst>
      <p:ext uri="{BB962C8B-B14F-4D97-AF65-F5344CB8AC3E}">
        <p14:creationId xmlns:p14="http://schemas.microsoft.com/office/powerpoint/2010/main" val="1567388407"/>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uccess Story">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D7B84C-8B91-9F0E-E704-028FFB0B0D95}"/>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pic>
        <p:nvPicPr>
          <p:cNvPr id="6" name="Picture 5" descr="A black rectangle with a white background&#10;&#10;Description automatically generated with low confidence">
            <a:extLst>
              <a:ext uri="{FF2B5EF4-FFF2-40B4-BE49-F238E27FC236}">
                <a16:creationId xmlns:a16="http://schemas.microsoft.com/office/drawing/2014/main" id="{94BB7A73-0044-C61B-6C55-F5256C833044}"/>
              </a:ext>
            </a:extLst>
          </p:cNvPr>
          <p:cNvPicPr>
            <a:picLocks noChangeAspect="1"/>
          </p:cNvPicPr>
          <p:nvPr userDrawn="1"/>
        </p:nvPicPr>
        <p:blipFill>
          <a:blip r:embed="rId2"/>
          <a:stretch>
            <a:fillRect/>
          </a:stretch>
        </p:blipFill>
        <p:spPr>
          <a:xfrm>
            <a:off x="0" y="820800"/>
            <a:ext cx="5194201" cy="5346000"/>
          </a:xfrm>
          <a:prstGeom prst="rect">
            <a:avLst/>
          </a:prstGeom>
        </p:spPr>
      </p:pic>
      <p:sp>
        <p:nvSpPr>
          <p:cNvPr id="8" name="Text Placeholder 2">
            <a:extLst>
              <a:ext uri="{FF2B5EF4-FFF2-40B4-BE49-F238E27FC236}">
                <a16:creationId xmlns:a16="http://schemas.microsoft.com/office/drawing/2014/main" id="{A9323599-1A0E-A04B-34DE-CAA1117CDF85}"/>
              </a:ext>
            </a:extLst>
          </p:cNvPr>
          <p:cNvSpPr>
            <a:spLocks noGrp="1"/>
          </p:cNvSpPr>
          <p:nvPr>
            <p:ph type="body" idx="1" hasCustomPrompt="1"/>
          </p:nvPr>
        </p:nvSpPr>
        <p:spPr>
          <a:xfrm>
            <a:off x="2966461" y="1614055"/>
            <a:ext cx="1508557" cy="267566"/>
          </a:xfrm>
          <a:prstGeom prst="rect">
            <a:avLst/>
          </a:prstGeom>
        </p:spPr>
        <p:txBody>
          <a:bodyPr anchor="b"/>
          <a:lstStyle>
            <a:lvl1pPr marL="0" indent="0">
              <a:buNone/>
              <a:defRPr sz="1050" b="0" i="0">
                <a:solidFill>
                  <a:schemeClr val="bg1"/>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Success Story</a:t>
            </a:r>
          </a:p>
        </p:txBody>
      </p:sp>
      <p:sp>
        <p:nvSpPr>
          <p:cNvPr id="9" name="Title 1">
            <a:extLst>
              <a:ext uri="{FF2B5EF4-FFF2-40B4-BE49-F238E27FC236}">
                <a16:creationId xmlns:a16="http://schemas.microsoft.com/office/drawing/2014/main" id="{6996238D-14E5-F56A-D80A-8683D7EE7C49}"/>
              </a:ext>
            </a:extLst>
          </p:cNvPr>
          <p:cNvSpPr>
            <a:spLocks noGrp="1"/>
          </p:cNvSpPr>
          <p:nvPr>
            <p:ph type="title" hasCustomPrompt="1"/>
          </p:nvPr>
        </p:nvSpPr>
        <p:spPr>
          <a:xfrm>
            <a:off x="2977313" y="2161310"/>
            <a:ext cx="8040975" cy="2410690"/>
          </a:xfrm>
          <a:prstGeom prst="rect">
            <a:avLst/>
          </a:prstGeom>
        </p:spPr>
        <p:txBody>
          <a:bodyPr anchor="b"/>
          <a:lstStyle>
            <a:lvl1pPr>
              <a:defRPr sz="3200">
                <a:solidFill>
                  <a:schemeClr val="bg1"/>
                </a:solidFill>
              </a:defRPr>
            </a:lvl1pPr>
          </a:lstStyle>
          <a:p>
            <a:r>
              <a:rPr lang="en-GB" sz="32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a:t>
            </a:r>
          </a:p>
        </p:txBody>
      </p:sp>
      <p:pic>
        <p:nvPicPr>
          <p:cNvPr id="10" name="Graphic 9">
            <a:extLst>
              <a:ext uri="{FF2B5EF4-FFF2-40B4-BE49-F238E27FC236}">
                <a16:creationId xmlns:a16="http://schemas.microsoft.com/office/drawing/2014/main" id="{040EDDBE-D592-386D-CBD6-9A80104E9DB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0375" y="6230394"/>
            <a:ext cx="1000117" cy="261611"/>
          </a:xfrm>
          <a:prstGeom prst="rect">
            <a:avLst/>
          </a:prstGeom>
        </p:spPr>
      </p:pic>
      <p:sp>
        <p:nvSpPr>
          <p:cNvPr id="11" name="Slide Number Placeholder 2">
            <a:extLst>
              <a:ext uri="{FF2B5EF4-FFF2-40B4-BE49-F238E27FC236}">
                <a16:creationId xmlns:a16="http://schemas.microsoft.com/office/drawing/2014/main" id="{822C562E-D609-AB99-339B-1422588912F7}"/>
              </a:ext>
            </a:extLst>
          </p:cNvPr>
          <p:cNvSpPr>
            <a:spLocks noGrp="1"/>
          </p:cNvSpPr>
          <p:nvPr>
            <p:ph type="sldNum" sz="quarter" idx="12"/>
          </p:nvPr>
        </p:nvSpPr>
        <p:spPr>
          <a:xfrm>
            <a:off x="8948425" y="6356350"/>
            <a:ext cx="2743200" cy="365125"/>
          </a:xfrm>
          <a:prstGeom prst="rect">
            <a:avLst/>
          </a:prstGeom>
        </p:spPr>
        <p:txBody>
          <a:bodyPr/>
          <a:lstStyle>
            <a:lvl1pPr>
              <a:defRPr>
                <a:solidFill>
                  <a:schemeClr val="bg1"/>
                </a:solidFill>
              </a:defRPr>
            </a:lvl1pPr>
          </a:lstStyle>
          <a:p>
            <a:pPr algn="r"/>
            <a:fld id="{00BB4081-7E76-D244-AC7C-8F484A903644}" type="slidenum">
              <a:rPr lang="en-JP" sz="800" smtClean="0">
                <a:latin typeface="Helvetica Light" panose="020B0403020202020204" pitchFamily="34" charset="0"/>
              </a:rPr>
              <a:pPr algn="r"/>
              <a:t>‹#›</a:t>
            </a:fld>
            <a:endParaRPr lang="en-JP" sz="800">
              <a:latin typeface="Helvetica Light" panose="020B0403020202020204" pitchFamily="34" charset="0"/>
            </a:endParaRPr>
          </a:p>
        </p:txBody>
      </p:sp>
      <p:sp>
        <p:nvSpPr>
          <p:cNvPr id="14" name="Text Placeholder 3">
            <a:extLst>
              <a:ext uri="{FF2B5EF4-FFF2-40B4-BE49-F238E27FC236}">
                <a16:creationId xmlns:a16="http://schemas.microsoft.com/office/drawing/2014/main" id="{EF0ACE14-D953-60EB-AC2C-B921492879AD}"/>
              </a:ext>
            </a:extLst>
          </p:cNvPr>
          <p:cNvSpPr>
            <a:spLocks noGrp="1"/>
          </p:cNvSpPr>
          <p:nvPr>
            <p:ph type="body" sz="half" idx="10" hasCustomPrompt="1"/>
          </p:nvPr>
        </p:nvSpPr>
        <p:spPr>
          <a:xfrm>
            <a:off x="2966461" y="4743315"/>
            <a:ext cx="2165776" cy="804010"/>
          </a:xfrm>
          <a:prstGeom prst="rect">
            <a:avLst/>
          </a:prstGeom>
        </p:spPr>
        <p:txBody>
          <a:bodyPr/>
          <a:lstStyle>
            <a:lvl1pPr marL="0" marR="0" indent="0" algn="l" defTabSz="914400" rtl="0" eaLnBrk="1" fontAlgn="auto" latinLnBrk="0" hangingPunct="1">
              <a:lnSpc>
                <a:spcPts val="1460"/>
              </a:lnSpc>
              <a:spcBef>
                <a:spcPts val="0"/>
              </a:spcBef>
              <a:spcAft>
                <a:spcPts val="0"/>
              </a:spcAft>
              <a:buClrTx/>
              <a:buSzTx/>
              <a:buFontTx/>
              <a:buNone/>
              <a:tabLst/>
              <a:defRPr sz="1100" b="0" i="0">
                <a:solidFill>
                  <a:schemeClr val="bg1"/>
                </a:solidFill>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ts val="146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Name</a:t>
            </a:r>
          </a:p>
          <a:p>
            <a:pPr marL="0" marR="0" lvl="0" indent="0" algn="l" defTabSz="914400" rtl="0" eaLnBrk="1" fontAlgn="auto" latinLnBrk="0" hangingPunct="1">
              <a:lnSpc>
                <a:spcPts val="146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Company Name</a:t>
            </a:r>
          </a:p>
        </p:txBody>
      </p:sp>
    </p:spTree>
    <p:extLst>
      <p:ext uri="{BB962C8B-B14F-4D97-AF65-F5344CB8AC3E}">
        <p14:creationId xmlns:p14="http://schemas.microsoft.com/office/powerpoint/2010/main" val="20931282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uccess Story - White">
    <p:bg>
      <p:bgPr>
        <a:solidFill>
          <a:schemeClr val="bg1"/>
        </a:solidFill>
        <a:effectLst/>
      </p:bgPr>
    </p:bg>
    <p:spTree>
      <p:nvGrpSpPr>
        <p:cNvPr id="1" name=""/>
        <p:cNvGrpSpPr/>
        <p:nvPr/>
      </p:nvGrpSpPr>
      <p:grpSpPr>
        <a:xfrm>
          <a:off x="0" y="0"/>
          <a:ext cx="0" cy="0"/>
          <a:chOff x="0" y="0"/>
          <a:chExt cx="0" cy="0"/>
        </a:xfrm>
      </p:grpSpPr>
      <p:pic>
        <p:nvPicPr>
          <p:cNvPr id="15" name="Picture 14" descr="A black rectangle with a white background&#10;&#10;Description automatically generated with low confidence">
            <a:extLst>
              <a:ext uri="{FF2B5EF4-FFF2-40B4-BE49-F238E27FC236}">
                <a16:creationId xmlns:a16="http://schemas.microsoft.com/office/drawing/2014/main" id="{B47FFD91-2CE9-AA24-5970-EE0368CCD2F4}"/>
              </a:ext>
            </a:extLst>
          </p:cNvPr>
          <p:cNvPicPr>
            <a:picLocks noChangeAspect="1"/>
          </p:cNvPicPr>
          <p:nvPr userDrawn="1"/>
        </p:nvPicPr>
        <p:blipFill>
          <a:blip r:embed="rId2">
            <a:biLevel thresh="75000"/>
            <a:alphaModFix amt="10000"/>
            <a:extLst>
              <a:ext uri="{BEBA8EAE-BF5A-486C-A8C5-ECC9F3942E4B}">
                <a14:imgProps xmlns:a14="http://schemas.microsoft.com/office/drawing/2010/main">
                  <a14:imgLayer r:embed="rId3">
                    <a14:imgEffect>
                      <a14:colorTemperature colorTemp="5394"/>
                    </a14:imgEffect>
                    <a14:imgEffect>
                      <a14:saturation sat="0"/>
                    </a14:imgEffect>
                  </a14:imgLayer>
                </a14:imgProps>
              </a:ext>
            </a:extLst>
          </a:blip>
          <a:stretch>
            <a:fillRect/>
          </a:stretch>
        </p:blipFill>
        <p:spPr>
          <a:xfrm>
            <a:off x="0" y="820800"/>
            <a:ext cx="5194201" cy="5346000"/>
          </a:xfrm>
          <a:prstGeom prst="rect">
            <a:avLst/>
          </a:prstGeom>
        </p:spPr>
      </p:pic>
      <p:sp>
        <p:nvSpPr>
          <p:cNvPr id="5" name="TextBox 4">
            <a:extLst>
              <a:ext uri="{FF2B5EF4-FFF2-40B4-BE49-F238E27FC236}">
                <a16:creationId xmlns:a16="http://schemas.microsoft.com/office/drawing/2014/main" id="{3DD7B84C-8B91-9F0E-E704-028FFB0B0D95}"/>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tx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tx1"/>
              </a:solidFill>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8" name="Text Placeholder 2">
            <a:extLst>
              <a:ext uri="{FF2B5EF4-FFF2-40B4-BE49-F238E27FC236}">
                <a16:creationId xmlns:a16="http://schemas.microsoft.com/office/drawing/2014/main" id="{A9323599-1A0E-A04B-34DE-CAA1117CDF85}"/>
              </a:ext>
            </a:extLst>
          </p:cNvPr>
          <p:cNvSpPr>
            <a:spLocks noGrp="1"/>
          </p:cNvSpPr>
          <p:nvPr>
            <p:ph type="body" idx="1" hasCustomPrompt="1"/>
          </p:nvPr>
        </p:nvSpPr>
        <p:spPr>
          <a:xfrm>
            <a:off x="2966461" y="1614055"/>
            <a:ext cx="1508557" cy="267566"/>
          </a:xfrm>
          <a:prstGeom prst="rect">
            <a:avLst/>
          </a:prstGeom>
        </p:spPr>
        <p:txBody>
          <a:bodyPr anchor="b"/>
          <a:lstStyle>
            <a:lvl1pPr marL="0" indent="0">
              <a:buNone/>
              <a:defRPr sz="1050" b="0" i="0">
                <a:solidFill>
                  <a:schemeClr val="tx1"/>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Success Story</a:t>
            </a:r>
          </a:p>
        </p:txBody>
      </p:sp>
      <p:sp>
        <p:nvSpPr>
          <p:cNvPr id="9" name="Title 1">
            <a:extLst>
              <a:ext uri="{FF2B5EF4-FFF2-40B4-BE49-F238E27FC236}">
                <a16:creationId xmlns:a16="http://schemas.microsoft.com/office/drawing/2014/main" id="{6996238D-14E5-F56A-D80A-8683D7EE7C49}"/>
              </a:ext>
            </a:extLst>
          </p:cNvPr>
          <p:cNvSpPr>
            <a:spLocks noGrp="1"/>
          </p:cNvSpPr>
          <p:nvPr>
            <p:ph type="title" hasCustomPrompt="1"/>
          </p:nvPr>
        </p:nvSpPr>
        <p:spPr>
          <a:xfrm>
            <a:off x="2977313" y="2161310"/>
            <a:ext cx="8040975" cy="2410690"/>
          </a:xfrm>
          <a:prstGeom prst="rect">
            <a:avLst/>
          </a:prstGeom>
        </p:spPr>
        <p:txBody>
          <a:bodyPr anchor="b"/>
          <a:lstStyle>
            <a:lvl1pPr>
              <a:defRPr sz="3200">
                <a:solidFill>
                  <a:schemeClr val="tx1"/>
                </a:solidFill>
              </a:defRPr>
            </a:lvl1pPr>
          </a:lstStyle>
          <a:p>
            <a:r>
              <a:rPr lang="en-GB" sz="32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a:t>
            </a:r>
          </a:p>
        </p:txBody>
      </p:sp>
      <p:pic>
        <p:nvPicPr>
          <p:cNvPr id="10" name="Graphic 9">
            <a:extLst>
              <a:ext uri="{FF2B5EF4-FFF2-40B4-BE49-F238E27FC236}">
                <a16:creationId xmlns:a16="http://schemas.microsoft.com/office/drawing/2014/main" id="{040EDDBE-D592-386D-CBD6-9A80104E9DB6}"/>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00375" y="6230394"/>
            <a:ext cx="1000117" cy="261611"/>
          </a:xfrm>
          <a:prstGeom prst="rect">
            <a:avLst/>
          </a:prstGeom>
        </p:spPr>
      </p:pic>
      <p:sp>
        <p:nvSpPr>
          <p:cNvPr id="11" name="Slide Number Placeholder 2">
            <a:extLst>
              <a:ext uri="{FF2B5EF4-FFF2-40B4-BE49-F238E27FC236}">
                <a16:creationId xmlns:a16="http://schemas.microsoft.com/office/drawing/2014/main" id="{822C562E-D609-AB99-339B-1422588912F7}"/>
              </a:ext>
            </a:extLst>
          </p:cNvPr>
          <p:cNvSpPr>
            <a:spLocks noGrp="1"/>
          </p:cNvSpPr>
          <p:nvPr>
            <p:ph type="sldNum" sz="quarter" idx="12"/>
          </p:nvPr>
        </p:nvSpPr>
        <p:spPr>
          <a:xfrm>
            <a:off x="8948425" y="6356350"/>
            <a:ext cx="2743200" cy="365125"/>
          </a:xfrm>
          <a:prstGeom prst="rect">
            <a:avLst/>
          </a:prstGeom>
        </p:spPr>
        <p:txBody>
          <a:bodyPr/>
          <a:lstStyle>
            <a:lvl1pPr>
              <a:defRPr>
                <a:solidFill>
                  <a:schemeClr val="bg1"/>
                </a:solidFill>
              </a:defRPr>
            </a:lvl1pPr>
          </a:lstStyle>
          <a:p>
            <a:pPr algn="r"/>
            <a:fld id="{00BB4081-7E76-D244-AC7C-8F484A903644}" type="slidenum">
              <a:rPr lang="en-JP" sz="800" smtClean="0">
                <a:latin typeface="Helvetica Light" panose="020B0403020202020204" pitchFamily="34" charset="0"/>
              </a:rPr>
              <a:pPr algn="r"/>
              <a:t>‹#›</a:t>
            </a:fld>
            <a:endParaRPr lang="en-JP" sz="800">
              <a:latin typeface="Helvetica Light" panose="020B0403020202020204" pitchFamily="34" charset="0"/>
            </a:endParaRPr>
          </a:p>
        </p:txBody>
      </p:sp>
      <p:sp>
        <p:nvSpPr>
          <p:cNvPr id="13" name="Text Placeholder 3">
            <a:extLst>
              <a:ext uri="{FF2B5EF4-FFF2-40B4-BE49-F238E27FC236}">
                <a16:creationId xmlns:a16="http://schemas.microsoft.com/office/drawing/2014/main" id="{19E9EF2A-F429-4CA3-A8B0-7855E90B679B}"/>
              </a:ext>
            </a:extLst>
          </p:cNvPr>
          <p:cNvSpPr>
            <a:spLocks noGrp="1"/>
          </p:cNvSpPr>
          <p:nvPr>
            <p:ph type="body" sz="half" idx="2" hasCustomPrompt="1"/>
          </p:nvPr>
        </p:nvSpPr>
        <p:spPr>
          <a:xfrm>
            <a:off x="2966461" y="4758914"/>
            <a:ext cx="1485281" cy="493787"/>
          </a:xfrm>
          <a:prstGeom prst="rect">
            <a:avLst/>
          </a:prstGeom>
        </p:spPr>
        <p:txBody>
          <a:bodyPr/>
          <a:lstStyle>
            <a:lvl1pPr marL="0" indent="0">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460"/>
              </a:lnSpc>
            </a:pPr>
            <a:r>
              <a:rPr lang="en-GB"/>
              <a:t>Name</a:t>
            </a:r>
            <a:br>
              <a:rPr lang="en-GB"/>
            </a:br>
            <a:r>
              <a:rPr lang="en-GB" sz="1100">
                <a:latin typeface="Helvetica Light" panose="020B0403020202020204" pitchFamily="34" charset="0"/>
              </a:rPr>
              <a:t>Company Name</a:t>
            </a:r>
          </a:p>
        </p:txBody>
      </p:sp>
    </p:spTree>
    <p:extLst>
      <p:ext uri="{BB962C8B-B14F-4D97-AF65-F5344CB8AC3E}">
        <p14:creationId xmlns:p14="http://schemas.microsoft.com/office/powerpoint/2010/main" val="28921249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hite Heading - 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76E3E3-BD6E-C70E-8492-1102ED3EC816}"/>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latin typeface="Helvetica Light" panose="020B0403020202020204" pitchFamily="34" charset="0"/>
                <a:ea typeface="Yu Mincho" panose="02020400000000000000" pitchFamily="18" charset="-128"/>
                <a:cs typeface="TTCommonsClassicTrl-Md"/>
              </a:rPr>
              <a:t>Canary Technology Solutions</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pic>
        <p:nvPicPr>
          <p:cNvPr id="6" name="Graphic 5">
            <a:extLst>
              <a:ext uri="{FF2B5EF4-FFF2-40B4-BE49-F238E27FC236}">
                <a16:creationId xmlns:a16="http://schemas.microsoft.com/office/drawing/2014/main" id="{81288AF1-434B-75BD-040C-28DDCF58DE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0375" y="6230394"/>
            <a:ext cx="1000118" cy="261611"/>
          </a:xfrm>
          <a:prstGeom prst="rect">
            <a:avLst/>
          </a:prstGeom>
        </p:spPr>
      </p:pic>
      <p:sp>
        <p:nvSpPr>
          <p:cNvPr id="8" name="Title 13">
            <a:extLst>
              <a:ext uri="{FF2B5EF4-FFF2-40B4-BE49-F238E27FC236}">
                <a16:creationId xmlns:a16="http://schemas.microsoft.com/office/drawing/2014/main" id="{1E7577F6-5B60-7854-DBBD-689D649D6E42}"/>
              </a:ext>
            </a:extLst>
          </p:cNvPr>
          <p:cNvSpPr>
            <a:spLocks noGrp="1"/>
          </p:cNvSpPr>
          <p:nvPr>
            <p:ph type="title" hasCustomPrompt="1"/>
          </p:nvPr>
        </p:nvSpPr>
        <p:spPr>
          <a:xfrm>
            <a:off x="1704568" y="1047096"/>
            <a:ext cx="8782863" cy="733938"/>
          </a:xfrm>
          <a:prstGeom prst="rect">
            <a:avLst/>
          </a:prstGeom>
        </p:spPr>
        <p:txBody>
          <a:bodyPr/>
          <a:lstStyle>
            <a:lvl1pPr algn="ctr">
              <a:lnSpc>
                <a:spcPts val="4680"/>
              </a:lnSpc>
              <a:defRPr sz="5400" b="0" i="0">
                <a:latin typeface="Helvetica Light" panose="020B0403020202020204" pitchFamily="34" charset="0"/>
              </a:defRPr>
            </a:lvl1pPr>
          </a:lstStyle>
          <a:p>
            <a:r>
              <a:rPr lang="en-GB"/>
              <a:t>Headline goes here</a:t>
            </a:r>
            <a:endParaRPr lang="en-JP"/>
          </a:p>
        </p:txBody>
      </p:sp>
    </p:spTree>
    <p:extLst>
      <p:ext uri="{BB962C8B-B14F-4D97-AF65-F5344CB8AC3E}">
        <p14:creationId xmlns:p14="http://schemas.microsoft.com/office/powerpoint/2010/main" val="2727763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hite Content Slide - Bullets">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37B88A4-8939-72DE-5F2E-AB8B38C0754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0375" y="6230394"/>
            <a:ext cx="1000118" cy="261611"/>
          </a:xfrm>
          <a:prstGeom prst="rect">
            <a:avLst/>
          </a:prstGeom>
        </p:spPr>
      </p:pic>
      <p:sp>
        <p:nvSpPr>
          <p:cNvPr id="8" name="TextBox 7">
            <a:extLst>
              <a:ext uri="{FF2B5EF4-FFF2-40B4-BE49-F238E27FC236}">
                <a16:creationId xmlns:a16="http://schemas.microsoft.com/office/drawing/2014/main" id="{453A33FE-ABC5-C920-C47D-3C84167213D0}"/>
              </a:ext>
            </a:extLst>
          </p:cNvPr>
          <p:cNvSpPr txBox="1"/>
          <p:nvPr userDrawn="1"/>
        </p:nvSpPr>
        <p:spPr>
          <a:xfrm>
            <a:off x="338351" y="268725"/>
            <a:ext cx="1375249" cy="194540"/>
          </a:xfrm>
          <a:prstGeom prst="rect">
            <a:avLst/>
          </a:prstGeom>
          <a:noFill/>
        </p:spPr>
        <p:txBody>
          <a:bodyPr wrap="square" rtlCol="0">
            <a:spAutoFit/>
          </a:bodyPr>
          <a:lstStyle/>
          <a:p>
            <a:pPr>
              <a:lnSpc>
                <a:spcPct val="80000"/>
              </a:lnSpc>
            </a:pPr>
            <a:r>
              <a:rPr lang="en-AU" sz="800">
                <a:latin typeface="Helvetica Light" panose="020B0403020202020204" pitchFamily="34" charset="0"/>
                <a:ea typeface="Yu Mincho" panose="02020400000000000000" pitchFamily="18" charset="-128"/>
                <a:cs typeface="TTCommonsClassicTrl-Md"/>
              </a:rPr>
              <a:t>Presentation title name</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9" name="TextBox 8">
            <a:extLst>
              <a:ext uri="{FF2B5EF4-FFF2-40B4-BE49-F238E27FC236}">
                <a16:creationId xmlns:a16="http://schemas.microsoft.com/office/drawing/2014/main" id="{8C13236A-C8D7-1E05-73E8-A4D68ED9159C}"/>
              </a:ext>
            </a:extLst>
          </p:cNvPr>
          <p:cNvSpPr txBox="1"/>
          <p:nvPr userDrawn="1"/>
        </p:nvSpPr>
        <p:spPr>
          <a:xfrm>
            <a:off x="2836726" y="268725"/>
            <a:ext cx="1058449" cy="194540"/>
          </a:xfrm>
          <a:prstGeom prst="rect">
            <a:avLst/>
          </a:prstGeom>
          <a:noFill/>
        </p:spPr>
        <p:txBody>
          <a:bodyPr wrap="square" rtlCol="0">
            <a:spAutoFit/>
          </a:bodyPr>
          <a:lstStyle/>
          <a:p>
            <a:pPr>
              <a:lnSpc>
                <a:spcPct val="80000"/>
              </a:lnSpc>
            </a:pPr>
            <a:r>
              <a:rPr lang="en-AU" sz="800">
                <a:latin typeface="Helvetica Light" panose="020B0403020202020204" pitchFamily="34" charset="0"/>
                <a:ea typeface="Yu Mincho" panose="02020400000000000000" pitchFamily="18" charset="-128"/>
                <a:cs typeface="TTCommonsClassicTrl-Md"/>
              </a:rPr>
              <a:t>May 2022</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13" name="TextBox 12">
            <a:extLst>
              <a:ext uri="{FF2B5EF4-FFF2-40B4-BE49-F238E27FC236}">
                <a16:creationId xmlns:a16="http://schemas.microsoft.com/office/drawing/2014/main" id="{506924AA-A4CA-F2F6-A238-F1B6B7F9E76B}"/>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latin typeface="Helvetica Light" panose="020B0403020202020204" pitchFamily="34" charset="0"/>
                <a:ea typeface="Yu Mincho" panose="02020400000000000000" pitchFamily="18" charset="-128"/>
                <a:cs typeface="TTCommonsClassicTrl-Md"/>
              </a:rPr>
              <a:t>Canary Technology Solutions</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15" name="Title 13">
            <a:extLst>
              <a:ext uri="{FF2B5EF4-FFF2-40B4-BE49-F238E27FC236}">
                <a16:creationId xmlns:a16="http://schemas.microsoft.com/office/drawing/2014/main" id="{7C78E44B-7108-352F-9CE0-F946B35B27F1}"/>
              </a:ext>
            </a:extLst>
          </p:cNvPr>
          <p:cNvSpPr>
            <a:spLocks noGrp="1"/>
          </p:cNvSpPr>
          <p:nvPr>
            <p:ph type="title" hasCustomPrompt="1"/>
          </p:nvPr>
        </p:nvSpPr>
        <p:spPr>
          <a:xfrm>
            <a:off x="424799" y="1264115"/>
            <a:ext cx="4411361" cy="1336845"/>
          </a:xfrm>
          <a:prstGeom prst="rect">
            <a:avLst/>
          </a:prstGeom>
        </p:spPr>
        <p:txBody>
          <a:bodyPr/>
          <a:lstStyle>
            <a:lvl1pPr>
              <a:lnSpc>
                <a:spcPts val="4680"/>
              </a:lnSpc>
              <a:defRPr sz="5400" b="0" i="0">
                <a:latin typeface="Helvetica Light" panose="020B0403020202020204" pitchFamily="34" charset="0"/>
              </a:defRPr>
            </a:lvl1pPr>
          </a:lstStyle>
          <a:p>
            <a:r>
              <a:rPr lang="en-GB"/>
              <a:t>Headline goes here</a:t>
            </a:r>
            <a:endParaRPr lang="en-JP"/>
          </a:p>
        </p:txBody>
      </p:sp>
      <p:sp>
        <p:nvSpPr>
          <p:cNvPr id="19" name="Slide Number Placeholder 2">
            <a:extLst>
              <a:ext uri="{FF2B5EF4-FFF2-40B4-BE49-F238E27FC236}">
                <a16:creationId xmlns:a16="http://schemas.microsoft.com/office/drawing/2014/main" id="{29558FD2-DE7E-EE0B-DA06-25E364F436E9}"/>
              </a:ext>
            </a:extLst>
          </p:cNvPr>
          <p:cNvSpPr>
            <a:spLocks noGrp="1"/>
          </p:cNvSpPr>
          <p:nvPr>
            <p:ph type="sldNum" sz="quarter" idx="12"/>
          </p:nvPr>
        </p:nvSpPr>
        <p:spPr>
          <a:xfrm>
            <a:off x="8948425" y="6356350"/>
            <a:ext cx="2743200" cy="365125"/>
          </a:xfrm>
          <a:prstGeom prst="rect">
            <a:avLst/>
          </a:prstGeom>
        </p:spPr>
        <p:txBody>
          <a:bodyPr/>
          <a:lstStyle/>
          <a:p>
            <a:pPr algn="r"/>
            <a:fld id="{00BB4081-7E76-D244-AC7C-8F484A903644}" type="slidenum">
              <a:rPr lang="en-JP" sz="800" smtClean="0">
                <a:latin typeface="Helvetica Light" panose="020B0403020202020204" pitchFamily="34" charset="0"/>
              </a:rPr>
              <a:pPr algn="r"/>
              <a:t>‹#›</a:t>
            </a:fld>
            <a:endParaRPr lang="en-JP" sz="800">
              <a:latin typeface="Helvetica Light" panose="020B0403020202020204" pitchFamily="34" charset="0"/>
            </a:endParaRPr>
          </a:p>
        </p:txBody>
      </p:sp>
      <p:sp>
        <p:nvSpPr>
          <p:cNvPr id="14" name="Text Placeholder 3">
            <a:extLst>
              <a:ext uri="{FF2B5EF4-FFF2-40B4-BE49-F238E27FC236}">
                <a16:creationId xmlns:a16="http://schemas.microsoft.com/office/drawing/2014/main" id="{3B2E1221-461C-E246-DD08-47B44AEF5E0D}"/>
              </a:ext>
            </a:extLst>
          </p:cNvPr>
          <p:cNvSpPr>
            <a:spLocks noGrp="1"/>
          </p:cNvSpPr>
          <p:nvPr>
            <p:ph type="body" sz="half" idx="13" hasCustomPrompt="1"/>
          </p:nvPr>
        </p:nvSpPr>
        <p:spPr>
          <a:xfrm>
            <a:off x="6026902" y="1264114"/>
            <a:ext cx="5284565" cy="4450885"/>
          </a:xfrm>
          <a:prstGeom prst="rect">
            <a:avLst/>
          </a:prstGeom>
        </p:spPr>
        <p:txBody>
          <a:bodyPr/>
          <a:lstStyle>
            <a:lvl1pPr marL="171450" indent="-1714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71450" indent="-171450">
              <a:buFont typeface="Arial" panose="020B0604020202020204" pitchFamily="34" charset="0"/>
              <a:buChar char="•"/>
            </a:pPr>
            <a:r>
              <a:rPr lang="en-GB" sz="16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 </a:t>
            </a:r>
          </a:p>
          <a:p>
            <a:pPr marL="171450" indent="-171450">
              <a:buFont typeface="Arial" panose="020B0604020202020204" pitchFamily="34" charset="0"/>
              <a:buChar char="•"/>
            </a:pPr>
            <a:endParaRPr lang="en-GB" sz="1600">
              <a:latin typeface="Helvetica Light" panose="020B0403020202020204" pitchFamily="34" charset="0"/>
            </a:endParaRPr>
          </a:p>
          <a:p>
            <a:pPr marL="171450" indent="-171450">
              <a:buFont typeface="Arial" panose="020B0604020202020204" pitchFamily="34" charset="0"/>
              <a:buChar char="•"/>
            </a:pPr>
            <a:r>
              <a:rPr lang="en-GB" sz="1600">
                <a:latin typeface="Helvetica Light" panose="020B0403020202020204" pitchFamily="34" charset="0"/>
              </a:rPr>
              <a:t>Organically grow the holistic world view of disruptive innovation via workplace diversity and empowerment.</a:t>
            </a:r>
          </a:p>
          <a:p>
            <a:pPr marL="171450" indent="-171450">
              <a:buFont typeface="Arial" panose="020B0604020202020204" pitchFamily="34" charset="0"/>
              <a:buChar char="•"/>
            </a:pPr>
            <a:endParaRPr lang="en-GB" sz="1600">
              <a:latin typeface="Helvetica Light" panose="020B0403020202020204" pitchFamily="34" charset="0"/>
            </a:endParaRPr>
          </a:p>
          <a:p>
            <a:pPr marL="171450" indent="-171450">
              <a:buFont typeface="Arial" panose="020B0604020202020204" pitchFamily="34" charset="0"/>
              <a:buChar char="•"/>
            </a:pPr>
            <a:r>
              <a:rPr lang="en-GB" sz="1600">
                <a:latin typeface="Helvetica Light" panose="020B0403020202020204" pitchFamily="34" charset="0"/>
              </a:rPr>
              <a:t>Bring to the table win-win survival strategies to ensure proactive domination.</a:t>
            </a:r>
          </a:p>
          <a:p>
            <a:pPr marL="171450" indent="-171450">
              <a:buFont typeface="Arial" panose="020B0604020202020204" pitchFamily="34" charset="0"/>
              <a:buChar char="•"/>
            </a:pPr>
            <a:endParaRPr lang="en-GB" sz="1600">
              <a:latin typeface="Helvetica Light" panose="020B0403020202020204" pitchFamily="34" charset="0"/>
            </a:endParaRPr>
          </a:p>
          <a:p>
            <a:pPr marL="171450" indent="-171450">
              <a:buFont typeface="Arial" panose="020B0604020202020204" pitchFamily="34" charset="0"/>
              <a:buChar char="•"/>
            </a:pPr>
            <a:r>
              <a:rPr lang="en-GB" sz="1600">
                <a:latin typeface="Helvetica Light" panose="020B0403020202020204" pitchFamily="34" charset="0"/>
              </a:rPr>
              <a:t> At the end of the day, going forward, a new normal that has evolved from generation X is on the runway heading towards a streamlined cloud solution.</a:t>
            </a:r>
          </a:p>
        </p:txBody>
      </p:sp>
    </p:spTree>
    <p:extLst>
      <p:ext uri="{BB962C8B-B14F-4D97-AF65-F5344CB8AC3E}">
        <p14:creationId xmlns:p14="http://schemas.microsoft.com/office/powerpoint/2010/main" val="34093501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ck Content Slide - Bullets">
    <p:bg>
      <p:bgPr>
        <a:solidFill>
          <a:schemeClr val="tx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06924AA-A4CA-F2F6-A238-F1B6B7F9E76B}"/>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15" name="Title 13">
            <a:extLst>
              <a:ext uri="{FF2B5EF4-FFF2-40B4-BE49-F238E27FC236}">
                <a16:creationId xmlns:a16="http://schemas.microsoft.com/office/drawing/2014/main" id="{7C78E44B-7108-352F-9CE0-F946B35B27F1}"/>
              </a:ext>
            </a:extLst>
          </p:cNvPr>
          <p:cNvSpPr>
            <a:spLocks noGrp="1"/>
          </p:cNvSpPr>
          <p:nvPr>
            <p:ph type="title" hasCustomPrompt="1"/>
          </p:nvPr>
        </p:nvSpPr>
        <p:spPr>
          <a:xfrm>
            <a:off x="424799" y="1264115"/>
            <a:ext cx="4411361" cy="1336845"/>
          </a:xfrm>
          <a:prstGeom prst="rect">
            <a:avLst/>
          </a:prstGeom>
        </p:spPr>
        <p:txBody>
          <a:bodyPr/>
          <a:lstStyle>
            <a:lvl1pPr>
              <a:lnSpc>
                <a:spcPts val="4680"/>
              </a:lnSpc>
              <a:defRPr sz="5400" b="0" i="0">
                <a:solidFill>
                  <a:schemeClr val="bg1"/>
                </a:solidFill>
                <a:latin typeface="Helvetica Light" panose="020B0403020202020204" pitchFamily="34" charset="0"/>
              </a:defRPr>
            </a:lvl1pPr>
          </a:lstStyle>
          <a:p>
            <a:r>
              <a:rPr lang="en-GB"/>
              <a:t>Headline goes here</a:t>
            </a:r>
            <a:endParaRPr lang="en-JP"/>
          </a:p>
        </p:txBody>
      </p:sp>
      <p:sp>
        <p:nvSpPr>
          <p:cNvPr id="14" name="Text Placeholder 3">
            <a:extLst>
              <a:ext uri="{FF2B5EF4-FFF2-40B4-BE49-F238E27FC236}">
                <a16:creationId xmlns:a16="http://schemas.microsoft.com/office/drawing/2014/main" id="{3B2E1221-461C-E246-DD08-47B44AEF5E0D}"/>
              </a:ext>
            </a:extLst>
          </p:cNvPr>
          <p:cNvSpPr>
            <a:spLocks noGrp="1"/>
          </p:cNvSpPr>
          <p:nvPr>
            <p:ph type="body" sz="half" idx="13" hasCustomPrompt="1"/>
          </p:nvPr>
        </p:nvSpPr>
        <p:spPr>
          <a:xfrm>
            <a:off x="6026902" y="1264114"/>
            <a:ext cx="5284565" cy="4450885"/>
          </a:xfrm>
          <a:prstGeom prst="rect">
            <a:avLst/>
          </a:prstGeom>
        </p:spPr>
        <p:txBody>
          <a:bodyPr/>
          <a:lstStyle>
            <a:lvl1pPr marL="171450" indent="-171450">
              <a:buFont typeface="Arial" panose="020B0604020202020204" pitchFamily="34" charset="0"/>
              <a:buChar char="•"/>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71450" indent="-171450">
              <a:buFont typeface="Arial" panose="020B0604020202020204" pitchFamily="34" charset="0"/>
              <a:buChar char="•"/>
            </a:pPr>
            <a:r>
              <a:rPr lang="en-GB" sz="16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 </a:t>
            </a:r>
          </a:p>
          <a:p>
            <a:pPr marL="171450" indent="-171450">
              <a:buFont typeface="Arial" panose="020B0604020202020204" pitchFamily="34" charset="0"/>
              <a:buChar char="•"/>
            </a:pPr>
            <a:endParaRPr lang="en-GB" sz="1600">
              <a:latin typeface="Helvetica Light" panose="020B0403020202020204" pitchFamily="34" charset="0"/>
            </a:endParaRPr>
          </a:p>
          <a:p>
            <a:pPr marL="171450" indent="-171450">
              <a:buFont typeface="Arial" panose="020B0604020202020204" pitchFamily="34" charset="0"/>
              <a:buChar char="•"/>
            </a:pPr>
            <a:r>
              <a:rPr lang="en-GB" sz="1600">
                <a:latin typeface="Helvetica Light" panose="020B0403020202020204" pitchFamily="34" charset="0"/>
              </a:rPr>
              <a:t>Organically grow the holistic world view of disruptive innovation via workplace diversity and empowerment.</a:t>
            </a:r>
          </a:p>
          <a:p>
            <a:pPr marL="171450" indent="-171450">
              <a:buFont typeface="Arial" panose="020B0604020202020204" pitchFamily="34" charset="0"/>
              <a:buChar char="•"/>
            </a:pPr>
            <a:endParaRPr lang="en-GB" sz="1600">
              <a:latin typeface="Helvetica Light" panose="020B0403020202020204" pitchFamily="34" charset="0"/>
            </a:endParaRPr>
          </a:p>
          <a:p>
            <a:pPr marL="171450" indent="-171450">
              <a:buFont typeface="Arial" panose="020B0604020202020204" pitchFamily="34" charset="0"/>
              <a:buChar char="•"/>
            </a:pPr>
            <a:r>
              <a:rPr lang="en-GB" sz="1600">
                <a:latin typeface="Helvetica Light" panose="020B0403020202020204" pitchFamily="34" charset="0"/>
              </a:rPr>
              <a:t>Bring to the table win-win survival strategies to ensure proactive domination.</a:t>
            </a:r>
          </a:p>
          <a:p>
            <a:pPr marL="171450" indent="-171450">
              <a:buFont typeface="Arial" panose="020B0604020202020204" pitchFamily="34" charset="0"/>
              <a:buChar char="•"/>
            </a:pPr>
            <a:endParaRPr lang="en-GB" sz="1600">
              <a:latin typeface="Helvetica Light" panose="020B0403020202020204" pitchFamily="34" charset="0"/>
            </a:endParaRPr>
          </a:p>
          <a:p>
            <a:pPr marL="171450" indent="-171450">
              <a:buFont typeface="Arial" panose="020B0604020202020204" pitchFamily="34" charset="0"/>
              <a:buChar char="•"/>
            </a:pPr>
            <a:r>
              <a:rPr lang="en-GB" sz="1600">
                <a:latin typeface="Helvetica Light" panose="020B0403020202020204" pitchFamily="34" charset="0"/>
              </a:rPr>
              <a:t> At the end of the day, going forward, a new normal that has evolved from generation X is on the runway heading towards a streamlined cloud solution.</a:t>
            </a:r>
          </a:p>
        </p:txBody>
      </p:sp>
      <p:pic>
        <p:nvPicPr>
          <p:cNvPr id="10" name="Graphic 9">
            <a:extLst>
              <a:ext uri="{FF2B5EF4-FFF2-40B4-BE49-F238E27FC236}">
                <a16:creationId xmlns:a16="http://schemas.microsoft.com/office/drawing/2014/main" id="{9D0E4940-28C0-1ADF-4D48-C3F4B186896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0375" y="6230394"/>
            <a:ext cx="1000117" cy="261611"/>
          </a:xfrm>
          <a:prstGeom prst="rect">
            <a:avLst/>
          </a:prstGeom>
        </p:spPr>
      </p:pic>
    </p:spTree>
    <p:extLst>
      <p:ext uri="{BB962C8B-B14F-4D97-AF65-F5344CB8AC3E}">
        <p14:creationId xmlns:p14="http://schemas.microsoft.com/office/powerpoint/2010/main" val="40728040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hite Content - Heading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37B88A4-8939-72DE-5F2E-AB8B38C0754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0375" y="6230394"/>
            <a:ext cx="1000118" cy="261611"/>
          </a:xfrm>
          <a:prstGeom prst="rect">
            <a:avLst/>
          </a:prstGeom>
        </p:spPr>
      </p:pic>
      <p:sp>
        <p:nvSpPr>
          <p:cNvPr id="13" name="TextBox 12">
            <a:extLst>
              <a:ext uri="{FF2B5EF4-FFF2-40B4-BE49-F238E27FC236}">
                <a16:creationId xmlns:a16="http://schemas.microsoft.com/office/drawing/2014/main" id="{506924AA-A4CA-F2F6-A238-F1B6B7F9E76B}"/>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latin typeface="Helvetica Light" panose="020B0403020202020204" pitchFamily="34" charset="0"/>
                <a:ea typeface="Yu Mincho" panose="02020400000000000000" pitchFamily="18" charset="-128"/>
                <a:cs typeface="TTCommonsClassicTrl-Md"/>
              </a:rPr>
              <a:t>Canary Technology Solutions</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15" name="Title 13">
            <a:extLst>
              <a:ext uri="{FF2B5EF4-FFF2-40B4-BE49-F238E27FC236}">
                <a16:creationId xmlns:a16="http://schemas.microsoft.com/office/drawing/2014/main" id="{7C78E44B-7108-352F-9CE0-F946B35B27F1}"/>
              </a:ext>
            </a:extLst>
          </p:cNvPr>
          <p:cNvSpPr>
            <a:spLocks noGrp="1"/>
          </p:cNvSpPr>
          <p:nvPr>
            <p:ph type="title" hasCustomPrompt="1"/>
          </p:nvPr>
        </p:nvSpPr>
        <p:spPr>
          <a:xfrm>
            <a:off x="424799" y="1264115"/>
            <a:ext cx="4411361" cy="1336845"/>
          </a:xfrm>
          <a:prstGeom prst="rect">
            <a:avLst/>
          </a:prstGeom>
        </p:spPr>
        <p:txBody>
          <a:bodyPr/>
          <a:lstStyle>
            <a:lvl1pPr>
              <a:lnSpc>
                <a:spcPts val="4680"/>
              </a:lnSpc>
              <a:defRPr sz="5400" b="0" i="0">
                <a:latin typeface="Helvetica Light" panose="020B0403020202020204" pitchFamily="34" charset="0"/>
              </a:defRPr>
            </a:lvl1pPr>
          </a:lstStyle>
          <a:p>
            <a:r>
              <a:rPr lang="en-GB"/>
              <a:t>Headline goes here</a:t>
            </a:r>
            <a:endParaRPr lang="en-JP"/>
          </a:p>
        </p:txBody>
      </p:sp>
      <p:sp>
        <p:nvSpPr>
          <p:cNvPr id="11" name="Slide Number Placeholder 3">
            <a:extLst>
              <a:ext uri="{FF2B5EF4-FFF2-40B4-BE49-F238E27FC236}">
                <a16:creationId xmlns:a16="http://schemas.microsoft.com/office/drawing/2014/main" id="{25F2C830-2F35-67E2-543D-5547F934BF27}"/>
              </a:ext>
            </a:extLst>
          </p:cNvPr>
          <p:cNvSpPr>
            <a:spLocks noGrp="1"/>
          </p:cNvSpPr>
          <p:nvPr>
            <p:ph type="sldNum" sz="quarter" idx="12"/>
          </p:nvPr>
        </p:nvSpPr>
        <p:spPr>
          <a:xfrm>
            <a:off x="8948425" y="6356350"/>
            <a:ext cx="2743200" cy="365125"/>
          </a:xfrm>
          <a:prstGeom prst="rect">
            <a:avLst/>
          </a:prstGeom>
        </p:spPr>
        <p:txBody>
          <a:bodyPr/>
          <a:lstStyle/>
          <a:p>
            <a:pPr algn="r"/>
            <a:endParaRPr lang="en-JP" sz="800">
              <a:latin typeface="Helvetica Light" panose="020B0403020202020204" pitchFamily="34" charset="0"/>
            </a:endParaRPr>
          </a:p>
        </p:txBody>
      </p:sp>
    </p:spTree>
    <p:extLst>
      <p:ext uri="{BB962C8B-B14F-4D97-AF65-F5344CB8AC3E}">
        <p14:creationId xmlns:p14="http://schemas.microsoft.com/office/powerpoint/2010/main" val="30799549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Content - Heading Only">
    <p:bg>
      <p:bgPr>
        <a:solidFill>
          <a:schemeClr val="tx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06924AA-A4CA-F2F6-A238-F1B6B7F9E76B}"/>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15" name="Title 13">
            <a:extLst>
              <a:ext uri="{FF2B5EF4-FFF2-40B4-BE49-F238E27FC236}">
                <a16:creationId xmlns:a16="http://schemas.microsoft.com/office/drawing/2014/main" id="{7C78E44B-7108-352F-9CE0-F946B35B27F1}"/>
              </a:ext>
            </a:extLst>
          </p:cNvPr>
          <p:cNvSpPr>
            <a:spLocks noGrp="1"/>
          </p:cNvSpPr>
          <p:nvPr>
            <p:ph type="title" hasCustomPrompt="1"/>
          </p:nvPr>
        </p:nvSpPr>
        <p:spPr>
          <a:xfrm>
            <a:off x="424799" y="1264115"/>
            <a:ext cx="4411361" cy="1336845"/>
          </a:xfrm>
          <a:prstGeom prst="rect">
            <a:avLst/>
          </a:prstGeom>
        </p:spPr>
        <p:txBody>
          <a:bodyPr/>
          <a:lstStyle>
            <a:lvl1pPr>
              <a:lnSpc>
                <a:spcPts val="4680"/>
              </a:lnSpc>
              <a:defRPr sz="5400" b="0" i="0">
                <a:solidFill>
                  <a:schemeClr val="bg1"/>
                </a:solidFill>
                <a:latin typeface="Helvetica Light" panose="020B0403020202020204" pitchFamily="34" charset="0"/>
              </a:defRPr>
            </a:lvl1pPr>
          </a:lstStyle>
          <a:p>
            <a:r>
              <a:rPr lang="en-GB"/>
              <a:t>Headline goes here</a:t>
            </a:r>
            <a:endParaRPr lang="en-JP"/>
          </a:p>
        </p:txBody>
      </p:sp>
      <p:pic>
        <p:nvPicPr>
          <p:cNvPr id="10" name="Graphic 9">
            <a:extLst>
              <a:ext uri="{FF2B5EF4-FFF2-40B4-BE49-F238E27FC236}">
                <a16:creationId xmlns:a16="http://schemas.microsoft.com/office/drawing/2014/main" id="{9B10F27E-7EC7-7142-40D4-B24267C969E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0375" y="6230394"/>
            <a:ext cx="1000117" cy="261611"/>
          </a:xfrm>
          <a:prstGeom prst="rect">
            <a:avLst/>
          </a:prstGeom>
        </p:spPr>
      </p:pic>
    </p:spTree>
    <p:extLst>
      <p:ext uri="{BB962C8B-B14F-4D97-AF65-F5344CB8AC3E}">
        <p14:creationId xmlns:p14="http://schemas.microsoft.com/office/powerpoint/2010/main" val="30437507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En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11BFC6C-930F-181F-7C26-D94266EC3C2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949893" y="3165094"/>
            <a:ext cx="2292213" cy="599598"/>
          </a:xfrm>
          <a:prstGeom prst="rect">
            <a:avLst/>
          </a:prstGeom>
        </p:spPr>
      </p:pic>
      <p:sp>
        <p:nvSpPr>
          <p:cNvPr id="6" name="TextBox 5">
            <a:extLst>
              <a:ext uri="{FF2B5EF4-FFF2-40B4-BE49-F238E27FC236}">
                <a16:creationId xmlns:a16="http://schemas.microsoft.com/office/drawing/2014/main" id="{F7FDD673-809F-F96B-DD06-60557EAA4530}"/>
              </a:ext>
            </a:extLst>
          </p:cNvPr>
          <p:cNvSpPr txBox="1"/>
          <p:nvPr userDrawn="1"/>
        </p:nvSpPr>
        <p:spPr>
          <a:xfrm>
            <a:off x="4785180" y="6291446"/>
            <a:ext cx="2621637" cy="194540"/>
          </a:xfrm>
          <a:prstGeom prst="rect">
            <a:avLst/>
          </a:prstGeom>
          <a:noFill/>
        </p:spPr>
        <p:txBody>
          <a:bodyPr wrap="square" rtlCol="0">
            <a:spAutoFit/>
          </a:bodyPr>
          <a:lstStyle/>
          <a:p>
            <a:pPr algn="ctr">
              <a:lnSpc>
                <a:spcPct val="80000"/>
              </a:lnSpc>
            </a:pPr>
            <a:r>
              <a:rPr lang="en-AU" sz="800">
                <a:solidFill>
                  <a:srgbClr val="FFFFFF"/>
                </a:solidFill>
                <a:latin typeface="Helvetica Light" panose="020B0403020202020204" pitchFamily="34" charset="0"/>
                <a:ea typeface="Yu Mincho" panose="02020400000000000000" pitchFamily="18" charset="-128"/>
                <a:cs typeface="TTCommonsClassicTrl-Md"/>
              </a:rPr>
              <a:t>©2022 Copyright Canary Technology Solutions</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09821938"/>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F5E1-7C73-7A44-E2CF-EACE6B0A8A15}"/>
              </a:ext>
            </a:extLst>
          </p:cNvPr>
          <p:cNvSpPr>
            <a:spLocks noGrp="1"/>
          </p:cNvSpPr>
          <p:nvPr>
            <p:ph type="title"/>
          </p:nvPr>
        </p:nvSpPr>
        <p:spPr/>
        <p:txBody>
          <a:bodyPr/>
          <a:lstStyle/>
          <a:p>
            <a:r>
              <a:rPr lang="en-GB"/>
              <a:t>Click to edit Master title style</a:t>
            </a:r>
            <a:endParaRPr lang="en-JP"/>
          </a:p>
        </p:txBody>
      </p:sp>
      <p:sp>
        <p:nvSpPr>
          <p:cNvPr id="3" name="Content Placeholder 2">
            <a:extLst>
              <a:ext uri="{FF2B5EF4-FFF2-40B4-BE49-F238E27FC236}">
                <a16:creationId xmlns:a16="http://schemas.microsoft.com/office/drawing/2014/main" id="{8B23A22A-C3EF-5947-969D-C829FD9EF3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P"/>
          </a:p>
        </p:txBody>
      </p:sp>
      <p:sp>
        <p:nvSpPr>
          <p:cNvPr id="4" name="Date Placeholder 3">
            <a:extLst>
              <a:ext uri="{FF2B5EF4-FFF2-40B4-BE49-F238E27FC236}">
                <a16:creationId xmlns:a16="http://schemas.microsoft.com/office/drawing/2014/main" id="{8B6D00C6-787D-AC76-C956-4D4CDF369CD3}"/>
              </a:ext>
            </a:extLst>
          </p:cNvPr>
          <p:cNvSpPr>
            <a:spLocks noGrp="1"/>
          </p:cNvSpPr>
          <p:nvPr>
            <p:ph type="dt" sz="half" idx="10"/>
          </p:nvPr>
        </p:nvSpPr>
        <p:spPr/>
        <p:txBody>
          <a:bodyPr/>
          <a:lstStyle/>
          <a:p>
            <a:fld id="{9EC9A485-7851-C646-83E7-41CC9A043C49}" type="datetime1">
              <a:rPr lang="en-US" smtClean="0"/>
              <a:t>4/29/2026</a:t>
            </a:fld>
            <a:endParaRPr lang="en-JP"/>
          </a:p>
        </p:txBody>
      </p:sp>
      <p:sp>
        <p:nvSpPr>
          <p:cNvPr id="5" name="Footer Placeholder 4">
            <a:extLst>
              <a:ext uri="{FF2B5EF4-FFF2-40B4-BE49-F238E27FC236}">
                <a16:creationId xmlns:a16="http://schemas.microsoft.com/office/drawing/2014/main" id="{826B6813-A35B-8D58-9D06-EF8814670DC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03D8818-C0A0-6363-A898-8BB799BB57EE}"/>
              </a:ext>
            </a:extLst>
          </p:cNvPr>
          <p:cNvSpPr>
            <a:spLocks noGrp="1"/>
          </p:cNvSpPr>
          <p:nvPr>
            <p:ph type="sldNum" sz="quarter" idx="12"/>
          </p:nvPr>
        </p:nvSpPr>
        <p:spPr>
          <a:xfrm>
            <a:off x="8923638" y="6356350"/>
            <a:ext cx="2743200" cy="365125"/>
          </a:xfrm>
        </p:spPr>
        <p:txBody>
          <a:bodyPr/>
          <a:lstStyle>
            <a:lvl1pPr>
              <a:defRPr sz="900" b="0" i="0">
                <a:latin typeface="Helvetica Light" panose="020B0403020202020204" pitchFamily="34" charset="0"/>
              </a:defRPr>
            </a:lvl1pPr>
          </a:lstStyle>
          <a:p>
            <a:fld id="{00BB4081-7E76-D244-AC7C-8F484A903644}" type="slidenum">
              <a:rPr lang="en-JP" smtClean="0"/>
              <a:pPr/>
              <a:t>‹#›</a:t>
            </a:fld>
            <a:endParaRPr lang="en-JP"/>
          </a:p>
        </p:txBody>
      </p:sp>
    </p:spTree>
    <p:extLst>
      <p:ext uri="{BB962C8B-B14F-4D97-AF65-F5344CB8AC3E}">
        <p14:creationId xmlns:p14="http://schemas.microsoft.com/office/powerpoint/2010/main" val="63071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7" name="Picture 1">
            <a:extLst>
              <a:ext uri="{FF2B5EF4-FFF2-40B4-BE49-F238E27FC236}">
                <a16:creationId xmlns:a16="http://schemas.microsoft.com/office/drawing/2014/main" id="{7912892A-043A-E89C-BAFD-6536DC730E6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2280" y="6213192"/>
            <a:ext cx="1453018" cy="537250"/>
          </a:xfrm>
          <a:prstGeom prst="rect">
            <a:avLst/>
          </a:prstGeom>
        </p:spPr>
      </p:pic>
    </p:spTree>
    <p:extLst>
      <p:ext uri="{BB962C8B-B14F-4D97-AF65-F5344CB8AC3E}">
        <p14:creationId xmlns:p14="http://schemas.microsoft.com/office/powerpoint/2010/main" val="21309882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1E90-4359-7A4F-87EF-B76B242C3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922D7A65-3E9A-CC2E-D7A9-D205ACAA34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6C26201D-0B7F-0121-ABE2-4AAECFB5B399}"/>
              </a:ext>
            </a:extLst>
          </p:cNvPr>
          <p:cNvSpPr>
            <a:spLocks noGrp="1"/>
          </p:cNvSpPr>
          <p:nvPr>
            <p:ph type="dt" sz="half" idx="10"/>
          </p:nvPr>
        </p:nvSpPr>
        <p:spPr/>
        <p:txBody>
          <a:bodyPr/>
          <a:lstStyle/>
          <a:p>
            <a:fld id="{0A3E02F0-E7A3-4C43-9A93-2AF75EB2A6F9}" type="datetime1">
              <a:rPr lang="en-US" smtClean="0"/>
              <a:t>4/29/2026</a:t>
            </a:fld>
            <a:endParaRPr lang="en-JP"/>
          </a:p>
        </p:txBody>
      </p:sp>
      <p:sp>
        <p:nvSpPr>
          <p:cNvPr id="5" name="Footer Placeholder 4">
            <a:extLst>
              <a:ext uri="{FF2B5EF4-FFF2-40B4-BE49-F238E27FC236}">
                <a16:creationId xmlns:a16="http://schemas.microsoft.com/office/drawing/2014/main" id="{10329368-D5C1-DA0D-D836-FB4FD1AE6D14}"/>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CF6ACE4-D841-FAD6-8CC0-D76793FA5F29}"/>
              </a:ext>
            </a:extLst>
          </p:cNvPr>
          <p:cNvSpPr>
            <a:spLocks noGrp="1"/>
          </p:cNvSpPr>
          <p:nvPr>
            <p:ph type="sldNum" sz="quarter" idx="12"/>
          </p:nvPr>
        </p:nvSpPr>
        <p:spPr>
          <a:xfrm>
            <a:off x="8931876" y="6356350"/>
            <a:ext cx="2743200" cy="365125"/>
          </a:xfrm>
        </p:spPr>
        <p:txBody>
          <a:bodyPr/>
          <a:lstStyle>
            <a:lvl1pPr>
              <a:defRPr sz="900" b="0" i="0">
                <a:latin typeface="Helvetica Light" panose="020B0403020202020204" pitchFamily="34" charset="0"/>
              </a:defRPr>
            </a:lvl1pPr>
          </a:lstStyle>
          <a:p>
            <a:fld id="{00BB4081-7E76-D244-AC7C-8F484A903644}" type="slidenum">
              <a:rPr lang="en-JP" smtClean="0"/>
              <a:pPr/>
              <a:t>‹#›</a:t>
            </a:fld>
            <a:endParaRPr lang="en-JP"/>
          </a:p>
        </p:txBody>
      </p:sp>
    </p:spTree>
    <p:extLst>
      <p:ext uri="{BB962C8B-B14F-4D97-AF65-F5344CB8AC3E}">
        <p14:creationId xmlns:p14="http://schemas.microsoft.com/office/powerpoint/2010/main" val="32692935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F5E1-7C73-7A44-E2CF-EACE6B0A8A15}"/>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8B23A22A-C3EF-5947-969D-C829FD9EF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B6D00C6-787D-AC76-C956-4D4CDF369CD3}"/>
              </a:ext>
            </a:extLst>
          </p:cNvPr>
          <p:cNvSpPr>
            <a:spLocks noGrp="1"/>
          </p:cNvSpPr>
          <p:nvPr>
            <p:ph type="dt" sz="half" idx="10"/>
          </p:nvPr>
        </p:nvSpPr>
        <p:spPr/>
        <p:txBody>
          <a:bodyPr/>
          <a:lstStyle/>
          <a:p>
            <a:fld id="{9EC9A485-7851-C646-83E7-41CC9A043C49}" type="datetime1">
              <a:rPr lang="en-US" smtClean="0"/>
              <a:t>4/29/2026</a:t>
            </a:fld>
            <a:endParaRPr lang="en-JP"/>
          </a:p>
        </p:txBody>
      </p:sp>
      <p:sp>
        <p:nvSpPr>
          <p:cNvPr id="5" name="Footer Placeholder 4">
            <a:extLst>
              <a:ext uri="{FF2B5EF4-FFF2-40B4-BE49-F238E27FC236}">
                <a16:creationId xmlns:a16="http://schemas.microsoft.com/office/drawing/2014/main" id="{826B6813-A35B-8D58-9D06-EF8814670DC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03D8818-C0A0-6363-A898-8BB799BB57EE}"/>
              </a:ext>
            </a:extLst>
          </p:cNvPr>
          <p:cNvSpPr>
            <a:spLocks noGrp="1"/>
          </p:cNvSpPr>
          <p:nvPr>
            <p:ph type="sldNum" sz="quarter" idx="12"/>
          </p:nvPr>
        </p:nvSpPr>
        <p:spPr>
          <a:xfrm>
            <a:off x="8923638" y="6356350"/>
            <a:ext cx="2743200" cy="365125"/>
          </a:xfrm>
        </p:spPr>
        <p:txBody>
          <a:bodyPr/>
          <a:lstStyle>
            <a:lvl1pPr>
              <a:defRPr sz="900" b="0" i="0">
                <a:latin typeface="Helvetica Light" panose="020B0403020202020204" pitchFamily="34" charset="0"/>
              </a:defRPr>
            </a:lvl1pPr>
          </a:lstStyle>
          <a:p>
            <a:fld id="{00BB4081-7E76-D244-AC7C-8F484A903644}" type="slidenum">
              <a:rPr lang="en-JP" smtClean="0"/>
              <a:pPr/>
              <a:t>‹#›</a:t>
            </a:fld>
            <a:endParaRPr lang="en-JP"/>
          </a:p>
        </p:txBody>
      </p:sp>
    </p:spTree>
    <p:extLst>
      <p:ext uri="{BB962C8B-B14F-4D97-AF65-F5344CB8AC3E}">
        <p14:creationId xmlns:p14="http://schemas.microsoft.com/office/powerpoint/2010/main" val="16540347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4552-98F2-E5C5-6B59-3549B5D6EA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E1317704-604B-D9CA-B24C-D1C358403E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26D7C-46AC-C0FC-1656-6F289235A364}"/>
              </a:ext>
            </a:extLst>
          </p:cNvPr>
          <p:cNvSpPr>
            <a:spLocks noGrp="1"/>
          </p:cNvSpPr>
          <p:nvPr>
            <p:ph type="dt" sz="half" idx="10"/>
          </p:nvPr>
        </p:nvSpPr>
        <p:spPr/>
        <p:txBody>
          <a:bodyPr/>
          <a:lstStyle/>
          <a:p>
            <a:fld id="{325D43C8-74BB-D54C-A831-389837D1BC39}" type="datetime1">
              <a:rPr lang="en-US" smtClean="0"/>
              <a:t>4/29/2026</a:t>
            </a:fld>
            <a:endParaRPr lang="en-JP"/>
          </a:p>
        </p:txBody>
      </p:sp>
      <p:sp>
        <p:nvSpPr>
          <p:cNvPr id="5" name="Footer Placeholder 4">
            <a:extLst>
              <a:ext uri="{FF2B5EF4-FFF2-40B4-BE49-F238E27FC236}">
                <a16:creationId xmlns:a16="http://schemas.microsoft.com/office/drawing/2014/main" id="{70166F98-9CD6-7169-B5C3-B212AD3A2A8B}"/>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0DAA0C40-7F1C-F1D1-FC56-63595D427753}"/>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158953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38C5-A008-8993-16B0-2F594E06A6B1}"/>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9043256C-2AE8-E691-72E3-E496B9AC4F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3B9B66EC-FDB7-C97C-5F98-F85E13F4B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25D6008E-22DB-0156-6BBA-30DDC1585F46}"/>
              </a:ext>
            </a:extLst>
          </p:cNvPr>
          <p:cNvSpPr>
            <a:spLocks noGrp="1"/>
          </p:cNvSpPr>
          <p:nvPr>
            <p:ph type="dt" sz="half" idx="10"/>
          </p:nvPr>
        </p:nvSpPr>
        <p:spPr/>
        <p:txBody>
          <a:bodyPr/>
          <a:lstStyle/>
          <a:p>
            <a:fld id="{9831F9D0-24B4-544E-BB1F-FEE7BFAC40E8}" type="datetime1">
              <a:rPr lang="en-US" smtClean="0"/>
              <a:t>4/29/2026</a:t>
            </a:fld>
            <a:endParaRPr lang="en-JP"/>
          </a:p>
        </p:txBody>
      </p:sp>
      <p:sp>
        <p:nvSpPr>
          <p:cNvPr id="6" name="Footer Placeholder 5">
            <a:extLst>
              <a:ext uri="{FF2B5EF4-FFF2-40B4-BE49-F238E27FC236}">
                <a16:creationId xmlns:a16="http://schemas.microsoft.com/office/drawing/2014/main" id="{9A182E63-E9EF-2481-9015-7CA697986F54}"/>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340F239E-B704-1107-E300-E13CF6F8FF52}"/>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40253457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1071-D123-E9FE-D4B7-724343115FC0}"/>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C58FB83F-1E7D-D632-9E08-F2EFFF844D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4B3212-836C-FF93-DB5A-ACE5F64B63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9FD0BDBC-571B-48BC-1F24-659A9A645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DE8FB3-F37B-D2B6-EE5B-BC9EA08A25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2DBFFF5D-9E4E-0FBF-E1C1-4822AC00339F}"/>
              </a:ext>
            </a:extLst>
          </p:cNvPr>
          <p:cNvSpPr>
            <a:spLocks noGrp="1"/>
          </p:cNvSpPr>
          <p:nvPr>
            <p:ph type="dt" sz="half" idx="10"/>
          </p:nvPr>
        </p:nvSpPr>
        <p:spPr/>
        <p:txBody>
          <a:bodyPr/>
          <a:lstStyle/>
          <a:p>
            <a:fld id="{A01A6E9B-40D3-004D-80AC-C45C6B48B0B0}" type="datetime1">
              <a:rPr lang="en-US" smtClean="0"/>
              <a:t>4/29/2026</a:t>
            </a:fld>
            <a:endParaRPr lang="en-JP"/>
          </a:p>
        </p:txBody>
      </p:sp>
      <p:sp>
        <p:nvSpPr>
          <p:cNvPr id="8" name="Footer Placeholder 7">
            <a:extLst>
              <a:ext uri="{FF2B5EF4-FFF2-40B4-BE49-F238E27FC236}">
                <a16:creationId xmlns:a16="http://schemas.microsoft.com/office/drawing/2014/main" id="{9742D4A9-556B-DFD2-423C-4C35A1185CAE}"/>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2D0B0E1B-033D-3C74-7F82-5E284E7CA4B1}"/>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3101989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F9E0-BE82-8E4A-4282-561626877A58}"/>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561B11BE-D878-6DC4-28CC-749D122DC356}"/>
              </a:ext>
            </a:extLst>
          </p:cNvPr>
          <p:cNvSpPr>
            <a:spLocks noGrp="1"/>
          </p:cNvSpPr>
          <p:nvPr>
            <p:ph type="dt" sz="half" idx="10"/>
          </p:nvPr>
        </p:nvSpPr>
        <p:spPr/>
        <p:txBody>
          <a:bodyPr/>
          <a:lstStyle/>
          <a:p>
            <a:fld id="{CA4F612E-2146-CC4E-9187-8516258EE143}" type="datetime1">
              <a:rPr lang="en-US" smtClean="0"/>
              <a:t>4/29/2026</a:t>
            </a:fld>
            <a:endParaRPr lang="en-JP"/>
          </a:p>
        </p:txBody>
      </p:sp>
      <p:sp>
        <p:nvSpPr>
          <p:cNvPr id="4" name="Footer Placeholder 3">
            <a:extLst>
              <a:ext uri="{FF2B5EF4-FFF2-40B4-BE49-F238E27FC236}">
                <a16:creationId xmlns:a16="http://schemas.microsoft.com/office/drawing/2014/main" id="{682D6F3E-437E-052D-F70E-5419EDE1E6E0}"/>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E5EE569F-BB00-527F-18EA-9A114352B8A1}"/>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24517316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8477C-C543-D3C4-A5C2-1ACB11C595DE}"/>
              </a:ext>
            </a:extLst>
          </p:cNvPr>
          <p:cNvSpPr>
            <a:spLocks noGrp="1"/>
          </p:cNvSpPr>
          <p:nvPr>
            <p:ph type="dt" sz="half" idx="10"/>
          </p:nvPr>
        </p:nvSpPr>
        <p:spPr/>
        <p:txBody>
          <a:bodyPr/>
          <a:lstStyle/>
          <a:p>
            <a:fld id="{B14CA1F9-D602-1D4B-A680-6C8CB3BC7950}" type="datetime1">
              <a:rPr lang="en-US" smtClean="0"/>
              <a:t>4/29/2026</a:t>
            </a:fld>
            <a:endParaRPr lang="en-JP"/>
          </a:p>
        </p:txBody>
      </p:sp>
      <p:sp>
        <p:nvSpPr>
          <p:cNvPr id="3" name="Footer Placeholder 2">
            <a:extLst>
              <a:ext uri="{FF2B5EF4-FFF2-40B4-BE49-F238E27FC236}">
                <a16:creationId xmlns:a16="http://schemas.microsoft.com/office/drawing/2014/main" id="{7AC0141D-5F6D-D094-6859-84782BAC5874}"/>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0D7C7366-29C1-62AA-443D-19DC7DF395AE}"/>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36072301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8476-6FFB-1D54-633E-DA6CCB2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1ADF2AF9-3F93-92E5-065D-3A50C71DBB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D97B446C-1C77-8270-3320-16F89097E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B9CB8-88DD-1D7F-BBB2-374EDDCFF3C4}"/>
              </a:ext>
            </a:extLst>
          </p:cNvPr>
          <p:cNvSpPr>
            <a:spLocks noGrp="1"/>
          </p:cNvSpPr>
          <p:nvPr>
            <p:ph type="dt" sz="half" idx="10"/>
          </p:nvPr>
        </p:nvSpPr>
        <p:spPr/>
        <p:txBody>
          <a:bodyPr/>
          <a:lstStyle/>
          <a:p>
            <a:fld id="{875B48BD-24FB-0440-880A-B7E77934BCB1}" type="datetime1">
              <a:rPr lang="en-US" smtClean="0"/>
              <a:t>4/29/2026</a:t>
            </a:fld>
            <a:endParaRPr lang="en-JP"/>
          </a:p>
        </p:txBody>
      </p:sp>
      <p:sp>
        <p:nvSpPr>
          <p:cNvPr id="6" name="Footer Placeholder 5">
            <a:extLst>
              <a:ext uri="{FF2B5EF4-FFF2-40B4-BE49-F238E27FC236}">
                <a16:creationId xmlns:a16="http://schemas.microsoft.com/office/drawing/2014/main" id="{44D72CBA-3D98-F631-E615-3BB654E5EF8D}"/>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24A3AD4-439E-0911-F953-4E41B33FB49E}"/>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1812480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C73E-941C-2C0B-C24B-BF3EAF7FC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299CAFDE-FA8D-D8BE-F87A-A669CAAB6B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JP"/>
          </a:p>
        </p:txBody>
      </p:sp>
      <p:sp>
        <p:nvSpPr>
          <p:cNvPr id="4" name="Text Placeholder 3">
            <a:extLst>
              <a:ext uri="{FF2B5EF4-FFF2-40B4-BE49-F238E27FC236}">
                <a16:creationId xmlns:a16="http://schemas.microsoft.com/office/drawing/2014/main" id="{8914AC4B-99A6-291E-E480-EB8835AE4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9B197D-3E03-0223-7234-314BA2F53139}"/>
              </a:ext>
            </a:extLst>
          </p:cNvPr>
          <p:cNvSpPr>
            <a:spLocks noGrp="1"/>
          </p:cNvSpPr>
          <p:nvPr>
            <p:ph type="dt" sz="half" idx="10"/>
          </p:nvPr>
        </p:nvSpPr>
        <p:spPr/>
        <p:txBody>
          <a:bodyPr/>
          <a:lstStyle/>
          <a:p>
            <a:fld id="{DB960B5D-FBE3-EF4A-82D3-4B759413549A}" type="datetime1">
              <a:rPr lang="en-US" smtClean="0"/>
              <a:t>4/29/2026</a:t>
            </a:fld>
            <a:endParaRPr lang="en-JP"/>
          </a:p>
        </p:txBody>
      </p:sp>
      <p:sp>
        <p:nvSpPr>
          <p:cNvPr id="6" name="Footer Placeholder 5">
            <a:extLst>
              <a:ext uri="{FF2B5EF4-FFF2-40B4-BE49-F238E27FC236}">
                <a16:creationId xmlns:a16="http://schemas.microsoft.com/office/drawing/2014/main" id="{FB69B29A-7357-0737-6803-306417290C6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A55A8238-18F0-3D33-7FB7-F8401B3BE906}"/>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35996405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481C-C494-F5D7-FB5F-E7312544B835}"/>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CEC1B2BD-492C-F267-314A-FCBCD0D389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04C4F160-6607-51AC-BDC0-6AA4B70809A1}"/>
              </a:ext>
            </a:extLst>
          </p:cNvPr>
          <p:cNvSpPr>
            <a:spLocks noGrp="1"/>
          </p:cNvSpPr>
          <p:nvPr>
            <p:ph type="dt" sz="half" idx="10"/>
          </p:nvPr>
        </p:nvSpPr>
        <p:spPr/>
        <p:txBody>
          <a:bodyPr/>
          <a:lstStyle/>
          <a:p>
            <a:fld id="{A18F0904-67E1-E94D-A0B7-BC9AF246A164}" type="datetime1">
              <a:rPr lang="en-US" smtClean="0"/>
              <a:t>4/29/2026</a:t>
            </a:fld>
            <a:endParaRPr lang="en-JP"/>
          </a:p>
        </p:txBody>
      </p:sp>
      <p:sp>
        <p:nvSpPr>
          <p:cNvPr id="5" name="Footer Placeholder 4">
            <a:extLst>
              <a:ext uri="{FF2B5EF4-FFF2-40B4-BE49-F238E27FC236}">
                <a16:creationId xmlns:a16="http://schemas.microsoft.com/office/drawing/2014/main" id="{9897A147-26B2-460E-2DAE-B0EA52A068E1}"/>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C5DB4682-E250-DE61-8BC6-BDEF6DB64AC8}"/>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2787657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9AF5D2FF-18BB-FD2F-DA3A-34E24C19DBFC}"/>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36598" y="6159847"/>
            <a:ext cx="1453018" cy="537250"/>
          </a:xfrm>
          <a:prstGeom prst="rect">
            <a:avLst/>
          </a:prstGeom>
        </p:spPr>
      </p:pic>
    </p:spTree>
    <p:extLst>
      <p:ext uri="{BB962C8B-B14F-4D97-AF65-F5344CB8AC3E}">
        <p14:creationId xmlns:p14="http://schemas.microsoft.com/office/powerpoint/2010/main" val="3180408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FCA559-0223-2FDC-DDCF-6CB8EBDE53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E4C8E925-E477-A74F-714C-FB43C932C5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D5B9547-D71C-9DE5-5BAC-88044DDE879F}"/>
              </a:ext>
            </a:extLst>
          </p:cNvPr>
          <p:cNvSpPr>
            <a:spLocks noGrp="1"/>
          </p:cNvSpPr>
          <p:nvPr>
            <p:ph type="dt" sz="half" idx="10"/>
          </p:nvPr>
        </p:nvSpPr>
        <p:spPr/>
        <p:txBody>
          <a:bodyPr/>
          <a:lstStyle/>
          <a:p>
            <a:fld id="{874F323B-4C7F-0042-A1DF-5B02B49FDA2B}" type="datetime1">
              <a:rPr lang="en-US" smtClean="0"/>
              <a:t>4/29/2026</a:t>
            </a:fld>
            <a:endParaRPr lang="en-JP"/>
          </a:p>
        </p:txBody>
      </p:sp>
      <p:sp>
        <p:nvSpPr>
          <p:cNvPr id="5" name="Footer Placeholder 4">
            <a:extLst>
              <a:ext uri="{FF2B5EF4-FFF2-40B4-BE49-F238E27FC236}">
                <a16:creationId xmlns:a16="http://schemas.microsoft.com/office/drawing/2014/main" id="{FC5535FB-157B-DF76-06EE-0070879665A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C0CA159B-116E-D84B-132F-E8400AA6E218}"/>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13183868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1E90-4359-7A4F-87EF-B76B242C3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922D7A65-3E9A-CC2E-D7A9-D205ACAA34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6C26201D-0B7F-0121-ABE2-4AAECFB5B399}"/>
              </a:ext>
            </a:extLst>
          </p:cNvPr>
          <p:cNvSpPr>
            <a:spLocks noGrp="1"/>
          </p:cNvSpPr>
          <p:nvPr>
            <p:ph type="dt" sz="half" idx="10"/>
          </p:nvPr>
        </p:nvSpPr>
        <p:spPr/>
        <p:txBody>
          <a:bodyPr/>
          <a:lstStyle/>
          <a:p>
            <a:fld id="{0A3E02F0-E7A3-4C43-9A93-2AF75EB2A6F9}" type="datetime1">
              <a:rPr lang="en-US" smtClean="0"/>
              <a:t>4/29/2026</a:t>
            </a:fld>
            <a:endParaRPr lang="en-JP"/>
          </a:p>
        </p:txBody>
      </p:sp>
      <p:sp>
        <p:nvSpPr>
          <p:cNvPr id="5" name="Footer Placeholder 4">
            <a:extLst>
              <a:ext uri="{FF2B5EF4-FFF2-40B4-BE49-F238E27FC236}">
                <a16:creationId xmlns:a16="http://schemas.microsoft.com/office/drawing/2014/main" id="{10329368-D5C1-DA0D-D836-FB4FD1AE6D14}"/>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CF6ACE4-D841-FAD6-8CC0-D76793FA5F29}"/>
              </a:ext>
            </a:extLst>
          </p:cNvPr>
          <p:cNvSpPr>
            <a:spLocks noGrp="1"/>
          </p:cNvSpPr>
          <p:nvPr>
            <p:ph type="sldNum" sz="quarter" idx="12"/>
          </p:nvPr>
        </p:nvSpPr>
        <p:spPr>
          <a:xfrm>
            <a:off x="8931876" y="6356350"/>
            <a:ext cx="2743200" cy="365125"/>
          </a:xfrm>
        </p:spPr>
        <p:txBody>
          <a:bodyPr/>
          <a:lstStyle>
            <a:lvl1pPr>
              <a:defRPr sz="900" b="0" i="0">
                <a:latin typeface="Helvetica Light" panose="020B0403020202020204" pitchFamily="34" charset="0"/>
              </a:defRPr>
            </a:lvl1pPr>
          </a:lstStyle>
          <a:p>
            <a:fld id="{00BB4081-7E76-D244-AC7C-8F484A903644}" type="slidenum">
              <a:rPr lang="en-JP" smtClean="0"/>
              <a:pPr/>
              <a:t>‹#›</a:t>
            </a:fld>
            <a:endParaRPr lang="en-JP"/>
          </a:p>
        </p:txBody>
      </p:sp>
    </p:spTree>
    <p:extLst>
      <p:ext uri="{BB962C8B-B14F-4D97-AF65-F5344CB8AC3E}">
        <p14:creationId xmlns:p14="http://schemas.microsoft.com/office/powerpoint/2010/main" val="21186875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F5E1-7C73-7A44-E2CF-EACE6B0A8A15}"/>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8B23A22A-C3EF-5947-969D-C829FD9EF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B6D00C6-787D-AC76-C956-4D4CDF369CD3}"/>
              </a:ext>
            </a:extLst>
          </p:cNvPr>
          <p:cNvSpPr>
            <a:spLocks noGrp="1"/>
          </p:cNvSpPr>
          <p:nvPr>
            <p:ph type="dt" sz="half" idx="10"/>
          </p:nvPr>
        </p:nvSpPr>
        <p:spPr/>
        <p:txBody>
          <a:bodyPr/>
          <a:lstStyle/>
          <a:p>
            <a:fld id="{9EC9A485-7851-C646-83E7-41CC9A043C49}" type="datetime1">
              <a:rPr lang="en-US" smtClean="0"/>
              <a:t>4/29/2026</a:t>
            </a:fld>
            <a:endParaRPr lang="en-JP"/>
          </a:p>
        </p:txBody>
      </p:sp>
      <p:sp>
        <p:nvSpPr>
          <p:cNvPr id="5" name="Footer Placeholder 4">
            <a:extLst>
              <a:ext uri="{FF2B5EF4-FFF2-40B4-BE49-F238E27FC236}">
                <a16:creationId xmlns:a16="http://schemas.microsoft.com/office/drawing/2014/main" id="{826B6813-A35B-8D58-9D06-EF8814670DC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03D8818-C0A0-6363-A898-8BB799BB57EE}"/>
              </a:ext>
            </a:extLst>
          </p:cNvPr>
          <p:cNvSpPr>
            <a:spLocks noGrp="1"/>
          </p:cNvSpPr>
          <p:nvPr>
            <p:ph type="sldNum" sz="quarter" idx="12"/>
          </p:nvPr>
        </p:nvSpPr>
        <p:spPr>
          <a:xfrm>
            <a:off x="8923638" y="6356350"/>
            <a:ext cx="2743200" cy="365125"/>
          </a:xfrm>
        </p:spPr>
        <p:txBody>
          <a:bodyPr/>
          <a:lstStyle>
            <a:lvl1pPr>
              <a:defRPr sz="900" b="0" i="0">
                <a:latin typeface="Helvetica Light" panose="020B0403020202020204" pitchFamily="34" charset="0"/>
              </a:defRPr>
            </a:lvl1pPr>
          </a:lstStyle>
          <a:p>
            <a:fld id="{00BB4081-7E76-D244-AC7C-8F484A903644}" type="slidenum">
              <a:rPr lang="en-JP" smtClean="0"/>
              <a:pPr/>
              <a:t>‹#›</a:t>
            </a:fld>
            <a:endParaRPr lang="en-JP"/>
          </a:p>
        </p:txBody>
      </p:sp>
    </p:spTree>
    <p:extLst>
      <p:ext uri="{BB962C8B-B14F-4D97-AF65-F5344CB8AC3E}">
        <p14:creationId xmlns:p14="http://schemas.microsoft.com/office/powerpoint/2010/main" val="6463815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4552-98F2-E5C5-6B59-3549B5D6EA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E1317704-604B-D9CA-B24C-D1C358403E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26D7C-46AC-C0FC-1656-6F289235A364}"/>
              </a:ext>
            </a:extLst>
          </p:cNvPr>
          <p:cNvSpPr>
            <a:spLocks noGrp="1"/>
          </p:cNvSpPr>
          <p:nvPr>
            <p:ph type="dt" sz="half" idx="10"/>
          </p:nvPr>
        </p:nvSpPr>
        <p:spPr/>
        <p:txBody>
          <a:bodyPr/>
          <a:lstStyle/>
          <a:p>
            <a:fld id="{325D43C8-74BB-D54C-A831-389837D1BC39}" type="datetime1">
              <a:rPr lang="en-US" smtClean="0"/>
              <a:t>4/29/2026</a:t>
            </a:fld>
            <a:endParaRPr lang="en-JP"/>
          </a:p>
        </p:txBody>
      </p:sp>
      <p:sp>
        <p:nvSpPr>
          <p:cNvPr id="5" name="Footer Placeholder 4">
            <a:extLst>
              <a:ext uri="{FF2B5EF4-FFF2-40B4-BE49-F238E27FC236}">
                <a16:creationId xmlns:a16="http://schemas.microsoft.com/office/drawing/2014/main" id="{70166F98-9CD6-7169-B5C3-B212AD3A2A8B}"/>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0DAA0C40-7F1C-F1D1-FC56-63595D427753}"/>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8601752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38C5-A008-8993-16B0-2F594E06A6B1}"/>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9043256C-2AE8-E691-72E3-E496B9AC4F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3B9B66EC-FDB7-C97C-5F98-F85E13F4B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25D6008E-22DB-0156-6BBA-30DDC1585F46}"/>
              </a:ext>
            </a:extLst>
          </p:cNvPr>
          <p:cNvSpPr>
            <a:spLocks noGrp="1"/>
          </p:cNvSpPr>
          <p:nvPr>
            <p:ph type="dt" sz="half" idx="10"/>
          </p:nvPr>
        </p:nvSpPr>
        <p:spPr/>
        <p:txBody>
          <a:bodyPr/>
          <a:lstStyle/>
          <a:p>
            <a:fld id="{9831F9D0-24B4-544E-BB1F-FEE7BFAC40E8}" type="datetime1">
              <a:rPr lang="en-US" smtClean="0"/>
              <a:t>4/29/2026</a:t>
            </a:fld>
            <a:endParaRPr lang="en-JP"/>
          </a:p>
        </p:txBody>
      </p:sp>
      <p:sp>
        <p:nvSpPr>
          <p:cNvPr id="6" name="Footer Placeholder 5">
            <a:extLst>
              <a:ext uri="{FF2B5EF4-FFF2-40B4-BE49-F238E27FC236}">
                <a16:creationId xmlns:a16="http://schemas.microsoft.com/office/drawing/2014/main" id="{9A182E63-E9EF-2481-9015-7CA697986F54}"/>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340F239E-B704-1107-E300-E13CF6F8FF52}"/>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1283778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1071-D123-E9FE-D4B7-724343115FC0}"/>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C58FB83F-1E7D-D632-9E08-F2EFFF844D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4B3212-836C-FF93-DB5A-ACE5F64B63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9FD0BDBC-571B-48BC-1F24-659A9A645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DE8FB3-F37B-D2B6-EE5B-BC9EA08A25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2DBFFF5D-9E4E-0FBF-E1C1-4822AC00339F}"/>
              </a:ext>
            </a:extLst>
          </p:cNvPr>
          <p:cNvSpPr>
            <a:spLocks noGrp="1"/>
          </p:cNvSpPr>
          <p:nvPr>
            <p:ph type="dt" sz="half" idx="10"/>
          </p:nvPr>
        </p:nvSpPr>
        <p:spPr/>
        <p:txBody>
          <a:bodyPr/>
          <a:lstStyle/>
          <a:p>
            <a:fld id="{A01A6E9B-40D3-004D-80AC-C45C6B48B0B0}" type="datetime1">
              <a:rPr lang="en-US" smtClean="0"/>
              <a:t>4/29/2026</a:t>
            </a:fld>
            <a:endParaRPr lang="en-JP"/>
          </a:p>
        </p:txBody>
      </p:sp>
      <p:sp>
        <p:nvSpPr>
          <p:cNvPr id="8" name="Footer Placeholder 7">
            <a:extLst>
              <a:ext uri="{FF2B5EF4-FFF2-40B4-BE49-F238E27FC236}">
                <a16:creationId xmlns:a16="http://schemas.microsoft.com/office/drawing/2014/main" id="{9742D4A9-556B-DFD2-423C-4C35A1185CAE}"/>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2D0B0E1B-033D-3C74-7F82-5E284E7CA4B1}"/>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35358690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F9E0-BE82-8E4A-4282-561626877A58}"/>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561B11BE-D878-6DC4-28CC-749D122DC356}"/>
              </a:ext>
            </a:extLst>
          </p:cNvPr>
          <p:cNvSpPr>
            <a:spLocks noGrp="1"/>
          </p:cNvSpPr>
          <p:nvPr>
            <p:ph type="dt" sz="half" idx="10"/>
          </p:nvPr>
        </p:nvSpPr>
        <p:spPr/>
        <p:txBody>
          <a:bodyPr/>
          <a:lstStyle/>
          <a:p>
            <a:fld id="{CA4F612E-2146-CC4E-9187-8516258EE143}" type="datetime1">
              <a:rPr lang="en-US" smtClean="0"/>
              <a:t>4/29/2026</a:t>
            </a:fld>
            <a:endParaRPr lang="en-JP"/>
          </a:p>
        </p:txBody>
      </p:sp>
      <p:sp>
        <p:nvSpPr>
          <p:cNvPr id="4" name="Footer Placeholder 3">
            <a:extLst>
              <a:ext uri="{FF2B5EF4-FFF2-40B4-BE49-F238E27FC236}">
                <a16:creationId xmlns:a16="http://schemas.microsoft.com/office/drawing/2014/main" id="{682D6F3E-437E-052D-F70E-5419EDE1E6E0}"/>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E5EE569F-BB00-527F-18EA-9A114352B8A1}"/>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41374375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8477C-C543-D3C4-A5C2-1ACB11C595DE}"/>
              </a:ext>
            </a:extLst>
          </p:cNvPr>
          <p:cNvSpPr>
            <a:spLocks noGrp="1"/>
          </p:cNvSpPr>
          <p:nvPr>
            <p:ph type="dt" sz="half" idx="10"/>
          </p:nvPr>
        </p:nvSpPr>
        <p:spPr/>
        <p:txBody>
          <a:bodyPr/>
          <a:lstStyle/>
          <a:p>
            <a:fld id="{B14CA1F9-D602-1D4B-A680-6C8CB3BC7950}" type="datetime1">
              <a:rPr lang="en-US" smtClean="0"/>
              <a:t>4/29/2026</a:t>
            </a:fld>
            <a:endParaRPr lang="en-JP"/>
          </a:p>
        </p:txBody>
      </p:sp>
      <p:sp>
        <p:nvSpPr>
          <p:cNvPr id="3" name="Footer Placeholder 2">
            <a:extLst>
              <a:ext uri="{FF2B5EF4-FFF2-40B4-BE49-F238E27FC236}">
                <a16:creationId xmlns:a16="http://schemas.microsoft.com/office/drawing/2014/main" id="{7AC0141D-5F6D-D094-6859-84782BAC5874}"/>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0D7C7366-29C1-62AA-443D-19DC7DF395AE}"/>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2151870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8476-6FFB-1D54-633E-DA6CCB2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1ADF2AF9-3F93-92E5-065D-3A50C71DBB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D97B446C-1C77-8270-3320-16F89097E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B9CB8-88DD-1D7F-BBB2-374EDDCFF3C4}"/>
              </a:ext>
            </a:extLst>
          </p:cNvPr>
          <p:cNvSpPr>
            <a:spLocks noGrp="1"/>
          </p:cNvSpPr>
          <p:nvPr>
            <p:ph type="dt" sz="half" idx="10"/>
          </p:nvPr>
        </p:nvSpPr>
        <p:spPr/>
        <p:txBody>
          <a:bodyPr/>
          <a:lstStyle/>
          <a:p>
            <a:fld id="{875B48BD-24FB-0440-880A-B7E77934BCB1}" type="datetime1">
              <a:rPr lang="en-US" smtClean="0"/>
              <a:t>4/29/2026</a:t>
            </a:fld>
            <a:endParaRPr lang="en-JP"/>
          </a:p>
        </p:txBody>
      </p:sp>
      <p:sp>
        <p:nvSpPr>
          <p:cNvPr id="6" name="Footer Placeholder 5">
            <a:extLst>
              <a:ext uri="{FF2B5EF4-FFF2-40B4-BE49-F238E27FC236}">
                <a16:creationId xmlns:a16="http://schemas.microsoft.com/office/drawing/2014/main" id="{44D72CBA-3D98-F631-E615-3BB654E5EF8D}"/>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24A3AD4-439E-0911-F953-4E41B33FB49E}"/>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21636857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C73E-941C-2C0B-C24B-BF3EAF7FC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299CAFDE-FA8D-D8BE-F87A-A669CAAB6B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JP"/>
          </a:p>
        </p:txBody>
      </p:sp>
      <p:sp>
        <p:nvSpPr>
          <p:cNvPr id="4" name="Text Placeholder 3">
            <a:extLst>
              <a:ext uri="{FF2B5EF4-FFF2-40B4-BE49-F238E27FC236}">
                <a16:creationId xmlns:a16="http://schemas.microsoft.com/office/drawing/2014/main" id="{8914AC4B-99A6-291E-E480-EB8835AE4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9B197D-3E03-0223-7234-314BA2F53139}"/>
              </a:ext>
            </a:extLst>
          </p:cNvPr>
          <p:cNvSpPr>
            <a:spLocks noGrp="1"/>
          </p:cNvSpPr>
          <p:nvPr>
            <p:ph type="dt" sz="half" idx="10"/>
          </p:nvPr>
        </p:nvSpPr>
        <p:spPr/>
        <p:txBody>
          <a:bodyPr/>
          <a:lstStyle/>
          <a:p>
            <a:fld id="{DB960B5D-FBE3-EF4A-82D3-4B759413549A}" type="datetime1">
              <a:rPr lang="en-US" smtClean="0"/>
              <a:t>4/29/2026</a:t>
            </a:fld>
            <a:endParaRPr lang="en-JP"/>
          </a:p>
        </p:txBody>
      </p:sp>
      <p:sp>
        <p:nvSpPr>
          <p:cNvPr id="6" name="Footer Placeholder 5">
            <a:extLst>
              <a:ext uri="{FF2B5EF4-FFF2-40B4-BE49-F238E27FC236}">
                <a16:creationId xmlns:a16="http://schemas.microsoft.com/office/drawing/2014/main" id="{FB69B29A-7357-0737-6803-306417290C6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A55A8238-18F0-3D33-7FB7-F8401B3BE906}"/>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711371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BC93A14D-92E6-AB15-4883-24259429207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34439890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481C-C494-F5D7-FB5F-E7312544B835}"/>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CEC1B2BD-492C-F267-314A-FCBCD0D389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04C4F160-6607-51AC-BDC0-6AA4B70809A1}"/>
              </a:ext>
            </a:extLst>
          </p:cNvPr>
          <p:cNvSpPr>
            <a:spLocks noGrp="1"/>
          </p:cNvSpPr>
          <p:nvPr>
            <p:ph type="dt" sz="half" idx="10"/>
          </p:nvPr>
        </p:nvSpPr>
        <p:spPr/>
        <p:txBody>
          <a:bodyPr/>
          <a:lstStyle/>
          <a:p>
            <a:fld id="{A18F0904-67E1-E94D-A0B7-BC9AF246A164}" type="datetime1">
              <a:rPr lang="en-US" smtClean="0"/>
              <a:t>4/29/2026</a:t>
            </a:fld>
            <a:endParaRPr lang="en-JP"/>
          </a:p>
        </p:txBody>
      </p:sp>
      <p:sp>
        <p:nvSpPr>
          <p:cNvPr id="5" name="Footer Placeholder 4">
            <a:extLst>
              <a:ext uri="{FF2B5EF4-FFF2-40B4-BE49-F238E27FC236}">
                <a16:creationId xmlns:a16="http://schemas.microsoft.com/office/drawing/2014/main" id="{9897A147-26B2-460E-2DAE-B0EA52A068E1}"/>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C5DB4682-E250-DE61-8BC6-BDEF6DB64AC8}"/>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10265131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FCA559-0223-2FDC-DDCF-6CB8EBDE53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E4C8E925-E477-A74F-714C-FB43C932C5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D5B9547-D71C-9DE5-5BAC-88044DDE879F}"/>
              </a:ext>
            </a:extLst>
          </p:cNvPr>
          <p:cNvSpPr>
            <a:spLocks noGrp="1"/>
          </p:cNvSpPr>
          <p:nvPr>
            <p:ph type="dt" sz="half" idx="10"/>
          </p:nvPr>
        </p:nvSpPr>
        <p:spPr/>
        <p:txBody>
          <a:bodyPr/>
          <a:lstStyle/>
          <a:p>
            <a:fld id="{874F323B-4C7F-0042-A1DF-5B02B49FDA2B}" type="datetime1">
              <a:rPr lang="en-US" smtClean="0"/>
              <a:t>4/29/2026</a:t>
            </a:fld>
            <a:endParaRPr lang="en-JP"/>
          </a:p>
        </p:txBody>
      </p:sp>
      <p:sp>
        <p:nvSpPr>
          <p:cNvPr id="5" name="Footer Placeholder 4">
            <a:extLst>
              <a:ext uri="{FF2B5EF4-FFF2-40B4-BE49-F238E27FC236}">
                <a16:creationId xmlns:a16="http://schemas.microsoft.com/office/drawing/2014/main" id="{FC5535FB-157B-DF76-06EE-0070879665A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C0CA159B-116E-D84B-132F-E8400AA6E218}"/>
              </a:ext>
            </a:extLst>
          </p:cNvPr>
          <p:cNvSpPr>
            <a:spLocks noGrp="1"/>
          </p:cNvSpPr>
          <p:nvPr>
            <p:ph type="sldNum" sz="quarter" idx="12"/>
          </p:nvPr>
        </p:nvSpPr>
        <p:spPr/>
        <p:txBody>
          <a:bodyPr/>
          <a:lstStyle/>
          <a:p>
            <a:fld id="{00BB4081-7E76-D244-AC7C-8F484A903644}" type="slidenum">
              <a:rPr lang="en-JP" smtClean="0"/>
              <a:t>‹#›</a:t>
            </a:fld>
            <a:endParaRPr lang="en-JP"/>
          </a:p>
        </p:txBody>
      </p:sp>
    </p:spTree>
    <p:extLst>
      <p:ext uri="{BB962C8B-B14F-4D97-AF65-F5344CB8AC3E}">
        <p14:creationId xmlns:p14="http://schemas.microsoft.com/office/powerpoint/2010/main" val="331974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53CB119F-83E1-2E5E-BB3E-CF4FC3A7943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76786" y="6153001"/>
            <a:ext cx="1453018" cy="537250"/>
          </a:xfrm>
          <a:prstGeom prst="rect">
            <a:avLst/>
          </a:prstGeom>
        </p:spPr>
      </p:pic>
    </p:spTree>
    <p:extLst>
      <p:ext uri="{BB962C8B-B14F-4D97-AF65-F5344CB8AC3E}">
        <p14:creationId xmlns:p14="http://schemas.microsoft.com/office/powerpoint/2010/main" val="4020822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1">
            <a:extLst>
              <a:ext uri="{FF2B5EF4-FFF2-40B4-BE49-F238E27FC236}">
                <a16:creationId xmlns:a16="http://schemas.microsoft.com/office/drawing/2014/main" id="{8D82E018-2C5D-898F-337B-50729523886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19177" y="115837"/>
            <a:ext cx="1453018" cy="537250"/>
          </a:xfrm>
          <a:prstGeom prst="rect">
            <a:avLst/>
          </a:prstGeom>
        </p:spPr>
      </p:pic>
    </p:spTree>
    <p:extLst>
      <p:ext uri="{BB962C8B-B14F-4D97-AF65-F5344CB8AC3E}">
        <p14:creationId xmlns:p14="http://schemas.microsoft.com/office/powerpoint/2010/main" val="2514819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D45ED864-6480-0F9F-BB06-55F43DA497F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1303846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49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1ECC48A-A0D5-D623-3BF2-C8DDB6B164F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756907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246309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022221" y="2662225"/>
            <a:ext cx="4147558" cy="1533550"/>
          </a:xfrm>
          <a:prstGeom prst="rect">
            <a:avLst/>
          </a:prstGeom>
        </p:spPr>
      </p:pic>
    </p:spTree>
    <p:extLst>
      <p:ext uri="{BB962C8B-B14F-4D97-AF65-F5344CB8AC3E}">
        <p14:creationId xmlns:p14="http://schemas.microsoft.com/office/powerpoint/2010/main" val="4058966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CD72B58-CB78-74AA-AD3A-F63459F0024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62979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212AF0F1-4ACD-6081-2C35-E882471E6B0E}"/>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6E63D6"/>
          </a:solidFill>
          <a:ln w="6350" cap="flat">
            <a:noFill/>
            <a:prstDash val="solid"/>
            <a:miter/>
          </a:ln>
        </p:spPr>
        <p:txBody>
          <a:bodyPr wrap="square">
            <a:noAutofit/>
          </a:bodyPr>
          <a:lstStyle/>
          <a:p>
            <a:endParaRPr lang="en-US"/>
          </a:p>
        </p:txBody>
      </p:sp>
      <p:pic>
        <p:nvPicPr>
          <p:cNvPr id="6" name="Picture 1">
            <a:extLst>
              <a:ext uri="{FF2B5EF4-FFF2-40B4-BE49-F238E27FC236}">
                <a16:creationId xmlns:a16="http://schemas.microsoft.com/office/drawing/2014/main" id="{38A2E99C-9028-BC04-DC87-2A349720718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1601008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D099CE7C-6AED-E5E6-7F35-4EF5EA6F144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28121"/>
            <a:ext cx="1453018" cy="537250"/>
          </a:xfrm>
          <a:prstGeom prst="rect">
            <a:avLst/>
          </a:prstGeom>
        </p:spPr>
      </p:pic>
    </p:spTree>
    <p:extLst>
      <p:ext uri="{BB962C8B-B14F-4D97-AF65-F5344CB8AC3E}">
        <p14:creationId xmlns:p14="http://schemas.microsoft.com/office/powerpoint/2010/main" val="332059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2E60319E-33F8-0FB8-DB3D-F0681D0BC31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28121"/>
            <a:ext cx="1453018" cy="537250"/>
          </a:xfrm>
          <a:prstGeom prst="rect">
            <a:avLst/>
          </a:prstGeom>
        </p:spPr>
      </p:pic>
    </p:spTree>
    <p:extLst>
      <p:ext uri="{BB962C8B-B14F-4D97-AF65-F5344CB8AC3E}">
        <p14:creationId xmlns:p14="http://schemas.microsoft.com/office/powerpoint/2010/main" val="13595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58F7C2D8-8929-E967-0B68-3D93ADAF587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4268999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D78DDA17-46E9-1DA6-CAB8-CE56C6C11EC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3154350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13" name="Picture 1">
            <a:extLst>
              <a:ext uri="{FF2B5EF4-FFF2-40B4-BE49-F238E27FC236}">
                <a16:creationId xmlns:a16="http://schemas.microsoft.com/office/drawing/2014/main" id="{8987E07A-2DC0-C486-D3CD-9F7D7CE4150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91668" y="6258093"/>
            <a:ext cx="1453018" cy="537250"/>
          </a:xfrm>
          <a:prstGeom prst="rect">
            <a:avLst/>
          </a:prstGeom>
        </p:spPr>
      </p:pic>
    </p:spTree>
    <p:extLst>
      <p:ext uri="{BB962C8B-B14F-4D97-AF65-F5344CB8AC3E}">
        <p14:creationId xmlns:p14="http://schemas.microsoft.com/office/powerpoint/2010/main" val="1416098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CE8837B3-341B-1A9E-97FE-2AEC90950C58}"/>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19084" y="6159031"/>
            <a:ext cx="1453018" cy="537250"/>
          </a:xfrm>
          <a:prstGeom prst="rect">
            <a:avLst/>
          </a:prstGeom>
        </p:spPr>
      </p:pic>
    </p:spTree>
    <p:extLst>
      <p:ext uri="{BB962C8B-B14F-4D97-AF65-F5344CB8AC3E}">
        <p14:creationId xmlns:p14="http://schemas.microsoft.com/office/powerpoint/2010/main" val="2168178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061C652C-A0C1-5243-198D-562BA26BBE1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214788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F76742C5-2AA6-4B5C-DF96-97EAC280087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86118" y="6153001"/>
            <a:ext cx="1453018" cy="537250"/>
          </a:xfrm>
          <a:prstGeom prst="rect">
            <a:avLst/>
          </a:prstGeom>
        </p:spPr>
      </p:pic>
    </p:spTree>
    <p:extLst>
      <p:ext uri="{BB962C8B-B14F-4D97-AF65-F5344CB8AC3E}">
        <p14:creationId xmlns:p14="http://schemas.microsoft.com/office/powerpoint/2010/main" val="227122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776FD-B909-A215-304B-EA1B1EFDF7C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2677047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
            <a:extLst>
              <a:ext uri="{FF2B5EF4-FFF2-40B4-BE49-F238E27FC236}">
                <a16:creationId xmlns:a16="http://schemas.microsoft.com/office/drawing/2014/main" id="{900BA02A-4A53-9CDA-0118-6D843878687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34770" y="126228"/>
            <a:ext cx="1453018" cy="537250"/>
          </a:xfrm>
          <a:prstGeom prst="rect">
            <a:avLst/>
          </a:prstGeom>
        </p:spPr>
      </p:pic>
    </p:spTree>
    <p:extLst>
      <p:ext uri="{BB962C8B-B14F-4D97-AF65-F5344CB8AC3E}">
        <p14:creationId xmlns:p14="http://schemas.microsoft.com/office/powerpoint/2010/main" val="656638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2710F482-4AC5-27D8-3AF4-6D049380747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3286036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358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9E129-A800-636B-E1CA-5D72AC67E45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4288857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88241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0383AFD-8C00-82E2-4971-0FBCD054602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039912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D6293FC7-BAC0-D668-31E6-B50DAD1C37F3}"/>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361D5C"/>
          </a:solidFill>
          <a:ln w="6350" cap="flat">
            <a:noFill/>
            <a:prstDash val="solid"/>
            <a:miter/>
          </a:ln>
        </p:spPr>
        <p:txBody>
          <a:bodyPr/>
          <a:lstStyle/>
          <a:p>
            <a:endParaRPr lang="en-US"/>
          </a:p>
        </p:txBody>
      </p:sp>
      <p:pic>
        <p:nvPicPr>
          <p:cNvPr id="5" name="Picture 1">
            <a:extLst>
              <a:ext uri="{FF2B5EF4-FFF2-40B4-BE49-F238E27FC236}">
                <a16:creationId xmlns:a16="http://schemas.microsoft.com/office/drawing/2014/main" id="{1A24DFDF-6BF3-2E15-9B5E-C4B87C6A45A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2271169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79E2716F-065A-86FC-75E1-863800C2762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2539056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7F4FF19C-E4EA-066A-3D5E-1281E2756C1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6054" y="6145089"/>
            <a:ext cx="1453018" cy="537250"/>
          </a:xfrm>
          <a:prstGeom prst="rect">
            <a:avLst/>
          </a:prstGeom>
        </p:spPr>
      </p:pic>
    </p:spTree>
    <p:extLst>
      <p:ext uri="{BB962C8B-B14F-4D97-AF65-F5344CB8AC3E}">
        <p14:creationId xmlns:p14="http://schemas.microsoft.com/office/powerpoint/2010/main" val="2526580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
            <a:extLst>
              <a:ext uri="{FF2B5EF4-FFF2-40B4-BE49-F238E27FC236}">
                <a16:creationId xmlns:a16="http://schemas.microsoft.com/office/drawing/2014/main" id="{C492637F-6DBE-AE72-F1F4-591F9217121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993" y="5820875"/>
            <a:ext cx="1453018" cy="537250"/>
          </a:xfrm>
          <a:prstGeom prst="rect">
            <a:avLst/>
          </a:prstGeom>
        </p:spPr>
      </p:pic>
    </p:spTree>
    <p:extLst>
      <p:ext uri="{BB962C8B-B14F-4D97-AF65-F5344CB8AC3E}">
        <p14:creationId xmlns:p14="http://schemas.microsoft.com/office/powerpoint/2010/main" val="147497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2890212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8572E084-F582-23D5-FFF8-04F2B0A1087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45568" y="6042598"/>
            <a:ext cx="1453018" cy="537250"/>
          </a:xfrm>
          <a:prstGeom prst="rect">
            <a:avLst/>
          </a:prstGeom>
        </p:spPr>
      </p:pic>
    </p:spTree>
    <p:extLst>
      <p:ext uri="{BB962C8B-B14F-4D97-AF65-F5344CB8AC3E}">
        <p14:creationId xmlns:p14="http://schemas.microsoft.com/office/powerpoint/2010/main" val="1382591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14" name="Picture 1">
            <a:extLst>
              <a:ext uri="{FF2B5EF4-FFF2-40B4-BE49-F238E27FC236}">
                <a16:creationId xmlns:a16="http://schemas.microsoft.com/office/drawing/2014/main" id="{E1C16DEB-FE65-9D75-B85D-3B992DE96D1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3403" y="6258093"/>
            <a:ext cx="1453018" cy="537250"/>
          </a:xfrm>
          <a:prstGeom prst="rect">
            <a:avLst/>
          </a:prstGeom>
        </p:spPr>
      </p:pic>
    </p:spTree>
    <p:extLst>
      <p:ext uri="{BB962C8B-B14F-4D97-AF65-F5344CB8AC3E}">
        <p14:creationId xmlns:p14="http://schemas.microsoft.com/office/powerpoint/2010/main" val="2145287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69C53ED4-CD0A-47DA-2D52-E3E86E15AA0B}"/>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36598" y="6159031"/>
            <a:ext cx="1453018" cy="537250"/>
          </a:xfrm>
          <a:prstGeom prst="rect">
            <a:avLst/>
          </a:prstGeom>
        </p:spPr>
      </p:pic>
    </p:spTree>
    <p:extLst>
      <p:ext uri="{BB962C8B-B14F-4D97-AF65-F5344CB8AC3E}">
        <p14:creationId xmlns:p14="http://schemas.microsoft.com/office/powerpoint/2010/main" val="1691474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1">
            <a:extLst>
              <a:ext uri="{FF2B5EF4-FFF2-40B4-BE49-F238E27FC236}">
                <a16:creationId xmlns:a16="http://schemas.microsoft.com/office/drawing/2014/main" id="{1F7EE298-AD08-CA8E-BC88-B8BFDCD88F2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2461339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533EFC1D-E0F5-D974-BF8A-23F32C35990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86118" y="6160562"/>
            <a:ext cx="1453018" cy="537250"/>
          </a:xfrm>
          <a:prstGeom prst="rect">
            <a:avLst/>
          </a:prstGeom>
        </p:spPr>
      </p:pic>
    </p:spTree>
    <p:extLst>
      <p:ext uri="{BB962C8B-B14F-4D97-AF65-F5344CB8AC3E}">
        <p14:creationId xmlns:p14="http://schemas.microsoft.com/office/powerpoint/2010/main" val="1535072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
            <a:extLst>
              <a:ext uri="{FF2B5EF4-FFF2-40B4-BE49-F238E27FC236}">
                <a16:creationId xmlns:a16="http://schemas.microsoft.com/office/drawing/2014/main" id="{A042BEFA-0063-202D-7CCF-3B7E887EE47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26469" y="115837"/>
            <a:ext cx="1453018" cy="537250"/>
          </a:xfrm>
          <a:prstGeom prst="rect">
            <a:avLst/>
          </a:prstGeom>
        </p:spPr>
      </p:pic>
    </p:spTree>
    <p:extLst>
      <p:ext uri="{BB962C8B-B14F-4D97-AF65-F5344CB8AC3E}">
        <p14:creationId xmlns:p14="http://schemas.microsoft.com/office/powerpoint/2010/main" val="16757140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62BC0EA1-310B-B339-B581-F956F7E8A0A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76292" y="215251"/>
            <a:ext cx="1453018" cy="537250"/>
          </a:xfrm>
          <a:prstGeom prst="rect">
            <a:avLst/>
          </a:prstGeom>
        </p:spPr>
      </p:pic>
    </p:spTree>
    <p:extLst>
      <p:ext uri="{BB962C8B-B14F-4D97-AF65-F5344CB8AC3E}">
        <p14:creationId xmlns:p14="http://schemas.microsoft.com/office/powerpoint/2010/main" val="4088367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7" name="Picture 1">
            <a:extLst>
              <a:ext uri="{FF2B5EF4-FFF2-40B4-BE49-F238E27FC236}">
                <a16:creationId xmlns:a16="http://schemas.microsoft.com/office/drawing/2014/main" id="{C851BF33-6B9D-F090-88F1-030D7DA266F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820817" y="777868"/>
            <a:ext cx="3263373" cy="1206624"/>
          </a:xfrm>
          <a:prstGeom prst="rect">
            <a:avLst/>
          </a:prstGeom>
        </p:spPr>
      </p:pic>
    </p:spTree>
    <p:extLst>
      <p:ext uri="{BB962C8B-B14F-4D97-AF65-F5344CB8AC3E}">
        <p14:creationId xmlns:p14="http://schemas.microsoft.com/office/powerpoint/2010/main" val="33986223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1"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2"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pic>
        <p:nvPicPr>
          <p:cNvPr id="8" name="Picture 1">
            <a:extLst>
              <a:ext uri="{FF2B5EF4-FFF2-40B4-BE49-F238E27FC236}">
                <a16:creationId xmlns:a16="http://schemas.microsoft.com/office/drawing/2014/main" id="{582BE4E0-2644-BD37-09E7-D133C74CE89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5" y="777868"/>
            <a:ext cx="3263373" cy="1206624"/>
          </a:xfrm>
          <a:prstGeom prst="rect">
            <a:avLst/>
          </a:prstGeom>
        </p:spPr>
      </p:pic>
    </p:spTree>
    <p:extLst>
      <p:ext uri="{BB962C8B-B14F-4D97-AF65-F5344CB8AC3E}">
        <p14:creationId xmlns:p14="http://schemas.microsoft.com/office/powerpoint/2010/main" val="841634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pic>
        <p:nvPicPr>
          <p:cNvPr id="9" name="Picture 1">
            <a:extLst>
              <a:ext uri="{FF2B5EF4-FFF2-40B4-BE49-F238E27FC236}">
                <a16:creationId xmlns:a16="http://schemas.microsoft.com/office/drawing/2014/main" id="{1564A146-CCA3-B5EB-1CDA-AD5ABFD0A2B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293042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AFD90CA-944C-2BC4-CA12-20DD5FAE59E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487346" y="232149"/>
            <a:ext cx="1453018" cy="537250"/>
          </a:xfrm>
          <a:prstGeom prst="rect">
            <a:avLst/>
          </a:prstGeom>
        </p:spPr>
      </p:pic>
    </p:spTree>
    <p:extLst>
      <p:ext uri="{BB962C8B-B14F-4D97-AF65-F5344CB8AC3E}">
        <p14:creationId xmlns:p14="http://schemas.microsoft.com/office/powerpoint/2010/main" val="3383115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3" name="Picture 1">
            <a:extLst>
              <a:ext uri="{FF2B5EF4-FFF2-40B4-BE49-F238E27FC236}">
                <a16:creationId xmlns:a16="http://schemas.microsoft.com/office/drawing/2014/main" id="{4A0BE6B8-E189-E0BE-E9E6-839B8E8A8E9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1501549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0F54157A-CA6B-7648-E45B-5E27DF54E1A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916676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pic>
        <p:nvPicPr>
          <p:cNvPr id="2" name="Picture 1">
            <a:extLst>
              <a:ext uri="{FF2B5EF4-FFF2-40B4-BE49-F238E27FC236}">
                <a16:creationId xmlns:a16="http://schemas.microsoft.com/office/drawing/2014/main" id="{7B11599B-C6BF-D247-124F-A0D5ADAE4A6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2445145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7FA87C4D-7821-3FF5-F4AD-EAE4299D919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1241216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pic>
        <p:nvPicPr>
          <p:cNvPr id="3" name="Picture 1">
            <a:extLst>
              <a:ext uri="{FF2B5EF4-FFF2-40B4-BE49-F238E27FC236}">
                <a16:creationId xmlns:a16="http://schemas.microsoft.com/office/drawing/2014/main" id="{2B259692-1B1B-84D0-2284-CE22170B0A4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6274" y="777868"/>
            <a:ext cx="3263373" cy="1206624"/>
          </a:xfrm>
          <a:prstGeom prst="rect">
            <a:avLst/>
          </a:prstGeom>
        </p:spPr>
      </p:pic>
    </p:spTree>
    <p:extLst>
      <p:ext uri="{BB962C8B-B14F-4D97-AF65-F5344CB8AC3E}">
        <p14:creationId xmlns:p14="http://schemas.microsoft.com/office/powerpoint/2010/main" val="2788991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pic>
        <p:nvPicPr>
          <p:cNvPr id="3" name="Picture 1">
            <a:extLst>
              <a:ext uri="{FF2B5EF4-FFF2-40B4-BE49-F238E27FC236}">
                <a16:creationId xmlns:a16="http://schemas.microsoft.com/office/drawing/2014/main" id="{72D02F5A-AFD0-1AF0-5F90-067795A3A21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886314" y="5503213"/>
            <a:ext cx="2418000" cy="894050"/>
          </a:xfrm>
          <a:prstGeom prst="rect">
            <a:avLst/>
          </a:prstGeom>
        </p:spPr>
      </p:pic>
    </p:spTree>
    <p:extLst>
      <p:ext uri="{BB962C8B-B14F-4D97-AF65-F5344CB8AC3E}">
        <p14:creationId xmlns:p14="http://schemas.microsoft.com/office/powerpoint/2010/main" val="246318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
            <a:extLst>
              <a:ext uri="{FF2B5EF4-FFF2-40B4-BE49-F238E27FC236}">
                <a16:creationId xmlns:a16="http://schemas.microsoft.com/office/drawing/2014/main" id="{10745BAF-647A-CCBA-BDCC-DFB1F57BAE3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3006" y="599693"/>
            <a:ext cx="2640538" cy="976332"/>
          </a:xfrm>
          <a:prstGeom prst="rect">
            <a:avLst/>
          </a:prstGeom>
        </p:spPr>
      </p:pic>
    </p:spTree>
    <p:extLst>
      <p:ext uri="{BB962C8B-B14F-4D97-AF65-F5344CB8AC3E}">
        <p14:creationId xmlns:p14="http://schemas.microsoft.com/office/powerpoint/2010/main" val="1756461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1">
            <a:extLst>
              <a:ext uri="{FF2B5EF4-FFF2-40B4-BE49-F238E27FC236}">
                <a16:creationId xmlns:a16="http://schemas.microsoft.com/office/drawing/2014/main" id="{7A1E142A-8C5E-B41A-C50E-2BCA620D385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2536257" y="608168"/>
            <a:ext cx="2640538" cy="976332"/>
          </a:xfrm>
          <a:prstGeom prst="rect">
            <a:avLst/>
          </a:prstGeom>
        </p:spPr>
      </p:pic>
    </p:spTree>
    <p:extLst>
      <p:ext uri="{BB962C8B-B14F-4D97-AF65-F5344CB8AC3E}">
        <p14:creationId xmlns:p14="http://schemas.microsoft.com/office/powerpoint/2010/main" val="39610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
            <a:extLst>
              <a:ext uri="{FF2B5EF4-FFF2-40B4-BE49-F238E27FC236}">
                <a16:creationId xmlns:a16="http://schemas.microsoft.com/office/drawing/2014/main" id="{A08EC0AC-26A4-C4ED-CAD7-36DBF6E8D32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97538" y="904158"/>
            <a:ext cx="3720006" cy="1375462"/>
          </a:xfrm>
          <a:prstGeom prst="rect">
            <a:avLst/>
          </a:prstGeom>
        </p:spPr>
      </p:pic>
    </p:spTree>
    <p:extLst>
      <p:ext uri="{BB962C8B-B14F-4D97-AF65-F5344CB8AC3E}">
        <p14:creationId xmlns:p14="http://schemas.microsoft.com/office/powerpoint/2010/main" val="2928528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3D6"/>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4B0AACE1-8263-973A-8027-EFA072C1EE2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3006" y="599693"/>
            <a:ext cx="2640538" cy="976332"/>
          </a:xfrm>
          <a:prstGeom prst="rect">
            <a:avLst/>
          </a:prstGeom>
        </p:spPr>
      </p:pic>
    </p:spTree>
    <p:extLst>
      <p:ext uri="{BB962C8B-B14F-4D97-AF65-F5344CB8AC3E}">
        <p14:creationId xmlns:p14="http://schemas.microsoft.com/office/powerpoint/2010/main" val="320355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9">
            <a:extLst>
              <a:ext uri="{FF2B5EF4-FFF2-40B4-BE49-F238E27FC236}">
                <a16:creationId xmlns:a16="http://schemas.microsoft.com/office/drawing/2014/main" id="{49B4E682-B107-CA97-DC4C-7C432B87CEC5}"/>
              </a:ext>
            </a:extLst>
          </p:cNvPr>
          <p:cNvSpPr/>
          <p:nvPr userDrawn="1"/>
        </p:nvSpPr>
        <p:spPr>
          <a:xfrm rot="18900000">
            <a:off x="9949464" y="5817782"/>
            <a:ext cx="2188813" cy="1818785"/>
          </a:xfrm>
          <a:custGeom>
            <a:avLst/>
            <a:gdLst>
              <a:gd name="csX0" fmla="*/ 1796177 w 2188813"/>
              <a:gd name="csY0" fmla="*/ 931824 h 1818785"/>
              <a:gd name="csX1" fmla="*/ 1973543 w 2188813"/>
              <a:gd name="csY1" fmla="*/ 1122464 h 1818785"/>
              <a:gd name="csX2" fmla="*/ 2156219 w 2188813"/>
              <a:gd name="csY2" fmla="*/ 1385618 h 1818785"/>
              <a:gd name="csX3" fmla="*/ 2188813 w 2188813"/>
              <a:gd name="csY3" fmla="*/ 1448758 h 1818785"/>
              <a:gd name="csX4" fmla="*/ 1818786 w 2188813"/>
              <a:gd name="csY4" fmla="*/ 1818785 h 1818785"/>
              <a:gd name="csX5" fmla="*/ 0 w 2188813"/>
              <a:gd name="csY5" fmla="*/ 0 h 1818785"/>
              <a:gd name="csX6" fmla="*/ 26934 w 2188813"/>
              <a:gd name="csY6" fmla="*/ 10322 h 1818785"/>
              <a:gd name="csX7" fmla="*/ 177678 w 2188813"/>
              <a:gd name="csY7" fmla="*/ 65885 h 1818785"/>
              <a:gd name="csX8" fmla="*/ 1796177 w 2188813"/>
              <a:gd name="csY8" fmla="*/ 931824 h 1818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813" h="1818785">
                <a:moveTo>
                  <a:pt x="1796177" y="931824"/>
                </a:moveTo>
                <a:cubicBezTo>
                  <a:pt x="1859076" y="991628"/>
                  <a:pt x="1918417" y="1055038"/>
                  <a:pt x="1973543" y="1122464"/>
                </a:cubicBezTo>
                <a:cubicBezTo>
                  <a:pt x="2040961" y="1204166"/>
                  <a:pt x="2102233" y="1291620"/>
                  <a:pt x="2156219" y="1385618"/>
                </a:cubicBezTo>
                <a:lnTo>
                  <a:pt x="2188813" y="1448758"/>
                </a:lnTo>
                <a:lnTo>
                  <a:pt x="1818786" y="1818785"/>
                </a:lnTo>
                <a:lnTo>
                  <a:pt x="0" y="0"/>
                </a:lnTo>
                <a:lnTo>
                  <a:pt x="26934" y="10322"/>
                </a:lnTo>
                <a:cubicBezTo>
                  <a:pt x="76133" y="27770"/>
                  <a:pt x="126906" y="46793"/>
                  <a:pt x="177678" y="65885"/>
                </a:cubicBezTo>
                <a:cubicBezTo>
                  <a:pt x="741269" y="271311"/>
                  <a:pt x="1355885" y="513200"/>
                  <a:pt x="1796177" y="931824"/>
                </a:cubicBezTo>
                <a:close/>
              </a:path>
            </a:pathLst>
          </a:custGeom>
          <a:solidFill>
            <a:srgbClr val="6E63D6"/>
          </a:solidFill>
          <a:ln w="6350" cap="flat">
            <a:noFill/>
            <a:prstDash val="solid"/>
            <a:miter/>
          </a:ln>
        </p:spPr>
        <p:txBody>
          <a:bodyPr/>
          <a:lstStyle/>
          <a:p>
            <a:endParaRPr lang="en-US"/>
          </a:p>
        </p:txBody>
      </p:sp>
      <p:pic>
        <p:nvPicPr>
          <p:cNvPr id="4" name="Picture 1">
            <a:extLst>
              <a:ext uri="{FF2B5EF4-FFF2-40B4-BE49-F238E27FC236}">
                <a16:creationId xmlns:a16="http://schemas.microsoft.com/office/drawing/2014/main" id="{D3CF36E5-E1D3-6F6D-99C2-2C0584BE874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35348" y="6339061"/>
            <a:ext cx="1453018" cy="537250"/>
          </a:xfrm>
          <a:prstGeom prst="rect">
            <a:avLst/>
          </a:prstGeom>
        </p:spPr>
      </p:pic>
    </p:spTree>
    <p:extLst>
      <p:ext uri="{BB962C8B-B14F-4D97-AF65-F5344CB8AC3E}">
        <p14:creationId xmlns:p14="http://schemas.microsoft.com/office/powerpoint/2010/main" val="42816981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70E3DF"/>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1">
            <a:extLst>
              <a:ext uri="{FF2B5EF4-FFF2-40B4-BE49-F238E27FC236}">
                <a16:creationId xmlns:a16="http://schemas.microsoft.com/office/drawing/2014/main" id="{73115C23-6538-A85A-8B73-0E41974AC12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2536257" y="608168"/>
            <a:ext cx="2640538" cy="976332"/>
          </a:xfrm>
          <a:prstGeom prst="rect">
            <a:avLst/>
          </a:prstGeom>
        </p:spPr>
      </p:pic>
    </p:spTree>
    <p:extLst>
      <p:ext uri="{BB962C8B-B14F-4D97-AF65-F5344CB8AC3E}">
        <p14:creationId xmlns:p14="http://schemas.microsoft.com/office/powerpoint/2010/main" val="3384148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4040A4"/>
          </a:solidFill>
          <a:ln w="10914" cap="rnd">
            <a:noFill/>
            <a:prstDash val="solid"/>
            <a:round/>
          </a:ln>
        </p:spPr>
        <p:txBody>
          <a:bodyPr rtlCol="0" anchor="ctr"/>
          <a:lstStyle/>
          <a:p>
            <a:endParaRPr lang="en-US"/>
          </a:p>
        </p:txBody>
      </p:sp>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4040A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4040A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0ADC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9F02284F-6621-57E1-100D-165A5034CD1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97538" y="904158"/>
            <a:ext cx="3720006" cy="1375462"/>
          </a:xfrm>
          <a:prstGeom prst="rect">
            <a:avLst/>
          </a:prstGeom>
        </p:spPr>
      </p:pic>
    </p:spTree>
    <p:extLst>
      <p:ext uri="{BB962C8B-B14F-4D97-AF65-F5344CB8AC3E}">
        <p14:creationId xmlns:p14="http://schemas.microsoft.com/office/powerpoint/2010/main" val="2810913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055CF746-A8B4-0DD7-9E07-BE834C70A30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783006" y="599693"/>
            <a:ext cx="2640538" cy="976332"/>
          </a:xfrm>
          <a:prstGeom prst="rect">
            <a:avLst/>
          </a:prstGeom>
        </p:spPr>
      </p:pic>
    </p:spTree>
    <p:extLst>
      <p:ext uri="{BB962C8B-B14F-4D97-AF65-F5344CB8AC3E}">
        <p14:creationId xmlns:p14="http://schemas.microsoft.com/office/powerpoint/2010/main" val="3940528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75614" y="0"/>
            <a:ext cx="6416386" cy="6858000"/>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1">
            <a:extLst>
              <a:ext uri="{FF2B5EF4-FFF2-40B4-BE49-F238E27FC236}">
                <a16:creationId xmlns:a16="http://schemas.microsoft.com/office/drawing/2014/main" id="{81981ACF-8845-4894-CB7A-906B9B02B32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2536257" y="608168"/>
            <a:ext cx="2640538" cy="976332"/>
          </a:xfrm>
          <a:prstGeom prst="rect">
            <a:avLst/>
          </a:prstGeom>
        </p:spPr>
      </p:pic>
    </p:spTree>
    <p:extLst>
      <p:ext uri="{BB962C8B-B14F-4D97-AF65-F5344CB8AC3E}">
        <p14:creationId xmlns:p14="http://schemas.microsoft.com/office/powerpoint/2010/main" val="1164979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DFC2DC6F-44BA-8A68-14C0-634263F17A2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97538" y="904158"/>
            <a:ext cx="3720006" cy="1375462"/>
          </a:xfrm>
          <a:prstGeom prst="rect">
            <a:avLst/>
          </a:prstGeom>
        </p:spPr>
      </p:pic>
    </p:spTree>
    <p:extLst>
      <p:ext uri="{BB962C8B-B14F-4D97-AF65-F5344CB8AC3E}">
        <p14:creationId xmlns:p14="http://schemas.microsoft.com/office/powerpoint/2010/main" val="31907413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66875835-ACF6-B546-2338-B4A38AF0926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326283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1">
            <a:extLst>
              <a:ext uri="{FF2B5EF4-FFF2-40B4-BE49-F238E27FC236}">
                <a16:creationId xmlns:a16="http://schemas.microsoft.com/office/drawing/2014/main" id="{8AA93FA5-31BC-BA1D-7AFA-F8930D4738F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3817615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19F87313-8AB5-6A8B-E5E6-835FE3B689F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9" y="122958"/>
            <a:ext cx="1255859" cy="464350"/>
          </a:xfrm>
          <a:prstGeom prst="rect">
            <a:avLst/>
          </a:prstGeom>
        </p:spPr>
      </p:pic>
    </p:spTree>
    <p:extLst>
      <p:ext uri="{BB962C8B-B14F-4D97-AF65-F5344CB8AC3E}">
        <p14:creationId xmlns:p14="http://schemas.microsoft.com/office/powerpoint/2010/main" val="1174293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81EDBABE-3DAC-23AF-0406-E2BDA17F76E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29914498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9C4F9F8-0357-CBF2-4D5E-3CCEA43E9884}"/>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45163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E055ECA2-1AB6-F401-9CBF-ED146BC7F41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65969"/>
            <a:ext cx="1453018" cy="537250"/>
          </a:xfrm>
          <a:prstGeom prst="rect">
            <a:avLst/>
          </a:prstGeom>
        </p:spPr>
      </p:pic>
    </p:spTree>
    <p:extLst>
      <p:ext uri="{BB962C8B-B14F-4D97-AF65-F5344CB8AC3E}">
        <p14:creationId xmlns:p14="http://schemas.microsoft.com/office/powerpoint/2010/main" val="575349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4C6419C0-CE27-55B3-E284-A4613249413D}"/>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3867326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FB775539-D58B-FFF6-9687-B84DB70C79E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8" y="122958"/>
            <a:ext cx="1255859" cy="464350"/>
          </a:xfrm>
          <a:prstGeom prst="rect">
            <a:avLst/>
          </a:prstGeom>
        </p:spPr>
      </p:pic>
    </p:spTree>
    <p:extLst>
      <p:ext uri="{BB962C8B-B14F-4D97-AF65-F5344CB8AC3E}">
        <p14:creationId xmlns:p14="http://schemas.microsoft.com/office/powerpoint/2010/main" val="3897064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718D30E5-C330-A3C6-E76A-AF50D545F5D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597678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DC6FCF7-F553-8565-2CE0-C60D06113EF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570005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pic>
        <p:nvPicPr>
          <p:cNvPr id="2" name="Picture 1">
            <a:extLst>
              <a:ext uri="{FF2B5EF4-FFF2-40B4-BE49-F238E27FC236}">
                <a16:creationId xmlns:a16="http://schemas.microsoft.com/office/drawing/2014/main" id="{50F3E346-15FF-E7A6-5BC0-696219E9730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195287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20B0003-668C-E5AD-CB1F-5EA1CD0AC52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8266038" y="122958"/>
            <a:ext cx="1255859" cy="464350"/>
          </a:xfrm>
          <a:prstGeom prst="rect">
            <a:avLst/>
          </a:prstGeom>
        </p:spPr>
      </p:pic>
    </p:spTree>
    <p:extLst>
      <p:ext uri="{BB962C8B-B14F-4D97-AF65-F5344CB8AC3E}">
        <p14:creationId xmlns:p14="http://schemas.microsoft.com/office/powerpoint/2010/main" val="24776414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 name="Picture 1">
            <a:extLst>
              <a:ext uri="{FF2B5EF4-FFF2-40B4-BE49-F238E27FC236}">
                <a16:creationId xmlns:a16="http://schemas.microsoft.com/office/drawing/2014/main" id="{F08AC269-DDB6-3802-3930-AC72330014D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878266" y="57875"/>
            <a:ext cx="1255859" cy="464350"/>
          </a:xfrm>
          <a:prstGeom prst="rect">
            <a:avLst/>
          </a:prstGeom>
        </p:spPr>
      </p:pic>
    </p:spTree>
    <p:extLst>
      <p:ext uri="{BB962C8B-B14F-4D97-AF65-F5344CB8AC3E}">
        <p14:creationId xmlns:p14="http://schemas.microsoft.com/office/powerpoint/2010/main" val="1583305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pic>
        <p:nvPicPr>
          <p:cNvPr id="3" name="Picture 1">
            <a:extLst>
              <a:ext uri="{FF2B5EF4-FFF2-40B4-BE49-F238E27FC236}">
                <a16:creationId xmlns:a16="http://schemas.microsoft.com/office/drawing/2014/main" id="{085E845A-60B4-F86B-4FC8-6D15EB3C700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97538" y="921066"/>
            <a:ext cx="3720006" cy="1375460"/>
          </a:xfrm>
          <a:prstGeom prst="rect">
            <a:avLst/>
          </a:prstGeom>
        </p:spPr>
      </p:pic>
    </p:spTree>
    <p:extLst>
      <p:ext uri="{BB962C8B-B14F-4D97-AF65-F5344CB8AC3E}">
        <p14:creationId xmlns:p14="http://schemas.microsoft.com/office/powerpoint/2010/main" val="10479303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pic>
        <p:nvPicPr>
          <p:cNvPr id="2" name="Picture 1">
            <a:extLst>
              <a:ext uri="{FF2B5EF4-FFF2-40B4-BE49-F238E27FC236}">
                <a16:creationId xmlns:a16="http://schemas.microsoft.com/office/drawing/2014/main" id="{A6CF397E-C2B7-D4C2-86C0-6AD47E852F5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97538" y="921066"/>
            <a:ext cx="3720006" cy="1375460"/>
          </a:xfrm>
          <a:prstGeom prst="rect">
            <a:avLst/>
          </a:prstGeom>
        </p:spPr>
      </p:pic>
    </p:spTree>
    <p:extLst>
      <p:ext uri="{BB962C8B-B14F-4D97-AF65-F5344CB8AC3E}">
        <p14:creationId xmlns:p14="http://schemas.microsoft.com/office/powerpoint/2010/main" val="1436795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pic>
        <p:nvPicPr>
          <p:cNvPr id="8" name="Picture 1">
            <a:extLst>
              <a:ext uri="{FF2B5EF4-FFF2-40B4-BE49-F238E27FC236}">
                <a16:creationId xmlns:a16="http://schemas.microsoft.com/office/drawing/2014/main" id="{BCD02C1D-CDA9-49AF-3EAA-01D755E5BA8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97538" y="921066"/>
            <a:ext cx="3720006" cy="1375460"/>
          </a:xfrm>
          <a:prstGeom prst="rect">
            <a:avLst/>
          </a:prstGeom>
        </p:spPr>
      </p:pic>
    </p:spTree>
    <p:extLst>
      <p:ext uri="{BB962C8B-B14F-4D97-AF65-F5344CB8AC3E}">
        <p14:creationId xmlns:p14="http://schemas.microsoft.com/office/powerpoint/2010/main" val="148955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61B0271-7599-CA91-3344-6F442927D09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41548" y="6165969"/>
            <a:ext cx="1453018" cy="537250"/>
          </a:xfrm>
          <a:prstGeom prst="rect">
            <a:avLst/>
          </a:prstGeom>
        </p:spPr>
      </p:pic>
    </p:spTree>
    <p:extLst>
      <p:ext uri="{BB962C8B-B14F-4D97-AF65-F5344CB8AC3E}">
        <p14:creationId xmlns:p14="http://schemas.microsoft.com/office/powerpoint/2010/main" val="28048578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X26 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632129DA-E936-54F7-4DD4-02EF1312FDEC}"/>
              </a:ext>
            </a:extLst>
          </p:cNvPr>
          <p:cNvSpPr>
            <a:spLocks noGrp="1"/>
          </p:cNvSpPr>
          <p:nvPr>
            <p:ph type="body" sz="quarter" idx="12" hasCustomPrompt="1"/>
          </p:nvPr>
        </p:nvSpPr>
        <p:spPr>
          <a:xfrm>
            <a:off x="1198606" y="4126728"/>
            <a:ext cx="3361038" cy="482341"/>
          </a:xfrm>
          <a:prstGeom prst="rect">
            <a:avLst/>
          </a:prstGeom>
        </p:spPr>
        <p:txBody>
          <a:bodyPr/>
          <a:lstStyle>
            <a:lvl1pPr algn="ctr">
              <a:spcBef>
                <a:spcPts val="400"/>
              </a:spcBef>
              <a:buNone/>
              <a:defRPr b="1" i="0">
                <a:solidFill>
                  <a:srgbClr val="351C5C"/>
                </a:solidFill>
                <a:latin typeface="Aptos" panose="020B0004020202020204" pitchFamily="34" charset="0"/>
              </a:defRPr>
            </a:lvl1pPr>
          </a:lstStyle>
          <a:p>
            <a:pPr lvl="0"/>
            <a:r>
              <a:rPr lang="en-US"/>
              <a:t>First name</a:t>
            </a:r>
          </a:p>
        </p:txBody>
      </p:sp>
      <p:sp>
        <p:nvSpPr>
          <p:cNvPr id="12" name="Text Placeholder 9">
            <a:extLst>
              <a:ext uri="{FF2B5EF4-FFF2-40B4-BE49-F238E27FC236}">
                <a16:creationId xmlns:a16="http://schemas.microsoft.com/office/drawing/2014/main" id="{23519E7A-C439-0D9A-1503-1FA9B95F618F}"/>
              </a:ext>
            </a:extLst>
          </p:cNvPr>
          <p:cNvSpPr>
            <a:spLocks noGrp="1"/>
          </p:cNvSpPr>
          <p:nvPr>
            <p:ph type="body" sz="quarter" idx="13" hasCustomPrompt="1"/>
          </p:nvPr>
        </p:nvSpPr>
        <p:spPr>
          <a:xfrm>
            <a:off x="1198606" y="4584355"/>
            <a:ext cx="3361038" cy="482341"/>
          </a:xfrm>
          <a:prstGeom prst="rect">
            <a:avLst/>
          </a:prstGeom>
        </p:spPr>
        <p:txBody>
          <a:bodyPr/>
          <a:lstStyle>
            <a:lvl1pPr algn="ctr">
              <a:spcBef>
                <a:spcPts val="400"/>
              </a:spcBef>
              <a:buNone/>
              <a:defRPr b="0" i="0">
                <a:solidFill>
                  <a:srgbClr val="351C5C"/>
                </a:solidFill>
                <a:latin typeface="Aptos Light" panose="020B0004020202020204" pitchFamily="34" charset="0"/>
              </a:defRPr>
            </a:lvl1pPr>
          </a:lstStyle>
          <a:p>
            <a:pPr lvl="0"/>
            <a:r>
              <a:rPr lang="en-US"/>
              <a:t>Last name</a:t>
            </a:r>
          </a:p>
        </p:txBody>
      </p:sp>
      <p:sp>
        <p:nvSpPr>
          <p:cNvPr id="13" name="Text Placeholder 7">
            <a:extLst>
              <a:ext uri="{FF2B5EF4-FFF2-40B4-BE49-F238E27FC236}">
                <a16:creationId xmlns:a16="http://schemas.microsoft.com/office/drawing/2014/main" id="{E87306CE-3BF4-C896-3213-1C9E15051CBE}"/>
              </a:ext>
            </a:extLst>
          </p:cNvPr>
          <p:cNvSpPr>
            <a:spLocks noGrp="1"/>
          </p:cNvSpPr>
          <p:nvPr>
            <p:ph type="body" sz="quarter" idx="14" hasCustomPrompt="1"/>
          </p:nvPr>
        </p:nvSpPr>
        <p:spPr>
          <a:xfrm>
            <a:off x="741920" y="1734528"/>
            <a:ext cx="4250210" cy="1594622"/>
          </a:xfrm>
          <a:prstGeom prst="rect">
            <a:avLst/>
          </a:prstGeom>
        </p:spPr>
        <p:txBody>
          <a:bodyPr/>
          <a:lstStyle>
            <a:lvl1pPr marL="0" indent="0" algn="ctr">
              <a:buNone/>
              <a:defRPr sz="4800" b="1" i="0">
                <a:solidFill>
                  <a:srgbClr val="6E63D6"/>
                </a:solidFill>
                <a:latin typeface="Aptos ExtraBold" panose="020B0004020202020204" pitchFamily="34" charset="0"/>
              </a:defRPr>
            </a:lvl1pPr>
          </a:lstStyle>
          <a:p>
            <a:pPr lvl="0"/>
            <a:r>
              <a:rPr lang="en-US"/>
              <a:t>This is</a:t>
            </a:r>
          </a:p>
          <a:p>
            <a:pPr lvl="0"/>
            <a:r>
              <a:rPr lang="en-US"/>
              <a:t>the title</a:t>
            </a:r>
          </a:p>
        </p:txBody>
      </p:sp>
    </p:spTree>
    <p:extLst>
      <p:ext uri="{BB962C8B-B14F-4D97-AF65-F5344CB8AC3E}">
        <p14:creationId xmlns:p14="http://schemas.microsoft.com/office/powerpoint/2010/main" val="37051169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X26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0A00EB3-A308-5EE7-F8C5-FD5FE9B1E871}"/>
              </a:ext>
            </a:extLst>
          </p:cNvPr>
          <p:cNvSpPr>
            <a:spLocks noGrp="1"/>
          </p:cNvSpPr>
          <p:nvPr>
            <p:ph type="body" sz="quarter" idx="10" hasCustomPrompt="1"/>
          </p:nvPr>
        </p:nvSpPr>
        <p:spPr>
          <a:xfrm>
            <a:off x="741920" y="1734528"/>
            <a:ext cx="4250210" cy="1594622"/>
          </a:xfrm>
          <a:prstGeom prst="rect">
            <a:avLst/>
          </a:prstGeom>
        </p:spPr>
        <p:txBody>
          <a:bodyPr/>
          <a:lstStyle>
            <a:lvl1pPr marL="0" indent="0" algn="ctr">
              <a:buNone/>
              <a:defRPr sz="4800" b="1" i="0">
                <a:solidFill>
                  <a:srgbClr val="EFBC6E"/>
                </a:solidFill>
                <a:latin typeface="Aptos ExtraBold" panose="020B0004020202020204" pitchFamily="34" charset="0"/>
              </a:defRPr>
            </a:lvl1pPr>
          </a:lstStyle>
          <a:p>
            <a:pPr lvl="0"/>
            <a:r>
              <a:rPr lang="en-US"/>
              <a:t>This is</a:t>
            </a:r>
          </a:p>
          <a:p>
            <a:pPr lvl="0"/>
            <a:r>
              <a:rPr lang="en-US"/>
              <a:t>the title</a:t>
            </a:r>
          </a:p>
        </p:txBody>
      </p:sp>
      <p:sp>
        <p:nvSpPr>
          <p:cNvPr id="6" name="Text Placeholder 9">
            <a:extLst>
              <a:ext uri="{FF2B5EF4-FFF2-40B4-BE49-F238E27FC236}">
                <a16:creationId xmlns:a16="http://schemas.microsoft.com/office/drawing/2014/main" id="{632AAF5C-0183-112B-4BA4-690D0D60968B}"/>
              </a:ext>
            </a:extLst>
          </p:cNvPr>
          <p:cNvSpPr>
            <a:spLocks noGrp="1"/>
          </p:cNvSpPr>
          <p:nvPr>
            <p:ph type="body" sz="quarter" idx="12" hasCustomPrompt="1"/>
          </p:nvPr>
        </p:nvSpPr>
        <p:spPr>
          <a:xfrm>
            <a:off x="1198606" y="4126728"/>
            <a:ext cx="3361038" cy="482341"/>
          </a:xfrm>
          <a:prstGeom prst="rect">
            <a:avLst/>
          </a:prstGeom>
        </p:spPr>
        <p:txBody>
          <a:bodyPr/>
          <a:lstStyle>
            <a:lvl1pPr algn="ctr">
              <a:spcBef>
                <a:spcPts val="400"/>
              </a:spcBef>
              <a:buNone/>
              <a:defRPr b="1" i="0">
                <a:solidFill>
                  <a:schemeClr val="bg1"/>
                </a:solidFill>
                <a:latin typeface="Aptos" panose="020B0004020202020204" pitchFamily="34" charset="0"/>
              </a:defRPr>
            </a:lvl1pPr>
          </a:lstStyle>
          <a:p>
            <a:pPr lvl="0"/>
            <a:r>
              <a:rPr lang="en-US"/>
              <a:t>First name</a:t>
            </a:r>
          </a:p>
        </p:txBody>
      </p:sp>
      <p:sp>
        <p:nvSpPr>
          <p:cNvPr id="7" name="Text Placeholder 9">
            <a:extLst>
              <a:ext uri="{FF2B5EF4-FFF2-40B4-BE49-F238E27FC236}">
                <a16:creationId xmlns:a16="http://schemas.microsoft.com/office/drawing/2014/main" id="{CEF8D1BF-6A0D-B74F-335F-52791CA06038}"/>
              </a:ext>
            </a:extLst>
          </p:cNvPr>
          <p:cNvSpPr>
            <a:spLocks noGrp="1"/>
          </p:cNvSpPr>
          <p:nvPr>
            <p:ph type="body" sz="quarter" idx="13" hasCustomPrompt="1"/>
          </p:nvPr>
        </p:nvSpPr>
        <p:spPr>
          <a:xfrm>
            <a:off x="1198606" y="4584355"/>
            <a:ext cx="3361038" cy="482341"/>
          </a:xfrm>
          <a:prstGeom prst="rect">
            <a:avLst/>
          </a:prstGeom>
        </p:spPr>
        <p:txBody>
          <a:bodyPr/>
          <a:lstStyle>
            <a:lvl1pPr algn="ctr">
              <a:spcBef>
                <a:spcPts val="400"/>
              </a:spcBef>
              <a:buNone/>
              <a:defRPr b="0" i="0">
                <a:solidFill>
                  <a:schemeClr val="bg1"/>
                </a:solidFill>
                <a:latin typeface="Aptos Light" panose="020B0004020202020204" pitchFamily="34" charset="0"/>
              </a:defRPr>
            </a:lvl1pPr>
          </a:lstStyle>
          <a:p>
            <a:pPr lvl="0"/>
            <a:r>
              <a:rPr lang="en-US"/>
              <a:t>Last name</a:t>
            </a:r>
          </a:p>
        </p:txBody>
      </p:sp>
    </p:spTree>
    <p:extLst>
      <p:ext uri="{BB962C8B-B14F-4D97-AF65-F5344CB8AC3E}">
        <p14:creationId xmlns:p14="http://schemas.microsoft.com/office/powerpoint/2010/main" val="42842052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X26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61E73B47-338C-5312-4C2C-F2950EFF2DC4}"/>
              </a:ext>
            </a:extLst>
          </p:cNvPr>
          <p:cNvSpPr>
            <a:spLocks noGrp="1"/>
          </p:cNvSpPr>
          <p:nvPr>
            <p:ph type="body" sz="quarter" idx="10" hasCustomPrompt="1"/>
          </p:nvPr>
        </p:nvSpPr>
        <p:spPr>
          <a:xfrm>
            <a:off x="6096000" y="2138363"/>
            <a:ext cx="5572898" cy="1334701"/>
          </a:xfrm>
          <a:prstGeom prst="rect">
            <a:avLst/>
          </a:prstGeom>
        </p:spPr>
        <p:txBody>
          <a:bodyPr/>
          <a:lstStyle>
            <a:lvl1pPr marL="0" indent="0" algn="ctr">
              <a:buNone/>
              <a:defRPr sz="4400" b="1" i="0">
                <a:solidFill>
                  <a:srgbClr val="403FA4"/>
                </a:solidFill>
                <a:latin typeface="Aptos ExtraBold" panose="020B0004020202020204" pitchFamily="34" charset="0"/>
              </a:defRPr>
            </a:lvl1pPr>
          </a:lstStyle>
          <a:p>
            <a:pPr lvl="0"/>
            <a:r>
              <a:rPr lang="en-US"/>
              <a:t>Here is the title for the presentation</a:t>
            </a:r>
          </a:p>
        </p:txBody>
      </p:sp>
      <p:sp>
        <p:nvSpPr>
          <p:cNvPr id="3" name="Text Placeholder 9">
            <a:extLst>
              <a:ext uri="{FF2B5EF4-FFF2-40B4-BE49-F238E27FC236}">
                <a16:creationId xmlns:a16="http://schemas.microsoft.com/office/drawing/2014/main" id="{9E59C7E3-6F36-846C-48E9-372B76C0E297}"/>
              </a:ext>
            </a:extLst>
          </p:cNvPr>
          <p:cNvSpPr>
            <a:spLocks noGrp="1"/>
          </p:cNvSpPr>
          <p:nvPr>
            <p:ph type="body" sz="quarter" idx="11" hasCustomPrompt="1"/>
          </p:nvPr>
        </p:nvSpPr>
        <p:spPr>
          <a:xfrm>
            <a:off x="7241060" y="4213227"/>
            <a:ext cx="3361038" cy="482341"/>
          </a:xfrm>
          <a:prstGeom prst="rect">
            <a:avLst/>
          </a:prstGeom>
        </p:spPr>
        <p:txBody>
          <a:bodyPr/>
          <a:lstStyle>
            <a:lvl1pPr algn="ctr">
              <a:spcBef>
                <a:spcPts val="400"/>
              </a:spcBef>
              <a:buNone/>
              <a:defRPr b="1" i="0">
                <a:solidFill>
                  <a:srgbClr val="351C5C"/>
                </a:solidFill>
                <a:latin typeface="Aptos" panose="020B0004020202020204" pitchFamily="34" charset="0"/>
              </a:defRPr>
            </a:lvl1pPr>
          </a:lstStyle>
          <a:p>
            <a:pPr lvl="0"/>
            <a:r>
              <a:rPr lang="en-US"/>
              <a:t>First name</a:t>
            </a:r>
          </a:p>
        </p:txBody>
      </p:sp>
      <p:sp>
        <p:nvSpPr>
          <p:cNvPr id="5" name="Text Placeholder 9">
            <a:extLst>
              <a:ext uri="{FF2B5EF4-FFF2-40B4-BE49-F238E27FC236}">
                <a16:creationId xmlns:a16="http://schemas.microsoft.com/office/drawing/2014/main" id="{D11BF989-1C30-EB02-97FD-C67EAC3D492F}"/>
              </a:ext>
            </a:extLst>
          </p:cNvPr>
          <p:cNvSpPr>
            <a:spLocks noGrp="1"/>
          </p:cNvSpPr>
          <p:nvPr>
            <p:ph type="body" sz="quarter" idx="12" hasCustomPrompt="1"/>
          </p:nvPr>
        </p:nvSpPr>
        <p:spPr>
          <a:xfrm>
            <a:off x="7241060" y="4670854"/>
            <a:ext cx="3361038" cy="482341"/>
          </a:xfrm>
          <a:prstGeom prst="rect">
            <a:avLst/>
          </a:prstGeom>
        </p:spPr>
        <p:txBody>
          <a:bodyPr/>
          <a:lstStyle>
            <a:lvl1pPr algn="ctr">
              <a:spcBef>
                <a:spcPts val="400"/>
              </a:spcBef>
              <a:buNone/>
              <a:defRPr b="0" i="0">
                <a:solidFill>
                  <a:srgbClr val="351C5C"/>
                </a:solidFill>
                <a:latin typeface="Aptos Light" panose="020B0004020202020204" pitchFamily="34" charset="0"/>
              </a:defRPr>
            </a:lvl1pPr>
          </a:lstStyle>
          <a:p>
            <a:pPr lvl="0"/>
            <a:r>
              <a:rPr lang="en-US"/>
              <a:t>Last name</a:t>
            </a:r>
          </a:p>
        </p:txBody>
      </p:sp>
    </p:spTree>
    <p:extLst>
      <p:ext uri="{BB962C8B-B14F-4D97-AF65-F5344CB8AC3E}">
        <p14:creationId xmlns:p14="http://schemas.microsoft.com/office/powerpoint/2010/main" val="3606863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X26 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A742051-C27E-A7C1-1050-81511E9E93FF}"/>
              </a:ext>
            </a:extLst>
          </p:cNvPr>
          <p:cNvSpPr>
            <a:spLocks noGrp="1"/>
          </p:cNvSpPr>
          <p:nvPr>
            <p:ph type="body" sz="quarter" idx="10" hasCustomPrompt="1"/>
          </p:nvPr>
        </p:nvSpPr>
        <p:spPr>
          <a:xfrm>
            <a:off x="6096000" y="2138363"/>
            <a:ext cx="5572898" cy="1334701"/>
          </a:xfrm>
          <a:prstGeom prst="rect">
            <a:avLst/>
          </a:prstGeom>
        </p:spPr>
        <p:txBody>
          <a:bodyPr/>
          <a:lstStyle>
            <a:lvl1pPr marL="0" indent="0" algn="ctr">
              <a:buNone/>
              <a:defRPr sz="4400" b="1" i="0">
                <a:solidFill>
                  <a:srgbClr val="70E3DF"/>
                </a:solidFill>
                <a:latin typeface="Aptos ExtraBold" panose="020B0004020202020204" pitchFamily="34" charset="0"/>
              </a:defRPr>
            </a:lvl1pPr>
          </a:lstStyle>
          <a:p>
            <a:pPr lvl="0"/>
            <a:r>
              <a:rPr lang="en-US"/>
              <a:t>Here is the title for the presentation</a:t>
            </a:r>
          </a:p>
        </p:txBody>
      </p:sp>
      <p:sp>
        <p:nvSpPr>
          <p:cNvPr id="3" name="Text Placeholder 9">
            <a:extLst>
              <a:ext uri="{FF2B5EF4-FFF2-40B4-BE49-F238E27FC236}">
                <a16:creationId xmlns:a16="http://schemas.microsoft.com/office/drawing/2014/main" id="{DA5191BE-7BB9-993D-1C44-E88B9C7E2447}"/>
              </a:ext>
            </a:extLst>
          </p:cNvPr>
          <p:cNvSpPr>
            <a:spLocks noGrp="1"/>
          </p:cNvSpPr>
          <p:nvPr>
            <p:ph type="body" sz="quarter" idx="11" hasCustomPrompt="1"/>
          </p:nvPr>
        </p:nvSpPr>
        <p:spPr>
          <a:xfrm>
            <a:off x="7241060" y="4213227"/>
            <a:ext cx="3361038" cy="482341"/>
          </a:xfrm>
          <a:prstGeom prst="rect">
            <a:avLst/>
          </a:prstGeom>
        </p:spPr>
        <p:txBody>
          <a:bodyPr/>
          <a:lstStyle>
            <a:lvl1pPr algn="ctr">
              <a:spcBef>
                <a:spcPts val="400"/>
              </a:spcBef>
              <a:buNone/>
              <a:defRPr b="1" i="0">
                <a:solidFill>
                  <a:schemeClr val="bg1"/>
                </a:solidFill>
                <a:latin typeface="Aptos" panose="020B0004020202020204" pitchFamily="34" charset="0"/>
              </a:defRPr>
            </a:lvl1pPr>
          </a:lstStyle>
          <a:p>
            <a:pPr lvl="0"/>
            <a:r>
              <a:rPr lang="en-US"/>
              <a:t>First name</a:t>
            </a:r>
          </a:p>
        </p:txBody>
      </p:sp>
      <p:sp>
        <p:nvSpPr>
          <p:cNvPr id="4" name="Text Placeholder 9">
            <a:extLst>
              <a:ext uri="{FF2B5EF4-FFF2-40B4-BE49-F238E27FC236}">
                <a16:creationId xmlns:a16="http://schemas.microsoft.com/office/drawing/2014/main" id="{A6355020-0BEA-A1E1-256E-0EAC1F82E840}"/>
              </a:ext>
            </a:extLst>
          </p:cNvPr>
          <p:cNvSpPr>
            <a:spLocks noGrp="1"/>
          </p:cNvSpPr>
          <p:nvPr>
            <p:ph type="body" sz="quarter" idx="12" hasCustomPrompt="1"/>
          </p:nvPr>
        </p:nvSpPr>
        <p:spPr>
          <a:xfrm>
            <a:off x="7241060" y="4670854"/>
            <a:ext cx="3361038" cy="482341"/>
          </a:xfrm>
          <a:prstGeom prst="rect">
            <a:avLst/>
          </a:prstGeom>
        </p:spPr>
        <p:txBody>
          <a:bodyPr/>
          <a:lstStyle>
            <a:lvl1pPr algn="ctr">
              <a:spcBef>
                <a:spcPts val="400"/>
              </a:spcBef>
              <a:buNone/>
              <a:defRPr b="0" i="0">
                <a:solidFill>
                  <a:schemeClr val="bg1"/>
                </a:solidFill>
                <a:latin typeface="Aptos Light" panose="020B0004020202020204" pitchFamily="34" charset="0"/>
              </a:defRPr>
            </a:lvl1pPr>
          </a:lstStyle>
          <a:p>
            <a:pPr lvl="0"/>
            <a:r>
              <a:rPr lang="en-US"/>
              <a:t>Last name</a:t>
            </a:r>
          </a:p>
        </p:txBody>
      </p:sp>
    </p:spTree>
    <p:extLst>
      <p:ext uri="{BB962C8B-B14F-4D97-AF65-F5344CB8AC3E}">
        <p14:creationId xmlns:p14="http://schemas.microsoft.com/office/powerpoint/2010/main" val="4626441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X26 Question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995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X26 Question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6727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X26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5307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X26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7378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X26 Backgroun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0856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AF428C5-DD9A-0D32-BE95-467D92AD3F1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3551" y="443400"/>
            <a:ext cx="1411250" cy="369155"/>
          </a:xfrm>
          <a:prstGeom prst="rect">
            <a:avLst/>
          </a:prstGeom>
        </p:spPr>
      </p:pic>
      <p:pic>
        <p:nvPicPr>
          <p:cNvPr id="11" name="Picture 10">
            <a:extLst>
              <a:ext uri="{FF2B5EF4-FFF2-40B4-BE49-F238E27FC236}">
                <a16:creationId xmlns:a16="http://schemas.microsoft.com/office/drawing/2014/main" id="{31D29578-E8EF-969C-DE7B-C33665F90E99}"/>
              </a:ext>
            </a:extLst>
          </p:cNvPr>
          <p:cNvPicPr>
            <a:picLocks noChangeAspect="1"/>
          </p:cNvPicPr>
          <p:nvPr userDrawn="1"/>
        </p:nvPicPr>
        <p:blipFill>
          <a:blip r:embed="rId3"/>
          <a:stretch>
            <a:fillRect/>
          </a:stretch>
        </p:blipFill>
        <p:spPr>
          <a:xfrm>
            <a:off x="6982006" y="907200"/>
            <a:ext cx="4373170" cy="5043600"/>
          </a:xfrm>
          <a:prstGeom prst="rect">
            <a:avLst/>
          </a:prstGeom>
        </p:spPr>
      </p:pic>
    </p:spTree>
    <p:extLst>
      <p:ext uri="{BB962C8B-B14F-4D97-AF65-F5344CB8AC3E}">
        <p14:creationId xmlns:p14="http://schemas.microsoft.com/office/powerpoint/2010/main" val="187190856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1">
            <a:extLst>
              <a:ext uri="{FF2B5EF4-FFF2-40B4-BE49-F238E27FC236}">
                <a16:creationId xmlns:a16="http://schemas.microsoft.com/office/drawing/2014/main" id="{84010717-EEFC-57F0-0944-AE247156572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300266" y="5807273"/>
            <a:ext cx="1453018" cy="537250"/>
          </a:xfrm>
          <a:prstGeom prst="rect">
            <a:avLst/>
          </a:prstGeom>
        </p:spPr>
      </p:pic>
    </p:spTree>
    <p:extLst>
      <p:ext uri="{BB962C8B-B14F-4D97-AF65-F5344CB8AC3E}">
        <p14:creationId xmlns:p14="http://schemas.microsoft.com/office/powerpoint/2010/main" val="29333404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 Watermar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D600566-8742-E3B0-0050-DBF1026D7E4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0375" y="6230394"/>
            <a:ext cx="1000118" cy="261611"/>
          </a:xfrm>
          <a:prstGeom prst="rect">
            <a:avLst/>
          </a:prstGeom>
        </p:spPr>
      </p:pic>
      <p:pic>
        <p:nvPicPr>
          <p:cNvPr id="4" name="Picture 3" descr="A black rectangle with a white background&#10;&#10;Description automatically generated with low confidence">
            <a:extLst>
              <a:ext uri="{FF2B5EF4-FFF2-40B4-BE49-F238E27FC236}">
                <a16:creationId xmlns:a16="http://schemas.microsoft.com/office/drawing/2014/main" id="{7CB1445C-7E4E-9B91-F6D6-3B35A3656B81}"/>
              </a:ext>
            </a:extLst>
          </p:cNvPr>
          <p:cNvPicPr>
            <a:picLocks noChangeAspect="1"/>
          </p:cNvPicPr>
          <p:nvPr userDrawn="1"/>
        </p:nvPicPr>
        <p:blipFill rotWithShape="1">
          <a:blip r:embed="rId3">
            <a:biLevel thresh="75000"/>
            <a:alphaModFix amt="5000"/>
            <a:extLst>
              <a:ext uri="{BEBA8EAE-BF5A-486C-A8C5-ECC9F3942E4B}">
                <a14:imgProps xmlns:a14="http://schemas.microsoft.com/office/drawing/2010/main">
                  <a14:imgLayer r:embed="rId4">
                    <a14:imgEffect>
                      <a14:colorTemperature colorTemp="5394"/>
                    </a14:imgEffect>
                    <a14:imgEffect>
                      <a14:saturation sat="0"/>
                    </a14:imgEffect>
                  </a14:imgLayer>
                </a14:imgProps>
              </a:ext>
            </a:extLst>
          </a:blip>
          <a:srcRect b="11967"/>
          <a:stretch/>
        </p:blipFill>
        <p:spPr>
          <a:xfrm>
            <a:off x="2916909" y="758410"/>
            <a:ext cx="6731999" cy="6099585"/>
          </a:xfrm>
          <a:prstGeom prst="rect">
            <a:avLst/>
          </a:prstGeom>
        </p:spPr>
      </p:pic>
    </p:spTree>
    <p:extLst>
      <p:ext uri="{BB962C8B-B14F-4D97-AF65-F5344CB8AC3E}">
        <p14:creationId xmlns:p14="http://schemas.microsoft.com/office/powerpoint/2010/main" val="91358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hite Content Slide - Right Imag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37B88A4-8939-72DE-5F2E-AB8B38C0754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0375" y="6230394"/>
            <a:ext cx="1000118" cy="261611"/>
          </a:xfrm>
          <a:prstGeom prst="rect">
            <a:avLst/>
          </a:prstGeom>
        </p:spPr>
      </p:pic>
      <p:sp>
        <p:nvSpPr>
          <p:cNvPr id="13" name="TextBox 12">
            <a:extLst>
              <a:ext uri="{FF2B5EF4-FFF2-40B4-BE49-F238E27FC236}">
                <a16:creationId xmlns:a16="http://schemas.microsoft.com/office/drawing/2014/main" id="{506924AA-A4CA-F2F6-A238-F1B6B7F9E76B}"/>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latin typeface="Helvetica Light" panose="020B0403020202020204" pitchFamily="34" charset="0"/>
                <a:ea typeface="Yu Mincho" panose="02020400000000000000" pitchFamily="18" charset="-128"/>
                <a:cs typeface="TTCommonsClassicTrl-Md"/>
              </a:rPr>
              <a:t>Canary Technology Solutions</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15" name="Title 13">
            <a:extLst>
              <a:ext uri="{FF2B5EF4-FFF2-40B4-BE49-F238E27FC236}">
                <a16:creationId xmlns:a16="http://schemas.microsoft.com/office/drawing/2014/main" id="{7C78E44B-7108-352F-9CE0-F946B35B27F1}"/>
              </a:ext>
            </a:extLst>
          </p:cNvPr>
          <p:cNvSpPr>
            <a:spLocks noGrp="1"/>
          </p:cNvSpPr>
          <p:nvPr>
            <p:ph type="title" hasCustomPrompt="1"/>
          </p:nvPr>
        </p:nvSpPr>
        <p:spPr>
          <a:xfrm>
            <a:off x="424799" y="1264115"/>
            <a:ext cx="4411361" cy="1336845"/>
          </a:xfrm>
          <a:prstGeom prst="rect">
            <a:avLst/>
          </a:prstGeom>
        </p:spPr>
        <p:txBody>
          <a:bodyPr/>
          <a:lstStyle>
            <a:lvl1pPr>
              <a:lnSpc>
                <a:spcPts val="4680"/>
              </a:lnSpc>
              <a:defRPr sz="5400" b="0" i="0">
                <a:latin typeface="Helvetica Light" panose="020B0403020202020204" pitchFamily="34" charset="0"/>
              </a:defRPr>
            </a:lvl1pPr>
          </a:lstStyle>
          <a:p>
            <a:r>
              <a:rPr lang="en-GB"/>
              <a:t>Headline goes here</a:t>
            </a:r>
            <a:endParaRPr lang="en-JP"/>
          </a:p>
        </p:txBody>
      </p:sp>
      <p:sp>
        <p:nvSpPr>
          <p:cNvPr id="18" name="Text Placeholder 3">
            <a:extLst>
              <a:ext uri="{FF2B5EF4-FFF2-40B4-BE49-F238E27FC236}">
                <a16:creationId xmlns:a16="http://schemas.microsoft.com/office/drawing/2014/main" id="{DA3E0788-0185-4A3C-E27A-0B3F1CF39C5F}"/>
              </a:ext>
            </a:extLst>
          </p:cNvPr>
          <p:cNvSpPr>
            <a:spLocks noGrp="1"/>
          </p:cNvSpPr>
          <p:nvPr>
            <p:ph type="body" sz="half" idx="2" hasCustomPrompt="1"/>
          </p:nvPr>
        </p:nvSpPr>
        <p:spPr>
          <a:xfrm>
            <a:off x="424799" y="2859013"/>
            <a:ext cx="4411361" cy="2796055"/>
          </a:xfrm>
          <a:prstGeom prst="rect">
            <a:avLst/>
          </a:prstGeom>
        </p:spPr>
        <p:txBody>
          <a:bodyPr/>
          <a:lstStyle>
            <a:lvl1pPr marL="0" indent="0">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460"/>
              </a:lnSpc>
            </a:pPr>
            <a:r>
              <a:rPr lang="en-GB"/>
              <a:t>Click to edit Master text styles </a:t>
            </a:r>
            <a:r>
              <a:rPr lang="en-GB" sz="11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 Organically grow the holistic world view of disruptive innovation via workplace diversity and empowerment.</a:t>
            </a:r>
          </a:p>
          <a:p>
            <a:pPr>
              <a:lnSpc>
                <a:spcPts val="1460"/>
              </a:lnSpc>
            </a:pPr>
            <a:r>
              <a:rPr lang="en-GB" sz="1100">
                <a:latin typeface="Helvetica Light" panose="020B0403020202020204" pitchFamily="34" charset="0"/>
              </a:rPr>
              <a:t>Bring to the table win-win survival strategies to ensure proactive domination. At the end of the day, going forward, a new normal that has evolved from generation X is on the runway heading towards a streamlined cloud solution. User generated content in real-time will have multiple touchpoints for offshoring.</a:t>
            </a:r>
          </a:p>
        </p:txBody>
      </p:sp>
      <p:sp>
        <p:nvSpPr>
          <p:cNvPr id="19" name="Slide Number Placeholder 2">
            <a:extLst>
              <a:ext uri="{FF2B5EF4-FFF2-40B4-BE49-F238E27FC236}">
                <a16:creationId xmlns:a16="http://schemas.microsoft.com/office/drawing/2014/main" id="{29558FD2-DE7E-EE0B-DA06-25E364F436E9}"/>
              </a:ext>
            </a:extLst>
          </p:cNvPr>
          <p:cNvSpPr>
            <a:spLocks noGrp="1"/>
          </p:cNvSpPr>
          <p:nvPr>
            <p:ph type="sldNum" sz="quarter" idx="12"/>
          </p:nvPr>
        </p:nvSpPr>
        <p:spPr>
          <a:xfrm>
            <a:off x="8948425" y="6356350"/>
            <a:ext cx="2743200" cy="365125"/>
          </a:xfrm>
          <a:prstGeom prst="rect">
            <a:avLst/>
          </a:prstGeom>
        </p:spPr>
        <p:txBody>
          <a:bodyPr/>
          <a:lstStyle/>
          <a:p>
            <a:pPr algn="r"/>
            <a:fld id="{00BB4081-7E76-D244-AC7C-8F484A903644}" type="slidenum">
              <a:rPr lang="en-JP" sz="800" smtClean="0">
                <a:latin typeface="Helvetica Light" panose="020B0403020202020204" pitchFamily="34" charset="0"/>
              </a:rPr>
              <a:pPr algn="r"/>
              <a:t>‹#›</a:t>
            </a:fld>
            <a:endParaRPr lang="en-JP" sz="800">
              <a:latin typeface="Helvetica Light" panose="020B0403020202020204" pitchFamily="34" charset="0"/>
            </a:endParaRPr>
          </a:p>
        </p:txBody>
      </p:sp>
    </p:spTree>
    <p:extLst>
      <p:ext uri="{BB962C8B-B14F-4D97-AF65-F5344CB8AC3E}">
        <p14:creationId xmlns:p14="http://schemas.microsoft.com/office/powerpoint/2010/main" val="615134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Content Slide - Left Image">
    <p:bg>
      <p:bgRef idx="1001">
        <a:schemeClr val="bg1"/>
      </p:bgRef>
    </p:bg>
    <p:spTree>
      <p:nvGrpSpPr>
        <p:cNvPr id="1" name=""/>
        <p:cNvGrpSpPr/>
        <p:nvPr/>
      </p:nvGrpSpPr>
      <p:grpSpPr>
        <a:xfrm>
          <a:off x="0" y="0"/>
          <a:ext cx="0" cy="0"/>
          <a:chOff x="0" y="0"/>
          <a:chExt cx="0" cy="0"/>
        </a:xfrm>
      </p:grpSpPr>
      <p:sp>
        <p:nvSpPr>
          <p:cNvPr id="82" name="Title 13">
            <a:extLst>
              <a:ext uri="{FF2B5EF4-FFF2-40B4-BE49-F238E27FC236}">
                <a16:creationId xmlns:a16="http://schemas.microsoft.com/office/drawing/2014/main" id="{DAF1A6E1-936D-2A6D-E746-3C6A7BA7C827}"/>
              </a:ext>
            </a:extLst>
          </p:cNvPr>
          <p:cNvSpPr>
            <a:spLocks noGrp="1"/>
          </p:cNvSpPr>
          <p:nvPr>
            <p:ph type="title" hasCustomPrompt="1"/>
          </p:nvPr>
        </p:nvSpPr>
        <p:spPr>
          <a:xfrm>
            <a:off x="424799" y="1264115"/>
            <a:ext cx="4411361" cy="1336845"/>
          </a:xfrm>
          <a:prstGeom prst="rect">
            <a:avLst/>
          </a:prstGeom>
        </p:spPr>
        <p:txBody>
          <a:bodyPr/>
          <a:lstStyle>
            <a:lvl1pPr>
              <a:lnSpc>
                <a:spcPts val="4680"/>
              </a:lnSpc>
              <a:defRPr sz="5400" b="0" i="0">
                <a:latin typeface="Helvetica Light" panose="020B0403020202020204" pitchFamily="34" charset="0"/>
              </a:defRPr>
            </a:lvl1pPr>
          </a:lstStyle>
          <a:p>
            <a:r>
              <a:rPr lang="en-GB"/>
              <a:t>Headline goes here</a:t>
            </a:r>
            <a:endParaRPr lang="en-JP"/>
          </a:p>
        </p:txBody>
      </p:sp>
      <p:sp>
        <p:nvSpPr>
          <p:cNvPr id="83" name="Text Placeholder 3">
            <a:extLst>
              <a:ext uri="{FF2B5EF4-FFF2-40B4-BE49-F238E27FC236}">
                <a16:creationId xmlns:a16="http://schemas.microsoft.com/office/drawing/2014/main" id="{9B40CA69-84AE-46D9-6E41-370ABDBEB776}"/>
              </a:ext>
            </a:extLst>
          </p:cNvPr>
          <p:cNvSpPr>
            <a:spLocks noGrp="1"/>
          </p:cNvSpPr>
          <p:nvPr>
            <p:ph type="body" sz="half" idx="2" hasCustomPrompt="1"/>
          </p:nvPr>
        </p:nvSpPr>
        <p:spPr>
          <a:xfrm>
            <a:off x="424799" y="2859013"/>
            <a:ext cx="4411361" cy="2796055"/>
          </a:xfrm>
          <a:prstGeom prst="rect">
            <a:avLst/>
          </a:prstGeom>
        </p:spPr>
        <p:txBody>
          <a:bodyPr/>
          <a:lstStyle>
            <a:lvl1pPr marL="0" indent="0">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460"/>
              </a:lnSpc>
            </a:pPr>
            <a:r>
              <a:rPr lang="en-GB"/>
              <a:t>Click to edit Master text styles </a:t>
            </a:r>
            <a:r>
              <a:rPr lang="en-GB" sz="11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 Organically grow the holistic world view of disruptive innovation via workplace diversity and empowerment.</a:t>
            </a:r>
          </a:p>
          <a:p>
            <a:pPr>
              <a:lnSpc>
                <a:spcPts val="1460"/>
              </a:lnSpc>
            </a:pPr>
            <a:r>
              <a:rPr lang="en-GB" sz="1100">
                <a:latin typeface="Helvetica Light" panose="020B0403020202020204" pitchFamily="34" charset="0"/>
              </a:rPr>
              <a:t>Bring to the table win-win survival strategies to ensure proactive domination. At the end of the day, going forward, a new normal that has evolved from generation X is on the runway heading towards a streamlined cloud solution. User generated content in real-time will have multiple touchpoints for offshoring.</a:t>
            </a:r>
          </a:p>
        </p:txBody>
      </p:sp>
      <p:pic>
        <p:nvPicPr>
          <p:cNvPr id="84" name="Graphic 83">
            <a:extLst>
              <a:ext uri="{FF2B5EF4-FFF2-40B4-BE49-F238E27FC236}">
                <a16:creationId xmlns:a16="http://schemas.microsoft.com/office/drawing/2014/main" id="{69A79CF7-AF1C-B0C5-BF90-ACA8C221070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0375" y="6230394"/>
            <a:ext cx="1000117" cy="261611"/>
          </a:xfrm>
          <a:prstGeom prst="rect">
            <a:avLst/>
          </a:prstGeom>
        </p:spPr>
      </p:pic>
      <p:sp>
        <p:nvSpPr>
          <p:cNvPr id="85" name="Slide Number Placeholder 2">
            <a:extLst>
              <a:ext uri="{FF2B5EF4-FFF2-40B4-BE49-F238E27FC236}">
                <a16:creationId xmlns:a16="http://schemas.microsoft.com/office/drawing/2014/main" id="{BF092D50-4037-B8C8-8B99-703839F486D3}"/>
              </a:ext>
            </a:extLst>
          </p:cNvPr>
          <p:cNvSpPr>
            <a:spLocks noGrp="1"/>
          </p:cNvSpPr>
          <p:nvPr>
            <p:ph type="sldNum" sz="quarter" idx="12"/>
          </p:nvPr>
        </p:nvSpPr>
        <p:spPr>
          <a:xfrm>
            <a:off x="8948425" y="6356350"/>
            <a:ext cx="2743200" cy="365125"/>
          </a:xfrm>
          <a:prstGeom prst="rect">
            <a:avLst/>
          </a:prstGeom>
        </p:spPr>
        <p:txBody>
          <a:bodyPr/>
          <a:lstStyle/>
          <a:p>
            <a:pPr algn="r"/>
            <a:fld id="{00BB4081-7E76-D244-AC7C-8F484A903644}" type="slidenum">
              <a:rPr lang="en-JP" sz="800" smtClean="0">
                <a:latin typeface="Helvetica Light" panose="020B0403020202020204" pitchFamily="34" charset="0"/>
              </a:rPr>
              <a:pPr algn="r"/>
              <a:t>‹#›</a:t>
            </a:fld>
            <a:endParaRPr lang="en-JP" sz="800">
              <a:latin typeface="Helvetica Light" panose="020B0403020202020204" pitchFamily="34" charset="0"/>
            </a:endParaRPr>
          </a:p>
        </p:txBody>
      </p:sp>
    </p:spTree>
    <p:extLst>
      <p:ext uri="{BB962C8B-B14F-4D97-AF65-F5344CB8AC3E}">
        <p14:creationId xmlns:p14="http://schemas.microsoft.com/office/powerpoint/2010/main" val="412599828"/>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hite Content Slide - Left Imag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37B88A4-8939-72DE-5F2E-AB8B38C0754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0375" y="6230394"/>
            <a:ext cx="1000118" cy="261611"/>
          </a:xfrm>
          <a:prstGeom prst="rect">
            <a:avLst/>
          </a:prstGeom>
        </p:spPr>
      </p:pic>
      <p:sp>
        <p:nvSpPr>
          <p:cNvPr id="13" name="TextBox 12">
            <a:extLst>
              <a:ext uri="{FF2B5EF4-FFF2-40B4-BE49-F238E27FC236}">
                <a16:creationId xmlns:a16="http://schemas.microsoft.com/office/drawing/2014/main" id="{506924AA-A4CA-F2F6-A238-F1B6B7F9E76B}"/>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latin typeface="Helvetica Light" panose="020B0403020202020204" pitchFamily="34" charset="0"/>
                <a:ea typeface="Yu Mincho" panose="02020400000000000000" pitchFamily="18" charset="-128"/>
                <a:cs typeface="TTCommonsClassicTrl-Md"/>
              </a:rPr>
              <a:t>Canary Technology Solutions</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15" name="Title 13">
            <a:extLst>
              <a:ext uri="{FF2B5EF4-FFF2-40B4-BE49-F238E27FC236}">
                <a16:creationId xmlns:a16="http://schemas.microsoft.com/office/drawing/2014/main" id="{7C78E44B-7108-352F-9CE0-F946B35B27F1}"/>
              </a:ext>
            </a:extLst>
          </p:cNvPr>
          <p:cNvSpPr>
            <a:spLocks noGrp="1"/>
          </p:cNvSpPr>
          <p:nvPr>
            <p:ph type="title" hasCustomPrompt="1"/>
          </p:nvPr>
        </p:nvSpPr>
        <p:spPr>
          <a:xfrm>
            <a:off x="6514201" y="1354169"/>
            <a:ext cx="4411361" cy="1336845"/>
          </a:xfrm>
          <a:prstGeom prst="rect">
            <a:avLst/>
          </a:prstGeom>
        </p:spPr>
        <p:txBody>
          <a:bodyPr/>
          <a:lstStyle>
            <a:lvl1pPr>
              <a:lnSpc>
                <a:spcPts val="4680"/>
              </a:lnSpc>
              <a:defRPr sz="5400" b="0" i="0">
                <a:latin typeface="Helvetica Light" panose="020B0403020202020204" pitchFamily="34" charset="0"/>
              </a:defRPr>
            </a:lvl1pPr>
          </a:lstStyle>
          <a:p>
            <a:r>
              <a:rPr lang="en-GB"/>
              <a:t>Headline goes here</a:t>
            </a:r>
            <a:endParaRPr lang="en-JP"/>
          </a:p>
        </p:txBody>
      </p:sp>
      <p:sp>
        <p:nvSpPr>
          <p:cNvPr id="18" name="Text Placeholder 3">
            <a:extLst>
              <a:ext uri="{FF2B5EF4-FFF2-40B4-BE49-F238E27FC236}">
                <a16:creationId xmlns:a16="http://schemas.microsoft.com/office/drawing/2014/main" id="{DA3E0788-0185-4A3C-E27A-0B3F1CF39C5F}"/>
              </a:ext>
            </a:extLst>
          </p:cNvPr>
          <p:cNvSpPr>
            <a:spLocks noGrp="1"/>
          </p:cNvSpPr>
          <p:nvPr>
            <p:ph type="body" sz="half" idx="2" hasCustomPrompt="1"/>
          </p:nvPr>
        </p:nvSpPr>
        <p:spPr>
          <a:xfrm>
            <a:off x="6514201" y="2949067"/>
            <a:ext cx="4411361" cy="2796055"/>
          </a:xfrm>
          <a:prstGeom prst="rect">
            <a:avLst/>
          </a:prstGeom>
        </p:spPr>
        <p:txBody>
          <a:bodyPr/>
          <a:lstStyle>
            <a:lvl1pPr marL="0" indent="0">
              <a:lnSpc>
                <a:spcPct val="100000"/>
              </a:lnSpc>
              <a:buNone/>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ts val="1460"/>
              </a:lnSpc>
            </a:pPr>
            <a:r>
              <a:rPr lang="en-GB"/>
              <a:t>Click to edit Master text styles </a:t>
            </a:r>
            <a:r>
              <a:rPr lang="en-GB" sz="11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 Organically grow the holistic world view of disruptive innovation via workplace diversity and empowerment.</a:t>
            </a:r>
          </a:p>
          <a:p>
            <a:pPr>
              <a:lnSpc>
                <a:spcPts val="1460"/>
              </a:lnSpc>
            </a:pPr>
            <a:r>
              <a:rPr lang="en-GB" sz="1100">
                <a:latin typeface="Helvetica Light" panose="020B0403020202020204" pitchFamily="34" charset="0"/>
              </a:rPr>
              <a:t>Bring to the table win-win survival strategies to ensure proactive domination. At the end of the day, going forward, a new normal that has evolved from generation X is on the runway heading towards a streamlined cloud solution. User generated content in real-time will have multiple touchpoints for offshoring.</a:t>
            </a:r>
          </a:p>
        </p:txBody>
      </p:sp>
    </p:spTree>
    <p:extLst>
      <p:ext uri="{BB962C8B-B14F-4D97-AF65-F5344CB8AC3E}">
        <p14:creationId xmlns:p14="http://schemas.microsoft.com/office/powerpoint/2010/main" val="345538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Yellow Quote">
    <p:bg>
      <p:bgPr>
        <a:solidFill>
          <a:srgbClr val="FFE24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66A7A-6749-EB7E-79B6-2E3AA932E90E}"/>
              </a:ext>
            </a:extLst>
          </p:cNvPr>
          <p:cNvSpPr txBox="1"/>
          <p:nvPr userDrawn="1"/>
        </p:nvSpPr>
        <p:spPr>
          <a:xfrm>
            <a:off x="338351" y="268725"/>
            <a:ext cx="1375249" cy="194540"/>
          </a:xfrm>
          <a:prstGeom prst="rect">
            <a:avLst/>
          </a:prstGeom>
          <a:noFill/>
        </p:spPr>
        <p:txBody>
          <a:bodyPr wrap="square" rtlCol="0">
            <a:spAutoFit/>
          </a:bodyPr>
          <a:lstStyle/>
          <a:p>
            <a:pPr>
              <a:lnSpc>
                <a:spcPct val="80000"/>
              </a:lnSpc>
            </a:pPr>
            <a:r>
              <a:rPr lang="en-AU" sz="800">
                <a:latin typeface="Helvetica Light" panose="020B0403020202020204" pitchFamily="34" charset="0"/>
                <a:ea typeface="Yu Mincho" panose="02020400000000000000" pitchFamily="18" charset="-128"/>
                <a:cs typeface="TTCommonsClassicTrl-Md"/>
              </a:rPr>
              <a:t>Presentation title name</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4" name="TextBox 3">
            <a:extLst>
              <a:ext uri="{FF2B5EF4-FFF2-40B4-BE49-F238E27FC236}">
                <a16:creationId xmlns:a16="http://schemas.microsoft.com/office/drawing/2014/main" id="{E2407500-B2F6-19B5-B363-2EE08E4A7C2B}"/>
              </a:ext>
            </a:extLst>
          </p:cNvPr>
          <p:cNvSpPr txBox="1"/>
          <p:nvPr userDrawn="1"/>
        </p:nvSpPr>
        <p:spPr>
          <a:xfrm>
            <a:off x="2836726" y="268725"/>
            <a:ext cx="1058449" cy="194540"/>
          </a:xfrm>
          <a:prstGeom prst="rect">
            <a:avLst/>
          </a:prstGeom>
          <a:noFill/>
        </p:spPr>
        <p:txBody>
          <a:bodyPr wrap="square" rtlCol="0">
            <a:spAutoFit/>
          </a:bodyPr>
          <a:lstStyle/>
          <a:p>
            <a:pPr>
              <a:lnSpc>
                <a:spcPct val="80000"/>
              </a:lnSpc>
            </a:pPr>
            <a:r>
              <a:rPr lang="en-AU" sz="800">
                <a:latin typeface="Helvetica Light" panose="020B0403020202020204" pitchFamily="34" charset="0"/>
                <a:ea typeface="Yu Mincho" panose="02020400000000000000" pitchFamily="18" charset="-128"/>
                <a:cs typeface="TTCommonsClassicTrl-Md"/>
              </a:rPr>
              <a:t>May 2022</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5" name="TextBox 4">
            <a:extLst>
              <a:ext uri="{FF2B5EF4-FFF2-40B4-BE49-F238E27FC236}">
                <a16:creationId xmlns:a16="http://schemas.microsoft.com/office/drawing/2014/main" id="{3DD7B84C-8B91-9F0E-E704-028FFB0B0D95}"/>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latin typeface="Helvetica Light" panose="020B0403020202020204" pitchFamily="34" charset="0"/>
                <a:ea typeface="Yu Mincho" panose="02020400000000000000" pitchFamily="18" charset="-128"/>
                <a:cs typeface="TTCommonsClassicTrl-Md"/>
              </a:rPr>
              <a:t>Canary Technology Solutions</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pic>
        <p:nvPicPr>
          <p:cNvPr id="6" name="Picture 5" descr="A black rectangle with a white background&#10;&#10;Description automatically generated with low confidence">
            <a:extLst>
              <a:ext uri="{FF2B5EF4-FFF2-40B4-BE49-F238E27FC236}">
                <a16:creationId xmlns:a16="http://schemas.microsoft.com/office/drawing/2014/main" id="{94BB7A73-0044-C61B-6C55-F5256C833044}"/>
              </a:ext>
            </a:extLst>
          </p:cNvPr>
          <p:cNvPicPr>
            <a:picLocks noChangeAspect="1"/>
          </p:cNvPicPr>
          <p:nvPr userDrawn="1"/>
        </p:nvPicPr>
        <p:blipFill>
          <a:blip r:embed="rId2"/>
          <a:stretch>
            <a:fillRect/>
          </a:stretch>
        </p:blipFill>
        <p:spPr>
          <a:xfrm>
            <a:off x="0" y="820800"/>
            <a:ext cx="5194201" cy="5346000"/>
          </a:xfrm>
          <a:prstGeom prst="rect">
            <a:avLst/>
          </a:prstGeom>
        </p:spPr>
      </p:pic>
      <p:sp>
        <p:nvSpPr>
          <p:cNvPr id="8" name="Text Placeholder 2">
            <a:extLst>
              <a:ext uri="{FF2B5EF4-FFF2-40B4-BE49-F238E27FC236}">
                <a16:creationId xmlns:a16="http://schemas.microsoft.com/office/drawing/2014/main" id="{A9323599-1A0E-A04B-34DE-CAA1117CDF85}"/>
              </a:ext>
            </a:extLst>
          </p:cNvPr>
          <p:cNvSpPr>
            <a:spLocks noGrp="1"/>
          </p:cNvSpPr>
          <p:nvPr>
            <p:ph type="body" idx="1" hasCustomPrompt="1"/>
          </p:nvPr>
        </p:nvSpPr>
        <p:spPr>
          <a:xfrm>
            <a:off x="2966461" y="1614055"/>
            <a:ext cx="1508557" cy="267566"/>
          </a:xfrm>
          <a:prstGeom prst="rect">
            <a:avLst/>
          </a:prstGeom>
        </p:spPr>
        <p:txBody>
          <a:bodyPr anchor="b"/>
          <a:lstStyle>
            <a:lvl1pPr marL="0" indent="0">
              <a:buNone/>
              <a:defRPr sz="1050" b="0" i="0">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Quote heading here</a:t>
            </a:r>
          </a:p>
        </p:txBody>
      </p:sp>
      <p:sp>
        <p:nvSpPr>
          <p:cNvPr id="9" name="Title 1">
            <a:extLst>
              <a:ext uri="{FF2B5EF4-FFF2-40B4-BE49-F238E27FC236}">
                <a16:creationId xmlns:a16="http://schemas.microsoft.com/office/drawing/2014/main" id="{6996238D-14E5-F56A-D80A-8683D7EE7C49}"/>
              </a:ext>
            </a:extLst>
          </p:cNvPr>
          <p:cNvSpPr>
            <a:spLocks noGrp="1"/>
          </p:cNvSpPr>
          <p:nvPr>
            <p:ph type="title" hasCustomPrompt="1"/>
          </p:nvPr>
        </p:nvSpPr>
        <p:spPr>
          <a:xfrm>
            <a:off x="2977313" y="2161310"/>
            <a:ext cx="8040975" cy="2410690"/>
          </a:xfrm>
          <a:prstGeom prst="rect">
            <a:avLst/>
          </a:prstGeom>
        </p:spPr>
        <p:txBody>
          <a:bodyPr anchor="b"/>
          <a:lstStyle>
            <a:lvl1pPr>
              <a:defRPr sz="3200"/>
            </a:lvl1pPr>
          </a:lstStyle>
          <a:p>
            <a:r>
              <a:rPr lang="en-GB" sz="32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a:t>
            </a:r>
          </a:p>
        </p:txBody>
      </p:sp>
      <p:sp>
        <p:nvSpPr>
          <p:cNvPr id="10" name="Slide Number Placeholder 2">
            <a:extLst>
              <a:ext uri="{FF2B5EF4-FFF2-40B4-BE49-F238E27FC236}">
                <a16:creationId xmlns:a16="http://schemas.microsoft.com/office/drawing/2014/main" id="{F14B745F-61CF-D399-942D-4B8CB0C3F15F}"/>
              </a:ext>
            </a:extLst>
          </p:cNvPr>
          <p:cNvSpPr>
            <a:spLocks noGrp="1"/>
          </p:cNvSpPr>
          <p:nvPr>
            <p:ph type="sldNum" sz="quarter" idx="12"/>
          </p:nvPr>
        </p:nvSpPr>
        <p:spPr>
          <a:xfrm>
            <a:off x="8948425" y="6356350"/>
            <a:ext cx="2743200" cy="365125"/>
          </a:xfrm>
          <a:prstGeom prst="rect">
            <a:avLst/>
          </a:prstGeom>
        </p:spPr>
        <p:txBody>
          <a:bodyPr/>
          <a:lstStyle/>
          <a:p>
            <a:pPr algn="r"/>
            <a:fld id="{00BB4081-7E76-D244-AC7C-8F484A903644}" type="slidenum">
              <a:rPr lang="en-JP" sz="800" smtClean="0">
                <a:latin typeface="Helvetica Light" panose="020B0403020202020204" pitchFamily="34" charset="0"/>
              </a:rPr>
              <a:pPr algn="r"/>
              <a:t>‹#›</a:t>
            </a:fld>
            <a:endParaRPr lang="en-JP" sz="800">
              <a:latin typeface="Helvetica Light" panose="020B0403020202020204" pitchFamily="34" charset="0"/>
            </a:endParaRPr>
          </a:p>
        </p:txBody>
      </p:sp>
      <p:pic>
        <p:nvPicPr>
          <p:cNvPr id="11" name="Graphic 10">
            <a:extLst>
              <a:ext uri="{FF2B5EF4-FFF2-40B4-BE49-F238E27FC236}">
                <a16:creationId xmlns:a16="http://schemas.microsoft.com/office/drawing/2014/main" id="{3ABFF89D-2EEB-5B4B-5F9C-F4C9278D03E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8576" y="6199878"/>
            <a:ext cx="1017732" cy="292127"/>
          </a:xfrm>
          <a:prstGeom prst="rect">
            <a:avLst/>
          </a:prstGeom>
        </p:spPr>
      </p:pic>
    </p:spTree>
    <p:extLst>
      <p:ext uri="{BB962C8B-B14F-4D97-AF65-F5344CB8AC3E}">
        <p14:creationId xmlns:p14="http://schemas.microsoft.com/office/powerpoint/2010/main" val="18764686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ue Quote">
    <p:bg>
      <p:bgPr>
        <a:solidFill>
          <a:srgbClr val="0018F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66A7A-6749-EB7E-79B6-2E3AA932E90E}"/>
              </a:ext>
            </a:extLst>
          </p:cNvPr>
          <p:cNvSpPr txBox="1"/>
          <p:nvPr userDrawn="1"/>
        </p:nvSpPr>
        <p:spPr>
          <a:xfrm>
            <a:off x="338351" y="268725"/>
            <a:ext cx="1375249" cy="194540"/>
          </a:xfrm>
          <a:prstGeom prst="rect">
            <a:avLst/>
          </a:prstGeom>
          <a:noFill/>
        </p:spPr>
        <p:txBody>
          <a:bodyPr wrap="square" rtlCol="0">
            <a:spAutoFit/>
          </a:bodyPr>
          <a:lstStyle/>
          <a:p>
            <a:pP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Presentation title name</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4" name="TextBox 3">
            <a:extLst>
              <a:ext uri="{FF2B5EF4-FFF2-40B4-BE49-F238E27FC236}">
                <a16:creationId xmlns:a16="http://schemas.microsoft.com/office/drawing/2014/main" id="{E2407500-B2F6-19B5-B363-2EE08E4A7C2B}"/>
              </a:ext>
            </a:extLst>
          </p:cNvPr>
          <p:cNvSpPr txBox="1"/>
          <p:nvPr userDrawn="1"/>
        </p:nvSpPr>
        <p:spPr>
          <a:xfrm>
            <a:off x="2836726" y="268725"/>
            <a:ext cx="1058449" cy="194540"/>
          </a:xfrm>
          <a:prstGeom prst="rect">
            <a:avLst/>
          </a:prstGeom>
          <a:noFill/>
        </p:spPr>
        <p:txBody>
          <a:bodyPr wrap="square" rtlCol="0">
            <a:spAutoFit/>
          </a:bodyPr>
          <a:lstStyle/>
          <a:p>
            <a:pP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May 2022</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5" name="TextBox 4">
            <a:extLst>
              <a:ext uri="{FF2B5EF4-FFF2-40B4-BE49-F238E27FC236}">
                <a16:creationId xmlns:a16="http://schemas.microsoft.com/office/drawing/2014/main" id="{3DD7B84C-8B91-9F0E-E704-028FFB0B0D95}"/>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pic>
        <p:nvPicPr>
          <p:cNvPr id="6" name="Picture 5" descr="A black rectangle with a white background&#10;&#10;Description automatically generated with low confidence">
            <a:extLst>
              <a:ext uri="{FF2B5EF4-FFF2-40B4-BE49-F238E27FC236}">
                <a16:creationId xmlns:a16="http://schemas.microsoft.com/office/drawing/2014/main" id="{94BB7A73-0044-C61B-6C55-F5256C833044}"/>
              </a:ext>
            </a:extLst>
          </p:cNvPr>
          <p:cNvPicPr>
            <a:picLocks noChangeAspect="1"/>
          </p:cNvPicPr>
          <p:nvPr userDrawn="1"/>
        </p:nvPicPr>
        <p:blipFill>
          <a:blip r:embed="rId2"/>
          <a:stretch>
            <a:fillRect/>
          </a:stretch>
        </p:blipFill>
        <p:spPr>
          <a:xfrm>
            <a:off x="0" y="820800"/>
            <a:ext cx="5194201" cy="5346000"/>
          </a:xfrm>
          <a:prstGeom prst="rect">
            <a:avLst/>
          </a:prstGeom>
        </p:spPr>
      </p:pic>
      <p:sp>
        <p:nvSpPr>
          <p:cNvPr id="8" name="Text Placeholder 2">
            <a:extLst>
              <a:ext uri="{FF2B5EF4-FFF2-40B4-BE49-F238E27FC236}">
                <a16:creationId xmlns:a16="http://schemas.microsoft.com/office/drawing/2014/main" id="{A9323599-1A0E-A04B-34DE-CAA1117CDF85}"/>
              </a:ext>
            </a:extLst>
          </p:cNvPr>
          <p:cNvSpPr>
            <a:spLocks noGrp="1"/>
          </p:cNvSpPr>
          <p:nvPr>
            <p:ph type="body" idx="1" hasCustomPrompt="1"/>
          </p:nvPr>
        </p:nvSpPr>
        <p:spPr>
          <a:xfrm>
            <a:off x="2966461" y="1614055"/>
            <a:ext cx="1508557" cy="267566"/>
          </a:xfrm>
          <a:prstGeom prst="rect">
            <a:avLst/>
          </a:prstGeom>
        </p:spPr>
        <p:txBody>
          <a:bodyPr anchor="b"/>
          <a:lstStyle>
            <a:lvl1pPr marL="0" indent="0">
              <a:buNone/>
              <a:defRPr sz="1050" b="0" i="0">
                <a:solidFill>
                  <a:schemeClr val="bg1"/>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Quote heading here</a:t>
            </a:r>
          </a:p>
        </p:txBody>
      </p:sp>
      <p:sp>
        <p:nvSpPr>
          <p:cNvPr id="9" name="Title 1">
            <a:extLst>
              <a:ext uri="{FF2B5EF4-FFF2-40B4-BE49-F238E27FC236}">
                <a16:creationId xmlns:a16="http://schemas.microsoft.com/office/drawing/2014/main" id="{6996238D-14E5-F56A-D80A-8683D7EE7C49}"/>
              </a:ext>
            </a:extLst>
          </p:cNvPr>
          <p:cNvSpPr>
            <a:spLocks noGrp="1"/>
          </p:cNvSpPr>
          <p:nvPr>
            <p:ph type="title" hasCustomPrompt="1"/>
          </p:nvPr>
        </p:nvSpPr>
        <p:spPr>
          <a:xfrm>
            <a:off x="2977313" y="2161310"/>
            <a:ext cx="8040975" cy="2410690"/>
          </a:xfrm>
          <a:prstGeom prst="rect">
            <a:avLst/>
          </a:prstGeom>
        </p:spPr>
        <p:txBody>
          <a:bodyPr anchor="b"/>
          <a:lstStyle>
            <a:lvl1pPr>
              <a:defRPr sz="3200">
                <a:solidFill>
                  <a:schemeClr val="bg1"/>
                </a:solidFill>
              </a:defRPr>
            </a:lvl1pPr>
          </a:lstStyle>
          <a:p>
            <a:r>
              <a:rPr lang="en-GB" sz="32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a:t>
            </a:r>
          </a:p>
        </p:txBody>
      </p:sp>
      <p:pic>
        <p:nvPicPr>
          <p:cNvPr id="10" name="Graphic 9">
            <a:extLst>
              <a:ext uri="{FF2B5EF4-FFF2-40B4-BE49-F238E27FC236}">
                <a16:creationId xmlns:a16="http://schemas.microsoft.com/office/drawing/2014/main" id="{040EDDBE-D592-386D-CBD6-9A80104E9DB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0375" y="6230394"/>
            <a:ext cx="1000117" cy="261611"/>
          </a:xfrm>
          <a:prstGeom prst="rect">
            <a:avLst/>
          </a:prstGeom>
        </p:spPr>
      </p:pic>
      <p:sp>
        <p:nvSpPr>
          <p:cNvPr id="11" name="Slide Number Placeholder 2">
            <a:extLst>
              <a:ext uri="{FF2B5EF4-FFF2-40B4-BE49-F238E27FC236}">
                <a16:creationId xmlns:a16="http://schemas.microsoft.com/office/drawing/2014/main" id="{822C562E-D609-AB99-339B-1422588912F7}"/>
              </a:ext>
            </a:extLst>
          </p:cNvPr>
          <p:cNvSpPr>
            <a:spLocks noGrp="1"/>
          </p:cNvSpPr>
          <p:nvPr>
            <p:ph type="sldNum" sz="quarter" idx="12"/>
          </p:nvPr>
        </p:nvSpPr>
        <p:spPr>
          <a:xfrm>
            <a:off x="8948425" y="6356350"/>
            <a:ext cx="2743200" cy="365125"/>
          </a:xfrm>
          <a:prstGeom prst="rect">
            <a:avLst/>
          </a:prstGeom>
        </p:spPr>
        <p:txBody>
          <a:bodyPr/>
          <a:lstStyle>
            <a:lvl1pPr>
              <a:defRPr>
                <a:solidFill>
                  <a:schemeClr val="bg1"/>
                </a:solidFill>
              </a:defRPr>
            </a:lvl1pPr>
          </a:lstStyle>
          <a:p>
            <a:pPr algn="r"/>
            <a:fld id="{00BB4081-7E76-D244-AC7C-8F484A903644}" type="slidenum">
              <a:rPr lang="en-JP" sz="800" smtClean="0">
                <a:latin typeface="Helvetica Light" panose="020B0403020202020204" pitchFamily="34" charset="0"/>
              </a:rPr>
              <a:pPr algn="r"/>
              <a:t>‹#›</a:t>
            </a:fld>
            <a:endParaRPr lang="en-JP" sz="800">
              <a:latin typeface="Helvetica Light" panose="020B0403020202020204" pitchFamily="34" charset="0"/>
            </a:endParaRPr>
          </a:p>
        </p:txBody>
      </p:sp>
    </p:spTree>
    <p:extLst>
      <p:ext uri="{BB962C8B-B14F-4D97-AF65-F5344CB8AC3E}">
        <p14:creationId xmlns:p14="http://schemas.microsoft.com/office/powerpoint/2010/main" val="9940616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range Quote">
    <p:bg>
      <p:bgPr>
        <a:solidFill>
          <a:srgbClr val="FF993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66A7A-6749-EB7E-79B6-2E3AA932E90E}"/>
              </a:ext>
            </a:extLst>
          </p:cNvPr>
          <p:cNvSpPr txBox="1"/>
          <p:nvPr userDrawn="1"/>
        </p:nvSpPr>
        <p:spPr>
          <a:xfrm>
            <a:off x="338351" y="268725"/>
            <a:ext cx="1375249" cy="194540"/>
          </a:xfrm>
          <a:prstGeom prst="rect">
            <a:avLst/>
          </a:prstGeom>
          <a:noFill/>
        </p:spPr>
        <p:txBody>
          <a:bodyPr wrap="square" rtlCol="0">
            <a:spAutoFit/>
          </a:bodyPr>
          <a:lstStyle/>
          <a:p>
            <a:pP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Presentation title name</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4" name="TextBox 3">
            <a:extLst>
              <a:ext uri="{FF2B5EF4-FFF2-40B4-BE49-F238E27FC236}">
                <a16:creationId xmlns:a16="http://schemas.microsoft.com/office/drawing/2014/main" id="{E2407500-B2F6-19B5-B363-2EE08E4A7C2B}"/>
              </a:ext>
            </a:extLst>
          </p:cNvPr>
          <p:cNvSpPr txBox="1"/>
          <p:nvPr userDrawn="1"/>
        </p:nvSpPr>
        <p:spPr>
          <a:xfrm>
            <a:off x="2836726" y="268725"/>
            <a:ext cx="1058449" cy="194540"/>
          </a:xfrm>
          <a:prstGeom prst="rect">
            <a:avLst/>
          </a:prstGeom>
          <a:noFill/>
        </p:spPr>
        <p:txBody>
          <a:bodyPr wrap="square" rtlCol="0">
            <a:spAutoFit/>
          </a:bodyPr>
          <a:lstStyle/>
          <a:p>
            <a:pP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May 2022</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sp>
        <p:nvSpPr>
          <p:cNvPr id="5" name="TextBox 4">
            <a:extLst>
              <a:ext uri="{FF2B5EF4-FFF2-40B4-BE49-F238E27FC236}">
                <a16:creationId xmlns:a16="http://schemas.microsoft.com/office/drawing/2014/main" id="{3DD7B84C-8B91-9F0E-E704-028FFB0B0D95}"/>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pic>
        <p:nvPicPr>
          <p:cNvPr id="6" name="Picture 5" descr="A black rectangle with a white background&#10;&#10;Description automatically generated with low confidence">
            <a:extLst>
              <a:ext uri="{FF2B5EF4-FFF2-40B4-BE49-F238E27FC236}">
                <a16:creationId xmlns:a16="http://schemas.microsoft.com/office/drawing/2014/main" id="{94BB7A73-0044-C61B-6C55-F5256C833044}"/>
              </a:ext>
            </a:extLst>
          </p:cNvPr>
          <p:cNvPicPr>
            <a:picLocks noChangeAspect="1"/>
          </p:cNvPicPr>
          <p:nvPr userDrawn="1"/>
        </p:nvPicPr>
        <p:blipFill>
          <a:blip r:embed="rId2"/>
          <a:stretch>
            <a:fillRect/>
          </a:stretch>
        </p:blipFill>
        <p:spPr>
          <a:xfrm>
            <a:off x="0" y="820800"/>
            <a:ext cx="5194201" cy="5346000"/>
          </a:xfrm>
          <a:prstGeom prst="rect">
            <a:avLst/>
          </a:prstGeom>
        </p:spPr>
      </p:pic>
      <p:sp>
        <p:nvSpPr>
          <p:cNvPr id="8" name="Text Placeholder 2">
            <a:extLst>
              <a:ext uri="{FF2B5EF4-FFF2-40B4-BE49-F238E27FC236}">
                <a16:creationId xmlns:a16="http://schemas.microsoft.com/office/drawing/2014/main" id="{A9323599-1A0E-A04B-34DE-CAA1117CDF85}"/>
              </a:ext>
            </a:extLst>
          </p:cNvPr>
          <p:cNvSpPr>
            <a:spLocks noGrp="1"/>
          </p:cNvSpPr>
          <p:nvPr>
            <p:ph type="body" idx="1" hasCustomPrompt="1"/>
          </p:nvPr>
        </p:nvSpPr>
        <p:spPr>
          <a:xfrm>
            <a:off x="2966461" y="1614055"/>
            <a:ext cx="1508557" cy="267566"/>
          </a:xfrm>
          <a:prstGeom prst="rect">
            <a:avLst/>
          </a:prstGeom>
        </p:spPr>
        <p:txBody>
          <a:bodyPr anchor="b"/>
          <a:lstStyle>
            <a:lvl1pPr marL="0" indent="0">
              <a:buNone/>
              <a:defRPr sz="1050" b="0" i="0">
                <a:solidFill>
                  <a:schemeClr val="bg1"/>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Quote heading here</a:t>
            </a:r>
          </a:p>
        </p:txBody>
      </p:sp>
      <p:sp>
        <p:nvSpPr>
          <p:cNvPr id="9" name="Title 1">
            <a:extLst>
              <a:ext uri="{FF2B5EF4-FFF2-40B4-BE49-F238E27FC236}">
                <a16:creationId xmlns:a16="http://schemas.microsoft.com/office/drawing/2014/main" id="{6996238D-14E5-F56A-D80A-8683D7EE7C49}"/>
              </a:ext>
            </a:extLst>
          </p:cNvPr>
          <p:cNvSpPr>
            <a:spLocks noGrp="1"/>
          </p:cNvSpPr>
          <p:nvPr>
            <p:ph type="title" hasCustomPrompt="1"/>
          </p:nvPr>
        </p:nvSpPr>
        <p:spPr>
          <a:xfrm>
            <a:off x="2977313" y="2161310"/>
            <a:ext cx="8040975" cy="2410690"/>
          </a:xfrm>
          <a:prstGeom prst="rect">
            <a:avLst/>
          </a:prstGeom>
        </p:spPr>
        <p:txBody>
          <a:bodyPr anchor="b"/>
          <a:lstStyle>
            <a:lvl1pPr>
              <a:defRPr sz="3200">
                <a:solidFill>
                  <a:schemeClr val="bg1"/>
                </a:solidFill>
              </a:defRPr>
            </a:lvl1pPr>
          </a:lstStyle>
          <a:p>
            <a:r>
              <a:rPr lang="en-GB" sz="32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a:t>
            </a:r>
          </a:p>
        </p:txBody>
      </p:sp>
      <p:sp>
        <p:nvSpPr>
          <p:cNvPr id="11" name="Slide Number Placeholder 2">
            <a:extLst>
              <a:ext uri="{FF2B5EF4-FFF2-40B4-BE49-F238E27FC236}">
                <a16:creationId xmlns:a16="http://schemas.microsoft.com/office/drawing/2014/main" id="{822C562E-D609-AB99-339B-1422588912F7}"/>
              </a:ext>
            </a:extLst>
          </p:cNvPr>
          <p:cNvSpPr>
            <a:spLocks noGrp="1"/>
          </p:cNvSpPr>
          <p:nvPr>
            <p:ph type="sldNum" sz="quarter" idx="12"/>
          </p:nvPr>
        </p:nvSpPr>
        <p:spPr>
          <a:xfrm>
            <a:off x="8948425" y="6356350"/>
            <a:ext cx="2743200" cy="365125"/>
          </a:xfrm>
          <a:prstGeom prst="rect">
            <a:avLst/>
          </a:prstGeom>
        </p:spPr>
        <p:txBody>
          <a:bodyPr/>
          <a:lstStyle>
            <a:lvl1pPr>
              <a:defRPr>
                <a:solidFill>
                  <a:schemeClr val="bg1"/>
                </a:solidFill>
              </a:defRPr>
            </a:lvl1pPr>
          </a:lstStyle>
          <a:p>
            <a:pPr algn="r"/>
            <a:fld id="{00BB4081-7E76-D244-AC7C-8F484A903644}" type="slidenum">
              <a:rPr lang="en-JP" sz="800" smtClean="0">
                <a:latin typeface="Helvetica Light" panose="020B0403020202020204" pitchFamily="34" charset="0"/>
              </a:rPr>
              <a:pPr algn="r"/>
              <a:t>‹#›</a:t>
            </a:fld>
            <a:endParaRPr lang="en-JP" sz="800">
              <a:latin typeface="Helvetica Light" panose="020B0403020202020204" pitchFamily="34" charset="0"/>
            </a:endParaRPr>
          </a:p>
        </p:txBody>
      </p:sp>
      <p:pic>
        <p:nvPicPr>
          <p:cNvPr id="12" name="Graphic 11">
            <a:extLst>
              <a:ext uri="{FF2B5EF4-FFF2-40B4-BE49-F238E27FC236}">
                <a16:creationId xmlns:a16="http://schemas.microsoft.com/office/drawing/2014/main" id="{2FFFD699-7327-8050-5168-35F4798F37A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0377" y="6230394"/>
            <a:ext cx="1000113" cy="261610"/>
          </a:xfrm>
          <a:prstGeom prst="rect">
            <a:avLst/>
          </a:prstGeom>
        </p:spPr>
      </p:pic>
    </p:spTree>
    <p:extLst>
      <p:ext uri="{BB962C8B-B14F-4D97-AF65-F5344CB8AC3E}">
        <p14:creationId xmlns:p14="http://schemas.microsoft.com/office/powerpoint/2010/main" val="18593109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nk Quote">
    <p:bg>
      <p:bgPr>
        <a:solidFill>
          <a:srgbClr val="F13D7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D7B84C-8B91-9F0E-E704-028FFB0B0D95}"/>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pic>
        <p:nvPicPr>
          <p:cNvPr id="6" name="Picture 5" descr="A black rectangle with a white background&#10;&#10;Description automatically generated with low confidence">
            <a:extLst>
              <a:ext uri="{FF2B5EF4-FFF2-40B4-BE49-F238E27FC236}">
                <a16:creationId xmlns:a16="http://schemas.microsoft.com/office/drawing/2014/main" id="{94BB7A73-0044-C61B-6C55-F5256C833044}"/>
              </a:ext>
            </a:extLst>
          </p:cNvPr>
          <p:cNvPicPr>
            <a:picLocks noChangeAspect="1"/>
          </p:cNvPicPr>
          <p:nvPr userDrawn="1"/>
        </p:nvPicPr>
        <p:blipFill>
          <a:blip r:embed="rId2"/>
          <a:stretch>
            <a:fillRect/>
          </a:stretch>
        </p:blipFill>
        <p:spPr>
          <a:xfrm>
            <a:off x="0" y="820800"/>
            <a:ext cx="5194201" cy="5346000"/>
          </a:xfrm>
          <a:prstGeom prst="rect">
            <a:avLst/>
          </a:prstGeom>
        </p:spPr>
      </p:pic>
      <p:sp>
        <p:nvSpPr>
          <p:cNvPr id="8" name="Text Placeholder 2">
            <a:extLst>
              <a:ext uri="{FF2B5EF4-FFF2-40B4-BE49-F238E27FC236}">
                <a16:creationId xmlns:a16="http://schemas.microsoft.com/office/drawing/2014/main" id="{A9323599-1A0E-A04B-34DE-CAA1117CDF85}"/>
              </a:ext>
            </a:extLst>
          </p:cNvPr>
          <p:cNvSpPr>
            <a:spLocks noGrp="1"/>
          </p:cNvSpPr>
          <p:nvPr>
            <p:ph type="body" idx="1" hasCustomPrompt="1"/>
          </p:nvPr>
        </p:nvSpPr>
        <p:spPr>
          <a:xfrm>
            <a:off x="2966461" y="1614055"/>
            <a:ext cx="1508557" cy="267566"/>
          </a:xfrm>
          <a:prstGeom prst="rect">
            <a:avLst/>
          </a:prstGeom>
        </p:spPr>
        <p:txBody>
          <a:bodyPr anchor="b"/>
          <a:lstStyle>
            <a:lvl1pPr marL="0" indent="0">
              <a:buNone/>
              <a:defRPr sz="1050" b="0" i="0">
                <a:solidFill>
                  <a:schemeClr val="bg1"/>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Quote heading here</a:t>
            </a:r>
          </a:p>
        </p:txBody>
      </p:sp>
      <p:sp>
        <p:nvSpPr>
          <p:cNvPr id="9" name="Title 1">
            <a:extLst>
              <a:ext uri="{FF2B5EF4-FFF2-40B4-BE49-F238E27FC236}">
                <a16:creationId xmlns:a16="http://schemas.microsoft.com/office/drawing/2014/main" id="{6996238D-14E5-F56A-D80A-8683D7EE7C49}"/>
              </a:ext>
            </a:extLst>
          </p:cNvPr>
          <p:cNvSpPr>
            <a:spLocks noGrp="1"/>
          </p:cNvSpPr>
          <p:nvPr>
            <p:ph type="title" hasCustomPrompt="1"/>
          </p:nvPr>
        </p:nvSpPr>
        <p:spPr>
          <a:xfrm>
            <a:off x="2977313" y="2161310"/>
            <a:ext cx="8040975" cy="2410690"/>
          </a:xfrm>
          <a:prstGeom prst="rect">
            <a:avLst/>
          </a:prstGeom>
        </p:spPr>
        <p:txBody>
          <a:bodyPr anchor="b"/>
          <a:lstStyle>
            <a:lvl1pPr>
              <a:defRPr sz="3200">
                <a:solidFill>
                  <a:schemeClr val="bg1"/>
                </a:solidFill>
              </a:defRPr>
            </a:lvl1pPr>
          </a:lstStyle>
          <a:p>
            <a:r>
              <a:rPr lang="en-GB" sz="32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a:t>
            </a:r>
          </a:p>
        </p:txBody>
      </p:sp>
      <p:sp>
        <p:nvSpPr>
          <p:cNvPr id="11" name="Slide Number Placeholder 2">
            <a:extLst>
              <a:ext uri="{FF2B5EF4-FFF2-40B4-BE49-F238E27FC236}">
                <a16:creationId xmlns:a16="http://schemas.microsoft.com/office/drawing/2014/main" id="{822C562E-D609-AB99-339B-1422588912F7}"/>
              </a:ext>
            </a:extLst>
          </p:cNvPr>
          <p:cNvSpPr>
            <a:spLocks noGrp="1"/>
          </p:cNvSpPr>
          <p:nvPr>
            <p:ph type="sldNum" sz="quarter" idx="12"/>
          </p:nvPr>
        </p:nvSpPr>
        <p:spPr>
          <a:xfrm>
            <a:off x="8948425" y="6356350"/>
            <a:ext cx="2743200" cy="365125"/>
          </a:xfrm>
          <a:prstGeom prst="rect">
            <a:avLst/>
          </a:prstGeom>
        </p:spPr>
        <p:txBody>
          <a:bodyPr/>
          <a:lstStyle>
            <a:lvl1pPr>
              <a:defRPr>
                <a:solidFill>
                  <a:schemeClr val="bg1"/>
                </a:solidFill>
              </a:defRPr>
            </a:lvl1pPr>
          </a:lstStyle>
          <a:p>
            <a:pPr algn="r"/>
            <a:endParaRPr lang="en-JP" sz="800">
              <a:latin typeface="Helvetica Light" panose="020B0403020202020204" pitchFamily="34" charset="0"/>
            </a:endParaRPr>
          </a:p>
        </p:txBody>
      </p:sp>
      <p:pic>
        <p:nvPicPr>
          <p:cNvPr id="10" name="Graphic 9">
            <a:extLst>
              <a:ext uri="{FF2B5EF4-FFF2-40B4-BE49-F238E27FC236}">
                <a16:creationId xmlns:a16="http://schemas.microsoft.com/office/drawing/2014/main" id="{3750A279-7962-4DA6-B25F-6BB35E2E3B3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0375" y="6230394"/>
            <a:ext cx="1000117" cy="261610"/>
          </a:xfrm>
          <a:prstGeom prst="rect">
            <a:avLst/>
          </a:prstGeom>
        </p:spPr>
      </p:pic>
    </p:spTree>
    <p:extLst>
      <p:ext uri="{BB962C8B-B14F-4D97-AF65-F5344CB8AC3E}">
        <p14:creationId xmlns:p14="http://schemas.microsoft.com/office/powerpoint/2010/main" val="2293085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innamon Quote">
    <p:bg>
      <p:bgPr>
        <a:solidFill>
          <a:srgbClr val="FF472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D7B84C-8B91-9F0E-E704-028FFB0B0D95}"/>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solidFill>
                  <a:schemeClr val="bg1"/>
                </a:solidFill>
                <a:latin typeface="Helvetica Light" panose="020B0403020202020204" pitchFamily="34" charset="0"/>
                <a:ea typeface="Yu Mincho" panose="02020400000000000000" pitchFamily="18" charset="-128"/>
                <a:cs typeface="TTCommonsClassicTrl-Md"/>
              </a:rPr>
              <a:t>Canary Technology Solutions</a:t>
            </a:r>
            <a:endParaRPr lang="en-JP" sz="800">
              <a:solidFill>
                <a:schemeClr val="bg1"/>
              </a:solidFill>
              <a:latin typeface="Helvetica Light" panose="020B0403020202020204" pitchFamily="34" charset="0"/>
              <a:ea typeface="Yu Mincho" panose="02020400000000000000" pitchFamily="18" charset="-128"/>
              <a:cs typeface="Times New Roman" panose="02020603050405020304" pitchFamily="18" charset="0"/>
            </a:endParaRPr>
          </a:p>
        </p:txBody>
      </p:sp>
      <p:pic>
        <p:nvPicPr>
          <p:cNvPr id="6" name="Picture 5" descr="A black rectangle with a white background&#10;&#10;Description automatically generated with low confidence">
            <a:extLst>
              <a:ext uri="{FF2B5EF4-FFF2-40B4-BE49-F238E27FC236}">
                <a16:creationId xmlns:a16="http://schemas.microsoft.com/office/drawing/2014/main" id="{94BB7A73-0044-C61B-6C55-F5256C833044}"/>
              </a:ext>
            </a:extLst>
          </p:cNvPr>
          <p:cNvPicPr>
            <a:picLocks noChangeAspect="1"/>
          </p:cNvPicPr>
          <p:nvPr userDrawn="1"/>
        </p:nvPicPr>
        <p:blipFill>
          <a:blip r:embed="rId2"/>
          <a:stretch>
            <a:fillRect/>
          </a:stretch>
        </p:blipFill>
        <p:spPr>
          <a:xfrm>
            <a:off x="0" y="820800"/>
            <a:ext cx="5194201" cy="5346000"/>
          </a:xfrm>
          <a:prstGeom prst="rect">
            <a:avLst/>
          </a:prstGeom>
        </p:spPr>
      </p:pic>
      <p:sp>
        <p:nvSpPr>
          <p:cNvPr id="8" name="Text Placeholder 2">
            <a:extLst>
              <a:ext uri="{FF2B5EF4-FFF2-40B4-BE49-F238E27FC236}">
                <a16:creationId xmlns:a16="http://schemas.microsoft.com/office/drawing/2014/main" id="{A9323599-1A0E-A04B-34DE-CAA1117CDF85}"/>
              </a:ext>
            </a:extLst>
          </p:cNvPr>
          <p:cNvSpPr>
            <a:spLocks noGrp="1"/>
          </p:cNvSpPr>
          <p:nvPr>
            <p:ph type="body" idx="1" hasCustomPrompt="1"/>
          </p:nvPr>
        </p:nvSpPr>
        <p:spPr>
          <a:xfrm>
            <a:off x="2966461" y="1614055"/>
            <a:ext cx="1508557" cy="267566"/>
          </a:xfrm>
          <a:prstGeom prst="rect">
            <a:avLst/>
          </a:prstGeom>
        </p:spPr>
        <p:txBody>
          <a:bodyPr anchor="b"/>
          <a:lstStyle>
            <a:lvl1pPr marL="0" indent="0">
              <a:buNone/>
              <a:defRPr sz="1050" b="0" i="0">
                <a:solidFill>
                  <a:schemeClr val="bg1"/>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Quote heading here</a:t>
            </a:r>
          </a:p>
        </p:txBody>
      </p:sp>
      <p:sp>
        <p:nvSpPr>
          <p:cNvPr id="9" name="Title 1">
            <a:extLst>
              <a:ext uri="{FF2B5EF4-FFF2-40B4-BE49-F238E27FC236}">
                <a16:creationId xmlns:a16="http://schemas.microsoft.com/office/drawing/2014/main" id="{6996238D-14E5-F56A-D80A-8683D7EE7C49}"/>
              </a:ext>
            </a:extLst>
          </p:cNvPr>
          <p:cNvSpPr>
            <a:spLocks noGrp="1"/>
          </p:cNvSpPr>
          <p:nvPr>
            <p:ph type="title" hasCustomPrompt="1"/>
          </p:nvPr>
        </p:nvSpPr>
        <p:spPr>
          <a:xfrm>
            <a:off x="2977313" y="2161310"/>
            <a:ext cx="8040975" cy="2410690"/>
          </a:xfrm>
          <a:prstGeom prst="rect">
            <a:avLst/>
          </a:prstGeom>
        </p:spPr>
        <p:txBody>
          <a:bodyPr anchor="b"/>
          <a:lstStyle>
            <a:lvl1pPr>
              <a:defRPr sz="3200">
                <a:solidFill>
                  <a:schemeClr val="bg1"/>
                </a:solidFill>
              </a:defRPr>
            </a:lvl1pPr>
          </a:lstStyle>
          <a:p>
            <a:r>
              <a:rPr lang="en-GB" sz="3200">
                <a:latin typeface="Helvetica Light" panose="020B0403020202020204" pitchFamily="34" charset="0"/>
              </a:rPr>
              <a:t>“Leverage agile frameworks to provide a robust synopsis for high level overviews. Iterative approaches to corporate strategy foster collaborative thinking to further the overall value proposition.”</a:t>
            </a:r>
          </a:p>
        </p:txBody>
      </p:sp>
      <p:sp>
        <p:nvSpPr>
          <p:cNvPr id="11" name="Slide Number Placeholder 2">
            <a:extLst>
              <a:ext uri="{FF2B5EF4-FFF2-40B4-BE49-F238E27FC236}">
                <a16:creationId xmlns:a16="http://schemas.microsoft.com/office/drawing/2014/main" id="{822C562E-D609-AB99-339B-1422588912F7}"/>
              </a:ext>
            </a:extLst>
          </p:cNvPr>
          <p:cNvSpPr>
            <a:spLocks noGrp="1"/>
          </p:cNvSpPr>
          <p:nvPr>
            <p:ph type="sldNum" sz="quarter" idx="12"/>
          </p:nvPr>
        </p:nvSpPr>
        <p:spPr>
          <a:xfrm>
            <a:off x="8948425" y="6356350"/>
            <a:ext cx="2743200" cy="365125"/>
          </a:xfrm>
          <a:prstGeom prst="rect">
            <a:avLst/>
          </a:prstGeom>
        </p:spPr>
        <p:txBody>
          <a:bodyPr/>
          <a:lstStyle>
            <a:lvl1pPr>
              <a:defRPr>
                <a:solidFill>
                  <a:schemeClr val="bg1"/>
                </a:solidFill>
              </a:defRPr>
            </a:lvl1pPr>
          </a:lstStyle>
          <a:p>
            <a:pPr algn="r"/>
            <a:endParaRPr lang="en-JP" sz="800">
              <a:latin typeface="Helvetica Light" panose="020B0403020202020204" pitchFamily="34" charset="0"/>
            </a:endParaRPr>
          </a:p>
        </p:txBody>
      </p:sp>
      <p:pic>
        <p:nvPicPr>
          <p:cNvPr id="10" name="Graphic 9">
            <a:extLst>
              <a:ext uri="{FF2B5EF4-FFF2-40B4-BE49-F238E27FC236}">
                <a16:creationId xmlns:a16="http://schemas.microsoft.com/office/drawing/2014/main" id="{3750A279-7962-4DA6-B25F-6BB35E2E3B35}"/>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0375" y="6230394"/>
            <a:ext cx="1000117" cy="261610"/>
          </a:xfrm>
          <a:prstGeom prst="rect">
            <a:avLst/>
          </a:prstGeom>
        </p:spPr>
      </p:pic>
    </p:spTree>
    <p:extLst>
      <p:ext uri="{BB962C8B-B14F-4D97-AF65-F5344CB8AC3E}">
        <p14:creationId xmlns:p14="http://schemas.microsoft.com/office/powerpoint/2010/main" val="10411107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s - Whit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76E3E3-BD6E-C70E-8492-1102ED3EC816}"/>
              </a:ext>
            </a:extLst>
          </p:cNvPr>
          <p:cNvSpPr txBox="1"/>
          <p:nvPr userDrawn="1"/>
        </p:nvSpPr>
        <p:spPr>
          <a:xfrm>
            <a:off x="9992497" y="268725"/>
            <a:ext cx="1771265" cy="194540"/>
          </a:xfrm>
          <a:prstGeom prst="rect">
            <a:avLst/>
          </a:prstGeom>
          <a:noFill/>
        </p:spPr>
        <p:txBody>
          <a:bodyPr wrap="square" rtlCol="0">
            <a:spAutoFit/>
          </a:bodyPr>
          <a:lstStyle/>
          <a:p>
            <a:pPr algn="r">
              <a:lnSpc>
                <a:spcPct val="80000"/>
              </a:lnSpc>
            </a:pPr>
            <a:r>
              <a:rPr lang="en-AU" sz="800">
                <a:latin typeface="Helvetica Light" panose="020B0403020202020204" pitchFamily="34" charset="0"/>
                <a:ea typeface="Yu Mincho" panose="02020400000000000000" pitchFamily="18" charset="-128"/>
                <a:cs typeface="TTCommonsClassicTrl-Md"/>
              </a:rPr>
              <a:t>Canary Technology Solutions</a:t>
            </a:r>
            <a:endParaRPr lang="en-JP" sz="800">
              <a:latin typeface="Helvetica Light" panose="020B0403020202020204" pitchFamily="34" charset="0"/>
              <a:ea typeface="Yu Mincho" panose="02020400000000000000" pitchFamily="18" charset="-128"/>
              <a:cs typeface="Times New Roman" panose="02020603050405020304" pitchFamily="18" charset="0"/>
            </a:endParaRPr>
          </a:p>
        </p:txBody>
      </p:sp>
      <p:pic>
        <p:nvPicPr>
          <p:cNvPr id="6" name="Graphic 5">
            <a:extLst>
              <a:ext uri="{FF2B5EF4-FFF2-40B4-BE49-F238E27FC236}">
                <a16:creationId xmlns:a16="http://schemas.microsoft.com/office/drawing/2014/main" id="{81288AF1-434B-75BD-040C-28DDCF58DE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0375" y="6230394"/>
            <a:ext cx="1000118" cy="261611"/>
          </a:xfrm>
          <a:prstGeom prst="rect">
            <a:avLst/>
          </a:prstGeom>
        </p:spPr>
      </p:pic>
      <p:sp>
        <p:nvSpPr>
          <p:cNvPr id="8" name="Title 13">
            <a:extLst>
              <a:ext uri="{FF2B5EF4-FFF2-40B4-BE49-F238E27FC236}">
                <a16:creationId xmlns:a16="http://schemas.microsoft.com/office/drawing/2014/main" id="{1E7577F6-5B60-7854-DBBD-689D649D6E42}"/>
              </a:ext>
            </a:extLst>
          </p:cNvPr>
          <p:cNvSpPr>
            <a:spLocks noGrp="1"/>
          </p:cNvSpPr>
          <p:nvPr>
            <p:ph type="title" hasCustomPrompt="1"/>
          </p:nvPr>
        </p:nvSpPr>
        <p:spPr>
          <a:xfrm>
            <a:off x="1704568" y="1047096"/>
            <a:ext cx="8782863" cy="733938"/>
          </a:xfrm>
          <a:prstGeom prst="rect">
            <a:avLst/>
          </a:prstGeom>
        </p:spPr>
        <p:txBody>
          <a:bodyPr/>
          <a:lstStyle>
            <a:lvl1pPr algn="ctr">
              <a:lnSpc>
                <a:spcPts val="4680"/>
              </a:lnSpc>
              <a:defRPr sz="5400" b="0" i="0">
                <a:latin typeface="Helvetica Light" panose="020B0403020202020204" pitchFamily="34" charset="0"/>
              </a:defRPr>
            </a:lvl1pPr>
          </a:lstStyle>
          <a:p>
            <a:r>
              <a:rPr lang="en-GB"/>
              <a:t>Headline goes here</a:t>
            </a:r>
            <a:endParaRPr lang="en-JP"/>
          </a:p>
        </p:txBody>
      </p:sp>
      <p:sp>
        <p:nvSpPr>
          <p:cNvPr id="9" name="Text Placeholder 3">
            <a:extLst>
              <a:ext uri="{FF2B5EF4-FFF2-40B4-BE49-F238E27FC236}">
                <a16:creationId xmlns:a16="http://schemas.microsoft.com/office/drawing/2014/main" id="{328CB0A7-81D6-EA99-4543-7E7568443BFC}"/>
              </a:ext>
            </a:extLst>
          </p:cNvPr>
          <p:cNvSpPr>
            <a:spLocks noGrp="1"/>
          </p:cNvSpPr>
          <p:nvPr>
            <p:ph type="body" sz="half" idx="2" hasCustomPrompt="1"/>
          </p:nvPr>
        </p:nvSpPr>
        <p:spPr>
          <a:xfrm>
            <a:off x="768422" y="2880263"/>
            <a:ext cx="2165775" cy="920073"/>
          </a:xfrm>
          <a:prstGeom prst="rect">
            <a:avLst/>
          </a:prstGeom>
        </p:spPr>
        <p:txBody>
          <a:bodyPr/>
          <a:lstStyle>
            <a:lvl1pPr marL="0" marR="0" indent="0" algn="ctr" defTabSz="914400" rtl="0" eaLnBrk="1" fontAlgn="auto" latinLnBrk="0" hangingPunct="1">
              <a:lnSpc>
                <a:spcPts val="1460"/>
              </a:lnSpc>
              <a:spcBef>
                <a:spcPts val="0"/>
              </a:spcBef>
              <a:spcAft>
                <a:spcPts val="0"/>
              </a:spcAft>
              <a:buClrTx/>
              <a:buSzTx/>
              <a:buFontTx/>
              <a:buNone/>
              <a:tabLst/>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ts val="146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Bring to the table win-win survival strategies to ensure proactive domination. At the end of the day, going forward.</a:t>
            </a:r>
          </a:p>
        </p:txBody>
      </p:sp>
      <p:sp>
        <p:nvSpPr>
          <p:cNvPr id="10" name="Text Placeholder 3">
            <a:extLst>
              <a:ext uri="{FF2B5EF4-FFF2-40B4-BE49-F238E27FC236}">
                <a16:creationId xmlns:a16="http://schemas.microsoft.com/office/drawing/2014/main" id="{6DE862EA-19CB-871F-B55B-D272B7B0E3B0}"/>
              </a:ext>
            </a:extLst>
          </p:cNvPr>
          <p:cNvSpPr>
            <a:spLocks noGrp="1"/>
          </p:cNvSpPr>
          <p:nvPr>
            <p:ph type="body" sz="half" idx="13" hasCustomPrompt="1"/>
          </p:nvPr>
        </p:nvSpPr>
        <p:spPr>
          <a:xfrm>
            <a:off x="5013111" y="2880262"/>
            <a:ext cx="2165775" cy="920073"/>
          </a:xfrm>
          <a:prstGeom prst="rect">
            <a:avLst/>
          </a:prstGeom>
        </p:spPr>
        <p:txBody>
          <a:bodyPr/>
          <a:lstStyle>
            <a:lvl1pPr marL="0" marR="0" indent="0" algn="ctr" defTabSz="914400" rtl="0" eaLnBrk="1" fontAlgn="auto" latinLnBrk="0" hangingPunct="1">
              <a:lnSpc>
                <a:spcPts val="1460"/>
              </a:lnSpc>
              <a:spcBef>
                <a:spcPts val="0"/>
              </a:spcBef>
              <a:spcAft>
                <a:spcPts val="0"/>
              </a:spcAft>
              <a:buClrTx/>
              <a:buSzTx/>
              <a:buFontTx/>
              <a:buNone/>
              <a:tabLst/>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ts val="146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Bring to the table win-win survival strategies to ensure proactive domination. At the end of the day, going forward.</a:t>
            </a:r>
          </a:p>
        </p:txBody>
      </p:sp>
      <p:sp>
        <p:nvSpPr>
          <p:cNvPr id="11" name="Text Placeholder 3">
            <a:extLst>
              <a:ext uri="{FF2B5EF4-FFF2-40B4-BE49-F238E27FC236}">
                <a16:creationId xmlns:a16="http://schemas.microsoft.com/office/drawing/2014/main" id="{F3890590-8A04-A8DF-5BD1-2B0C84A29E8D}"/>
              </a:ext>
            </a:extLst>
          </p:cNvPr>
          <p:cNvSpPr>
            <a:spLocks noGrp="1"/>
          </p:cNvSpPr>
          <p:nvPr>
            <p:ph type="body" sz="half" idx="14" hasCustomPrompt="1"/>
          </p:nvPr>
        </p:nvSpPr>
        <p:spPr>
          <a:xfrm>
            <a:off x="9257800" y="2880262"/>
            <a:ext cx="2165775" cy="920073"/>
          </a:xfrm>
          <a:prstGeom prst="rect">
            <a:avLst/>
          </a:prstGeom>
        </p:spPr>
        <p:txBody>
          <a:bodyPr/>
          <a:lstStyle>
            <a:lvl1pPr marL="0" marR="0" indent="0" algn="ctr" defTabSz="914400" rtl="0" eaLnBrk="1" fontAlgn="auto" latinLnBrk="0" hangingPunct="1">
              <a:lnSpc>
                <a:spcPts val="1460"/>
              </a:lnSpc>
              <a:spcBef>
                <a:spcPts val="0"/>
              </a:spcBef>
              <a:spcAft>
                <a:spcPts val="0"/>
              </a:spcAft>
              <a:buClrTx/>
              <a:buSzTx/>
              <a:buFontTx/>
              <a:buNone/>
              <a:tabLst/>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ts val="146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Bring to the table win-win survival strategies to ensure proactive domination. At the end of the day, going forward.</a:t>
            </a:r>
          </a:p>
        </p:txBody>
      </p:sp>
      <p:sp>
        <p:nvSpPr>
          <p:cNvPr id="12" name="Text Placeholder 3">
            <a:extLst>
              <a:ext uri="{FF2B5EF4-FFF2-40B4-BE49-F238E27FC236}">
                <a16:creationId xmlns:a16="http://schemas.microsoft.com/office/drawing/2014/main" id="{E3AC1942-3DEB-3F52-DB70-AD41C986C8E1}"/>
              </a:ext>
            </a:extLst>
          </p:cNvPr>
          <p:cNvSpPr>
            <a:spLocks noGrp="1"/>
          </p:cNvSpPr>
          <p:nvPr>
            <p:ph type="body" sz="half" idx="15" hasCustomPrompt="1"/>
          </p:nvPr>
        </p:nvSpPr>
        <p:spPr>
          <a:xfrm>
            <a:off x="768422" y="4852366"/>
            <a:ext cx="2165775" cy="920073"/>
          </a:xfrm>
          <a:prstGeom prst="rect">
            <a:avLst/>
          </a:prstGeom>
        </p:spPr>
        <p:txBody>
          <a:bodyPr/>
          <a:lstStyle>
            <a:lvl1pPr marL="0" marR="0" indent="0" algn="ctr" defTabSz="914400" rtl="0" eaLnBrk="1" fontAlgn="auto" latinLnBrk="0" hangingPunct="1">
              <a:lnSpc>
                <a:spcPts val="1460"/>
              </a:lnSpc>
              <a:spcBef>
                <a:spcPts val="0"/>
              </a:spcBef>
              <a:spcAft>
                <a:spcPts val="0"/>
              </a:spcAft>
              <a:buClrTx/>
              <a:buSzTx/>
              <a:buFontTx/>
              <a:buNone/>
              <a:tabLst/>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ts val="146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Bring to the table win-win survival strategies to ensure proactive domination. At the end of the day, going forward.</a:t>
            </a:r>
          </a:p>
        </p:txBody>
      </p:sp>
      <p:sp>
        <p:nvSpPr>
          <p:cNvPr id="13" name="Text Placeholder 3">
            <a:extLst>
              <a:ext uri="{FF2B5EF4-FFF2-40B4-BE49-F238E27FC236}">
                <a16:creationId xmlns:a16="http://schemas.microsoft.com/office/drawing/2014/main" id="{A23F7114-0031-3E6A-F5DC-FC605CE1FD8D}"/>
              </a:ext>
            </a:extLst>
          </p:cNvPr>
          <p:cNvSpPr>
            <a:spLocks noGrp="1"/>
          </p:cNvSpPr>
          <p:nvPr>
            <p:ph type="body" sz="half" idx="16" hasCustomPrompt="1"/>
          </p:nvPr>
        </p:nvSpPr>
        <p:spPr>
          <a:xfrm>
            <a:off x="5013111" y="4852365"/>
            <a:ext cx="2165775" cy="920073"/>
          </a:xfrm>
          <a:prstGeom prst="rect">
            <a:avLst/>
          </a:prstGeom>
        </p:spPr>
        <p:txBody>
          <a:bodyPr/>
          <a:lstStyle>
            <a:lvl1pPr marL="0" marR="0" indent="0" algn="ctr" defTabSz="914400" rtl="0" eaLnBrk="1" fontAlgn="auto" latinLnBrk="0" hangingPunct="1">
              <a:lnSpc>
                <a:spcPts val="1460"/>
              </a:lnSpc>
              <a:spcBef>
                <a:spcPts val="0"/>
              </a:spcBef>
              <a:spcAft>
                <a:spcPts val="0"/>
              </a:spcAft>
              <a:buClrTx/>
              <a:buSzTx/>
              <a:buFontTx/>
              <a:buNone/>
              <a:tabLst/>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ts val="146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Bring to the table win-win survival strategies to ensure proactive domination. At the end of the day, going forward.</a:t>
            </a:r>
          </a:p>
        </p:txBody>
      </p:sp>
      <p:sp>
        <p:nvSpPr>
          <p:cNvPr id="14" name="Text Placeholder 3">
            <a:extLst>
              <a:ext uri="{FF2B5EF4-FFF2-40B4-BE49-F238E27FC236}">
                <a16:creationId xmlns:a16="http://schemas.microsoft.com/office/drawing/2014/main" id="{7EEF2401-9797-DFED-B8C7-B964F81BA32E}"/>
              </a:ext>
            </a:extLst>
          </p:cNvPr>
          <p:cNvSpPr>
            <a:spLocks noGrp="1"/>
          </p:cNvSpPr>
          <p:nvPr>
            <p:ph type="body" sz="half" idx="17" hasCustomPrompt="1"/>
          </p:nvPr>
        </p:nvSpPr>
        <p:spPr>
          <a:xfrm>
            <a:off x="9257800" y="4852365"/>
            <a:ext cx="2165775" cy="920073"/>
          </a:xfrm>
          <a:prstGeom prst="rect">
            <a:avLst/>
          </a:prstGeom>
        </p:spPr>
        <p:txBody>
          <a:bodyPr/>
          <a:lstStyle>
            <a:lvl1pPr marL="0" marR="0" indent="0" algn="ctr" defTabSz="914400" rtl="0" eaLnBrk="1" fontAlgn="auto" latinLnBrk="0" hangingPunct="1">
              <a:lnSpc>
                <a:spcPts val="1460"/>
              </a:lnSpc>
              <a:spcBef>
                <a:spcPts val="0"/>
              </a:spcBef>
              <a:spcAft>
                <a:spcPts val="0"/>
              </a:spcAft>
              <a:buClrTx/>
              <a:buSzTx/>
              <a:buFontTx/>
              <a:buNone/>
              <a:tabLst/>
              <a:defRPr sz="1100" b="0" i="0">
                <a:latin typeface="Helvetica Light" panose="020B04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ts val="146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Bring to the table win-win survival strategies to ensure proactive domination. At the end of the day, going forward.</a:t>
            </a:r>
          </a:p>
        </p:txBody>
      </p:sp>
    </p:spTree>
    <p:extLst>
      <p:ext uri="{BB962C8B-B14F-4D97-AF65-F5344CB8AC3E}">
        <p14:creationId xmlns:p14="http://schemas.microsoft.com/office/powerpoint/2010/main" val="386548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emf"/><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2.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emf"/><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2.e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emf"/><Relationship Id="rId5" Type="http://schemas.openxmlformats.org/officeDocument/2006/relationships/slideLayout" Target="../slideLayouts/slideLayout60.xml"/><Relationship Id="rId10" Type="http://schemas.openxmlformats.org/officeDocument/2006/relationships/theme" Target="../theme/theme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2.emf"/><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69739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A9F318-DCB2-F048-48D1-06EE99872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BCE84095-F258-BD67-245F-3C755651B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D11411C-B068-2570-859A-99741DF61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150A7-F842-3B4B-A6B4-D8F78D39E74E}" type="datetime1">
              <a:rPr lang="en-US" smtClean="0"/>
              <a:t>4/29/2026</a:t>
            </a:fld>
            <a:endParaRPr lang="en-JP"/>
          </a:p>
        </p:txBody>
      </p:sp>
      <p:sp>
        <p:nvSpPr>
          <p:cNvPr id="5" name="Footer Placeholder 4">
            <a:extLst>
              <a:ext uri="{FF2B5EF4-FFF2-40B4-BE49-F238E27FC236}">
                <a16:creationId xmlns:a16="http://schemas.microsoft.com/office/drawing/2014/main" id="{C910D63F-5C1E-1F0B-3CE2-6A7FF1E19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7DDA977E-C843-3336-E999-FF858D66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B4081-7E76-D244-AC7C-8F484A903644}" type="slidenum">
              <a:rPr lang="en-JP" smtClean="0"/>
              <a:t>‹#›</a:t>
            </a:fld>
            <a:endParaRPr lang="en-JP"/>
          </a:p>
        </p:txBody>
      </p:sp>
    </p:spTree>
    <p:extLst>
      <p:ext uri="{BB962C8B-B14F-4D97-AF65-F5344CB8AC3E}">
        <p14:creationId xmlns:p14="http://schemas.microsoft.com/office/powerpoint/2010/main" val="260602493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A9F318-DCB2-F048-48D1-06EE99872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BCE84095-F258-BD67-245F-3C755651B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D11411C-B068-2570-859A-99741DF61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150A7-F842-3B4B-A6B4-D8F78D39E74E}" type="datetime1">
              <a:rPr lang="en-US" smtClean="0"/>
              <a:t>4/29/2026</a:t>
            </a:fld>
            <a:endParaRPr lang="en-JP"/>
          </a:p>
        </p:txBody>
      </p:sp>
      <p:sp>
        <p:nvSpPr>
          <p:cNvPr id="5" name="Footer Placeholder 4">
            <a:extLst>
              <a:ext uri="{FF2B5EF4-FFF2-40B4-BE49-F238E27FC236}">
                <a16:creationId xmlns:a16="http://schemas.microsoft.com/office/drawing/2014/main" id="{C910D63F-5C1E-1F0B-3CE2-6A7FF1E19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7DDA977E-C843-3336-E999-FF858D66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B4081-7E76-D244-AC7C-8F484A903644}" type="slidenum">
              <a:rPr lang="en-JP" smtClean="0"/>
              <a:t>‹#›</a:t>
            </a:fld>
            <a:endParaRPr lang="en-JP"/>
          </a:p>
        </p:txBody>
      </p:sp>
      <p:sp>
        <p:nvSpPr>
          <p:cNvPr id="8" name="TextBox 7">
            <a:extLst>
              <a:ext uri="{FF2B5EF4-FFF2-40B4-BE49-F238E27FC236}">
                <a16:creationId xmlns:a16="http://schemas.microsoft.com/office/drawing/2014/main" id="{335CAA27-B14F-867B-26CC-22658DCF0B7D}"/>
              </a:ext>
            </a:extLst>
          </p:cNvPr>
          <p:cNvSpPr txBox="1"/>
          <p:nvPr userDrawn="1">
            <p:extLst>
              <p:ext uri="{1162E1C5-73C7-4A58-AE30-91384D911F3F}">
                <p184:classification xmlns:p184="http://schemas.microsoft.com/office/powerpoint/2018/4/main" val="ftr"/>
              </p:ext>
            </p:extLst>
          </p:nvPr>
        </p:nvSpPr>
        <p:spPr>
          <a:xfrm>
            <a:off x="11385550" y="6672580"/>
            <a:ext cx="765175" cy="121920"/>
          </a:xfrm>
          <a:prstGeom prst="rect">
            <a:avLst/>
          </a:prstGeom>
        </p:spPr>
        <p:txBody>
          <a:bodyPr horzOverflow="overflow" lIns="0" tIns="0" rIns="0" bIns="0">
            <a:spAutoFit/>
          </a:bodyPr>
          <a:lstStyle/>
          <a:p>
            <a:pPr algn="l"/>
            <a:r>
              <a:rPr lang="en-AU" sz="800">
                <a:solidFill>
                  <a:srgbClr val="000000">
                    <a:alpha val="50000"/>
                  </a:srgbClr>
                </a:solidFill>
                <a:latin typeface="Calibri" panose="020F0502020204030204" pitchFamily="34" charset="0"/>
                <a:cs typeface="Calibri" panose="020F0502020204030204" pitchFamily="34" charset="0"/>
              </a:rPr>
              <a:t>Cisco Confidential</a:t>
            </a:r>
          </a:p>
        </p:txBody>
      </p:sp>
    </p:spTree>
    <p:extLst>
      <p:ext uri="{BB962C8B-B14F-4D97-AF65-F5344CB8AC3E}">
        <p14:creationId xmlns:p14="http://schemas.microsoft.com/office/powerpoint/2010/main" val="323658562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95129840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8205301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10007184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217506209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6803973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34235297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2115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4" r:id="rId5"/>
    <p:sldLayoutId id="2147483755" r:id="rId6"/>
    <p:sldLayoutId id="2147483751" r:id="rId7"/>
    <p:sldLayoutId id="2147483752" r:id="rId8"/>
    <p:sldLayoutId id="214748375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38814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Lst>
  <p:hf hdr="0" ftr="0" dt="0"/>
  <p:txStyles>
    <p:titleStyle>
      <a:lvl1pPr algn="l" defTabSz="914400" rtl="0" eaLnBrk="1" latinLnBrk="0" hangingPunct="1">
        <a:lnSpc>
          <a:spcPct val="90000"/>
        </a:lnSpc>
        <a:spcBef>
          <a:spcPct val="0"/>
        </a:spcBef>
        <a:buNone/>
        <a:defRPr sz="5400" b="0" i="0" kern="1200">
          <a:solidFill>
            <a:schemeClr val="tx1"/>
          </a:solidFill>
          <a:latin typeface="Helvetica Light" panose="020B04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3.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3.sv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43.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43.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43.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37.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3.png"/><Relationship Id="rId18" Type="http://schemas.openxmlformats.org/officeDocument/2006/relationships/image" Target="../media/image78.svg"/><Relationship Id="rId3" Type="http://schemas.openxmlformats.org/officeDocument/2006/relationships/image" Target="../media/image41.png"/><Relationship Id="rId21" Type="http://schemas.openxmlformats.org/officeDocument/2006/relationships/image" Target="../media/image81.svg"/><Relationship Id="rId7" Type="http://schemas.openxmlformats.org/officeDocument/2006/relationships/image" Target="../media/image69.png"/><Relationship Id="rId12" Type="http://schemas.openxmlformats.org/officeDocument/2006/relationships/image" Target="../media/image59.png"/><Relationship Id="rId17" Type="http://schemas.openxmlformats.org/officeDocument/2006/relationships/image" Target="../media/image77.png"/><Relationship Id="rId2" Type="http://schemas.openxmlformats.org/officeDocument/2006/relationships/notesSlide" Target="../notesSlides/notesSlide33.xml"/><Relationship Id="rId16" Type="http://schemas.openxmlformats.org/officeDocument/2006/relationships/image" Target="../media/image76.png"/><Relationship Id="rId20" Type="http://schemas.openxmlformats.org/officeDocument/2006/relationships/image" Target="../media/image80.svg"/><Relationship Id="rId1" Type="http://schemas.openxmlformats.org/officeDocument/2006/relationships/slideLayout" Target="../slideLayouts/slideLayout17.xml"/><Relationship Id="rId6" Type="http://schemas.openxmlformats.org/officeDocument/2006/relationships/hyperlink" Target="https://en.wikipedia.org/wiki/Microsoft_Power_BI" TargetMode="External"/><Relationship Id="rId11" Type="http://schemas.openxmlformats.org/officeDocument/2006/relationships/image" Target="../media/image72.svg"/><Relationship Id="rId5" Type="http://schemas.openxmlformats.org/officeDocument/2006/relationships/image" Target="../media/image68.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71.svg"/><Relationship Id="rId19" Type="http://schemas.openxmlformats.org/officeDocument/2006/relationships/image" Target="../media/image79.svg"/><Relationship Id="rId4" Type="http://schemas.openxmlformats.org/officeDocument/2006/relationships/image" Target="../media/image62.png"/><Relationship Id="rId9" Type="http://schemas.openxmlformats.org/officeDocument/2006/relationships/image" Target="../media/image70.png"/><Relationship Id="rId14" Type="http://schemas.openxmlformats.org/officeDocument/2006/relationships/image" Target="../media/image74.png"/><Relationship Id="rId22" Type="http://schemas.openxmlformats.org/officeDocument/2006/relationships/image" Target="../media/image82.sv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43.sv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5.svg"/><Relationship Id="rId3" Type="http://schemas.openxmlformats.org/officeDocument/2006/relationships/image" Target="../media/image39.png"/><Relationship Id="rId7" Type="http://schemas.openxmlformats.org/officeDocument/2006/relationships/image" Target="../media/image93.svg"/><Relationship Id="rId12"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92.png"/><Relationship Id="rId11" Type="http://schemas.openxmlformats.org/officeDocument/2006/relationships/image" Target="../media/image94.png"/><Relationship Id="rId5" Type="http://schemas.openxmlformats.org/officeDocument/2006/relationships/image" Target="../media/image91.png"/><Relationship Id="rId15" Type="http://schemas.openxmlformats.org/officeDocument/2006/relationships/image" Target="../media/image96.png"/><Relationship Id="rId10" Type="http://schemas.openxmlformats.org/officeDocument/2006/relationships/image" Target="../media/image69.png"/><Relationship Id="rId4" Type="http://schemas.openxmlformats.org/officeDocument/2006/relationships/image" Target="../media/image90.png"/><Relationship Id="rId9" Type="http://schemas.openxmlformats.org/officeDocument/2006/relationships/hyperlink" Target="https://en.wikipedia.org/wiki/Microsoft_Power_BI" TargetMode="External"/><Relationship Id="rId14" Type="http://schemas.openxmlformats.org/officeDocument/2006/relationships/image" Target="../media/image57.png"/></Relationships>
</file>

<file path=ppt/slides/_rels/slide46.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58.png"/><Relationship Id="rId3" Type="http://schemas.openxmlformats.org/officeDocument/2006/relationships/image" Target="../media/image39.png"/><Relationship Id="rId7" Type="http://schemas.openxmlformats.org/officeDocument/2006/relationships/image" Target="../media/image92.png"/><Relationship Id="rId12"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91.png"/><Relationship Id="rId11" Type="http://schemas.openxmlformats.org/officeDocument/2006/relationships/image" Target="../media/image69.png"/><Relationship Id="rId5" Type="http://schemas.openxmlformats.org/officeDocument/2006/relationships/image" Target="../media/image97.png"/><Relationship Id="rId15" Type="http://schemas.openxmlformats.org/officeDocument/2006/relationships/image" Target="../media/image95.svg"/><Relationship Id="rId10" Type="http://schemas.openxmlformats.org/officeDocument/2006/relationships/hyperlink" Target="https://en.wikipedia.org/wiki/Microsoft_Power_BI" TargetMode="External"/><Relationship Id="rId4" Type="http://schemas.openxmlformats.org/officeDocument/2006/relationships/image" Target="../media/image90.png"/><Relationship Id="rId9" Type="http://schemas.openxmlformats.org/officeDocument/2006/relationships/image" Target="../media/image68.png"/><Relationship Id="rId14"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9.png"/><Relationship Id="rId7"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43.svg"/></Relationships>
</file>

<file path=ppt/slides/_rels/slide4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9.png"/><Relationship Id="rId7"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99.png"/><Relationship Id="rId10" Type="http://schemas.openxmlformats.org/officeDocument/2006/relationships/image" Target="../media/image43.svg"/><Relationship Id="rId4" Type="http://schemas.openxmlformats.org/officeDocument/2006/relationships/image" Target="../media/image98.png"/><Relationship Id="rId9"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48.xml"/><Relationship Id="rId1" Type="http://schemas.openxmlformats.org/officeDocument/2006/relationships/slideLayout" Target="../slideLayouts/slideLayout111.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49.xml"/><Relationship Id="rId1" Type="http://schemas.openxmlformats.org/officeDocument/2006/relationships/slideLayout" Target="../slideLayouts/slideLayout111.xml"/></Relationships>
</file>

<file path=ppt/slides/_rels/slide5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50.xml"/><Relationship Id="rId1" Type="http://schemas.openxmlformats.org/officeDocument/2006/relationships/slideLayout" Target="../slideLayouts/slideLayout111.xm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5.svg"/><Relationship Id="rId1" Type="http://schemas.openxmlformats.org/officeDocument/2006/relationships/slideLayout" Target="../slideLayouts/slideLayout12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17.xml"/><Relationship Id="rId5" Type="http://schemas.openxmlformats.org/officeDocument/2006/relationships/image" Target="../media/image109.png"/><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0.png"/><Relationship Id="rId7"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111.png"/><Relationship Id="rId9"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96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7AF65247-1924-D2F9-5E18-1ACE9106C86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FAC949B-5C80-112B-0AE3-650F75B01742}"/>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EF3D2034-225A-1387-90D1-10DC482ABE6C}"/>
              </a:ext>
            </a:extLst>
          </p:cNvPr>
          <p:cNvSpPr/>
          <p:nvPr/>
        </p:nvSpPr>
        <p:spPr>
          <a:xfrm>
            <a:off x="6440130" y="929639"/>
            <a:ext cx="836381" cy="502888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C5C4F338-F034-E8D0-CE42-EC5C7F2D893C}"/>
              </a:ext>
            </a:extLst>
          </p:cNvPr>
          <p:cNvSpPr/>
          <p:nvPr/>
        </p:nvSpPr>
        <p:spPr>
          <a:xfrm>
            <a:off x="7397415" y="1674353"/>
            <a:ext cx="836381" cy="35394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2490220A-6898-790F-F2F8-FEF1494BD599}"/>
              </a:ext>
            </a:extLst>
          </p:cNvPr>
          <p:cNvSpPr/>
          <p:nvPr/>
        </p:nvSpPr>
        <p:spPr>
          <a:xfrm>
            <a:off x="8354701" y="1415935"/>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0CA2A7ED-B5E4-5DEB-034A-6C86439F498D}"/>
              </a:ext>
            </a:extLst>
          </p:cNvPr>
          <p:cNvSpPr/>
          <p:nvPr/>
        </p:nvSpPr>
        <p:spPr>
          <a:xfrm>
            <a:off x="9352120" y="123788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12EEDF05-F522-6B6B-B9A5-04EF68768FCC}"/>
              </a:ext>
            </a:extLst>
          </p:cNvPr>
          <p:cNvSpPr/>
          <p:nvPr/>
        </p:nvSpPr>
        <p:spPr>
          <a:xfrm>
            <a:off x="10323233" y="985650"/>
            <a:ext cx="836381" cy="49168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3BA2547-B4D3-A5B3-957E-46FEF573B604}"/>
              </a:ext>
            </a:extLst>
          </p:cNvPr>
          <p:cNvPicPr>
            <a:picLocks noChangeAspect="1"/>
          </p:cNvPicPr>
          <p:nvPr/>
        </p:nvPicPr>
        <p:blipFill rotWithShape="1">
          <a:blip r:embed="rId3"/>
          <a:srcRect l="16667" r="16667"/>
          <a:stretch>
            <a:fillRect/>
          </a:stretch>
        </p:blipFill>
        <p:spPr>
          <a:xfrm>
            <a:off x="117986" y="2523270"/>
            <a:ext cx="1828800" cy="1828800"/>
          </a:xfrm>
          <a:prstGeom prst="ellipse">
            <a:avLst/>
          </a:prstGeom>
        </p:spPr>
      </p:pic>
      <p:pic>
        <p:nvPicPr>
          <p:cNvPr id="9" name="Picture 8">
            <a:extLst>
              <a:ext uri="{FF2B5EF4-FFF2-40B4-BE49-F238E27FC236}">
                <a16:creationId xmlns:a16="http://schemas.microsoft.com/office/drawing/2014/main" id="{AD8D1F7E-ECFF-F876-24E3-2CC9BB104719}"/>
              </a:ext>
            </a:extLst>
          </p:cNvPr>
          <p:cNvPicPr>
            <a:picLocks noChangeAspect="1"/>
          </p:cNvPicPr>
          <p:nvPr/>
        </p:nvPicPr>
        <p:blipFill rotWithShape="1">
          <a:blip r:embed="rId4"/>
          <a:srcRect l="16667" r="16667"/>
          <a:stretch>
            <a:fillRect/>
          </a:stretch>
        </p:blipFill>
        <p:spPr>
          <a:xfrm>
            <a:off x="455782" y="4557831"/>
            <a:ext cx="914400" cy="914400"/>
          </a:xfrm>
          <a:prstGeom prst="ellipse">
            <a:avLst/>
          </a:prstGeom>
        </p:spPr>
      </p:pic>
      <p:pic>
        <p:nvPicPr>
          <p:cNvPr id="10" name="Picture 9">
            <a:extLst>
              <a:ext uri="{FF2B5EF4-FFF2-40B4-BE49-F238E27FC236}">
                <a16:creationId xmlns:a16="http://schemas.microsoft.com/office/drawing/2014/main" id="{BBD954E1-2B09-A3DE-D594-BC8992763440}"/>
              </a:ext>
            </a:extLst>
          </p:cNvPr>
          <p:cNvPicPr>
            <a:picLocks noChangeAspect="1"/>
          </p:cNvPicPr>
          <p:nvPr/>
        </p:nvPicPr>
        <p:blipFill>
          <a:blip r:embed="rId5"/>
          <a:srcRect l="16667" r="16667"/>
          <a:stretch/>
        </p:blipFill>
        <p:spPr>
          <a:xfrm>
            <a:off x="455782" y="352474"/>
            <a:ext cx="914400" cy="914400"/>
          </a:xfrm>
          <a:prstGeom prst="ellipse">
            <a:avLst/>
          </a:prstGeom>
        </p:spPr>
      </p:pic>
      <p:pic>
        <p:nvPicPr>
          <p:cNvPr id="11" name="Picture 10">
            <a:extLst>
              <a:ext uri="{FF2B5EF4-FFF2-40B4-BE49-F238E27FC236}">
                <a16:creationId xmlns:a16="http://schemas.microsoft.com/office/drawing/2014/main" id="{F602E94D-EC16-EA7B-4324-B9224B057733}"/>
              </a:ext>
            </a:extLst>
          </p:cNvPr>
          <p:cNvPicPr>
            <a:picLocks noChangeAspect="1"/>
          </p:cNvPicPr>
          <p:nvPr/>
        </p:nvPicPr>
        <p:blipFill>
          <a:blip r:embed="rId6"/>
          <a:srcRect l="16667" r="16667"/>
          <a:stretch/>
        </p:blipFill>
        <p:spPr>
          <a:xfrm>
            <a:off x="455782" y="-767686"/>
            <a:ext cx="914400" cy="914400"/>
          </a:xfrm>
          <a:prstGeom prst="ellipse">
            <a:avLst/>
          </a:prstGeom>
        </p:spPr>
      </p:pic>
      <p:pic>
        <p:nvPicPr>
          <p:cNvPr id="12" name="Picture 11">
            <a:extLst>
              <a:ext uri="{FF2B5EF4-FFF2-40B4-BE49-F238E27FC236}">
                <a16:creationId xmlns:a16="http://schemas.microsoft.com/office/drawing/2014/main" id="{2F1C656B-6297-60FE-F83B-4EE768E6DC5F}"/>
              </a:ext>
            </a:extLst>
          </p:cNvPr>
          <p:cNvPicPr>
            <a:picLocks noChangeAspect="1"/>
          </p:cNvPicPr>
          <p:nvPr/>
        </p:nvPicPr>
        <p:blipFill rotWithShape="1">
          <a:blip r:embed="rId7"/>
          <a:srcRect l="16667" r="16667"/>
          <a:stretch>
            <a:fillRect/>
          </a:stretch>
        </p:blipFill>
        <p:spPr>
          <a:xfrm>
            <a:off x="455782" y="-1887846"/>
            <a:ext cx="914400" cy="914400"/>
          </a:xfrm>
          <a:prstGeom prst="ellipse">
            <a:avLst/>
          </a:prstGeom>
        </p:spPr>
      </p:pic>
      <p:sp>
        <p:nvSpPr>
          <p:cNvPr id="13" name="TextBox 12">
            <a:extLst>
              <a:ext uri="{FF2B5EF4-FFF2-40B4-BE49-F238E27FC236}">
                <a16:creationId xmlns:a16="http://schemas.microsoft.com/office/drawing/2014/main" id="{F5B61FFC-F76F-D35C-952A-1FF0C7F34954}"/>
              </a:ext>
            </a:extLst>
          </p:cNvPr>
          <p:cNvSpPr txBox="1"/>
          <p:nvPr/>
        </p:nvSpPr>
        <p:spPr>
          <a:xfrm>
            <a:off x="2275680" y="3198167"/>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with bc2adls</a:t>
            </a:r>
          </a:p>
        </p:txBody>
      </p:sp>
      <p:sp>
        <p:nvSpPr>
          <p:cNvPr id="15" name="TextBox 14">
            <a:extLst>
              <a:ext uri="{FF2B5EF4-FFF2-40B4-BE49-F238E27FC236}">
                <a16:creationId xmlns:a16="http://schemas.microsoft.com/office/drawing/2014/main" id="{7BA17E7A-504D-72B8-7664-672262CFF389}"/>
              </a:ext>
            </a:extLst>
          </p:cNvPr>
          <p:cNvSpPr txBox="1"/>
          <p:nvPr/>
        </p:nvSpPr>
        <p:spPr>
          <a:xfrm>
            <a:off x="2207057" y="1589786"/>
            <a:ext cx="3059490" cy="1015663"/>
          </a:xfrm>
          <a:prstGeom prst="rect">
            <a:avLst/>
          </a:prstGeom>
          <a:noFill/>
        </p:spPr>
        <p:txBody>
          <a:bodyPr wrap="square" rtlCol="0">
            <a:spAutoFit/>
          </a:bodyPr>
          <a:lstStyle/>
          <a:p>
            <a:r>
              <a:rPr lang="en-US" sz="6000">
                <a:solidFill>
                  <a:schemeClr val="bg1">
                    <a:lumMod val="95000"/>
                  </a:schemeClr>
                </a:solidFill>
                <a:latin typeface="Aptos" panose="020B0004020202020204" pitchFamily="34" charset="0"/>
                <a:cs typeface="Aptos Serif" panose="02020604070405020304" pitchFamily="18" charset="0"/>
              </a:rPr>
              <a:t>Agenda</a:t>
            </a:r>
          </a:p>
        </p:txBody>
      </p:sp>
      <p:sp>
        <p:nvSpPr>
          <p:cNvPr id="16" name="TextBox 15">
            <a:extLst>
              <a:ext uri="{FF2B5EF4-FFF2-40B4-BE49-F238E27FC236}">
                <a16:creationId xmlns:a16="http://schemas.microsoft.com/office/drawing/2014/main" id="{1B0BFA13-55CF-91C0-D4BB-2E828ED02C26}"/>
              </a:ext>
            </a:extLst>
          </p:cNvPr>
          <p:cNvSpPr txBox="1"/>
          <p:nvPr/>
        </p:nvSpPr>
        <p:spPr>
          <a:xfrm>
            <a:off x="1500337" y="4861142"/>
            <a:ext cx="4655179" cy="307777"/>
          </a:xfrm>
          <a:prstGeom prst="rect">
            <a:avLst/>
          </a:prstGeom>
          <a:noFill/>
        </p:spPr>
        <p:txBody>
          <a:bodyPr wrap="square" rtlCol="0">
            <a:spAutoFit/>
          </a:bodyPr>
          <a:lstStyle/>
          <a:p>
            <a:r>
              <a:rPr lang="en-US" sz="1400" b="1">
                <a:solidFill>
                  <a:schemeClr val="bg1">
                    <a:lumMod val="65000"/>
                  </a:schemeClr>
                </a:solidFill>
                <a:latin typeface="Aptos" panose="020B0004020202020204" pitchFamily="34" charset="0"/>
                <a:cs typeface="Aptos Serif" panose="020B0502040204020203" pitchFamily="18" charset="0"/>
              </a:rPr>
              <a:t>Continuous Improvements</a:t>
            </a:r>
          </a:p>
        </p:txBody>
      </p:sp>
      <p:pic>
        <p:nvPicPr>
          <p:cNvPr id="17" name="Picture 16" descr="A pool with chairs in the middle&#10;&#10;AI-generated content may be incorrect.">
            <a:extLst>
              <a:ext uri="{FF2B5EF4-FFF2-40B4-BE49-F238E27FC236}">
                <a16:creationId xmlns:a16="http://schemas.microsoft.com/office/drawing/2014/main" id="{0BE317D2-D8DF-70EE-6985-197392C6DB39}"/>
              </a:ext>
            </a:extLst>
          </p:cNvPr>
          <p:cNvPicPr>
            <a:picLocks noChangeAspect="1"/>
          </p:cNvPicPr>
          <p:nvPr/>
        </p:nvPicPr>
        <p:blipFill rotWithShape="1">
          <a:blip r:embed="rId8"/>
          <a:srcRect l="16667" r="16667"/>
          <a:stretch>
            <a:fillRect/>
          </a:stretch>
        </p:blipFill>
        <p:spPr>
          <a:xfrm>
            <a:off x="459730" y="1420706"/>
            <a:ext cx="914400" cy="914400"/>
          </a:xfrm>
          <a:prstGeom prst="ellipse">
            <a:avLst/>
          </a:prstGeom>
        </p:spPr>
      </p:pic>
    </p:spTree>
    <p:extLst>
      <p:ext uri="{BB962C8B-B14F-4D97-AF65-F5344CB8AC3E}">
        <p14:creationId xmlns:p14="http://schemas.microsoft.com/office/powerpoint/2010/main" val="680572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52EC50C-4CB8-4A0D-D585-986B3F264AC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9120589-FD9B-6E11-CE3F-C0429806D0E7}"/>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778FE3C9-A2E7-E7BD-8B86-0F4EE291F021}"/>
              </a:ext>
            </a:extLst>
          </p:cNvPr>
          <p:cNvSpPr/>
          <p:nvPr/>
        </p:nvSpPr>
        <p:spPr>
          <a:xfrm>
            <a:off x="6440130" y="1366106"/>
            <a:ext cx="836381" cy="4284175"/>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F18C63F2-3CED-64FE-9986-2FFD4A3C00DA}"/>
              </a:ext>
            </a:extLst>
          </p:cNvPr>
          <p:cNvSpPr/>
          <p:nvPr/>
        </p:nvSpPr>
        <p:spPr>
          <a:xfrm>
            <a:off x="7397415" y="130199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A8A50283-4397-FA9F-6BAF-9B3F8E44F659}"/>
              </a:ext>
            </a:extLst>
          </p:cNvPr>
          <p:cNvSpPr/>
          <p:nvPr/>
        </p:nvSpPr>
        <p:spPr>
          <a:xfrm>
            <a:off x="8354701" y="1531954"/>
            <a:ext cx="836381" cy="395247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0F2BA027-D735-51F7-68C8-152EB26A1672}"/>
              </a:ext>
            </a:extLst>
          </p:cNvPr>
          <p:cNvSpPr/>
          <p:nvPr/>
        </p:nvSpPr>
        <p:spPr>
          <a:xfrm>
            <a:off x="9352120" y="1083763"/>
            <a:ext cx="836381" cy="48488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6799E720-7968-48AA-851E-B291AE5357EB}"/>
              </a:ext>
            </a:extLst>
          </p:cNvPr>
          <p:cNvSpPr/>
          <p:nvPr/>
        </p:nvSpPr>
        <p:spPr>
          <a:xfrm>
            <a:off x="10323233" y="1267651"/>
            <a:ext cx="836381" cy="4481085"/>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01D42DF-7062-1D5B-C240-3BBD42397586}"/>
              </a:ext>
            </a:extLst>
          </p:cNvPr>
          <p:cNvPicPr>
            <a:picLocks noChangeAspect="1"/>
          </p:cNvPicPr>
          <p:nvPr/>
        </p:nvPicPr>
        <p:blipFill rotWithShape="1">
          <a:blip r:embed="rId4"/>
          <a:srcRect l="16667" r="16667"/>
          <a:stretch>
            <a:fillRect/>
          </a:stretch>
        </p:blipFill>
        <p:spPr>
          <a:xfrm>
            <a:off x="575186" y="1340831"/>
            <a:ext cx="914400" cy="914400"/>
          </a:xfrm>
          <a:prstGeom prst="ellipse">
            <a:avLst/>
          </a:prstGeom>
        </p:spPr>
      </p:pic>
      <p:pic>
        <p:nvPicPr>
          <p:cNvPr id="9" name="Picture 8">
            <a:extLst>
              <a:ext uri="{FF2B5EF4-FFF2-40B4-BE49-F238E27FC236}">
                <a16:creationId xmlns:a16="http://schemas.microsoft.com/office/drawing/2014/main" id="{6EA95995-41AA-6818-83F7-FCBB27AFC186}"/>
              </a:ext>
            </a:extLst>
          </p:cNvPr>
          <p:cNvPicPr>
            <a:picLocks noChangeAspect="1"/>
          </p:cNvPicPr>
          <p:nvPr/>
        </p:nvPicPr>
        <p:blipFill rotWithShape="1">
          <a:blip r:embed="rId3"/>
          <a:srcRect l="16667" r="16667"/>
          <a:stretch>
            <a:fillRect/>
          </a:stretch>
        </p:blipFill>
        <p:spPr>
          <a:xfrm>
            <a:off x="117986" y="2497750"/>
            <a:ext cx="1828800" cy="1828800"/>
          </a:xfrm>
          <a:prstGeom prst="ellipse">
            <a:avLst/>
          </a:prstGeom>
        </p:spPr>
      </p:pic>
      <p:pic>
        <p:nvPicPr>
          <p:cNvPr id="10" name="Picture 9">
            <a:extLst>
              <a:ext uri="{FF2B5EF4-FFF2-40B4-BE49-F238E27FC236}">
                <a16:creationId xmlns:a16="http://schemas.microsoft.com/office/drawing/2014/main" id="{887CB672-9853-3592-1000-608E74644A9D}"/>
              </a:ext>
            </a:extLst>
          </p:cNvPr>
          <p:cNvPicPr>
            <a:picLocks noChangeAspect="1"/>
          </p:cNvPicPr>
          <p:nvPr/>
        </p:nvPicPr>
        <p:blipFill>
          <a:blip r:embed="rId5"/>
          <a:srcRect l="16667" r="16667"/>
          <a:stretch/>
        </p:blipFill>
        <p:spPr>
          <a:xfrm>
            <a:off x="575186" y="-902645"/>
            <a:ext cx="914400" cy="914400"/>
          </a:xfrm>
          <a:prstGeom prst="ellipse">
            <a:avLst/>
          </a:prstGeom>
        </p:spPr>
      </p:pic>
      <p:pic>
        <p:nvPicPr>
          <p:cNvPr id="11" name="Picture 10">
            <a:extLst>
              <a:ext uri="{FF2B5EF4-FFF2-40B4-BE49-F238E27FC236}">
                <a16:creationId xmlns:a16="http://schemas.microsoft.com/office/drawing/2014/main" id="{17BA77A6-95ED-BC27-8AEA-E4EFBE509A4E}"/>
              </a:ext>
            </a:extLst>
          </p:cNvPr>
          <p:cNvPicPr>
            <a:picLocks noChangeAspect="1"/>
          </p:cNvPicPr>
          <p:nvPr/>
        </p:nvPicPr>
        <p:blipFill>
          <a:blip r:embed="rId6"/>
          <a:srcRect l="16667" r="16667"/>
          <a:stretch/>
        </p:blipFill>
        <p:spPr>
          <a:xfrm>
            <a:off x="575186" y="-2059565"/>
            <a:ext cx="914400" cy="914400"/>
          </a:xfrm>
          <a:prstGeom prst="ellipse">
            <a:avLst/>
          </a:prstGeom>
        </p:spPr>
      </p:pic>
      <p:pic>
        <p:nvPicPr>
          <p:cNvPr id="12" name="Picture 11">
            <a:extLst>
              <a:ext uri="{FF2B5EF4-FFF2-40B4-BE49-F238E27FC236}">
                <a16:creationId xmlns:a16="http://schemas.microsoft.com/office/drawing/2014/main" id="{4222BB5F-6293-63DC-E5AA-6003041EAACE}"/>
              </a:ext>
            </a:extLst>
          </p:cNvPr>
          <p:cNvPicPr>
            <a:picLocks noChangeAspect="1"/>
          </p:cNvPicPr>
          <p:nvPr/>
        </p:nvPicPr>
        <p:blipFill rotWithShape="1">
          <a:blip r:embed="rId7"/>
          <a:srcRect l="16667" r="16667"/>
          <a:stretch>
            <a:fillRect/>
          </a:stretch>
        </p:blipFill>
        <p:spPr>
          <a:xfrm>
            <a:off x="575186" y="-3216485"/>
            <a:ext cx="914400" cy="914400"/>
          </a:xfrm>
          <a:prstGeom prst="ellipse">
            <a:avLst/>
          </a:prstGeom>
        </p:spPr>
      </p:pic>
      <p:sp>
        <p:nvSpPr>
          <p:cNvPr id="13" name="TextBox 12">
            <a:extLst>
              <a:ext uri="{FF2B5EF4-FFF2-40B4-BE49-F238E27FC236}">
                <a16:creationId xmlns:a16="http://schemas.microsoft.com/office/drawing/2014/main" id="{C44D3F4C-3BEA-77A2-A182-0FC4F3480CD6}"/>
              </a:ext>
            </a:extLst>
          </p:cNvPr>
          <p:cNvSpPr txBox="1"/>
          <p:nvPr/>
        </p:nvSpPr>
        <p:spPr>
          <a:xfrm>
            <a:off x="2003499" y="3046528"/>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Continuous Improvements</a:t>
            </a:r>
          </a:p>
        </p:txBody>
      </p:sp>
      <p:sp>
        <p:nvSpPr>
          <p:cNvPr id="15" name="TextBox 14">
            <a:extLst>
              <a:ext uri="{FF2B5EF4-FFF2-40B4-BE49-F238E27FC236}">
                <a16:creationId xmlns:a16="http://schemas.microsoft.com/office/drawing/2014/main" id="{082C55A5-6846-40DB-E304-6FD94776D850}"/>
              </a:ext>
            </a:extLst>
          </p:cNvPr>
          <p:cNvSpPr txBox="1"/>
          <p:nvPr/>
        </p:nvSpPr>
        <p:spPr>
          <a:xfrm>
            <a:off x="2207057" y="1589786"/>
            <a:ext cx="3059490" cy="1015663"/>
          </a:xfrm>
          <a:prstGeom prst="rect">
            <a:avLst/>
          </a:prstGeom>
          <a:noFill/>
        </p:spPr>
        <p:txBody>
          <a:bodyPr wrap="square" rtlCol="0">
            <a:spAutoFit/>
          </a:bodyPr>
          <a:lstStyle/>
          <a:p>
            <a:r>
              <a:rPr lang="en-US" sz="6000">
                <a:solidFill>
                  <a:schemeClr val="bg1">
                    <a:lumMod val="95000"/>
                  </a:schemeClr>
                </a:solidFill>
                <a:latin typeface="Aptos" panose="020B0004020202020204" pitchFamily="34" charset="0"/>
                <a:cs typeface="Aptos Serif" panose="02020604070405020304" pitchFamily="18" charset="0"/>
              </a:rPr>
              <a:t>Agenda</a:t>
            </a:r>
          </a:p>
        </p:txBody>
      </p:sp>
      <p:pic>
        <p:nvPicPr>
          <p:cNvPr id="16" name="Picture 15" descr="A pool with chairs in the middle&#10;&#10;AI-generated content may be incorrect.">
            <a:extLst>
              <a:ext uri="{FF2B5EF4-FFF2-40B4-BE49-F238E27FC236}">
                <a16:creationId xmlns:a16="http://schemas.microsoft.com/office/drawing/2014/main" id="{A717A029-5793-8E00-A70D-8E212770DBD2}"/>
              </a:ext>
            </a:extLst>
          </p:cNvPr>
          <p:cNvPicPr>
            <a:picLocks noChangeAspect="1"/>
          </p:cNvPicPr>
          <p:nvPr/>
        </p:nvPicPr>
        <p:blipFill rotWithShape="1">
          <a:blip r:embed="rId8"/>
          <a:srcRect l="16667" r="16667"/>
          <a:stretch>
            <a:fillRect/>
          </a:stretch>
        </p:blipFill>
        <p:spPr>
          <a:xfrm>
            <a:off x="575185" y="167383"/>
            <a:ext cx="914400" cy="914400"/>
          </a:xfrm>
          <a:prstGeom prst="ellipse">
            <a:avLst/>
          </a:prstGeom>
        </p:spPr>
      </p:pic>
    </p:spTree>
    <p:extLst>
      <p:ext uri="{BB962C8B-B14F-4D97-AF65-F5344CB8AC3E}">
        <p14:creationId xmlns:p14="http://schemas.microsoft.com/office/powerpoint/2010/main" val="208384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D56C21E3-80B7-798F-8234-DB8BA1A5B56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4878346-7D01-0952-025F-012ED795548F}"/>
              </a:ext>
            </a:extLst>
          </p:cNvPr>
          <p:cNvSpPr/>
          <p:nvPr/>
        </p:nvSpPr>
        <p:spPr>
          <a:xfrm>
            <a:off x="68826"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2AB43BE5-5767-B235-F8D2-B7C786D6BFFC}"/>
              </a:ext>
            </a:extLst>
          </p:cNvPr>
          <p:cNvSpPr/>
          <p:nvPr/>
        </p:nvSpPr>
        <p:spPr>
          <a:xfrm>
            <a:off x="6440130" y="929639"/>
            <a:ext cx="836381" cy="502888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D576497E-5EA9-9447-4B64-26481232878B}"/>
              </a:ext>
            </a:extLst>
          </p:cNvPr>
          <p:cNvSpPr/>
          <p:nvPr/>
        </p:nvSpPr>
        <p:spPr>
          <a:xfrm>
            <a:off x="7397415" y="1674353"/>
            <a:ext cx="836381" cy="35394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762C50C6-B20C-E11D-24B4-22A8CF743C93}"/>
              </a:ext>
            </a:extLst>
          </p:cNvPr>
          <p:cNvSpPr/>
          <p:nvPr/>
        </p:nvSpPr>
        <p:spPr>
          <a:xfrm>
            <a:off x="8354701" y="1415935"/>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97D4E8CE-F887-FF3A-4CD0-0F534D69969D}"/>
              </a:ext>
            </a:extLst>
          </p:cNvPr>
          <p:cNvSpPr/>
          <p:nvPr/>
        </p:nvSpPr>
        <p:spPr>
          <a:xfrm>
            <a:off x="9352120" y="123788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Rounded Corners 7">
            <a:extLst>
              <a:ext uri="{FF2B5EF4-FFF2-40B4-BE49-F238E27FC236}">
                <a16:creationId xmlns:a16="http://schemas.microsoft.com/office/drawing/2014/main" id="{9680DC3E-B43B-6C1B-E338-3A7987F2A885}"/>
              </a:ext>
            </a:extLst>
          </p:cNvPr>
          <p:cNvSpPr/>
          <p:nvPr/>
        </p:nvSpPr>
        <p:spPr>
          <a:xfrm>
            <a:off x="10323233" y="985650"/>
            <a:ext cx="836381" cy="49168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1310E29-1B51-5517-4449-D8115FD8FEAE}"/>
              </a:ext>
            </a:extLst>
          </p:cNvPr>
          <p:cNvPicPr>
            <a:picLocks noChangeAspect="1"/>
          </p:cNvPicPr>
          <p:nvPr/>
        </p:nvPicPr>
        <p:blipFill rotWithShape="1">
          <a:blip r:embed="rId4"/>
          <a:srcRect l="16667" r="16667"/>
          <a:stretch>
            <a:fillRect/>
          </a:stretch>
        </p:blipFill>
        <p:spPr>
          <a:xfrm>
            <a:off x="589297" y="8052228"/>
            <a:ext cx="914400" cy="914400"/>
          </a:xfrm>
          <a:prstGeom prst="ellipse">
            <a:avLst/>
          </a:prstGeom>
        </p:spPr>
      </p:pic>
      <p:pic>
        <p:nvPicPr>
          <p:cNvPr id="18" name="Picture 17">
            <a:extLst>
              <a:ext uri="{FF2B5EF4-FFF2-40B4-BE49-F238E27FC236}">
                <a16:creationId xmlns:a16="http://schemas.microsoft.com/office/drawing/2014/main" id="{CB8F2F39-875B-0DCE-96A2-70D0DFE16365}"/>
              </a:ext>
            </a:extLst>
          </p:cNvPr>
          <p:cNvPicPr>
            <a:picLocks noChangeAspect="1"/>
          </p:cNvPicPr>
          <p:nvPr/>
        </p:nvPicPr>
        <p:blipFill rotWithShape="1">
          <a:blip r:embed="rId5"/>
          <a:srcRect l="16667" r="16667"/>
          <a:stretch>
            <a:fillRect/>
          </a:stretch>
        </p:blipFill>
        <p:spPr>
          <a:xfrm>
            <a:off x="589297" y="9234983"/>
            <a:ext cx="914400" cy="914400"/>
          </a:xfrm>
          <a:prstGeom prst="ellipse">
            <a:avLst/>
          </a:prstGeom>
        </p:spPr>
      </p:pic>
      <p:pic>
        <p:nvPicPr>
          <p:cNvPr id="20" name="Picture 19">
            <a:extLst>
              <a:ext uri="{FF2B5EF4-FFF2-40B4-BE49-F238E27FC236}">
                <a16:creationId xmlns:a16="http://schemas.microsoft.com/office/drawing/2014/main" id="{3313F36D-4B28-BBC5-01AB-1DF2B031D5BE}"/>
              </a:ext>
            </a:extLst>
          </p:cNvPr>
          <p:cNvPicPr>
            <a:picLocks noChangeAspect="1"/>
          </p:cNvPicPr>
          <p:nvPr/>
        </p:nvPicPr>
        <p:blipFill>
          <a:blip r:embed="rId6"/>
          <a:srcRect l="16667" r="16667"/>
          <a:stretch/>
        </p:blipFill>
        <p:spPr>
          <a:xfrm>
            <a:off x="575186" y="5740585"/>
            <a:ext cx="914400" cy="914400"/>
          </a:xfrm>
          <a:prstGeom prst="ellipse">
            <a:avLst/>
          </a:prstGeom>
        </p:spPr>
      </p:pic>
      <p:pic>
        <p:nvPicPr>
          <p:cNvPr id="22" name="Picture 21">
            <a:extLst>
              <a:ext uri="{FF2B5EF4-FFF2-40B4-BE49-F238E27FC236}">
                <a16:creationId xmlns:a16="http://schemas.microsoft.com/office/drawing/2014/main" id="{B67042E2-6A17-8308-D6B1-580FE89A305F}"/>
              </a:ext>
            </a:extLst>
          </p:cNvPr>
          <p:cNvPicPr>
            <a:picLocks noChangeAspect="1"/>
          </p:cNvPicPr>
          <p:nvPr/>
        </p:nvPicPr>
        <p:blipFill>
          <a:blip r:embed="rId7"/>
          <a:srcRect l="16667" r="16667"/>
          <a:stretch/>
        </p:blipFill>
        <p:spPr>
          <a:xfrm>
            <a:off x="575186" y="4557830"/>
            <a:ext cx="914400" cy="914400"/>
          </a:xfrm>
          <a:prstGeom prst="ellipse">
            <a:avLst/>
          </a:prstGeom>
        </p:spPr>
      </p:pic>
      <p:pic>
        <p:nvPicPr>
          <p:cNvPr id="24" name="Picture 23">
            <a:extLst>
              <a:ext uri="{FF2B5EF4-FFF2-40B4-BE49-F238E27FC236}">
                <a16:creationId xmlns:a16="http://schemas.microsoft.com/office/drawing/2014/main" id="{5CF2F9C0-049D-A9BA-5D6E-B8C6C1E2AF1C}"/>
              </a:ext>
            </a:extLst>
          </p:cNvPr>
          <p:cNvPicPr>
            <a:picLocks noChangeAspect="1"/>
          </p:cNvPicPr>
          <p:nvPr/>
        </p:nvPicPr>
        <p:blipFill rotWithShape="1">
          <a:blip r:embed="rId3"/>
          <a:srcRect l="16667" r="16667"/>
          <a:stretch>
            <a:fillRect/>
          </a:stretch>
        </p:blipFill>
        <p:spPr>
          <a:xfrm>
            <a:off x="243525" y="2514600"/>
            <a:ext cx="1828800" cy="1828800"/>
          </a:xfrm>
          <a:prstGeom prst="ellipse">
            <a:avLst/>
          </a:prstGeom>
        </p:spPr>
      </p:pic>
      <p:sp>
        <p:nvSpPr>
          <p:cNvPr id="25" name="TextBox 24">
            <a:extLst>
              <a:ext uri="{FF2B5EF4-FFF2-40B4-BE49-F238E27FC236}">
                <a16:creationId xmlns:a16="http://schemas.microsoft.com/office/drawing/2014/main" id="{3C2E70F4-F276-D73D-BBB9-30855E7D87CF}"/>
              </a:ext>
            </a:extLst>
          </p:cNvPr>
          <p:cNvSpPr txBox="1"/>
          <p:nvPr/>
        </p:nvSpPr>
        <p:spPr>
          <a:xfrm>
            <a:off x="1810190" y="87916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Analytics page</a:t>
            </a:r>
          </a:p>
        </p:txBody>
      </p:sp>
      <p:sp>
        <p:nvSpPr>
          <p:cNvPr id="26" name="TextBox 25">
            <a:extLst>
              <a:ext uri="{FF2B5EF4-FFF2-40B4-BE49-F238E27FC236}">
                <a16:creationId xmlns:a16="http://schemas.microsoft.com/office/drawing/2014/main" id="{966D9934-4817-9168-5E3E-578853AB6E38}"/>
              </a:ext>
            </a:extLst>
          </p:cNvPr>
          <p:cNvSpPr txBox="1"/>
          <p:nvPr/>
        </p:nvSpPr>
        <p:spPr>
          <a:xfrm>
            <a:off x="1813414" y="1250873"/>
            <a:ext cx="3871345" cy="668417"/>
          </a:xfrm>
          <a:prstGeom prst="rect">
            <a:avLst/>
          </a:prstGeom>
          <a:noFill/>
        </p:spPr>
        <p:txBody>
          <a:bodyPr wrap="square" lIns="91440" tIns="45720" rIns="91440" bIns="45720" rtlCol="0" anchor="t">
            <a:spAutoFit/>
          </a:bodyPr>
          <a:lstStyle/>
          <a:p>
            <a:r>
              <a:rPr lang="en-US">
                <a:solidFill>
                  <a:schemeClr val="bg1">
                    <a:lumMod val="95000"/>
                  </a:schemeClr>
                </a:solidFill>
                <a:latin typeface="Aptos Light"/>
              </a:rPr>
              <a:t>All operational insights into one welcoming, organized space</a:t>
            </a:r>
          </a:p>
        </p:txBody>
      </p:sp>
      <p:pic>
        <p:nvPicPr>
          <p:cNvPr id="2" name="Picture 1">
            <a:extLst>
              <a:ext uri="{FF2B5EF4-FFF2-40B4-BE49-F238E27FC236}">
                <a16:creationId xmlns:a16="http://schemas.microsoft.com/office/drawing/2014/main" id="{A9F261A0-1D73-5F78-2516-6F2024C31CF7}"/>
              </a:ext>
            </a:extLst>
          </p:cNvPr>
          <p:cNvPicPr>
            <a:picLocks noChangeAspect="1"/>
          </p:cNvPicPr>
          <p:nvPr/>
        </p:nvPicPr>
        <p:blipFill>
          <a:blip r:embed="rId8"/>
          <a:stretch>
            <a:fillRect/>
          </a:stretch>
        </p:blipFill>
        <p:spPr>
          <a:xfrm>
            <a:off x="3166913" y="2487022"/>
            <a:ext cx="6596911" cy="3710763"/>
          </a:xfrm>
          <a:prstGeom prst="rect">
            <a:avLst/>
          </a:prstGeom>
        </p:spPr>
      </p:pic>
      <p:pic>
        <p:nvPicPr>
          <p:cNvPr id="9" name="Picture 8" descr="A pool with chairs in the middle&#10;&#10;AI-generated content may be incorrect.">
            <a:extLst>
              <a:ext uri="{FF2B5EF4-FFF2-40B4-BE49-F238E27FC236}">
                <a16:creationId xmlns:a16="http://schemas.microsoft.com/office/drawing/2014/main" id="{CF142231-76B3-7F8E-D5CE-A3EAF226AC44}"/>
              </a:ext>
            </a:extLst>
          </p:cNvPr>
          <p:cNvPicPr>
            <a:picLocks noChangeAspect="1"/>
          </p:cNvPicPr>
          <p:nvPr/>
        </p:nvPicPr>
        <p:blipFill rotWithShape="1">
          <a:blip r:embed="rId9"/>
          <a:srcRect l="16667" r="16667"/>
          <a:stretch>
            <a:fillRect/>
          </a:stretch>
        </p:blipFill>
        <p:spPr>
          <a:xfrm>
            <a:off x="575185" y="6870161"/>
            <a:ext cx="914400" cy="914400"/>
          </a:xfrm>
          <a:prstGeom prst="ellipse">
            <a:avLst/>
          </a:prstGeom>
        </p:spPr>
      </p:pic>
    </p:spTree>
    <p:extLst>
      <p:ext uri="{BB962C8B-B14F-4D97-AF65-F5344CB8AC3E}">
        <p14:creationId xmlns:p14="http://schemas.microsoft.com/office/powerpoint/2010/main" val="2075411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02B51E-280F-6CD2-9DBA-D09E9B18DE22}"/>
              </a:ext>
            </a:extLst>
          </p:cNvPr>
          <p:cNvSpPr/>
          <p:nvPr/>
        </p:nvSpPr>
        <p:spPr>
          <a:xfrm>
            <a:off x="0" y="0"/>
            <a:ext cx="12192000" cy="6858000"/>
          </a:xfrm>
          <a:prstGeom prst="rect">
            <a:avLst/>
          </a:prstGeom>
          <a:gradFill flip="none" rotWithShape="1">
            <a:gsLst>
              <a:gs pos="100000">
                <a:schemeClr val="tx1">
                  <a:lumMod val="95000"/>
                  <a:lumOff val="5000"/>
                  <a:alpha val="55000"/>
                </a:schemeClr>
              </a:gs>
              <a:gs pos="0">
                <a:schemeClr val="tx1">
                  <a:alpha val="0"/>
                  <a:lumMod val="40000"/>
                  <a:lumOff val="6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0C7BA2-D39D-5D68-3FD1-C4ECC8EF8163}"/>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LS Central Analytics page</a:t>
            </a:r>
          </a:p>
        </p:txBody>
      </p:sp>
      <p:pic>
        <p:nvPicPr>
          <p:cNvPr id="4" name="Picture 3">
            <a:extLst>
              <a:ext uri="{FF2B5EF4-FFF2-40B4-BE49-F238E27FC236}">
                <a16:creationId xmlns:a16="http://schemas.microsoft.com/office/drawing/2014/main" id="{E127F53F-6041-546F-922F-282C53C74673}"/>
              </a:ext>
            </a:extLst>
          </p:cNvPr>
          <p:cNvPicPr>
            <a:picLocks noChangeAspect="1"/>
          </p:cNvPicPr>
          <p:nvPr/>
        </p:nvPicPr>
        <p:blipFill>
          <a:blip r:embed="rId4"/>
          <a:stretch>
            <a:fillRect/>
          </a:stretch>
        </p:blipFill>
        <p:spPr>
          <a:xfrm>
            <a:off x="-1" y="0"/>
            <a:ext cx="12191999" cy="6858000"/>
          </a:xfrm>
          <a:prstGeom prst="rect">
            <a:avLst/>
          </a:prstGeom>
        </p:spPr>
      </p:pic>
      <p:pic>
        <p:nvPicPr>
          <p:cNvPr id="7" name="Graphic 6" descr="Cursor with solid fill">
            <a:extLst>
              <a:ext uri="{FF2B5EF4-FFF2-40B4-BE49-F238E27FC236}">
                <a16:creationId xmlns:a16="http://schemas.microsoft.com/office/drawing/2014/main" id="{45E03266-D81D-56BC-0258-12A29B53781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57553" y="3501655"/>
            <a:ext cx="738963" cy="738963"/>
          </a:xfrm>
          <a:prstGeom prst="rect">
            <a:avLst/>
          </a:prstGeom>
        </p:spPr>
      </p:pic>
    </p:spTree>
    <p:extLst>
      <p:ext uri="{BB962C8B-B14F-4D97-AF65-F5344CB8AC3E}">
        <p14:creationId xmlns:p14="http://schemas.microsoft.com/office/powerpoint/2010/main" val="3922487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08333E-6 -1.85185E-6 L 0.32474 -0.37014 " pathEditMode="relative" rAng="0" ptsTypes="AA">
                                      <p:cBhvr>
                                        <p:cTn id="10" dur="2000" fill="hold"/>
                                        <p:tgtEl>
                                          <p:spTgt spid="7"/>
                                        </p:tgtEl>
                                        <p:attrNameLst>
                                          <p:attrName>ppt_x</p:attrName>
                                          <p:attrName>ppt_y</p:attrName>
                                        </p:attrNameLst>
                                      </p:cBhvr>
                                      <p:rCtr x="16237" y="-18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90ACE73F-9442-4918-7F0E-2E90F11DA3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B82CDB-DE74-E985-8502-9327175F277D}"/>
              </a:ext>
            </a:extLst>
          </p:cNvPr>
          <p:cNvSpPr/>
          <p:nvPr/>
        </p:nvSpPr>
        <p:spPr>
          <a:xfrm>
            <a:off x="0" y="0"/>
            <a:ext cx="12192000" cy="6858000"/>
          </a:xfrm>
          <a:prstGeom prst="rect">
            <a:avLst/>
          </a:prstGeom>
          <a:gradFill flip="none" rotWithShape="1">
            <a:gsLst>
              <a:gs pos="100000">
                <a:schemeClr val="tx1">
                  <a:lumMod val="95000"/>
                  <a:lumOff val="5000"/>
                  <a:alpha val="55000"/>
                </a:schemeClr>
              </a:gs>
              <a:gs pos="0">
                <a:schemeClr val="tx1">
                  <a:alpha val="0"/>
                  <a:lumMod val="40000"/>
                  <a:lumOff val="6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327F17-6339-876A-EE7D-91A34DD4CB14}"/>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LS Central Analytics page</a:t>
            </a:r>
          </a:p>
        </p:txBody>
      </p:sp>
      <p:pic>
        <p:nvPicPr>
          <p:cNvPr id="4" name="Picture 3">
            <a:extLst>
              <a:ext uri="{FF2B5EF4-FFF2-40B4-BE49-F238E27FC236}">
                <a16:creationId xmlns:a16="http://schemas.microsoft.com/office/drawing/2014/main" id="{6CC9805A-A148-38A4-016B-1B240A26EC0A}"/>
              </a:ext>
            </a:extLst>
          </p:cNvPr>
          <p:cNvPicPr>
            <a:picLocks noChangeAspect="1"/>
          </p:cNvPicPr>
          <p:nvPr/>
        </p:nvPicPr>
        <p:blipFill>
          <a:blip r:embed="rId4"/>
          <a:srcRect/>
          <a:stretch/>
        </p:blipFill>
        <p:spPr>
          <a:xfrm>
            <a:off x="0" y="0"/>
            <a:ext cx="12192000" cy="6858000"/>
          </a:xfrm>
          <a:prstGeom prst="rect">
            <a:avLst/>
          </a:prstGeom>
        </p:spPr>
      </p:pic>
      <p:pic>
        <p:nvPicPr>
          <p:cNvPr id="3" name="Graphic 2" descr="Cursor with solid fill">
            <a:extLst>
              <a:ext uri="{FF2B5EF4-FFF2-40B4-BE49-F238E27FC236}">
                <a16:creationId xmlns:a16="http://schemas.microsoft.com/office/drawing/2014/main" id="{83296759-20BB-1842-55D0-069980AF067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57553" y="3501655"/>
            <a:ext cx="738963" cy="738963"/>
          </a:xfrm>
          <a:prstGeom prst="rect">
            <a:avLst/>
          </a:prstGeom>
        </p:spPr>
      </p:pic>
    </p:spTree>
    <p:extLst>
      <p:ext uri="{BB962C8B-B14F-4D97-AF65-F5344CB8AC3E}">
        <p14:creationId xmlns:p14="http://schemas.microsoft.com/office/powerpoint/2010/main" val="58063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08333E-6 -1.85185E-6 L -0.08463 -0.17685 " pathEditMode="relative" rAng="0" ptsTypes="AA">
                                      <p:cBhvr>
                                        <p:cTn id="10" dur="2000" fill="hold"/>
                                        <p:tgtEl>
                                          <p:spTgt spid="3"/>
                                        </p:tgtEl>
                                        <p:attrNameLst>
                                          <p:attrName>ppt_x</p:attrName>
                                          <p:attrName>ppt_y</p:attrName>
                                        </p:attrNameLst>
                                      </p:cBhvr>
                                      <p:rCtr x="-4232" y="-884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8463 -0.17685 L -0.18346 -0.28727 " pathEditMode="relative" rAng="0" ptsTypes="AA">
                                      <p:cBhvr>
                                        <p:cTn id="14" dur="2000" fill="hold"/>
                                        <p:tgtEl>
                                          <p:spTgt spid="3"/>
                                        </p:tgtEl>
                                        <p:attrNameLst>
                                          <p:attrName>ppt_x</p:attrName>
                                          <p:attrName>ppt_y</p:attrName>
                                        </p:attrNameLst>
                                      </p:cBhvr>
                                      <p:rCtr x="-4948"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6B124743-8088-C752-C14B-32FDD5E425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C2C5D2-0ABC-7FA0-0A4B-96E4935509B4}"/>
              </a:ext>
            </a:extLst>
          </p:cNvPr>
          <p:cNvSpPr/>
          <p:nvPr/>
        </p:nvSpPr>
        <p:spPr>
          <a:xfrm>
            <a:off x="0" y="0"/>
            <a:ext cx="12192000" cy="6858000"/>
          </a:xfrm>
          <a:prstGeom prst="rect">
            <a:avLst/>
          </a:prstGeom>
          <a:gradFill flip="none" rotWithShape="1">
            <a:gsLst>
              <a:gs pos="100000">
                <a:schemeClr val="tx1">
                  <a:lumMod val="95000"/>
                  <a:lumOff val="5000"/>
                  <a:alpha val="55000"/>
                </a:schemeClr>
              </a:gs>
              <a:gs pos="0">
                <a:schemeClr val="tx1">
                  <a:alpha val="0"/>
                  <a:lumMod val="40000"/>
                  <a:lumOff val="6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109AA7-860F-086C-432E-7DA36A4E78F1}"/>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LS Central Analytics page</a:t>
            </a:r>
          </a:p>
        </p:txBody>
      </p:sp>
      <p:pic>
        <p:nvPicPr>
          <p:cNvPr id="4" name="Picture 3">
            <a:extLst>
              <a:ext uri="{FF2B5EF4-FFF2-40B4-BE49-F238E27FC236}">
                <a16:creationId xmlns:a16="http://schemas.microsoft.com/office/drawing/2014/main" id="{8B4A3EE9-D88A-7929-5EA5-CEBBF35A9D9E}"/>
              </a:ext>
            </a:extLst>
          </p:cNvPr>
          <p:cNvPicPr>
            <a:picLocks noChangeAspect="1"/>
          </p:cNvPicPr>
          <p:nvPr/>
        </p:nvPicPr>
        <p:blipFill>
          <a:blip r:embed="rId4"/>
          <a:srcRect/>
          <a:stretch/>
        </p:blipFill>
        <p:spPr>
          <a:xfrm>
            <a:off x="0" y="0"/>
            <a:ext cx="12192000" cy="6858000"/>
          </a:xfrm>
          <a:prstGeom prst="rect">
            <a:avLst/>
          </a:prstGeom>
        </p:spPr>
      </p:pic>
      <p:pic>
        <p:nvPicPr>
          <p:cNvPr id="3" name="Graphic 2" descr="Cursor with solid fill">
            <a:extLst>
              <a:ext uri="{FF2B5EF4-FFF2-40B4-BE49-F238E27FC236}">
                <a16:creationId xmlns:a16="http://schemas.microsoft.com/office/drawing/2014/main" id="{8B6597F2-F3AB-4EB8-AC02-1B13274C10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57553" y="3501655"/>
            <a:ext cx="738963" cy="738963"/>
          </a:xfrm>
          <a:prstGeom prst="rect">
            <a:avLst/>
          </a:prstGeom>
        </p:spPr>
      </p:pic>
    </p:spTree>
    <p:extLst>
      <p:ext uri="{BB962C8B-B14F-4D97-AF65-F5344CB8AC3E}">
        <p14:creationId xmlns:p14="http://schemas.microsoft.com/office/powerpoint/2010/main" val="292139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0.00052 -1.85185E-6 L -0.31367 -0.43518 " pathEditMode="relative" rAng="0" ptsTypes="AA">
                                      <p:cBhvr>
                                        <p:cTn id="10" dur="1000" fill="hold"/>
                                        <p:tgtEl>
                                          <p:spTgt spid="3"/>
                                        </p:tgtEl>
                                        <p:attrNameLst>
                                          <p:attrName>ppt_x</p:attrName>
                                          <p:attrName>ppt_y</p:attrName>
                                        </p:attrNameLst>
                                      </p:cBhvr>
                                      <p:rCtr x="-15716" y="-2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8770922A-B014-89CB-47B7-CB9C3E7253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3D07CEE-7E8D-1EFB-2236-AC1DFF867772}"/>
              </a:ext>
            </a:extLst>
          </p:cNvPr>
          <p:cNvSpPr/>
          <p:nvPr/>
        </p:nvSpPr>
        <p:spPr>
          <a:xfrm>
            <a:off x="0" y="0"/>
            <a:ext cx="12192000" cy="6858000"/>
          </a:xfrm>
          <a:prstGeom prst="rect">
            <a:avLst/>
          </a:prstGeom>
          <a:gradFill flip="none" rotWithShape="1">
            <a:gsLst>
              <a:gs pos="100000">
                <a:schemeClr val="tx1">
                  <a:lumMod val="95000"/>
                  <a:lumOff val="5000"/>
                  <a:alpha val="55000"/>
                </a:schemeClr>
              </a:gs>
              <a:gs pos="0">
                <a:schemeClr val="tx1">
                  <a:alpha val="0"/>
                  <a:lumMod val="40000"/>
                  <a:lumOff val="6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405D5E-31E6-6497-7447-19E1B3AC0165}"/>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LS Central Analytics page</a:t>
            </a:r>
          </a:p>
        </p:txBody>
      </p:sp>
      <p:pic>
        <p:nvPicPr>
          <p:cNvPr id="4" name="Picture 3">
            <a:extLst>
              <a:ext uri="{FF2B5EF4-FFF2-40B4-BE49-F238E27FC236}">
                <a16:creationId xmlns:a16="http://schemas.microsoft.com/office/drawing/2014/main" id="{9F04A7A9-7530-F42B-335E-B2AD704B6645}"/>
              </a:ext>
            </a:extLst>
          </p:cNvPr>
          <p:cNvPicPr>
            <a:picLocks noChangeAspect="1"/>
          </p:cNvPicPr>
          <p:nvPr/>
        </p:nvPicPr>
        <p:blipFill>
          <a:blip r:embed="rId4"/>
          <a:srcRect/>
          <a:stretch/>
        </p:blipFill>
        <p:spPr>
          <a:xfrm>
            <a:off x="0" y="1"/>
            <a:ext cx="12191999" cy="6857998"/>
          </a:xfrm>
          <a:prstGeom prst="rect">
            <a:avLst/>
          </a:prstGeom>
        </p:spPr>
      </p:pic>
      <p:pic>
        <p:nvPicPr>
          <p:cNvPr id="3" name="Graphic 2" descr="Cursor with solid fill">
            <a:extLst>
              <a:ext uri="{FF2B5EF4-FFF2-40B4-BE49-F238E27FC236}">
                <a16:creationId xmlns:a16="http://schemas.microsoft.com/office/drawing/2014/main" id="{38007364-73C0-0AEB-CD15-8C225E17AF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57553" y="3501655"/>
            <a:ext cx="738963" cy="738963"/>
          </a:xfrm>
          <a:prstGeom prst="rect">
            <a:avLst/>
          </a:prstGeom>
        </p:spPr>
      </p:pic>
    </p:spTree>
    <p:extLst>
      <p:ext uri="{BB962C8B-B14F-4D97-AF65-F5344CB8AC3E}">
        <p14:creationId xmlns:p14="http://schemas.microsoft.com/office/powerpoint/2010/main" val="90054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08333E-6 -1.85185E-6 L -0.08685 -0.28727 " pathEditMode="relative" rAng="0" ptsTypes="AA">
                                      <p:cBhvr>
                                        <p:cTn id="10" dur="2000" fill="hold"/>
                                        <p:tgtEl>
                                          <p:spTgt spid="3"/>
                                        </p:tgtEl>
                                        <p:attrNameLst>
                                          <p:attrName>ppt_x</p:attrName>
                                          <p:attrName>ppt_y</p:attrName>
                                        </p:attrNameLst>
                                      </p:cBhvr>
                                      <p:rCtr x="-4349" y="-14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C76B9FC4-B4FF-0B2B-04C6-D1E5A56037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243F62-48E8-26C5-FE01-6E32C5B8F84A}"/>
              </a:ext>
            </a:extLst>
          </p:cNvPr>
          <p:cNvSpPr/>
          <p:nvPr/>
        </p:nvSpPr>
        <p:spPr>
          <a:xfrm>
            <a:off x="0" y="0"/>
            <a:ext cx="12192000" cy="6858000"/>
          </a:xfrm>
          <a:prstGeom prst="rect">
            <a:avLst/>
          </a:prstGeom>
          <a:gradFill flip="none" rotWithShape="1">
            <a:gsLst>
              <a:gs pos="100000">
                <a:schemeClr val="tx1">
                  <a:lumMod val="95000"/>
                  <a:lumOff val="5000"/>
                  <a:alpha val="55000"/>
                </a:schemeClr>
              </a:gs>
              <a:gs pos="0">
                <a:schemeClr val="tx1">
                  <a:alpha val="0"/>
                  <a:lumMod val="40000"/>
                  <a:lumOff val="6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1A1A97-88C3-654B-C651-D538BCE08197}"/>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LS Central Analytics page</a:t>
            </a:r>
          </a:p>
        </p:txBody>
      </p:sp>
      <p:pic>
        <p:nvPicPr>
          <p:cNvPr id="4" name="Picture 3">
            <a:extLst>
              <a:ext uri="{FF2B5EF4-FFF2-40B4-BE49-F238E27FC236}">
                <a16:creationId xmlns:a16="http://schemas.microsoft.com/office/drawing/2014/main" id="{CB015470-68D4-9853-1107-711D56A23D84}"/>
              </a:ext>
            </a:extLst>
          </p:cNvPr>
          <p:cNvPicPr>
            <a:picLocks noChangeAspect="1"/>
          </p:cNvPicPr>
          <p:nvPr/>
        </p:nvPicPr>
        <p:blipFill>
          <a:blip r:embed="rId4"/>
          <a:srcRect/>
          <a:stretch/>
        </p:blipFill>
        <p:spPr>
          <a:xfrm>
            <a:off x="0" y="0"/>
            <a:ext cx="12192000" cy="6858000"/>
          </a:xfrm>
          <a:prstGeom prst="rect">
            <a:avLst/>
          </a:prstGeom>
        </p:spPr>
      </p:pic>
      <p:pic>
        <p:nvPicPr>
          <p:cNvPr id="6" name="Graphic 5" descr="Cursor with solid fill">
            <a:extLst>
              <a:ext uri="{FF2B5EF4-FFF2-40B4-BE49-F238E27FC236}">
                <a16:creationId xmlns:a16="http://schemas.microsoft.com/office/drawing/2014/main" id="{D48B43B1-BED1-8ABC-18B4-772215CF654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57553" y="3501655"/>
            <a:ext cx="738963" cy="738963"/>
          </a:xfrm>
          <a:prstGeom prst="rect">
            <a:avLst/>
          </a:prstGeom>
        </p:spPr>
      </p:pic>
    </p:spTree>
    <p:extLst>
      <p:ext uri="{BB962C8B-B14F-4D97-AF65-F5344CB8AC3E}">
        <p14:creationId xmlns:p14="http://schemas.microsoft.com/office/powerpoint/2010/main" val="14785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0.00052 -1.85185E-6 L -0.31367 -0.43518 " pathEditMode="relative" rAng="0" ptsTypes="AA">
                                      <p:cBhvr>
                                        <p:cTn id="10" dur="1000" fill="hold"/>
                                        <p:tgtEl>
                                          <p:spTgt spid="6"/>
                                        </p:tgtEl>
                                        <p:attrNameLst>
                                          <p:attrName>ppt_x</p:attrName>
                                          <p:attrName>ppt_y</p:attrName>
                                        </p:attrNameLst>
                                      </p:cBhvr>
                                      <p:rCtr x="-15716" y="-2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599B7CE0-86A9-8304-4785-D54A4F4C1C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065040E-48A1-01E1-552E-4DBFFC094F01}"/>
              </a:ext>
            </a:extLst>
          </p:cNvPr>
          <p:cNvSpPr/>
          <p:nvPr/>
        </p:nvSpPr>
        <p:spPr>
          <a:xfrm>
            <a:off x="0" y="0"/>
            <a:ext cx="12192000" cy="6858000"/>
          </a:xfrm>
          <a:prstGeom prst="rect">
            <a:avLst/>
          </a:prstGeom>
          <a:gradFill flip="none" rotWithShape="1">
            <a:gsLst>
              <a:gs pos="100000">
                <a:schemeClr val="tx1">
                  <a:lumMod val="95000"/>
                  <a:lumOff val="5000"/>
                  <a:alpha val="55000"/>
                </a:schemeClr>
              </a:gs>
              <a:gs pos="0">
                <a:schemeClr val="tx1">
                  <a:alpha val="0"/>
                  <a:lumMod val="40000"/>
                  <a:lumOff val="6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F9E7A6-FB54-D087-D896-C56E42EAEFFA}"/>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LS Central Analytics page</a:t>
            </a:r>
          </a:p>
        </p:txBody>
      </p:sp>
      <p:pic>
        <p:nvPicPr>
          <p:cNvPr id="4" name="Picture 3">
            <a:extLst>
              <a:ext uri="{FF2B5EF4-FFF2-40B4-BE49-F238E27FC236}">
                <a16:creationId xmlns:a16="http://schemas.microsoft.com/office/drawing/2014/main" id="{5F2AFEE9-C1BC-FC28-4031-AD5E6941871F}"/>
              </a:ext>
            </a:extLst>
          </p:cNvPr>
          <p:cNvPicPr>
            <a:picLocks noChangeAspect="1"/>
          </p:cNvPicPr>
          <p:nvPr/>
        </p:nvPicPr>
        <p:blipFill>
          <a:blip r:embed="rId4"/>
          <a:srcRect/>
          <a:stretch/>
        </p:blipFill>
        <p:spPr>
          <a:xfrm>
            <a:off x="0" y="1"/>
            <a:ext cx="12191999" cy="6857998"/>
          </a:xfrm>
          <a:prstGeom prst="rect">
            <a:avLst/>
          </a:prstGeom>
        </p:spPr>
      </p:pic>
      <p:pic>
        <p:nvPicPr>
          <p:cNvPr id="3" name="Graphic 2" descr="Cursor with solid fill">
            <a:extLst>
              <a:ext uri="{FF2B5EF4-FFF2-40B4-BE49-F238E27FC236}">
                <a16:creationId xmlns:a16="http://schemas.microsoft.com/office/drawing/2014/main" id="{E197DA56-3E2A-6A3A-B6B4-398B670B48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26517" y="5502676"/>
            <a:ext cx="738963" cy="738963"/>
          </a:xfrm>
          <a:prstGeom prst="rect">
            <a:avLst/>
          </a:prstGeom>
        </p:spPr>
      </p:pic>
    </p:spTree>
    <p:extLst>
      <p:ext uri="{BB962C8B-B14F-4D97-AF65-F5344CB8AC3E}">
        <p14:creationId xmlns:p14="http://schemas.microsoft.com/office/powerpoint/2010/main" val="36529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4312C14C-688B-75C0-83D3-02B602F04A5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8DB10FE-9249-CA23-A4A1-DBD82D076A98}"/>
              </a:ext>
            </a:extLst>
          </p:cNvPr>
          <p:cNvSpPr/>
          <p:nvPr/>
        </p:nvSpPr>
        <p:spPr>
          <a:xfrm>
            <a:off x="68826"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85783AB3-377D-5B9E-A2B0-58BD9BC4A8B4}"/>
              </a:ext>
            </a:extLst>
          </p:cNvPr>
          <p:cNvSpPr/>
          <p:nvPr/>
        </p:nvSpPr>
        <p:spPr>
          <a:xfrm>
            <a:off x="6440130" y="929639"/>
            <a:ext cx="836381" cy="502888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2ACF9652-1494-F8FE-12DB-EEFB9CFC19FF}"/>
              </a:ext>
            </a:extLst>
          </p:cNvPr>
          <p:cNvSpPr/>
          <p:nvPr/>
        </p:nvSpPr>
        <p:spPr>
          <a:xfrm>
            <a:off x="7397415" y="1674353"/>
            <a:ext cx="836381" cy="35394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197543F7-F7DE-622C-0F8C-D2080F277F5E}"/>
              </a:ext>
            </a:extLst>
          </p:cNvPr>
          <p:cNvSpPr/>
          <p:nvPr/>
        </p:nvSpPr>
        <p:spPr>
          <a:xfrm>
            <a:off x="8354701" y="1415935"/>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7A9B2146-99EE-7C46-A486-36C37A6FB516}"/>
              </a:ext>
            </a:extLst>
          </p:cNvPr>
          <p:cNvSpPr/>
          <p:nvPr/>
        </p:nvSpPr>
        <p:spPr>
          <a:xfrm>
            <a:off x="9352120" y="123788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Rounded Corners 7">
            <a:extLst>
              <a:ext uri="{FF2B5EF4-FFF2-40B4-BE49-F238E27FC236}">
                <a16:creationId xmlns:a16="http://schemas.microsoft.com/office/drawing/2014/main" id="{D0DF1E33-D110-6839-FAA3-45A147597E83}"/>
              </a:ext>
            </a:extLst>
          </p:cNvPr>
          <p:cNvSpPr/>
          <p:nvPr/>
        </p:nvSpPr>
        <p:spPr>
          <a:xfrm>
            <a:off x="10323233" y="985650"/>
            <a:ext cx="836381" cy="49168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4121C8E-9EB6-8956-74AE-C62C8EA65FF3}"/>
              </a:ext>
            </a:extLst>
          </p:cNvPr>
          <p:cNvPicPr>
            <a:picLocks noChangeAspect="1"/>
          </p:cNvPicPr>
          <p:nvPr/>
        </p:nvPicPr>
        <p:blipFill rotWithShape="1">
          <a:blip r:embed="rId3"/>
          <a:srcRect l="16667" r="16667"/>
          <a:stretch>
            <a:fillRect/>
          </a:stretch>
        </p:blipFill>
        <p:spPr>
          <a:xfrm>
            <a:off x="243525" y="2514600"/>
            <a:ext cx="1828800" cy="1828800"/>
          </a:xfrm>
          <a:prstGeom prst="ellipse">
            <a:avLst/>
          </a:prstGeom>
        </p:spPr>
      </p:pic>
      <p:sp>
        <p:nvSpPr>
          <p:cNvPr id="25" name="TextBox 24">
            <a:extLst>
              <a:ext uri="{FF2B5EF4-FFF2-40B4-BE49-F238E27FC236}">
                <a16:creationId xmlns:a16="http://schemas.microsoft.com/office/drawing/2014/main" id="{EC918526-D2A3-2DA7-D6E6-052EE04AB773}"/>
              </a:ext>
            </a:extLst>
          </p:cNvPr>
          <p:cNvSpPr txBox="1"/>
          <p:nvPr/>
        </p:nvSpPr>
        <p:spPr>
          <a:xfrm>
            <a:off x="1810190" y="87916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Analytics page</a:t>
            </a:r>
          </a:p>
        </p:txBody>
      </p:sp>
      <p:sp>
        <p:nvSpPr>
          <p:cNvPr id="26" name="TextBox 25">
            <a:extLst>
              <a:ext uri="{FF2B5EF4-FFF2-40B4-BE49-F238E27FC236}">
                <a16:creationId xmlns:a16="http://schemas.microsoft.com/office/drawing/2014/main" id="{E70D1E6A-23CA-CE8F-0346-FD29F2A3A11D}"/>
              </a:ext>
            </a:extLst>
          </p:cNvPr>
          <p:cNvSpPr txBox="1"/>
          <p:nvPr/>
        </p:nvSpPr>
        <p:spPr>
          <a:xfrm>
            <a:off x="1879674" y="1272959"/>
            <a:ext cx="3805085" cy="646331"/>
          </a:xfrm>
          <a:prstGeom prst="rect">
            <a:avLst/>
          </a:prstGeom>
          <a:noFill/>
        </p:spPr>
        <p:txBody>
          <a:bodyPr wrap="square" lIns="91440" tIns="45720" rIns="91440" bIns="45720" rtlCol="0" anchor="t">
            <a:spAutoFit/>
          </a:bodyPr>
          <a:lstStyle/>
          <a:p>
            <a:r>
              <a:rPr lang="en-US">
                <a:solidFill>
                  <a:schemeClr val="bg1">
                    <a:lumMod val="95000"/>
                  </a:schemeClr>
                </a:solidFill>
                <a:latin typeface="Aptos Light"/>
              </a:rPr>
              <a:t>All operational insights into one welcoming, organized space</a:t>
            </a:r>
          </a:p>
        </p:txBody>
      </p:sp>
      <p:pic>
        <p:nvPicPr>
          <p:cNvPr id="2" name="Picture 1">
            <a:extLst>
              <a:ext uri="{FF2B5EF4-FFF2-40B4-BE49-F238E27FC236}">
                <a16:creationId xmlns:a16="http://schemas.microsoft.com/office/drawing/2014/main" id="{BC247AA5-718C-06E2-9893-5D51913A8B1F}"/>
              </a:ext>
            </a:extLst>
          </p:cNvPr>
          <p:cNvPicPr>
            <a:picLocks noChangeAspect="1"/>
          </p:cNvPicPr>
          <p:nvPr/>
        </p:nvPicPr>
        <p:blipFill>
          <a:blip r:embed="rId4"/>
          <a:stretch>
            <a:fillRect/>
          </a:stretch>
        </p:blipFill>
        <p:spPr>
          <a:xfrm>
            <a:off x="3166913" y="2487022"/>
            <a:ext cx="6596911" cy="3710763"/>
          </a:xfrm>
          <a:prstGeom prst="rect">
            <a:avLst/>
          </a:prstGeom>
        </p:spPr>
      </p:pic>
      <p:pic>
        <p:nvPicPr>
          <p:cNvPr id="27" name="Picture 26">
            <a:extLst>
              <a:ext uri="{FF2B5EF4-FFF2-40B4-BE49-F238E27FC236}">
                <a16:creationId xmlns:a16="http://schemas.microsoft.com/office/drawing/2014/main" id="{64C4C7ED-583E-5136-C8E7-60F48FCBECDD}"/>
              </a:ext>
            </a:extLst>
          </p:cNvPr>
          <p:cNvPicPr>
            <a:picLocks noChangeAspect="1"/>
          </p:cNvPicPr>
          <p:nvPr/>
        </p:nvPicPr>
        <p:blipFill rotWithShape="1">
          <a:blip r:embed="rId5"/>
          <a:srcRect l="16667" r="16667"/>
          <a:stretch>
            <a:fillRect/>
          </a:stretch>
        </p:blipFill>
        <p:spPr>
          <a:xfrm>
            <a:off x="589297" y="8052228"/>
            <a:ext cx="914400" cy="914400"/>
          </a:xfrm>
          <a:prstGeom prst="ellipse">
            <a:avLst/>
          </a:prstGeom>
        </p:spPr>
      </p:pic>
      <p:pic>
        <p:nvPicPr>
          <p:cNvPr id="29" name="Picture 28">
            <a:extLst>
              <a:ext uri="{FF2B5EF4-FFF2-40B4-BE49-F238E27FC236}">
                <a16:creationId xmlns:a16="http://schemas.microsoft.com/office/drawing/2014/main" id="{9B4969F4-89B6-9795-7258-13CB8AF45DD6}"/>
              </a:ext>
            </a:extLst>
          </p:cNvPr>
          <p:cNvPicPr>
            <a:picLocks noChangeAspect="1"/>
          </p:cNvPicPr>
          <p:nvPr/>
        </p:nvPicPr>
        <p:blipFill rotWithShape="1">
          <a:blip r:embed="rId6"/>
          <a:srcRect l="16667" r="16667"/>
          <a:stretch>
            <a:fillRect/>
          </a:stretch>
        </p:blipFill>
        <p:spPr>
          <a:xfrm>
            <a:off x="589297" y="9234983"/>
            <a:ext cx="914400" cy="914400"/>
          </a:xfrm>
          <a:prstGeom prst="ellipse">
            <a:avLst/>
          </a:prstGeom>
        </p:spPr>
      </p:pic>
      <p:pic>
        <p:nvPicPr>
          <p:cNvPr id="31" name="Picture 30">
            <a:extLst>
              <a:ext uri="{FF2B5EF4-FFF2-40B4-BE49-F238E27FC236}">
                <a16:creationId xmlns:a16="http://schemas.microsoft.com/office/drawing/2014/main" id="{FD1AA3E8-F8DC-6C29-07F6-F246D9F15174}"/>
              </a:ext>
            </a:extLst>
          </p:cNvPr>
          <p:cNvPicPr>
            <a:picLocks noChangeAspect="1"/>
          </p:cNvPicPr>
          <p:nvPr/>
        </p:nvPicPr>
        <p:blipFill>
          <a:blip r:embed="rId7"/>
          <a:srcRect l="16667" r="16667"/>
          <a:stretch/>
        </p:blipFill>
        <p:spPr>
          <a:xfrm>
            <a:off x="575186" y="5740585"/>
            <a:ext cx="914400" cy="914400"/>
          </a:xfrm>
          <a:prstGeom prst="ellipse">
            <a:avLst/>
          </a:prstGeom>
        </p:spPr>
      </p:pic>
      <p:pic>
        <p:nvPicPr>
          <p:cNvPr id="33" name="Picture 32">
            <a:extLst>
              <a:ext uri="{FF2B5EF4-FFF2-40B4-BE49-F238E27FC236}">
                <a16:creationId xmlns:a16="http://schemas.microsoft.com/office/drawing/2014/main" id="{6C954917-C9A0-A650-A50E-5BFB7085445B}"/>
              </a:ext>
            </a:extLst>
          </p:cNvPr>
          <p:cNvPicPr>
            <a:picLocks noChangeAspect="1"/>
          </p:cNvPicPr>
          <p:nvPr/>
        </p:nvPicPr>
        <p:blipFill>
          <a:blip r:embed="rId8"/>
          <a:srcRect l="16667" r="16667"/>
          <a:stretch/>
        </p:blipFill>
        <p:spPr>
          <a:xfrm>
            <a:off x="575186" y="4557830"/>
            <a:ext cx="914400" cy="914400"/>
          </a:xfrm>
          <a:prstGeom prst="ellipse">
            <a:avLst/>
          </a:prstGeom>
        </p:spPr>
      </p:pic>
      <p:pic>
        <p:nvPicPr>
          <p:cNvPr id="35" name="Picture 34" descr="A pool with chairs in the middle&#10;&#10;AI-generated content may be incorrect.">
            <a:extLst>
              <a:ext uri="{FF2B5EF4-FFF2-40B4-BE49-F238E27FC236}">
                <a16:creationId xmlns:a16="http://schemas.microsoft.com/office/drawing/2014/main" id="{D3AD4BAB-4C02-A52E-8F10-7A177234E176}"/>
              </a:ext>
            </a:extLst>
          </p:cNvPr>
          <p:cNvPicPr>
            <a:picLocks noChangeAspect="1"/>
          </p:cNvPicPr>
          <p:nvPr/>
        </p:nvPicPr>
        <p:blipFill rotWithShape="1">
          <a:blip r:embed="rId9"/>
          <a:srcRect l="16667" r="16667"/>
          <a:stretch>
            <a:fillRect/>
          </a:stretch>
        </p:blipFill>
        <p:spPr>
          <a:xfrm>
            <a:off x="575185" y="6870161"/>
            <a:ext cx="914400" cy="914400"/>
          </a:xfrm>
          <a:prstGeom prst="ellipse">
            <a:avLst/>
          </a:prstGeom>
        </p:spPr>
      </p:pic>
    </p:spTree>
    <p:extLst>
      <p:ext uri="{BB962C8B-B14F-4D97-AF65-F5344CB8AC3E}">
        <p14:creationId xmlns:p14="http://schemas.microsoft.com/office/powerpoint/2010/main" val="572913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143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73145C-A930-BC7F-07AA-12CDEBCA1D42}"/>
              </a:ext>
            </a:extLst>
          </p:cNvPr>
          <p:cNvSpPr txBox="1"/>
          <p:nvPr/>
        </p:nvSpPr>
        <p:spPr>
          <a:xfrm>
            <a:off x="5111262" y="1211117"/>
            <a:ext cx="6924429" cy="1200329"/>
          </a:xfrm>
          <a:prstGeom prst="rect">
            <a:avLst/>
          </a:prstGeom>
          <a:noFill/>
        </p:spPr>
        <p:txBody>
          <a:bodyPr wrap="square" rtlCol="0">
            <a:spAutoFit/>
          </a:bodyPr>
          <a:lstStyle/>
          <a:p>
            <a:pPr algn="ctr"/>
            <a:r>
              <a:rPr lang="en-US" sz="48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Analytics for LS Central</a:t>
            </a:r>
            <a:r>
              <a:rPr lang="en-US" sz="72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 </a:t>
            </a:r>
          </a:p>
        </p:txBody>
      </p:sp>
      <p:grpSp>
        <p:nvGrpSpPr>
          <p:cNvPr id="17" name="Group 16">
            <a:extLst>
              <a:ext uri="{FF2B5EF4-FFF2-40B4-BE49-F238E27FC236}">
                <a16:creationId xmlns:a16="http://schemas.microsoft.com/office/drawing/2014/main" id="{CC6E14A0-EC59-6D1E-B1F4-AF790F421F0F}"/>
              </a:ext>
            </a:extLst>
          </p:cNvPr>
          <p:cNvGrpSpPr/>
          <p:nvPr/>
        </p:nvGrpSpPr>
        <p:grpSpPr>
          <a:xfrm>
            <a:off x="6609024" y="4557231"/>
            <a:ext cx="2007310" cy="964682"/>
            <a:chOff x="893115" y="4126728"/>
            <a:chExt cx="2166607" cy="964682"/>
          </a:xfrm>
        </p:grpSpPr>
        <p:sp>
          <p:nvSpPr>
            <p:cNvPr id="13" name="Text Placeholder 1">
              <a:extLst>
                <a:ext uri="{FF2B5EF4-FFF2-40B4-BE49-F238E27FC236}">
                  <a16:creationId xmlns:a16="http://schemas.microsoft.com/office/drawing/2014/main" id="{BD860D37-44F7-BED2-EAD6-D0532B36487C}"/>
                </a:ext>
              </a:extLst>
            </p:cNvPr>
            <p:cNvSpPr txBox="1">
              <a:spLocks/>
            </p:cNvSpPr>
            <p:nvPr/>
          </p:nvSpPr>
          <p:spPr>
            <a:xfrm>
              <a:off x="893805" y="4126728"/>
              <a:ext cx="2165917" cy="482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B58214"/>
                  </a:solidFill>
                </a:rPr>
                <a:t>Martin F.</a:t>
              </a:r>
            </a:p>
          </p:txBody>
        </p:sp>
        <p:sp>
          <p:nvSpPr>
            <p:cNvPr id="14" name="Text Placeholder 2">
              <a:extLst>
                <a:ext uri="{FF2B5EF4-FFF2-40B4-BE49-F238E27FC236}">
                  <a16:creationId xmlns:a16="http://schemas.microsoft.com/office/drawing/2014/main" id="{1BD00616-C15F-FFD1-092F-53592D00EC5A}"/>
                </a:ext>
              </a:extLst>
            </p:cNvPr>
            <p:cNvSpPr txBox="1">
              <a:spLocks/>
            </p:cNvSpPr>
            <p:nvPr/>
          </p:nvSpPr>
          <p:spPr>
            <a:xfrm>
              <a:off x="893115" y="4584355"/>
              <a:ext cx="2165917" cy="507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EFBC6E"/>
                  </a:solidFill>
                </a:rPr>
                <a:t>Kleindl</a:t>
              </a:r>
            </a:p>
          </p:txBody>
        </p:sp>
      </p:grpSp>
      <p:pic>
        <p:nvPicPr>
          <p:cNvPr id="19" name="Picture 18">
            <a:extLst>
              <a:ext uri="{FF2B5EF4-FFF2-40B4-BE49-F238E27FC236}">
                <a16:creationId xmlns:a16="http://schemas.microsoft.com/office/drawing/2014/main" id="{1F92C675-F767-A95E-342E-3A614DBAEA33}"/>
              </a:ext>
            </a:extLst>
          </p:cNvPr>
          <p:cNvPicPr>
            <a:picLocks noChangeAspect="1"/>
          </p:cNvPicPr>
          <p:nvPr/>
        </p:nvPicPr>
        <p:blipFill>
          <a:blip r:embed="rId3"/>
          <a:stretch>
            <a:fillRect/>
          </a:stretch>
        </p:blipFill>
        <p:spPr>
          <a:xfrm>
            <a:off x="791817" y="242443"/>
            <a:ext cx="4067743" cy="6373114"/>
          </a:xfrm>
          <a:prstGeom prst="rect">
            <a:avLst/>
          </a:prstGeom>
        </p:spPr>
      </p:pic>
      <p:pic>
        <p:nvPicPr>
          <p:cNvPr id="21" name="Picture 20">
            <a:extLst>
              <a:ext uri="{FF2B5EF4-FFF2-40B4-BE49-F238E27FC236}">
                <a16:creationId xmlns:a16="http://schemas.microsoft.com/office/drawing/2014/main" id="{F5334154-487A-46C7-5BF3-C968A1B62AD2}"/>
              </a:ext>
            </a:extLst>
          </p:cNvPr>
          <p:cNvPicPr>
            <a:picLocks noChangeAspect="1"/>
          </p:cNvPicPr>
          <p:nvPr/>
        </p:nvPicPr>
        <p:blipFill>
          <a:blip r:embed="rId4"/>
          <a:stretch>
            <a:fillRect/>
          </a:stretch>
        </p:blipFill>
        <p:spPr>
          <a:xfrm>
            <a:off x="1590510" y="1395809"/>
            <a:ext cx="2362530" cy="2886478"/>
          </a:xfrm>
          <a:prstGeom prst="roundRect">
            <a:avLst>
              <a:gd name="adj" fmla="val 6185"/>
            </a:avLst>
          </a:prstGeom>
        </p:spPr>
      </p:pic>
      <p:grpSp>
        <p:nvGrpSpPr>
          <p:cNvPr id="2" name="Group 1">
            <a:extLst>
              <a:ext uri="{FF2B5EF4-FFF2-40B4-BE49-F238E27FC236}">
                <a16:creationId xmlns:a16="http://schemas.microsoft.com/office/drawing/2014/main" id="{5652D4C0-C1C6-2867-DBD7-4FE6C0843EC9}"/>
              </a:ext>
            </a:extLst>
          </p:cNvPr>
          <p:cNvGrpSpPr/>
          <p:nvPr/>
        </p:nvGrpSpPr>
        <p:grpSpPr>
          <a:xfrm>
            <a:off x="8432574" y="4557231"/>
            <a:ext cx="2452829" cy="964682"/>
            <a:chOff x="893115" y="4126728"/>
            <a:chExt cx="2166607" cy="964682"/>
          </a:xfrm>
        </p:grpSpPr>
        <p:sp>
          <p:nvSpPr>
            <p:cNvPr id="3" name="Text Placeholder 1">
              <a:extLst>
                <a:ext uri="{FF2B5EF4-FFF2-40B4-BE49-F238E27FC236}">
                  <a16:creationId xmlns:a16="http://schemas.microsoft.com/office/drawing/2014/main" id="{6F705178-626F-2D3E-9F63-15661B172FA3}"/>
                </a:ext>
              </a:extLst>
            </p:cNvPr>
            <p:cNvSpPr txBox="1">
              <a:spLocks/>
            </p:cNvSpPr>
            <p:nvPr/>
          </p:nvSpPr>
          <p:spPr>
            <a:xfrm>
              <a:off x="893805" y="4126728"/>
              <a:ext cx="2165917" cy="482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B58214"/>
                  </a:solidFill>
                </a:rPr>
                <a:t>Bjarni</a:t>
              </a:r>
            </a:p>
          </p:txBody>
        </p:sp>
        <p:sp>
          <p:nvSpPr>
            <p:cNvPr id="5" name="Text Placeholder 2">
              <a:extLst>
                <a:ext uri="{FF2B5EF4-FFF2-40B4-BE49-F238E27FC236}">
                  <a16:creationId xmlns:a16="http://schemas.microsoft.com/office/drawing/2014/main" id="{3DDFBB16-5A8E-7F73-D75C-A05C52003C85}"/>
                </a:ext>
              </a:extLst>
            </p:cNvPr>
            <p:cNvSpPr txBox="1">
              <a:spLocks/>
            </p:cNvSpPr>
            <p:nvPr/>
          </p:nvSpPr>
          <p:spPr>
            <a:xfrm>
              <a:off x="893115" y="4584355"/>
              <a:ext cx="2029473" cy="507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EFBC6E"/>
                  </a:solidFill>
                </a:rPr>
                <a:t>Asmundsson</a:t>
              </a:r>
            </a:p>
          </p:txBody>
        </p:sp>
      </p:grpSp>
      <p:sp>
        <p:nvSpPr>
          <p:cNvPr id="6" name="TextBox 5">
            <a:extLst>
              <a:ext uri="{FF2B5EF4-FFF2-40B4-BE49-F238E27FC236}">
                <a16:creationId xmlns:a16="http://schemas.microsoft.com/office/drawing/2014/main" id="{8BFD3587-883D-0698-184F-8E061C3721FF}"/>
              </a:ext>
            </a:extLst>
          </p:cNvPr>
          <p:cNvSpPr txBox="1"/>
          <p:nvPr/>
        </p:nvSpPr>
        <p:spPr>
          <a:xfrm>
            <a:off x="7143750" y="3037932"/>
            <a:ext cx="1111250" cy="264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5BBCE79F-3058-C052-F055-AE8778F0E3C7}"/>
              </a:ext>
            </a:extLst>
          </p:cNvPr>
          <p:cNvSpPr txBox="1"/>
          <p:nvPr/>
        </p:nvSpPr>
        <p:spPr>
          <a:xfrm>
            <a:off x="5582338" y="2411446"/>
            <a:ext cx="5817845" cy="138499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rPr>
              <a:t>Discover the finance reports, </a:t>
            </a:r>
            <a:br>
              <a:rPr lang="en-US" sz="2800">
                <a:solidFill>
                  <a:schemeClr val="bg1"/>
                </a:solidFill>
              </a:rPr>
            </a:br>
            <a:r>
              <a:rPr lang="en-US" sz="2800">
                <a:solidFill>
                  <a:schemeClr val="bg1"/>
                </a:solidFill>
              </a:rPr>
              <a:t>BC SaaS integration, </a:t>
            </a:r>
            <a:br>
              <a:rPr lang="en-US" sz="2800">
                <a:solidFill>
                  <a:schemeClr val="bg1"/>
                </a:solidFill>
              </a:rPr>
            </a:br>
            <a:r>
              <a:rPr lang="en-US" sz="2800">
                <a:solidFill>
                  <a:schemeClr val="bg1"/>
                </a:solidFill>
              </a:rPr>
              <a:t>and more…</a:t>
            </a:r>
          </a:p>
        </p:txBody>
      </p:sp>
    </p:spTree>
    <p:extLst>
      <p:ext uri="{BB962C8B-B14F-4D97-AF65-F5344CB8AC3E}">
        <p14:creationId xmlns:p14="http://schemas.microsoft.com/office/powerpoint/2010/main" val="761442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128D2FF7-22EB-EE1D-A816-1ECF3D81C1F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436A357-4D56-A5BE-095E-06290065137D}"/>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F8E34E46-4728-B5EC-538A-9093D01621D6}"/>
              </a:ext>
            </a:extLst>
          </p:cNvPr>
          <p:cNvSpPr/>
          <p:nvPr/>
        </p:nvSpPr>
        <p:spPr>
          <a:xfrm>
            <a:off x="6440130" y="1519863"/>
            <a:ext cx="836381" cy="397665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7CF8E6D4-19CF-6A67-3308-B931455D86A9}"/>
              </a:ext>
            </a:extLst>
          </p:cNvPr>
          <p:cNvSpPr/>
          <p:nvPr/>
        </p:nvSpPr>
        <p:spPr>
          <a:xfrm>
            <a:off x="7397415" y="1301996"/>
            <a:ext cx="836381" cy="4412393"/>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A43A1AD5-1C2E-DF10-E9AA-E321A29A91B3}"/>
              </a:ext>
            </a:extLst>
          </p:cNvPr>
          <p:cNvSpPr/>
          <p:nvPr/>
        </p:nvSpPr>
        <p:spPr>
          <a:xfrm>
            <a:off x="8354701" y="1480044"/>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502B2CB2-B748-C3BD-49E2-76BC084F1147}"/>
              </a:ext>
            </a:extLst>
          </p:cNvPr>
          <p:cNvSpPr/>
          <p:nvPr/>
        </p:nvSpPr>
        <p:spPr>
          <a:xfrm>
            <a:off x="9352120" y="1301995"/>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Rounded Corners 7">
            <a:extLst>
              <a:ext uri="{FF2B5EF4-FFF2-40B4-BE49-F238E27FC236}">
                <a16:creationId xmlns:a16="http://schemas.microsoft.com/office/drawing/2014/main" id="{AD1469F9-5956-801C-A3B0-69320A7699C3}"/>
              </a:ext>
            </a:extLst>
          </p:cNvPr>
          <p:cNvSpPr/>
          <p:nvPr/>
        </p:nvSpPr>
        <p:spPr>
          <a:xfrm>
            <a:off x="10323233" y="1547869"/>
            <a:ext cx="836381" cy="392064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7F743B9-A604-2564-20A0-DC786AE53DC3}"/>
              </a:ext>
            </a:extLst>
          </p:cNvPr>
          <p:cNvPicPr>
            <a:picLocks noChangeAspect="1"/>
          </p:cNvPicPr>
          <p:nvPr/>
        </p:nvPicPr>
        <p:blipFill>
          <a:blip r:embed="rId3"/>
          <a:srcRect l="16667" r="16667"/>
          <a:stretch/>
        </p:blipFill>
        <p:spPr>
          <a:xfrm>
            <a:off x="174699" y="2557239"/>
            <a:ext cx="1828800" cy="1828800"/>
          </a:xfrm>
          <a:prstGeom prst="ellipse">
            <a:avLst/>
          </a:prstGeom>
        </p:spPr>
      </p:pic>
      <p:pic>
        <p:nvPicPr>
          <p:cNvPr id="14" name="Picture 13">
            <a:extLst>
              <a:ext uri="{FF2B5EF4-FFF2-40B4-BE49-F238E27FC236}">
                <a16:creationId xmlns:a16="http://schemas.microsoft.com/office/drawing/2014/main" id="{58C9F54A-CBEB-BD42-1F05-9BE31605F112}"/>
              </a:ext>
            </a:extLst>
          </p:cNvPr>
          <p:cNvPicPr>
            <a:picLocks noChangeAspect="1"/>
          </p:cNvPicPr>
          <p:nvPr/>
        </p:nvPicPr>
        <p:blipFill rotWithShape="1">
          <a:blip r:embed="rId4"/>
          <a:srcRect l="16667" r="16667"/>
          <a:stretch>
            <a:fillRect/>
          </a:stretch>
        </p:blipFill>
        <p:spPr>
          <a:xfrm>
            <a:off x="631899" y="1301995"/>
            <a:ext cx="914400" cy="914400"/>
          </a:xfrm>
          <a:prstGeom prst="ellipse">
            <a:avLst/>
          </a:prstGeom>
        </p:spPr>
      </p:pic>
      <p:sp>
        <p:nvSpPr>
          <p:cNvPr id="15" name="TextBox 14">
            <a:extLst>
              <a:ext uri="{FF2B5EF4-FFF2-40B4-BE49-F238E27FC236}">
                <a16:creationId xmlns:a16="http://schemas.microsoft.com/office/drawing/2014/main" id="{58FDDFA6-5671-3973-EF51-7B429B726DD0}"/>
              </a:ext>
            </a:extLst>
          </p:cNvPr>
          <p:cNvSpPr txBox="1"/>
          <p:nvPr/>
        </p:nvSpPr>
        <p:spPr>
          <a:xfrm>
            <a:off x="1810190" y="8791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sp>
        <p:nvSpPr>
          <p:cNvPr id="16" name="TextBox 15">
            <a:extLst>
              <a:ext uri="{FF2B5EF4-FFF2-40B4-BE49-F238E27FC236}">
                <a16:creationId xmlns:a16="http://schemas.microsoft.com/office/drawing/2014/main" id="{3405F154-A754-4055-CDB5-4A8078F4AF99}"/>
              </a:ext>
            </a:extLst>
          </p:cNvPr>
          <p:cNvSpPr txBox="1"/>
          <p:nvPr/>
        </p:nvSpPr>
        <p:spPr>
          <a:xfrm>
            <a:off x="1879674" y="1272959"/>
            <a:ext cx="3805085" cy="646331"/>
          </a:xfrm>
          <a:prstGeom prst="rect">
            <a:avLst/>
          </a:prstGeom>
          <a:noFill/>
        </p:spPr>
        <p:txBody>
          <a:bodyPr wrap="square" rtlCol="0">
            <a:spAutoFit/>
          </a:bodyPr>
          <a:lstStyle/>
          <a:p>
            <a:r>
              <a:rPr lang="en-US">
                <a:solidFill>
                  <a:schemeClr val="bg1">
                    <a:lumMod val="95000"/>
                  </a:schemeClr>
                </a:solidFill>
                <a:latin typeface="Aptos Light" panose="020B0004020202020204" pitchFamily="34" charset="0"/>
              </a:rPr>
              <a:t>Filter complexity and clarify your decisions</a:t>
            </a:r>
          </a:p>
        </p:txBody>
      </p:sp>
      <p:pic>
        <p:nvPicPr>
          <p:cNvPr id="2" name="Picture 1">
            <a:extLst>
              <a:ext uri="{FF2B5EF4-FFF2-40B4-BE49-F238E27FC236}">
                <a16:creationId xmlns:a16="http://schemas.microsoft.com/office/drawing/2014/main" id="{33D12A8A-2F1E-1E33-1CD5-DF8445A81606}"/>
              </a:ext>
            </a:extLst>
          </p:cNvPr>
          <p:cNvPicPr>
            <a:picLocks noChangeAspect="1"/>
          </p:cNvPicPr>
          <p:nvPr/>
        </p:nvPicPr>
        <p:blipFill>
          <a:blip r:embed="rId5"/>
          <a:stretch>
            <a:fillRect/>
          </a:stretch>
        </p:blipFill>
        <p:spPr>
          <a:xfrm>
            <a:off x="2766153" y="2397710"/>
            <a:ext cx="7398431" cy="3976658"/>
          </a:xfrm>
          <a:prstGeom prst="rect">
            <a:avLst/>
          </a:prstGeom>
        </p:spPr>
      </p:pic>
      <p:pic>
        <p:nvPicPr>
          <p:cNvPr id="17" name="Picture 16" descr="A blue water slide with trees in the background&#10;&#10;AI-generated content may be incorrect.">
            <a:extLst>
              <a:ext uri="{FF2B5EF4-FFF2-40B4-BE49-F238E27FC236}">
                <a16:creationId xmlns:a16="http://schemas.microsoft.com/office/drawing/2014/main" id="{268456F5-98C6-57BE-F5AA-6257C3E9AC6E}"/>
              </a:ext>
            </a:extLst>
          </p:cNvPr>
          <p:cNvPicPr>
            <a:picLocks noChangeAspect="1"/>
          </p:cNvPicPr>
          <p:nvPr/>
        </p:nvPicPr>
        <p:blipFill rotWithShape="1">
          <a:blip r:embed="rId6"/>
          <a:srcRect l="16667" r="16667"/>
          <a:stretch>
            <a:fillRect/>
          </a:stretch>
        </p:blipFill>
        <p:spPr>
          <a:xfrm>
            <a:off x="589297" y="6951561"/>
            <a:ext cx="914400" cy="914400"/>
          </a:xfrm>
          <a:prstGeom prst="ellipse">
            <a:avLst/>
          </a:prstGeom>
        </p:spPr>
      </p:pic>
      <p:pic>
        <p:nvPicPr>
          <p:cNvPr id="19" name="Picture 18" descr="A sunset through a circle&#10;&#10;AI-generated content may be incorrect.">
            <a:extLst>
              <a:ext uri="{FF2B5EF4-FFF2-40B4-BE49-F238E27FC236}">
                <a16:creationId xmlns:a16="http://schemas.microsoft.com/office/drawing/2014/main" id="{DFE05013-FC56-8668-1696-8EF8E73598A4}"/>
              </a:ext>
            </a:extLst>
          </p:cNvPr>
          <p:cNvPicPr>
            <a:picLocks noChangeAspect="1"/>
          </p:cNvPicPr>
          <p:nvPr/>
        </p:nvPicPr>
        <p:blipFill rotWithShape="1">
          <a:blip r:embed="rId7"/>
          <a:srcRect l="16667" r="16667"/>
          <a:stretch>
            <a:fillRect/>
          </a:stretch>
        </p:blipFill>
        <p:spPr>
          <a:xfrm>
            <a:off x="589297" y="8134316"/>
            <a:ext cx="914400" cy="914400"/>
          </a:xfrm>
          <a:prstGeom prst="ellipse">
            <a:avLst/>
          </a:prstGeom>
        </p:spPr>
      </p:pic>
      <p:pic>
        <p:nvPicPr>
          <p:cNvPr id="21" name="Picture 20">
            <a:extLst>
              <a:ext uri="{FF2B5EF4-FFF2-40B4-BE49-F238E27FC236}">
                <a16:creationId xmlns:a16="http://schemas.microsoft.com/office/drawing/2014/main" id="{D91BA08D-2B32-8626-D470-C40816DBC731}"/>
              </a:ext>
            </a:extLst>
          </p:cNvPr>
          <p:cNvPicPr>
            <a:picLocks noChangeAspect="1"/>
          </p:cNvPicPr>
          <p:nvPr/>
        </p:nvPicPr>
        <p:blipFill>
          <a:blip r:embed="rId8"/>
          <a:srcRect l="16667" r="16667"/>
          <a:stretch/>
        </p:blipFill>
        <p:spPr>
          <a:xfrm>
            <a:off x="575186" y="4639918"/>
            <a:ext cx="914400" cy="914400"/>
          </a:xfrm>
          <a:prstGeom prst="ellipse">
            <a:avLst/>
          </a:prstGeom>
        </p:spPr>
      </p:pic>
      <p:pic>
        <p:nvPicPr>
          <p:cNvPr id="25" name="Picture 24" descr="A pool with chairs in the middle&#10;&#10;AI-generated content may be incorrect.">
            <a:extLst>
              <a:ext uri="{FF2B5EF4-FFF2-40B4-BE49-F238E27FC236}">
                <a16:creationId xmlns:a16="http://schemas.microsoft.com/office/drawing/2014/main" id="{D11D4644-B133-E050-59CD-E1E2CFB05B5B}"/>
              </a:ext>
            </a:extLst>
          </p:cNvPr>
          <p:cNvPicPr>
            <a:picLocks noChangeAspect="1"/>
          </p:cNvPicPr>
          <p:nvPr/>
        </p:nvPicPr>
        <p:blipFill rotWithShape="1">
          <a:blip r:embed="rId9"/>
          <a:srcRect l="16667" r="16667"/>
          <a:stretch>
            <a:fillRect/>
          </a:stretch>
        </p:blipFill>
        <p:spPr>
          <a:xfrm>
            <a:off x="575185" y="5769494"/>
            <a:ext cx="914400" cy="914400"/>
          </a:xfrm>
          <a:prstGeom prst="ellipse">
            <a:avLst/>
          </a:prstGeom>
        </p:spPr>
      </p:pic>
    </p:spTree>
    <p:extLst>
      <p:ext uri="{BB962C8B-B14F-4D97-AF65-F5344CB8AC3E}">
        <p14:creationId xmlns:p14="http://schemas.microsoft.com/office/powerpoint/2010/main" val="262178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F43C0D13-32EC-72A0-76A5-2A214271212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7EFF41-7CE3-9409-0676-CF5D8811CDFA}"/>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4120DE9-D679-6603-7B38-A966181AB73C}"/>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pic>
        <p:nvPicPr>
          <p:cNvPr id="5" name="Picture 4">
            <a:extLst>
              <a:ext uri="{FF2B5EF4-FFF2-40B4-BE49-F238E27FC236}">
                <a16:creationId xmlns:a16="http://schemas.microsoft.com/office/drawing/2014/main" id="{F8A65A17-77A4-52F5-185B-CB560FCE138C}"/>
              </a:ext>
            </a:extLst>
          </p:cNvPr>
          <p:cNvPicPr>
            <a:picLocks noChangeAspect="1"/>
          </p:cNvPicPr>
          <p:nvPr/>
        </p:nvPicPr>
        <p:blipFill>
          <a:blip r:embed="rId4"/>
          <a:stretch>
            <a:fillRect/>
          </a:stretch>
        </p:blipFill>
        <p:spPr>
          <a:xfrm>
            <a:off x="754690" y="858755"/>
            <a:ext cx="10682620" cy="5741910"/>
          </a:xfrm>
          <a:prstGeom prst="rect">
            <a:avLst/>
          </a:prstGeom>
        </p:spPr>
      </p:pic>
      <p:pic>
        <p:nvPicPr>
          <p:cNvPr id="6" name="Graphic 5" descr="Cursor with solid fill">
            <a:extLst>
              <a:ext uri="{FF2B5EF4-FFF2-40B4-BE49-F238E27FC236}">
                <a16:creationId xmlns:a16="http://schemas.microsoft.com/office/drawing/2014/main" id="{641ABAB8-4509-42AC-B2CB-D19A45C0CDF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15916" y="3515832"/>
            <a:ext cx="738963" cy="738963"/>
          </a:xfrm>
          <a:prstGeom prst="rect">
            <a:avLst/>
          </a:prstGeom>
        </p:spPr>
      </p:pic>
    </p:spTree>
    <p:extLst>
      <p:ext uri="{BB962C8B-B14F-4D97-AF65-F5344CB8AC3E}">
        <p14:creationId xmlns:p14="http://schemas.microsoft.com/office/powerpoint/2010/main" val="1443754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4.81481E-6 L -0.17188 -0.16112 " pathEditMode="relative" rAng="0" ptsTypes="AA">
                                      <p:cBhvr>
                                        <p:cTn id="11" dur="2000" fill="hold"/>
                                        <p:tgtEl>
                                          <p:spTgt spid="6"/>
                                        </p:tgtEl>
                                        <p:attrNameLst>
                                          <p:attrName>ppt_x</p:attrName>
                                          <p:attrName>ppt_y</p:attrName>
                                        </p:attrNameLst>
                                      </p:cBhvr>
                                      <p:rCtr x="-8594" y="-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0752574-E736-CA48-2C3A-6C3B5356F8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1CD43B-BEFC-4F49-9A13-EDF79B9C214A}"/>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FE00D8-5A0D-10FC-EB98-E7E266A3C10A}"/>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pic>
        <p:nvPicPr>
          <p:cNvPr id="5" name="Picture 4">
            <a:extLst>
              <a:ext uri="{FF2B5EF4-FFF2-40B4-BE49-F238E27FC236}">
                <a16:creationId xmlns:a16="http://schemas.microsoft.com/office/drawing/2014/main" id="{BC95D7C5-3AD6-A61E-C16D-E6492046ECC7}"/>
              </a:ext>
            </a:extLst>
          </p:cNvPr>
          <p:cNvPicPr>
            <a:picLocks noChangeAspect="1"/>
          </p:cNvPicPr>
          <p:nvPr/>
        </p:nvPicPr>
        <p:blipFill>
          <a:blip r:embed="rId4"/>
          <a:stretch>
            <a:fillRect/>
          </a:stretch>
        </p:blipFill>
        <p:spPr>
          <a:xfrm>
            <a:off x="754690" y="858755"/>
            <a:ext cx="10682620" cy="5741910"/>
          </a:xfrm>
          <a:prstGeom prst="rect">
            <a:avLst/>
          </a:prstGeom>
        </p:spPr>
      </p:pic>
      <p:pic>
        <p:nvPicPr>
          <p:cNvPr id="7" name="Graphic 6" descr="Cursor with solid fill">
            <a:extLst>
              <a:ext uri="{FF2B5EF4-FFF2-40B4-BE49-F238E27FC236}">
                <a16:creationId xmlns:a16="http://schemas.microsoft.com/office/drawing/2014/main" id="{9CCF5022-C44F-340F-AD45-C5AACB2AA7C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21884" y="2419726"/>
            <a:ext cx="738963" cy="738963"/>
          </a:xfrm>
          <a:prstGeom prst="rect">
            <a:avLst/>
          </a:prstGeom>
        </p:spPr>
      </p:pic>
      <p:pic>
        <p:nvPicPr>
          <p:cNvPr id="8" name="Picture 7">
            <a:extLst>
              <a:ext uri="{FF2B5EF4-FFF2-40B4-BE49-F238E27FC236}">
                <a16:creationId xmlns:a16="http://schemas.microsoft.com/office/drawing/2014/main" id="{FFA2948D-9336-D66C-2413-B1922B0CEFF5}"/>
              </a:ext>
            </a:extLst>
          </p:cNvPr>
          <p:cNvPicPr>
            <a:picLocks noChangeAspect="1"/>
          </p:cNvPicPr>
          <p:nvPr/>
        </p:nvPicPr>
        <p:blipFill>
          <a:blip r:embed="rId6"/>
          <a:stretch>
            <a:fillRect/>
          </a:stretch>
        </p:blipFill>
        <p:spPr>
          <a:xfrm>
            <a:off x="754690" y="858754"/>
            <a:ext cx="10682622" cy="5741909"/>
          </a:xfrm>
          <a:prstGeom prst="rect">
            <a:avLst/>
          </a:prstGeom>
        </p:spPr>
      </p:pic>
    </p:spTree>
    <p:extLst>
      <p:ext uri="{BB962C8B-B14F-4D97-AF65-F5344CB8AC3E}">
        <p14:creationId xmlns:p14="http://schemas.microsoft.com/office/powerpoint/2010/main" val="62110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6D3203A3-FBD2-3E43-511D-5313D543C0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6B8A6A-7E55-C206-7983-9720D1EC9BA0}"/>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094B98-C018-4AD7-5B5F-B96DF9D48646}"/>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pic>
        <p:nvPicPr>
          <p:cNvPr id="5" name="Picture 4">
            <a:extLst>
              <a:ext uri="{FF2B5EF4-FFF2-40B4-BE49-F238E27FC236}">
                <a16:creationId xmlns:a16="http://schemas.microsoft.com/office/drawing/2014/main" id="{43589516-EF8F-F217-796C-C29966936B47}"/>
              </a:ext>
            </a:extLst>
          </p:cNvPr>
          <p:cNvPicPr>
            <a:picLocks noChangeAspect="1"/>
          </p:cNvPicPr>
          <p:nvPr/>
        </p:nvPicPr>
        <p:blipFill>
          <a:blip r:embed="rId4"/>
          <a:stretch>
            <a:fillRect/>
          </a:stretch>
        </p:blipFill>
        <p:spPr>
          <a:xfrm>
            <a:off x="754690" y="858755"/>
            <a:ext cx="10682620" cy="5741910"/>
          </a:xfrm>
          <a:prstGeom prst="rect">
            <a:avLst/>
          </a:prstGeom>
        </p:spPr>
      </p:pic>
      <p:pic>
        <p:nvPicPr>
          <p:cNvPr id="7" name="Graphic 6" descr="Cursor with solid fill">
            <a:extLst>
              <a:ext uri="{FF2B5EF4-FFF2-40B4-BE49-F238E27FC236}">
                <a16:creationId xmlns:a16="http://schemas.microsoft.com/office/drawing/2014/main" id="{8A73CF2E-5017-C9AD-AD86-B9D6307FAB5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21884" y="2419726"/>
            <a:ext cx="738963" cy="738963"/>
          </a:xfrm>
          <a:prstGeom prst="rect">
            <a:avLst/>
          </a:prstGeom>
        </p:spPr>
      </p:pic>
      <p:pic>
        <p:nvPicPr>
          <p:cNvPr id="4" name="Picture 3">
            <a:extLst>
              <a:ext uri="{FF2B5EF4-FFF2-40B4-BE49-F238E27FC236}">
                <a16:creationId xmlns:a16="http://schemas.microsoft.com/office/drawing/2014/main" id="{5C4D59F0-0BEA-290F-9BB3-4301C493E9DD}"/>
              </a:ext>
            </a:extLst>
          </p:cNvPr>
          <p:cNvPicPr>
            <a:picLocks noChangeAspect="1"/>
          </p:cNvPicPr>
          <p:nvPr/>
        </p:nvPicPr>
        <p:blipFill>
          <a:blip r:embed="rId6"/>
          <a:stretch>
            <a:fillRect/>
          </a:stretch>
        </p:blipFill>
        <p:spPr>
          <a:xfrm>
            <a:off x="754690" y="858754"/>
            <a:ext cx="10682620" cy="5741911"/>
          </a:xfrm>
          <a:prstGeom prst="rect">
            <a:avLst/>
          </a:prstGeom>
        </p:spPr>
      </p:pic>
    </p:spTree>
    <p:extLst>
      <p:ext uri="{BB962C8B-B14F-4D97-AF65-F5344CB8AC3E}">
        <p14:creationId xmlns:p14="http://schemas.microsoft.com/office/powerpoint/2010/main" val="922360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96296E-6 L -0.01601 0.11898 " pathEditMode="relative" rAng="0" ptsTypes="AA">
                                      <p:cBhvr>
                                        <p:cTn id="6" dur="1500" fill="hold"/>
                                        <p:tgtEl>
                                          <p:spTgt spid="7"/>
                                        </p:tgtEl>
                                        <p:attrNameLst>
                                          <p:attrName>ppt_x</p:attrName>
                                          <p:attrName>ppt_y</p:attrName>
                                        </p:attrNameLst>
                                      </p:cBhvr>
                                      <p:rCtr x="-807" y="5949"/>
                                    </p:animMotion>
                                  </p:childTnLst>
                                </p:cTn>
                              </p:par>
                              <p:par>
                                <p:cTn id="7" presetID="31" presetClass="entr" presetSubtype="0" fill="hold" nodeType="withEffect">
                                  <p:stCondLst>
                                    <p:cond delay="2500"/>
                                  </p:stCondLst>
                                  <p:childTnLst>
                                    <p:set>
                                      <p:cBhvr>
                                        <p:cTn id="8" dur="1" fill="hold">
                                          <p:stCondLst>
                                            <p:cond delay="0"/>
                                          </p:stCondLst>
                                        </p:cTn>
                                        <p:tgtEl>
                                          <p:spTgt spid="4"/>
                                        </p:tgtEl>
                                        <p:attrNameLst>
                                          <p:attrName>style.visibility</p:attrName>
                                        </p:attrNameLst>
                                      </p:cBhvr>
                                      <p:to>
                                        <p:strVal val="visible"/>
                                      </p:to>
                                    </p:set>
                                    <p:anim calcmode="lin" valueType="num">
                                      <p:cBhvr>
                                        <p:cTn id="9" dur="1750" fill="hold"/>
                                        <p:tgtEl>
                                          <p:spTgt spid="4"/>
                                        </p:tgtEl>
                                        <p:attrNameLst>
                                          <p:attrName>ppt_w</p:attrName>
                                        </p:attrNameLst>
                                      </p:cBhvr>
                                      <p:tavLst>
                                        <p:tav tm="0">
                                          <p:val>
                                            <p:fltVal val="0"/>
                                          </p:val>
                                        </p:tav>
                                        <p:tav tm="100000">
                                          <p:val>
                                            <p:strVal val="#ppt_w"/>
                                          </p:val>
                                        </p:tav>
                                      </p:tavLst>
                                    </p:anim>
                                    <p:anim calcmode="lin" valueType="num">
                                      <p:cBhvr>
                                        <p:cTn id="10" dur="1750" fill="hold"/>
                                        <p:tgtEl>
                                          <p:spTgt spid="4"/>
                                        </p:tgtEl>
                                        <p:attrNameLst>
                                          <p:attrName>ppt_h</p:attrName>
                                        </p:attrNameLst>
                                      </p:cBhvr>
                                      <p:tavLst>
                                        <p:tav tm="0">
                                          <p:val>
                                            <p:fltVal val="0"/>
                                          </p:val>
                                        </p:tav>
                                        <p:tav tm="100000">
                                          <p:val>
                                            <p:strVal val="#ppt_h"/>
                                          </p:val>
                                        </p:tav>
                                      </p:tavLst>
                                    </p:anim>
                                    <p:anim calcmode="lin" valueType="num">
                                      <p:cBhvr>
                                        <p:cTn id="11" dur="1750" fill="hold"/>
                                        <p:tgtEl>
                                          <p:spTgt spid="4"/>
                                        </p:tgtEl>
                                        <p:attrNameLst>
                                          <p:attrName>style.rotation</p:attrName>
                                        </p:attrNameLst>
                                      </p:cBhvr>
                                      <p:tavLst>
                                        <p:tav tm="0">
                                          <p:val>
                                            <p:fltVal val="90"/>
                                          </p:val>
                                        </p:tav>
                                        <p:tav tm="100000">
                                          <p:val>
                                            <p:fltVal val="0"/>
                                          </p:val>
                                        </p:tav>
                                      </p:tavLst>
                                    </p:anim>
                                    <p:animEffect transition="in" filter="fade">
                                      <p:cBhvr>
                                        <p:cTn id="12"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AEE2A08-3064-5A11-4D0D-33D7D2B0DE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3F136C-489C-A5A2-17BF-62B243356145}"/>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63CD37-9FEC-D447-7306-7D1C724B4B5A}"/>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pic>
        <p:nvPicPr>
          <p:cNvPr id="5" name="Picture 4">
            <a:extLst>
              <a:ext uri="{FF2B5EF4-FFF2-40B4-BE49-F238E27FC236}">
                <a16:creationId xmlns:a16="http://schemas.microsoft.com/office/drawing/2014/main" id="{303118BA-D489-76C3-0D1E-BC132D08CC15}"/>
              </a:ext>
            </a:extLst>
          </p:cNvPr>
          <p:cNvPicPr>
            <a:picLocks noChangeAspect="1"/>
          </p:cNvPicPr>
          <p:nvPr/>
        </p:nvPicPr>
        <p:blipFill>
          <a:blip r:embed="rId4"/>
          <a:stretch>
            <a:fillRect/>
          </a:stretch>
        </p:blipFill>
        <p:spPr>
          <a:xfrm>
            <a:off x="754690" y="858755"/>
            <a:ext cx="10682620" cy="5741910"/>
          </a:xfrm>
          <a:prstGeom prst="rect">
            <a:avLst/>
          </a:prstGeom>
        </p:spPr>
      </p:pic>
      <p:pic>
        <p:nvPicPr>
          <p:cNvPr id="4" name="Graphic 3" descr="Cursor with solid fill">
            <a:extLst>
              <a:ext uri="{FF2B5EF4-FFF2-40B4-BE49-F238E27FC236}">
                <a16:creationId xmlns:a16="http://schemas.microsoft.com/office/drawing/2014/main" id="{C862AADD-7902-6745-6594-FE13B0D8FA7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26989" y="3229063"/>
            <a:ext cx="738963" cy="738963"/>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2E1CFAAD-E32E-68F7-F03C-3C810C001E20}"/>
              </a:ext>
            </a:extLst>
          </p:cNvPr>
          <p:cNvPicPr>
            <a:picLocks noChangeAspect="1"/>
          </p:cNvPicPr>
          <p:nvPr/>
        </p:nvPicPr>
        <p:blipFill>
          <a:blip r:embed="rId6"/>
          <a:stretch>
            <a:fillRect/>
          </a:stretch>
        </p:blipFill>
        <p:spPr>
          <a:xfrm>
            <a:off x="758804" y="852945"/>
            <a:ext cx="10682620" cy="5744536"/>
          </a:xfrm>
          <a:prstGeom prst="rect">
            <a:avLst/>
          </a:prstGeom>
        </p:spPr>
      </p:pic>
    </p:spTree>
    <p:extLst>
      <p:ext uri="{BB962C8B-B14F-4D97-AF65-F5344CB8AC3E}">
        <p14:creationId xmlns:p14="http://schemas.microsoft.com/office/powerpoint/2010/main" val="509832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25E-6 1.48148E-6 L 0.01758 0.06412 " pathEditMode="relative" rAng="0" ptsTypes="AA">
                                      <p:cBhvr>
                                        <p:cTn id="6" dur="2000" fill="hold"/>
                                        <p:tgtEl>
                                          <p:spTgt spid="4"/>
                                        </p:tgtEl>
                                        <p:attrNameLst>
                                          <p:attrName>ppt_x</p:attrName>
                                          <p:attrName>ppt_y</p:attrName>
                                        </p:attrNameLst>
                                      </p:cBhvr>
                                      <p:rCtr x="872" y="3194"/>
                                    </p:animMotion>
                                  </p:childTnLst>
                                </p:cTn>
                              </p:par>
                            </p:childTnLst>
                          </p:cTn>
                        </p:par>
                        <p:par>
                          <p:cTn id="7" fill="hold">
                            <p:stCondLst>
                              <p:cond delay="2000"/>
                            </p:stCondLst>
                            <p:childTnLst>
                              <p:par>
                                <p:cTn id="8" presetID="9"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775E5FF3-4B84-7986-9D33-373DAE4B8C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D0210B-B0B2-0448-78BB-1AE8E80C52F8}"/>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579324-FA4D-7415-A459-4518B0B9C367}"/>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pic>
        <p:nvPicPr>
          <p:cNvPr id="5" name="Picture 4">
            <a:extLst>
              <a:ext uri="{FF2B5EF4-FFF2-40B4-BE49-F238E27FC236}">
                <a16:creationId xmlns:a16="http://schemas.microsoft.com/office/drawing/2014/main" id="{772E319B-EF8F-FE9D-7F1F-C27FAA1FCC67}"/>
              </a:ext>
            </a:extLst>
          </p:cNvPr>
          <p:cNvPicPr>
            <a:picLocks noChangeAspect="1"/>
          </p:cNvPicPr>
          <p:nvPr/>
        </p:nvPicPr>
        <p:blipFill>
          <a:blip r:embed="rId4"/>
          <a:stretch>
            <a:fillRect/>
          </a:stretch>
        </p:blipFill>
        <p:spPr>
          <a:xfrm>
            <a:off x="754690" y="858755"/>
            <a:ext cx="10682620" cy="5741910"/>
          </a:xfrm>
          <a:prstGeom prst="rect">
            <a:avLst/>
          </a:prstGeom>
        </p:spPr>
      </p:pic>
      <p:pic>
        <p:nvPicPr>
          <p:cNvPr id="4" name="Graphic 3" descr="Cursor with solid fill">
            <a:extLst>
              <a:ext uri="{FF2B5EF4-FFF2-40B4-BE49-F238E27FC236}">
                <a16:creationId xmlns:a16="http://schemas.microsoft.com/office/drawing/2014/main" id="{FBACB20B-A32D-EDFD-0FC1-8824C6954F8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46798" y="3664282"/>
            <a:ext cx="738963" cy="738963"/>
          </a:xfrm>
          <a:prstGeom prst="rect">
            <a:avLst/>
          </a:prstGeom>
        </p:spPr>
      </p:pic>
      <p:pic>
        <p:nvPicPr>
          <p:cNvPr id="6" name="Picture 5">
            <a:extLst>
              <a:ext uri="{FF2B5EF4-FFF2-40B4-BE49-F238E27FC236}">
                <a16:creationId xmlns:a16="http://schemas.microsoft.com/office/drawing/2014/main" id="{4A70675D-AC74-0B07-BE96-B4871EC3B9B6}"/>
              </a:ext>
            </a:extLst>
          </p:cNvPr>
          <p:cNvPicPr>
            <a:picLocks noChangeAspect="1"/>
          </p:cNvPicPr>
          <p:nvPr/>
        </p:nvPicPr>
        <p:blipFill>
          <a:blip r:embed="rId6"/>
          <a:stretch>
            <a:fillRect/>
          </a:stretch>
        </p:blipFill>
        <p:spPr>
          <a:xfrm>
            <a:off x="754690" y="858755"/>
            <a:ext cx="10682619" cy="5741911"/>
          </a:xfrm>
          <a:prstGeom prst="rect">
            <a:avLst/>
          </a:prstGeom>
        </p:spPr>
      </p:pic>
    </p:spTree>
    <p:extLst>
      <p:ext uri="{BB962C8B-B14F-4D97-AF65-F5344CB8AC3E}">
        <p14:creationId xmlns:p14="http://schemas.microsoft.com/office/powerpoint/2010/main" val="45537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4.44444E-6 L 0.11758 -0.18032 " pathEditMode="relative" rAng="0" ptsTypes="AA">
                                      <p:cBhvr>
                                        <p:cTn id="6" dur="2000" fill="hold"/>
                                        <p:tgtEl>
                                          <p:spTgt spid="4"/>
                                        </p:tgtEl>
                                        <p:attrNameLst>
                                          <p:attrName>ppt_x</p:attrName>
                                          <p:attrName>ppt_y</p:attrName>
                                        </p:attrNameLst>
                                      </p:cBhvr>
                                      <p:rCtr x="5872" y="-9028"/>
                                    </p:animMotion>
                                  </p:childTnLst>
                                </p:cTn>
                              </p:par>
                            </p:childTnLst>
                          </p:cTn>
                        </p:par>
                        <p:par>
                          <p:cTn id="7" fill="hold">
                            <p:stCondLst>
                              <p:cond delay="2000"/>
                            </p:stCondLst>
                            <p:childTnLst>
                              <p:par>
                                <p:cTn id="8" presetID="3" presetClass="entr" presetSubtype="5"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blinds(vertical)">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CC07390F-2BB5-2183-12EF-129AF5D0C4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08784A-21BD-72FF-7AC6-6F789F3E3B16}"/>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737C41-F042-A223-3C9B-3E6D6B73376D}"/>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pic>
        <p:nvPicPr>
          <p:cNvPr id="5" name="Picture 4">
            <a:extLst>
              <a:ext uri="{FF2B5EF4-FFF2-40B4-BE49-F238E27FC236}">
                <a16:creationId xmlns:a16="http://schemas.microsoft.com/office/drawing/2014/main" id="{6E29A5F4-80A9-92AF-F759-1B3079C6885B}"/>
              </a:ext>
            </a:extLst>
          </p:cNvPr>
          <p:cNvPicPr>
            <a:picLocks noChangeAspect="1"/>
          </p:cNvPicPr>
          <p:nvPr/>
        </p:nvPicPr>
        <p:blipFill>
          <a:blip r:embed="rId4"/>
          <a:stretch>
            <a:fillRect/>
          </a:stretch>
        </p:blipFill>
        <p:spPr>
          <a:xfrm>
            <a:off x="754690" y="858755"/>
            <a:ext cx="10682620" cy="5741910"/>
          </a:xfrm>
          <a:prstGeom prst="rect">
            <a:avLst/>
          </a:prstGeom>
        </p:spPr>
      </p:pic>
      <p:pic>
        <p:nvPicPr>
          <p:cNvPr id="7" name="Graphic 6" descr="Cursor with solid fill">
            <a:extLst>
              <a:ext uri="{FF2B5EF4-FFF2-40B4-BE49-F238E27FC236}">
                <a16:creationId xmlns:a16="http://schemas.microsoft.com/office/drawing/2014/main" id="{12F9F89F-75C9-A2AC-A8A4-51FBE35210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77535" y="2420062"/>
            <a:ext cx="738963" cy="738963"/>
          </a:xfrm>
          <a:prstGeom prst="rect">
            <a:avLst/>
          </a:prstGeom>
        </p:spPr>
      </p:pic>
      <p:pic>
        <p:nvPicPr>
          <p:cNvPr id="6" name="Picture 5">
            <a:extLst>
              <a:ext uri="{FF2B5EF4-FFF2-40B4-BE49-F238E27FC236}">
                <a16:creationId xmlns:a16="http://schemas.microsoft.com/office/drawing/2014/main" id="{0E7D2354-E50A-8C2F-496A-A865773093AD}"/>
              </a:ext>
            </a:extLst>
          </p:cNvPr>
          <p:cNvPicPr>
            <a:picLocks noChangeAspect="1"/>
          </p:cNvPicPr>
          <p:nvPr/>
        </p:nvPicPr>
        <p:blipFill>
          <a:blip r:embed="rId6"/>
          <a:stretch>
            <a:fillRect/>
          </a:stretch>
        </p:blipFill>
        <p:spPr>
          <a:xfrm>
            <a:off x="754691" y="858754"/>
            <a:ext cx="10682619" cy="5741911"/>
          </a:xfrm>
          <a:prstGeom prst="rect">
            <a:avLst/>
          </a:prstGeom>
        </p:spPr>
      </p:pic>
      <p:pic>
        <p:nvPicPr>
          <p:cNvPr id="8" name="Picture 7">
            <a:extLst>
              <a:ext uri="{FF2B5EF4-FFF2-40B4-BE49-F238E27FC236}">
                <a16:creationId xmlns:a16="http://schemas.microsoft.com/office/drawing/2014/main" id="{245258C7-6195-13D7-8F24-7D05CB95067E}"/>
              </a:ext>
            </a:extLst>
          </p:cNvPr>
          <p:cNvPicPr>
            <a:picLocks noChangeAspect="1"/>
          </p:cNvPicPr>
          <p:nvPr/>
        </p:nvPicPr>
        <p:blipFill>
          <a:blip r:embed="rId7"/>
          <a:stretch>
            <a:fillRect/>
          </a:stretch>
        </p:blipFill>
        <p:spPr>
          <a:xfrm>
            <a:off x="754689" y="858754"/>
            <a:ext cx="10682619" cy="5741911"/>
          </a:xfrm>
          <a:prstGeom prst="rect">
            <a:avLst/>
          </a:prstGeom>
        </p:spPr>
      </p:pic>
    </p:spTree>
    <p:extLst>
      <p:ext uri="{BB962C8B-B14F-4D97-AF65-F5344CB8AC3E}">
        <p14:creationId xmlns:p14="http://schemas.microsoft.com/office/powerpoint/2010/main" val="3904763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after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42" presetClass="path" presetSubtype="0" accel="50000" decel="50000" fill="hold" nodeType="afterEffect">
                                  <p:stCondLst>
                                    <p:cond delay="500"/>
                                  </p:stCondLst>
                                  <p:childTnLst>
                                    <p:animMotion origin="layout" path="M 4.58333E-6 -2.96296E-6 L -0.02592 0.07616 " pathEditMode="relative" rAng="0" ptsTypes="AA">
                                      <p:cBhvr>
                                        <p:cTn id="13" dur="2000" fill="hold"/>
                                        <p:tgtEl>
                                          <p:spTgt spid="7"/>
                                        </p:tgtEl>
                                        <p:attrNameLst>
                                          <p:attrName>ppt_x</p:attrName>
                                          <p:attrName>ppt_y</p:attrName>
                                        </p:attrNameLst>
                                      </p:cBhvr>
                                      <p:rCtr x="-1302" y="3796"/>
                                    </p:animMotion>
                                  </p:childTnLst>
                                </p:cTn>
                              </p:par>
                            </p:childTnLst>
                          </p:cTn>
                        </p:par>
                        <p:par>
                          <p:cTn id="14" fill="hold">
                            <p:stCondLst>
                              <p:cond delay="3500"/>
                            </p:stCondLst>
                            <p:childTnLst>
                              <p:par>
                                <p:cTn id="15" presetID="50" presetClass="entr" presetSubtype="0" decel="100000" fill="hold" nodeType="afterEffect">
                                  <p:stCondLst>
                                    <p:cond delay="10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500" fill="hold"/>
                                        <p:tgtEl>
                                          <p:spTgt spid="8"/>
                                        </p:tgtEl>
                                        <p:attrNameLst>
                                          <p:attrName>ppt_w</p:attrName>
                                        </p:attrNameLst>
                                      </p:cBhvr>
                                      <p:tavLst>
                                        <p:tav tm="0">
                                          <p:val>
                                            <p:strVal val="#ppt_w+.3"/>
                                          </p:val>
                                        </p:tav>
                                        <p:tav tm="100000">
                                          <p:val>
                                            <p:strVal val="#ppt_w"/>
                                          </p:val>
                                        </p:tav>
                                      </p:tavLst>
                                    </p:anim>
                                    <p:anim calcmode="lin" valueType="num">
                                      <p:cBhvr>
                                        <p:cTn id="18" dur="1500" fill="hold"/>
                                        <p:tgtEl>
                                          <p:spTgt spid="8"/>
                                        </p:tgtEl>
                                        <p:attrNameLst>
                                          <p:attrName>ppt_h</p:attrName>
                                        </p:attrNameLst>
                                      </p:cBhvr>
                                      <p:tavLst>
                                        <p:tav tm="0">
                                          <p:val>
                                            <p:strVal val="#ppt_h"/>
                                          </p:val>
                                        </p:tav>
                                        <p:tav tm="100000">
                                          <p:val>
                                            <p:strVal val="#ppt_h"/>
                                          </p:val>
                                        </p:tav>
                                      </p:tavLst>
                                    </p:anim>
                                    <p:animEffect transition="in" filter="fade">
                                      <p:cBhvr>
                                        <p:cTn id="1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22F540BF-1098-1344-37F3-C0B1E8A7B2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463863-E36F-49F8-F098-CE948C581C04}"/>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A468D46-B912-BB34-2965-52F47732E079}"/>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pic>
        <p:nvPicPr>
          <p:cNvPr id="5" name="Picture 4">
            <a:extLst>
              <a:ext uri="{FF2B5EF4-FFF2-40B4-BE49-F238E27FC236}">
                <a16:creationId xmlns:a16="http://schemas.microsoft.com/office/drawing/2014/main" id="{5AA3E60B-EEEB-913D-BD8C-FA4654E5C9BD}"/>
              </a:ext>
            </a:extLst>
          </p:cNvPr>
          <p:cNvPicPr>
            <a:picLocks noChangeAspect="1"/>
          </p:cNvPicPr>
          <p:nvPr/>
        </p:nvPicPr>
        <p:blipFill>
          <a:blip r:embed="rId4"/>
          <a:stretch>
            <a:fillRect/>
          </a:stretch>
        </p:blipFill>
        <p:spPr>
          <a:xfrm>
            <a:off x="754690" y="858755"/>
            <a:ext cx="10682620" cy="5741910"/>
          </a:xfrm>
          <a:prstGeom prst="rect">
            <a:avLst/>
          </a:prstGeom>
        </p:spPr>
      </p:pic>
    </p:spTree>
    <p:extLst>
      <p:ext uri="{BB962C8B-B14F-4D97-AF65-F5344CB8AC3E}">
        <p14:creationId xmlns:p14="http://schemas.microsoft.com/office/powerpoint/2010/main" val="1514522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77DDBFC5-EAC1-36F3-7687-43FCB4A1C17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7036FF0-7CBF-8338-0DCA-6874AB5D6694}"/>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AFBD630E-4FC4-E79A-D26C-636EAD436CFD}"/>
              </a:ext>
            </a:extLst>
          </p:cNvPr>
          <p:cNvSpPr/>
          <p:nvPr/>
        </p:nvSpPr>
        <p:spPr>
          <a:xfrm>
            <a:off x="7397415" y="1301996"/>
            <a:ext cx="836381" cy="4412393"/>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755F7DE9-C779-2FD2-F482-80321FEECE1C}"/>
              </a:ext>
            </a:extLst>
          </p:cNvPr>
          <p:cNvSpPr/>
          <p:nvPr/>
        </p:nvSpPr>
        <p:spPr>
          <a:xfrm>
            <a:off x="6440130" y="1519863"/>
            <a:ext cx="836381" cy="397665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6AFEF478-6CA8-F869-2539-F54CE48E732F}"/>
              </a:ext>
            </a:extLst>
          </p:cNvPr>
          <p:cNvSpPr/>
          <p:nvPr/>
        </p:nvSpPr>
        <p:spPr>
          <a:xfrm>
            <a:off x="8354701" y="1480044"/>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AE84E556-8158-7A5F-5EC6-2291FCB7D645}"/>
              </a:ext>
            </a:extLst>
          </p:cNvPr>
          <p:cNvSpPr/>
          <p:nvPr/>
        </p:nvSpPr>
        <p:spPr>
          <a:xfrm>
            <a:off x="9352120" y="1301995"/>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Rounded Corners 7">
            <a:extLst>
              <a:ext uri="{FF2B5EF4-FFF2-40B4-BE49-F238E27FC236}">
                <a16:creationId xmlns:a16="http://schemas.microsoft.com/office/drawing/2014/main" id="{E8D1CE6C-4520-E2DE-0933-44272C600C7D}"/>
              </a:ext>
            </a:extLst>
          </p:cNvPr>
          <p:cNvSpPr/>
          <p:nvPr/>
        </p:nvSpPr>
        <p:spPr>
          <a:xfrm>
            <a:off x="10323233" y="1547869"/>
            <a:ext cx="836381" cy="392064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6465988-6ABF-1421-D9D1-51CC9405C16C}"/>
              </a:ext>
            </a:extLst>
          </p:cNvPr>
          <p:cNvPicPr>
            <a:picLocks noChangeAspect="1"/>
          </p:cNvPicPr>
          <p:nvPr/>
        </p:nvPicPr>
        <p:blipFill>
          <a:blip r:embed="rId3"/>
          <a:srcRect l="16667" r="16667"/>
          <a:stretch/>
        </p:blipFill>
        <p:spPr>
          <a:xfrm>
            <a:off x="174699" y="2557239"/>
            <a:ext cx="1828800" cy="1828800"/>
          </a:xfrm>
          <a:prstGeom prst="ellipse">
            <a:avLst/>
          </a:prstGeom>
        </p:spPr>
      </p:pic>
      <p:pic>
        <p:nvPicPr>
          <p:cNvPr id="14" name="Picture 13">
            <a:extLst>
              <a:ext uri="{FF2B5EF4-FFF2-40B4-BE49-F238E27FC236}">
                <a16:creationId xmlns:a16="http://schemas.microsoft.com/office/drawing/2014/main" id="{CAFFB56D-3F0E-4D2B-3CF2-14B74A117327}"/>
              </a:ext>
            </a:extLst>
          </p:cNvPr>
          <p:cNvPicPr>
            <a:picLocks noChangeAspect="1"/>
          </p:cNvPicPr>
          <p:nvPr/>
        </p:nvPicPr>
        <p:blipFill rotWithShape="1">
          <a:blip r:embed="rId4"/>
          <a:srcRect l="16667" r="16667"/>
          <a:stretch>
            <a:fillRect/>
          </a:stretch>
        </p:blipFill>
        <p:spPr>
          <a:xfrm>
            <a:off x="631899" y="1301995"/>
            <a:ext cx="914400" cy="914400"/>
          </a:xfrm>
          <a:prstGeom prst="ellipse">
            <a:avLst/>
          </a:prstGeom>
        </p:spPr>
      </p:pic>
      <p:sp>
        <p:nvSpPr>
          <p:cNvPr id="15" name="TextBox 14">
            <a:extLst>
              <a:ext uri="{FF2B5EF4-FFF2-40B4-BE49-F238E27FC236}">
                <a16:creationId xmlns:a16="http://schemas.microsoft.com/office/drawing/2014/main" id="{4A458CE0-D501-5283-3486-6D8EB649F32A}"/>
              </a:ext>
            </a:extLst>
          </p:cNvPr>
          <p:cNvSpPr txBox="1"/>
          <p:nvPr/>
        </p:nvSpPr>
        <p:spPr>
          <a:xfrm>
            <a:off x="1810190" y="8791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sp>
        <p:nvSpPr>
          <p:cNvPr id="16" name="TextBox 15">
            <a:extLst>
              <a:ext uri="{FF2B5EF4-FFF2-40B4-BE49-F238E27FC236}">
                <a16:creationId xmlns:a16="http://schemas.microsoft.com/office/drawing/2014/main" id="{C7311280-C355-C0C0-5C33-EF3C1EFA535C}"/>
              </a:ext>
            </a:extLst>
          </p:cNvPr>
          <p:cNvSpPr txBox="1"/>
          <p:nvPr/>
        </p:nvSpPr>
        <p:spPr>
          <a:xfrm>
            <a:off x="1879674" y="1272959"/>
            <a:ext cx="3805085" cy="646331"/>
          </a:xfrm>
          <a:prstGeom prst="rect">
            <a:avLst/>
          </a:prstGeom>
          <a:noFill/>
        </p:spPr>
        <p:txBody>
          <a:bodyPr wrap="square" rtlCol="0">
            <a:spAutoFit/>
          </a:bodyPr>
          <a:lstStyle/>
          <a:p>
            <a:r>
              <a:rPr lang="en-US">
                <a:solidFill>
                  <a:schemeClr val="bg1">
                    <a:lumMod val="95000"/>
                  </a:schemeClr>
                </a:solidFill>
                <a:latin typeface="Aptos Light" panose="020B0004020202020204" pitchFamily="34" charset="0"/>
              </a:rPr>
              <a:t>Filter complexity and clarify your decisions</a:t>
            </a:r>
          </a:p>
        </p:txBody>
      </p:sp>
      <p:pic>
        <p:nvPicPr>
          <p:cNvPr id="26" name="Picture 25" descr="A blue water slide with trees in the background&#10;&#10;AI-generated content may be incorrect.">
            <a:extLst>
              <a:ext uri="{FF2B5EF4-FFF2-40B4-BE49-F238E27FC236}">
                <a16:creationId xmlns:a16="http://schemas.microsoft.com/office/drawing/2014/main" id="{492C212B-3609-977A-5182-28B9B41F425D}"/>
              </a:ext>
            </a:extLst>
          </p:cNvPr>
          <p:cNvPicPr>
            <a:picLocks noChangeAspect="1"/>
          </p:cNvPicPr>
          <p:nvPr/>
        </p:nvPicPr>
        <p:blipFill rotWithShape="1">
          <a:blip r:embed="rId5"/>
          <a:srcRect l="16667" r="16667"/>
          <a:stretch>
            <a:fillRect/>
          </a:stretch>
        </p:blipFill>
        <p:spPr>
          <a:xfrm>
            <a:off x="589297" y="6866895"/>
            <a:ext cx="914400" cy="914400"/>
          </a:xfrm>
          <a:prstGeom prst="ellipse">
            <a:avLst/>
          </a:prstGeom>
        </p:spPr>
      </p:pic>
      <p:pic>
        <p:nvPicPr>
          <p:cNvPr id="28" name="Picture 27" descr="A sunset through a circle&#10;&#10;AI-generated content may be incorrect.">
            <a:extLst>
              <a:ext uri="{FF2B5EF4-FFF2-40B4-BE49-F238E27FC236}">
                <a16:creationId xmlns:a16="http://schemas.microsoft.com/office/drawing/2014/main" id="{7666DA5B-E37E-7B26-1151-DFD03D51E50E}"/>
              </a:ext>
            </a:extLst>
          </p:cNvPr>
          <p:cNvPicPr>
            <a:picLocks noChangeAspect="1"/>
          </p:cNvPicPr>
          <p:nvPr/>
        </p:nvPicPr>
        <p:blipFill rotWithShape="1">
          <a:blip r:embed="rId6"/>
          <a:srcRect l="16667" r="16667"/>
          <a:stretch>
            <a:fillRect/>
          </a:stretch>
        </p:blipFill>
        <p:spPr>
          <a:xfrm>
            <a:off x="589297" y="8049650"/>
            <a:ext cx="914400" cy="914400"/>
          </a:xfrm>
          <a:prstGeom prst="ellipse">
            <a:avLst/>
          </a:prstGeom>
        </p:spPr>
      </p:pic>
      <p:pic>
        <p:nvPicPr>
          <p:cNvPr id="30" name="Picture 29">
            <a:extLst>
              <a:ext uri="{FF2B5EF4-FFF2-40B4-BE49-F238E27FC236}">
                <a16:creationId xmlns:a16="http://schemas.microsoft.com/office/drawing/2014/main" id="{41F1A481-560C-2002-BE19-75CCB67914B9}"/>
              </a:ext>
            </a:extLst>
          </p:cNvPr>
          <p:cNvPicPr>
            <a:picLocks noChangeAspect="1"/>
          </p:cNvPicPr>
          <p:nvPr/>
        </p:nvPicPr>
        <p:blipFill>
          <a:blip r:embed="rId7"/>
          <a:srcRect l="16667" r="16667"/>
          <a:stretch/>
        </p:blipFill>
        <p:spPr>
          <a:xfrm>
            <a:off x="575186" y="4555252"/>
            <a:ext cx="914400" cy="914400"/>
          </a:xfrm>
          <a:prstGeom prst="ellipse">
            <a:avLst/>
          </a:prstGeom>
        </p:spPr>
      </p:pic>
      <p:pic>
        <p:nvPicPr>
          <p:cNvPr id="34" name="Picture 33" descr="A pool with chairs in the middle&#10;&#10;AI-generated content may be incorrect.">
            <a:extLst>
              <a:ext uri="{FF2B5EF4-FFF2-40B4-BE49-F238E27FC236}">
                <a16:creationId xmlns:a16="http://schemas.microsoft.com/office/drawing/2014/main" id="{AB2F3974-5F8A-09D7-94BF-E092008889AC}"/>
              </a:ext>
            </a:extLst>
          </p:cNvPr>
          <p:cNvPicPr>
            <a:picLocks noChangeAspect="1"/>
          </p:cNvPicPr>
          <p:nvPr/>
        </p:nvPicPr>
        <p:blipFill rotWithShape="1">
          <a:blip r:embed="rId8"/>
          <a:srcRect l="16667" r="16667"/>
          <a:stretch>
            <a:fillRect/>
          </a:stretch>
        </p:blipFill>
        <p:spPr>
          <a:xfrm>
            <a:off x="575185" y="5684828"/>
            <a:ext cx="914400" cy="914400"/>
          </a:xfrm>
          <a:prstGeom prst="ellipse">
            <a:avLst/>
          </a:prstGeom>
        </p:spPr>
      </p:pic>
    </p:spTree>
    <p:extLst>
      <p:ext uri="{BB962C8B-B14F-4D97-AF65-F5344CB8AC3E}">
        <p14:creationId xmlns:p14="http://schemas.microsoft.com/office/powerpoint/2010/main" val="3822676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1ECFC055-9469-73D8-3A9C-146300F9098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C4F2C3C-3B41-62D8-DCD0-CECAAB57DA8C}"/>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D239D1B1-16B5-1D9D-A7F5-2736C2C982DE}"/>
              </a:ext>
            </a:extLst>
          </p:cNvPr>
          <p:cNvSpPr/>
          <p:nvPr/>
        </p:nvSpPr>
        <p:spPr>
          <a:xfrm>
            <a:off x="6440130" y="929639"/>
            <a:ext cx="836381" cy="48025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C7A02835-B19D-1F92-F674-64F4CC3E19AD}"/>
              </a:ext>
            </a:extLst>
          </p:cNvPr>
          <p:cNvSpPr/>
          <p:nvPr/>
        </p:nvSpPr>
        <p:spPr>
          <a:xfrm>
            <a:off x="7397415" y="1685454"/>
            <a:ext cx="836381" cy="329093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25124724-00D6-9FB6-719C-A214A6641788}"/>
              </a:ext>
            </a:extLst>
          </p:cNvPr>
          <p:cNvSpPr/>
          <p:nvPr/>
        </p:nvSpPr>
        <p:spPr>
          <a:xfrm>
            <a:off x="8354701" y="1782387"/>
            <a:ext cx="836381" cy="309707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48166107-F891-D9AE-70EF-06AB8DE222ED}"/>
              </a:ext>
            </a:extLst>
          </p:cNvPr>
          <p:cNvSpPr/>
          <p:nvPr/>
        </p:nvSpPr>
        <p:spPr>
          <a:xfrm>
            <a:off x="9352120" y="1206665"/>
            <a:ext cx="836381" cy="424851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FDFFAA9D-C874-62EA-0F31-76B051EF0210}"/>
              </a:ext>
            </a:extLst>
          </p:cNvPr>
          <p:cNvSpPr/>
          <p:nvPr/>
        </p:nvSpPr>
        <p:spPr>
          <a:xfrm>
            <a:off x="10323233" y="1522999"/>
            <a:ext cx="836381" cy="361584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CF8FF8-DB25-FFA2-32AE-A5329DD8FB3C}"/>
              </a:ext>
            </a:extLst>
          </p:cNvPr>
          <p:cNvPicPr>
            <a:picLocks noChangeAspect="1"/>
          </p:cNvPicPr>
          <p:nvPr/>
        </p:nvPicPr>
        <p:blipFill>
          <a:blip r:embed="rId3"/>
          <a:srcRect l="16667" r="16667"/>
          <a:stretch/>
        </p:blipFill>
        <p:spPr>
          <a:xfrm>
            <a:off x="174699" y="2466090"/>
            <a:ext cx="1828800" cy="1828800"/>
          </a:xfrm>
          <a:prstGeom prst="ellipse">
            <a:avLst/>
          </a:prstGeom>
        </p:spPr>
      </p:pic>
      <p:pic>
        <p:nvPicPr>
          <p:cNvPr id="11" name="Picture 10">
            <a:extLst>
              <a:ext uri="{FF2B5EF4-FFF2-40B4-BE49-F238E27FC236}">
                <a16:creationId xmlns:a16="http://schemas.microsoft.com/office/drawing/2014/main" id="{1048E6F6-75E4-2EC0-22D4-24E1D55D7FA2}"/>
              </a:ext>
            </a:extLst>
          </p:cNvPr>
          <p:cNvPicPr>
            <a:picLocks noChangeAspect="1"/>
          </p:cNvPicPr>
          <p:nvPr/>
        </p:nvPicPr>
        <p:blipFill>
          <a:blip r:embed="rId4"/>
          <a:srcRect l="16667" r="16667"/>
          <a:stretch/>
        </p:blipFill>
        <p:spPr>
          <a:xfrm>
            <a:off x="575186" y="1325000"/>
            <a:ext cx="914400" cy="914400"/>
          </a:xfrm>
          <a:prstGeom prst="ellipse">
            <a:avLst/>
          </a:prstGeom>
        </p:spPr>
      </p:pic>
      <p:pic>
        <p:nvPicPr>
          <p:cNvPr id="12" name="Picture 11">
            <a:extLst>
              <a:ext uri="{FF2B5EF4-FFF2-40B4-BE49-F238E27FC236}">
                <a16:creationId xmlns:a16="http://schemas.microsoft.com/office/drawing/2014/main" id="{34B4E5B7-058D-3DDE-A415-7582D476BAF6}"/>
              </a:ext>
            </a:extLst>
          </p:cNvPr>
          <p:cNvPicPr>
            <a:picLocks noChangeAspect="1"/>
          </p:cNvPicPr>
          <p:nvPr/>
        </p:nvPicPr>
        <p:blipFill rotWithShape="1">
          <a:blip r:embed="rId5"/>
          <a:srcRect l="16667" r="16667"/>
          <a:stretch>
            <a:fillRect/>
          </a:stretch>
        </p:blipFill>
        <p:spPr>
          <a:xfrm>
            <a:off x="575186" y="183910"/>
            <a:ext cx="914400" cy="914400"/>
          </a:xfrm>
          <a:prstGeom prst="ellipse">
            <a:avLst/>
          </a:prstGeom>
        </p:spPr>
      </p:pic>
      <p:sp>
        <p:nvSpPr>
          <p:cNvPr id="13" name="TextBox 12">
            <a:extLst>
              <a:ext uri="{FF2B5EF4-FFF2-40B4-BE49-F238E27FC236}">
                <a16:creationId xmlns:a16="http://schemas.microsoft.com/office/drawing/2014/main" id="{49340794-D858-DBF7-3175-836F8A0D7260}"/>
              </a:ext>
            </a:extLst>
          </p:cNvPr>
          <p:cNvSpPr txBox="1"/>
          <p:nvPr/>
        </p:nvSpPr>
        <p:spPr>
          <a:xfrm>
            <a:off x="1810190" y="8791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Fabric Data Agents</a:t>
            </a:r>
          </a:p>
        </p:txBody>
      </p:sp>
      <p:sp>
        <p:nvSpPr>
          <p:cNvPr id="14" name="TextBox 13">
            <a:extLst>
              <a:ext uri="{FF2B5EF4-FFF2-40B4-BE49-F238E27FC236}">
                <a16:creationId xmlns:a16="http://schemas.microsoft.com/office/drawing/2014/main" id="{CAFDF43E-31CB-7734-DE29-55D93380169B}"/>
              </a:ext>
            </a:extLst>
          </p:cNvPr>
          <p:cNvSpPr txBox="1"/>
          <p:nvPr/>
        </p:nvSpPr>
        <p:spPr>
          <a:xfrm>
            <a:off x="1879674" y="1272959"/>
            <a:ext cx="3805085" cy="646331"/>
          </a:xfrm>
          <a:prstGeom prst="rect">
            <a:avLst/>
          </a:prstGeom>
          <a:noFill/>
        </p:spPr>
        <p:txBody>
          <a:bodyPr wrap="square" rtlCol="0">
            <a:spAutoFit/>
          </a:bodyPr>
          <a:lstStyle/>
          <a:p>
            <a:r>
              <a:rPr lang="en-US">
                <a:solidFill>
                  <a:schemeClr val="bg1">
                    <a:lumMod val="95000"/>
                  </a:schemeClr>
                </a:solidFill>
                <a:latin typeface="Aptos Light" panose="020B0004020202020204" pitchFamily="34" charset="0"/>
              </a:rPr>
              <a:t>Concentrated energy guiding towards revelation  </a:t>
            </a:r>
          </a:p>
        </p:txBody>
      </p:sp>
      <p:pic>
        <p:nvPicPr>
          <p:cNvPr id="16" name="Picture 15" descr="A blue water slide with trees in the background&#10;&#10;AI-generated content may be incorrect.">
            <a:extLst>
              <a:ext uri="{FF2B5EF4-FFF2-40B4-BE49-F238E27FC236}">
                <a16:creationId xmlns:a16="http://schemas.microsoft.com/office/drawing/2014/main" id="{575A17D0-37C7-91E7-7152-B766A2FD2DD1}"/>
              </a:ext>
            </a:extLst>
          </p:cNvPr>
          <p:cNvPicPr>
            <a:picLocks noChangeAspect="1"/>
          </p:cNvPicPr>
          <p:nvPr/>
        </p:nvPicPr>
        <p:blipFill rotWithShape="1">
          <a:blip r:embed="rId6"/>
          <a:srcRect l="16667" r="16667"/>
          <a:stretch>
            <a:fillRect/>
          </a:stretch>
        </p:blipFill>
        <p:spPr>
          <a:xfrm>
            <a:off x="589297" y="5611006"/>
            <a:ext cx="914400" cy="914400"/>
          </a:xfrm>
          <a:prstGeom prst="ellipse">
            <a:avLst/>
          </a:prstGeom>
        </p:spPr>
      </p:pic>
      <p:pic>
        <p:nvPicPr>
          <p:cNvPr id="18" name="Picture 17" descr="A sunset through a circle&#10;&#10;AI-generated content may be incorrect.">
            <a:extLst>
              <a:ext uri="{FF2B5EF4-FFF2-40B4-BE49-F238E27FC236}">
                <a16:creationId xmlns:a16="http://schemas.microsoft.com/office/drawing/2014/main" id="{AC2EDC3F-5FF1-FF98-0350-8229B3DC9228}"/>
              </a:ext>
            </a:extLst>
          </p:cNvPr>
          <p:cNvPicPr>
            <a:picLocks noChangeAspect="1"/>
          </p:cNvPicPr>
          <p:nvPr/>
        </p:nvPicPr>
        <p:blipFill rotWithShape="1">
          <a:blip r:embed="rId7"/>
          <a:srcRect l="16667" r="16667"/>
          <a:stretch>
            <a:fillRect/>
          </a:stretch>
        </p:blipFill>
        <p:spPr>
          <a:xfrm>
            <a:off x="589297" y="6793761"/>
            <a:ext cx="914400" cy="914400"/>
          </a:xfrm>
          <a:prstGeom prst="ellipse">
            <a:avLst/>
          </a:prstGeom>
        </p:spPr>
      </p:pic>
      <p:pic>
        <p:nvPicPr>
          <p:cNvPr id="24" name="Picture 23" descr="A pool with chairs in the middle&#10;&#10;AI-generated content may be incorrect.">
            <a:extLst>
              <a:ext uri="{FF2B5EF4-FFF2-40B4-BE49-F238E27FC236}">
                <a16:creationId xmlns:a16="http://schemas.microsoft.com/office/drawing/2014/main" id="{A5B0A3F6-C3A1-B6ED-E7CC-7A894B7E145B}"/>
              </a:ext>
            </a:extLst>
          </p:cNvPr>
          <p:cNvPicPr>
            <a:picLocks noChangeAspect="1"/>
          </p:cNvPicPr>
          <p:nvPr/>
        </p:nvPicPr>
        <p:blipFill rotWithShape="1">
          <a:blip r:embed="rId8"/>
          <a:srcRect l="16667" r="16667"/>
          <a:stretch>
            <a:fillRect/>
          </a:stretch>
        </p:blipFill>
        <p:spPr>
          <a:xfrm>
            <a:off x="575185" y="4428939"/>
            <a:ext cx="914400" cy="914400"/>
          </a:xfrm>
          <a:prstGeom prst="ellipse">
            <a:avLst/>
          </a:prstGeom>
        </p:spPr>
      </p:pic>
    </p:spTree>
    <p:extLst>
      <p:ext uri="{BB962C8B-B14F-4D97-AF65-F5344CB8AC3E}">
        <p14:creationId xmlns:p14="http://schemas.microsoft.com/office/powerpoint/2010/main" val="4229518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143D"/>
        </a:solidFill>
        <a:effectLst/>
      </p:bgPr>
    </p:bg>
    <p:spTree>
      <p:nvGrpSpPr>
        <p:cNvPr id="1" name="">
          <a:extLst>
            <a:ext uri="{FF2B5EF4-FFF2-40B4-BE49-F238E27FC236}">
              <a16:creationId xmlns:a16="http://schemas.microsoft.com/office/drawing/2014/main" id="{7DEF1A09-1BC6-C9C4-41E6-FC5B60C114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6290BD6-C9D9-8F11-E36B-B51923F678E8}"/>
              </a:ext>
            </a:extLst>
          </p:cNvPr>
          <p:cNvSpPr txBox="1"/>
          <p:nvPr/>
        </p:nvSpPr>
        <p:spPr>
          <a:xfrm>
            <a:off x="5549553" y="1211117"/>
            <a:ext cx="5755459" cy="1938992"/>
          </a:xfrm>
          <a:prstGeom prst="rect">
            <a:avLst/>
          </a:prstGeom>
          <a:noFill/>
        </p:spPr>
        <p:txBody>
          <a:bodyPr wrap="square" rtlCol="0">
            <a:spAutoFit/>
          </a:bodyPr>
          <a:lstStyle/>
          <a:p>
            <a:pPr algn="ctr"/>
            <a:r>
              <a:rPr lang="en-US" sz="48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From Data to </a:t>
            </a:r>
            <a:r>
              <a:rPr lang="en-US" sz="72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Wellbeing </a:t>
            </a:r>
          </a:p>
        </p:txBody>
      </p:sp>
      <p:grpSp>
        <p:nvGrpSpPr>
          <p:cNvPr id="17" name="Group 16">
            <a:extLst>
              <a:ext uri="{FF2B5EF4-FFF2-40B4-BE49-F238E27FC236}">
                <a16:creationId xmlns:a16="http://schemas.microsoft.com/office/drawing/2014/main" id="{17B84282-D5AB-DA06-FD41-FD670A2C7D20}"/>
              </a:ext>
            </a:extLst>
          </p:cNvPr>
          <p:cNvGrpSpPr/>
          <p:nvPr/>
        </p:nvGrpSpPr>
        <p:grpSpPr>
          <a:xfrm>
            <a:off x="6609024" y="4557231"/>
            <a:ext cx="2007310" cy="964682"/>
            <a:chOff x="893115" y="4126728"/>
            <a:chExt cx="2166607" cy="964682"/>
          </a:xfrm>
        </p:grpSpPr>
        <p:sp>
          <p:nvSpPr>
            <p:cNvPr id="13" name="Text Placeholder 1">
              <a:extLst>
                <a:ext uri="{FF2B5EF4-FFF2-40B4-BE49-F238E27FC236}">
                  <a16:creationId xmlns:a16="http://schemas.microsoft.com/office/drawing/2014/main" id="{F1A69DBB-E367-F260-7E94-CC7B80370D08}"/>
                </a:ext>
              </a:extLst>
            </p:cNvPr>
            <p:cNvSpPr txBox="1">
              <a:spLocks/>
            </p:cNvSpPr>
            <p:nvPr/>
          </p:nvSpPr>
          <p:spPr>
            <a:xfrm>
              <a:off x="893805" y="4126728"/>
              <a:ext cx="2165917" cy="482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B58214"/>
                  </a:solidFill>
                </a:rPr>
                <a:t>Martin F.</a:t>
              </a:r>
            </a:p>
          </p:txBody>
        </p:sp>
        <p:sp>
          <p:nvSpPr>
            <p:cNvPr id="14" name="Text Placeholder 2">
              <a:extLst>
                <a:ext uri="{FF2B5EF4-FFF2-40B4-BE49-F238E27FC236}">
                  <a16:creationId xmlns:a16="http://schemas.microsoft.com/office/drawing/2014/main" id="{13691685-BF9F-C5C1-4399-92C96FFE79F2}"/>
                </a:ext>
              </a:extLst>
            </p:cNvPr>
            <p:cNvSpPr txBox="1">
              <a:spLocks/>
            </p:cNvSpPr>
            <p:nvPr/>
          </p:nvSpPr>
          <p:spPr>
            <a:xfrm>
              <a:off x="893115" y="4584355"/>
              <a:ext cx="2165917" cy="507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EFBC6E"/>
                  </a:solidFill>
                </a:rPr>
                <a:t>Kleindl</a:t>
              </a:r>
            </a:p>
          </p:txBody>
        </p:sp>
      </p:grpSp>
      <p:pic>
        <p:nvPicPr>
          <p:cNvPr id="19" name="Picture 18">
            <a:extLst>
              <a:ext uri="{FF2B5EF4-FFF2-40B4-BE49-F238E27FC236}">
                <a16:creationId xmlns:a16="http://schemas.microsoft.com/office/drawing/2014/main" id="{89600CBD-07D8-19A4-B7F7-FE4ED00F8FC0}"/>
              </a:ext>
            </a:extLst>
          </p:cNvPr>
          <p:cNvPicPr>
            <a:picLocks noChangeAspect="1"/>
          </p:cNvPicPr>
          <p:nvPr/>
        </p:nvPicPr>
        <p:blipFill>
          <a:blip r:embed="rId3"/>
          <a:stretch>
            <a:fillRect/>
          </a:stretch>
        </p:blipFill>
        <p:spPr>
          <a:xfrm>
            <a:off x="791817" y="242443"/>
            <a:ext cx="4067743" cy="6373114"/>
          </a:xfrm>
          <a:prstGeom prst="rect">
            <a:avLst/>
          </a:prstGeom>
        </p:spPr>
      </p:pic>
      <p:pic>
        <p:nvPicPr>
          <p:cNvPr id="21" name="Picture 20">
            <a:extLst>
              <a:ext uri="{FF2B5EF4-FFF2-40B4-BE49-F238E27FC236}">
                <a16:creationId xmlns:a16="http://schemas.microsoft.com/office/drawing/2014/main" id="{1845FD8D-4FE9-CC4D-9401-1D258ADD3D27}"/>
              </a:ext>
            </a:extLst>
          </p:cNvPr>
          <p:cNvPicPr>
            <a:picLocks noChangeAspect="1"/>
          </p:cNvPicPr>
          <p:nvPr/>
        </p:nvPicPr>
        <p:blipFill>
          <a:blip r:embed="rId4"/>
          <a:stretch>
            <a:fillRect/>
          </a:stretch>
        </p:blipFill>
        <p:spPr>
          <a:xfrm>
            <a:off x="1590510" y="1395809"/>
            <a:ext cx="2362530" cy="2886478"/>
          </a:xfrm>
          <a:prstGeom prst="roundRect">
            <a:avLst>
              <a:gd name="adj" fmla="val 6185"/>
            </a:avLst>
          </a:prstGeom>
        </p:spPr>
      </p:pic>
      <p:grpSp>
        <p:nvGrpSpPr>
          <p:cNvPr id="2" name="Group 1">
            <a:extLst>
              <a:ext uri="{FF2B5EF4-FFF2-40B4-BE49-F238E27FC236}">
                <a16:creationId xmlns:a16="http://schemas.microsoft.com/office/drawing/2014/main" id="{41A0C059-2186-85DB-C579-D4505A925C15}"/>
              </a:ext>
            </a:extLst>
          </p:cNvPr>
          <p:cNvGrpSpPr/>
          <p:nvPr/>
        </p:nvGrpSpPr>
        <p:grpSpPr>
          <a:xfrm>
            <a:off x="8432574" y="4557231"/>
            <a:ext cx="2452829" cy="964682"/>
            <a:chOff x="893115" y="4126728"/>
            <a:chExt cx="2166607" cy="964682"/>
          </a:xfrm>
        </p:grpSpPr>
        <p:sp>
          <p:nvSpPr>
            <p:cNvPr id="3" name="Text Placeholder 1">
              <a:extLst>
                <a:ext uri="{FF2B5EF4-FFF2-40B4-BE49-F238E27FC236}">
                  <a16:creationId xmlns:a16="http://schemas.microsoft.com/office/drawing/2014/main" id="{D08C62D5-54B8-BADD-ED2A-43CF40BB76A5}"/>
                </a:ext>
              </a:extLst>
            </p:cNvPr>
            <p:cNvSpPr txBox="1">
              <a:spLocks/>
            </p:cNvSpPr>
            <p:nvPr/>
          </p:nvSpPr>
          <p:spPr>
            <a:xfrm>
              <a:off x="893805" y="4126728"/>
              <a:ext cx="2165917" cy="482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B58214"/>
                  </a:solidFill>
                </a:rPr>
                <a:t>Bjarni</a:t>
              </a:r>
            </a:p>
          </p:txBody>
        </p:sp>
        <p:sp>
          <p:nvSpPr>
            <p:cNvPr id="5" name="Text Placeholder 2">
              <a:extLst>
                <a:ext uri="{FF2B5EF4-FFF2-40B4-BE49-F238E27FC236}">
                  <a16:creationId xmlns:a16="http://schemas.microsoft.com/office/drawing/2014/main" id="{CA081F70-73B1-69C2-5246-3E1E1D619D0F}"/>
                </a:ext>
              </a:extLst>
            </p:cNvPr>
            <p:cNvSpPr txBox="1">
              <a:spLocks/>
            </p:cNvSpPr>
            <p:nvPr/>
          </p:nvSpPr>
          <p:spPr>
            <a:xfrm>
              <a:off x="893115" y="4584355"/>
              <a:ext cx="2029473" cy="507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EFBC6E"/>
                  </a:solidFill>
                </a:rPr>
                <a:t>Asmundsson</a:t>
              </a:r>
            </a:p>
          </p:txBody>
        </p:sp>
      </p:grpSp>
      <p:sp>
        <p:nvSpPr>
          <p:cNvPr id="6" name="TextBox 5">
            <a:extLst>
              <a:ext uri="{FF2B5EF4-FFF2-40B4-BE49-F238E27FC236}">
                <a16:creationId xmlns:a16="http://schemas.microsoft.com/office/drawing/2014/main" id="{FF723568-EE35-7031-1823-645839BBBCF1}"/>
              </a:ext>
            </a:extLst>
          </p:cNvPr>
          <p:cNvSpPr txBox="1"/>
          <p:nvPr/>
        </p:nvSpPr>
        <p:spPr>
          <a:xfrm>
            <a:off x="7143750" y="3037932"/>
            <a:ext cx="1111250" cy="264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652A4D9D-79BF-4709-8B5D-5BBC1AF02278}"/>
              </a:ext>
            </a:extLst>
          </p:cNvPr>
          <p:cNvSpPr txBox="1"/>
          <p:nvPr/>
        </p:nvSpPr>
        <p:spPr>
          <a:xfrm>
            <a:off x="6970029" y="3118212"/>
            <a:ext cx="29202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lumMod val="76000"/>
                  </a:schemeClr>
                </a:solidFill>
              </a:rPr>
              <a:t>A day at the Analytics SPA</a:t>
            </a:r>
          </a:p>
        </p:txBody>
      </p:sp>
    </p:spTree>
    <p:extLst>
      <p:ext uri="{BB962C8B-B14F-4D97-AF65-F5344CB8AC3E}">
        <p14:creationId xmlns:p14="http://schemas.microsoft.com/office/powerpoint/2010/main" val="3662017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1444E90-7859-375A-19BE-FDDC46E952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D19B57-4C30-BDB3-6DCD-412F128AF9F9}"/>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3BFD558-B344-700D-9ABD-DC01FB6B57AF}"/>
              </a:ext>
            </a:extLst>
          </p:cNvPr>
          <p:cNvPicPr>
            <a:picLocks noChangeAspect="1"/>
          </p:cNvPicPr>
          <p:nvPr/>
        </p:nvPicPr>
        <p:blipFill>
          <a:blip r:embed="rId3"/>
          <a:stretch>
            <a:fillRect/>
          </a:stretch>
        </p:blipFill>
        <p:spPr>
          <a:xfrm>
            <a:off x="583153" y="751840"/>
            <a:ext cx="10891099" cy="5853965"/>
          </a:xfrm>
          <a:prstGeom prst="rect">
            <a:avLst/>
          </a:prstGeom>
        </p:spPr>
      </p:pic>
      <p:sp>
        <p:nvSpPr>
          <p:cNvPr id="3" name="TextBox 2">
            <a:extLst>
              <a:ext uri="{FF2B5EF4-FFF2-40B4-BE49-F238E27FC236}">
                <a16:creationId xmlns:a16="http://schemas.microsoft.com/office/drawing/2014/main" id="{C0B20BFE-B087-93F6-33DD-0264F082DA22}"/>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Fabric Data Agents</a:t>
            </a:r>
          </a:p>
        </p:txBody>
      </p:sp>
    </p:spTree>
    <p:extLst>
      <p:ext uri="{BB962C8B-B14F-4D97-AF65-F5344CB8AC3E}">
        <p14:creationId xmlns:p14="http://schemas.microsoft.com/office/powerpoint/2010/main" val="4052858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EA3D3605-4DDA-10F8-B495-6ED824BB27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8A17CF-939F-3870-D659-A2C1BEE80E5B}"/>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843D30D-64B3-9157-5DDC-20CCAC999B79}"/>
              </a:ext>
            </a:extLst>
          </p:cNvPr>
          <p:cNvSpPr/>
          <p:nvPr/>
        </p:nvSpPr>
        <p:spPr>
          <a:xfrm>
            <a:off x="895350" y="824185"/>
            <a:ext cx="9963150" cy="5753073"/>
          </a:xfrm>
          <a:prstGeom prst="roundRect">
            <a:avLst/>
          </a:prstGeom>
          <a:solidFill>
            <a:schemeClr val="bg2">
              <a:lumMod val="95000"/>
              <a:alpha val="8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ideo Project 4">
            <a:hlinkClick r:id="" action="ppaction://media"/>
            <a:extLst>
              <a:ext uri="{FF2B5EF4-FFF2-40B4-BE49-F238E27FC236}">
                <a16:creationId xmlns:a16="http://schemas.microsoft.com/office/drawing/2014/main" id="{79CABACE-0943-8117-D00D-6F51D33E3A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093" y="1123441"/>
            <a:ext cx="9163664" cy="5154560"/>
          </a:xfrm>
          <a:prstGeom prst="roundRect">
            <a:avLst>
              <a:gd name="adj" fmla="val 2933"/>
            </a:avLst>
          </a:prstGeom>
        </p:spPr>
      </p:pic>
      <p:sp>
        <p:nvSpPr>
          <p:cNvPr id="6" name="TextBox 5">
            <a:extLst>
              <a:ext uri="{FF2B5EF4-FFF2-40B4-BE49-F238E27FC236}">
                <a16:creationId xmlns:a16="http://schemas.microsoft.com/office/drawing/2014/main" id="{3D4F945C-97BD-BADC-A713-6FE1CDD7EA8F}"/>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Fabric Data Agents</a:t>
            </a:r>
          </a:p>
        </p:txBody>
      </p:sp>
    </p:spTree>
    <p:extLst>
      <p:ext uri="{BB962C8B-B14F-4D97-AF65-F5344CB8AC3E}">
        <p14:creationId xmlns:p14="http://schemas.microsoft.com/office/powerpoint/2010/main" val="1318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26B1CF-A6DD-C9D6-31F2-29FF19ED9042}"/>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EEF80718-3096-68AD-F591-CCB869DAE32D}"/>
              </a:ext>
            </a:extLst>
          </p:cNvPr>
          <p:cNvGrpSpPr/>
          <p:nvPr/>
        </p:nvGrpSpPr>
        <p:grpSpPr>
          <a:xfrm>
            <a:off x="895350" y="824185"/>
            <a:ext cx="9963150" cy="5753073"/>
            <a:chOff x="457200" y="66678"/>
            <a:chExt cx="10744200" cy="6645879"/>
          </a:xfrm>
        </p:grpSpPr>
        <p:sp>
          <p:nvSpPr>
            <p:cNvPr id="40" name="Rectangle: Rounded Corners 39">
              <a:extLst>
                <a:ext uri="{FF2B5EF4-FFF2-40B4-BE49-F238E27FC236}">
                  <a16:creationId xmlns:a16="http://schemas.microsoft.com/office/drawing/2014/main" id="{C76AD223-36B9-6021-4208-F59748071072}"/>
                </a:ext>
              </a:extLst>
            </p:cNvPr>
            <p:cNvSpPr/>
            <p:nvPr/>
          </p:nvSpPr>
          <p:spPr>
            <a:xfrm>
              <a:off x="457200" y="66678"/>
              <a:ext cx="10744200" cy="6645879"/>
            </a:xfrm>
            <a:prstGeom prst="roundRect">
              <a:avLst/>
            </a:prstGeom>
            <a:solidFill>
              <a:schemeClr val="bg2">
                <a:lumMod val="95000"/>
                <a:alpha val="8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604279EF-4E9B-F4AA-99F7-9EBBDC05A09D}"/>
                </a:ext>
              </a:extLst>
            </p:cNvPr>
            <p:cNvPicPr>
              <a:picLocks noChangeAspect="1"/>
            </p:cNvPicPr>
            <p:nvPr/>
          </p:nvPicPr>
          <p:blipFill>
            <a:blip r:embed="rId4"/>
            <a:stretch>
              <a:fillRect/>
            </a:stretch>
          </p:blipFill>
          <p:spPr>
            <a:xfrm>
              <a:off x="5370031" y="6052887"/>
              <a:ext cx="596125" cy="596125"/>
            </a:xfrm>
            <a:prstGeom prst="rect">
              <a:avLst/>
            </a:prstGeom>
          </p:spPr>
        </p:pic>
        <p:grpSp>
          <p:nvGrpSpPr>
            <p:cNvPr id="42" name="Group 41">
              <a:extLst>
                <a:ext uri="{FF2B5EF4-FFF2-40B4-BE49-F238E27FC236}">
                  <a16:creationId xmlns:a16="http://schemas.microsoft.com/office/drawing/2014/main" id="{3BAB6FEE-B01D-086C-FB81-6C1C099CBAF5}"/>
                </a:ext>
              </a:extLst>
            </p:cNvPr>
            <p:cNvGrpSpPr/>
            <p:nvPr/>
          </p:nvGrpSpPr>
          <p:grpSpPr>
            <a:xfrm>
              <a:off x="1428749" y="272932"/>
              <a:ext cx="8543925" cy="5779955"/>
              <a:chOff x="1428749" y="272932"/>
              <a:chExt cx="8543925" cy="5779955"/>
            </a:xfrm>
          </p:grpSpPr>
          <p:pic>
            <p:nvPicPr>
              <p:cNvPr id="43" name="Picture 42">
                <a:extLst>
                  <a:ext uri="{FF2B5EF4-FFF2-40B4-BE49-F238E27FC236}">
                    <a16:creationId xmlns:a16="http://schemas.microsoft.com/office/drawing/2014/main" id="{F4007B70-D003-FF6C-889E-8B8009BFAED1}"/>
                  </a:ext>
                </a:extLst>
              </p:cNvPr>
              <p:cNvPicPr>
                <a:picLocks noChangeAspect="1"/>
              </p:cNvPicPr>
              <p:nvPr/>
            </p:nvPicPr>
            <p:blipFill>
              <a:blip r:embed="rId5"/>
              <a:stretch>
                <a:fillRect/>
              </a:stretch>
            </p:blipFill>
            <p:spPr>
              <a:xfrm>
                <a:off x="1684527" y="374845"/>
                <a:ext cx="650170" cy="650170"/>
              </a:xfrm>
              <a:prstGeom prst="rect">
                <a:avLst/>
              </a:prstGeom>
            </p:spPr>
          </p:pic>
          <p:pic>
            <p:nvPicPr>
              <p:cNvPr id="44" name="Picture 43">
                <a:extLst>
                  <a:ext uri="{FF2B5EF4-FFF2-40B4-BE49-F238E27FC236}">
                    <a16:creationId xmlns:a16="http://schemas.microsoft.com/office/drawing/2014/main" id="{A7B39D82-58FE-DFF1-4E6E-EE507093983E}"/>
                  </a:ext>
                </a:extLst>
              </p:cNvPr>
              <p:cNvPicPr>
                <a:picLocks noChangeAspect="1"/>
              </p:cNvPicPr>
              <p:nvPr/>
            </p:nvPicPr>
            <p:blipFill>
              <a:blip r:embed="rId6"/>
              <a:stretch>
                <a:fillRect/>
              </a:stretch>
            </p:blipFill>
            <p:spPr>
              <a:xfrm>
                <a:off x="5060032" y="2349901"/>
                <a:ext cx="1228716" cy="1228716"/>
              </a:xfrm>
              <a:prstGeom prst="rect">
                <a:avLst/>
              </a:prstGeom>
              <a:effectLst>
                <a:outerShdw blurRad="50800" dist="50800" dir="5400000" algn="ctr" rotWithShape="0">
                  <a:schemeClr val="tx1">
                    <a:lumMod val="50000"/>
                    <a:lumOff val="50000"/>
                  </a:schemeClr>
                </a:outerShdw>
              </a:effectLst>
            </p:spPr>
          </p:pic>
          <p:sp>
            <p:nvSpPr>
              <p:cNvPr id="45" name="AutoShape 13" descr="Copilot studio brand Logo">
                <a:extLst>
                  <a:ext uri="{FF2B5EF4-FFF2-40B4-BE49-F238E27FC236}">
                    <a16:creationId xmlns:a16="http://schemas.microsoft.com/office/drawing/2014/main" id="{96C57743-1EFD-261D-227F-540633894AD0}"/>
                  </a:ext>
                </a:extLst>
              </p:cNvPr>
              <p:cNvSpPr>
                <a:spLocks noChangeAspect="1" noChangeArrowheads="1"/>
              </p:cNvSpPr>
              <p:nvPr/>
            </p:nvSpPr>
            <p:spPr bwMode="auto">
              <a:xfrm>
                <a:off x="4533900" y="1866900"/>
                <a:ext cx="3124200" cy="3124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Rounded Corners 45">
                <a:extLst>
                  <a:ext uri="{FF2B5EF4-FFF2-40B4-BE49-F238E27FC236}">
                    <a16:creationId xmlns:a16="http://schemas.microsoft.com/office/drawing/2014/main" id="{B10D7982-B73A-EB70-BEA2-AE5AEED9A76A}"/>
                  </a:ext>
                </a:extLst>
              </p:cNvPr>
              <p:cNvSpPr/>
              <p:nvPr/>
            </p:nvSpPr>
            <p:spPr>
              <a:xfrm>
                <a:off x="1428749" y="272932"/>
                <a:ext cx="8543925" cy="3571950"/>
              </a:xfrm>
              <a:prstGeom prst="roundRect">
                <a:avLst/>
              </a:prstGeom>
              <a:noFill/>
              <a:ln w="9525">
                <a:solidFill>
                  <a:schemeClr val="tx1">
                    <a:lumMod val="50000"/>
                    <a:lumOff val="50000"/>
                  </a:schemeClr>
                </a:solidFill>
                <a:prstDash val="sysDash"/>
              </a:ln>
              <a:effectLst>
                <a:outerShdw blurRad="50800" dist="50800" dir="5400000" algn="ctr" rotWithShape="0">
                  <a:schemeClr val="bg2">
                    <a:lumMod val="6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FCF41A72-20E4-1AAF-2973-EEF5A44906DB}"/>
                  </a:ext>
                </a:extLst>
              </p:cNvPr>
              <p:cNvSpPr/>
              <p:nvPr/>
            </p:nvSpPr>
            <p:spPr>
              <a:xfrm>
                <a:off x="2247681" y="4628040"/>
                <a:ext cx="6840825" cy="1070370"/>
              </a:xfrm>
              <a:prstGeom prst="roundRect">
                <a:avLst/>
              </a:prstGeom>
              <a:noFill/>
              <a:ln w="6350">
                <a:solidFill>
                  <a:schemeClr val="tx1">
                    <a:lumMod val="50000"/>
                    <a:lumOff val="50000"/>
                  </a:schemeClr>
                </a:solidFill>
                <a:prstDash val="sysDash"/>
              </a:ln>
              <a:effectLst>
                <a:outerShdw blurRad="50800" dist="50800" dir="5400000" algn="ctr" rotWithShape="0">
                  <a:schemeClr val="bg2">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77EA86A-13B3-2382-3E80-B3888FB78A89}"/>
                  </a:ext>
                </a:extLst>
              </p:cNvPr>
              <p:cNvSpPr txBox="1"/>
              <p:nvPr/>
            </p:nvSpPr>
            <p:spPr>
              <a:xfrm>
                <a:off x="5067319" y="3539321"/>
                <a:ext cx="1448579" cy="261610"/>
              </a:xfrm>
              <a:prstGeom prst="rect">
                <a:avLst/>
              </a:prstGeom>
              <a:noFill/>
            </p:spPr>
            <p:txBody>
              <a:bodyPr wrap="square" rtlCol="0">
                <a:spAutoFit/>
              </a:bodyPr>
              <a:lstStyle/>
              <a:p>
                <a:r>
                  <a:rPr lang="en-US" sz="1100"/>
                  <a:t>Fabric Data Agent</a:t>
                </a:r>
              </a:p>
            </p:txBody>
          </p:sp>
          <p:grpSp>
            <p:nvGrpSpPr>
              <p:cNvPr id="49" name="Group 48">
                <a:extLst>
                  <a:ext uri="{FF2B5EF4-FFF2-40B4-BE49-F238E27FC236}">
                    <a16:creationId xmlns:a16="http://schemas.microsoft.com/office/drawing/2014/main" id="{BBF3EA02-A3F5-8903-B8A3-A282E02B85B4}"/>
                  </a:ext>
                </a:extLst>
              </p:cNvPr>
              <p:cNvGrpSpPr/>
              <p:nvPr/>
            </p:nvGrpSpPr>
            <p:grpSpPr>
              <a:xfrm>
                <a:off x="2590474" y="578896"/>
                <a:ext cx="6155239" cy="1725344"/>
                <a:chOff x="2713988" y="574503"/>
                <a:chExt cx="6155239" cy="1725344"/>
              </a:xfrm>
            </p:grpSpPr>
            <p:sp>
              <p:nvSpPr>
                <p:cNvPr id="68" name="TextBox 67">
                  <a:extLst>
                    <a:ext uri="{FF2B5EF4-FFF2-40B4-BE49-F238E27FC236}">
                      <a16:creationId xmlns:a16="http://schemas.microsoft.com/office/drawing/2014/main" id="{13C5DD45-F839-4080-591C-11033BCBE9D4}"/>
                    </a:ext>
                  </a:extLst>
                </p:cNvPr>
                <p:cNvSpPr txBox="1"/>
                <p:nvPr/>
              </p:nvSpPr>
              <p:spPr>
                <a:xfrm>
                  <a:off x="2933974" y="1802092"/>
                  <a:ext cx="995283" cy="497755"/>
                </a:xfrm>
                <a:prstGeom prst="rect">
                  <a:avLst/>
                </a:prstGeom>
                <a:noFill/>
              </p:spPr>
              <p:txBody>
                <a:bodyPr wrap="square" rtlCol="0">
                  <a:spAutoFit/>
                </a:bodyPr>
                <a:lstStyle/>
                <a:p>
                  <a:r>
                    <a:rPr lang="en-US" sz="1100"/>
                    <a:t>Data Warehouse</a:t>
                  </a:r>
                </a:p>
              </p:txBody>
            </p:sp>
            <p:sp>
              <p:nvSpPr>
                <p:cNvPr id="69" name="TextBox 68">
                  <a:extLst>
                    <a:ext uri="{FF2B5EF4-FFF2-40B4-BE49-F238E27FC236}">
                      <a16:creationId xmlns:a16="http://schemas.microsoft.com/office/drawing/2014/main" id="{F07C80FE-8AA7-5CD2-92EE-E0867B5503BD}"/>
                    </a:ext>
                  </a:extLst>
                </p:cNvPr>
                <p:cNvSpPr txBox="1"/>
                <p:nvPr/>
              </p:nvSpPr>
              <p:spPr>
                <a:xfrm>
                  <a:off x="4510050" y="1803228"/>
                  <a:ext cx="1043835" cy="282666"/>
                </a:xfrm>
                <a:prstGeom prst="rect">
                  <a:avLst/>
                </a:prstGeom>
                <a:noFill/>
              </p:spPr>
              <p:txBody>
                <a:bodyPr wrap="square" rtlCol="0">
                  <a:spAutoFit/>
                </a:bodyPr>
                <a:lstStyle/>
                <a:p>
                  <a:r>
                    <a:rPr lang="en-US" sz="1100"/>
                    <a:t>Lakehouse</a:t>
                  </a:r>
                </a:p>
              </p:txBody>
            </p:sp>
            <p:sp>
              <p:nvSpPr>
                <p:cNvPr id="70" name="TextBox 69">
                  <a:extLst>
                    <a:ext uri="{FF2B5EF4-FFF2-40B4-BE49-F238E27FC236}">
                      <a16:creationId xmlns:a16="http://schemas.microsoft.com/office/drawing/2014/main" id="{6BEB1BD0-18F6-581E-2392-6CE9BABB36EC}"/>
                    </a:ext>
                  </a:extLst>
                </p:cNvPr>
                <p:cNvSpPr txBox="1"/>
                <p:nvPr/>
              </p:nvSpPr>
              <p:spPr>
                <a:xfrm>
                  <a:off x="6089671" y="1792431"/>
                  <a:ext cx="995283" cy="291205"/>
                </a:xfrm>
                <a:prstGeom prst="rect">
                  <a:avLst/>
                </a:prstGeom>
                <a:noFill/>
              </p:spPr>
              <p:txBody>
                <a:bodyPr wrap="square" rtlCol="0">
                  <a:spAutoFit/>
                </a:bodyPr>
                <a:lstStyle/>
                <a:p>
                  <a:r>
                    <a:rPr lang="en-US" sz="1100"/>
                    <a:t>Eventhouse</a:t>
                  </a:r>
                </a:p>
              </p:txBody>
            </p:sp>
            <p:sp>
              <p:nvSpPr>
                <p:cNvPr id="71" name="TextBox 70">
                  <a:extLst>
                    <a:ext uri="{FF2B5EF4-FFF2-40B4-BE49-F238E27FC236}">
                      <a16:creationId xmlns:a16="http://schemas.microsoft.com/office/drawing/2014/main" id="{CDD6530E-8C19-2C83-B4C0-122EEA1F7F6B}"/>
                    </a:ext>
                  </a:extLst>
                </p:cNvPr>
                <p:cNvSpPr txBox="1"/>
                <p:nvPr/>
              </p:nvSpPr>
              <p:spPr>
                <a:xfrm>
                  <a:off x="7735017" y="1792431"/>
                  <a:ext cx="851312" cy="342277"/>
                </a:xfrm>
                <a:prstGeom prst="rect">
                  <a:avLst/>
                </a:prstGeom>
                <a:noFill/>
              </p:spPr>
              <p:txBody>
                <a:bodyPr wrap="square" rtlCol="0">
                  <a:spAutoFit/>
                </a:bodyPr>
                <a:lstStyle/>
                <a:p>
                  <a:r>
                    <a:rPr lang="en-US" sz="1100"/>
                    <a:t>Semantic Model</a:t>
                  </a:r>
                </a:p>
              </p:txBody>
            </p:sp>
            <p:grpSp>
              <p:nvGrpSpPr>
                <p:cNvPr id="72" name="Group 71">
                  <a:extLst>
                    <a:ext uri="{FF2B5EF4-FFF2-40B4-BE49-F238E27FC236}">
                      <a16:creationId xmlns:a16="http://schemas.microsoft.com/office/drawing/2014/main" id="{0448EBBA-5218-D1F6-9C7A-4B975B49AF89}"/>
                    </a:ext>
                  </a:extLst>
                </p:cNvPr>
                <p:cNvGrpSpPr/>
                <p:nvPr/>
              </p:nvGrpSpPr>
              <p:grpSpPr>
                <a:xfrm>
                  <a:off x="2713988" y="574503"/>
                  <a:ext cx="6155239" cy="1219200"/>
                  <a:chOff x="2736812" y="630468"/>
                  <a:chExt cx="6155239" cy="1219200"/>
                </a:xfrm>
              </p:grpSpPr>
              <p:pic>
                <p:nvPicPr>
                  <p:cNvPr id="73" name="Picture 72">
                    <a:extLst>
                      <a:ext uri="{FF2B5EF4-FFF2-40B4-BE49-F238E27FC236}">
                        <a16:creationId xmlns:a16="http://schemas.microsoft.com/office/drawing/2014/main" id="{D9303102-B6BF-B0F4-7C73-A0A260E2FE3A}"/>
                      </a:ext>
                    </a:extLst>
                  </p:cNvPr>
                  <p:cNvPicPr>
                    <a:picLocks noChangeAspect="1"/>
                  </p:cNvPicPr>
                  <p:nvPr/>
                </p:nvPicPr>
                <p:blipFill>
                  <a:blip r:embed="rId7"/>
                  <a:stretch>
                    <a:fillRect/>
                  </a:stretch>
                </p:blipFill>
                <p:spPr>
                  <a:xfrm>
                    <a:off x="2736812" y="630468"/>
                    <a:ext cx="1219200" cy="1219200"/>
                  </a:xfrm>
                  <a:prstGeom prst="rect">
                    <a:avLst/>
                  </a:prstGeom>
                </p:spPr>
              </p:pic>
              <p:pic>
                <p:nvPicPr>
                  <p:cNvPr id="74" name="Picture 73">
                    <a:extLst>
                      <a:ext uri="{FF2B5EF4-FFF2-40B4-BE49-F238E27FC236}">
                        <a16:creationId xmlns:a16="http://schemas.microsoft.com/office/drawing/2014/main" id="{3EC66C40-2C72-F0DD-92C1-EA46657F12E0}"/>
                      </a:ext>
                    </a:extLst>
                  </p:cNvPr>
                  <p:cNvPicPr>
                    <a:picLocks noChangeAspect="1"/>
                  </p:cNvPicPr>
                  <p:nvPr/>
                </p:nvPicPr>
                <p:blipFill>
                  <a:blip r:embed="rId8"/>
                  <a:stretch>
                    <a:fillRect/>
                  </a:stretch>
                </p:blipFill>
                <p:spPr>
                  <a:xfrm>
                    <a:off x="4382158" y="630468"/>
                    <a:ext cx="1219200" cy="1219200"/>
                  </a:xfrm>
                  <a:prstGeom prst="rect">
                    <a:avLst/>
                  </a:prstGeom>
                </p:spPr>
              </p:pic>
              <p:pic>
                <p:nvPicPr>
                  <p:cNvPr id="75" name="Picture 74">
                    <a:extLst>
                      <a:ext uri="{FF2B5EF4-FFF2-40B4-BE49-F238E27FC236}">
                        <a16:creationId xmlns:a16="http://schemas.microsoft.com/office/drawing/2014/main" id="{EFDF7A58-8C9B-8EE1-0EF4-318DE499B75B}"/>
                      </a:ext>
                    </a:extLst>
                  </p:cNvPr>
                  <p:cNvPicPr>
                    <a:picLocks noChangeAspect="1"/>
                  </p:cNvPicPr>
                  <p:nvPr/>
                </p:nvPicPr>
                <p:blipFill>
                  <a:blip r:embed="rId9"/>
                  <a:stretch>
                    <a:fillRect/>
                  </a:stretch>
                </p:blipFill>
                <p:spPr>
                  <a:xfrm>
                    <a:off x="6027504" y="630468"/>
                    <a:ext cx="1219200" cy="1219200"/>
                  </a:xfrm>
                  <a:prstGeom prst="rect">
                    <a:avLst/>
                  </a:prstGeom>
                </p:spPr>
              </p:pic>
              <p:pic>
                <p:nvPicPr>
                  <p:cNvPr id="76" name="Picture 75">
                    <a:extLst>
                      <a:ext uri="{FF2B5EF4-FFF2-40B4-BE49-F238E27FC236}">
                        <a16:creationId xmlns:a16="http://schemas.microsoft.com/office/drawing/2014/main" id="{43369A11-6D9D-6296-32B8-3FDE4C0080B9}"/>
                      </a:ext>
                    </a:extLst>
                  </p:cNvPr>
                  <p:cNvPicPr>
                    <a:picLocks noChangeAspect="1"/>
                  </p:cNvPicPr>
                  <p:nvPr/>
                </p:nvPicPr>
                <p:blipFill>
                  <a:blip r:embed="rId10"/>
                  <a:stretch>
                    <a:fillRect/>
                  </a:stretch>
                </p:blipFill>
                <p:spPr>
                  <a:xfrm>
                    <a:off x="7672851" y="630468"/>
                    <a:ext cx="1219200" cy="1219200"/>
                  </a:xfrm>
                  <a:prstGeom prst="rect">
                    <a:avLst/>
                  </a:prstGeom>
                </p:spPr>
              </p:pic>
            </p:grpSp>
          </p:grpSp>
          <p:cxnSp>
            <p:nvCxnSpPr>
              <p:cNvPr id="50" name="Connector: Elbow 49">
                <a:extLst>
                  <a:ext uri="{FF2B5EF4-FFF2-40B4-BE49-F238E27FC236}">
                    <a16:creationId xmlns:a16="http://schemas.microsoft.com/office/drawing/2014/main" id="{D43FDB22-A579-168B-177C-036E1F27ABD7}"/>
                  </a:ext>
                </a:extLst>
              </p:cNvPr>
              <p:cNvCxnSpPr>
                <a:cxnSpLocks/>
                <a:stCxn id="68" idx="2"/>
                <a:endCxn id="44" idx="1"/>
              </p:cNvCxnSpPr>
              <p:nvPr/>
            </p:nvCxnSpPr>
            <p:spPr>
              <a:xfrm rot="16200000" flipH="1">
                <a:off x="3854058" y="1758285"/>
                <a:ext cx="660019" cy="1751931"/>
              </a:xfrm>
              <a:prstGeom prst="bentConnector2">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1" name="Connector: Elbow 50">
                <a:extLst>
                  <a:ext uri="{FF2B5EF4-FFF2-40B4-BE49-F238E27FC236}">
                    <a16:creationId xmlns:a16="http://schemas.microsoft.com/office/drawing/2014/main" id="{357A2EE8-EED4-7D3A-06B6-B8C4C17A2F0C}"/>
                  </a:ext>
                </a:extLst>
              </p:cNvPr>
              <p:cNvCxnSpPr>
                <a:stCxn id="69" idx="2"/>
                <a:endCxn id="44" idx="0"/>
              </p:cNvCxnSpPr>
              <p:nvPr/>
            </p:nvCxnSpPr>
            <p:spPr>
              <a:xfrm rot="16200000" flipH="1">
                <a:off x="5161615" y="1837126"/>
                <a:ext cx="259614" cy="765936"/>
              </a:xfrm>
              <a:prstGeom prst="bentConnector3">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2" name="Connector: Elbow 51">
                <a:extLst>
                  <a:ext uri="{FF2B5EF4-FFF2-40B4-BE49-F238E27FC236}">
                    <a16:creationId xmlns:a16="http://schemas.microsoft.com/office/drawing/2014/main" id="{B09997AE-5774-8D75-9400-2C77C8EF9BD7}"/>
                  </a:ext>
                </a:extLst>
              </p:cNvPr>
              <p:cNvCxnSpPr>
                <a:cxnSpLocks/>
              </p:cNvCxnSpPr>
              <p:nvPr/>
            </p:nvCxnSpPr>
            <p:spPr>
              <a:xfrm rot="5400000">
                <a:off x="5942063" y="1827015"/>
                <a:ext cx="261872" cy="789409"/>
              </a:xfrm>
              <a:prstGeom prst="bentConnector3">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3" name="Connector: Elbow 52">
                <a:extLst>
                  <a:ext uri="{FF2B5EF4-FFF2-40B4-BE49-F238E27FC236}">
                    <a16:creationId xmlns:a16="http://schemas.microsoft.com/office/drawing/2014/main" id="{7D11FCDB-07E9-B416-076C-892420DFFAA5}"/>
                  </a:ext>
                </a:extLst>
              </p:cNvPr>
              <p:cNvCxnSpPr>
                <a:cxnSpLocks/>
                <a:stCxn id="71" idx="2"/>
                <a:endCxn id="44" idx="3"/>
              </p:cNvCxnSpPr>
              <p:nvPr/>
            </p:nvCxnSpPr>
            <p:spPr>
              <a:xfrm rot="5400000">
                <a:off x="6832944" y="1760045"/>
                <a:ext cx="660019" cy="1748411"/>
              </a:xfrm>
              <a:prstGeom prst="bentConnector2">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54" name="Group 53">
                <a:extLst>
                  <a:ext uri="{FF2B5EF4-FFF2-40B4-BE49-F238E27FC236}">
                    <a16:creationId xmlns:a16="http://schemas.microsoft.com/office/drawing/2014/main" id="{DCFDCFE8-2070-F390-933C-5E43D8DEA058}"/>
                  </a:ext>
                </a:extLst>
              </p:cNvPr>
              <p:cNvGrpSpPr/>
              <p:nvPr/>
            </p:nvGrpSpPr>
            <p:grpSpPr>
              <a:xfrm>
                <a:off x="2594094" y="4774912"/>
                <a:ext cx="6617262" cy="922827"/>
                <a:chOff x="3502695" y="4767401"/>
                <a:chExt cx="6617262" cy="922827"/>
              </a:xfrm>
            </p:grpSpPr>
            <p:sp>
              <p:nvSpPr>
                <p:cNvPr id="57" name="TextBox 56">
                  <a:extLst>
                    <a:ext uri="{FF2B5EF4-FFF2-40B4-BE49-F238E27FC236}">
                      <a16:creationId xmlns:a16="http://schemas.microsoft.com/office/drawing/2014/main" id="{2CB6B5F4-D196-92C1-493C-55907D753CB1}"/>
                    </a:ext>
                  </a:extLst>
                </p:cNvPr>
                <p:cNvSpPr txBox="1"/>
                <p:nvPr/>
              </p:nvSpPr>
              <p:spPr>
                <a:xfrm>
                  <a:off x="3502695" y="5362996"/>
                  <a:ext cx="1043835" cy="261610"/>
                </a:xfrm>
                <a:prstGeom prst="rect">
                  <a:avLst/>
                </a:prstGeom>
                <a:noFill/>
              </p:spPr>
              <p:txBody>
                <a:bodyPr wrap="square" rtlCol="0">
                  <a:spAutoFit/>
                </a:bodyPr>
                <a:lstStyle/>
                <a:p>
                  <a:r>
                    <a:rPr lang="en-US" sz="1100"/>
                    <a:t>Fabric</a:t>
                  </a:r>
                </a:p>
              </p:txBody>
            </p:sp>
            <p:sp>
              <p:nvSpPr>
                <p:cNvPr id="58" name="TextBox 57">
                  <a:extLst>
                    <a:ext uri="{FF2B5EF4-FFF2-40B4-BE49-F238E27FC236}">
                      <a16:creationId xmlns:a16="http://schemas.microsoft.com/office/drawing/2014/main" id="{920D0228-95D9-E5B2-C3A7-0E519DF6E593}"/>
                    </a:ext>
                  </a:extLst>
                </p:cNvPr>
                <p:cNvSpPr txBox="1"/>
                <p:nvPr/>
              </p:nvSpPr>
              <p:spPr>
                <a:xfrm>
                  <a:off x="4862197" y="5362997"/>
                  <a:ext cx="1043835" cy="261610"/>
                </a:xfrm>
                <a:prstGeom prst="rect">
                  <a:avLst/>
                </a:prstGeom>
                <a:noFill/>
              </p:spPr>
              <p:txBody>
                <a:bodyPr wrap="square" rtlCol="0">
                  <a:spAutoFit/>
                </a:bodyPr>
                <a:lstStyle/>
                <a:p>
                  <a:r>
                    <a:rPr lang="en-US" sz="1100"/>
                    <a:t>Copilot</a:t>
                  </a:r>
                </a:p>
              </p:txBody>
            </p:sp>
            <p:sp>
              <p:nvSpPr>
                <p:cNvPr id="59" name="TextBox 58">
                  <a:extLst>
                    <a:ext uri="{FF2B5EF4-FFF2-40B4-BE49-F238E27FC236}">
                      <a16:creationId xmlns:a16="http://schemas.microsoft.com/office/drawing/2014/main" id="{7118A52D-9744-F056-8F45-A015F5CD09D4}"/>
                    </a:ext>
                  </a:extLst>
                </p:cNvPr>
                <p:cNvSpPr txBox="1"/>
                <p:nvPr/>
              </p:nvSpPr>
              <p:spPr>
                <a:xfrm>
                  <a:off x="6137507" y="5362997"/>
                  <a:ext cx="1043835" cy="261610"/>
                </a:xfrm>
                <a:prstGeom prst="rect">
                  <a:avLst/>
                </a:prstGeom>
                <a:noFill/>
              </p:spPr>
              <p:txBody>
                <a:bodyPr wrap="square" rtlCol="0">
                  <a:spAutoFit/>
                </a:bodyPr>
                <a:lstStyle/>
                <a:p>
                  <a:r>
                    <a:rPr lang="en-US" sz="1100"/>
                    <a:t>Teams</a:t>
                  </a:r>
                </a:p>
              </p:txBody>
            </p:sp>
            <p:sp>
              <p:nvSpPr>
                <p:cNvPr id="60" name="TextBox 59">
                  <a:extLst>
                    <a:ext uri="{FF2B5EF4-FFF2-40B4-BE49-F238E27FC236}">
                      <a16:creationId xmlns:a16="http://schemas.microsoft.com/office/drawing/2014/main" id="{8179EB67-9E23-5EB6-1198-5770D863439B}"/>
                    </a:ext>
                  </a:extLst>
                </p:cNvPr>
                <p:cNvSpPr txBox="1"/>
                <p:nvPr/>
              </p:nvSpPr>
              <p:spPr>
                <a:xfrm>
                  <a:off x="7162954" y="5388019"/>
                  <a:ext cx="1251285" cy="261610"/>
                </a:xfrm>
                <a:prstGeom prst="rect">
                  <a:avLst/>
                </a:prstGeom>
                <a:noFill/>
              </p:spPr>
              <p:txBody>
                <a:bodyPr wrap="square" rtlCol="0">
                  <a:spAutoFit/>
                </a:bodyPr>
                <a:lstStyle/>
                <a:p>
                  <a:r>
                    <a:rPr lang="en-US" sz="1100"/>
                    <a:t>Copilot Studio</a:t>
                  </a:r>
                </a:p>
              </p:txBody>
            </p:sp>
            <p:grpSp>
              <p:nvGrpSpPr>
                <p:cNvPr id="61" name="Group 60">
                  <a:extLst>
                    <a:ext uri="{FF2B5EF4-FFF2-40B4-BE49-F238E27FC236}">
                      <a16:creationId xmlns:a16="http://schemas.microsoft.com/office/drawing/2014/main" id="{E989ED80-232C-EF19-E75E-2F1FFAE9D181}"/>
                    </a:ext>
                  </a:extLst>
                </p:cNvPr>
                <p:cNvGrpSpPr/>
                <p:nvPr/>
              </p:nvGrpSpPr>
              <p:grpSpPr>
                <a:xfrm>
                  <a:off x="3647499" y="4767401"/>
                  <a:ext cx="4352486" cy="671449"/>
                  <a:chOff x="3647499" y="4767401"/>
                  <a:chExt cx="4352486" cy="671449"/>
                </a:xfrm>
              </p:grpSpPr>
              <p:pic>
                <p:nvPicPr>
                  <p:cNvPr id="63" name="Picture 62">
                    <a:extLst>
                      <a:ext uri="{FF2B5EF4-FFF2-40B4-BE49-F238E27FC236}">
                        <a16:creationId xmlns:a16="http://schemas.microsoft.com/office/drawing/2014/main" id="{46D7CAAB-A3FE-A7F9-1531-255C1ED44692}"/>
                      </a:ext>
                    </a:extLst>
                  </p:cNvPr>
                  <p:cNvPicPr>
                    <a:picLocks noChangeAspect="1"/>
                  </p:cNvPicPr>
                  <p:nvPr/>
                </p:nvPicPr>
                <p:blipFill>
                  <a:blip r:embed="rId11"/>
                  <a:stretch>
                    <a:fillRect/>
                  </a:stretch>
                </p:blipFill>
                <p:spPr>
                  <a:xfrm>
                    <a:off x="4912408" y="4845164"/>
                    <a:ext cx="562682" cy="562682"/>
                  </a:xfrm>
                  <a:prstGeom prst="rect">
                    <a:avLst/>
                  </a:prstGeom>
                </p:spPr>
              </p:pic>
              <p:pic>
                <p:nvPicPr>
                  <p:cNvPr id="64" name="Picture 63">
                    <a:extLst>
                      <a:ext uri="{FF2B5EF4-FFF2-40B4-BE49-F238E27FC236}">
                        <a16:creationId xmlns:a16="http://schemas.microsoft.com/office/drawing/2014/main" id="{12274EFA-8DC0-70DE-5363-6102DE7C57FF}"/>
                      </a:ext>
                    </a:extLst>
                  </p:cNvPr>
                  <p:cNvPicPr>
                    <a:picLocks noChangeAspect="1"/>
                  </p:cNvPicPr>
                  <p:nvPr/>
                </p:nvPicPr>
                <p:blipFill>
                  <a:blip r:embed="rId12"/>
                  <a:stretch>
                    <a:fillRect/>
                  </a:stretch>
                </p:blipFill>
                <p:spPr>
                  <a:xfrm>
                    <a:off x="6193811" y="4845164"/>
                    <a:ext cx="514506" cy="542855"/>
                  </a:xfrm>
                  <a:prstGeom prst="rect">
                    <a:avLst/>
                  </a:prstGeom>
                </p:spPr>
              </p:pic>
              <p:pic>
                <p:nvPicPr>
                  <p:cNvPr id="65" name="Picture 64">
                    <a:extLst>
                      <a:ext uri="{FF2B5EF4-FFF2-40B4-BE49-F238E27FC236}">
                        <a16:creationId xmlns:a16="http://schemas.microsoft.com/office/drawing/2014/main" id="{31836E5F-10AF-32B7-F377-AB859E29D3A0}"/>
                      </a:ext>
                    </a:extLst>
                  </p:cNvPr>
                  <p:cNvPicPr>
                    <a:picLocks noChangeAspect="1"/>
                  </p:cNvPicPr>
                  <p:nvPr/>
                </p:nvPicPr>
                <p:blipFill>
                  <a:blip r:embed="rId5"/>
                  <a:stretch>
                    <a:fillRect/>
                  </a:stretch>
                </p:blipFill>
                <p:spPr>
                  <a:xfrm>
                    <a:off x="3647499" y="4767401"/>
                    <a:ext cx="666575" cy="666574"/>
                  </a:xfrm>
                  <a:prstGeom prst="rect">
                    <a:avLst/>
                  </a:prstGeom>
                </p:spPr>
              </p:pic>
              <p:pic>
                <p:nvPicPr>
                  <p:cNvPr id="66" name="Picture 65">
                    <a:extLst>
                      <a:ext uri="{FF2B5EF4-FFF2-40B4-BE49-F238E27FC236}">
                        <a16:creationId xmlns:a16="http://schemas.microsoft.com/office/drawing/2014/main" id="{844CC28E-9A3F-3F93-7A62-E409793A8DEE}"/>
                      </a:ext>
                    </a:extLst>
                  </p:cNvPr>
                  <p:cNvPicPr>
                    <a:picLocks noChangeAspect="1"/>
                  </p:cNvPicPr>
                  <p:nvPr/>
                </p:nvPicPr>
                <p:blipFill>
                  <a:blip r:embed="rId13"/>
                  <a:stretch>
                    <a:fillRect/>
                  </a:stretch>
                </p:blipFill>
                <p:spPr>
                  <a:xfrm>
                    <a:off x="7427039" y="4845164"/>
                    <a:ext cx="572946" cy="593686"/>
                  </a:xfrm>
                  <a:prstGeom prst="rect">
                    <a:avLst/>
                  </a:prstGeom>
                </p:spPr>
              </p:pic>
            </p:grpSp>
            <p:sp>
              <p:nvSpPr>
                <p:cNvPr id="62" name="TextBox 61">
                  <a:extLst>
                    <a:ext uri="{FF2B5EF4-FFF2-40B4-BE49-F238E27FC236}">
                      <a16:creationId xmlns:a16="http://schemas.microsoft.com/office/drawing/2014/main" id="{78C228DD-6DAE-8049-0524-28B83F2A2EA8}"/>
                    </a:ext>
                  </a:extLst>
                </p:cNvPr>
                <p:cNvSpPr txBox="1"/>
                <p:nvPr/>
              </p:nvSpPr>
              <p:spPr>
                <a:xfrm>
                  <a:off x="8721599" y="5388019"/>
                  <a:ext cx="1398358" cy="302209"/>
                </a:xfrm>
                <a:prstGeom prst="rect">
                  <a:avLst/>
                </a:prstGeom>
                <a:noFill/>
              </p:spPr>
              <p:txBody>
                <a:bodyPr wrap="square" rtlCol="0">
                  <a:spAutoFit/>
                </a:bodyPr>
                <a:lstStyle/>
                <a:p>
                  <a:r>
                    <a:rPr lang="en-US" sz="1100"/>
                    <a:t>Foundry</a:t>
                  </a:r>
                </a:p>
              </p:txBody>
            </p:sp>
          </p:grpSp>
          <p:cxnSp>
            <p:nvCxnSpPr>
              <p:cNvPr id="55" name="Straight Connector 54">
                <a:extLst>
                  <a:ext uri="{FF2B5EF4-FFF2-40B4-BE49-F238E27FC236}">
                    <a16:creationId xmlns:a16="http://schemas.microsoft.com/office/drawing/2014/main" id="{6445F0A2-9B1B-E791-1D5A-0D44978723C7}"/>
                  </a:ext>
                </a:extLst>
              </p:cNvPr>
              <p:cNvCxnSpPr>
                <a:cxnSpLocks/>
                <a:endCxn id="47" idx="0"/>
              </p:cNvCxnSpPr>
              <p:nvPr/>
            </p:nvCxnSpPr>
            <p:spPr>
              <a:xfrm>
                <a:off x="5668094" y="3860209"/>
                <a:ext cx="0" cy="767831"/>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43DAC68-05C4-B5DE-E194-E5EA15147ED4}"/>
                  </a:ext>
                </a:extLst>
              </p:cNvPr>
              <p:cNvCxnSpPr>
                <a:cxnSpLocks/>
                <a:stCxn id="47" idx="2"/>
                <a:endCxn id="41" idx="0"/>
              </p:cNvCxnSpPr>
              <p:nvPr/>
            </p:nvCxnSpPr>
            <p:spPr>
              <a:xfrm>
                <a:off x="5668094" y="5698411"/>
                <a:ext cx="0" cy="354476"/>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grpSp>
      <p:sp>
        <p:nvSpPr>
          <p:cNvPr id="85" name="TextBox 84">
            <a:extLst>
              <a:ext uri="{FF2B5EF4-FFF2-40B4-BE49-F238E27FC236}">
                <a16:creationId xmlns:a16="http://schemas.microsoft.com/office/drawing/2014/main" id="{E591198D-2958-2A38-C9B5-CA3AA7740301}"/>
              </a:ext>
            </a:extLst>
          </p:cNvPr>
          <p:cNvSpPr txBox="1"/>
          <p:nvPr/>
        </p:nvSpPr>
        <p:spPr>
          <a:xfrm>
            <a:off x="1939108" y="1605860"/>
            <a:ext cx="967953" cy="226465"/>
          </a:xfrm>
          <a:prstGeom prst="rect">
            <a:avLst/>
          </a:prstGeom>
          <a:noFill/>
        </p:spPr>
        <p:txBody>
          <a:bodyPr wrap="square" rtlCol="0">
            <a:spAutoFit/>
          </a:bodyPr>
          <a:lstStyle/>
          <a:p>
            <a:r>
              <a:rPr lang="en-US" sz="1100"/>
              <a:t>Fabric</a:t>
            </a:r>
          </a:p>
        </p:txBody>
      </p:sp>
      <p:pic>
        <p:nvPicPr>
          <p:cNvPr id="6" name="Picture 5" descr="Microsoft Foundry - Visual Studio Marketplace">
            <a:extLst>
              <a:ext uri="{FF2B5EF4-FFF2-40B4-BE49-F238E27FC236}">
                <a16:creationId xmlns:a16="http://schemas.microsoft.com/office/drawing/2014/main" id="{B113F308-11AA-EA20-6634-C89BE6D86411}"/>
              </a:ext>
            </a:extLst>
          </p:cNvPr>
          <p:cNvPicPr>
            <a:picLocks noChangeAspect="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7852988" y="4932777"/>
            <a:ext cx="538838" cy="538838"/>
          </a:xfrm>
          <a:prstGeom prst="rect">
            <a:avLst/>
          </a:prstGeom>
          <a:noFill/>
          <a:ln>
            <a:noFill/>
          </a:ln>
        </p:spPr>
      </p:pic>
      <p:sp>
        <p:nvSpPr>
          <p:cNvPr id="3" name="TextBox 2">
            <a:extLst>
              <a:ext uri="{FF2B5EF4-FFF2-40B4-BE49-F238E27FC236}">
                <a16:creationId xmlns:a16="http://schemas.microsoft.com/office/drawing/2014/main" id="{52DE8539-2834-C177-55A5-B81E2861638F}"/>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Fabric Data Agents</a:t>
            </a:r>
          </a:p>
        </p:txBody>
      </p:sp>
    </p:spTree>
    <p:extLst>
      <p:ext uri="{BB962C8B-B14F-4D97-AF65-F5344CB8AC3E}">
        <p14:creationId xmlns:p14="http://schemas.microsoft.com/office/powerpoint/2010/main" val="376627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F31560C-C7A8-1D67-8EAA-8A59550F32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86188FA-31E9-7EF7-6322-0F58CB30D959}"/>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6CEDDA-20C2-5A47-71FB-9BCADE2F1F1F}"/>
              </a:ext>
            </a:extLst>
          </p:cNvPr>
          <p:cNvSpPr txBox="1"/>
          <p:nvPr/>
        </p:nvSpPr>
        <p:spPr>
          <a:xfrm>
            <a:off x="181415" y="32671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Fabric Data Agents</a:t>
            </a:r>
          </a:p>
        </p:txBody>
      </p:sp>
      <p:pic>
        <p:nvPicPr>
          <p:cNvPr id="4" name="Picture 3" descr="A screenshot of a computer&#10;&#10;AI-generated content may be incorrect.">
            <a:extLst>
              <a:ext uri="{FF2B5EF4-FFF2-40B4-BE49-F238E27FC236}">
                <a16:creationId xmlns:a16="http://schemas.microsoft.com/office/drawing/2014/main" id="{82FB4FEB-E496-0F64-73B0-FD02DA8D4B55}"/>
              </a:ext>
            </a:extLst>
          </p:cNvPr>
          <p:cNvPicPr>
            <a:picLocks noChangeAspect="1"/>
          </p:cNvPicPr>
          <p:nvPr/>
        </p:nvPicPr>
        <p:blipFill>
          <a:blip r:embed="rId4"/>
          <a:stretch>
            <a:fillRect/>
          </a:stretch>
        </p:blipFill>
        <p:spPr>
          <a:xfrm>
            <a:off x="601578" y="784057"/>
            <a:ext cx="10998869" cy="5921543"/>
          </a:xfrm>
          <a:prstGeom prst="rect">
            <a:avLst/>
          </a:prstGeom>
        </p:spPr>
      </p:pic>
    </p:spTree>
    <p:extLst>
      <p:ext uri="{BB962C8B-B14F-4D97-AF65-F5344CB8AC3E}">
        <p14:creationId xmlns:p14="http://schemas.microsoft.com/office/powerpoint/2010/main" val="3972091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B19012CB-9E0C-A9F3-D829-1EF0414AEEE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E13BF88-60A0-0B80-34BF-99BE324BECD7}"/>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07628A99-294F-C68B-6833-DFFACDF771F3}"/>
              </a:ext>
            </a:extLst>
          </p:cNvPr>
          <p:cNvSpPr/>
          <p:nvPr/>
        </p:nvSpPr>
        <p:spPr>
          <a:xfrm>
            <a:off x="6440130" y="929639"/>
            <a:ext cx="836381" cy="48025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481D7EC7-AEFB-1DE0-FD01-44C6782258A2}"/>
              </a:ext>
            </a:extLst>
          </p:cNvPr>
          <p:cNvSpPr/>
          <p:nvPr/>
        </p:nvSpPr>
        <p:spPr>
          <a:xfrm>
            <a:off x="7397415" y="1685454"/>
            <a:ext cx="836381" cy="329093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1C69A999-7F4D-0CE5-BBDF-1EA17772FD4C}"/>
              </a:ext>
            </a:extLst>
          </p:cNvPr>
          <p:cNvSpPr/>
          <p:nvPr/>
        </p:nvSpPr>
        <p:spPr>
          <a:xfrm>
            <a:off x="8354701" y="1782387"/>
            <a:ext cx="836381" cy="309707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EFCB1CF0-2914-8535-4863-1C3FC9822B57}"/>
              </a:ext>
            </a:extLst>
          </p:cNvPr>
          <p:cNvSpPr/>
          <p:nvPr/>
        </p:nvSpPr>
        <p:spPr>
          <a:xfrm>
            <a:off x="9352120" y="1206665"/>
            <a:ext cx="836381" cy="424851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AD8902AF-B62E-FC60-0DCC-AECBBDD89E5E}"/>
              </a:ext>
            </a:extLst>
          </p:cNvPr>
          <p:cNvSpPr/>
          <p:nvPr/>
        </p:nvSpPr>
        <p:spPr>
          <a:xfrm>
            <a:off x="10323233" y="1522999"/>
            <a:ext cx="836381" cy="361584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7CC8EE1-E64F-8CD3-38D2-F6CCC3E71299}"/>
              </a:ext>
            </a:extLst>
          </p:cNvPr>
          <p:cNvPicPr>
            <a:picLocks noChangeAspect="1"/>
          </p:cNvPicPr>
          <p:nvPr/>
        </p:nvPicPr>
        <p:blipFill>
          <a:blip r:embed="rId3"/>
          <a:srcRect l="16667" r="16667"/>
          <a:stretch/>
        </p:blipFill>
        <p:spPr>
          <a:xfrm>
            <a:off x="174699" y="2466090"/>
            <a:ext cx="1828800" cy="1828800"/>
          </a:xfrm>
          <a:prstGeom prst="ellipse">
            <a:avLst/>
          </a:prstGeom>
        </p:spPr>
      </p:pic>
      <p:pic>
        <p:nvPicPr>
          <p:cNvPr id="11" name="Picture 10">
            <a:extLst>
              <a:ext uri="{FF2B5EF4-FFF2-40B4-BE49-F238E27FC236}">
                <a16:creationId xmlns:a16="http://schemas.microsoft.com/office/drawing/2014/main" id="{3D5C4E53-B99C-6080-8476-D464E9B75CAA}"/>
              </a:ext>
            </a:extLst>
          </p:cNvPr>
          <p:cNvPicPr>
            <a:picLocks noChangeAspect="1"/>
          </p:cNvPicPr>
          <p:nvPr/>
        </p:nvPicPr>
        <p:blipFill>
          <a:blip r:embed="rId4"/>
          <a:srcRect l="16667" r="16667"/>
          <a:stretch/>
        </p:blipFill>
        <p:spPr>
          <a:xfrm>
            <a:off x="575186" y="1325000"/>
            <a:ext cx="914400" cy="914400"/>
          </a:xfrm>
          <a:prstGeom prst="ellipse">
            <a:avLst/>
          </a:prstGeom>
        </p:spPr>
      </p:pic>
      <p:pic>
        <p:nvPicPr>
          <p:cNvPr id="12" name="Picture 11">
            <a:extLst>
              <a:ext uri="{FF2B5EF4-FFF2-40B4-BE49-F238E27FC236}">
                <a16:creationId xmlns:a16="http://schemas.microsoft.com/office/drawing/2014/main" id="{04A1415E-9E34-EF02-A9FF-FA4E8BB4A566}"/>
              </a:ext>
            </a:extLst>
          </p:cNvPr>
          <p:cNvPicPr>
            <a:picLocks noChangeAspect="1"/>
          </p:cNvPicPr>
          <p:nvPr/>
        </p:nvPicPr>
        <p:blipFill rotWithShape="1">
          <a:blip r:embed="rId5"/>
          <a:srcRect l="16667" r="16667"/>
          <a:stretch>
            <a:fillRect/>
          </a:stretch>
        </p:blipFill>
        <p:spPr>
          <a:xfrm>
            <a:off x="575186" y="183910"/>
            <a:ext cx="914400" cy="914400"/>
          </a:xfrm>
          <a:prstGeom prst="ellipse">
            <a:avLst/>
          </a:prstGeom>
        </p:spPr>
      </p:pic>
      <p:sp>
        <p:nvSpPr>
          <p:cNvPr id="13" name="TextBox 12">
            <a:extLst>
              <a:ext uri="{FF2B5EF4-FFF2-40B4-BE49-F238E27FC236}">
                <a16:creationId xmlns:a16="http://schemas.microsoft.com/office/drawing/2014/main" id="{C3B2F591-83C2-A73F-C58E-1AEC5BE35186}"/>
              </a:ext>
            </a:extLst>
          </p:cNvPr>
          <p:cNvSpPr txBox="1"/>
          <p:nvPr/>
        </p:nvSpPr>
        <p:spPr>
          <a:xfrm>
            <a:off x="1810190" y="8791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Fabric Data Agents</a:t>
            </a:r>
          </a:p>
        </p:txBody>
      </p:sp>
      <p:sp>
        <p:nvSpPr>
          <p:cNvPr id="14" name="TextBox 13">
            <a:extLst>
              <a:ext uri="{FF2B5EF4-FFF2-40B4-BE49-F238E27FC236}">
                <a16:creationId xmlns:a16="http://schemas.microsoft.com/office/drawing/2014/main" id="{66E3DF8A-6C2D-2C0F-1745-534D823010EE}"/>
              </a:ext>
            </a:extLst>
          </p:cNvPr>
          <p:cNvSpPr txBox="1"/>
          <p:nvPr/>
        </p:nvSpPr>
        <p:spPr>
          <a:xfrm>
            <a:off x="1879674" y="1272959"/>
            <a:ext cx="3805085" cy="646331"/>
          </a:xfrm>
          <a:prstGeom prst="rect">
            <a:avLst/>
          </a:prstGeom>
          <a:noFill/>
        </p:spPr>
        <p:txBody>
          <a:bodyPr wrap="square" rtlCol="0">
            <a:spAutoFit/>
          </a:bodyPr>
          <a:lstStyle/>
          <a:p>
            <a:r>
              <a:rPr lang="en-US">
                <a:solidFill>
                  <a:schemeClr val="bg1">
                    <a:lumMod val="95000"/>
                  </a:schemeClr>
                </a:solidFill>
                <a:latin typeface="Aptos Light" panose="020B0004020202020204" pitchFamily="34" charset="0"/>
              </a:rPr>
              <a:t>Concentrated energy guiding towards revelation  </a:t>
            </a:r>
          </a:p>
        </p:txBody>
      </p:sp>
      <p:pic>
        <p:nvPicPr>
          <p:cNvPr id="16" name="Picture 15" descr="A blue water slide with trees in the background&#10;&#10;AI-generated content may be incorrect.">
            <a:extLst>
              <a:ext uri="{FF2B5EF4-FFF2-40B4-BE49-F238E27FC236}">
                <a16:creationId xmlns:a16="http://schemas.microsoft.com/office/drawing/2014/main" id="{8342A559-F801-07BE-CA8D-EEC3F083BFA2}"/>
              </a:ext>
            </a:extLst>
          </p:cNvPr>
          <p:cNvPicPr>
            <a:picLocks noChangeAspect="1"/>
          </p:cNvPicPr>
          <p:nvPr/>
        </p:nvPicPr>
        <p:blipFill rotWithShape="1">
          <a:blip r:embed="rId6"/>
          <a:srcRect l="16667" r="16667"/>
          <a:stretch>
            <a:fillRect/>
          </a:stretch>
        </p:blipFill>
        <p:spPr>
          <a:xfrm>
            <a:off x="589297" y="5681561"/>
            <a:ext cx="914400" cy="914400"/>
          </a:xfrm>
          <a:prstGeom prst="ellipse">
            <a:avLst/>
          </a:prstGeom>
        </p:spPr>
      </p:pic>
      <p:pic>
        <p:nvPicPr>
          <p:cNvPr id="18" name="Picture 17" descr="A sunset through a circle&#10;&#10;AI-generated content may be incorrect.">
            <a:extLst>
              <a:ext uri="{FF2B5EF4-FFF2-40B4-BE49-F238E27FC236}">
                <a16:creationId xmlns:a16="http://schemas.microsoft.com/office/drawing/2014/main" id="{54B9A5BD-A0A4-7325-E1B0-9609BB798CBE}"/>
              </a:ext>
            </a:extLst>
          </p:cNvPr>
          <p:cNvPicPr>
            <a:picLocks noChangeAspect="1"/>
          </p:cNvPicPr>
          <p:nvPr/>
        </p:nvPicPr>
        <p:blipFill rotWithShape="1">
          <a:blip r:embed="rId7"/>
          <a:srcRect l="16667" r="16667"/>
          <a:stretch>
            <a:fillRect/>
          </a:stretch>
        </p:blipFill>
        <p:spPr>
          <a:xfrm>
            <a:off x="589297" y="6864316"/>
            <a:ext cx="914400" cy="914400"/>
          </a:xfrm>
          <a:prstGeom prst="ellipse">
            <a:avLst/>
          </a:prstGeom>
        </p:spPr>
      </p:pic>
      <p:pic>
        <p:nvPicPr>
          <p:cNvPr id="24" name="Picture 23" descr="A pool with chairs in the middle&#10;&#10;AI-generated content may be incorrect.">
            <a:extLst>
              <a:ext uri="{FF2B5EF4-FFF2-40B4-BE49-F238E27FC236}">
                <a16:creationId xmlns:a16="http://schemas.microsoft.com/office/drawing/2014/main" id="{5DE33500-1DA9-66AB-8ABF-B0E8ADBC9759}"/>
              </a:ext>
            </a:extLst>
          </p:cNvPr>
          <p:cNvPicPr>
            <a:picLocks noChangeAspect="1"/>
          </p:cNvPicPr>
          <p:nvPr/>
        </p:nvPicPr>
        <p:blipFill rotWithShape="1">
          <a:blip r:embed="rId8"/>
          <a:srcRect l="16667" r="16667"/>
          <a:stretch>
            <a:fillRect/>
          </a:stretch>
        </p:blipFill>
        <p:spPr>
          <a:xfrm>
            <a:off x="575185" y="4499494"/>
            <a:ext cx="914400" cy="914400"/>
          </a:xfrm>
          <a:prstGeom prst="ellipse">
            <a:avLst/>
          </a:prstGeom>
        </p:spPr>
      </p:pic>
    </p:spTree>
    <p:extLst>
      <p:ext uri="{BB962C8B-B14F-4D97-AF65-F5344CB8AC3E}">
        <p14:creationId xmlns:p14="http://schemas.microsoft.com/office/powerpoint/2010/main" val="539546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a:extLst>
            <a:ext uri="{FF2B5EF4-FFF2-40B4-BE49-F238E27FC236}">
              <a16:creationId xmlns:a16="http://schemas.microsoft.com/office/drawing/2014/main" id="{1B53943C-6672-516D-BA2E-2DFF046C809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C24DD66-B9BF-A5FE-78E1-50BC1A055F2A}"/>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A29C66CF-CE58-D0A9-F576-6A0840A29ADB}"/>
              </a:ext>
            </a:extLst>
          </p:cNvPr>
          <p:cNvSpPr/>
          <p:nvPr/>
        </p:nvSpPr>
        <p:spPr>
          <a:xfrm>
            <a:off x="6461006" y="877448"/>
            <a:ext cx="815505" cy="4468539"/>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F59E9A8D-C451-E86C-C490-DFB70BB7AAFF}"/>
              </a:ext>
            </a:extLst>
          </p:cNvPr>
          <p:cNvSpPr/>
          <p:nvPr/>
        </p:nvSpPr>
        <p:spPr>
          <a:xfrm>
            <a:off x="7397415" y="1184413"/>
            <a:ext cx="836381" cy="379197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1A495047-6F03-2751-965A-9E3845A23E36}"/>
              </a:ext>
            </a:extLst>
          </p:cNvPr>
          <p:cNvSpPr/>
          <p:nvPr/>
        </p:nvSpPr>
        <p:spPr>
          <a:xfrm>
            <a:off x="8354701" y="1792825"/>
            <a:ext cx="836381" cy="334759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2A719560-8CA8-6C7A-F823-E83C7F7FF8CC}"/>
              </a:ext>
            </a:extLst>
          </p:cNvPr>
          <p:cNvSpPr/>
          <p:nvPr/>
        </p:nvSpPr>
        <p:spPr>
          <a:xfrm>
            <a:off x="9352120" y="1185789"/>
            <a:ext cx="836381" cy="359089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A27EA3B7-39A2-9509-65F7-79B7F8C34871}"/>
              </a:ext>
            </a:extLst>
          </p:cNvPr>
          <p:cNvSpPr/>
          <p:nvPr/>
        </p:nvSpPr>
        <p:spPr>
          <a:xfrm>
            <a:off x="10323233" y="1460369"/>
            <a:ext cx="836381" cy="388724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ool with chairs in a room&#10;&#10;AI-generated content may be incorrect.">
            <a:extLst>
              <a:ext uri="{FF2B5EF4-FFF2-40B4-BE49-F238E27FC236}">
                <a16:creationId xmlns:a16="http://schemas.microsoft.com/office/drawing/2014/main" id="{37EB7407-B131-C9F0-F954-4F4D8CE97230}"/>
              </a:ext>
            </a:extLst>
          </p:cNvPr>
          <p:cNvPicPr>
            <a:picLocks noChangeAspect="1"/>
          </p:cNvPicPr>
          <p:nvPr/>
        </p:nvPicPr>
        <p:blipFill>
          <a:blip r:embed="rId3"/>
          <a:srcRect l="16667" r="16667"/>
          <a:stretch/>
        </p:blipFill>
        <p:spPr>
          <a:xfrm>
            <a:off x="174699" y="2466090"/>
            <a:ext cx="1828800" cy="1828800"/>
          </a:xfrm>
          <a:prstGeom prst="ellipse">
            <a:avLst/>
          </a:prstGeom>
        </p:spPr>
      </p:pic>
      <p:pic>
        <p:nvPicPr>
          <p:cNvPr id="11" name="Picture 10">
            <a:extLst>
              <a:ext uri="{FF2B5EF4-FFF2-40B4-BE49-F238E27FC236}">
                <a16:creationId xmlns:a16="http://schemas.microsoft.com/office/drawing/2014/main" id="{7660A73B-2FD0-8E79-1063-29ED762DFEF1}"/>
              </a:ext>
            </a:extLst>
          </p:cNvPr>
          <p:cNvPicPr>
            <a:picLocks noChangeAspect="1"/>
          </p:cNvPicPr>
          <p:nvPr/>
        </p:nvPicPr>
        <p:blipFill>
          <a:blip r:embed="rId4"/>
          <a:srcRect l="16667" r="16667"/>
          <a:stretch/>
        </p:blipFill>
        <p:spPr>
          <a:xfrm>
            <a:off x="575186" y="280778"/>
            <a:ext cx="914400" cy="914400"/>
          </a:xfrm>
          <a:prstGeom prst="ellipse">
            <a:avLst/>
          </a:prstGeom>
        </p:spPr>
      </p:pic>
      <p:pic>
        <p:nvPicPr>
          <p:cNvPr id="12" name="Picture 11">
            <a:extLst>
              <a:ext uri="{FF2B5EF4-FFF2-40B4-BE49-F238E27FC236}">
                <a16:creationId xmlns:a16="http://schemas.microsoft.com/office/drawing/2014/main" id="{EE6C7367-F8CB-5B76-7870-64BFB67CBDBA}"/>
              </a:ext>
            </a:extLst>
          </p:cNvPr>
          <p:cNvPicPr>
            <a:picLocks noChangeAspect="1"/>
          </p:cNvPicPr>
          <p:nvPr/>
        </p:nvPicPr>
        <p:blipFill rotWithShape="1">
          <a:blip r:embed="rId5"/>
          <a:srcRect l="16667" r="16667"/>
          <a:stretch>
            <a:fillRect/>
          </a:stretch>
        </p:blipFill>
        <p:spPr>
          <a:xfrm>
            <a:off x="575186" y="-860312"/>
            <a:ext cx="914400" cy="914400"/>
          </a:xfrm>
          <a:prstGeom prst="ellipse">
            <a:avLst/>
          </a:prstGeom>
        </p:spPr>
      </p:pic>
      <p:sp>
        <p:nvSpPr>
          <p:cNvPr id="13" name="TextBox 12">
            <a:extLst>
              <a:ext uri="{FF2B5EF4-FFF2-40B4-BE49-F238E27FC236}">
                <a16:creationId xmlns:a16="http://schemas.microsoft.com/office/drawing/2014/main" id="{822F3463-AD81-A8F9-9FB4-19D0B0D16AB2}"/>
              </a:ext>
            </a:extLst>
          </p:cNvPr>
          <p:cNvSpPr txBox="1"/>
          <p:nvPr/>
        </p:nvSpPr>
        <p:spPr>
          <a:xfrm>
            <a:off x="1810190" y="87916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sp>
        <p:nvSpPr>
          <p:cNvPr id="14" name="TextBox 13">
            <a:extLst>
              <a:ext uri="{FF2B5EF4-FFF2-40B4-BE49-F238E27FC236}">
                <a16:creationId xmlns:a16="http://schemas.microsoft.com/office/drawing/2014/main" id="{D59E89EA-3ED7-82F4-9EC2-FCADEDC4B616}"/>
              </a:ext>
            </a:extLst>
          </p:cNvPr>
          <p:cNvSpPr txBox="1"/>
          <p:nvPr/>
        </p:nvSpPr>
        <p:spPr>
          <a:xfrm>
            <a:off x="1879674" y="1272959"/>
            <a:ext cx="3805085" cy="369332"/>
          </a:xfrm>
          <a:prstGeom prst="rect">
            <a:avLst/>
          </a:prstGeom>
          <a:noFill/>
        </p:spPr>
        <p:txBody>
          <a:bodyPr wrap="square" lIns="91440" tIns="45720" rIns="91440" bIns="45720" rtlCol="0" anchor="t">
            <a:spAutoFit/>
          </a:bodyPr>
          <a:lstStyle/>
          <a:p>
            <a:r>
              <a:rPr lang="en-US">
                <a:solidFill>
                  <a:schemeClr val="bg1">
                    <a:lumMod val="95000"/>
                  </a:schemeClr>
                </a:solidFill>
                <a:latin typeface="Aptos Light"/>
              </a:rPr>
              <a:t>Feel better for the Future</a:t>
            </a:r>
          </a:p>
        </p:txBody>
      </p:sp>
      <p:pic>
        <p:nvPicPr>
          <p:cNvPr id="9" name="Picture 8" descr="A blue water slide with trees in the background&#10;&#10;AI-generated content may be incorrect.">
            <a:extLst>
              <a:ext uri="{FF2B5EF4-FFF2-40B4-BE49-F238E27FC236}">
                <a16:creationId xmlns:a16="http://schemas.microsoft.com/office/drawing/2014/main" id="{7353A23F-8932-BD86-6D5D-F3E693C8CFA0}"/>
              </a:ext>
            </a:extLst>
          </p:cNvPr>
          <p:cNvPicPr>
            <a:picLocks noChangeAspect="1"/>
          </p:cNvPicPr>
          <p:nvPr/>
        </p:nvPicPr>
        <p:blipFill rotWithShape="1">
          <a:blip r:embed="rId6"/>
          <a:srcRect l="16667" r="16667"/>
          <a:stretch>
            <a:fillRect/>
          </a:stretch>
        </p:blipFill>
        <p:spPr>
          <a:xfrm>
            <a:off x="589297" y="4425672"/>
            <a:ext cx="914400" cy="914400"/>
          </a:xfrm>
          <a:prstGeom prst="ellipse">
            <a:avLst/>
          </a:prstGeom>
        </p:spPr>
      </p:pic>
      <p:pic>
        <p:nvPicPr>
          <p:cNvPr id="17" name="Picture 16" descr="A sunset through a circle&#10;&#10;AI-generated content may be incorrect.">
            <a:extLst>
              <a:ext uri="{FF2B5EF4-FFF2-40B4-BE49-F238E27FC236}">
                <a16:creationId xmlns:a16="http://schemas.microsoft.com/office/drawing/2014/main" id="{0CD215BE-ECEE-B0B6-AD92-B2AF2B6828E1}"/>
              </a:ext>
            </a:extLst>
          </p:cNvPr>
          <p:cNvPicPr>
            <a:picLocks noChangeAspect="1"/>
          </p:cNvPicPr>
          <p:nvPr/>
        </p:nvPicPr>
        <p:blipFill rotWithShape="1">
          <a:blip r:embed="rId7"/>
          <a:srcRect l="16667" r="16667"/>
          <a:stretch>
            <a:fillRect/>
          </a:stretch>
        </p:blipFill>
        <p:spPr>
          <a:xfrm>
            <a:off x="589297" y="5608427"/>
            <a:ext cx="914400" cy="914400"/>
          </a:xfrm>
          <a:prstGeom prst="ellipse">
            <a:avLst/>
          </a:prstGeom>
        </p:spPr>
      </p:pic>
      <p:pic>
        <p:nvPicPr>
          <p:cNvPr id="20" name="Picture 19">
            <a:extLst>
              <a:ext uri="{FF2B5EF4-FFF2-40B4-BE49-F238E27FC236}">
                <a16:creationId xmlns:a16="http://schemas.microsoft.com/office/drawing/2014/main" id="{E120AB15-91FA-FED7-7AA3-0401447DEA39}"/>
              </a:ext>
            </a:extLst>
          </p:cNvPr>
          <p:cNvPicPr>
            <a:picLocks noChangeAspect="1"/>
          </p:cNvPicPr>
          <p:nvPr/>
        </p:nvPicPr>
        <p:blipFill>
          <a:blip r:embed="rId8"/>
          <a:srcRect l="16667" r="16667"/>
          <a:stretch/>
        </p:blipFill>
        <p:spPr>
          <a:xfrm>
            <a:off x="575186" y="1337919"/>
            <a:ext cx="914400" cy="914400"/>
          </a:xfrm>
          <a:prstGeom prst="ellipse">
            <a:avLst/>
          </a:prstGeom>
        </p:spPr>
      </p:pic>
    </p:spTree>
    <p:extLst>
      <p:ext uri="{BB962C8B-B14F-4D97-AF65-F5344CB8AC3E}">
        <p14:creationId xmlns:p14="http://schemas.microsoft.com/office/powerpoint/2010/main" val="322580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C533360-01EE-5AE5-1099-94E1C43462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5B5E305-C568-C7CE-7C5C-CF48F9E1537A}"/>
              </a:ext>
            </a:extLst>
          </p:cNvPr>
          <p:cNvSpPr/>
          <p:nvPr/>
        </p:nvSpPr>
        <p:spPr>
          <a:xfrm>
            <a:off x="0" y="0"/>
            <a:ext cx="12189169"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7C8F3D-59FB-F2EE-B707-8B8D75B376EA}"/>
              </a:ext>
            </a:extLst>
          </p:cNvPr>
          <p:cNvSpPr txBox="1"/>
          <p:nvPr/>
        </p:nvSpPr>
        <p:spPr>
          <a:xfrm>
            <a:off x="181415" y="32671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sp>
        <p:nvSpPr>
          <p:cNvPr id="245" name="Oval 244">
            <a:extLst>
              <a:ext uri="{FF2B5EF4-FFF2-40B4-BE49-F238E27FC236}">
                <a16:creationId xmlns:a16="http://schemas.microsoft.com/office/drawing/2014/main" id="{13242DCD-0B9E-7B93-D43F-0883E6AB5EA8}"/>
              </a:ext>
            </a:extLst>
          </p:cNvPr>
          <p:cNvSpPr/>
          <p:nvPr/>
        </p:nvSpPr>
        <p:spPr>
          <a:xfrm>
            <a:off x="4408397" y="299484"/>
            <a:ext cx="3831317" cy="3691573"/>
          </a:xfrm>
          <a:prstGeom prst="ellipse">
            <a:avLst/>
          </a:prstGeom>
          <a:solidFill>
            <a:srgbClr val="E7E200">
              <a:alpha val="35000"/>
            </a:srgbClr>
          </a:solidFill>
          <a:ln>
            <a:noFill/>
          </a:ln>
          <a:effectLst>
            <a:outerShdw blurRad="50800" dist="50800" dir="540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7" name="Picture 246">
            <a:extLst>
              <a:ext uri="{FF2B5EF4-FFF2-40B4-BE49-F238E27FC236}">
                <a16:creationId xmlns:a16="http://schemas.microsoft.com/office/drawing/2014/main" id="{1C7FD334-62A9-4B5A-05DB-38AACA2F979C}"/>
              </a:ext>
            </a:extLst>
          </p:cNvPr>
          <p:cNvPicPr>
            <a:picLocks noChangeAspect="1"/>
          </p:cNvPicPr>
          <p:nvPr/>
        </p:nvPicPr>
        <p:blipFill>
          <a:blip r:embed="rId4"/>
          <a:stretch>
            <a:fillRect/>
          </a:stretch>
        </p:blipFill>
        <p:spPr>
          <a:xfrm>
            <a:off x="5726958" y="1844290"/>
            <a:ext cx="1007887" cy="906567"/>
          </a:xfrm>
          <a:prstGeom prst="rect">
            <a:avLst/>
          </a:prstGeom>
        </p:spPr>
      </p:pic>
      <p:pic>
        <p:nvPicPr>
          <p:cNvPr id="248" name="Picture 247" descr="A yellow rectangular objects on a black background&#10;&#10;AI-generated content may be incorrect.">
            <a:extLst>
              <a:ext uri="{FF2B5EF4-FFF2-40B4-BE49-F238E27FC236}">
                <a16:creationId xmlns:a16="http://schemas.microsoft.com/office/drawing/2014/main" id="{EA00F61D-1F4F-1F17-4CF1-80A38B8289D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08397" y="420882"/>
            <a:ext cx="732988" cy="706253"/>
          </a:xfrm>
          <a:prstGeom prst="rect">
            <a:avLst/>
          </a:prstGeom>
        </p:spPr>
      </p:pic>
      <p:pic>
        <p:nvPicPr>
          <p:cNvPr id="253" name="Picture 252">
            <a:extLst>
              <a:ext uri="{FF2B5EF4-FFF2-40B4-BE49-F238E27FC236}">
                <a16:creationId xmlns:a16="http://schemas.microsoft.com/office/drawing/2014/main" id="{50B1B79C-8517-0428-C8CA-46D34CB40B23}"/>
              </a:ext>
            </a:extLst>
          </p:cNvPr>
          <p:cNvPicPr>
            <a:picLocks noChangeAspect="1"/>
          </p:cNvPicPr>
          <p:nvPr/>
        </p:nvPicPr>
        <p:blipFill>
          <a:blip r:embed="rId7"/>
          <a:stretch>
            <a:fillRect/>
          </a:stretch>
        </p:blipFill>
        <p:spPr>
          <a:xfrm>
            <a:off x="5760545" y="407114"/>
            <a:ext cx="940716" cy="906405"/>
          </a:xfrm>
          <a:prstGeom prst="rect">
            <a:avLst/>
          </a:prstGeom>
        </p:spPr>
      </p:pic>
      <p:sp>
        <p:nvSpPr>
          <p:cNvPr id="257" name="TextBox 256">
            <a:extLst>
              <a:ext uri="{FF2B5EF4-FFF2-40B4-BE49-F238E27FC236}">
                <a16:creationId xmlns:a16="http://schemas.microsoft.com/office/drawing/2014/main" id="{56AF57C4-B513-D06C-415B-93D4BD6AF812}"/>
              </a:ext>
            </a:extLst>
          </p:cNvPr>
          <p:cNvSpPr txBox="1"/>
          <p:nvPr/>
        </p:nvSpPr>
        <p:spPr>
          <a:xfrm>
            <a:off x="4330021" y="1133825"/>
            <a:ext cx="940716" cy="307777"/>
          </a:xfrm>
          <a:prstGeom prst="rect">
            <a:avLst/>
          </a:prstGeom>
          <a:noFill/>
        </p:spPr>
        <p:txBody>
          <a:bodyPr wrap="square" lIns="91440" tIns="45720" rIns="91440" bIns="45720" rtlCol="0" anchor="t">
            <a:spAutoFit/>
          </a:bodyPr>
          <a:lstStyle/>
          <a:p>
            <a:pPr algn="ctr"/>
            <a:r>
              <a:rPr lang="en-US" sz="1400" b="1">
                <a:solidFill>
                  <a:schemeClr val="bg1"/>
                </a:solidFill>
              </a:rPr>
              <a:t>Power BI</a:t>
            </a:r>
            <a:endParaRPr lang="en-US">
              <a:solidFill>
                <a:schemeClr val="bg1"/>
              </a:solidFill>
            </a:endParaRPr>
          </a:p>
        </p:txBody>
      </p:sp>
      <p:sp>
        <p:nvSpPr>
          <p:cNvPr id="258" name="TextBox 257">
            <a:extLst>
              <a:ext uri="{FF2B5EF4-FFF2-40B4-BE49-F238E27FC236}">
                <a16:creationId xmlns:a16="http://schemas.microsoft.com/office/drawing/2014/main" id="{8ED9C9AE-BA8B-5972-7859-702E879A5BB7}"/>
              </a:ext>
            </a:extLst>
          </p:cNvPr>
          <p:cNvSpPr txBox="1"/>
          <p:nvPr/>
        </p:nvSpPr>
        <p:spPr>
          <a:xfrm>
            <a:off x="5799445" y="1189347"/>
            <a:ext cx="862916" cy="261610"/>
          </a:xfrm>
          <a:prstGeom prst="rect">
            <a:avLst/>
          </a:prstGeom>
          <a:noFill/>
        </p:spPr>
        <p:txBody>
          <a:bodyPr wrap="square" rtlCol="0">
            <a:spAutoFit/>
          </a:bodyPr>
          <a:lstStyle/>
          <a:p>
            <a:pPr algn="ctr"/>
            <a:r>
              <a:rPr lang="en-US" sz="1100">
                <a:solidFill>
                  <a:schemeClr val="bg1"/>
                </a:solidFill>
              </a:rPr>
              <a:t>Report</a:t>
            </a:r>
          </a:p>
        </p:txBody>
      </p:sp>
      <p:sp>
        <p:nvSpPr>
          <p:cNvPr id="259" name="TextBox 258">
            <a:extLst>
              <a:ext uri="{FF2B5EF4-FFF2-40B4-BE49-F238E27FC236}">
                <a16:creationId xmlns:a16="http://schemas.microsoft.com/office/drawing/2014/main" id="{961B5DA6-311A-980D-9F0F-3CA713B6128B}"/>
              </a:ext>
            </a:extLst>
          </p:cNvPr>
          <p:cNvSpPr txBox="1"/>
          <p:nvPr/>
        </p:nvSpPr>
        <p:spPr>
          <a:xfrm>
            <a:off x="5679069" y="2663738"/>
            <a:ext cx="1122058" cy="430887"/>
          </a:xfrm>
          <a:prstGeom prst="rect">
            <a:avLst/>
          </a:prstGeom>
          <a:noFill/>
        </p:spPr>
        <p:txBody>
          <a:bodyPr wrap="square" rtlCol="0">
            <a:spAutoFit/>
          </a:bodyPr>
          <a:lstStyle/>
          <a:p>
            <a:pPr algn="ctr"/>
            <a:r>
              <a:rPr lang="en-US" sz="1100">
                <a:solidFill>
                  <a:schemeClr val="bg1"/>
                </a:solidFill>
              </a:rPr>
              <a:t>Semantic Model</a:t>
            </a:r>
          </a:p>
        </p:txBody>
      </p:sp>
      <p:cxnSp>
        <p:nvCxnSpPr>
          <p:cNvPr id="277" name="Straight Arrow Connector 276">
            <a:extLst>
              <a:ext uri="{FF2B5EF4-FFF2-40B4-BE49-F238E27FC236}">
                <a16:creationId xmlns:a16="http://schemas.microsoft.com/office/drawing/2014/main" id="{7AD79D09-3152-224D-6690-AD77FDCC34AD}"/>
              </a:ext>
            </a:extLst>
          </p:cNvPr>
          <p:cNvCxnSpPr>
            <a:cxnSpLocks/>
            <a:stCxn id="258" idx="2"/>
            <a:endCxn id="247" idx="0"/>
          </p:cNvCxnSpPr>
          <p:nvPr/>
        </p:nvCxnSpPr>
        <p:spPr>
          <a:xfrm flipH="1">
            <a:off x="6230902" y="1450957"/>
            <a:ext cx="1" cy="393333"/>
          </a:xfrm>
          <a:prstGeom prst="straightConnector1">
            <a:avLst/>
          </a:prstGeom>
          <a:ln>
            <a:solidFill>
              <a:schemeClr val="bg2"/>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4896F396-1E8C-34D5-A322-86BC5ED34E9E}"/>
              </a:ext>
            </a:extLst>
          </p:cNvPr>
          <p:cNvGrpSpPr/>
          <p:nvPr/>
        </p:nvGrpSpPr>
        <p:grpSpPr>
          <a:xfrm>
            <a:off x="2446585" y="1944124"/>
            <a:ext cx="4912840" cy="4812515"/>
            <a:chOff x="2446585" y="1944124"/>
            <a:chExt cx="4912840" cy="4812515"/>
          </a:xfrm>
        </p:grpSpPr>
        <p:sp>
          <p:nvSpPr>
            <p:cNvPr id="243" name="Oval 242">
              <a:extLst>
                <a:ext uri="{FF2B5EF4-FFF2-40B4-BE49-F238E27FC236}">
                  <a16:creationId xmlns:a16="http://schemas.microsoft.com/office/drawing/2014/main" id="{F89AD2DD-5119-F131-62E4-74BA94975F8B}"/>
                </a:ext>
              </a:extLst>
            </p:cNvPr>
            <p:cNvSpPr/>
            <p:nvPr/>
          </p:nvSpPr>
          <p:spPr>
            <a:xfrm>
              <a:off x="2762061" y="2761279"/>
              <a:ext cx="3831315" cy="3691573"/>
            </a:xfrm>
            <a:prstGeom prst="ellipse">
              <a:avLst/>
            </a:prstGeom>
            <a:solidFill>
              <a:schemeClr val="accent1">
                <a:lumMod val="20000"/>
                <a:lumOff val="80000"/>
                <a:alpha val="50000"/>
              </a:schemeClr>
            </a:solidFill>
            <a:ln>
              <a:noFill/>
            </a:ln>
            <a:effectLst>
              <a:outerShdw blurRad="50800" dist="50800" dir="540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6" name="Picture 245">
              <a:extLst>
                <a:ext uri="{FF2B5EF4-FFF2-40B4-BE49-F238E27FC236}">
                  <a16:creationId xmlns:a16="http://schemas.microsoft.com/office/drawing/2014/main" id="{2261A1C4-BAB5-BD85-0DD8-9C52148AC357}"/>
                </a:ext>
              </a:extLst>
            </p:cNvPr>
            <p:cNvPicPr>
              <a:picLocks noChangeAspect="1"/>
            </p:cNvPicPr>
            <p:nvPr/>
          </p:nvPicPr>
          <p:blipFill>
            <a:blip r:embed="rId8"/>
            <a:stretch>
              <a:fillRect/>
            </a:stretch>
          </p:blipFill>
          <p:spPr>
            <a:xfrm>
              <a:off x="4189101" y="4692254"/>
              <a:ext cx="1007887" cy="906567"/>
            </a:xfrm>
            <a:prstGeom prst="rect">
              <a:avLst/>
            </a:prstGeom>
          </p:spPr>
        </p:pic>
        <p:pic>
          <p:nvPicPr>
            <p:cNvPr id="254" name="Picture 253">
              <a:extLst>
                <a:ext uri="{FF2B5EF4-FFF2-40B4-BE49-F238E27FC236}">
                  <a16:creationId xmlns:a16="http://schemas.microsoft.com/office/drawing/2014/main" id="{CCF9388D-FC7B-7FFE-4EF9-EEF100B8C234}"/>
                </a:ext>
              </a:extLst>
            </p:cNvPr>
            <p:cNvPicPr>
              <a:picLocks noChangeAspect="1"/>
            </p:cNvPicPr>
            <p:nvPr/>
          </p:nvPicPr>
          <p:blipFill>
            <a:blip r:embed="rId9"/>
            <a:stretch>
              <a:fillRect/>
            </a:stretch>
          </p:blipFill>
          <p:spPr>
            <a:xfrm>
              <a:off x="2565053" y="3019884"/>
              <a:ext cx="815174" cy="785441"/>
            </a:xfrm>
            <a:prstGeom prst="rect">
              <a:avLst/>
            </a:prstGeom>
          </p:spPr>
        </p:pic>
        <p:sp>
          <p:nvSpPr>
            <p:cNvPr id="264" name="TextBox 263">
              <a:extLst>
                <a:ext uri="{FF2B5EF4-FFF2-40B4-BE49-F238E27FC236}">
                  <a16:creationId xmlns:a16="http://schemas.microsoft.com/office/drawing/2014/main" id="{6854D194-A4B6-61F6-F24B-2688E3A8DF4F}"/>
                </a:ext>
              </a:extLst>
            </p:cNvPr>
            <p:cNvSpPr txBox="1"/>
            <p:nvPr/>
          </p:nvSpPr>
          <p:spPr>
            <a:xfrm>
              <a:off x="4143576" y="5572444"/>
              <a:ext cx="1069278" cy="261610"/>
            </a:xfrm>
            <a:prstGeom prst="rect">
              <a:avLst/>
            </a:prstGeom>
            <a:noFill/>
          </p:spPr>
          <p:txBody>
            <a:bodyPr wrap="square" rtlCol="0">
              <a:spAutoFit/>
            </a:bodyPr>
            <a:lstStyle/>
            <a:p>
              <a:pPr algn="ctr"/>
              <a:r>
                <a:rPr lang="en-US" sz="1100">
                  <a:solidFill>
                    <a:schemeClr val="bg1"/>
                  </a:solidFill>
                </a:rPr>
                <a:t>Lakehouse</a:t>
              </a:r>
            </a:p>
          </p:txBody>
        </p:sp>
        <p:sp>
          <p:nvSpPr>
            <p:cNvPr id="266" name="TextBox 265">
              <a:extLst>
                <a:ext uri="{FF2B5EF4-FFF2-40B4-BE49-F238E27FC236}">
                  <a16:creationId xmlns:a16="http://schemas.microsoft.com/office/drawing/2014/main" id="{EC2448AC-983C-514D-9C77-59B365B41EF5}"/>
                </a:ext>
              </a:extLst>
            </p:cNvPr>
            <p:cNvSpPr txBox="1"/>
            <p:nvPr/>
          </p:nvSpPr>
          <p:spPr>
            <a:xfrm>
              <a:off x="2446585" y="3803764"/>
              <a:ext cx="957512" cy="307777"/>
            </a:xfrm>
            <a:prstGeom prst="rect">
              <a:avLst/>
            </a:prstGeom>
            <a:noFill/>
          </p:spPr>
          <p:txBody>
            <a:bodyPr wrap="square" rtlCol="0">
              <a:spAutoFit/>
            </a:bodyPr>
            <a:lstStyle/>
            <a:p>
              <a:pPr algn="ctr"/>
              <a:r>
                <a:rPr lang="en-US" sz="1400" b="1">
                  <a:solidFill>
                    <a:schemeClr val="bg1"/>
                  </a:solidFill>
                </a:rPr>
                <a:t>OneLake</a:t>
              </a:r>
            </a:p>
          </p:txBody>
        </p:sp>
        <p:pic>
          <p:nvPicPr>
            <p:cNvPr id="273" name="Graphic 272" descr="Badge 5 with solid fill">
              <a:extLst>
                <a:ext uri="{FF2B5EF4-FFF2-40B4-BE49-F238E27FC236}">
                  <a16:creationId xmlns:a16="http://schemas.microsoft.com/office/drawing/2014/main" id="{AA17239F-ED90-9FF8-05E4-0ABC9DA074D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226716" y="6425525"/>
              <a:ext cx="366828" cy="331114"/>
            </a:xfrm>
            <a:prstGeom prst="rect">
              <a:avLst/>
            </a:prstGeom>
          </p:spPr>
        </p:pic>
        <p:pic>
          <p:nvPicPr>
            <p:cNvPr id="274" name="Graphic 273" descr="Badge 6 with solid fill">
              <a:extLst>
                <a:ext uri="{FF2B5EF4-FFF2-40B4-BE49-F238E27FC236}">
                  <a16:creationId xmlns:a16="http://schemas.microsoft.com/office/drawing/2014/main" id="{4064242F-C061-A733-3E53-37024BE9818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043403" y="1944124"/>
              <a:ext cx="366828" cy="353449"/>
            </a:xfrm>
            <a:prstGeom prst="rect">
              <a:avLst/>
            </a:prstGeom>
          </p:spPr>
        </p:pic>
        <p:cxnSp>
          <p:nvCxnSpPr>
            <p:cNvPr id="279" name="Connector: Curved 278">
              <a:extLst>
                <a:ext uri="{FF2B5EF4-FFF2-40B4-BE49-F238E27FC236}">
                  <a16:creationId xmlns:a16="http://schemas.microsoft.com/office/drawing/2014/main" id="{0CD7BB74-4E06-0F5C-A07A-FF8539FF75F7}"/>
                </a:ext>
              </a:extLst>
            </p:cNvPr>
            <p:cNvCxnSpPr>
              <a:stCxn id="261" idx="2"/>
              <a:endCxn id="264" idx="2"/>
            </p:cNvCxnSpPr>
            <p:nvPr/>
          </p:nvCxnSpPr>
          <p:spPr>
            <a:xfrm rot="5400000" flipH="1">
              <a:off x="5973493" y="4538776"/>
              <a:ext cx="90653" cy="2681210"/>
            </a:xfrm>
            <a:prstGeom prst="curvedConnector3">
              <a:avLst>
                <a:gd name="adj1" fmla="val -498479"/>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280" name="Picture 279">
              <a:extLst>
                <a:ext uri="{FF2B5EF4-FFF2-40B4-BE49-F238E27FC236}">
                  <a16:creationId xmlns:a16="http://schemas.microsoft.com/office/drawing/2014/main" id="{438DD898-1594-A1A3-482C-08677372CD29}"/>
                </a:ext>
              </a:extLst>
            </p:cNvPr>
            <p:cNvPicPr>
              <a:picLocks noChangeAspect="1"/>
            </p:cNvPicPr>
            <p:nvPr/>
          </p:nvPicPr>
          <p:blipFill>
            <a:blip r:embed="rId12"/>
            <a:stretch>
              <a:fillRect/>
            </a:stretch>
          </p:blipFill>
          <p:spPr>
            <a:xfrm>
              <a:off x="4189101" y="3381742"/>
              <a:ext cx="980366" cy="944608"/>
            </a:xfrm>
            <a:prstGeom prst="rect">
              <a:avLst/>
            </a:prstGeom>
          </p:spPr>
        </p:pic>
        <p:sp>
          <p:nvSpPr>
            <p:cNvPr id="281" name="TextBox 280">
              <a:extLst>
                <a:ext uri="{FF2B5EF4-FFF2-40B4-BE49-F238E27FC236}">
                  <a16:creationId xmlns:a16="http://schemas.microsoft.com/office/drawing/2014/main" id="{307291D3-C1A6-035F-5AA4-FB7B0812F3C3}"/>
                </a:ext>
              </a:extLst>
            </p:cNvPr>
            <p:cNvSpPr txBox="1"/>
            <p:nvPr/>
          </p:nvSpPr>
          <p:spPr>
            <a:xfrm>
              <a:off x="4158405" y="4243119"/>
              <a:ext cx="1069278" cy="261610"/>
            </a:xfrm>
            <a:prstGeom prst="rect">
              <a:avLst/>
            </a:prstGeom>
            <a:noFill/>
          </p:spPr>
          <p:txBody>
            <a:bodyPr wrap="square" rtlCol="0">
              <a:spAutoFit/>
            </a:bodyPr>
            <a:lstStyle/>
            <a:p>
              <a:pPr algn="ctr"/>
              <a:r>
                <a:rPr lang="en-US" sz="1100">
                  <a:solidFill>
                    <a:schemeClr val="bg1"/>
                  </a:solidFill>
                </a:rPr>
                <a:t>Warehouse</a:t>
              </a:r>
            </a:p>
          </p:txBody>
        </p:sp>
        <p:cxnSp>
          <p:nvCxnSpPr>
            <p:cNvPr id="282" name="Connector: Curved 281">
              <a:extLst>
                <a:ext uri="{FF2B5EF4-FFF2-40B4-BE49-F238E27FC236}">
                  <a16:creationId xmlns:a16="http://schemas.microsoft.com/office/drawing/2014/main" id="{2D5CA35E-396C-F81A-2B19-E937364F4674}"/>
                </a:ext>
              </a:extLst>
            </p:cNvPr>
            <p:cNvCxnSpPr>
              <a:stCxn id="280" idx="0"/>
              <a:endCxn id="247" idx="1"/>
            </p:cNvCxnSpPr>
            <p:nvPr/>
          </p:nvCxnSpPr>
          <p:spPr>
            <a:xfrm rot="5400000" flipH="1" flipV="1">
              <a:off x="4661036" y="2315821"/>
              <a:ext cx="1084168" cy="1047674"/>
            </a:xfrm>
            <a:prstGeom prst="curvedConnector2">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284" name="Straight Connector 283">
              <a:extLst>
                <a:ext uri="{FF2B5EF4-FFF2-40B4-BE49-F238E27FC236}">
                  <a16:creationId xmlns:a16="http://schemas.microsoft.com/office/drawing/2014/main" id="{6545F00D-EBBC-AF7E-DBBD-94AA03CD5F1E}"/>
                </a:ext>
              </a:extLst>
            </p:cNvPr>
            <p:cNvCxnSpPr>
              <a:stCxn id="246" idx="0"/>
              <a:endCxn id="281" idx="2"/>
            </p:cNvCxnSpPr>
            <p:nvPr/>
          </p:nvCxnSpPr>
          <p:spPr>
            <a:xfrm flipH="1" flipV="1">
              <a:off x="4693043" y="4504729"/>
              <a:ext cx="2" cy="1875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pic>
          <p:nvPicPr>
            <p:cNvPr id="285" name="Picture 284">
              <a:extLst>
                <a:ext uri="{FF2B5EF4-FFF2-40B4-BE49-F238E27FC236}">
                  <a16:creationId xmlns:a16="http://schemas.microsoft.com/office/drawing/2014/main" id="{D73FB155-DE2B-6765-541B-BF62914FB6D8}"/>
                </a:ext>
              </a:extLst>
            </p:cNvPr>
            <p:cNvPicPr>
              <a:picLocks noChangeAspect="1"/>
            </p:cNvPicPr>
            <p:nvPr/>
          </p:nvPicPr>
          <p:blipFill>
            <a:blip r:embed="rId13">
              <a:duotone>
                <a:schemeClr val="accent1">
                  <a:shade val="45000"/>
                  <a:satMod val="135000"/>
                </a:schemeClr>
                <a:prstClr val="white"/>
              </a:duotone>
            </a:blip>
            <a:stretch>
              <a:fillRect/>
            </a:stretch>
          </p:blipFill>
          <p:spPr>
            <a:xfrm>
              <a:off x="6236007" y="5975346"/>
              <a:ext cx="339656" cy="327267"/>
            </a:xfrm>
            <a:prstGeom prst="rect">
              <a:avLst/>
            </a:prstGeom>
          </p:spPr>
        </p:pic>
        <p:pic>
          <p:nvPicPr>
            <p:cNvPr id="286" name="Picture 285">
              <a:extLst>
                <a:ext uri="{FF2B5EF4-FFF2-40B4-BE49-F238E27FC236}">
                  <a16:creationId xmlns:a16="http://schemas.microsoft.com/office/drawing/2014/main" id="{B930FC73-C0FE-D9BE-4354-9C330B328720}"/>
                </a:ext>
              </a:extLst>
            </p:cNvPr>
            <p:cNvPicPr>
              <a:picLocks noChangeAspect="1"/>
            </p:cNvPicPr>
            <p:nvPr/>
          </p:nvPicPr>
          <p:blipFill>
            <a:blip r:embed="rId13">
              <a:duotone>
                <a:schemeClr val="accent1">
                  <a:shade val="45000"/>
                  <a:satMod val="135000"/>
                </a:schemeClr>
                <a:prstClr val="white"/>
              </a:duotone>
            </a:blip>
            <a:stretch>
              <a:fillRect/>
            </a:stretch>
          </p:blipFill>
          <p:spPr>
            <a:xfrm>
              <a:off x="4597538" y="2360241"/>
              <a:ext cx="339656" cy="327267"/>
            </a:xfrm>
            <a:prstGeom prst="rect">
              <a:avLst/>
            </a:prstGeom>
          </p:spPr>
        </p:pic>
      </p:grpSp>
      <p:grpSp>
        <p:nvGrpSpPr>
          <p:cNvPr id="5" name="Group 4">
            <a:extLst>
              <a:ext uri="{FF2B5EF4-FFF2-40B4-BE49-F238E27FC236}">
                <a16:creationId xmlns:a16="http://schemas.microsoft.com/office/drawing/2014/main" id="{4ED81666-F4DD-CF37-30EF-D8E09832FE9B}"/>
              </a:ext>
            </a:extLst>
          </p:cNvPr>
          <p:cNvGrpSpPr/>
          <p:nvPr/>
        </p:nvGrpSpPr>
        <p:grpSpPr>
          <a:xfrm>
            <a:off x="6201490" y="1944124"/>
            <a:ext cx="4169122" cy="4501780"/>
            <a:chOff x="6201490" y="1944124"/>
            <a:chExt cx="4169122" cy="4501780"/>
          </a:xfrm>
        </p:grpSpPr>
        <p:sp>
          <p:nvSpPr>
            <p:cNvPr id="244" name="Oval 243">
              <a:extLst>
                <a:ext uri="{FF2B5EF4-FFF2-40B4-BE49-F238E27FC236}">
                  <a16:creationId xmlns:a16="http://schemas.microsoft.com/office/drawing/2014/main" id="{7F68C682-0D79-143A-E21D-A1A00F357B5F}"/>
                </a:ext>
              </a:extLst>
            </p:cNvPr>
            <p:cNvSpPr/>
            <p:nvPr/>
          </p:nvSpPr>
          <p:spPr>
            <a:xfrm>
              <a:off x="6201490" y="2754331"/>
              <a:ext cx="3831317" cy="3691573"/>
            </a:xfrm>
            <a:prstGeom prst="ellipse">
              <a:avLst/>
            </a:prstGeom>
            <a:solidFill>
              <a:schemeClr val="accent1">
                <a:lumMod val="60000"/>
                <a:lumOff val="40000"/>
                <a:alpha val="45000"/>
              </a:schemeClr>
            </a:solidFill>
            <a:ln>
              <a:noFill/>
            </a:ln>
            <a:effectLst>
              <a:outerShdw blurRad="50800" dist="50800" dir="540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9" name="Picture 248">
              <a:extLst>
                <a:ext uri="{FF2B5EF4-FFF2-40B4-BE49-F238E27FC236}">
                  <a16:creationId xmlns:a16="http://schemas.microsoft.com/office/drawing/2014/main" id="{FC23E92F-9928-0E02-345C-5FDAACB6C14C}"/>
                </a:ext>
              </a:extLst>
            </p:cNvPr>
            <p:cNvPicPr>
              <a:picLocks noChangeAspect="1"/>
            </p:cNvPicPr>
            <p:nvPr/>
          </p:nvPicPr>
          <p:blipFill>
            <a:blip r:embed="rId14"/>
            <a:stretch>
              <a:fillRect/>
            </a:stretch>
          </p:blipFill>
          <p:spPr>
            <a:xfrm>
              <a:off x="9415012" y="3018322"/>
              <a:ext cx="815174" cy="785441"/>
            </a:xfrm>
            <a:prstGeom prst="rect">
              <a:avLst/>
            </a:prstGeom>
          </p:spPr>
        </p:pic>
        <p:pic>
          <p:nvPicPr>
            <p:cNvPr id="250" name="Picture 249">
              <a:extLst>
                <a:ext uri="{FF2B5EF4-FFF2-40B4-BE49-F238E27FC236}">
                  <a16:creationId xmlns:a16="http://schemas.microsoft.com/office/drawing/2014/main" id="{4D08DA8A-8276-A98A-5946-2E3E6C840265}"/>
                </a:ext>
              </a:extLst>
            </p:cNvPr>
            <p:cNvPicPr>
              <a:picLocks noChangeAspect="1"/>
            </p:cNvPicPr>
            <p:nvPr/>
          </p:nvPicPr>
          <p:blipFill>
            <a:blip r:embed="rId15"/>
            <a:stretch>
              <a:fillRect/>
            </a:stretch>
          </p:blipFill>
          <p:spPr>
            <a:xfrm>
              <a:off x="7287294" y="3442932"/>
              <a:ext cx="658269" cy="634259"/>
            </a:xfrm>
            <a:prstGeom prst="rect">
              <a:avLst/>
            </a:prstGeom>
          </p:spPr>
        </p:pic>
        <p:pic>
          <p:nvPicPr>
            <p:cNvPr id="251" name="Picture 250">
              <a:extLst>
                <a:ext uri="{FF2B5EF4-FFF2-40B4-BE49-F238E27FC236}">
                  <a16:creationId xmlns:a16="http://schemas.microsoft.com/office/drawing/2014/main" id="{E059FACB-08FE-FBB5-AE87-C36D74F044B3}"/>
                </a:ext>
              </a:extLst>
            </p:cNvPr>
            <p:cNvPicPr>
              <a:picLocks noChangeAspect="1"/>
            </p:cNvPicPr>
            <p:nvPr/>
          </p:nvPicPr>
          <p:blipFill>
            <a:blip r:embed="rId16"/>
            <a:stretch>
              <a:fillRect/>
            </a:stretch>
          </p:blipFill>
          <p:spPr>
            <a:xfrm>
              <a:off x="8484959" y="3299964"/>
              <a:ext cx="964564" cy="929383"/>
            </a:xfrm>
            <a:prstGeom prst="rect">
              <a:avLst/>
            </a:prstGeom>
          </p:spPr>
        </p:pic>
        <p:pic>
          <p:nvPicPr>
            <p:cNvPr id="252" name="Picture 251">
              <a:extLst>
                <a:ext uri="{FF2B5EF4-FFF2-40B4-BE49-F238E27FC236}">
                  <a16:creationId xmlns:a16="http://schemas.microsoft.com/office/drawing/2014/main" id="{6F6ABC58-403A-918C-E587-FF94A948DF51}"/>
                </a:ext>
              </a:extLst>
            </p:cNvPr>
            <p:cNvPicPr>
              <a:picLocks noChangeAspect="1"/>
            </p:cNvPicPr>
            <p:nvPr/>
          </p:nvPicPr>
          <p:blipFill>
            <a:blip r:embed="rId17"/>
            <a:stretch>
              <a:fillRect/>
            </a:stretch>
          </p:blipFill>
          <p:spPr>
            <a:xfrm>
              <a:off x="8508140" y="4838738"/>
              <a:ext cx="974154" cy="938623"/>
            </a:xfrm>
            <a:prstGeom prst="rect">
              <a:avLst/>
            </a:prstGeom>
          </p:spPr>
        </p:pic>
        <p:pic>
          <p:nvPicPr>
            <p:cNvPr id="255" name="Picture 254">
              <a:extLst>
                <a:ext uri="{FF2B5EF4-FFF2-40B4-BE49-F238E27FC236}">
                  <a16:creationId xmlns:a16="http://schemas.microsoft.com/office/drawing/2014/main" id="{8E7E7D28-331C-6F89-C03B-196861C62DA3}"/>
                </a:ext>
              </a:extLst>
            </p:cNvPr>
            <p:cNvPicPr>
              <a:picLocks noChangeAspect="1"/>
            </p:cNvPicPr>
            <p:nvPr/>
          </p:nvPicPr>
          <p:blipFill>
            <a:blip r:embed="rId15"/>
            <a:stretch>
              <a:fillRect/>
            </a:stretch>
          </p:blipFill>
          <p:spPr>
            <a:xfrm>
              <a:off x="6971122" y="4979200"/>
              <a:ext cx="669935" cy="645500"/>
            </a:xfrm>
            <a:prstGeom prst="rect">
              <a:avLst/>
            </a:prstGeom>
          </p:spPr>
        </p:pic>
        <p:cxnSp>
          <p:nvCxnSpPr>
            <p:cNvPr id="256" name="Straight Arrow Connector 255">
              <a:extLst>
                <a:ext uri="{FF2B5EF4-FFF2-40B4-BE49-F238E27FC236}">
                  <a16:creationId xmlns:a16="http://schemas.microsoft.com/office/drawing/2014/main" id="{ED3FF340-2517-4491-6208-6D84E517187F}"/>
                </a:ext>
              </a:extLst>
            </p:cNvPr>
            <p:cNvCxnSpPr>
              <a:cxnSpLocks/>
              <a:stCxn id="252" idx="1"/>
              <a:endCxn id="255" idx="3"/>
            </p:cNvCxnSpPr>
            <p:nvPr/>
          </p:nvCxnSpPr>
          <p:spPr>
            <a:xfrm flipH="1" flipV="1">
              <a:off x="7641057" y="5301950"/>
              <a:ext cx="867083" cy="6100"/>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260" name="TextBox 259">
              <a:extLst>
                <a:ext uri="{FF2B5EF4-FFF2-40B4-BE49-F238E27FC236}">
                  <a16:creationId xmlns:a16="http://schemas.microsoft.com/office/drawing/2014/main" id="{D166D6FC-F5CD-C467-5225-B3C09EEDB6EA}"/>
                </a:ext>
              </a:extLst>
            </p:cNvPr>
            <p:cNvSpPr txBox="1"/>
            <p:nvPr/>
          </p:nvSpPr>
          <p:spPr>
            <a:xfrm>
              <a:off x="7213046" y="4106250"/>
              <a:ext cx="862916" cy="600164"/>
            </a:xfrm>
            <a:prstGeom prst="rect">
              <a:avLst/>
            </a:prstGeom>
            <a:noFill/>
          </p:spPr>
          <p:txBody>
            <a:bodyPr wrap="square" rtlCol="0">
              <a:spAutoFit/>
            </a:bodyPr>
            <a:lstStyle/>
            <a:p>
              <a:pPr algn="ctr"/>
              <a:r>
                <a:rPr lang="en-US" sz="1100">
                  <a:solidFill>
                    <a:schemeClr val="bg1"/>
                  </a:solidFill>
                </a:rPr>
                <a:t>Train and Evaluate Model </a:t>
              </a:r>
            </a:p>
          </p:txBody>
        </p:sp>
        <p:sp>
          <p:nvSpPr>
            <p:cNvPr id="261" name="TextBox 260">
              <a:extLst>
                <a:ext uri="{FF2B5EF4-FFF2-40B4-BE49-F238E27FC236}">
                  <a16:creationId xmlns:a16="http://schemas.microsoft.com/office/drawing/2014/main" id="{F05F7A28-4DD9-04D8-2BA4-C4BE9D3F4D08}"/>
                </a:ext>
              </a:extLst>
            </p:cNvPr>
            <p:cNvSpPr txBox="1"/>
            <p:nvPr/>
          </p:nvSpPr>
          <p:spPr>
            <a:xfrm>
              <a:off x="6824786" y="5663097"/>
              <a:ext cx="1069278" cy="261610"/>
            </a:xfrm>
            <a:prstGeom prst="rect">
              <a:avLst/>
            </a:prstGeom>
            <a:noFill/>
          </p:spPr>
          <p:txBody>
            <a:bodyPr wrap="square" rtlCol="0">
              <a:spAutoFit/>
            </a:bodyPr>
            <a:lstStyle/>
            <a:p>
              <a:pPr algn="ctr"/>
              <a:r>
                <a:rPr lang="en-US" sz="1100">
                  <a:solidFill>
                    <a:schemeClr val="bg1"/>
                  </a:solidFill>
                </a:rPr>
                <a:t>Batch Scoring</a:t>
              </a:r>
            </a:p>
          </p:txBody>
        </p:sp>
        <p:sp>
          <p:nvSpPr>
            <p:cNvPr id="262" name="TextBox 261">
              <a:extLst>
                <a:ext uri="{FF2B5EF4-FFF2-40B4-BE49-F238E27FC236}">
                  <a16:creationId xmlns:a16="http://schemas.microsoft.com/office/drawing/2014/main" id="{AE2FC8CA-5AB9-CF81-306C-97F1C88813A8}"/>
                </a:ext>
              </a:extLst>
            </p:cNvPr>
            <p:cNvSpPr txBox="1"/>
            <p:nvPr/>
          </p:nvSpPr>
          <p:spPr>
            <a:xfrm>
              <a:off x="8552097" y="4139297"/>
              <a:ext cx="930198" cy="261610"/>
            </a:xfrm>
            <a:prstGeom prst="rect">
              <a:avLst/>
            </a:prstGeom>
            <a:noFill/>
          </p:spPr>
          <p:txBody>
            <a:bodyPr wrap="square" rtlCol="0">
              <a:spAutoFit/>
            </a:bodyPr>
            <a:lstStyle/>
            <a:p>
              <a:pPr algn="ctr"/>
              <a:r>
                <a:rPr lang="en-US" sz="1100">
                  <a:solidFill>
                    <a:schemeClr val="bg1"/>
                  </a:solidFill>
                </a:rPr>
                <a:t>Experiment</a:t>
              </a:r>
            </a:p>
          </p:txBody>
        </p:sp>
        <p:sp>
          <p:nvSpPr>
            <p:cNvPr id="263" name="TextBox 262">
              <a:extLst>
                <a:ext uri="{FF2B5EF4-FFF2-40B4-BE49-F238E27FC236}">
                  <a16:creationId xmlns:a16="http://schemas.microsoft.com/office/drawing/2014/main" id="{C572606D-0E6A-B66E-45C2-C2AC4CF897B7}"/>
                </a:ext>
              </a:extLst>
            </p:cNvPr>
            <p:cNvSpPr txBox="1"/>
            <p:nvPr/>
          </p:nvSpPr>
          <p:spPr>
            <a:xfrm>
              <a:off x="8604315" y="5694370"/>
              <a:ext cx="862916" cy="261610"/>
            </a:xfrm>
            <a:prstGeom prst="rect">
              <a:avLst/>
            </a:prstGeom>
            <a:noFill/>
          </p:spPr>
          <p:txBody>
            <a:bodyPr wrap="square" rtlCol="0">
              <a:spAutoFit/>
            </a:bodyPr>
            <a:lstStyle/>
            <a:p>
              <a:pPr algn="ctr"/>
              <a:r>
                <a:rPr lang="en-US" sz="1100">
                  <a:solidFill>
                    <a:schemeClr val="bg1"/>
                  </a:solidFill>
                </a:rPr>
                <a:t>Model</a:t>
              </a:r>
            </a:p>
          </p:txBody>
        </p:sp>
        <p:sp>
          <p:nvSpPr>
            <p:cNvPr id="265" name="TextBox 264">
              <a:extLst>
                <a:ext uri="{FF2B5EF4-FFF2-40B4-BE49-F238E27FC236}">
                  <a16:creationId xmlns:a16="http://schemas.microsoft.com/office/drawing/2014/main" id="{BB9C7108-A1DB-EBD3-25E8-7F23AEB6BD38}"/>
                </a:ext>
              </a:extLst>
            </p:cNvPr>
            <p:cNvSpPr txBox="1"/>
            <p:nvPr/>
          </p:nvSpPr>
          <p:spPr>
            <a:xfrm>
              <a:off x="9507696" y="3774815"/>
              <a:ext cx="862916" cy="523220"/>
            </a:xfrm>
            <a:prstGeom prst="rect">
              <a:avLst/>
            </a:prstGeom>
            <a:noFill/>
          </p:spPr>
          <p:txBody>
            <a:bodyPr wrap="square" rtlCol="0">
              <a:spAutoFit/>
            </a:bodyPr>
            <a:lstStyle/>
            <a:p>
              <a:pPr algn="ctr"/>
              <a:r>
                <a:rPr lang="en-US" sz="1400" b="1">
                  <a:solidFill>
                    <a:schemeClr val="bg1"/>
                  </a:solidFill>
                </a:rPr>
                <a:t>Data</a:t>
              </a:r>
              <a:r>
                <a:rPr lang="en-US" sz="1400">
                  <a:solidFill>
                    <a:schemeClr val="bg1"/>
                  </a:solidFill>
                </a:rPr>
                <a:t> </a:t>
              </a:r>
              <a:r>
                <a:rPr lang="en-US" sz="1400" b="1">
                  <a:solidFill>
                    <a:schemeClr val="bg1"/>
                  </a:solidFill>
                </a:rPr>
                <a:t>Science</a:t>
              </a:r>
            </a:p>
          </p:txBody>
        </p:sp>
        <p:cxnSp>
          <p:nvCxnSpPr>
            <p:cNvPr id="267" name="Straight Arrow Connector 266">
              <a:extLst>
                <a:ext uri="{FF2B5EF4-FFF2-40B4-BE49-F238E27FC236}">
                  <a16:creationId xmlns:a16="http://schemas.microsoft.com/office/drawing/2014/main" id="{8C5A1B46-A393-3696-59E4-72519D0E124C}"/>
                </a:ext>
              </a:extLst>
            </p:cNvPr>
            <p:cNvCxnSpPr>
              <a:cxnSpLocks/>
              <a:stCxn id="262" idx="2"/>
              <a:endCxn id="252" idx="0"/>
            </p:cNvCxnSpPr>
            <p:nvPr/>
          </p:nvCxnSpPr>
          <p:spPr>
            <a:xfrm flipH="1">
              <a:off x="8995217" y="4400907"/>
              <a:ext cx="21978" cy="437832"/>
            </a:xfrm>
            <a:prstGeom prst="straightConnector1">
              <a:avLst/>
            </a:prstGeom>
            <a:ln>
              <a:solidFill>
                <a:schemeClr val="bg2"/>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68" name="Graphic 267" descr="Badge 1 with solid fill">
              <a:extLst>
                <a:ext uri="{FF2B5EF4-FFF2-40B4-BE49-F238E27FC236}">
                  <a16:creationId xmlns:a16="http://schemas.microsoft.com/office/drawing/2014/main" id="{AAD799B4-6130-0E67-1886-A2C0415085F0}"/>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974274" y="1944124"/>
              <a:ext cx="369941" cy="356448"/>
            </a:xfrm>
            <a:prstGeom prst="rect">
              <a:avLst/>
            </a:prstGeom>
          </p:spPr>
        </p:pic>
        <p:pic>
          <p:nvPicPr>
            <p:cNvPr id="269" name="Graphic 268" descr="Link with solid fill">
              <a:extLst>
                <a:ext uri="{FF2B5EF4-FFF2-40B4-BE49-F238E27FC236}">
                  <a16:creationId xmlns:a16="http://schemas.microsoft.com/office/drawing/2014/main" id="{65931063-EFDE-19AC-336A-34A69C0EF1C7}"/>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rot="10800000">
              <a:off x="7313015" y="2372459"/>
              <a:ext cx="481094" cy="463547"/>
            </a:xfrm>
            <a:prstGeom prst="rect">
              <a:avLst/>
            </a:prstGeom>
          </p:spPr>
        </p:pic>
        <p:pic>
          <p:nvPicPr>
            <p:cNvPr id="270" name="Graphic 269" descr="Badge with solid fill">
              <a:extLst>
                <a:ext uri="{FF2B5EF4-FFF2-40B4-BE49-F238E27FC236}">
                  <a16:creationId xmlns:a16="http://schemas.microsoft.com/office/drawing/2014/main" id="{3057B2A0-DAF5-2922-92D9-A4F9F2DC4A6E}"/>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8053790" y="3873550"/>
              <a:ext cx="366828" cy="353449"/>
            </a:xfrm>
            <a:prstGeom prst="rect">
              <a:avLst/>
            </a:prstGeom>
          </p:spPr>
        </p:pic>
        <p:pic>
          <p:nvPicPr>
            <p:cNvPr id="271" name="Graphic 270" descr="Badge 3 with solid fill">
              <a:extLst>
                <a:ext uri="{FF2B5EF4-FFF2-40B4-BE49-F238E27FC236}">
                  <a16:creationId xmlns:a16="http://schemas.microsoft.com/office/drawing/2014/main" id="{412E94EC-A6F0-636E-CFC9-6B5B9331F339}"/>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9239480" y="4439994"/>
              <a:ext cx="366828" cy="353449"/>
            </a:xfrm>
            <a:prstGeom prst="rect">
              <a:avLst/>
            </a:prstGeom>
          </p:spPr>
        </p:pic>
        <p:pic>
          <p:nvPicPr>
            <p:cNvPr id="272" name="Graphic 271" descr="Badge 4 with solid fill">
              <a:extLst>
                <a:ext uri="{FF2B5EF4-FFF2-40B4-BE49-F238E27FC236}">
                  <a16:creationId xmlns:a16="http://schemas.microsoft.com/office/drawing/2014/main" id="{4B8383F2-7CFC-5CFE-B6EA-E6765604658A}"/>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7886263" y="5421137"/>
              <a:ext cx="366828" cy="353449"/>
            </a:xfrm>
            <a:prstGeom prst="rect">
              <a:avLst/>
            </a:prstGeom>
          </p:spPr>
        </p:pic>
        <p:sp>
          <p:nvSpPr>
            <p:cNvPr id="275" name="TextBox 274">
              <a:extLst>
                <a:ext uri="{FF2B5EF4-FFF2-40B4-BE49-F238E27FC236}">
                  <a16:creationId xmlns:a16="http://schemas.microsoft.com/office/drawing/2014/main" id="{FE4DD0C7-FF7B-8DCE-259C-33FE860DA47D}"/>
                </a:ext>
              </a:extLst>
            </p:cNvPr>
            <p:cNvSpPr txBox="1"/>
            <p:nvPr/>
          </p:nvSpPr>
          <p:spPr>
            <a:xfrm>
              <a:off x="7808341" y="5116042"/>
              <a:ext cx="582211" cy="215444"/>
            </a:xfrm>
            <a:prstGeom prst="rect">
              <a:avLst/>
            </a:prstGeom>
            <a:noFill/>
          </p:spPr>
          <p:txBody>
            <a:bodyPr wrap="none" rtlCol="0">
              <a:spAutoFit/>
            </a:bodyPr>
            <a:lstStyle/>
            <a:p>
              <a:r>
                <a:rPr lang="en-US" sz="800">
                  <a:solidFill>
                    <a:schemeClr val="bg1"/>
                  </a:solidFill>
                </a:rPr>
                <a:t>PREDICT</a:t>
              </a:r>
            </a:p>
          </p:txBody>
        </p:sp>
        <p:sp>
          <p:nvSpPr>
            <p:cNvPr id="276" name="TextBox 275">
              <a:extLst>
                <a:ext uri="{FF2B5EF4-FFF2-40B4-BE49-F238E27FC236}">
                  <a16:creationId xmlns:a16="http://schemas.microsoft.com/office/drawing/2014/main" id="{CDA1446A-D059-4B59-0D7E-0BEBAA0A55C9}"/>
                </a:ext>
              </a:extLst>
            </p:cNvPr>
            <p:cNvSpPr txBox="1"/>
            <p:nvPr/>
          </p:nvSpPr>
          <p:spPr>
            <a:xfrm>
              <a:off x="7513583" y="2339052"/>
              <a:ext cx="809837" cy="215444"/>
            </a:xfrm>
            <a:prstGeom prst="rect">
              <a:avLst/>
            </a:prstGeom>
            <a:noFill/>
          </p:spPr>
          <p:txBody>
            <a:bodyPr wrap="none" rtlCol="0">
              <a:spAutoFit/>
            </a:bodyPr>
            <a:lstStyle/>
            <a:p>
              <a:r>
                <a:rPr lang="en-US" sz="800">
                  <a:solidFill>
                    <a:schemeClr val="bg1"/>
                  </a:solidFill>
                </a:rPr>
                <a:t>Semantic Link</a:t>
              </a:r>
            </a:p>
          </p:txBody>
        </p:sp>
        <p:cxnSp>
          <p:nvCxnSpPr>
            <p:cNvPr id="278" name="Connector: Curved 277">
              <a:extLst>
                <a:ext uri="{FF2B5EF4-FFF2-40B4-BE49-F238E27FC236}">
                  <a16:creationId xmlns:a16="http://schemas.microsoft.com/office/drawing/2014/main" id="{4512BB0C-C8F5-534C-E985-4A2E3493DF20}"/>
                </a:ext>
              </a:extLst>
            </p:cNvPr>
            <p:cNvCxnSpPr>
              <a:stCxn id="247" idx="3"/>
              <a:endCxn id="250" idx="0"/>
            </p:cNvCxnSpPr>
            <p:nvPr/>
          </p:nvCxnSpPr>
          <p:spPr>
            <a:xfrm>
              <a:off x="6734845" y="2297574"/>
              <a:ext cx="881583" cy="1145359"/>
            </a:xfrm>
            <a:prstGeom prst="curvedConnector2">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283" name="Straight Arrow Connector 282">
              <a:extLst>
                <a:ext uri="{FF2B5EF4-FFF2-40B4-BE49-F238E27FC236}">
                  <a16:creationId xmlns:a16="http://schemas.microsoft.com/office/drawing/2014/main" id="{6CC7DB71-40A5-EABE-EE93-CF8BC3B4A130}"/>
                </a:ext>
              </a:extLst>
            </p:cNvPr>
            <p:cNvCxnSpPr>
              <a:stCxn id="250" idx="3"/>
              <a:endCxn id="251" idx="1"/>
            </p:cNvCxnSpPr>
            <p:nvPr/>
          </p:nvCxnSpPr>
          <p:spPr>
            <a:xfrm>
              <a:off x="7945563" y="3760062"/>
              <a:ext cx="539397" cy="4595"/>
            </a:xfrm>
            <a:prstGeom prst="straightConnector1">
              <a:avLst/>
            </a:prstGeom>
            <a:ln>
              <a:solidFill>
                <a:schemeClr val="bg2"/>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287" name="TextBox 286">
              <a:extLst>
                <a:ext uri="{FF2B5EF4-FFF2-40B4-BE49-F238E27FC236}">
                  <a16:creationId xmlns:a16="http://schemas.microsoft.com/office/drawing/2014/main" id="{9F087153-1024-CCCB-5B5D-3511363DD51F}"/>
                </a:ext>
              </a:extLst>
            </p:cNvPr>
            <p:cNvSpPr txBox="1"/>
            <p:nvPr/>
          </p:nvSpPr>
          <p:spPr>
            <a:xfrm>
              <a:off x="7990041" y="3573265"/>
              <a:ext cx="505267" cy="215444"/>
            </a:xfrm>
            <a:prstGeom prst="rect">
              <a:avLst/>
            </a:prstGeom>
            <a:noFill/>
          </p:spPr>
          <p:txBody>
            <a:bodyPr wrap="none" rtlCol="0">
              <a:spAutoFit/>
            </a:bodyPr>
            <a:lstStyle/>
            <a:p>
              <a:r>
                <a:rPr lang="en-US" sz="800">
                  <a:solidFill>
                    <a:schemeClr val="bg1"/>
                  </a:solidFill>
                </a:rPr>
                <a:t>MLflow</a:t>
              </a:r>
            </a:p>
          </p:txBody>
        </p:sp>
      </p:grpSp>
      <p:pic>
        <p:nvPicPr>
          <p:cNvPr id="4" name="Picture 3" descr="A green and blue logo&#10;&#10;AI-generated content may be incorrect.">
            <a:extLst>
              <a:ext uri="{FF2B5EF4-FFF2-40B4-BE49-F238E27FC236}">
                <a16:creationId xmlns:a16="http://schemas.microsoft.com/office/drawing/2014/main" id="{FC4C6C1C-DCFD-8EC4-AA4E-C6A033406623}"/>
              </a:ext>
            </a:extLst>
          </p:cNvPr>
          <p:cNvPicPr>
            <a:picLocks noChangeAspect="1"/>
          </p:cNvPicPr>
          <p:nvPr/>
        </p:nvPicPr>
        <p:blipFill>
          <a:blip r:embed="rId23"/>
          <a:stretch>
            <a:fillRect/>
          </a:stretch>
        </p:blipFill>
        <p:spPr>
          <a:xfrm>
            <a:off x="10849416" y="154062"/>
            <a:ext cx="1010538" cy="896901"/>
          </a:xfrm>
          <a:prstGeom prst="rect">
            <a:avLst/>
          </a:prstGeom>
        </p:spPr>
      </p:pic>
      <p:sp>
        <p:nvSpPr>
          <p:cNvPr id="6" name="TextBox 5">
            <a:extLst>
              <a:ext uri="{FF2B5EF4-FFF2-40B4-BE49-F238E27FC236}">
                <a16:creationId xmlns:a16="http://schemas.microsoft.com/office/drawing/2014/main" id="{9DAB7C89-6B6F-B5B6-568B-77092F690E73}"/>
              </a:ext>
            </a:extLst>
          </p:cNvPr>
          <p:cNvSpPr txBox="1"/>
          <p:nvPr/>
        </p:nvSpPr>
        <p:spPr>
          <a:xfrm>
            <a:off x="10373934" y="981716"/>
            <a:ext cx="1523999"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rPr>
              <a:t>Fabric Workspace</a:t>
            </a:r>
          </a:p>
        </p:txBody>
      </p:sp>
    </p:spTree>
    <p:extLst>
      <p:ext uri="{BB962C8B-B14F-4D97-AF65-F5344CB8AC3E}">
        <p14:creationId xmlns:p14="http://schemas.microsoft.com/office/powerpoint/2010/main" val="65247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D56CBADD-7D63-F8E2-F39F-61F44740179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CCEBE2-2B96-EBCC-D324-D207080EAE4D}"/>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EAB514-527E-13D0-F382-A1EA9BF21193}"/>
              </a:ext>
            </a:extLst>
          </p:cNvPr>
          <p:cNvSpPr txBox="1"/>
          <p:nvPr/>
        </p:nvSpPr>
        <p:spPr>
          <a:xfrm>
            <a:off x="181415" y="32671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pic>
        <p:nvPicPr>
          <p:cNvPr id="4" name="Picture 3" descr="A screenshot of a computer&#10;&#10;AI-generated content may be incorrect.">
            <a:extLst>
              <a:ext uri="{FF2B5EF4-FFF2-40B4-BE49-F238E27FC236}">
                <a16:creationId xmlns:a16="http://schemas.microsoft.com/office/drawing/2014/main" id="{6CDB12EC-6047-21BA-C475-B0B93E525EC0}"/>
              </a:ext>
            </a:extLst>
          </p:cNvPr>
          <p:cNvPicPr>
            <a:picLocks noChangeAspect="1"/>
          </p:cNvPicPr>
          <p:nvPr/>
        </p:nvPicPr>
        <p:blipFill>
          <a:blip r:embed="rId4"/>
          <a:stretch>
            <a:fillRect/>
          </a:stretch>
        </p:blipFill>
        <p:spPr>
          <a:xfrm>
            <a:off x="591552" y="784058"/>
            <a:ext cx="11008896" cy="5941594"/>
          </a:xfrm>
          <a:prstGeom prst="rect">
            <a:avLst/>
          </a:prstGeom>
        </p:spPr>
      </p:pic>
    </p:spTree>
    <p:extLst>
      <p:ext uri="{BB962C8B-B14F-4D97-AF65-F5344CB8AC3E}">
        <p14:creationId xmlns:p14="http://schemas.microsoft.com/office/powerpoint/2010/main" val="190532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42CDF660-AD7F-912B-1A6E-D90344FA1D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642D09-79A9-B6F0-4BD6-31D8F52CE5F1}"/>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AE496C-E3D8-5064-E243-E087067C306C}"/>
              </a:ext>
            </a:extLst>
          </p:cNvPr>
          <p:cNvSpPr txBox="1"/>
          <p:nvPr/>
        </p:nvSpPr>
        <p:spPr>
          <a:xfrm>
            <a:off x="181415" y="32671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pic>
        <p:nvPicPr>
          <p:cNvPr id="4" name="Picture 3" descr="A screenshot of a computer&#10;&#10;AI-generated content may be incorrect.">
            <a:extLst>
              <a:ext uri="{FF2B5EF4-FFF2-40B4-BE49-F238E27FC236}">
                <a16:creationId xmlns:a16="http://schemas.microsoft.com/office/drawing/2014/main" id="{E2F7D886-0DCC-0668-DB61-D1351E99273E}"/>
              </a:ext>
            </a:extLst>
          </p:cNvPr>
          <p:cNvPicPr>
            <a:picLocks noChangeAspect="1"/>
          </p:cNvPicPr>
          <p:nvPr/>
        </p:nvPicPr>
        <p:blipFill>
          <a:blip r:embed="rId4"/>
          <a:stretch>
            <a:fillRect/>
          </a:stretch>
        </p:blipFill>
        <p:spPr>
          <a:xfrm>
            <a:off x="561473" y="784057"/>
            <a:ext cx="11069053" cy="5921543"/>
          </a:xfrm>
          <a:prstGeom prst="rect">
            <a:avLst/>
          </a:prstGeom>
        </p:spPr>
      </p:pic>
    </p:spTree>
    <p:extLst>
      <p:ext uri="{BB962C8B-B14F-4D97-AF65-F5344CB8AC3E}">
        <p14:creationId xmlns:p14="http://schemas.microsoft.com/office/powerpoint/2010/main" val="107242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ABC23BAE-DDA0-2B5B-3EF5-B9E91009FB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26AAD9-98AF-5A6E-7335-5A75207A9B0B}"/>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62D9C1-9987-FFCB-9EC1-DD790406B5C2}"/>
              </a:ext>
            </a:extLst>
          </p:cNvPr>
          <p:cNvSpPr txBox="1"/>
          <p:nvPr/>
        </p:nvSpPr>
        <p:spPr>
          <a:xfrm>
            <a:off x="181415" y="32671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pic>
        <p:nvPicPr>
          <p:cNvPr id="5" name="Picture 4" descr="A screenshot of a computer&#10;&#10;AI-generated content may be incorrect.">
            <a:extLst>
              <a:ext uri="{FF2B5EF4-FFF2-40B4-BE49-F238E27FC236}">
                <a16:creationId xmlns:a16="http://schemas.microsoft.com/office/drawing/2014/main" id="{CD911846-E30E-4FA4-2D61-78B81AD58361}"/>
              </a:ext>
            </a:extLst>
          </p:cNvPr>
          <p:cNvPicPr>
            <a:picLocks noChangeAspect="1"/>
          </p:cNvPicPr>
          <p:nvPr/>
        </p:nvPicPr>
        <p:blipFill>
          <a:blip r:embed="rId4"/>
          <a:stretch>
            <a:fillRect/>
          </a:stretch>
        </p:blipFill>
        <p:spPr>
          <a:xfrm>
            <a:off x="531394" y="784057"/>
            <a:ext cx="11129211" cy="5921543"/>
          </a:xfrm>
          <a:prstGeom prst="rect">
            <a:avLst/>
          </a:prstGeom>
        </p:spPr>
      </p:pic>
    </p:spTree>
    <p:extLst>
      <p:ext uri="{BB962C8B-B14F-4D97-AF65-F5344CB8AC3E}">
        <p14:creationId xmlns:p14="http://schemas.microsoft.com/office/powerpoint/2010/main" val="1849183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8015C3-DA0E-9B3A-69F0-20BC468E4067}"/>
              </a:ext>
            </a:extLst>
          </p:cNvPr>
          <p:cNvSpPr/>
          <p:nvPr/>
        </p:nvSpPr>
        <p:spPr>
          <a:xfrm>
            <a:off x="0" y="0"/>
            <a:ext cx="12192000" cy="6858000"/>
          </a:xfrm>
          <a:prstGeom prst="rect">
            <a:avLst/>
          </a:prstGeom>
          <a:solidFill>
            <a:srgbClr val="1C1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D5B519-3D4A-C0B4-CFA8-B373F01A5315}"/>
              </a:ext>
            </a:extLst>
          </p:cNvPr>
          <p:cNvPicPr>
            <a:picLocks noChangeAspect="1"/>
          </p:cNvPicPr>
          <p:nvPr/>
        </p:nvPicPr>
        <p:blipFill>
          <a:blip r:embed="rId3"/>
          <a:srcRect/>
          <a:stretch/>
        </p:blipFill>
        <p:spPr>
          <a:xfrm>
            <a:off x="2373087" y="370116"/>
            <a:ext cx="7445826" cy="4963884"/>
          </a:xfrm>
          <a:prstGeom prst="rect">
            <a:avLst/>
          </a:prstGeom>
        </p:spPr>
      </p:pic>
      <p:sp>
        <p:nvSpPr>
          <p:cNvPr id="7" name="TextBox 6">
            <a:extLst>
              <a:ext uri="{FF2B5EF4-FFF2-40B4-BE49-F238E27FC236}">
                <a16:creationId xmlns:a16="http://schemas.microsoft.com/office/drawing/2014/main" id="{B622033F-3F9F-1E9C-2945-6517CF9966F2}"/>
              </a:ext>
            </a:extLst>
          </p:cNvPr>
          <p:cNvSpPr txBox="1"/>
          <p:nvPr/>
        </p:nvSpPr>
        <p:spPr>
          <a:xfrm>
            <a:off x="0" y="5355771"/>
            <a:ext cx="12192000" cy="1569660"/>
          </a:xfrm>
          <a:prstGeom prst="rect">
            <a:avLst/>
          </a:prstGeom>
          <a:noFill/>
        </p:spPr>
        <p:txBody>
          <a:bodyPr wrap="square" rtlCol="0">
            <a:spAutoFit/>
          </a:bodyPr>
          <a:lstStyle/>
          <a:p>
            <a:pPr algn="ctr"/>
            <a:r>
              <a:rPr lang="en-US" sz="48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Wiesbaden – meadow bath</a:t>
            </a:r>
          </a:p>
          <a:p>
            <a:pPr algn="ctr"/>
            <a:r>
              <a:rPr lang="en-US" sz="48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(Aquae </a:t>
            </a:r>
            <a:r>
              <a:rPr lang="en-US" sz="4800" err="1">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Mattiacorum</a:t>
            </a:r>
            <a:r>
              <a:rPr lang="en-US" sz="48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 14 AD)</a:t>
            </a:r>
            <a:endParaRPr lang="en-US" sz="72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endParaRPr>
          </a:p>
        </p:txBody>
      </p:sp>
    </p:spTree>
    <p:extLst>
      <p:ext uri="{BB962C8B-B14F-4D97-AF65-F5344CB8AC3E}">
        <p14:creationId xmlns:p14="http://schemas.microsoft.com/office/powerpoint/2010/main" val="37384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5930BF1B-6F92-0768-4A7B-E8BF89C30B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20EDB8-ADE3-D7B4-EE9E-D08D2CB22557}"/>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91C84B-00B0-C458-C933-F096498AE4B8}"/>
              </a:ext>
            </a:extLst>
          </p:cNvPr>
          <p:cNvSpPr txBox="1"/>
          <p:nvPr/>
        </p:nvSpPr>
        <p:spPr>
          <a:xfrm>
            <a:off x="181415" y="32671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pic>
        <p:nvPicPr>
          <p:cNvPr id="4" name="Picture 3" descr="A screenshot of a computer&#10;&#10;AI-generated content may be incorrect.">
            <a:extLst>
              <a:ext uri="{FF2B5EF4-FFF2-40B4-BE49-F238E27FC236}">
                <a16:creationId xmlns:a16="http://schemas.microsoft.com/office/drawing/2014/main" id="{CB5EE1EE-A87F-F268-C371-F216F8CA9421}"/>
              </a:ext>
            </a:extLst>
          </p:cNvPr>
          <p:cNvPicPr>
            <a:picLocks noChangeAspect="1"/>
          </p:cNvPicPr>
          <p:nvPr/>
        </p:nvPicPr>
        <p:blipFill>
          <a:blip r:embed="rId4"/>
          <a:stretch>
            <a:fillRect/>
          </a:stretch>
        </p:blipFill>
        <p:spPr>
          <a:xfrm>
            <a:off x="751974" y="784058"/>
            <a:ext cx="10938711" cy="5921543"/>
          </a:xfrm>
          <a:prstGeom prst="rect">
            <a:avLst/>
          </a:prstGeom>
        </p:spPr>
      </p:pic>
      <p:sp>
        <p:nvSpPr>
          <p:cNvPr id="6" name="Rectangle 5">
            <a:extLst>
              <a:ext uri="{FF2B5EF4-FFF2-40B4-BE49-F238E27FC236}">
                <a16:creationId xmlns:a16="http://schemas.microsoft.com/office/drawing/2014/main" id="{BE72132B-5A2C-24DB-E9B2-7EE9408C5C50}"/>
              </a:ext>
            </a:extLst>
          </p:cNvPr>
          <p:cNvSpPr/>
          <p:nvPr/>
        </p:nvSpPr>
        <p:spPr>
          <a:xfrm>
            <a:off x="1634289" y="3469105"/>
            <a:ext cx="1714500" cy="411078"/>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589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84C3DBCF-2D35-64F7-30AD-711BA1006E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8A5B73-6343-DFEE-6BE6-46F7E7329051}"/>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A13954-9A12-30B3-C989-BC6224B5FAD5}"/>
              </a:ext>
            </a:extLst>
          </p:cNvPr>
          <p:cNvSpPr txBox="1"/>
          <p:nvPr/>
        </p:nvSpPr>
        <p:spPr>
          <a:xfrm>
            <a:off x="181415" y="32671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pic>
        <p:nvPicPr>
          <p:cNvPr id="4" name="Picture 3" descr="A screenshot of a weather forecast&#10;&#10;AI-generated content may be incorrect.">
            <a:extLst>
              <a:ext uri="{FF2B5EF4-FFF2-40B4-BE49-F238E27FC236}">
                <a16:creationId xmlns:a16="http://schemas.microsoft.com/office/drawing/2014/main" id="{03543A33-7D21-B81C-0E61-B02EE526CDC3}"/>
              </a:ext>
            </a:extLst>
          </p:cNvPr>
          <p:cNvPicPr>
            <a:picLocks noChangeAspect="1"/>
          </p:cNvPicPr>
          <p:nvPr/>
        </p:nvPicPr>
        <p:blipFill>
          <a:blip r:embed="rId4"/>
          <a:stretch>
            <a:fillRect/>
          </a:stretch>
        </p:blipFill>
        <p:spPr>
          <a:xfrm>
            <a:off x="664535" y="730084"/>
            <a:ext cx="10854070" cy="6044647"/>
          </a:xfrm>
          <a:prstGeom prst="rect">
            <a:avLst/>
          </a:prstGeom>
        </p:spPr>
      </p:pic>
      <p:pic>
        <p:nvPicPr>
          <p:cNvPr id="5" name="Graphic 4" descr="Cursor with solid fill">
            <a:extLst>
              <a:ext uri="{FF2B5EF4-FFF2-40B4-BE49-F238E27FC236}">
                <a16:creationId xmlns:a16="http://schemas.microsoft.com/office/drawing/2014/main" id="{73D3F1CB-21C6-6FA6-827C-1CE30A6D0C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57553" y="3501655"/>
            <a:ext cx="738963" cy="738963"/>
          </a:xfrm>
          <a:prstGeom prst="rect">
            <a:avLst/>
          </a:prstGeom>
        </p:spPr>
      </p:pic>
    </p:spTree>
    <p:extLst>
      <p:ext uri="{BB962C8B-B14F-4D97-AF65-F5344CB8AC3E}">
        <p14:creationId xmlns:p14="http://schemas.microsoft.com/office/powerpoint/2010/main" val="79533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0.00052 -1.85185E-6 L -0.15117 -0.1169 " pathEditMode="relative" rAng="0" ptsTypes="AA">
                                      <p:cBhvr>
                                        <p:cTn id="10" dur="1000" fill="hold"/>
                                        <p:tgtEl>
                                          <p:spTgt spid="5"/>
                                        </p:tgtEl>
                                        <p:attrNameLst>
                                          <p:attrName>ppt_x</p:attrName>
                                          <p:attrName>ppt_y</p:attrName>
                                        </p:attrNameLst>
                                      </p:cBhvr>
                                      <p:rCtr x="-7591"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015363E0-9A3C-BEBF-2338-31527635FC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9AB592-AA05-D03F-8F60-AF7F1D0F71F4}"/>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E32990-A2B2-9243-53B1-7988C7C5A204}"/>
              </a:ext>
            </a:extLst>
          </p:cNvPr>
          <p:cNvSpPr txBox="1"/>
          <p:nvPr/>
        </p:nvSpPr>
        <p:spPr>
          <a:xfrm>
            <a:off x="181415" y="32671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pic>
        <p:nvPicPr>
          <p:cNvPr id="5" name="Picture 4" descr="A screenshot of a weather forecast&#10;&#10;AI-generated content may be incorrect.">
            <a:extLst>
              <a:ext uri="{FF2B5EF4-FFF2-40B4-BE49-F238E27FC236}">
                <a16:creationId xmlns:a16="http://schemas.microsoft.com/office/drawing/2014/main" id="{055A1EB3-C5B6-8EC1-3FF5-BA4FEAFC2723}"/>
              </a:ext>
            </a:extLst>
          </p:cNvPr>
          <p:cNvPicPr>
            <a:picLocks noChangeAspect="1"/>
          </p:cNvPicPr>
          <p:nvPr/>
        </p:nvPicPr>
        <p:blipFill>
          <a:blip r:embed="rId4"/>
          <a:stretch>
            <a:fillRect/>
          </a:stretch>
        </p:blipFill>
        <p:spPr>
          <a:xfrm>
            <a:off x="714431" y="708835"/>
            <a:ext cx="10771998" cy="6078280"/>
          </a:xfrm>
          <a:prstGeom prst="rect">
            <a:avLst/>
          </a:prstGeom>
        </p:spPr>
      </p:pic>
    </p:spTree>
    <p:extLst>
      <p:ext uri="{BB962C8B-B14F-4D97-AF65-F5344CB8AC3E}">
        <p14:creationId xmlns:p14="http://schemas.microsoft.com/office/powerpoint/2010/main" val="455681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a:extLst>
            <a:ext uri="{FF2B5EF4-FFF2-40B4-BE49-F238E27FC236}">
              <a16:creationId xmlns:a16="http://schemas.microsoft.com/office/drawing/2014/main" id="{895CEB94-FBD8-B3D0-5DCD-B5358BBB7AF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0970C4C-B60A-251A-5EEE-DA7B8DC5626B}"/>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8F2B4E43-34D9-478E-4084-1552C100D254}"/>
              </a:ext>
            </a:extLst>
          </p:cNvPr>
          <p:cNvSpPr/>
          <p:nvPr/>
        </p:nvSpPr>
        <p:spPr>
          <a:xfrm>
            <a:off x="6461006" y="877448"/>
            <a:ext cx="815505" cy="4468539"/>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38AFDCF5-26B0-2BBE-B776-36B957A91482}"/>
              </a:ext>
            </a:extLst>
          </p:cNvPr>
          <p:cNvSpPr/>
          <p:nvPr/>
        </p:nvSpPr>
        <p:spPr>
          <a:xfrm>
            <a:off x="7397415" y="1184413"/>
            <a:ext cx="836381" cy="379197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14586E91-0517-B508-3DE0-89DDC9ABDD7F}"/>
              </a:ext>
            </a:extLst>
          </p:cNvPr>
          <p:cNvSpPr/>
          <p:nvPr/>
        </p:nvSpPr>
        <p:spPr>
          <a:xfrm>
            <a:off x="8354701" y="1792825"/>
            <a:ext cx="836381" cy="334759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13FFB480-D3EF-548C-E362-A5DEA11D16FF}"/>
              </a:ext>
            </a:extLst>
          </p:cNvPr>
          <p:cNvSpPr/>
          <p:nvPr/>
        </p:nvSpPr>
        <p:spPr>
          <a:xfrm>
            <a:off x="9352120" y="1185789"/>
            <a:ext cx="836381" cy="359089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28FEB13B-FBBA-5E40-9C34-8AAD5950E04D}"/>
              </a:ext>
            </a:extLst>
          </p:cNvPr>
          <p:cNvSpPr/>
          <p:nvPr/>
        </p:nvSpPr>
        <p:spPr>
          <a:xfrm>
            <a:off x="10323233" y="1460369"/>
            <a:ext cx="836381" cy="388724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ool with chairs in a room&#10;&#10;AI-generated content may be incorrect.">
            <a:extLst>
              <a:ext uri="{FF2B5EF4-FFF2-40B4-BE49-F238E27FC236}">
                <a16:creationId xmlns:a16="http://schemas.microsoft.com/office/drawing/2014/main" id="{A4444C6F-DC35-2067-21BC-2D5995271B87}"/>
              </a:ext>
            </a:extLst>
          </p:cNvPr>
          <p:cNvPicPr>
            <a:picLocks noChangeAspect="1"/>
          </p:cNvPicPr>
          <p:nvPr/>
        </p:nvPicPr>
        <p:blipFill>
          <a:blip r:embed="rId3"/>
          <a:srcRect l="16667" r="16667"/>
          <a:stretch/>
        </p:blipFill>
        <p:spPr>
          <a:xfrm>
            <a:off x="174699" y="2466090"/>
            <a:ext cx="1828800" cy="1828800"/>
          </a:xfrm>
          <a:prstGeom prst="ellipse">
            <a:avLst/>
          </a:prstGeom>
        </p:spPr>
      </p:pic>
      <p:pic>
        <p:nvPicPr>
          <p:cNvPr id="11" name="Picture 10">
            <a:extLst>
              <a:ext uri="{FF2B5EF4-FFF2-40B4-BE49-F238E27FC236}">
                <a16:creationId xmlns:a16="http://schemas.microsoft.com/office/drawing/2014/main" id="{36170855-4A70-049A-38AE-AD8D75BCD2F6}"/>
              </a:ext>
            </a:extLst>
          </p:cNvPr>
          <p:cNvPicPr>
            <a:picLocks noChangeAspect="1"/>
          </p:cNvPicPr>
          <p:nvPr/>
        </p:nvPicPr>
        <p:blipFill>
          <a:blip r:embed="rId4"/>
          <a:srcRect l="16667" r="16667"/>
          <a:stretch/>
        </p:blipFill>
        <p:spPr>
          <a:xfrm>
            <a:off x="575186" y="280778"/>
            <a:ext cx="914400" cy="914400"/>
          </a:xfrm>
          <a:prstGeom prst="ellipse">
            <a:avLst/>
          </a:prstGeom>
        </p:spPr>
      </p:pic>
      <p:pic>
        <p:nvPicPr>
          <p:cNvPr id="12" name="Picture 11">
            <a:extLst>
              <a:ext uri="{FF2B5EF4-FFF2-40B4-BE49-F238E27FC236}">
                <a16:creationId xmlns:a16="http://schemas.microsoft.com/office/drawing/2014/main" id="{793FADB2-EB74-103C-6464-38C63334A654}"/>
              </a:ext>
            </a:extLst>
          </p:cNvPr>
          <p:cNvPicPr>
            <a:picLocks noChangeAspect="1"/>
          </p:cNvPicPr>
          <p:nvPr/>
        </p:nvPicPr>
        <p:blipFill rotWithShape="1">
          <a:blip r:embed="rId5"/>
          <a:srcRect l="16667" r="16667"/>
          <a:stretch>
            <a:fillRect/>
          </a:stretch>
        </p:blipFill>
        <p:spPr>
          <a:xfrm>
            <a:off x="575186" y="-860312"/>
            <a:ext cx="914400" cy="914400"/>
          </a:xfrm>
          <a:prstGeom prst="ellipse">
            <a:avLst/>
          </a:prstGeom>
        </p:spPr>
      </p:pic>
      <p:sp>
        <p:nvSpPr>
          <p:cNvPr id="13" name="TextBox 12">
            <a:extLst>
              <a:ext uri="{FF2B5EF4-FFF2-40B4-BE49-F238E27FC236}">
                <a16:creationId xmlns:a16="http://schemas.microsoft.com/office/drawing/2014/main" id="{0AE493FF-886E-C646-2F34-A29C627FDA54}"/>
              </a:ext>
            </a:extLst>
          </p:cNvPr>
          <p:cNvSpPr txBox="1"/>
          <p:nvPr/>
        </p:nvSpPr>
        <p:spPr>
          <a:xfrm>
            <a:off x="1810190" y="87916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sp>
        <p:nvSpPr>
          <p:cNvPr id="14" name="TextBox 13">
            <a:extLst>
              <a:ext uri="{FF2B5EF4-FFF2-40B4-BE49-F238E27FC236}">
                <a16:creationId xmlns:a16="http://schemas.microsoft.com/office/drawing/2014/main" id="{6015EB77-2FEF-BF23-EC51-B567F1CF23FA}"/>
              </a:ext>
            </a:extLst>
          </p:cNvPr>
          <p:cNvSpPr txBox="1"/>
          <p:nvPr/>
        </p:nvSpPr>
        <p:spPr>
          <a:xfrm>
            <a:off x="1879674" y="1272959"/>
            <a:ext cx="3805085" cy="369332"/>
          </a:xfrm>
          <a:prstGeom prst="rect">
            <a:avLst/>
          </a:prstGeom>
          <a:noFill/>
        </p:spPr>
        <p:txBody>
          <a:bodyPr wrap="square" lIns="91440" tIns="45720" rIns="91440" bIns="45720" rtlCol="0" anchor="t">
            <a:spAutoFit/>
          </a:bodyPr>
          <a:lstStyle/>
          <a:p>
            <a:r>
              <a:rPr lang="en-US">
                <a:solidFill>
                  <a:schemeClr val="bg1">
                    <a:lumMod val="95000"/>
                  </a:schemeClr>
                </a:solidFill>
                <a:latin typeface="Aptos Light"/>
              </a:rPr>
              <a:t>Feel better for the future</a:t>
            </a:r>
          </a:p>
        </p:txBody>
      </p:sp>
      <p:pic>
        <p:nvPicPr>
          <p:cNvPr id="9" name="Picture 8" descr="A blue water slide with trees in the background&#10;&#10;AI-generated content may be incorrect.">
            <a:extLst>
              <a:ext uri="{FF2B5EF4-FFF2-40B4-BE49-F238E27FC236}">
                <a16:creationId xmlns:a16="http://schemas.microsoft.com/office/drawing/2014/main" id="{2B7B5096-323F-3A78-24BA-34AE47BB8ADF}"/>
              </a:ext>
            </a:extLst>
          </p:cNvPr>
          <p:cNvPicPr>
            <a:picLocks noChangeAspect="1"/>
          </p:cNvPicPr>
          <p:nvPr/>
        </p:nvPicPr>
        <p:blipFill rotWithShape="1">
          <a:blip r:embed="rId6"/>
          <a:srcRect l="16667" r="16667"/>
          <a:stretch>
            <a:fillRect/>
          </a:stretch>
        </p:blipFill>
        <p:spPr>
          <a:xfrm>
            <a:off x="589297" y="4425672"/>
            <a:ext cx="914400" cy="914400"/>
          </a:xfrm>
          <a:prstGeom prst="ellipse">
            <a:avLst/>
          </a:prstGeom>
        </p:spPr>
      </p:pic>
      <p:pic>
        <p:nvPicPr>
          <p:cNvPr id="17" name="Picture 16" descr="A sunset through a circle&#10;&#10;AI-generated content may be incorrect.">
            <a:extLst>
              <a:ext uri="{FF2B5EF4-FFF2-40B4-BE49-F238E27FC236}">
                <a16:creationId xmlns:a16="http://schemas.microsoft.com/office/drawing/2014/main" id="{79966E5E-97BE-89E3-A5BE-6D5E5CF1A2E9}"/>
              </a:ext>
            </a:extLst>
          </p:cNvPr>
          <p:cNvPicPr>
            <a:picLocks noChangeAspect="1"/>
          </p:cNvPicPr>
          <p:nvPr/>
        </p:nvPicPr>
        <p:blipFill rotWithShape="1">
          <a:blip r:embed="rId7"/>
          <a:srcRect l="16667" r="16667"/>
          <a:stretch>
            <a:fillRect/>
          </a:stretch>
        </p:blipFill>
        <p:spPr>
          <a:xfrm>
            <a:off x="589297" y="5608427"/>
            <a:ext cx="914400" cy="914400"/>
          </a:xfrm>
          <a:prstGeom prst="ellipse">
            <a:avLst/>
          </a:prstGeom>
        </p:spPr>
      </p:pic>
      <p:pic>
        <p:nvPicPr>
          <p:cNvPr id="20" name="Picture 19">
            <a:extLst>
              <a:ext uri="{FF2B5EF4-FFF2-40B4-BE49-F238E27FC236}">
                <a16:creationId xmlns:a16="http://schemas.microsoft.com/office/drawing/2014/main" id="{3B967482-1D34-D08D-9CBC-8B8A8DE5A2B5}"/>
              </a:ext>
            </a:extLst>
          </p:cNvPr>
          <p:cNvPicPr>
            <a:picLocks noChangeAspect="1"/>
          </p:cNvPicPr>
          <p:nvPr/>
        </p:nvPicPr>
        <p:blipFill>
          <a:blip r:embed="rId8"/>
          <a:srcRect l="16667" r="16667"/>
          <a:stretch/>
        </p:blipFill>
        <p:spPr>
          <a:xfrm>
            <a:off x="575186" y="1337919"/>
            <a:ext cx="914400" cy="914400"/>
          </a:xfrm>
          <a:prstGeom prst="ellipse">
            <a:avLst/>
          </a:prstGeom>
        </p:spPr>
      </p:pic>
    </p:spTree>
    <p:extLst>
      <p:ext uri="{BB962C8B-B14F-4D97-AF65-F5344CB8AC3E}">
        <p14:creationId xmlns:p14="http://schemas.microsoft.com/office/powerpoint/2010/main" val="3967922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36EB14D5-DB0A-F171-FC0E-A4D0F845F96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1AEF427-2AB1-1D2D-3E18-35EB5C03FF3E}"/>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FD099BB1-2F25-C929-F293-8359D692041D}"/>
              </a:ext>
            </a:extLst>
          </p:cNvPr>
          <p:cNvSpPr/>
          <p:nvPr/>
        </p:nvSpPr>
        <p:spPr>
          <a:xfrm>
            <a:off x="6440130" y="929639"/>
            <a:ext cx="836381" cy="502888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F705150C-3919-07CC-D879-B1B57154B709}"/>
              </a:ext>
            </a:extLst>
          </p:cNvPr>
          <p:cNvSpPr/>
          <p:nvPr/>
        </p:nvSpPr>
        <p:spPr>
          <a:xfrm>
            <a:off x="7397415" y="1674353"/>
            <a:ext cx="836381" cy="35394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37164CB6-6A41-0B50-0C75-07B0ADB3820C}"/>
              </a:ext>
            </a:extLst>
          </p:cNvPr>
          <p:cNvSpPr/>
          <p:nvPr/>
        </p:nvSpPr>
        <p:spPr>
          <a:xfrm>
            <a:off x="8354701" y="1415935"/>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A8F7ED87-5B2C-5ACA-2111-4CDF70584944}"/>
              </a:ext>
            </a:extLst>
          </p:cNvPr>
          <p:cNvSpPr/>
          <p:nvPr/>
        </p:nvSpPr>
        <p:spPr>
          <a:xfrm>
            <a:off x="9352120" y="123788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81572AE6-4625-67CB-D16E-D42E281FA870}"/>
              </a:ext>
            </a:extLst>
          </p:cNvPr>
          <p:cNvSpPr/>
          <p:nvPr/>
        </p:nvSpPr>
        <p:spPr>
          <a:xfrm>
            <a:off x="10323233" y="985650"/>
            <a:ext cx="836381" cy="49168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B35C13-F54A-E309-DD93-B19E527E7B1F}"/>
              </a:ext>
            </a:extLst>
          </p:cNvPr>
          <p:cNvPicPr>
            <a:picLocks noChangeAspect="1"/>
          </p:cNvPicPr>
          <p:nvPr/>
        </p:nvPicPr>
        <p:blipFill rotWithShape="1">
          <a:blip r:embed="rId3"/>
          <a:srcRect l="16667" r="16667"/>
          <a:stretch>
            <a:fillRect/>
          </a:stretch>
        </p:blipFill>
        <p:spPr>
          <a:xfrm>
            <a:off x="117986" y="2523270"/>
            <a:ext cx="1828800" cy="1828800"/>
          </a:xfrm>
          <a:prstGeom prst="ellipse">
            <a:avLst/>
          </a:prstGeom>
        </p:spPr>
      </p:pic>
      <p:pic>
        <p:nvPicPr>
          <p:cNvPr id="9" name="Picture 8">
            <a:extLst>
              <a:ext uri="{FF2B5EF4-FFF2-40B4-BE49-F238E27FC236}">
                <a16:creationId xmlns:a16="http://schemas.microsoft.com/office/drawing/2014/main" id="{6C213631-B65D-28A3-3635-AF45EB62321D}"/>
              </a:ext>
            </a:extLst>
          </p:cNvPr>
          <p:cNvPicPr>
            <a:picLocks noChangeAspect="1"/>
          </p:cNvPicPr>
          <p:nvPr/>
        </p:nvPicPr>
        <p:blipFill rotWithShape="1">
          <a:blip r:embed="rId4"/>
          <a:srcRect l="16667" r="16667"/>
          <a:stretch>
            <a:fillRect/>
          </a:stretch>
        </p:blipFill>
        <p:spPr>
          <a:xfrm>
            <a:off x="455782" y="4557831"/>
            <a:ext cx="914400" cy="914400"/>
          </a:xfrm>
          <a:prstGeom prst="ellipse">
            <a:avLst/>
          </a:prstGeom>
        </p:spPr>
      </p:pic>
      <p:pic>
        <p:nvPicPr>
          <p:cNvPr id="10" name="Picture 9">
            <a:extLst>
              <a:ext uri="{FF2B5EF4-FFF2-40B4-BE49-F238E27FC236}">
                <a16:creationId xmlns:a16="http://schemas.microsoft.com/office/drawing/2014/main" id="{3F564EAC-7D14-075C-A5A8-232AD8681D19}"/>
              </a:ext>
            </a:extLst>
          </p:cNvPr>
          <p:cNvPicPr>
            <a:picLocks noChangeAspect="1"/>
          </p:cNvPicPr>
          <p:nvPr/>
        </p:nvPicPr>
        <p:blipFill>
          <a:blip r:embed="rId5"/>
          <a:srcRect l="16667" r="16667"/>
          <a:stretch/>
        </p:blipFill>
        <p:spPr>
          <a:xfrm>
            <a:off x="455782" y="345835"/>
            <a:ext cx="914400" cy="914400"/>
          </a:xfrm>
          <a:prstGeom prst="ellipse">
            <a:avLst/>
          </a:prstGeom>
        </p:spPr>
      </p:pic>
      <p:pic>
        <p:nvPicPr>
          <p:cNvPr id="11" name="Picture 10">
            <a:extLst>
              <a:ext uri="{FF2B5EF4-FFF2-40B4-BE49-F238E27FC236}">
                <a16:creationId xmlns:a16="http://schemas.microsoft.com/office/drawing/2014/main" id="{827938C2-CCD6-B659-23AD-10D1808CF109}"/>
              </a:ext>
            </a:extLst>
          </p:cNvPr>
          <p:cNvPicPr>
            <a:picLocks noChangeAspect="1"/>
          </p:cNvPicPr>
          <p:nvPr/>
        </p:nvPicPr>
        <p:blipFill>
          <a:blip r:embed="rId6"/>
          <a:srcRect l="16667" r="16667"/>
          <a:stretch/>
        </p:blipFill>
        <p:spPr>
          <a:xfrm>
            <a:off x="455782" y="-774325"/>
            <a:ext cx="914400" cy="914400"/>
          </a:xfrm>
          <a:prstGeom prst="ellipse">
            <a:avLst/>
          </a:prstGeom>
        </p:spPr>
      </p:pic>
      <p:pic>
        <p:nvPicPr>
          <p:cNvPr id="12" name="Picture 11">
            <a:extLst>
              <a:ext uri="{FF2B5EF4-FFF2-40B4-BE49-F238E27FC236}">
                <a16:creationId xmlns:a16="http://schemas.microsoft.com/office/drawing/2014/main" id="{BA93316A-6D3C-0185-D45B-6A488AAF085B}"/>
              </a:ext>
            </a:extLst>
          </p:cNvPr>
          <p:cNvPicPr>
            <a:picLocks noChangeAspect="1"/>
          </p:cNvPicPr>
          <p:nvPr/>
        </p:nvPicPr>
        <p:blipFill rotWithShape="1">
          <a:blip r:embed="rId7"/>
          <a:srcRect l="16667" r="16667"/>
          <a:stretch>
            <a:fillRect/>
          </a:stretch>
        </p:blipFill>
        <p:spPr>
          <a:xfrm>
            <a:off x="455782" y="-1894485"/>
            <a:ext cx="914400" cy="914400"/>
          </a:xfrm>
          <a:prstGeom prst="ellipse">
            <a:avLst/>
          </a:prstGeom>
        </p:spPr>
      </p:pic>
      <p:sp>
        <p:nvSpPr>
          <p:cNvPr id="13" name="TextBox 12">
            <a:extLst>
              <a:ext uri="{FF2B5EF4-FFF2-40B4-BE49-F238E27FC236}">
                <a16:creationId xmlns:a16="http://schemas.microsoft.com/office/drawing/2014/main" id="{12409EAF-9CED-7164-A862-D13FBD196C11}"/>
              </a:ext>
            </a:extLst>
          </p:cNvPr>
          <p:cNvSpPr txBox="1"/>
          <p:nvPr/>
        </p:nvSpPr>
        <p:spPr>
          <a:xfrm>
            <a:off x="1810190" y="8791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with bc2adls</a:t>
            </a:r>
          </a:p>
        </p:txBody>
      </p:sp>
      <p:sp>
        <p:nvSpPr>
          <p:cNvPr id="14" name="TextBox 13">
            <a:extLst>
              <a:ext uri="{FF2B5EF4-FFF2-40B4-BE49-F238E27FC236}">
                <a16:creationId xmlns:a16="http://schemas.microsoft.com/office/drawing/2014/main" id="{0A589AC9-80D8-F0F2-72B5-BA4F2A2A3973}"/>
              </a:ext>
            </a:extLst>
          </p:cNvPr>
          <p:cNvSpPr txBox="1"/>
          <p:nvPr/>
        </p:nvSpPr>
        <p:spPr>
          <a:xfrm>
            <a:off x="1879674" y="1272959"/>
            <a:ext cx="3805085" cy="646331"/>
          </a:xfrm>
          <a:prstGeom prst="rect">
            <a:avLst/>
          </a:prstGeom>
          <a:noFill/>
        </p:spPr>
        <p:txBody>
          <a:bodyPr wrap="square" rtlCol="0">
            <a:spAutoFit/>
          </a:bodyPr>
          <a:lstStyle/>
          <a:p>
            <a:r>
              <a:rPr lang="en-US">
                <a:solidFill>
                  <a:schemeClr val="bg1">
                    <a:lumMod val="95000"/>
                  </a:schemeClr>
                </a:solidFill>
                <a:latin typeface="Aptos Light" panose="020B0004020202020204" pitchFamily="34" charset="0"/>
              </a:rPr>
              <a:t>Transport data fast into the lake of analytics</a:t>
            </a:r>
          </a:p>
        </p:txBody>
      </p:sp>
      <p:pic>
        <p:nvPicPr>
          <p:cNvPr id="16" name="Picture 15" descr="A pool with chairs in the middle&#10;&#10;AI-generated content may be incorrect.">
            <a:extLst>
              <a:ext uri="{FF2B5EF4-FFF2-40B4-BE49-F238E27FC236}">
                <a16:creationId xmlns:a16="http://schemas.microsoft.com/office/drawing/2014/main" id="{3F1022B2-F76F-4842-C138-66FA1E9EAF3B}"/>
              </a:ext>
            </a:extLst>
          </p:cNvPr>
          <p:cNvPicPr>
            <a:picLocks noChangeAspect="1"/>
          </p:cNvPicPr>
          <p:nvPr/>
        </p:nvPicPr>
        <p:blipFill rotWithShape="1">
          <a:blip r:embed="rId8"/>
          <a:srcRect l="16667" r="16667"/>
          <a:stretch>
            <a:fillRect/>
          </a:stretch>
        </p:blipFill>
        <p:spPr>
          <a:xfrm>
            <a:off x="451360" y="1417628"/>
            <a:ext cx="914400" cy="914400"/>
          </a:xfrm>
          <a:prstGeom prst="ellipse">
            <a:avLst/>
          </a:prstGeom>
        </p:spPr>
      </p:pic>
    </p:spTree>
    <p:extLst>
      <p:ext uri="{BB962C8B-B14F-4D97-AF65-F5344CB8AC3E}">
        <p14:creationId xmlns:p14="http://schemas.microsoft.com/office/powerpoint/2010/main" val="3915823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FF064FED-FFF3-626A-2559-F21F2CFB03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2D522C-D743-71A6-5305-20DD18A30766}"/>
              </a:ext>
            </a:extLst>
          </p:cNvPr>
          <p:cNvSpPr/>
          <p:nvPr/>
        </p:nvSpPr>
        <p:spPr>
          <a:xfrm>
            <a:off x="9187" y="-1"/>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BC1DE5-A29E-7399-3E95-905F660C7557}"/>
              </a:ext>
            </a:extLst>
          </p:cNvPr>
          <p:cNvSpPr txBox="1"/>
          <p:nvPr/>
        </p:nvSpPr>
        <p:spPr>
          <a:xfrm>
            <a:off x="181415" y="326716"/>
            <a:ext cx="6066985"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from BC SaaS – the “old” way</a:t>
            </a:r>
          </a:p>
        </p:txBody>
      </p:sp>
      <p:grpSp>
        <p:nvGrpSpPr>
          <p:cNvPr id="5" name="Group 4">
            <a:extLst>
              <a:ext uri="{FF2B5EF4-FFF2-40B4-BE49-F238E27FC236}">
                <a16:creationId xmlns:a16="http://schemas.microsoft.com/office/drawing/2014/main" id="{E31E1D6D-E47C-8219-47F0-9AE642A720E1}"/>
              </a:ext>
            </a:extLst>
          </p:cNvPr>
          <p:cNvGrpSpPr/>
          <p:nvPr/>
        </p:nvGrpSpPr>
        <p:grpSpPr>
          <a:xfrm>
            <a:off x="876300" y="788381"/>
            <a:ext cx="9963150" cy="5753073"/>
            <a:chOff x="457200" y="66678"/>
            <a:chExt cx="10744200" cy="6645879"/>
          </a:xfrm>
        </p:grpSpPr>
        <p:sp>
          <p:nvSpPr>
            <p:cNvPr id="6" name="Rectangle: Rounded Corners 5">
              <a:extLst>
                <a:ext uri="{FF2B5EF4-FFF2-40B4-BE49-F238E27FC236}">
                  <a16:creationId xmlns:a16="http://schemas.microsoft.com/office/drawing/2014/main" id="{B7A56F17-5C38-CB39-56B2-E828D8012EBC}"/>
                </a:ext>
              </a:extLst>
            </p:cNvPr>
            <p:cNvSpPr/>
            <p:nvPr/>
          </p:nvSpPr>
          <p:spPr>
            <a:xfrm>
              <a:off x="457200" y="66678"/>
              <a:ext cx="10744200" cy="6645879"/>
            </a:xfrm>
            <a:prstGeom prst="roundRect">
              <a:avLst/>
            </a:prstGeom>
            <a:solidFill>
              <a:schemeClr val="bg2">
                <a:lumMod val="9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DAAD726-9BB4-BCA7-4CB9-5E940CD6B536}"/>
                </a:ext>
              </a:extLst>
            </p:cNvPr>
            <p:cNvGrpSpPr/>
            <p:nvPr/>
          </p:nvGrpSpPr>
          <p:grpSpPr>
            <a:xfrm>
              <a:off x="467653" y="1866900"/>
              <a:ext cx="7190447" cy="3124200"/>
              <a:chOff x="467653" y="1866900"/>
              <a:chExt cx="7190447" cy="3124200"/>
            </a:xfrm>
          </p:grpSpPr>
          <p:sp>
            <p:nvSpPr>
              <p:cNvPr id="11" name="AutoShape 13" descr="Copilot studio brand Logo">
                <a:extLst>
                  <a:ext uri="{FF2B5EF4-FFF2-40B4-BE49-F238E27FC236}">
                    <a16:creationId xmlns:a16="http://schemas.microsoft.com/office/drawing/2014/main" id="{5C8DE4FE-EE07-91D9-7758-7431715CBA67}"/>
                  </a:ext>
                </a:extLst>
              </p:cNvPr>
              <p:cNvSpPr>
                <a:spLocks noChangeAspect="1" noChangeArrowheads="1"/>
              </p:cNvSpPr>
              <p:nvPr/>
            </p:nvSpPr>
            <p:spPr bwMode="auto">
              <a:xfrm>
                <a:off x="4533900" y="1866900"/>
                <a:ext cx="3124200" cy="3124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TextBox 33">
                <a:extLst>
                  <a:ext uri="{FF2B5EF4-FFF2-40B4-BE49-F238E27FC236}">
                    <a16:creationId xmlns:a16="http://schemas.microsoft.com/office/drawing/2014/main" id="{FB4EB465-992F-FC0B-3DD8-B214109DD198}"/>
                  </a:ext>
                </a:extLst>
              </p:cNvPr>
              <p:cNvSpPr txBox="1"/>
              <p:nvPr/>
            </p:nvSpPr>
            <p:spPr>
              <a:xfrm>
                <a:off x="467653" y="4168285"/>
                <a:ext cx="1992346" cy="497755"/>
              </a:xfrm>
              <a:prstGeom prst="rect">
                <a:avLst/>
              </a:prstGeom>
              <a:noFill/>
            </p:spPr>
            <p:txBody>
              <a:bodyPr wrap="square" rtlCol="0">
                <a:spAutoFit/>
              </a:bodyPr>
              <a:lstStyle/>
              <a:p>
                <a:pPr algn="ctr"/>
                <a:r>
                  <a:rPr lang="en-US" sz="1100"/>
                  <a:t>Business Central </a:t>
                </a:r>
                <a:br>
                  <a:rPr lang="en-US" sz="1100"/>
                </a:br>
                <a:r>
                  <a:rPr lang="en-US" sz="1100"/>
                  <a:t>Saas</a:t>
                </a:r>
              </a:p>
            </p:txBody>
          </p:sp>
        </p:grpSp>
      </p:grpSp>
      <p:pic>
        <p:nvPicPr>
          <p:cNvPr id="5124" name="Picture 4" descr="Downalod Microsoft Dynamics 365 Business Central icons ...">
            <a:extLst>
              <a:ext uri="{FF2B5EF4-FFF2-40B4-BE49-F238E27FC236}">
                <a16:creationId xmlns:a16="http://schemas.microsoft.com/office/drawing/2014/main" id="{8B681DF8-E538-57BC-E4A8-EF8E575A8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07" y="2851285"/>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10" descr="Azure Data Lake Storage Invisible Background">
            <a:extLst>
              <a:ext uri="{FF2B5EF4-FFF2-40B4-BE49-F238E27FC236}">
                <a16:creationId xmlns:a16="http://schemas.microsoft.com/office/drawing/2014/main" id="{1643E524-0B06-98C2-290A-D767D8919F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54" name="Picture 34" descr="Microsoft Azure Data Factory » EBIS">
            <a:extLst>
              <a:ext uri="{FF2B5EF4-FFF2-40B4-BE49-F238E27FC236}">
                <a16:creationId xmlns:a16="http://schemas.microsoft.com/office/drawing/2014/main" id="{6A14DF39-D343-D969-E61F-488EAF3D19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61" y="1015920"/>
            <a:ext cx="1606658" cy="843496"/>
          </a:xfrm>
          <a:prstGeom prst="rect">
            <a:avLst/>
          </a:prstGeom>
          <a:noFill/>
          <a:extLst>
            <a:ext uri="{909E8E84-426E-40DD-AFC4-6F175D3DCCD1}">
              <a14:hiddenFill xmlns:a14="http://schemas.microsoft.com/office/drawing/2010/main">
                <a:solidFill>
                  <a:srgbClr val="FFFFFF"/>
                </a:solidFill>
              </a14:hiddenFill>
            </a:ext>
          </a:extLst>
        </p:spPr>
      </p:pic>
      <p:grpSp>
        <p:nvGrpSpPr>
          <p:cNvPr id="5123" name="Group 5122">
            <a:extLst>
              <a:ext uri="{FF2B5EF4-FFF2-40B4-BE49-F238E27FC236}">
                <a16:creationId xmlns:a16="http://schemas.microsoft.com/office/drawing/2014/main" id="{A3CDD5D9-BC6E-C4CA-E9EC-5FB888A34AF5}"/>
              </a:ext>
            </a:extLst>
          </p:cNvPr>
          <p:cNvGrpSpPr/>
          <p:nvPr/>
        </p:nvGrpSpPr>
        <p:grpSpPr>
          <a:xfrm>
            <a:off x="6473994" y="3279318"/>
            <a:ext cx="1029006" cy="1111584"/>
            <a:chOff x="5737930" y="2965942"/>
            <a:chExt cx="1029006" cy="1111584"/>
          </a:xfrm>
        </p:grpSpPr>
        <p:pic>
          <p:nvPicPr>
            <p:cNvPr id="58" name="Picture 57">
              <a:extLst>
                <a:ext uri="{FF2B5EF4-FFF2-40B4-BE49-F238E27FC236}">
                  <a16:creationId xmlns:a16="http://schemas.microsoft.com/office/drawing/2014/main" id="{69CCA129-A28B-F7C5-EFD3-D913C413D6A7}"/>
                </a:ext>
              </a:extLst>
            </p:cNvPr>
            <p:cNvPicPr>
              <a:picLocks noChangeAspect="1"/>
            </p:cNvPicPr>
            <p:nvPr/>
          </p:nvPicPr>
          <p:blipFill>
            <a:blip r:embed="rId6"/>
            <a:stretch>
              <a:fillRect/>
            </a:stretch>
          </p:blipFill>
          <p:spPr>
            <a:xfrm>
              <a:off x="5737930" y="2965942"/>
              <a:ext cx="646340" cy="857250"/>
            </a:xfrm>
            <a:prstGeom prst="rect">
              <a:avLst/>
            </a:prstGeom>
          </p:spPr>
        </p:pic>
        <p:pic>
          <p:nvPicPr>
            <p:cNvPr id="5121" name="Graphic 5120" descr="Cloud with solid fill">
              <a:extLst>
                <a:ext uri="{FF2B5EF4-FFF2-40B4-BE49-F238E27FC236}">
                  <a16:creationId xmlns:a16="http://schemas.microsoft.com/office/drawing/2014/main" id="{6E86AA2B-BDE1-F943-0773-9798EA488E0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81040" y="3391630"/>
              <a:ext cx="685896" cy="685896"/>
            </a:xfrm>
            <a:prstGeom prst="rect">
              <a:avLst/>
            </a:prstGeom>
          </p:spPr>
        </p:pic>
      </p:grpSp>
      <p:sp>
        <p:nvSpPr>
          <p:cNvPr id="5131" name="Rectangle 5130">
            <a:extLst>
              <a:ext uri="{FF2B5EF4-FFF2-40B4-BE49-F238E27FC236}">
                <a16:creationId xmlns:a16="http://schemas.microsoft.com/office/drawing/2014/main" id="{CFF6F1C2-7F1F-8460-EFAA-570A821CEDE1}"/>
              </a:ext>
            </a:extLst>
          </p:cNvPr>
          <p:cNvSpPr/>
          <p:nvPr/>
        </p:nvSpPr>
        <p:spPr>
          <a:xfrm>
            <a:off x="8921976" y="1893611"/>
            <a:ext cx="1674566" cy="2983190"/>
          </a:xfrm>
          <a:prstGeom prst="rect">
            <a:avLst/>
          </a:prstGeom>
          <a:no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124" descr="A yellow rectangular objects on a black background&#10;&#10;AI-generated content may be incorrect.">
            <a:extLst>
              <a:ext uri="{FF2B5EF4-FFF2-40B4-BE49-F238E27FC236}">
                <a16:creationId xmlns:a16="http://schemas.microsoft.com/office/drawing/2014/main" id="{352283B2-0F91-83C4-38D5-8F23D0AAE0C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261347" y="1577066"/>
            <a:ext cx="822216" cy="822216"/>
          </a:xfrm>
          <a:prstGeom prst="rect">
            <a:avLst/>
          </a:prstGeom>
        </p:spPr>
      </p:pic>
      <p:pic>
        <p:nvPicPr>
          <p:cNvPr id="5144" name="Picture 5143">
            <a:extLst>
              <a:ext uri="{FF2B5EF4-FFF2-40B4-BE49-F238E27FC236}">
                <a16:creationId xmlns:a16="http://schemas.microsoft.com/office/drawing/2014/main" id="{56D30D09-5162-F7D1-B642-143151829D16}"/>
              </a:ext>
            </a:extLst>
          </p:cNvPr>
          <p:cNvPicPr>
            <a:picLocks noChangeAspect="1"/>
          </p:cNvPicPr>
          <p:nvPr/>
        </p:nvPicPr>
        <p:blipFill>
          <a:blip r:embed="rId10"/>
          <a:stretch>
            <a:fillRect/>
          </a:stretch>
        </p:blipFill>
        <p:spPr>
          <a:xfrm>
            <a:off x="9324885" y="2181225"/>
            <a:ext cx="894520" cy="894520"/>
          </a:xfrm>
          <a:prstGeom prst="rect">
            <a:avLst/>
          </a:prstGeom>
        </p:spPr>
      </p:pic>
      <p:pic>
        <p:nvPicPr>
          <p:cNvPr id="5148" name="Picture 5147">
            <a:extLst>
              <a:ext uri="{FF2B5EF4-FFF2-40B4-BE49-F238E27FC236}">
                <a16:creationId xmlns:a16="http://schemas.microsoft.com/office/drawing/2014/main" id="{A3F6BCC1-E909-F0B2-B3B3-E7300E954204}"/>
              </a:ext>
            </a:extLst>
          </p:cNvPr>
          <p:cNvPicPr>
            <a:picLocks noChangeAspect="1"/>
          </p:cNvPicPr>
          <p:nvPr/>
        </p:nvPicPr>
        <p:blipFill>
          <a:blip r:embed="rId11"/>
          <a:stretch>
            <a:fillRect/>
          </a:stretch>
        </p:blipFill>
        <p:spPr>
          <a:xfrm>
            <a:off x="9324885" y="3570082"/>
            <a:ext cx="894520" cy="894520"/>
          </a:xfrm>
          <a:prstGeom prst="rect">
            <a:avLst/>
          </a:prstGeom>
        </p:spPr>
      </p:pic>
      <p:pic>
        <p:nvPicPr>
          <p:cNvPr id="5159" name="Picture 5158">
            <a:extLst>
              <a:ext uri="{FF2B5EF4-FFF2-40B4-BE49-F238E27FC236}">
                <a16:creationId xmlns:a16="http://schemas.microsoft.com/office/drawing/2014/main" id="{DEA4C662-7019-3753-49CE-DAB8C8681166}"/>
              </a:ext>
            </a:extLst>
          </p:cNvPr>
          <p:cNvPicPr>
            <a:picLocks noChangeAspect="1"/>
          </p:cNvPicPr>
          <p:nvPr/>
        </p:nvPicPr>
        <p:blipFill>
          <a:blip r:embed="rId12"/>
          <a:stretch>
            <a:fillRect/>
          </a:stretch>
        </p:blipFill>
        <p:spPr>
          <a:xfrm>
            <a:off x="7975895" y="5338466"/>
            <a:ext cx="846380" cy="846380"/>
          </a:xfrm>
          <a:prstGeom prst="rect">
            <a:avLst/>
          </a:prstGeom>
        </p:spPr>
      </p:pic>
      <p:sp>
        <p:nvSpPr>
          <p:cNvPr id="5200" name="TextBox 5199">
            <a:extLst>
              <a:ext uri="{FF2B5EF4-FFF2-40B4-BE49-F238E27FC236}">
                <a16:creationId xmlns:a16="http://schemas.microsoft.com/office/drawing/2014/main" id="{2A1F1EE7-B8AD-5DC4-8C6E-07FF2701F1F0}"/>
              </a:ext>
            </a:extLst>
          </p:cNvPr>
          <p:cNvSpPr txBox="1"/>
          <p:nvPr/>
        </p:nvSpPr>
        <p:spPr>
          <a:xfrm>
            <a:off x="4115338" y="4270996"/>
            <a:ext cx="1847512" cy="430887"/>
          </a:xfrm>
          <a:prstGeom prst="rect">
            <a:avLst/>
          </a:prstGeom>
          <a:noFill/>
        </p:spPr>
        <p:txBody>
          <a:bodyPr wrap="square" rtlCol="0">
            <a:spAutoFit/>
          </a:bodyPr>
          <a:lstStyle/>
          <a:p>
            <a:pPr algn="ctr"/>
            <a:r>
              <a:rPr lang="en-US" sz="1100" b="1">
                <a:solidFill>
                  <a:srgbClr val="6B4C1A"/>
                </a:solidFill>
              </a:rPr>
              <a:t>Scheduler</a:t>
            </a:r>
            <a:br>
              <a:rPr lang="en-US" sz="1100" b="1">
                <a:solidFill>
                  <a:srgbClr val="6B4C1A"/>
                </a:solidFill>
              </a:rPr>
            </a:br>
            <a:r>
              <a:rPr lang="en-US" sz="1100" b="1">
                <a:solidFill>
                  <a:srgbClr val="6B4C1A"/>
                </a:solidFill>
              </a:rPr>
              <a:t>Server </a:t>
            </a:r>
          </a:p>
        </p:txBody>
      </p:sp>
      <p:sp>
        <p:nvSpPr>
          <p:cNvPr id="5201" name="TextBox 5200">
            <a:extLst>
              <a:ext uri="{FF2B5EF4-FFF2-40B4-BE49-F238E27FC236}">
                <a16:creationId xmlns:a16="http://schemas.microsoft.com/office/drawing/2014/main" id="{87438DB4-B0AA-7F55-B4A4-7B2D743413E8}"/>
              </a:ext>
            </a:extLst>
          </p:cNvPr>
          <p:cNvSpPr txBox="1"/>
          <p:nvPr/>
        </p:nvSpPr>
        <p:spPr>
          <a:xfrm>
            <a:off x="5891251" y="4270996"/>
            <a:ext cx="1847512" cy="430887"/>
          </a:xfrm>
          <a:prstGeom prst="rect">
            <a:avLst/>
          </a:prstGeom>
          <a:noFill/>
        </p:spPr>
        <p:txBody>
          <a:bodyPr wrap="square" rtlCol="0">
            <a:spAutoFit/>
          </a:bodyPr>
          <a:lstStyle/>
          <a:p>
            <a:pPr algn="ctr"/>
            <a:r>
              <a:rPr lang="en-US" sz="1100"/>
              <a:t>Analytics</a:t>
            </a:r>
            <a:br>
              <a:rPr lang="en-US" sz="1100"/>
            </a:br>
            <a:r>
              <a:rPr lang="en-US" sz="1100"/>
              <a:t>Database </a:t>
            </a:r>
          </a:p>
        </p:txBody>
      </p:sp>
      <p:sp>
        <p:nvSpPr>
          <p:cNvPr id="5202" name="TextBox 5201">
            <a:extLst>
              <a:ext uri="{FF2B5EF4-FFF2-40B4-BE49-F238E27FC236}">
                <a16:creationId xmlns:a16="http://schemas.microsoft.com/office/drawing/2014/main" id="{20B87DC6-324D-8029-BBBB-11E73B525C39}"/>
              </a:ext>
            </a:extLst>
          </p:cNvPr>
          <p:cNvSpPr txBox="1"/>
          <p:nvPr/>
        </p:nvSpPr>
        <p:spPr>
          <a:xfrm>
            <a:off x="7694404" y="2485741"/>
            <a:ext cx="1847512" cy="430887"/>
          </a:xfrm>
          <a:prstGeom prst="rect">
            <a:avLst/>
          </a:prstGeom>
          <a:noFill/>
        </p:spPr>
        <p:txBody>
          <a:bodyPr wrap="square" rtlCol="0">
            <a:spAutoFit/>
          </a:bodyPr>
          <a:lstStyle/>
          <a:p>
            <a:pPr algn="ctr"/>
            <a:r>
              <a:rPr lang="en-US" sz="1100"/>
              <a:t>Power BI</a:t>
            </a:r>
            <a:br>
              <a:rPr lang="en-US" sz="1100"/>
            </a:br>
            <a:r>
              <a:rPr lang="en-US" sz="1100"/>
              <a:t>Service</a:t>
            </a:r>
          </a:p>
        </p:txBody>
      </p:sp>
      <p:sp>
        <p:nvSpPr>
          <p:cNvPr id="5203" name="TextBox 5202">
            <a:extLst>
              <a:ext uri="{FF2B5EF4-FFF2-40B4-BE49-F238E27FC236}">
                <a16:creationId xmlns:a16="http://schemas.microsoft.com/office/drawing/2014/main" id="{AA7402A9-CD6C-E328-1B26-07275C51174F}"/>
              </a:ext>
            </a:extLst>
          </p:cNvPr>
          <p:cNvSpPr txBox="1"/>
          <p:nvPr/>
        </p:nvSpPr>
        <p:spPr>
          <a:xfrm>
            <a:off x="5832734" y="1957383"/>
            <a:ext cx="1847512" cy="430887"/>
          </a:xfrm>
          <a:prstGeom prst="rect">
            <a:avLst/>
          </a:prstGeom>
          <a:noFill/>
        </p:spPr>
        <p:txBody>
          <a:bodyPr wrap="square" rtlCol="0">
            <a:spAutoFit/>
          </a:bodyPr>
          <a:lstStyle/>
          <a:p>
            <a:pPr algn="ctr"/>
            <a:r>
              <a:rPr lang="en-US" sz="1100"/>
              <a:t>Azure Data</a:t>
            </a:r>
            <a:br>
              <a:rPr lang="en-US" sz="1100"/>
            </a:br>
            <a:r>
              <a:rPr lang="en-US" sz="1100"/>
              <a:t>Factory </a:t>
            </a:r>
          </a:p>
        </p:txBody>
      </p:sp>
      <p:sp>
        <p:nvSpPr>
          <p:cNvPr id="5204" name="TextBox 5203">
            <a:extLst>
              <a:ext uri="{FF2B5EF4-FFF2-40B4-BE49-F238E27FC236}">
                <a16:creationId xmlns:a16="http://schemas.microsoft.com/office/drawing/2014/main" id="{6D107BC3-D720-2A1D-2F70-C47CB5FF66B8}"/>
              </a:ext>
            </a:extLst>
          </p:cNvPr>
          <p:cNvSpPr txBox="1"/>
          <p:nvPr/>
        </p:nvSpPr>
        <p:spPr>
          <a:xfrm>
            <a:off x="7524998" y="6120236"/>
            <a:ext cx="1847512" cy="261610"/>
          </a:xfrm>
          <a:prstGeom prst="rect">
            <a:avLst/>
          </a:prstGeom>
          <a:noFill/>
        </p:spPr>
        <p:txBody>
          <a:bodyPr wrap="square" rtlCol="0">
            <a:spAutoFit/>
          </a:bodyPr>
          <a:lstStyle/>
          <a:p>
            <a:pPr algn="ctr"/>
            <a:r>
              <a:rPr lang="en-US" sz="1100"/>
              <a:t>Fabric Data Agent</a:t>
            </a:r>
          </a:p>
        </p:txBody>
      </p:sp>
      <p:sp>
        <p:nvSpPr>
          <p:cNvPr id="5205" name="TextBox 5204">
            <a:extLst>
              <a:ext uri="{FF2B5EF4-FFF2-40B4-BE49-F238E27FC236}">
                <a16:creationId xmlns:a16="http://schemas.microsoft.com/office/drawing/2014/main" id="{9C1E51A8-3484-0729-35BB-E1F405CF7CEF}"/>
              </a:ext>
            </a:extLst>
          </p:cNvPr>
          <p:cNvSpPr txBox="1"/>
          <p:nvPr/>
        </p:nvSpPr>
        <p:spPr>
          <a:xfrm>
            <a:off x="8848389" y="3010057"/>
            <a:ext cx="1847512" cy="261610"/>
          </a:xfrm>
          <a:prstGeom prst="rect">
            <a:avLst/>
          </a:prstGeom>
          <a:noFill/>
        </p:spPr>
        <p:txBody>
          <a:bodyPr wrap="square" rtlCol="0">
            <a:spAutoFit/>
          </a:bodyPr>
          <a:lstStyle/>
          <a:p>
            <a:pPr algn="ctr"/>
            <a:r>
              <a:rPr lang="en-US" sz="1100"/>
              <a:t>Reports</a:t>
            </a:r>
          </a:p>
        </p:txBody>
      </p:sp>
      <p:sp>
        <p:nvSpPr>
          <p:cNvPr id="5206" name="TextBox 5205">
            <a:extLst>
              <a:ext uri="{FF2B5EF4-FFF2-40B4-BE49-F238E27FC236}">
                <a16:creationId xmlns:a16="http://schemas.microsoft.com/office/drawing/2014/main" id="{C88FBB8C-0302-2968-8829-814377729484}"/>
              </a:ext>
            </a:extLst>
          </p:cNvPr>
          <p:cNvSpPr txBox="1"/>
          <p:nvPr/>
        </p:nvSpPr>
        <p:spPr>
          <a:xfrm>
            <a:off x="8835503" y="4377540"/>
            <a:ext cx="1847512" cy="261610"/>
          </a:xfrm>
          <a:prstGeom prst="rect">
            <a:avLst/>
          </a:prstGeom>
          <a:noFill/>
        </p:spPr>
        <p:txBody>
          <a:bodyPr wrap="square" rtlCol="0">
            <a:spAutoFit/>
          </a:bodyPr>
          <a:lstStyle/>
          <a:p>
            <a:pPr algn="ctr"/>
            <a:r>
              <a:rPr lang="en-US" sz="1100"/>
              <a:t>Semantic Models</a:t>
            </a:r>
          </a:p>
        </p:txBody>
      </p:sp>
      <p:cxnSp>
        <p:nvCxnSpPr>
          <p:cNvPr id="5223" name="Straight Arrow Connector 5222">
            <a:extLst>
              <a:ext uri="{FF2B5EF4-FFF2-40B4-BE49-F238E27FC236}">
                <a16:creationId xmlns:a16="http://schemas.microsoft.com/office/drawing/2014/main" id="{47F9E8D2-0C47-1AE3-897B-8CE6161156EB}"/>
              </a:ext>
            </a:extLst>
          </p:cNvPr>
          <p:cNvCxnSpPr>
            <a:cxnSpLocks/>
          </p:cNvCxnSpPr>
          <p:nvPr/>
        </p:nvCxnSpPr>
        <p:spPr>
          <a:xfrm>
            <a:off x="2284152" y="3746991"/>
            <a:ext cx="100538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24" name="Straight Arrow Connector 5223">
            <a:extLst>
              <a:ext uri="{FF2B5EF4-FFF2-40B4-BE49-F238E27FC236}">
                <a16:creationId xmlns:a16="http://schemas.microsoft.com/office/drawing/2014/main" id="{44D634E6-A023-FDCA-1830-C05B8F907134}"/>
              </a:ext>
            </a:extLst>
          </p:cNvPr>
          <p:cNvCxnSpPr>
            <a:cxnSpLocks/>
          </p:cNvCxnSpPr>
          <p:nvPr/>
        </p:nvCxnSpPr>
        <p:spPr>
          <a:xfrm>
            <a:off x="7292340" y="3746991"/>
            <a:ext cx="152993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30" name="Connector: Elbow 5229">
            <a:extLst>
              <a:ext uri="{FF2B5EF4-FFF2-40B4-BE49-F238E27FC236}">
                <a16:creationId xmlns:a16="http://schemas.microsoft.com/office/drawing/2014/main" id="{CE20D82F-C81D-57B1-C3F4-8C9045F84E9D}"/>
              </a:ext>
            </a:extLst>
          </p:cNvPr>
          <p:cNvCxnSpPr>
            <a:cxnSpLocks/>
            <a:stCxn id="5201" idx="2"/>
            <a:endCxn id="5159" idx="1"/>
          </p:cNvCxnSpPr>
          <p:nvPr/>
        </p:nvCxnSpPr>
        <p:spPr>
          <a:xfrm rot="16200000" flipH="1">
            <a:off x="6865565" y="4651325"/>
            <a:ext cx="1059773" cy="1160888"/>
          </a:xfrm>
          <a:prstGeom prst="bent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32" name="Connector: Elbow 5231">
            <a:extLst>
              <a:ext uri="{FF2B5EF4-FFF2-40B4-BE49-F238E27FC236}">
                <a16:creationId xmlns:a16="http://schemas.microsoft.com/office/drawing/2014/main" id="{1A7214E2-0E46-B9D0-459B-A2E0B6458AD6}"/>
              </a:ext>
            </a:extLst>
          </p:cNvPr>
          <p:cNvCxnSpPr>
            <a:stCxn id="5206" idx="2"/>
            <a:endCxn id="5159" idx="3"/>
          </p:cNvCxnSpPr>
          <p:nvPr/>
        </p:nvCxnSpPr>
        <p:spPr>
          <a:xfrm rot="5400000">
            <a:off x="8729514" y="4731911"/>
            <a:ext cx="1122506" cy="936984"/>
          </a:xfrm>
          <a:prstGeom prst="bent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235" name="Graphic 5234" descr="Gears with solid fill">
            <a:extLst>
              <a:ext uri="{FF2B5EF4-FFF2-40B4-BE49-F238E27FC236}">
                <a16:creationId xmlns:a16="http://schemas.microsoft.com/office/drawing/2014/main" id="{14B4FF77-5E88-F510-4F40-7FB6FE456B1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6826015" y="2462515"/>
            <a:ext cx="451822" cy="451822"/>
          </a:xfrm>
          <a:prstGeom prst="rect">
            <a:avLst/>
          </a:prstGeom>
        </p:spPr>
      </p:pic>
      <p:sp>
        <p:nvSpPr>
          <p:cNvPr id="5240" name="TextBox 5239">
            <a:extLst>
              <a:ext uri="{FF2B5EF4-FFF2-40B4-BE49-F238E27FC236}">
                <a16:creationId xmlns:a16="http://schemas.microsoft.com/office/drawing/2014/main" id="{2C506A2D-6452-693B-4336-D54ADA8F3A36}"/>
              </a:ext>
            </a:extLst>
          </p:cNvPr>
          <p:cNvSpPr txBox="1"/>
          <p:nvPr/>
        </p:nvSpPr>
        <p:spPr>
          <a:xfrm>
            <a:off x="6340491" y="2838418"/>
            <a:ext cx="1847512" cy="261610"/>
          </a:xfrm>
          <a:prstGeom prst="rect">
            <a:avLst/>
          </a:prstGeom>
          <a:noFill/>
        </p:spPr>
        <p:txBody>
          <a:bodyPr wrap="square" rtlCol="0">
            <a:spAutoFit/>
          </a:bodyPr>
          <a:lstStyle/>
          <a:p>
            <a:pPr algn="ctr"/>
            <a:r>
              <a:rPr lang="en-US" sz="1100">
                <a:solidFill>
                  <a:schemeClr val="tx1">
                    <a:lumMod val="50000"/>
                    <a:lumOff val="50000"/>
                  </a:schemeClr>
                </a:solidFill>
              </a:rPr>
              <a:t>(Orchestration)</a:t>
            </a:r>
          </a:p>
        </p:txBody>
      </p:sp>
      <p:pic>
        <p:nvPicPr>
          <p:cNvPr id="2" name="Picture 1">
            <a:extLst>
              <a:ext uri="{FF2B5EF4-FFF2-40B4-BE49-F238E27FC236}">
                <a16:creationId xmlns:a16="http://schemas.microsoft.com/office/drawing/2014/main" id="{60555ADB-295D-BD00-280E-7F217FDDC3E9}"/>
              </a:ext>
            </a:extLst>
          </p:cNvPr>
          <p:cNvPicPr>
            <a:picLocks noChangeAspect="1"/>
          </p:cNvPicPr>
          <p:nvPr/>
        </p:nvPicPr>
        <p:blipFill>
          <a:blip r:embed="rId14"/>
          <a:stretch>
            <a:fillRect/>
          </a:stretch>
        </p:blipFill>
        <p:spPr>
          <a:xfrm>
            <a:off x="7924435" y="5280934"/>
            <a:ext cx="441181" cy="411851"/>
          </a:xfrm>
          <a:prstGeom prst="rect">
            <a:avLst/>
          </a:prstGeom>
        </p:spPr>
      </p:pic>
      <p:pic>
        <p:nvPicPr>
          <p:cNvPr id="9" name="Picture 8">
            <a:extLst>
              <a:ext uri="{FF2B5EF4-FFF2-40B4-BE49-F238E27FC236}">
                <a16:creationId xmlns:a16="http://schemas.microsoft.com/office/drawing/2014/main" id="{9AEC1039-95FA-03D1-05C7-A5B98B523310}"/>
              </a:ext>
            </a:extLst>
          </p:cNvPr>
          <p:cNvPicPr>
            <a:picLocks noChangeAspect="1"/>
          </p:cNvPicPr>
          <p:nvPr/>
        </p:nvPicPr>
        <p:blipFill>
          <a:blip r:embed="rId6"/>
          <a:stretch>
            <a:fillRect/>
          </a:stretch>
        </p:blipFill>
        <p:spPr>
          <a:xfrm>
            <a:off x="4696326" y="3282766"/>
            <a:ext cx="646340" cy="857250"/>
          </a:xfrm>
          <a:prstGeom prst="rect">
            <a:avLst/>
          </a:prstGeom>
        </p:spPr>
      </p:pic>
      <p:sp>
        <p:nvSpPr>
          <p:cNvPr id="14" name="Rectangle 13">
            <a:extLst>
              <a:ext uri="{FF2B5EF4-FFF2-40B4-BE49-F238E27FC236}">
                <a16:creationId xmlns:a16="http://schemas.microsoft.com/office/drawing/2014/main" id="{A7C39D74-E0B7-2982-6235-B7D028DA2B48}"/>
              </a:ext>
            </a:extLst>
          </p:cNvPr>
          <p:cNvSpPr/>
          <p:nvPr/>
        </p:nvSpPr>
        <p:spPr>
          <a:xfrm>
            <a:off x="3485478" y="3075745"/>
            <a:ext cx="2080986" cy="1801055"/>
          </a:xfrm>
          <a:prstGeom prst="rect">
            <a:avLst/>
          </a:prstGeom>
          <a:noFill/>
          <a:ln>
            <a:solidFill>
              <a:srgbClr val="6B4C1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4C1A"/>
              </a:solidFill>
              <a:highlight>
                <a:srgbClr val="6B4C1A"/>
              </a:highlight>
            </a:endParaRPr>
          </a:p>
        </p:txBody>
      </p:sp>
      <p:pic>
        <p:nvPicPr>
          <p:cNvPr id="16" name="Picture 15">
            <a:extLst>
              <a:ext uri="{FF2B5EF4-FFF2-40B4-BE49-F238E27FC236}">
                <a16:creationId xmlns:a16="http://schemas.microsoft.com/office/drawing/2014/main" id="{D7BF3C4D-8345-6021-6F4D-36F9FF05974B}"/>
              </a:ext>
            </a:extLst>
          </p:cNvPr>
          <p:cNvPicPr>
            <a:picLocks noChangeAspect="1"/>
          </p:cNvPicPr>
          <p:nvPr/>
        </p:nvPicPr>
        <p:blipFill>
          <a:blip r:embed="rId15"/>
          <a:srcRect t="4623"/>
          <a:stretch>
            <a:fillRect/>
          </a:stretch>
        </p:blipFill>
        <p:spPr>
          <a:xfrm>
            <a:off x="3687575" y="3475023"/>
            <a:ext cx="598818" cy="543936"/>
          </a:xfrm>
          <a:prstGeom prst="roundRect">
            <a:avLst/>
          </a:prstGeom>
        </p:spPr>
      </p:pic>
      <p:sp>
        <p:nvSpPr>
          <p:cNvPr id="17" name="TextBox 16">
            <a:extLst>
              <a:ext uri="{FF2B5EF4-FFF2-40B4-BE49-F238E27FC236}">
                <a16:creationId xmlns:a16="http://schemas.microsoft.com/office/drawing/2014/main" id="{345B1C3F-4A6A-CD9D-A1A3-23663BE84E3C}"/>
              </a:ext>
            </a:extLst>
          </p:cNvPr>
          <p:cNvSpPr txBox="1"/>
          <p:nvPr/>
        </p:nvSpPr>
        <p:spPr>
          <a:xfrm>
            <a:off x="3025271" y="4251150"/>
            <a:ext cx="1847512" cy="430887"/>
          </a:xfrm>
          <a:prstGeom prst="rect">
            <a:avLst/>
          </a:prstGeom>
          <a:noFill/>
        </p:spPr>
        <p:txBody>
          <a:bodyPr wrap="square" rtlCol="0">
            <a:spAutoFit/>
          </a:bodyPr>
          <a:lstStyle/>
          <a:p>
            <a:pPr algn="ctr"/>
            <a:r>
              <a:rPr lang="en-US" sz="1100" b="1">
                <a:solidFill>
                  <a:srgbClr val="6B4C1A"/>
                </a:solidFill>
              </a:rPr>
              <a:t>Data </a:t>
            </a:r>
            <a:br>
              <a:rPr lang="en-US" sz="1100" b="1">
                <a:solidFill>
                  <a:srgbClr val="6B4C1A"/>
                </a:solidFill>
              </a:rPr>
            </a:br>
            <a:r>
              <a:rPr lang="en-US" sz="1100" b="1">
                <a:solidFill>
                  <a:srgbClr val="6B4C1A"/>
                </a:solidFill>
              </a:rPr>
              <a:t>Director</a:t>
            </a:r>
          </a:p>
        </p:txBody>
      </p:sp>
      <p:sp>
        <p:nvSpPr>
          <p:cNvPr id="20" name="TextBox 19">
            <a:extLst>
              <a:ext uri="{FF2B5EF4-FFF2-40B4-BE49-F238E27FC236}">
                <a16:creationId xmlns:a16="http://schemas.microsoft.com/office/drawing/2014/main" id="{BE3618C8-88FB-8B21-5C4B-1E6519820CCC}"/>
              </a:ext>
            </a:extLst>
          </p:cNvPr>
          <p:cNvSpPr txBox="1"/>
          <p:nvPr/>
        </p:nvSpPr>
        <p:spPr>
          <a:xfrm>
            <a:off x="3360788" y="2843554"/>
            <a:ext cx="1922425" cy="261610"/>
          </a:xfrm>
          <a:prstGeom prst="rect">
            <a:avLst/>
          </a:prstGeom>
          <a:noFill/>
        </p:spPr>
        <p:txBody>
          <a:bodyPr wrap="square" rtlCol="0">
            <a:spAutoFit/>
          </a:bodyPr>
          <a:lstStyle/>
          <a:p>
            <a:r>
              <a:rPr lang="en-US" sz="1100">
                <a:solidFill>
                  <a:srgbClr val="6B4C1A"/>
                </a:solidFill>
              </a:rPr>
              <a:t>On-Prem / Virtual machine </a:t>
            </a:r>
          </a:p>
        </p:txBody>
      </p:sp>
      <p:cxnSp>
        <p:nvCxnSpPr>
          <p:cNvPr id="21" name="Straight Arrow Connector 20">
            <a:extLst>
              <a:ext uri="{FF2B5EF4-FFF2-40B4-BE49-F238E27FC236}">
                <a16:creationId xmlns:a16="http://schemas.microsoft.com/office/drawing/2014/main" id="{59CDB850-3321-AE87-9B23-55D666D75667}"/>
              </a:ext>
            </a:extLst>
          </p:cNvPr>
          <p:cNvCxnSpPr>
            <a:cxnSpLocks/>
          </p:cNvCxnSpPr>
          <p:nvPr/>
        </p:nvCxnSpPr>
        <p:spPr>
          <a:xfrm>
            <a:off x="4323787" y="3746991"/>
            <a:ext cx="295647" cy="0"/>
          </a:xfrm>
          <a:prstGeom prst="straightConnector1">
            <a:avLst/>
          </a:prstGeom>
          <a:ln>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A736224-78AD-16E0-6B34-3D7BC263B09F}"/>
              </a:ext>
            </a:extLst>
          </p:cNvPr>
          <p:cNvSpPr txBox="1"/>
          <p:nvPr/>
        </p:nvSpPr>
        <p:spPr>
          <a:xfrm>
            <a:off x="2319329" y="3240538"/>
            <a:ext cx="813169" cy="538609"/>
          </a:xfrm>
          <a:prstGeom prst="rect">
            <a:avLst/>
          </a:prstGeom>
          <a:noFill/>
        </p:spPr>
        <p:txBody>
          <a:bodyPr wrap="square" rtlCol="0">
            <a:spAutoFit/>
          </a:bodyPr>
          <a:lstStyle/>
          <a:p>
            <a:pPr algn="ctr"/>
            <a:r>
              <a:rPr lang="en-US" sz="1100" b="1">
                <a:solidFill>
                  <a:srgbClr val="6B4C1A"/>
                </a:solidFill>
              </a:rPr>
              <a:t>Web</a:t>
            </a:r>
            <a:r>
              <a:rPr lang="en-US" b="1">
                <a:solidFill>
                  <a:srgbClr val="6B4C1A"/>
                </a:solidFill>
              </a:rPr>
              <a:t> </a:t>
            </a:r>
            <a:r>
              <a:rPr lang="en-US" sz="1100" b="1">
                <a:solidFill>
                  <a:srgbClr val="6B4C1A"/>
                </a:solidFill>
              </a:rPr>
              <a:t>Services</a:t>
            </a:r>
          </a:p>
        </p:txBody>
      </p:sp>
      <p:cxnSp>
        <p:nvCxnSpPr>
          <p:cNvPr id="24" name="Straight Arrow Connector 23">
            <a:extLst>
              <a:ext uri="{FF2B5EF4-FFF2-40B4-BE49-F238E27FC236}">
                <a16:creationId xmlns:a16="http://schemas.microsoft.com/office/drawing/2014/main" id="{69F41112-E4B6-CF57-34A2-D8D0C6813CC6}"/>
              </a:ext>
            </a:extLst>
          </p:cNvPr>
          <p:cNvCxnSpPr>
            <a:cxnSpLocks/>
          </p:cNvCxnSpPr>
          <p:nvPr/>
        </p:nvCxnSpPr>
        <p:spPr>
          <a:xfrm>
            <a:off x="5652192" y="3777098"/>
            <a:ext cx="596208"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091BEDB-A448-D8BB-1BE7-6319BB114B6C}"/>
              </a:ext>
            </a:extLst>
          </p:cNvPr>
          <p:cNvCxnSpPr>
            <a:cxnSpLocks/>
            <a:stCxn id="5203" idx="2"/>
          </p:cNvCxnSpPr>
          <p:nvPr/>
        </p:nvCxnSpPr>
        <p:spPr>
          <a:xfrm>
            <a:off x="6756490" y="2388270"/>
            <a:ext cx="0" cy="796890"/>
          </a:xfrm>
          <a:prstGeom prst="straightConnector1">
            <a:avLst/>
          </a:prstGeom>
          <a:ln>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261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B58ACC0E-10E4-FCA8-7B6E-40A7A3FE74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15439C-8F63-9322-AD99-77558B307873}"/>
              </a:ext>
            </a:extLst>
          </p:cNvPr>
          <p:cNvSpPr/>
          <p:nvPr/>
        </p:nvSpPr>
        <p:spPr>
          <a:xfrm>
            <a:off x="9187" y="-1"/>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151491-8D3D-F9B5-AE9F-D87369FCE7AE}"/>
              </a:ext>
            </a:extLst>
          </p:cNvPr>
          <p:cNvSpPr txBox="1"/>
          <p:nvPr/>
        </p:nvSpPr>
        <p:spPr>
          <a:xfrm>
            <a:off x="181415" y="326716"/>
            <a:ext cx="62925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from BC SaaS with bc2adls</a:t>
            </a:r>
          </a:p>
        </p:txBody>
      </p:sp>
      <p:grpSp>
        <p:nvGrpSpPr>
          <p:cNvPr id="5" name="Group 4">
            <a:extLst>
              <a:ext uri="{FF2B5EF4-FFF2-40B4-BE49-F238E27FC236}">
                <a16:creationId xmlns:a16="http://schemas.microsoft.com/office/drawing/2014/main" id="{3CDCEFD2-B991-1AF9-FF19-33148B94490A}"/>
              </a:ext>
            </a:extLst>
          </p:cNvPr>
          <p:cNvGrpSpPr/>
          <p:nvPr/>
        </p:nvGrpSpPr>
        <p:grpSpPr>
          <a:xfrm>
            <a:off x="876300" y="788381"/>
            <a:ext cx="9963150" cy="5753073"/>
            <a:chOff x="457200" y="66678"/>
            <a:chExt cx="10744200" cy="6645879"/>
          </a:xfrm>
        </p:grpSpPr>
        <p:sp>
          <p:nvSpPr>
            <p:cNvPr id="6" name="Rectangle: Rounded Corners 5">
              <a:extLst>
                <a:ext uri="{FF2B5EF4-FFF2-40B4-BE49-F238E27FC236}">
                  <a16:creationId xmlns:a16="http://schemas.microsoft.com/office/drawing/2014/main" id="{24394E9B-D04B-60BD-8847-046732DBE0FE}"/>
                </a:ext>
              </a:extLst>
            </p:cNvPr>
            <p:cNvSpPr/>
            <p:nvPr/>
          </p:nvSpPr>
          <p:spPr>
            <a:xfrm>
              <a:off x="457200" y="66678"/>
              <a:ext cx="10744200" cy="6645879"/>
            </a:xfrm>
            <a:prstGeom prst="roundRect">
              <a:avLst/>
            </a:prstGeom>
            <a:solidFill>
              <a:schemeClr val="bg2">
                <a:lumMod val="9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BFD2BC0-3444-B088-02EF-AFEC68FC4E60}"/>
                </a:ext>
              </a:extLst>
            </p:cNvPr>
            <p:cNvGrpSpPr/>
            <p:nvPr/>
          </p:nvGrpSpPr>
          <p:grpSpPr>
            <a:xfrm>
              <a:off x="467653" y="1866900"/>
              <a:ext cx="7190447" cy="3124200"/>
              <a:chOff x="467653" y="1866900"/>
              <a:chExt cx="7190447" cy="3124200"/>
            </a:xfrm>
          </p:grpSpPr>
          <p:sp>
            <p:nvSpPr>
              <p:cNvPr id="11" name="AutoShape 13" descr="Copilot studio brand Logo">
                <a:extLst>
                  <a:ext uri="{FF2B5EF4-FFF2-40B4-BE49-F238E27FC236}">
                    <a16:creationId xmlns:a16="http://schemas.microsoft.com/office/drawing/2014/main" id="{9449EA54-FE55-BE2B-EC6B-1434BE97A821}"/>
                  </a:ext>
                </a:extLst>
              </p:cNvPr>
              <p:cNvSpPr>
                <a:spLocks noChangeAspect="1" noChangeArrowheads="1"/>
              </p:cNvSpPr>
              <p:nvPr/>
            </p:nvSpPr>
            <p:spPr bwMode="auto">
              <a:xfrm>
                <a:off x="4533900" y="1866900"/>
                <a:ext cx="3124200" cy="3124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TextBox 33">
                <a:extLst>
                  <a:ext uri="{FF2B5EF4-FFF2-40B4-BE49-F238E27FC236}">
                    <a16:creationId xmlns:a16="http://schemas.microsoft.com/office/drawing/2014/main" id="{08B793A2-83F1-BEFF-0087-1B4D005C0F0C}"/>
                  </a:ext>
                </a:extLst>
              </p:cNvPr>
              <p:cNvSpPr txBox="1"/>
              <p:nvPr/>
            </p:nvSpPr>
            <p:spPr>
              <a:xfrm>
                <a:off x="467653" y="4168285"/>
                <a:ext cx="1992346" cy="497755"/>
              </a:xfrm>
              <a:prstGeom prst="rect">
                <a:avLst/>
              </a:prstGeom>
              <a:noFill/>
            </p:spPr>
            <p:txBody>
              <a:bodyPr wrap="square" rtlCol="0">
                <a:spAutoFit/>
              </a:bodyPr>
              <a:lstStyle/>
              <a:p>
                <a:pPr algn="ctr"/>
                <a:r>
                  <a:rPr lang="en-US" sz="1100"/>
                  <a:t>Business Central </a:t>
                </a:r>
                <a:br>
                  <a:rPr lang="en-US" sz="1100"/>
                </a:br>
                <a:r>
                  <a:rPr lang="en-US" sz="1100"/>
                  <a:t>Saas</a:t>
                </a:r>
              </a:p>
            </p:txBody>
          </p:sp>
        </p:grpSp>
      </p:grpSp>
      <p:pic>
        <p:nvPicPr>
          <p:cNvPr id="5124" name="Picture 4" descr="Downalod Microsoft Dynamics 365 Business Central icons ...">
            <a:extLst>
              <a:ext uri="{FF2B5EF4-FFF2-40B4-BE49-F238E27FC236}">
                <a16:creationId xmlns:a16="http://schemas.microsoft.com/office/drawing/2014/main" id="{4482BA6F-E7E7-7C2F-75A5-7D9756D9B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07" y="2851285"/>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F600B25-6939-7070-756C-FBD288EF8B3F}"/>
              </a:ext>
            </a:extLst>
          </p:cNvPr>
          <p:cNvSpPr txBox="1"/>
          <p:nvPr/>
        </p:nvSpPr>
        <p:spPr>
          <a:xfrm>
            <a:off x="2332175" y="3352745"/>
            <a:ext cx="1296481" cy="400110"/>
          </a:xfrm>
          <a:prstGeom prst="rect">
            <a:avLst/>
          </a:prstGeom>
          <a:noFill/>
        </p:spPr>
        <p:txBody>
          <a:bodyPr wrap="square" rtlCol="0">
            <a:spAutoFit/>
          </a:bodyPr>
          <a:lstStyle/>
          <a:p>
            <a:pPr algn="ctr"/>
            <a:r>
              <a:rPr lang="en-US" sz="2000">
                <a:solidFill>
                  <a:srgbClr val="B58214"/>
                </a:solidFill>
                <a:latin typeface="Aptos" panose="020B0004020202020204" pitchFamily="34" charset="0"/>
                <a:cs typeface="Aptos Serif" panose="02020604070405020304" pitchFamily="18" charset="0"/>
              </a:rPr>
              <a:t>Bc2adls</a:t>
            </a:r>
            <a:r>
              <a:rPr lang="en-US" sz="1400">
                <a:solidFill>
                  <a:srgbClr val="B58214"/>
                </a:solidFill>
                <a:latin typeface="Aptos" panose="020B0004020202020204" pitchFamily="34" charset="0"/>
                <a:cs typeface="Aptos Serif" panose="02020604070405020304" pitchFamily="18" charset="0"/>
              </a:rPr>
              <a:t> </a:t>
            </a:r>
          </a:p>
        </p:txBody>
      </p:sp>
      <p:sp>
        <p:nvSpPr>
          <p:cNvPr id="44" name="AutoShape 10" descr="Azure Data Lake Storage Invisible Background">
            <a:extLst>
              <a:ext uri="{FF2B5EF4-FFF2-40B4-BE49-F238E27FC236}">
                <a16:creationId xmlns:a16="http://schemas.microsoft.com/office/drawing/2014/main" id="{28C395F6-2425-BD5D-44C4-5AFC270A45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50" name="Picture 30" descr="Microsoft BI Tools: Azure Data Lake">
            <a:extLst>
              <a:ext uri="{FF2B5EF4-FFF2-40B4-BE49-F238E27FC236}">
                <a16:creationId xmlns:a16="http://schemas.microsoft.com/office/drawing/2014/main" id="{DB35FADA-05C3-D04F-8455-2B1C58D10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164" y="3239977"/>
            <a:ext cx="952498" cy="857248"/>
          </a:xfrm>
          <a:prstGeom prst="rect">
            <a:avLst/>
          </a:prstGeom>
          <a:noFill/>
          <a:extLst>
            <a:ext uri="{909E8E84-426E-40DD-AFC4-6F175D3DCCD1}">
              <a14:hiddenFill xmlns:a14="http://schemas.microsoft.com/office/drawing/2010/main">
                <a:solidFill>
                  <a:srgbClr val="FFFFFF"/>
                </a:solidFill>
              </a14:hiddenFill>
            </a:ext>
          </a:extLst>
        </p:spPr>
      </p:pic>
      <p:sp>
        <p:nvSpPr>
          <p:cNvPr id="5200" name="TextBox 5199">
            <a:extLst>
              <a:ext uri="{FF2B5EF4-FFF2-40B4-BE49-F238E27FC236}">
                <a16:creationId xmlns:a16="http://schemas.microsoft.com/office/drawing/2014/main" id="{77EDAF0C-70DC-E3A7-E638-8B030CADA578}"/>
              </a:ext>
            </a:extLst>
          </p:cNvPr>
          <p:cNvSpPr txBox="1"/>
          <p:nvPr/>
        </p:nvSpPr>
        <p:spPr>
          <a:xfrm>
            <a:off x="3198695" y="4310491"/>
            <a:ext cx="1847512" cy="430887"/>
          </a:xfrm>
          <a:prstGeom prst="rect">
            <a:avLst/>
          </a:prstGeom>
          <a:noFill/>
        </p:spPr>
        <p:txBody>
          <a:bodyPr wrap="square" rtlCol="0">
            <a:spAutoFit/>
          </a:bodyPr>
          <a:lstStyle/>
          <a:p>
            <a:pPr algn="ctr"/>
            <a:r>
              <a:rPr lang="en-US" sz="1100"/>
              <a:t>Azure Data Lake </a:t>
            </a:r>
            <a:br>
              <a:rPr lang="en-US" sz="1100"/>
            </a:br>
            <a:r>
              <a:rPr lang="en-US" sz="1100"/>
              <a:t>Storage</a:t>
            </a:r>
          </a:p>
        </p:txBody>
      </p:sp>
      <p:cxnSp>
        <p:nvCxnSpPr>
          <p:cNvPr id="5208" name="Connector: Elbow 5207">
            <a:extLst>
              <a:ext uri="{FF2B5EF4-FFF2-40B4-BE49-F238E27FC236}">
                <a16:creationId xmlns:a16="http://schemas.microsoft.com/office/drawing/2014/main" id="{D5D92CBF-5DC6-293C-C789-140D1A6996E8}"/>
              </a:ext>
            </a:extLst>
          </p:cNvPr>
          <p:cNvCxnSpPr>
            <a:cxnSpLocks/>
          </p:cNvCxnSpPr>
          <p:nvPr/>
        </p:nvCxnSpPr>
        <p:spPr>
          <a:xfrm flipV="1">
            <a:off x="4139640" y="2700867"/>
            <a:ext cx="2616852" cy="539111"/>
          </a:xfrm>
          <a:prstGeom prst="bentConnector3">
            <a:avLst>
              <a:gd name="adj1" fmla="val -149"/>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23" name="Straight Arrow Connector 5222">
            <a:extLst>
              <a:ext uri="{FF2B5EF4-FFF2-40B4-BE49-F238E27FC236}">
                <a16:creationId xmlns:a16="http://schemas.microsoft.com/office/drawing/2014/main" id="{2B64EA75-647E-561C-E5A6-A8CD824E228E}"/>
              </a:ext>
            </a:extLst>
          </p:cNvPr>
          <p:cNvCxnSpPr/>
          <p:nvPr/>
        </p:nvCxnSpPr>
        <p:spPr>
          <a:xfrm>
            <a:off x="2332175" y="3746991"/>
            <a:ext cx="129648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34" descr="Microsoft Azure Data Factory » EBIS">
            <a:extLst>
              <a:ext uri="{FF2B5EF4-FFF2-40B4-BE49-F238E27FC236}">
                <a16:creationId xmlns:a16="http://schemas.microsoft.com/office/drawing/2014/main" id="{A6678E03-9517-E161-F468-BD4B789CB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3161" y="1015920"/>
            <a:ext cx="1606658" cy="84349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8AFE13A-CD81-69D5-155E-96EE215B41A5}"/>
              </a:ext>
            </a:extLst>
          </p:cNvPr>
          <p:cNvGrpSpPr/>
          <p:nvPr/>
        </p:nvGrpSpPr>
        <p:grpSpPr>
          <a:xfrm>
            <a:off x="6473994" y="3279318"/>
            <a:ext cx="1029006" cy="1111584"/>
            <a:chOff x="5737930" y="2965942"/>
            <a:chExt cx="1029006" cy="1111584"/>
          </a:xfrm>
        </p:grpSpPr>
        <p:pic>
          <p:nvPicPr>
            <p:cNvPr id="10" name="Picture 9">
              <a:extLst>
                <a:ext uri="{FF2B5EF4-FFF2-40B4-BE49-F238E27FC236}">
                  <a16:creationId xmlns:a16="http://schemas.microsoft.com/office/drawing/2014/main" id="{0FD52C26-83CC-FCC2-05F3-EC3EED641E9C}"/>
                </a:ext>
              </a:extLst>
            </p:cNvPr>
            <p:cNvPicPr>
              <a:picLocks noChangeAspect="1"/>
            </p:cNvPicPr>
            <p:nvPr/>
          </p:nvPicPr>
          <p:blipFill>
            <a:blip r:embed="rId7"/>
            <a:stretch>
              <a:fillRect/>
            </a:stretch>
          </p:blipFill>
          <p:spPr>
            <a:xfrm>
              <a:off x="5737930" y="2965942"/>
              <a:ext cx="646340" cy="857250"/>
            </a:xfrm>
            <a:prstGeom prst="rect">
              <a:avLst/>
            </a:prstGeom>
          </p:spPr>
        </p:pic>
        <p:pic>
          <p:nvPicPr>
            <p:cNvPr id="12" name="Graphic 11" descr="Cloud with solid fill">
              <a:extLst>
                <a:ext uri="{FF2B5EF4-FFF2-40B4-BE49-F238E27FC236}">
                  <a16:creationId xmlns:a16="http://schemas.microsoft.com/office/drawing/2014/main" id="{FA97877B-FA28-A661-4E89-A3B78A00732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081040" y="3391630"/>
              <a:ext cx="685896" cy="685896"/>
            </a:xfrm>
            <a:prstGeom prst="rect">
              <a:avLst/>
            </a:prstGeom>
          </p:spPr>
        </p:pic>
      </p:grpSp>
      <p:sp>
        <p:nvSpPr>
          <p:cNvPr id="13" name="Rectangle 12">
            <a:extLst>
              <a:ext uri="{FF2B5EF4-FFF2-40B4-BE49-F238E27FC236}">
                <a16:creationId xmlns:a16="http://schemas.microsoft.com/office/drawing/2014/main" id="{AFD6FE8A-BF7D-6CD9-C920-29C08DAF34F6}"/>
              </a:ext>
            </a:extLst>
          </p:cNvPr>
          <p:cNvSpPr/>
          <p:nvPr/>
        </p:nvSpPr>
        <p:spPr>
          <a:xfrm>
            <a:off x="8921976" y="1893611"/>
            <a:ext cx="1674566" cy="2983190"/>
          </a:xfrm>
          <a:prstGeom prst="rect">
            <a:avLst/>
          </a:prstGeom>
          <a:no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yellow rectangular objects on a black background&#10;&#10;AI-generated content may be incorrect.">
            <a:extLst>
              <a:ext uri="{FF2B5EF4-FFF2-40B4-BE49-F238E27FC236}">
                <a16:creationId xmlns:a16="http://schemas.microsoft.com/office/drawing/2014/main" id="{E6686F56-6311-9DD0-61C6-909714051A0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61347" y="1577066"/>
            <a:ext cx="822216" cy="822216"/>
          </a:xfrm>
          <a:prstGeom prst="rect">
            <a:avLst/>
          </a:prstGeom>
        </p:spPr>
      </p:pic>
      <p:pic>
        <p:nvPicPr>
          <p:cNvPr id="15" name="Picture 14">
            <a:extLst>
              <a:ext uri="{FF2B5EF4-FFF2-40B4-BE49-F238E27FC236}">
                <a16:creationId xmlns:a16="http://schemas.microsoft.com/office/drawing/2014/main" id="{58446C10-0A62-A6C9-31FF-1C36E2CAA14A}"/>
              </a:ext>
            </a:extLst>
          </p:cNvPr>
          <p:cNvPicPr>
            <a:picLocks noChangeAspect="1"/>
          </p:cNvPicPr>
          <p:nvPr/>
        </p:nvPicPr>
        <p:blipFill>
          <a:blip r:embed="rId11"/>
          <a:stretch>
            <a:fillRect/>
          </a:stretch>
        </p:blipFill>
        <p:spPr>
          <a:xfrm>
            <a:off x="9324885" y="2181225"/>
            <a:ext cx="894520" cy="894520"/>
          </a:xfrm>
          <a:prstGeom prst="rect">
            <a:avLst/>
          </a:prstGeom>
        </p:spPr>
      </p:pic>
      <p:pic>
        <p:nvPicPr>
          <p:cNvPr id="16" name="Picture 15">
            <a:extLst>
              <a:ext uri="{FF2B5EF4-FFF2-40B4-BE49-F238E27FC236}">
                <a16:creationId xmlns:a16="http://schemas.microsoft.com/office/drawing/2014/main" id="{F071D4AD-100A-484F-8DFD-D5A6FBC6ADD4}"/>
              </a:ext>
            </a:extLst>
          </p:cNvPr>
          <p:cNvPicPr>
            <a:picLocks noChangeAspect="1"/>
          </p:cNvPicPr>
          <p:nvPr/>
        </p:nvPicPr>
        <p:blipFill>
          <a:blip r:embed="rId12"/>
          <a:stretch>
            <a:fillRect/>
          </a:stretch>
        </p:blipFill>
        <p:spPr>
          <a:xfrm>
            <a:off x="9324885" y="3570082"/>
            <a:ext cx="894520" cy="894520"/>
          </a:xfrm>
          <a:prstGeom prst="rect">
            <a:avLst/>
          </a:prstGeom>
        </p:spPr>
      </p:pic>
      <p:pic>
        <p:nvPicPr>
          <p:cNvPr id="17" name="Picture 16">
            <a:extLst>
              <a:ext uri="{FF2B5EF4-FFF2-40B4-BE49-F238E27FC236}">
                <a16:creationId xmlns:a16="http://schemas.microsoft.com/office/drawing/2014/main" id="{C803AFC9-5529-062D-7FA9-699736A0EB3E}"/>
              </a:ext>
            </a:extLst>
          </p:cNvPr>
          <p:cNvPicPr>
            <a:picLocks noChangeAspect="1"/>
          </p:cNvPicPr>
          <p:nvPr/>
        </p:nvPicPr>
        <p:blipFill>
          <a:blip r:embed="rId13"/>
          <a:stretch>
            <a:fillRect/>
          </a:stretch>
        </p:blipFill>
        <p:spPr>
          <a:xfrm>
            <a:off x="7975895" y="5338466"/>
            <a:ext cx="846380" cy="846380"/>
          </a:xfrm>
          <a:prstGeom prst="rect">
            <a:avLst/>
          </a:prstGeom>
        </p:spPr>
      </p:pic>
      <p:sp>
        <p:nvSpPr>
          <p:cNvPr id="18" name="TextBox 17">
            <a:extLst>
              <a:ext uri="{FF2B5EF4-FFF2-40B4-BE49-F238E27FC236}">
                <a16:creationId xmlns:a16="http://schemas.microsoft.com/office/drawing/2014/main" id="{8BE55974-1916-7017-3A2F-86E0707EB2FA}"/>
              </a:ext>
            </a:extLst>
          </p:cNvPr>
          <p:cNvSpPr txBox="1"/>
          <p:nvPr/>
        </p:nvSpPr>
        <p:spPr>
          <a:xfrm>
            <a:off x="5891251" y="4270996"/>
            <a:ext cx="1847512" cy="430887"/>
          </a:xfrm>
          <a:prstGeom prst="rect">
            <a:avLst/>
          </a:prstGeom>
          <a:noFill/>
        </p:spPr>
        <p:txBody>
          <a:bodyPr wrap="square" rtlCol="0">
            <a:spAutoFit/>
          </a:bodyPr>
          <a:lstStyle/>
          <a:p>
            <a:pPr algn="ctr"/>
            <a:r>
              <a:rPr lang="en-US" sz="1100"/>
              <a:t>Analytics</a:t>
            </a:r>
            <a:br>
              <a:rPr lang="en-US" sz="1100"/>
            </a:br>
            <a:r>
              <a:rPr lang="en-US" sz="1100"/>
              <a:t>Database </a:t>
            </a:r>
          </a:p>
        </p:txBody>
      </p:sp>
      <p:sp>
        <p:nvSpPr>
          <p:cNvPr id="19" name="TextBox 18">
            <a:extLst>
              <a:ext uri="{FF2B5EF4-FFF2-40B4-BE49-F238E27FC236}">
                <a16:creationId xmlns:a16="http://schemas.microsoft.com/office/drawing/2014/main" id="{B750466A-DAE0-0436-543C-8E8CB758B498}"/>
              </a:ext>
            </a:extLst>
          </p:cNvPr>
          <p:cNvSpPr txBox="1"/>
          <p:nvPr/>
        </p:nvSpPr>
        <p:spPr>
          <a:xfrm>
            <a:off x="7694404" y="2485741"/>
            <a:ext cx="1847512" cy="430887"/>
          </a:xfrm>
          <a:prstGeom prst="rect">
            <a:avLst/>
          </a:prstGeom>
          <a:noFill/>
        </p:spPr>
        <p:txBody>
          <a:bodyPr wrap="square" rtlCol="0">
            <a:spAutoFit/>
          </a:bodyPr>
          <a:lstStyle/>
          <a:p>
            <a:pPr algn="ctr"/>
            <a:r>
              <a:rPr lang="en-US" sz="1100"/>
              <a:t>Power BI</a:t>
            </a:r>
            <a:br>
              <a:rPr lang="en-US" sz="1100"/>
            </a:br>
            <a:r>
              <a:rPr lang="en-US" sz="1100"/>
              <a:t>Service</a:t>
            </a:r>
          </a:p>
        </p:txBody>
      </p:sp>
      <p:sp>
        <p:nvSpPr>
          <p:cNvPr id="21" name="TextBox 20">
            <a:extLst>
              <a:ext uri="{FF2B5EF4-FFF2-40B4-BE49-F238E27FC236}">
                <a16:creationId xmlns:a16="http://schemas.microsoft.com/office/drawing/2014/main" id="{B396D3DD-38F4-4C1A-E586-D5079D75E3DD}"/>
              </a:ext>
            </a:extLst>
          </p:cNvPr>
          <p:cNvSpPr txBox="1"/>
          <p:nvPr/>
        </p:nvSpPr>
        <p:spPr>
          <a:xfrm>
            <a:off x="7524998" y="6120236"/>
            <a:ext cx="1847512" cy="261610"/>
          </a:xfrm>
          <a:prstGeom prst="rect">
            <a:avLst/>
          </a:prstGeom>
          <a:noFill/>
        </p:spPr>
        <p:txBody>
          <a:bodyPr wrap="square" rtlCol="0">
            <a:spAutoFit/>
          </a:bodyPr>
          <a:lstStyle/>
          <a:p>
            <a:pPr algn="ctr"/>
            <a:r>
              <a:rPr lang="en-US" sz="1100"/>
              <a:t>Fabric Data Agent</a:t>
            </a:r>
          </a:p>
        </p:txBody>
      </p:sp>
      <p:sp>
        <p:nvSpPr>
          <p:cNvPr id="22" name="TextBox 21">
            <a:extLst>
              <a:ext uri="{FF2B5EF4-FFF2-40B4-BE49-F238E27FC236}">
                <a16:creationId xmlns:a16="http://schemas.microsoft.com/office/drawing/2014/main" id="{CC41513D-84DD-15C9-B9E4-6E06F1BCD0D2}"/>
              </a:ext>
            </a:extLst>
          </p:cNvPr>
          <p:cNvSpPr txBox="1"/>
          <p:nvPr/>
        </p:nvSpPr>
        <p:spPr>
          <a:xfrm>
            <a:off x="8848389" y="3010057"/>
            <a:ext cx="1847512" cy="261610"/>
          </a:xfrm>
          <a:prstGeom prst="rect">
            <a:avLst/>
          </a:prstGeom>
          <a:noFill/>
        </p:spPr>
        <p:txBody>
          <a:bodyPr wrap="square" rtlCol="0">
            <a:spAutoFit/>
          </a:bodyPr>
          <a:lstStyle/>
          <a:p>
            <a:pPr algn="ctr"/>
            <a:r>
              <a:rPr lang="en-US" sz="1100"/>
              <a:t>Reports</a:t>
            </a:r>
          </a:p>
        </p:txBody>
      </p:sp>
      <p:sp>
        <p:nvSpPr>
          <p:cNvPr id="23" name="TextBox 22">
            <a:extLst>
              <a:ext uri="{FF2B5EF4-FFF2-40B4-BE49-F238E27FC236}">
                <a16:creationId xmlns:a16="http://schemas.microsoft.com/office/drawing/2014/main" id="{512FD833-A5D1-26DF-9844-EE2F0B8E651D}"/>
              </a:ext>
            </a:extLst>
          </p:cNvPr>
          <p:cNvSpPr txBox="1"/>
          <p:nvPr/>
        </p:nvSpPr>
        <p:spPr>
          <a:xfrm>
            <a:off x="8835503" y="4377540"/>
            <a:ext cx="1847512" cy="261610"/>
          </a:xfrm>
          <a:prstGeom prst="rect">
            <a:avLst/>
          </a:prstGeom>
          <a:noFill/>
        </p:spPr>
        <p:txBody>
          <a:bodyPr wrap="square" rtlCol="0">
            <a:spAutoFit/>
          </a:bodyPr>
          <a:lstStyle/>
          <a:p>
            <a:pPr algn="ctr"/>
            <a:r>
              <a:rPr lang="en-US" sz="1100"/>
              <a:t>Semantic Models</a:t>
            </a:r>
          </a:p>
        </p:txBody>
      </p:sp>
      <p:cxnSp>
        <p:nvCxnSpPr>
          <p:cNvPr id="24" name="Straight Arrow Connector 23">
            <a:extLst>
              <a:ext uri="{FF2B5EF4-FFF2-40B4-BE49-F238E27FC236}">
                <a16:creationId xmlns:a16="http://schemas.microsoft.com/office/drawing/2014/main" id="{D9B901BA-8E13-46B3-C463-1AB25CD08EE0}"/>
              </a:ext>
            </a:extLst>
          </p:cNvPr>
          <p:cNvCxnSpPr>
            <a:cxnSpLocks/>
          </p:cNvCxnSpPr>
          <p:nvPr/>
        </p:nvCxnSpPr>
        <p:spPr>
          <a:xfrm>
            <a:off x="7292340" y="3746991"/>
            <a:ext cx="152993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C78930E1-0FC9-DBD5-F22A-4E30EB6CD0AB}"/>
              </a:ext>
            </a:extLst>
          </p:cNvPr>
          <p:cNvCxnSpPr>
            <a:cxnSpLocks/>
            <a:stCxn id="18" idx="2"/>
            <a:endCxn id="17" idx="1"/>
          </p:cNvCxnSpPr>
          <p:nvPr/>
        </p:nvCxnSpPr>
        <p:spPr>
          <a:xfrm rot="16200000" flipH="1">
            <a:off x="6865565" y="4651325"/>
            <a:ext cx="1059773" cy="1160888"/>
          </a:xfrm>
          <a:prstGeom prst="bent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786006E6-82FC-19DD-7791-CB9B63606EA0}"/>
              </a:ext>
            </a:extLst>
          </p:cNvPr>
          <p:cNvCxnSpPr>
            <a:stCxn id="23" idx="2"/>
            <a:endCxn id="17" idx="3"/>
          </p:cNvCxnSpPr>
          <p:nvPr/>
        </p:nvCxnSpPr>
        <p:spPr>
          <a:xfrm rot="5400000">
            <a:off x="8729514" y="4731911"/>
            <a:ext cx="1122506" cy="936984"/>
          </a:xfrm>
          <a:prstGeom prst="bent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73A1D834-3C08-7515-0745-A274A2E94168}"/>
              </a:ext>
            </a:extLst>
          </p:cNvPr>
          <p:cNvPicPr>
            <a:picLocks noChangeAspect="1"/>
          </p:cNvPicPr>
          <p:nvPr/>
        </p:nvPicPr>
        <p:blipFill>
          <a:blip r:embed="rId14"/>
          <a:stretch>
            <a:fillRect/>
          </a:stretch>
        </p:blipFill>
        <p:spPr>
          <a:xfrm>
            <a:off x="7924435" y="5280934"/>
            <a:ext cx="441181" cy="411851"/>
          </a:xfrm>
          <a:prstGeom prst="rect">
            <a:avLst/>
          </a:prstGeom>
        </p:spPr>
      </p:pic>
      <p:sp>
        <p:nvSpPr>
          <p:cNvPr id="2" name="TextBox 1">
            <a:extLst>
              <a:ext uri="{FF2B5EF4-FFF2-40B4-BE49-F238E27FC236}">
                <a16:creationId xmlns:a16="http://schemas.microsoft.com/office/drawing/2014/main" id="{A0632F3B-F9FA-D75F-B7BC-C6ADEC0C6FD2}"/>
              </a:ext>
            </a:extLst>
          </p:cNvPr>
          <p:cNvSpPr txBox="1"/>
          <p:nvPr/>
        </p:nvSpPr>
        <p:spPr>
          <a:xfrm>
            <a:off x="5832734" y="1957383"/>
            <a:ext cx="1847512" cy="430887"/>
          </a:xfrm>
          <a:prstGeom prst="rect">
            <a:avLst/>
          </a:prstGeom>
          <a:noFill/>
        </p:spPr>
        <p:txBody>
          <a:bodyPr wrap="square" rtlCol="0">
            <a:spAutoFit/>
          </a:bodyPr>
          <a:lstStyle/>
          <a:p>
            <a:pPr algn="ctr"/>
            <a:r>
              <a:rPr lang="en-US" sz="1100"/>
              <a:t>Azure Data</a:t>
            </a:r>
            <a:br>
              <a:rPr lang="en-US" sz="1100"/>
            </a:br>
            <a:r>
              <a:rPr lang="en-US" sz="1100"/>
              <a:t>Factory </a:t>
            </a:r>
          </a:p>
        </p:txBody>
      </p:sp>
      <p:pic>
        <p:nvPicPr>
          <p:cNvPr id="30" name="Graphic 29" descr="Gears with solid fill">
            <a:extLst>
              <a:ext uri="{FF2B5EF4-FFF2-40B4-BE49-F238E27FC236}">
                <a16:creationId xmlns:a16="http://schemas.microsoft.com/office/drawing/2014/main" id="{17EF9889-ED4D-285E-D66F-404CDEE94D8B}"/>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6826015" y="2462515"/>
            <a:ext cx="451822" cy="451822"/>
          </a:xfrm>
          <a:prstGeom prst="rect">
            <a:avLst/>
          </a:prstGeom>
        </p:spPr>
      </p:pic>
      <p:sp>
        <p:nvSpPr>
          <p:cNvPr id="31" name="TextBox 30">
            <a:extLst>
              <a:ext uri="{FF2B5EF4-FFF2-40B4-BE49-F238E27FC236}">
                <a16:creationId xmlns:a16="http://schemas.microsoft.com/office/drawing/2014/main" id="{1005B429-894D-6F44-04EB-CBD30879AFF0}"/>
              </a:ext>
            </a:extLst>
          </p:cNvPr>
          <p:cNvSpPr txBox="1"/>
          <p:nvPr/>
        </p:nvSpPr>
        <p:spPr>
          <a:xfrm>
            <a:off x="6340491" y="2838418"/>
            <a:ext cx="1847512" cy="261610"/>
          </a:xfrm>
          <a:prstGeom prst="rect">
            <a:avLst/>
          </a:prstGeom>
          <a:noFill/>
        </p:spPr>
        <p:txBody>
          <a:bodyPr wrap="square" rtlCol="0">
            <a:spAutoFit/>
          </a:bodyPr>
          <a:lstStyle/>
          <a:p>
            <a:pPr algn="ctr"/>
            <a:r>
              <a:rPr lang="en-US" sz="1100">
                <a:solidFill>
                  <a:schemeClr val="tx1">
                    <a:lumMod val="50000"/>
                    <a:lumOff val="50000"/>
                  </a:schemeClr>
                </a:solidFill>
              </a:rPr>
              <a:t>(Orchestration)</a:t>
            </a:r>
          </a:p>
        </p:txBody>
      </p:sp>
      <p:cxnSp>
        <p:nvCxnSpPr>
          <p:cNvPr id="32" name="Straight Arrow Connector 31">
            <a:extLst>
              <a:ext uri="{FF2B5EF4-FFF2-40B4-BE49-F238E27FC236}">
                <a16:creationId xmlns:a16="http://schemas.microsoft.com/office/drawing/2014/main" id="{F4707C40-A3D5-677B-35D6-F8A3E72E48E6}"/>
              </a:ext>
            </a:extLst>
          </p:cNvPr>
          <p:cNvCxnSpPr>
            <a:cxnSpLocks/>
            <a:stCxn id="2" idx="2"/>
          </p:cNvCxnSpPr>
          <p:nvPr/>
        </p:nvCxnSpPr>
        <p:spPr>
          <a:xfrm>
            <a:off x="6756490" y="2388270"/>
            <a:ext cx="0" cy="796890"/>
          </a:xfrm>
          <a:prstGeom prst="straightConnector1">
            <a:avLst/>
          </a:prstGeom>
          <a:ln>
            <a:solidFill>
              <a:schemeClr val="tx1">
                <a:lumMod val="50000"/>
                <a:lumOff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574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D4F85A83-710C-CC18-AABF-3F2D2708E95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1761FA5-7E4A-9B78-DF4D-41E53946B904}"/>
              </a:ext>
            </a:extLst>
          </p:cNvPr>
          <p:cNvSpPr/>
          <p:nvPr/>
        </p:nvSpPr>
        <p:spPr>
          <a:xfrm>
            <a:off x="9187" y="-1"/>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C99F137-6810-6AAF-DC74-EA13C2DD1443}"/>
              </a:ext>
            </a:extLst>
          </p:cNvPr>
          <p:cNvSpPr txBox="1"/>
          <p:nvPr/>
        </p:nvSpPr>
        <p:spPr>
          <a:xfrm>
            <a:off x="181415" y="326716"/>
            <a:ext cx="4655179" cy="738664"/>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with bc2adls</a:t>
            </a:r>
            <a:br>
              <a:rPr lang="en-US" sz="2400" b="1">
                <a:solidFill>
                  <a:schemeClr val="bg1">
                    <a:lumMod val="95000"/>
                  </a:schemeClr>
                </a:solidFill>
                <a:latin typeface="Aptos" panose="020B0004020202020204" pitchFamily="34" charset="0"/>
                <a:cs typeface="Aptos Serif" panose="020B0502040204020203" pitchFamily="18" charset="0"/>
              </a:rPr>
            </a:br>
            <a:r>
              <a:rPr lang="en-US" b="1">
                <a:solidFill>
                  <a:srgbClr val="C98F31"/>
                </a:solidFill>
                <a:latin typeface="Aptos" panose="020B0004020202020204" pitchFamily="34" charset="0"/>
                <a:cs typeface="Aptos Serif" panose="020B0502040204020203" pitchFamily="18" charset="0"/>
              </a:rPr>
              <a:t>Setup  </a:t>
            </a:r>
            <a:endParaRPr lang="en-US" b="1">
              <a:solidFill>
                <a:schemeClr val="bg1">
                  <a:lumMod val="95000"/>
                </a:schemeClr>
              </a:solidFill>
              <a:latin typeface="Aptos" panose="020B0004020202020204" pitchFamily="34" charset="0"/>
              <a:cs typeface="Aptos Serif" panose="020B0502040204020203" pitchFamily="18" charset="0"/>
            </a:endParaRPr>
          </a:p>
        </p:txBody>
      </p:sp>
      <p:sp>
        <p:nvSpPr>
          <p:cNvPr id="44" name="AutoShape 10" descr="Azure Data Lake Storage Invisible Background">
            <a:extLst>
              <a:ext uri="{FF2B5EF4-FFF2-40B4-BE49-F238E27FC236}">
                <a16:creationId xmlns:a16="http://schemas.microsoft.com/office/drawing/2014/main" id="{F5CE083F-316B-140E-42CB-A7A22B22E9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1DB6706C-506B-4251-B68B-03CC98F0E4DD}"/>
              </a:ext>
            </a:extLst>
          </p:cNvPr>
          <p:cNvGrpSpPr/>
          <p:nvPr/>
        </p:nvGrpSpPr>
        <p:grpSpPr>
          <a:xfrm>
            <a:off x="490632" y="1065380"/>
            <a:ext cx="11229110" cy="5748636"/>
            <a:chOff x="490632" y="1065380"/>
            <a:chExt cx="11229110" cy="5748636"/>
          </a:xfrm>
        </p:grpSpPr>
        <p:pic>
          <p:nvPicPr>
            <p:cNvPr id="5" name="Picture 4">
              <a:extLst>
                <a:ext uri="{FF2B5EF4-FFF2-40B4-BE49-F238E27FC236}">
                  <a16:creationId xmlns:a16="http://schemas.microsoft.com/office/drawing/2014/main" id="{ABE99C5E-ED4A-B240-4F11-784BAD9E956D}"/>
                </a:ext>
              </a:extLst>
            </p:cNvPr>
            <p:cNvPicPr>
              <a:picLocks noChangeAspect="1"/>
            </p:cNvPicPr>
            <p:nvPr/>
          </p:nvPicPr>
          <p:blipFill>
            <a:blip r:embed="rId4">
              <a:extLst>
                <a:ext uri="{28A0092B-C50C-407E-A947-70E740481C1C}">
                  <a14:useLocalDpi xmlns:a14="http://schemas.microsoft.com/office/drawing/2010/main" val="0"/>
                </a:ext>
              </a:extLst>
            </a:blip>
            <a:srcRect l="1254" t="1097" r="1117"/>
            <a:stretch>
              <a:fillRect/>
            </a:stretch>
          </p:blipFill>
          <p:spPr bwMode="auto">
            <a:xfrm>
              <a:off x="490632" y="1065380"/>
              <a:ext cx="11229110" cy="5748636"/>
            </a:xfrm>
            <a:prstGeom prst="rect">
              <a:avLst/>
            </a:prstGeom>
            <a:noFill/>
            <a:ln>
              <a:noFill/>
            </a:ln>
          </p:spPr>
        </p:pic>
        <p:pic>
          <p:nvPicPr>
            <p:cNvPr id="9" name="Picture 8">
              <a:extLst>
                <a:ext uri="{FF2B5EF4-FFF2-40B4-BE49-F238E27FC236}">
                  <a16:creationId xmlns:a16="http://schemas.microsoft.com/office/drawing/2014/main" id="{E579BED8-C3A4-09AA-C6D1-E897A2578675}"/>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3827410" y="2976562"/>
              <a:ext cx="1586253" cy="117184"/>
            </a:xfrm>
            <a:prstGeom prst="rect">
              <a:avLst/>
            </a:prstGeom>
          </p:spPr>
        </p:pic>
        <p:pic>
          <p:nvPicPr>
            <p:cNvPr id="12" name="Picture 11">
              <a:extLst>
                <a:ext uri="{FF2B5EF4-FFF2-40B4-BE49-F238E27FC236}">
                  <a16:creationId xmlns:a16="http://schemas.microsoft.com/office/drawing/2014/main" id="{765918C0-D60D-C870-D0D3-69EE1C6C20E5}"/>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3817020" y="4009188"/>
              <a:ext cx="2039147" cy="117184"/>
            </a:xfrm>
            <a:prstGeom prst="rect">
              <a:avLst/>
            </a:prstGeom>
          </p:spPr>
        </p:pic>
        <p:pic>
          <p:nvPicPr>
            <p:cNvPr id="2" name="Picture 1">
              <a:extLst>
                <a:ext uri="{FF2B5EF4-FFF2-40B4-BE49-F238E27FC236}">
                  <a16:creationId xmlns:a16="http://schemas.microsoft.com/office/drawing/2014/main" id="{5208FC0C-7187-C1BC-D195-BD53EB7F92F0}"/>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3827410" y="4202573"/>
              <a:ext cx="2039147" cy="117184"/>
            </a:xfrm>
            <a:prstGeom prst="rect">
              <a:avLst/>
            </a:prstGeom>
          </p:spPr>
        </p:pic>
        <p:pic>
          <p:nvPicPr>
            <p:cNvPr id="8" name="Picture 7">
              <a:extLst>
                <a:ext uri="{FF2B5EF4-FFF2-40B4-BE49-F238E27FC236}">
                  <a16:creationId xmlns:a16="http://schemas.microsoft.com/office/drawing/2014/main" id="{2279C3AA-6E8C-9758-5B30-1AC49B68B986}"/>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4385398" y="4419977"/>
              <a:ext cx="1470769" cy="117184"/>
            </a:xfrm>
            <a:prstGeom prst="rect">
              <a:avLst/>
            </a:prstGeom>
          </p:spPr>
        </p:pic>
      </p:grpSp>
      <p:pic>
        <p:nvPicPr>
          <p:cNvPr id="6" name="Graphic 5" descr="Cursor with solid fill">
            <a:extLst>
              <a:ext uri="{FF2B5EF4-FFF2-40B4-BE49-F238E27FC236}">
                <a16:creationId xmlns:a16="http://schemas.microsoft.com/office/drawing/2014/main" id="{DA8366BF-2F30-AD74-25BA-5E86C9B65CA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57553" y="3501655"/>
            <a:ext cx="738963" cy="738963"/>
          </a:xfrm>
          <a:prstGeom prst="rect">
            <a:avLst/>
          </a:prstGeom>
        </p:spPr>
      </p:pic>
    </p:spTree>
    <p:extLst>
      <p:ext uri="{BB962C8B-B14F-4D97-AF65-F5344CB8AC3E}">
        <p14:creationId xmlns:p14="http://schemas.microsoft.com/office/powerpoint/2010/main" val="1942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08333E-6 -1.85185E-6 L 0.08698 0.37199 " pathEditMode="relative" rAng="0" ptsTypes="AA">
                                      <p:cBhvr>
                                        <p:cTn id="11" dur="2000" fill="hold"/>
                                        <p:tgtEl>
                                          <p:spTgt spid="6"/>
                                        </p:tgtEl>
                                        <p:attrNameLst>
                                          <p:attrName>ppt_x</p:attrName>
                                          <p:attrName>ppt_y</p:attrName>
                                        </p:attrNameLst>
                                      </p:cBhvr>
                                      <p:rCtr x="4349" y="18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95F1327A-26C4-36B4-B5C9-732A93AFFF0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0BFFBD1-4814-6676-A98E-E54D033191F5}"/>
              </a:ext>
            </a:extLst>
          </p:cNvPr>
          <p:cNvGrpSpPr/>
          <p:nvPr/>
        </p:nvGrpSpPr>
        <p:grpSpPr>
          <a:xfrm>
            <a:off x="490632" y="1065380"/>
            <a:ext cx="11229110" cy="5748636"/>
            <a:chOff x="490632" y="1065380"/>
            <a:chExt cx="11229110" cy="5748636"/>
          </a:xfrm>
        </p:grpSpPr>
        <p:pic>
          <p:nvPicPr>
            <p:cNvPr id="5" name="Picture 4">
              <a:extLst>
                <a:ext uri="{FF2B5EF4-FFF2-40B4-BE49-F238E27FC236}">
                  <a16:creationId xmlns:a16="http://schemas.microsoft.com/office/drawing/2014/main" id="{01E51959-6FEE-7DDA-D5D8-6C0421C2A252}"/>
                </a:ext>
              </a:extLst>
            </p:cNvPr>
            <p:cNvPicPr>
              <a:picLocks noChangeAspect="1"/>
            </p:cNvPicPr>
            <p:nvPr/>
          </p:nvPicPr>
          <p:blipFill>
            <a:blip r:embed="rId4">
              <a:extLst>
                <a:ext uri="{28A0092B-C50C-407E-A947-70E740481C1C}">
                  <a14:useLocalDpi xmlns:a14="http://schemas.microsoft.com/office/drawing/2010/main" val="0"/>
                </a:ext>
              </a:extLst>
            </a:blip>
            <a:srcRect l="1254" t="1097" r="1117"/>
            <a:stretch>
              <a:fillRect/>
            </a:stretch>
          </p:blipFill>
          <p:spPr bwMode="auto">
            <a:xfrm>
              <a:off x="490632" y="1065380"/>
              <a:ext cx="11229110" cy="5748636"/>
            </a:xfrm>
            <a:prstGeom prst="rect">
              <a:avLst/>
            </a:prstGeom>
            <a:noFill/>
            <a:ln>
              <a:noFill/>
            </a:ln>
          </p:spPr>
        </p:pic>
        <p:pic>
          <p:nvPicPr>
            <p:cNvPr id="7" name="Picture 6">
              <a:extLst>
                <a:ext uri="{FF2B5EF4-FFF2-40B4-BE49-F238E27FC236}">
                  <a16:creationId xmlns:a16="http://schemas.microsoft.com/office/drawing/2014/main" id="{B2808847-4F53-3228-94F9-9EB08A08480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3827410" y="2976562"/>
              <a:ext cx="1586253" cy="117184"/>
            </a:xfrm>
            <a:prstGeom prst="rect">
              <a:avLst/>
            </a:prstGeom>
          </p:spPr>
        </p:pic>
        <p:pic>
          <p:nvPicPr>
            <p:cNvPr id="8" name="Picture 7">
              <a:extLst>
                <a:ext uri="{FF2B5EF4-FFF2-40B4-BE49-F238E27FC236}">
                  <a16:creationId xmlns:a16="http://schemas.microsoft.com/office/drawing/2014/main" id="{DB7C3ACD-34C8-64F1-4D44-B36914A3E557}"/>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3817020" y="4009188"/>
              <a:ext cx="2039147" cy="117184"/>
            </a:xfrm>
            <a:prstGeom prst="rect">
              <a:avLst/>
            </a:prstGeom>
          </p:spPr>
        </p:pic>
        <p:pic>
          <p:nvPicPr>
            <p:cNvPr id="9" name="Picture 8">
              <a:extLst>
                <a:ext uri="{FF2B5EF4-FFF2-40B4-BE49-F238E27FC236}">
                  <a16:creationId xmlns:a16="http://schemas.microsoft.com/office/drawing/2014/main" id="{78A5D79C-F5B6-D1D2-8A49-B9077B3072F1}"/>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3827410" y="4202573"/>
              <a:ext cx="2039147" cy="117184"/>
            </a:xfrm>
            <a:prstGeom prst="rect">
              <a:avLst/>
            </a:prstGeom>
          </p:spPr>
        </p:pic>
        <p:pic>
          <p:nvPicPr>
            <p:cNvPr id="10" name="Picture 9">
              <a:extLst>
                <a:ext uri="{FF2B5EF4-FFF2-40B4-BE49-F238E27FC236}">
                  <a16:creationId xmlns:a16="http://schemas.microsoft.com/office/drawing/2014/main" id="{EB843DF0-5C8E-D1EA-DE08-AC159331B7C7}"/>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4385398" y="4419977"/>
              <a:ext cx="1470769" cy="117184"/>
            </a:xfrm>
            <a:prstGeom prst="rect">
              <a:avLst/>
            </a:prstGeom>
          </p:spPr>
        </p:pic>
      </p:grpSp>
      <p:sp>
        <p:nvSpPr>
          <p:cNvPr id="3" name="Rectangle 2">
            <a:extLst>
              <a:ext uri="{FF2B5EF4-FFF2-40B4-BE49-F238E27FC236}">
                <a16:creationId xmlns:a16="http://schemas.microsoft.com/office/drawing/2014/main" id="{A1022BBF-2307-C1F2-6C31-8AA32948D6A3}"/>
              </a:ext>
            </a:extLst>
          </p:cNvPr>
          <p:cNvSpPr/>
          <p:nvPr/>
        </p:nvSpPr>
        <p:spPr>
          <a:xfrm>
            <a:off x="9187" y="-1"/>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C0A7D8-A473-0C20-4E0A-07CDACA4B4BE}"/>
              </a:ext>
            </a:extLst>
          </p:cNvPr>
          <p:cNvSpPr txBox="1"/>
          <p:nvPr/>
        </p:nvSpPr>
        <p:spPr>
          <a:xfrm>
            <a:off x="181415" y="326716"/>
            <a:ext cx="4655179" cy="738664"/>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with bc2adls</a:t>
            </a:r>
            <a:br>
              <a:rPr lang="en-US" sz="2400" b="1">
                <a:solidFill>
                  <a:schemeClr val="bg1">
                    <a:lumMod val="95000"/>
                  </a:schemeClr>
                </a:solidFill>
                <a:latin typeface="Aptos" panose="020B0004020202020204" pitchFamily="34" charset="0"/>
                <a:cs typeface="Aptos Serif" panose="020B0502040204020203" pitchFamily="18" charset="0"/>
              </a:rPr>
            </a:br>
            <a:r>
              <a:rPr lang="en-US" b="1">
                <a:solidFill>
                  <a:srgbClr val="C98F31"/>
                </a:solidFill>
                <a:latin typeface="Aptos" panose="020B0004020202020204" pitchFamily="34" charset="0"/>
                <a:cs typeface="Aptos Serif" panose="020B0502040204020203" pitchFamily="18" charset="0"/>
              </a:rPr>
              <a:t>Tables Export </a:t>
            </a:r>
            <a:endParaRPr lang="en-US" b="1">
              <a:solidFill>
                <a:schemeClr val="bg1">
                  <a:lumMod val="95000"/>
                </a:schemeClr>
              </a:solidFill>
              <a:latin typeface="Aptos" panose="020B0004020202020204" pitchFamily="34" charset="0"/>
              <a:cs typeface="Aptos Serif" panose="020B0502040204020203" pitchFamily="18" charset="0"/>
            </a:endParaRPr>
          </a:p>
        </p:txBody>
      </p:sp>
      <p:sp>
        <p:nvSpPr>
          <p:cNvPr id="44" name="AutoShape 10" descr="Azure Data Lake Storage Invisible Background">
            <a:extLst>
              <a:ext uri="{FF2B5EF4-FFF2-40B4-BE49-F238E27FC236}">
                <a16:creationId xmlns:a16="http://schemas.microsoft.com/office/drawing/2014/main" id="{7612119D-9976-3B58-F138-D12ED6639F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363B2AE-7133-F228-F1B3-20E00CAA5299}"/>
              </a:ext>
            </a:extLst>
          </p:cNvPr>
          <p:cNvPicPr>
            <a:picLocks noChangeAspect="1"/>
          </p:cNvPicPr>
          <p:nvPr/>
        </p:nvPicPr>
        <p:blipFill>
          <a:blip r:embed="rId9">
            <a:extLst>
              <a:ext uri="{28A0092B-C50C-407E-A947-70E740481C1C}">
                <a14:useLocalDpi xmlns:a14="http://schemas.microsoft.com/office/drawing/2010/main" val="0"/>
              </a:ext>
            </a:extLst>
          </a:blip>
          <a:srcRect t="1148" r="1064" b="1658"/>
          <a:stretch>
            <a:fillRect/>
          </a:stretch>
        </p:blipFill>
        <p:spPr bwMode="auto">
          <a:xfrm>
            <a:off x="490633" y="1065381"/>
            <a:ext cx="11210736" cy="5666940"/>
          </a:xfrm>
          <a:prstGeom prst="rect">
            <a:avLst/>
          </a:prstGeom>
          <a:noFill/>
          <a:ln>
            <a:noFill/>
          </a:ln>
        </p:spPr>
      </p:pic>
      <p:pic>
        <p:nvPicPr>
          <p:cNvPr id="11" name="Graphic 10" descr="Cursor with solid fill">
            <a:extLst>
              <a:ext uri="{FF2B5EF4-FFF2-40B4-BE49-F238E27FC236}">
                <a16:creationId xmlns:a16="http://schemas.microsoft.com/office/drawing/2014/main" id="{8EC2DFB6-CA2A-70D5-984A-B1EB7433C48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983917" y="2607080"/>
            <a:ext cx="738963" cy="738963"/>
          </a:xfrm>
          <a:prstGeom prst="rect">
            <a:avLst/>
          </a:prstGeom>
        </p:spPr>
      </p:pic>
    </p:spTree>
    <p:extLst>
      <p:ext uri="{BB962C8B-B14F-4D97-AF65-F5344CB8AC3E}">
        <p14:creationId xmlns:p14="http://schemas.microsoft.com/office/powerpoint/2010/main" val="83292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9EF4C11C-C0A2-72AC-C85D-6ED047C7639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BAC3851-E122-E556-C788-3A8363A98F01}"/>
              </a:ext>
            </a:extLst>
          </p:cNvPr>
          <p:cNvSpPr/>
          <p:nvPr/>
        </p:nvSpPr>
        <p:spPr>
          <a:xfrm>
            <a:off x="9187" y="-1"/>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Black" panose="020B0004020202020204" pitchFamily="34" charset="0"/>
            </a:endParaRPr>
          </a:p>
        </p:txBody>
      </p:sp>
      <p:sp>
        <p:nvSpPr>
          <p:cNvPr id="4" name="TextBox 3">
            <a:extLst>
              <a:ext uri="{FF2B5EF4-FFF2-40B4-BE49-F238E27FC236}">
                <a16:creationId xmlns:a16="http://schemas.microsoft.com/office/drawing/2014/main" id="{BB17AB62-8D7F-156E-9402-FB370EC7A8B5}"/>
              </a:ext>
            </a:extLst>
          </p:cNvPr>
          <p:cNvSpPr txBox="1"/>
          <p:nvPr/>
        </p:nvSpPr>
        <p:spPr>
          <a:xfrm>
            <a:off x="181415" y="326716"/>
            <a:ext cx="4655179" cy="738664"/>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with bc2adls </a:t>
            </a:r>
            <a:br>
              <a:rPr lang="en-US" sz="2400" b="1">
                <a:solidFill>
                  <a:schemeClr val="bg1">
                    <a:lumMod val="95000"/>
                  </a:schemeClr>
                </a:solidFill>
                <a:latin typeface="Aptos" panose="020B0004020202020204" pitchFamily="34" charset="0"/>
                <a:cs typeface="Aptos Serif" panose="020B0502040204020203" pitchFamily="18" charset="0"/>
              </a:rPr>
            </a:br>
            <a:r>
              <a:rPr lang="en-US" b="1">
                <a:solidFill>
                  <a:srgbClr val="C98F31"/>
                </a:solidFill>
                <a:latin typeface="Aptos" panose="020B0004020202020204" pitchFamily="34" charset="0"/>
                <a:cs typeface="Aptos Serif" panose="020B0502040204020203" pitchFamily="18" charset="0"/>
              </a:rPr>
              <a:t>Superior Performance</a:t>
            </a:r>
          </a:p>
        </p:txBody>
      </p:sp>
      <p:sp>
        <p:nvSpPr>
          <p:cNvPr id="44" name="AutoShape 10" descr="Azure Data Lake Storage Invisible Background">
            <a:extLst>
              <a:ext uri="{FF2B5EF4-FFF2-40B4-BE49-F238E27FC236}">
                <a16:creationId xmlns:a16="http://schemas.microsoft.com/office/drawing/2014/main" id="{2941EDA6-1F5F-2B01-A43D-6E6230FF1D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380D5BCE-BEE4-CD7C-E50C-1378EA536B89}"/>
              </a:ext>
            </a:extLst>
          </p:cNvPr>
          <p:cNvGrpSpPr/>
          <p:nvPr/>
        </p:nvGrpSpPr>
        <p:grpSpPr>
          <a:xfrm>
            <a:off x="1189189" y="2280198"/>
            <a:ext cx="4065978" cy="3273048"/>
            <a:chOff x="1131054" y="2159694"/>
            <a:chExt cx="4065978" cy="3273048"/>
          </a:xfrm>
        </p:grpSpPr>
        <p:sp>
          <p:nvSpPr>
            <p:cNvPr id="5" name="TextBox 4">
              <a:extLst>
                <a:ext uri="{FF2B5EF4-FFF2-40B4-BE49-F238E27FC236}">
                  <a16:creationId xmlns:a16="http://schemas.microsoft.com/office/drawing/2014/main" id="{0DFBB080-FF50-096D-B7D6-415E0C527EEF}"/>
                </a:ext>
              </a:extLst>
            </p:cNvPr>
            <p:cNvSpPr txBox="1"/>
            <p:nvPr/>
          </p:nvSpPr>
          <p:spPr>
            <a:xfrm>
              <a:off x="1131054" y="2159694"/>
              <a:ext cx="4065978" cy="1938992"/>
            </a:xfrm>
            <a:prstGeom prst="rect">
              <a:avLst/>
            </a:prstGeom>
            <a:noFill/>
          </p:spPr>
          <p:txBody>
            <a:bodyPr wrap="square" rtlCol="0">
              <a:spAutoFit/>
            </a:bodyPr>
            <a:lstStyle/>
            <a:p>
              <a:pPr algn="ctr"/>
              <a:r>
                <a:rPr lang="en-US" sz="6000" b="1">
                  <a:solidFill>
                    <a:srgbClr val="B58214"/>
                  </a:solidFill>
                  <a:latin typeface="Aptos Black" panose="020B0004020202020204" pitchFamily="34" charset="0"/>
                </a:rPr>
                <a:t>SaaS Data Export</a:t>
              </a:r>
            </a:p>
          </p:txBody>
        </p:sp>
        <p:sp>
          <p:nvSpPr>
            <p:cNvPr id="8" name="TextBox 7">
              <a:extLst>
                <a:ext uri="{FF2B5EF4-FFF2-40B4-BE49-F238E27FC236}">
                  <a16:creationId xmlns:a16="http://schemas.microsoft.com/office/drawing/2014/main" id="{46E2F540-BC82-510F-EBFC-F1ECD83E5411}"/>
                </a:ext>
              </a:extLst>
            </p:cNvPr>
            <p:cNvSpPr txBox="1"/>
            <p:nvPr/>
          </p:nvSpPr>
          <p:spPr>
            <a:xfrm>
              <a:off x="1925793" y="4008698"/>
              <a:ext cx="2476500" cy="1424044"/>
            </a:xfrm>
            <a:prstGeom prst="rect">
              <a:avLst/>
            </a:prstGeom>
            <a:noFill/>
          </p:spPr>
          <p:txBody>
            <a:bodyPr wrap="square" rtlCol="0">
              <a:spAutoFit/>
            </a:bodyPr>
            <a:lstStyle/>
            <a:p>
              <a:pPr algn="ctr">
                <a:lnSpc>
                  <a:spcPct val="150000"/>
                </a:lnSpc>
              </a:pPr>
              <a:r>
                <a:rPr lang="en-US" sz="3600">
                  <a:solidFill>
                    <a:schemeClr val="bg2"/>
                  </a:solidFill>
                </a:rPr>
                <a:t>6 Hours</a:t>
              </a:r>
              <a:br>
                <a:rPr lang="en-US" sz="3600">
                  <a:solidFill>
                    <a:schemeClr val="bg2"/>
                  </a:solidFill>
                </a:rPr>
              </a:br>
              <a:r>
                <a:rPr lang="en-US" sz="2400">
                  <a:solidFill>
                    <a:schemeClr val="bg1">
                      <a:lumMod val="75000"/>
                    </a:schemeClr>
                  </a:solidFill>
                </a:rPr>
                <a:t>(DD 5 Days) </a:t>
              </a:r>
              <a:endParaRPr lang="en-US" sz="2000">
                <a:solidFill>
                  <a:schemeClr val="bg1">
                    <a:lumMod val="75000"/>
                  </a:schemeClr>
                </a:solidFill>
              </a:endParaRPr>
            </a:p>
          </p:txBody>
        </p:sp>
      </p:grpSp>
      <p:sp>
        <p:nvSpPr>
          <p:cNvPr id="9" name="TextBox 8">
            <a:extLst>
              <a:ext uri="{FF2B5EF4-FFF2-40B4-BE49-F238E27FC236}">
                <a16:creationId xmlns:a16="http://schemas.microsoft.com/office/drawing/2014/main" id="{BF6EED91-9B03-3256-6450-B0C45CB57AEB}"/>
              </a:ext>
            </a:extLst>
          </p:cNvPr>
          <p:cNvSpPr txBox="1"/>
          <p:nvPr/>
        </p:nvSpPr>
        <p:spPr>
          <a:xfrm>
            <a:off x="181415" y="1138289"/>
            <a:ext cx="5384800" cy="830997"/>
          </a:xfrm>
          <a:prstGeom prst="rect">
            <a:avLst/>
          </a:prstGeom>
          <a:noFill/>
        </p:spPr>
        <p:txBody>
          <a:bodyPr wrap="square" rtlCol="0">
            <a:spAutoFit/>
          </a:bodyPr>
          <a:lstStyle/>
          <a:p>
            <a:r>
              <a:rPr lang="en-US" sz="2400">
                <a:solidFill>
                  <a:schemeClr val="bg2"/>
                </a:solidFill>
              </a:rPr>
              <a:t>Performance test</a:t>
            </a:r>
            <a:br>
              <a:rPr lang="en-US" sz="2400">
                <a:solidFill>
                  <a:schemeClr val="bg2"/>
                </a:solidFill>
              </a:rPr>
            </a:br>
            <a:r>
              <a:rPr lang="en-US" sz="2400">
                <a:solidFill>
                  <a:schemeClr val="bg2"/>
                </a:solidFill>
              </a:rPr>
              <a:t>100 Mio. Item Ledger Entries</a:t>
            </a:r>
          </a:p>
        </p:txBody>
      </p:sp>
      <p:grpSp>
        <p:nvGrpSpPr>
          <p:cNvPr id="11" name="Group 10">
            <a:extLst>
              <a:ext uri="{FF2B5EF4-FFF2-40B4-BE49-F238E27FC236}">
                <a16:creationId xmlns:a16="http://schemas.microsoft.com/office/drawing/2014/main" id="{C2639467-C3C5-66F1-7E61-891425D99341}"/>
              </a:ext>
            </a:extLst>
          </p:cNvPr>
          <p:cNvGrpSpPr/>
          <p:nvPr/>
        </p:nvGrpSpPr>
        <p:grpSpPr>
          <a:xfrm>
            <a:off x="6496129" y="2280198"/>
            <a:ext cx="3655843" cy="3277428"/>
            <a:chOff x="4647290" y="1797632"/>
            <a:chExt cx="2755900" cy="3277428"/>
          </a:xfrm>
        </p:grpSpPr>
        <p:sp>
          <p:nvSpPr>
            <p:cNvPr id="12" name="TextBox 11">
              <a:extLst>
                <a:ext uri="{FF2B5EF4-FFF2-40B4-BE49-F238E27FC236}">
                  <a16:creationId xmlns:a16="http://schemas.microsoft.com/office/drawing/2014/main" id="{2B038188-5B81-2BA6-5D3C-9D6FD3FF431E}"/>
                </a:ext>
              </a:extLst>
            </p:cNvPr>
            <p:cNvSpPr txBox="1"/>
            <p:nvPr/>
          </p:nvSpPr>
          <p:spPr>
            <a:xfrm>
              <a:off x="4647290" y="1797632"/>
              <a:ext cx="2755900" cy="1938992"/>
            </a:xfrm>
            <a:prstGeom prst="rect">
              <a:avLst/>
            </a:prstGeom>
            <a:noFill/>
          </p:spPr>
          <p:txBody>
            <a:bodyPr wrap="square" rtlCol="0">
              <a:spAutoFit/>
            </a:bodyPr>
            <a:lstStyle/>
            <a:p>
              <a:pPr algn="ctr"/>
              <a:r>
                <a:rPr lang="en-US" sz="6000" b="1">
                  <a:solidFill>
                    <a:srgbClr val="B58214"/>
                  </a:solidFill>
                  <a:latin typeface="Aptos Black" panose="020B0004020202020204" pitchFamily="34" charset="0"/>
                </a:rPr>
                <a:t>Schedule run </a:t>
              </a:r>
            </a:p>
          </p:txBody>
        </p:sp>
        <p:sp>
          <p:nvSpPr>
            <p:cNvPr id="13" name="TextBox 12">
              <a:extLst>
                <a:ext uri="{FF2B5EF4-FFF2-40B4-BE49-F238E27FC236}">
                  <a16:creationId xmlns:a16="http://schemas.microsoft.com/office/drawing/2014/main" id="{8BE0AD37-349F-B3C0-F8E5-E31E07119C84}"/>
                </a:ext>
              </a:extLst>
            </p:cNvPr>
            <p:cNvSpPr txBox="1"/>
            <p:nvPr/>
          </p:nvSpPr>
          <p:spPr>
            <a:xfrm>
              <a:off x="4786989" y="3651016"/>
              <a:ext cx="2476500" cy="1424044"/>
            </a:xfrm>
            <a:prstGeom prst="rect">
              <a:avLst/>
            </a:prstGeom>
            <a:noFill/>
          </p:spPr>
          <p:txBody>
            <a:bodyPr wrap="square" rtlCol="0">
              <a:spAutoFit/>
            </a:bodyPr>
            <a:lstStyle/>
            <a:p>
              <a:pPr algn="ctr">
                <a:lnSpc>
                  <a:spcPct val="150000"/>
                </a:lnSpc>
              </a:pPr>
              <a:r>
                <a:rPr lang="en-US" sz="3600">
                  <a:solidFill>
                    <a:schemeClr val="bg2"/>
                  </a:solidFill>
                </a:rPr>
                <a:t>10 Minutes</a:t>
              </a:r>
              <a:br>
                <a:rPr lang="en-US" sz="3600">
                  <a:solidFill>
                    <a:schemeClr val="bg2"/>
                  </a:solidFill>
                </a:rPr>
              </a:br>
              <a:r>
                <a:rPr lang="en-US" sz="2400">
                  <a:solidFill>
                    <a:schemeClr val="bg1">
                      <a:lumMod val="75000"/>
                    </a:schemeClr>
                  </a:solidFill>
                </a:rPr>
                <a:t>(DD 1 Hour) </a:t>
              </a:r>
              <a:endParaRPr lang="en-US" sz="2000">
                <a:solidFill>
                  <a:schemeClr val="bg1">
                    <a:lumMod val="75000"/>
                  </a:schemeClr>
                </a:solidFill>
              </a:endParaRPr>
            </a:p>
          </p:txBody>
        </p:sp>
      </p:grpSp>
    </p:spTree>
    <p:extLst>
      <p:ext uri="{BB962C8B-B14F-4D97-AF65-F5344CB8AC3E}">
        <p14:creationId xmlns:p14="http://schemas.microsoft.com/office/powerpoint/2010/main" val="286266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143D"/>
        </a:solidFill>
        <a:effectLst/>
      </p:bgPr>
    </p:bg>
    <p:spTree>
      <p:nvGrpSpPr>
        <p:cNvPr id="1" name="">
          <a:extLst>
            <a:ext uri="{FF2B5EF4-FFF2-40B4-BE49-F238E27FC236}">
              <a16:creationId xmlns:a16="http://schemas.microsoft.com/office/drawing/2014/main" id="{6CE06605-38C1-1C0C-480A-EB9815AA375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18D458F-5761-0A07-1D81-BAFEA0CE7914}"/>
              </a:ext>
            </a:extLst>
          </p:cNvPr>
          <p:cNvSpPr txBox="1"/>
          <p:nvPr/>
        </p:nvSpPr>
        <p:spPr>
          <a:xfrm>
            <a:off x="5549553" y="1211117"/>
            <a:ext cx="5755459" cy="1938992"/>
          </a:xfrm>
          <a:prstGeom prst="rect">
            <a:avLst/>
          </a:prstGeom>
          <a:noFill/>
        </p:spPr>
        <p:txBody>
          <a:bodyPr wrap="square" rtlCol="0">
            <a:spAutoFit/>
          </a:bodyPr>
          <a:lstStyle/>
          <a:p>
            <a:pPr algn="ctr"/>
            <a:r>
              <a:rPr lang="en-US" sz="48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From Data to </a:t>
            </a:r>
            <a:r>
              <a:rPr lang="en-US" sz="7200">
                <a:gradFill>
                  <a:gsLst>
                    <a:gs pos="0">
                      <a:srgbClr val="EFBC6E"/>
                    </a:gs>
                    <a:gs pos="100000">
                      <a:srgbClr val="EFBC6E"/>
                    </a:gs>
                    <a:gs pos="44000">
                      <a:srgbClr val="B58214"/>
                    </a:gs>
                    <a:gs pos="0">
                      <a:srgbClr val="B58214"/>
                    </a:gs>
                  </a:gsLst>
                  <a:lin ang="5400000" scaled="1"/>
                </a:gradFill>
                <a:effectLst>
                  <a:outerShdw blurRad="50800" dist="38100" dir="2700000" algn="tl" rotWithShape="0">
                    <a:srgbClr val="B58214">
                      <a:alpha val="40000"/>
                    </a:srgbClr>
                  </a:outerShdw>
                </a:effectLst>
                <a:latin typeface="Aptos ExtraBold" panose="020B0004020202020204" pitchFamily="34" charset="0"/>
              </a:rPr>
              <a:t>Wellbeing </a:t>
            </a:r>
          </a:p>
        </p:txBody>
      </p:sp>
      <p:grpSp>
        <p:nvGrpSpPr>
          <p:cNvPr id="17" name="Group 16">
            <a:extLst>
              <a:ext uri="{FF2B5EF4-FFF2-40B4-BE49-F238E27FC236}">
                <a16:creationId xmlns:a16="http://schemas.microsoft.com/office/drawing/2014/main" id="{5E2A5501-2AED-687A-23CB-3414B6B1DCA5}"/>
              </a:ext>
            </a:extLst>
          </p:cNvPr>
          <p:cNvGrpSpPr/>
          <p:nvPr/>
        </p:nvGrpSpPr>
        <p:grpSpPr>
          <a:xfrm>
            <a:off x="6609024" y="4557231"/>
            <a:ext cx="2007310" cy="964682"/>
            <a:chOff x="893115" y="4126728"/>
            <a:chExt cx="2166607" cy="964682"/>
          </a:xfrm>
        </p:grpSpPr>
        <p:sp>
          <p:nvSpPr>
            <p:cNvPr id="13" name="Text Placeholder 1">
              <a:extLst>
                <a:ext uri="{FF2B5EF4-FFF2-40B4-BE49-F238E27FC236}">
                  <a16:creationId xmlns:a16="http://schemas.microsoft.com/office/drawing/2014/main" id="{2EC60E50-BCD6-7AE5-F047-BDBA2CA4D563}"/>
                </a:ext>
              </a:extLst>
            </p:cNvPr>
            <p:cNvSpPr txBox="1">
              <a:spLocks/>
            </p:cNvSpPr>
            <p:nvPr/>
          </p:nvSpPr>
          <p:spPr>
            <a:xfrm>
              <a:off x="893805" y="4126728"/>
              <a:ext cx="2165917" cy="482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B58214"/>
                  </a:solidFill>
                </a:rPr>
                <a:t>Martin F.</a:t>
              </a:r>
            </a:p>
          </p:txBody>
        </p:sp>
        <p:sp>
          <p:nvSpPr>
            <p:cNvPr id="14" name="Text Placeholder 2">
              <a:extLst>
                <a:ext uri="{FF2B5EF4-FFF2-40B4-BE49-F238E27FC236}">
                  <a16:creationId xmlns:a16="http://schemas.microsoft.com/office/drawing/2014/main" id="{87DD733B-E27B-F231-624B-D871E7DFAE10}"/>
                </a:ext>
              </a:extLst>
            </p:cNvPr>
            <p:cNvSpPr txBox="1">
              <a:spLocks/>
            </p:cNvSpPr>
            <p:nvPr/>
          </p:nvSpPr>
          <p:spPr>
            <a:xfrm>
              <a:off x="893115" y="4584355"/>
              <a:ext cx="2165917" cy="507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EFBC6E"/>
                  </a:solidFill>
                </a:rPr>
                <a:t>Kleindl</a:t>
              </a:r>
            </a:p>
          </p:txBody>
        </p:sp>
      </p:grpSp>
      <p:pic>
        <p:nvPicPr>
          <p:cNvPr id="19" name="Picture 18">
            <a:extLst>
              <a:ext uri="{FF2B5EF4-FFF2-40B4-BE49-F238E27FC236}">
                <a16:creationId xmlns:a16="http://schemas.microsoft.com/office/drawing/2014/main" id="{28DF9AE8-012D-6CBF-1BBC-59AC4D6571AD}"/>
              </a:ext>
            </a:extLst>
          </p:cNvPr>
          <p:cNvPicPr>
            <a:picLocks noChangeAspect="1"/>
          </p:cNvPicPr>
          <p:nvPr/>
        </p:nvPicPr>
        <p:blipFill>
          <a:blip r:embed="rId3"/>
          <a:stretch>
            <a:fillRect/>
          </a:stretch>
        </p:blipFill>
        <p:spPr>
          <a:xfrm>
            <a:off x="791817" y="242443"/>
            <a:ext cx="4067743" cy="6373114"/>
          </a:xfrm>
          <a:prstGeom prst="rect">
            <a:avLst/>
          </a:prstGeom>
        </p:spPr>
      </p:pic>
      <p:pic>
        <p:nvPicPr>
          <p:cNvPr id="21" name="Picture 20">
            <a:extLst>
              <a:ext uri="{FF2B5EF4-FFF2-40B4-BE49-F238E27FC236}">
                <a16:creationId xmlns:a16="http://schemas.microsoft.com/office/drawing/2014/main" id="{144875A3-B051-4EF2-0791-66F20481F75D}"/>
              </a:ext>
            </a:extLst>
          </p:cNvPr>
          <p:cNvPicPr>
            <a:picLocks noChangeAspect="1"/>
          </p:cNvPicPr>
          <p:nvPr/>
        </p:nvPicPr>
        <p:blipFill>
          <a:blip r:embed="rId4"/>
          <a:stretch>
            <a:fillRect/>
          </a:stretch>
        </p:blipFill>
        <p:spPr>
          <a:xfrm>
            <a:off x="1590510" y="1395809"/>
            <a:ext cx="2362530" cy="2886478"/>
          </a:xfrm>
          <a:prstGeom prst="roundRect">
            <a:avLst>
              <a:gd name="adj" fmla="val 6185"/>
            </a:avLst>
          </a:prstGeom>
        </p:spPr>
      </p:pic>
      <p:grpSp>
        <p:nvGrpSpPr>
          <p:cNvPr id="2" name="Group 1">
            <a:extLst>
              <a:ext uri="{FF2B5EF4-FFF2-40B4-BE49-F238E27FC236}">
                <a16:creationId xmlns:a16="http://schemas.microsoft.com/office/drawing/2014/main" id="{F3784B71-690E-C1D1-AB78-4218C233DA27}"/>
              </a:ext>
            </a:extLst>
          </p:cNvPr>
          <p:cNvGrpSpPr/>
          <p:nvPr/>
        </p:nvGrpSpPr>
        <p:grpSpPr>
          <a:xfrm>
            <a:off x="8432574" y="4557231"/>
            <a:ext cx="2452829" cy="964682"/>
            <a:chOff x="893115" y="4126728"/>
            <a:chExt cx="2166607" cy="964682"/>
          </a:xfrm>
        </p:grpSpPr>
        <p:sp>
          <p:nvSpPr>
            <p:cNvPr id="3" name="Text Placeholder 1">
              <a:extLst>
                <a:ext uri="{FF2B5EF4-FFF2-40B4-BE49-F238E27FC236}">
                  <a16:creationId xmlns:a16="http://schemas.microsoft.com/office/drawing/2014/main" id="{4BA48522-F5CF-4068-9F17-E265434AF2DF}"/>
                </a:ext>
              </a:extLst>
            </p:cNvPr>
            <p:cNvSpPr txBox="1">
              <a:spLocks/>
            </p:cNvSpPr>
            <p:nvPr/>
          </p:nvSpPr>
          <p:spPr>
            <a:xfrm>
              <a:off x="893805" y="4126728"/>
              <a:ext cx="2165917" cy="482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B58214"/>
                  </a:solidFill>
                </a:rPr>
                <a:t>Bjarni</a:t>
              </a:r>
            </a:p>
          </p:txBody>
        </p:sp>
        <p:sp>
          <p:nvSpPr>
            <p:cNvPr id="5" name="Text Placeholder 2">
              <a:extLst>
                <a:ext uri="{FF2B5EF4-FFF2-40B4-BE49-F238E27FC236}">
                  <a16:creationId xmlns:a16="http://schemas.microsoft.com/office/drawing/2014/main" id="{4AB3B309-176E-CD78-20D2-0120C032EF9C}"/>
                </a:ext>
              </a:extLst>
            </p:cNvPr>
            <p:cNvSpPr txBox="1">
              <a:spLocks/>
            </p:cNvSpPr>
            <p:nvPr/>
          </p:nvSpPr>
          <p:spPr>
            <a:xfrm>
              <a:off x="893115" y="4584355"/>
              <a:ext cx="2029473" cy="507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EFBC6E"/>
                  </a:solidFill>
                </a:rPr>
                <a:t>Asmundsson</a:t>
              </a:r>
            </a:p>
          </p:txBody>
        </p:sp>
      </p:grpSp>
      <p:sp>
        <p:nvSpPr>
          <p:cNvPr id="6" name="TextBox 5">
            <a:extLst>
              <a:ext uri="{FF2B5EF4-FFF2-40B4-BE49-F238E27FC236}">
                <a16:creationId xmlns:a16="http://schemas.microsoft.com/office/drawing/2014/main" id="{862B6B41-0D7E-ACC2-032D-91110800C867}"/>
              </a:ext>
            </a:extLst>
          </p:cNvPr>
          <p:cNvSpPr txBox="1"/>
          <p:nvPr/>
        </p:nvSpPr>
        <p:spPr>
          <a:xfrm>
            <a:off x="7143750" y="3037932"/>
            <a:ext cx="1111250" cy="264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CC36DECE-C2D5-6C7C-BC7F-FF11F7C84D87}"/>
              </a:ext>
            </a:extLst>
          </p:cNvPr>
          <p:cNvSpPr txBox="1"/>
          <p:nvPr/>
        </p:nvSpPr>
        <p:spPr>
          <a:xfrm>
            <a:off x="6970029" y="3118212"/>
            <a:ext cx="29202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lumMod val="76000"/>
                  </a:schemeClr>
                </a:solidFill>
              </a:rPr>
              <a:t>A day at the Analytics SPA</a:t>
            </a:r>
          </a:p>
        </p:txBody>
      </p:sp>
    </p:spTree>
    <p:extLst>
      <p:ext uri="{BB962C8B-B14F-4D97-AF65-F5344CB8AC3E}">
        <p14:creationId xmlns:p14="http://schemas.microsoft.com/office/powerpoint/2010/main" val="2075048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BB0CFE8D-551F-049F-522D-FFAEC6A1616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E503E5E-2B5D-1293-AF84-E5CC30FCA0AD}"/>
              </a:ext>
            </a:extLst>
          </p:cNvPr>
          <p:cNvSpPr/>
          <p:nvPr/>
        </p:nvSpPr>
        <p:spPr>
          <a:xfrm>
            <a:off x="9187" y="-1"/>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498E11F-28C1-D6BF-67DF-81BBAAEF1F30}"/>
              </a:ext>
            </a:extLst>
          </p:cNvPr>
          <p:cNvSpPr txBox="1"/>
          <p:nvPr/>
        </p:nvSpPr>
        <p:spPr>
          <a:xfrm>
            <a:off x="181415" y="326716"/>
            <a:ext cx="4655179" cy="830997"/>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with bc2adls</a:t>
            </a:r>
            <a:br>
              <a:rPr lang="en-US" sz="2400" b="1">
                <a:solidFill>
                  <a:schemeClr val="bg1">
                    <a:lumMod val="95000"/>
                  </a:schemeClr>
                </a:solidFill>
                <a:latin typeface="Aptos" panose="020B0004020202020204" pitchFamily="34" charset="0"/>
                <a:cs typeface="Aptos Serif" panose="020B0502040204020203" pitchFamily="18" charset="0"/>
              </a:rPr>
            </a:br>
            <a:endParaRPr lang="en-US" sz="2400" b="1">
              <a:solidFill>
                <a:schemeClr val="bg1">
                  <a:lumMod val="95000"/>
                </a:schemeClr>
              </a:solidFill>
              <a:latin typeface="Aptos" panose="020B0004020202020204" pitchFamily="34" charset="0"/>
              <a:cs typeface="Aptos Serif" panose="020B0502040204020203" pitchFamily="18" charset="0"/>
            </a:endParaRPr>
          </a:p>
        </p:txBody>
      </p:sp>
      <p:sp>
        <p:nvSpPr>
          <p:cNvPr id="44" name="AutoShape 10" descr="Azure Data Lake Storage Invisible Background">
            <a:extLst>
              <a:ext uri="{FF2B5EF4-FFF2-40B4-BE49-F238E27FC236}">
                <a16:creationId xmlns:a16="http://schemas.microsoft.com/office/drawing/2014/main" id="{46FEFEEB-3E0F-850F-86C5-53768A8B70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99C057AD-9B32-08AA-2A70-747971C8B73E}"/>
              </a:ext>
            </a:extLst>
          </p:cNvPr>
          <p:cNvSpPr txBox="1"/>
          <p:nvPr/>
        </p:nvSpPr>
        <p:spPr>
          <a:xfrm>
            <a:off x="1555750" y="1620930"/>
            <a:ext cx="9080500" cy="4185761"/>
          </a:xfrm>
          <a:prstGeom prst="rect">
            <a:avLst/>
          </a:prstGeom>
          <a:noFill/>
        </p:spPr>
        <p:txBody>
          <a:bodyPr wrap="square" lIns="91440" tIns="45720" rIns="91440" bIns="45720" rtlCol="0" anchor="t">
            <a:spAutoFit/>
          </a:bodyPr>
          <a:lstStyle/>
          <a:p>
            <a:r>
              <a:rPr lang="en-US" sz="2400">
                <a:solidFill>
                  <a:schemeClr val="bg1">
                    <a:lumMod val="95000"/>
                  </a:schemeClr>
                </a:solidFill>
              </a:rPr>
              <a:t>“(…) so far, it’s been all positive. </a:t>
            </a:r>
            <a:r>
              <a:rPr lang="en-US" sz="2800" b="1">
                <a:solidFill>
                  <a:schemeClr val="accent5">
                    <a:lumMod val="75000"/>
                  </a:schemeClr>
                </a:solidFill>
              </a:rPr>
              <a:t>It was easily the smoothest deployment I’ve done compared to previous on-prem and SaaS deployments</a:t>
            </a:r>
            <a:r>
              <a:rPr lang="en-US" sz="2400" b="1">
                <a:solidFill>
                  <a:schemeClr val="bg1">
                    <a:lumMod val="95000"/>
                  </a:schemeClr>
                </a:solidFill>
              </a:rPr>
              <a:t> </a:t>
            </a:r>
            <a:r>
              <a:rPr lang="en-US" sz="2400">
                <a:solidFill>
                  <a:schemeClr val="bg1">
                    <a:lumMod val="95000"/>
                  </a:schemeClr>
                </a:solidFill>
              </a:rPr>
              <a:t>(…)</a:t>
            </a:r>
          </a:p>
          <a:p>
            <a:r>
              <a:rPr lang="en-US" sz="2400">
                <a:solidFill>
                  <a:schemeClr val="bg1">
                    <a:lumMod val="95000"/>
                  </a:schemeClr>
                </a:solidFill>
              </a:rPr>
              <a:t>It has now been running in production for around a month, and the syncing has been working extremely well. We haven’t seen any reconciliation issues to date, which is a significant improvement over what we previously experienced with the SaaS/hybrid VM solution.(…)”</a:t>
            </a:r>
            <a:br>
              <a:rPr lang="en-US" sz="2400"/>
            </a:br>
            <a:br>
              <a:rPr lang="en-US" sz="2400"/>
            </a:br>
            <a:r>
              <a:rPr lang="en-US" sz="2000">
                <a:solidFill>
                  <a:schemeClr val="bg1">
                    <a:lumMod val="75000"/>
                  </a:schemeClr>
                </a:solidFill>
              </a:rPr>
              <a:t>Josh Torrisi, Canary Technology Solutions</a:t>
            </a:r>
          </a:p>
          <a:p>
            <a:endParaRPr lang="en-US"/>
          </a:p>
        </p:txBody>
      </p:sp>
      <p:sp>
        <p:nvSpPr>
          <p:cNvPr id="5" name="TextBox 4">
            <a:extLst>
              <a:ext uri="{FF2B5EF4-FFF2-40B4-BE49-F238E27FC236}">
                <a16:creationId xmlns:a16="http://schemas.microsoft.com/office/drawing/2014/main" id="{ED3E4110-C5B1-031C-89A3-F47DEEB471D8}"/>
              </a:ext>
            </a:extLst>
          </p:cNvPr>
          <p:cNvSpPr txBox="1"/>
          <p:nvPr/>
        </p:nvSpPr>
        <p:spPr>
          <a:xfrm>
            <a:off x="181415" y="742214"/>
            <a:ext cx="3169920" cy="369332"/>
          </a:xfrm>
          <a:prstGeom prst="rect">
            <a:avLst/>
          </a:prstGeom>
          <a:noFill/>
        </p:spPr>
        <p:txBody>
          <a:bodyPr wrap="square" rtlCol="0">
            <a:spAutoFit/>
          </a:bodyPr>
          <a:lstStyle/>
          <a:p>
            <a:r>
              <a:rPr lang="en-US" b="1">
                <a:solidFill>
                  <a:srgbClr val="C98F31"/>
                </a:solidFill>
                <a:latin typeface="Aptos" panose="020B0004020202020204" pitchFamily="34" charset="0"/>
                <a:cs typeface="Aptos Serif" panose="020B0502040204020203" pitchFamily="18" charset="0"/>
              </a:rPr>
              <a:t>Partner Testimonial</a:t>
            </a:r>
            <a:endParaRPr lang="en-US"/>
          </a:p>
        </p:txBody>
      </p:sp>
    </p:spTree>
    <p:extLst>
      <p:ext uri="{BB962C8B-B14F-4D97-AF65-F5344CB8AC3E}">
        <p14:creationId xmlns:p14="http://schemas.microsoft.com/office/powerpoint/2010/main" val="25318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06645-A130-337A-0E0E-D28658EA7010}"/>
            </a:ext>
          </a:extLst>
        </p:cNvPr>
        <p:cNvGrpSpPr/>
        <p:nvPr/>
      </p:nvGrpSpPr>
      <p:grpSpPr>
        <a:xfrm>
          <a:off x="0" y="0"/>
          <a:ext cx="0" cy="0"/>
          <a:chOff x="0" y="0"/>
          <a:chExt cx="0" cy="0"/>
        </a:xfrm>
      </p:grpSpPr>
    </p:spTree>
    <p:extLst>
      <p:ext uri="{BB962C8B-B14F-4D97-AF65-F5344CB8AC3E}">
        <p14:creationId xmlns:p14="http://schemas.microsoft.com/office/powerpoint/2010/main" val="4092608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202F5D4A-3320-7743-7685-E3A1ADFAA7B7}"/>
            </a:ext>
          </a:extLst>
        </p:cNvPr>
        <p:cNvGrpSpPr/>
        <p:nvPr/>
      </p:nvGrpSpPr>
      <p:grpSpPr>
        <a:xfrm>
          <a:off x="0" y="0"/>
          <a:ext cx="0" cy="0"/>
          <a:chOff x="0" y="0"/>
          <a:chExt cx="0" cy="0"/>
        </a:xfrm>
      </p:grpSpPr>
      <p:sp>
        <p:nvSpPr>
          <p:cNvPr id="5" name="Down Arrow 7">
            <a:extLst>
              <a:ext uri="{FF2B5EF4-FFF2-40B4-BE49-F238E27FC236}">
                <a16:creationId xmlns:a16="http://schemas.microsoft.com/office/drawing/2014/main" id="{9FC2EE2D-A7F4-079A-9C74-24E0D1274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AEB3BF-FDA8-C42A-4D5F-CD6E6BE2BEE0}"/>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bc2adls</a:t>
            </a:r>
          </a:p>
        </p:txBody>
      </p:sp>
      <p:pic>
        <p:nvPicPr>
          <p:cNvPr id="7" name="Graphic 6">
            <a:extLst>
              <a:ext uri="{FF2B5EF4-FFF2-40B4-BE49-F238E27FC236}">
                <a16:creationId xmlns:a16="http://schemas.microsoft.com/office/drawing/2014/main" id="{C854C6B0-16C6-2244-403A-2F8B1B68794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00375" y="6230394"/>
            <a:ext cx="1000117" cy="261611"/>
          </a:xfrm>
          <a:prstGeom prst="rect">
            <a:avLst/>
          </a:prstGeom>
        </p:spPr>
      </p:pic>
      <p:sp>
        <p:nvSpPr>
          <p:cNvPr id="8" name="TextBox 7">
            <a:extLst>
              <a:ext uri="{FF2B5EF4-FFF2-40B4-BE49-F238E27FC236}">
                <a16:creationId xmlns:a16="http://schemas.microsoft.com/office/drawing/2014/main" id="{257CC6D4-2042-6075-1F1F-8CEE562BEA27}"/>
              </a:ext>
            </a:extLst>
          </p:cNvPr>
          <p:cNvSpPr txBox="1"/>
          <p:nvPr/>
        </p:nvSpPr>
        <p:spPr>
          <a:xfrm>
            <a:off x="4670323" y="629265"/>
            <a:ext cx="707922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8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err="1">
                <a:ln>
                  <a:noFill/>
                </a:ln>
                <a:solidFill>
                  <a:prstClr val="white"/>
                </a:solidFill>
                <a:effectLst/>
                <a:uLnTx/>
                <a:uFillTx/>
                <a:latin typeface="Helvetica" panose="020B0604020202020204" pitchFamily="34" charset="0"/>
                <a:ea typeface="+mn-ea"/>
                <a:cs typeface="Helvetica" panose="020B0604020202020204" pitchFamily="34" charset="0"/>
              </a:rPr>
              <a:t>Ahliki</a:t>
            </a:r>
            <a:r>
              <a:rPr kumimoji="0" lang="en-AU"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Wholesale Samoa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United Friendly Society Pharmacies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Community Care Pharmacies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3" name="Picture 2" descr="The image illustrates a data architecture diagram for Azure Data Lake Analytics (BC2ADLS), showcasing various components such as Retail, Azure SQL Server, Power BI, Datawarehouse, and Azure Data Storage Account, integrated into a business logic flow.&#10;&#10;AI-generated content may be incorrect.">
            <a:extLst>
              <a:ext uri="{FF2B5EF4-FFF2-40B4-BE49-F238E27FC236}">
                <a16:creationId xmlns:a16="http://schemas.microsoft.com/office/drawing/2014/main" id="{B89E664A-272B-CA83-4DA0-0EBA2AA0EA42}"/>
              </a:ext>
            </a:extLst>
          </p:cNvPr>
          <p:cNvPicPr>
            <a:picLocks noChangeAspect="1"/>
          </p:cNvPicPr>
          <p:nvPr/>
        </p:nvPicPr>
        <p:blipFill>
          <a:blip r:embed="rId4"/>
          <a:stretch>
            <a:fillRect/>
          </a:stretch>
        </p:blipFill>
        <p:spPr>
          <a:xfrm>
            <a:off x="4670323" y="2330672"/>
            <a:ext cx="6658024" cy="3743352"/>
          </a:xfrm>
          <a:prstGeom prst="rect">
            <a:avLst/>
          </a:prstGeom>
        </p:spPr>
      </p:pic>
      <p:sp>
        <p:nvSpPr>
          <p:cNvPr id="2" name="Rectangle 1">
            <a:extLst>
              <a:ext uri="{FF2B5EF4-FFF2-40B4-BE49-F238E27FC236}">
                <a16:creationId xmlns:a16="http://schemas.microsoft.com/office/drawing/2014/main" id="{1A5384AF-651D-F724-7707-1759AC4BDA2F}"/>
              </a:ext>
            </a:extLst>
          </p:cNvPr>
          <p:cNvSpPr/>
          <p:nvPr/>
        </p:nvSpPr>
        <p:spPr>
          <a:xfrm>
            <a:off x="10285046" y="2414369"/>
            <a:ext cx="953477" cy="47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403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9A629A65-FBE4-8267-BD3E-AAAB414B20EE}"/>
            </a:ext>
          </a:extLst>
        </p:cNvPr>
        <p:cNvGrpSpPr/>
        <p:nvPr/>
      </p:nvGrpSpPr>
      <p:grpSpPr>
        <a:xfrm>
          <a:off x="0" y="0"/>
          <a:ext cx="0" cy="0"/>
          <a:chOff x="0" y="0"/>
          <a:chExt cx="0" cy="0"/>
        </a:xfrm>
      </p:grpSpPr>
      <p:sp>
        <p:nvSpPr>
          <p:cNvPr id="5" name="Down Arrow 7">
            <a:extLst>
              <a:ext uri="{FF2B5EF4-FFF2-40B4-BE49-F238E27FC236}">
                <a16:creationId xmlns:a16="http://schemas.microsoft.com/office/drawing/2014/main" id="{15A5488B-9A5F-09D1-F99D-22E65EC4F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0CD8BF-15EA-7957-699D-DE8B40DF7F00}"/>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bc2adls</a:t>
            </a:r>
          </a:p>
        </p:txBody>
      </p:sp>
      <p:pic>
        <p:nvPicPr>
          <p:cNvPr id="7" name="Graphic 6">
            <a:extLst>
              <a:ext uri="{FF2B5EF4-FFF2-40B4-BE49-F238E27FC236}">
                <a16:creationId xmlns:a16="http://schemas.microsoft.com/office/drawing/2014/main" id="{7C140D5D-86A5-FF82-88D6-EDE5A8A9766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00375" y="6230394"/>
            <a:ext cx="1000117" cy="261611"/>
          </a:xfrm>
          <a:prstGeom prst="rect">
            <a:avLst/>
          </a:prstGeom>
        </p:spPr>
      </p:pic>
      <p:sp>
        <p:nvSpPr>
          <p:cNvPr id="11" name="TextBox 10">
            <a:extLst>
              <a:ext uri="{FF2B5EF4-FFF2-40B4-BE49-F238E27FC236}">
                <a16:creationId xmlns:a16="http://schemas.microsoft.com/office/drawing/2014/main" id="{01151AAE-CB91-9779-9FDC-9B293517FC16}"/>
              </a:ext>
            </a:extLst>
          </p:cNvPr>
          <p:cNvSpPr txBox="1"/>
          <p:nvPr/>
        </p:nvSpPr>
        <p:spPr>
          <a:xfrm>
            <a:off x="5018049" y="858644"/>
            <a:ext cx="6378497"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Implementation &amp; Duration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First production deployment completed in ~2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Initial sync (1 year, 20 stores) completed in ~1 hour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Previously required days of manual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Operational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Very straightforward to implement and operate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Simpler than previous VM-based reporting architectures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Handles incremental changes and deltas reliably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Strategic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Minimal changes required to existing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Enables a fully cloud-native analytics stack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Default approach for new and future BC SaaS customers</a:t>
            </a:r>
            <a:endParaRPr kumimoji="0" lang="en-MY"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168899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DDA54B9B-0D2D-7DF5-66C4-3B5504F358F8}"/>
            </a:ext>
          </a:extLst>
        </p:cNvPr>
        <p:cNvGrpSpPr/>
        <p:nvPr/>
      </p:nvGrpSpPr>
      <p:grpSpPr>
        <a:xfrm>
          <a:off x="0" y="0"/>
          <a:ext cx="0" cy="0"/>
          <a:chOff x="0" y="0"/>
          <a:chExt cx="0" cy="0"/>
        </a:xfrm>
      </p:grpSpPr>
      <p:sp>
        <p:nvSpPr>
          <p:cNvPr id="5" name="Down Arrow 7">
            <a:extLst>
              <a:ext uri="{FF2B5EF4-FFF2-40B4-BE49-F238E27FC236}">
                <a16:creationId xmlns:a16="http://schemas.microsoft.com/office/drawing/2014/main" id="{E4F0F54B-CE8E-7BE8-BEDA-A4CE3B202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A65035-DC67-63B5-2CF4-4B38FE53A0DB}"/>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bc2adls</a:t>
            </a:r>
          </a:p>
        </p:txBody>
      </p:sp>
      <p:pic>
        <p:nvPicPr>
          <p:cNvPr id="7" name="Graphic 6">
            <a:extLst>
              <a:ext uri="{FF2B5EF4-FFF2-40B4-BE49-F238E27FC236}">
                <a16:creationId xmlns:a16="http://schemas.microsoft.com/office/drawing/2014/main" id="{5AEA4FBD-24A4-2642-9504-7EAE466A156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00375" y="6230394"/>
            <a:ext cx="1000117" cy="261611"/>
          </a:xfrm>
          <a:prstGeom prst="rect">
            <a:avLst/>
          </a:prstGeom>
        </p:spPr>
      </p:pic>
      <p:pic>
        <p:nvPicPr>
          <p:cNvPr id="8" name="Picture 2">
            <a:extLst>
              <a:ext uri="{FF2B5EF4-FFF2-40B4-BE49-F238E27FC236}">
                <a16:creationId xmlns:a16="http://schemas.microsoft.com/office/drawing/2014/main" id="{5B2536A0-5DD9-B187-E61E-E4C39EA40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775" y="1207217"/>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0D2DE4-F3F3-77AA-C6DF-2F3FE4D8FC4C}"/>
              </a:ext>
            </a:extLst>
          </p:cNvPr>
          <p:cNvSpPr txBox="1"/>
          <p:nvPr/>
        </p:nvSpPr>
        <p:spPr>
          <a:xfrm>
            <a:off x="717421" y="302694"/>
            <a:ext cx="11253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Say goodbye to our old friend HCS for SaaS customers!!</a:t>
            </a:r>
          </a:p>
        </p:txBody>
      </p:sp>
      <p:cxnSp>
        <p:nvCxnSpPr>
          <p:cNvPr id="10" name="Straight Connector 9">
            <a:extLst>
              <a:ext uri="{FF2B5EF4-FFF2-40B4-BE49-F238E27FC236}">
                <a16:creationId xmlns:a16="http://schemas.microsoft.com/office/drawing/2014/main" id="{B5341EA6-F47D-A240-DA57-96BB55BC0EA1}"/>
              </a:ext>
            </a:extLst>
          </p:cNvPr>
          <p:cNvCxnSpPr>
            <a:cxnSpLocks/>
          </p:cNvCxnSpPr>
          <p:nvPr/>
        </p:nvCxnSpPr>
        <p:spPr>
          <a:xfrm>
            <a:off x="4350775" y="1207217"/>
            <a:ext cx="7620000" cy="428625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272D3AC5-107C-AEAA-C7A9-2263F21CB044}"/>
              </a:ext>
            </a:extLst>
          </p:cNvPr>
          <p:cNvCxnSpPr>
            <a:cxnSpLocks/>
          </p:cNvCxnSpPr>
          <p:nvPr/>
        </p:nvCxnSpPr>
        <p:spPr>
          <a:xfrm flipV="1">
            <a:off x="4350775" y="1207217"/>
            <a:ext cx="7620000" cy="428625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2076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7813DF-A63A-C65E-254F-9C06A2D18A8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B53BBA-CA9C-201E-FB01-AC4E1AAAC857}"/>
              </a:ext>
            </a:extLst>
          </p:cNvPr>
          <p:cNvSpPr>
            <a:spLocks noGrp="1"/>
          </p:cNvSpPr>
          <p:nvPr>
            <p:ph type="sldNum" sz="quarter" idx="12"/>
          </p:nvPr>
        </p:nvSpPr>
        <p:spPr>
          <a:xfrm>
            <a:off x="9095573"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BB4081-7E76-D244-AC7C-8F484A903644}" type="slidenum">
              <a:rPr kumimoji="0" lang="en-JP" sz="900" b="0" i="0" u="none" strike="noStrike" kern="1200" cap="none" spc="0" normalizeH="0" baseline="0" noProof="0" smtClean="0">
                <a:ln>
                  <a:noFill/>
                </a:ln>
                <a:solidFill>
                  <a:prstClr val="black">
                    <a:tint val="75000"/>
                  </a:prstClr>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JP" sz="900" b="0" i="0" u="none" strike="noStrike" kern="1200" cap="none" spc="0" normalizeH="0" baseline="0" noProof="0">
              <a:ln>
                <a:noFill/>
              </a:ln>
              <a:solidFill>
                <a:prstClr val="black">
                  <a:tint val="75000"/>
                </a:prstClr>
              </a:solidFill>
              <a:effectLst/>
              <a:uLnTx/>
              <a:uFillTx/>
              <a:latin typeface="Helvetica Light" panose="020B0403020202020204" pitchFamily="34" charset="0"/>
              <a:ea typeface="+mn-ea"/>
              <a:cs typeface="+mn-cs"/>
            </a:endParaRPr>
          </a:p>
        </p:txBody>
      </p:sp>
      <p:pic>
        <p:nvPicPr>
          <p:cNvPr id="10" name="Graphic 9">
            <a:extLst>
              <a:ext uri="{FF2B5EF4-FFF2-40B4-BE49-F238E27FC236}">
                <a16:creationId xmlns:a16="http://schemas.microsoft.com/office/drawing/2014/main" id="{98A20C9F-655D-47EF-9629-69ABB0122602}"/>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00375" y="6230394"/>
            <a:ext cx="1000117" cy="261611"/>
          </a:xfrm>
          <a:prstGeom prst="rect">
            <a:avLst/>
          </a:prstGeom>
        </p:spPr>
      </p:pic>
      <p:grpSp>
        <p:nvGrpSpPr>
          <p:cNvPr id="14" name="Group 13">
            <a:extLst>
              <a:ext uri="{FF2B5EF4-FFF2-40B4-BE49-F238E27FC236}">
                <a16:creationId xmlns:a16="http://schemas.microsoft.com/office/drawing/2014/main" id="{B718EA5E-81FE-8249-BE4C-117EA8F02CBD}"/>
              </a:ext>
            </a:extLst>
          </p:cNvPr>
          <p:cNvGrpSpPr/>
          <p:nvPr/>
        </p:nvGrpSpPr>
        <p:grpSpPr>
          <a:xfrm>
            <a:off x="4297904" y="705766"/>
            <a:ext cx="3570655" cy="2718579"/>
            <a:chOff x="594946" y="554889"/>
            <a:chExt cx="3570655" cy="2718579"/>
          </a:xfrm>
        </p:grpSpPr>
        <p:sp>
          <p:nvSpPr>
            <p:cNvPr id="3" name="TextBox 2">
              <a:extLst>
                <a:ext uri="{FF2B5EF4-FFF2-40B4-BE49-F238E27FC236}">
                  <a16:creationId xmlns:a16="http://schemas.microsoft.com/office/drawing/2014/main" id="{3D0CE03D-CAF7-7C87-1396-2AD7151FE3EE}"/>
                </a:ext>
              </a:extLst>
            </p:cNvPr>
            <p:cNvSpPr txBox="1"/>
            <p:nvPr/>
          </p:nvSpPr>
          <p:spPr>
            <a:xfrm>
              <a:off x="594946" y="1334476"/>
              <a:ext cx="3484686" cy="193899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prstClr val="white"/>
                  </a:solidFill>
                  <a:effectLst/>
                  <a:uLnTx/>
                  <a:uFillTx/>
                  <a:latin typeface="Helvetica" pitchFamily="2" charset="0"/>
                  <a:ea typeface="+mn-ea"/>
                  <a:cs typeface="+mn-cs"/>
                </a:rPr>
                <a:t>We recognise that data is your most valuable asset.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500" b="0"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prstClr val="white"/>
                  </a:solidFill>
                  <a:effectLst/>
                  <a:uLnTx/>
                  <a:uFillTx/>
                  <a:latin typeface="Helvetica" pitchFamily="2" charset="0"/>
                  <a:ea typeface="+mn-ea"/>
                  <a:cs typeface="+mn-cs"/>
                </a:rPr>
                <a:t>Our solutions ensure your data is always in the right location at the right time, while leveraging Public, Private, and Hybrid Cloud to provide secure, flexible, and scalable environments.</a:t>
              </a:r>
            </a:p>
          </p:txBody>
        </p:sp>
        <p:pic>
          <p:nvPicPr>
            <p:cNvPr id="7" name="Picture 6" descr="A pink and black logo&#10;&#10;AI-generated content may be incorrect.">
              <a:extLst>
                <a:ext uri="{FF2B5EF4-FFF2-40B4-BE49-F238E27FC236}">
                  <a16:creationId xmlns:a16="http://schemas.microsoft.com/office/drawing/2014/main" id="{3424CB71-E07C-F6A8-7A45-DC841F05B25B}"/>
                </a:ext>
              </a:extLst>
            </p:cNvPr>
            <p:cNvPicPr>
              <a:picLocks noChangeAspect="1"/>
            </p:cNvPicPr>
            <p:nvPr/>
          </p:nvPicPr>
          <p:blipFill>
            <a:blip r:embed="rId3"/>
            <a:stretch>
              <a:fillRect/>
            </a:stretch>
          </p:blipFill>
          <p:spPr>
            <a:xfrm>
              <a:off x="680915" y="645490"/>
              <a:ext cx="721932" cy="712433"/>
            </a:xfrm>
            <a:prstGeom prst="rect">
              <a:avLst/>
            </a:prstGeom>
          </p:spPr>
        </p:pic>
        <p:sp>
          <p:nvSpPr>
            <p:cNvPr id="11" name="TextBox 10">
              <a:extLst>
                <a:ext uri="{FF2B5EF4-FFF2-40B4-BE49-F238E27FC236}">
                  <a16:creationId xmlns:a16="http://schemas.microsoft.com/office/drawing/2014/main" id="{3831608F-1825-2BEC-DCC4-D744A761BCCF}"/>
                </a:ext>
              </a:extLst>
            </p:cNvPr>
            <p:cNvSpPr txBox="1"/>
            <p:nvPr/>
          </p:nvSpPr>
          <p:spPr>
            <a:xfrm>
              <a:off x="1500492" y="650037"/>
              <a:ext cx="24622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prstClr val="white"/>
                  </a:solidFill>
                  <a:effectLst/>
                  <a:uLnTx/>
                  <a:uFillTx/>
                  <a:latin typeface="Helvetica" pitchFamily="2" charset="0"/>
                  <a:ea typeface="+mn-ea"/>
                  <a:cs typeface="+mn-cs"/>
                </a:rPr>
                <a:t>Cloud &amp; Data</a:t>
              </a:r>
            </a:p>
          </p:txBody>
        </p:sp>
        <p:cxnSp>
          <p:nvCxnSpPr>
            <p:cNvPr id="13" name="Straight Connector 12">
              <a:extLst>
                <a:ext uri="{FF2B5EF4-FFF2-40B4-BE49-F238E27FC236}">
                  <a16:creationId xmlns:a16="http://schemas.microsoft.com/office/drawing/2014/main" id="{5F4717AA-F1F2-3E2E-0C2B-1D60073E4284}"/>
                </a:ext>
              </a:extLst>
            </p:cNvPr>
            <p:cNvCxnSpPr/>
            <p:nvPr/>
          </p:nvCxnSpPr>
          <p:spPr>
            <a:xfrm>
              <a:off x="680915" y="554889"/>
              <a:ext cx="3484686" cy="0"/>
            </a:xfrm>
            <a:prstGeom prst="line">
              <a:avLst/>
            </a:prstGeom>
            <a:ln w="38100">
              <a:solidFill>
                <a:srgbClr val="F13D7E"/>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B549AE13-A4F1-9782-A1C7-BA029BA68680}"/>
              </a:ext>
            </a:extLst>
          </p:cNvPr>
          <p:cNvGrpSpPr/>
          <p:nvPr/>
        </p:nvGrpSpPr>
        <p:grpSpPr>
          <a:xfrm>
            <a:off x="8268118" y="705766"/>
            <a:ext cx="3570655" cy="2718579"/>
            <a:chOff x="594946" y="554889"/>
            <a:chExt cx="3570655" cy="2718579"/>
          </a:xfrm>
        </p:grpSpPr>
        <p:sp>
          <p:nvSpPr>
            <p:cNvPr id="16" name="TextBox 15">
              <a:extLst>
                <a:ext uri="{FF2B5EF4-FFF2-40B4-BE49-F238E27FC236}">
                  <a16:creationId xmlns:a16="http://schemas.microsoft.com/office/drawing/2014/main" id="{82923176-CD9C-8128-D9A6-93F4B7E021AC}"/>
                </a:ext>
              </a:extLst>
            </p:cNvPr>
            <p:cNvSpPr txBox="1"/>
            <p:nvPr/>
          </p:nvSpPr>
          <p:spPr>
            <a:xfrm>
              <a:off x="594946" y="1334476"/>
              <a:ext cx="3484686" cy="193899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Helvetica" pitchFamily="2" charset="0"/>
                  <a:ea typeface="+mn-ea"/>
                  <a:cs typeface="+mn-cs"/>
                </a:rPr>
                <a:t>We safeguard your business against evolving threats. Our security solutions encompass Endpoint Protection, Network and Cloud Security, Managed Detection and Response (MDR), and comprehensive Security Assessments to ensure your data and systems are secure.</a:t>
              </a:r>
              <a:endParaRPr kumimoji="0" lang="en-AU" sz="15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TextBox 17">
              <a:extLst>
                <a:ext uri="{FF2B5EF4-FFF2-40B4-BE49-F238E27FC236}">
                  <a16:creationId xmlns:a16="http://schemas.microsoft.com/office/drawing/2014/main" id="{57C60508-5B95-3CD2-B2DA-B3EA93E6BC9A}"/>
                </a:ext>
              </a:extLst>
            </p:cNvPr>
            <p:cNvSpPr txBox="1"/>
            <p:nvPr/>
          </p:nvSpPr>
          <p:spPr>
            <a:xfrm>
              <a:off x="1500492" y="650037"/>
              <a:ext cx="2347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prstClr val="white"/>
                  </a:solidFill>
                  <a:effectLst/>
                  <a:uLnTx/>
                  <a:uFillTx/>
                  <a:latin typeface="Helvetica" pitchFamily="2" charset="0"/>
                  <a:ea typeface="+mn-ea"/>
                  <a:cs typeface="+mn-cs"/>
                </a:rPr>
                <a:t>Cyber Security</a:t>
              </a:r>
            </a:p>
          </p:txBody>
        </p:sp>
        <p:cxnSp>
          <p:nvCxnSpPr>
            <p:cNvPr id="19" name="Straight Connector 18">
              <a:extLst>
                <a:ext uri="{FF2B5EF4-FFF2-40B4-BE49-F238E27FC236}">
                  <a16:creationId xmlns:a16="http://schemas.microsoft.com/office/drawing/2014/main" id="{1E312E32-4B2F-6243-FF04-3FC33850EBFD}"/>
                </a:ext>
              </a:extLst>
            </p:cNvPr>
            <p:cNvCxnSpPr/>
            <p:nvPr/>
          </p:nvCxnSpPr>
          <p:spPr>
            <a:xfrm>
              <a:off x="680915" y="554889"/>
              <a:ext cx="3484686" cy="0"/>
            </a:xfrm>
            <a:prstGeom prst="line">
              <a:avLst/>
            </a:prstGeom>
            <a:ln w="38100">
              <a:solidFill>
                <a:srgbClr val="0018F3"/>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514C1CC-3D6F-81CF-43E7-6D17FD55B914}"/>
              </a:ext>
            </a:extLst>
          </p:cNvPr>
          <p:cNvGrpSpPr/>
          <p:nvPr/>
        </p:nvGrpSpPr>
        <p:grpSpPr>
          <a:xfrm>
            <a:off x="4297904" y="3760881"/>
            <a:ext cx="3570655" cy="2487747"/>
            <a:chOff x="594946" y="554889"/>
            <a:chExt cx="3570655" cy="2487747"/>
          </a:xfrm>
        </p:grpSpPr>
        <p:sp>
          <p:nvSpPr>
            <p:cNvPr id="21" name="TextBox 20">
              <a:extLst>
                <a:ext uri="{FF2B5EF4-FFF2-40B4-BE49-F238E27FC236}">
                  <a16:creationId xmlns:a16="http://schemas.microsoft.com/office/drawing/2014/main" id="{A17871E8-4987-D360-AC14-D238F4CB5809}"/>
                </a:ext>
              </a:extLst>
            </p:cNvPr>
            <p:cNvSpPr txBox="1"/>
            <p:nvPr/>
          </p:nvSpPr>
          <p:spPr>
            <a:xfrm>
              <a:off x="594946" y="1334476"/>
              <a:ext cx="3484686" cy="17081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Helvetica" pitchFamily="2" charset="0"/>
                  <a:ea typeface="+mn-ea"/>
                  <a:cs typeface="+mn-cs"/>
                </a:rPr>
                <a:t>We specialise in empowering retail &amp; pharmacy organisations.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Helvetica" pitchFamily="2" charset="0"/>
                  <a:ea typeface="+mn-ea"/>
                  <a:cs typeface="+mn-cs"/>
                </a:rPr>
                <a:t>Our expertise includes LS Retail and Microsoft Business Central, helping you streamline operations and enhance the customer experience.</a:t>
              </a:r>
              <a:endParaRPr kumimoji="0" lang="en-AU" sz="15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3" name="TextBox 22">
              <a:extLst>
                <a:ext uri="{FF2B5EF4-FFF2-40B4-BE49-F238E27FC236}">
                  <a16:creationId xmlns:a16="http://schemas.microsoft.com/office/drawing/2014/main" id="{11B86AC2-3E36-8EF1-A059-5551C2318B5C}"/>
                </a:ext>
              </a:extLst>
            </p:cNvPr>
            <p:cNvSpPr txBox="1"/>
            <p:nvPr/>
          </p:nvSpPr>
          <p:spPr>
            <a:xfrm>
              <a:off x="1500492" y="650037"/>
              <a:ext cx="1559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prstClr val="white"/>
                  </a:solidFill>
                  <a:effectLst/>
                  <a:uLnTx/>
                  <a:uFillTx/>
                  <a:latin typeface="Helvetica" pitchFamily="2" charset="0"/>
                  <a:ea typeface="+mn-ea"/>
                  <a:cs typeface="+mn-cs"/>
                </a:rPr>
                <a:t>ERP Solutions</a:t>
              </a:r>
            </a:p>
          </p:txBody>
        </p:sp>
        <p:cxnSp>
          <p:nvCxnSpPr>
            <p:cNvPr id="24" name="Straight Connector 23">
              <a:extLst>
                <a:ext uri="{FF2B5EF4-FFF2-40B4-BE49-F238E27FC236}">
                  <a16:creationId xmlns:a16="http://schemas.microsoft.com/office/drawing/2014/main" id="{5D21183E-8187-E3E9-92E5-4DC1627A1C09}"/>
                </a:ext>
              </a:extLst>
            </p:cNvPr>
            <p:cNvCxnSpPr/>
            <p:nvPr/>
          </p:nvCxnSpPr>
          <p:spPr>
            <a:xfrm>
              <a:off x="680915" y="554889"/>
              <a:ext cx="3484686" cy="0"/>
            </a:xfrm>
            <a:prstGeom prst="line">
              <a:avLst/>
            </a:prstGeom>
            <a:ln w="38100">
              <a:solidFill>
                <a:srgbClr val="FF4725"/>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7392018-8BFC-F84A-FCC2-87853D0910E1}"/>
              </a:ext>
            </a:extLst>
          </p:cNvPr>
          <p:cNvGrpSpPr/>
          <p:nvPr/>
        </p:nvGrpSpPr>
        <p:grpSpPr>
          <a:xfrm>
            <a:off x="8268118" y="3760881"/>
            <a:ext cx="3570655" cy="2487747"/>
            <a:chOff x="594946" y="554889"/>
            <a:chExt cx="3570655" cy="2487747"/>
          </a:xfrm>
        </p:grpSpPr>
        <p:sp>
          <p:nvSpPr>
            <p:cNvPr id="26" name="TextBox 25">
              <a:extLst>
                <a:ext uri="{FF2B5EF4-FFF2-40B4-BE49-F238E27FC236}">
                  <a16:creationId xmlns:a16="http://schemas.microsoft.com/office/drawing/2014/main" id="{9640FEBD-7EEC-F3CE-3400-CDE6FF543DF4}"/>
                </a:ext>
              </a:extLst>
            </p:cNvPr>
            <p:cNvSpPr txBox="1"/>
            <p:nvPr/>
          </p:nvSpPr>
          <p:spPr>
            <a:xfrm>
              <a:off x="594946" y="1334476"/>
              <a:ext cx="3484686" cy="17081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Helvetica" pitchFamily="2" charset="0"/>
                  <a:ea typeface="+mn-ea"/>
                  <a:cs typeface="+mn-cs"/>
                </a:rPr>
                <a:t>Managing your IT environment can be complex, time consuming and costly.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Helvetica" pitchFamily="2" charset="0"/>
                  <a:ea typeface="+mn-ea"/>
                  <a:cs typeface="+mn-cs"/>
                </a:rPr>
                <a:t>Our 24x7 Support &amp; Service Desk supports your entire IT environment, allowing you to focus on your core business. </a:t>
              </a:r>
              <a:endParaRPr kumimoji="0" lang="en-AU" sz="15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8" name="TextBox 27">
              <a:extLst>
                <a:ext uri="{FF2B5EF4-FFF2-40B4-BE49-F238E27FC236}">
                  <a16:creationId xmlns:a16="http://schemas.microsoft.com/office/drawing/2014/main" id="{12A4AD7B-9875-B77C-4E35-4C7D19CDC3E7}"/>
                </a:ext>
              </a:extLst>
            </p:cNvPr>
            <p:cNvSpPr txBox="1"/>
            <p:nvPr/>
          </p:nvSpPr>
          <p:spPr>
            <a:xfrm>
              <a:off x="1500492" y="650037"/>
              <a:ext cx="1559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prstClr val="white"/>
                  </a:solidFill>
                  <a:effectLst/>
                  <a:uLnTx/>
                  <a:uFillTx/>
                  <a:latin typeface="Helvetica" pitchFamily="2" charset="0"/>
                  <a:ea typeface="+mn-ea"/>
                  <a:cs typeface="+mn-cs"/>
                </a:rPr>
                <a:t>Managed Services</a:t>
              </a:r>
            </a:p>
          </p:txBody>
        </p:sp>
        <p:cxnSp>
          <p:nvCxnSpPr>
            <p:cNvPr id="29" name="Straight Connector 28">
              <a:extLst>
                <a:ext uri="{FF2B5EF4-FFF2-40B4-BE49-F238E27FC236}">
                  <a16:creationId xmlns:a16="http://schemas.microsoft.com/office/drawing/2014/main" id="{524A0C7B-4C21-AD79-D919-0AA76FF7F6AD}"/>
                </a:ext>
              </a:extLst>
            </p:cNvPr>
            <p:cNvCxnSpPr/>
            <p:nvPr/>
          </p:nvCxnSpPr>
          <p:spPr>
            <a:xfrm>
              <a:off x="680915" y="554889"/>
              <a:ext cx="3484686" cy="0"/>
            </a:xfrm>
            <a:prstGeom prst="line">
              <a:avLst/>
            </a:prstGeom>
            <a:ln w="38100">
              <a:solidFill>
                <a:srgbClr val="F13D7E"/>
              </a:solidFill>
            </a:ln>
          </p:spPr>
          <p:style>
            <a:lnRef idx="1">
              <a:schemeClr val="accent1"/>
            </a:lnRef>
            <a:fillRef idx="0">
              <a:schemeClr val="accent1"/>
            </a:fillRef>
            <a:effectRef idx="0">
              <a:schemeClr val="accent1"/>
            </a:effectRef>
            <a:fontRef idx="minor">
              <a:schemeClr val="tx1"/>
            </a:fontRef>
          </p:style>
        </p:cxnSp>
      </p:grpSp>
      <p:pic>
        <p:nvPicPr>
          <p:cNvPr id="30" name="Picture 29" descr="A blue square with white lines&#10;&#10;AI-generated content may be incorrect.">
            <a:extLst>
              <a:ext uri="{FF2B5EF4-FFF2-40B4-BE49-F238E27FC236}">
                <a16:creationId xmlns:a16="http://schemas.microsoft.com/office/drawing/2014/main" id="{63E2FA8F-D81A-1882-FE4A-BE4E941C0D7F}"/>
              </a:ext>
            </a:extLst>
          </p:cNvPr>
          <p:cNvPicPr>
            <a:picLocks noChangeAspect="1"/>
          </p:cNvPicPr>
          <p:nvPr/>
        </p:nvPicPr>
        <p:blipFill>
          <a:blip r:embed="rId4"/>
          <a:stretch>
            <a:fillRect/>
          </a:stretch>
        </p:blipFill>
        <p:spPr>
          <a:xfrm>
            <a:off x="8327170" y="784644"/>
            <a:ext cx="721932" cy="712433"/>
          </a:xfrm>
          <a:prstGeom prst="rect">
            <a:avLst/>
          </a:prstGeom>
        </p:spPr>
      </p:pic>
      <p:pic>
        <p:nvPicPr>
          <p:cNvPr id="31" name="Picture 30" descr="A logo of a wifi connection&#10;&#10;AI-generated content may be incorrect.">
            <a:extLst>
              <a:ext uri="{FF2B5EF4-FFF2-40B4-BE49-F238E27FC236}">
                <a16:creationId xmlns:a16="http://schemas.microsoft.com/office/drawing/2014/main" id="{F4A325CD-A403-3011-2B2A-ADCD7761FDC3}"/>
              </a:ext>
            </a:extLst>
          </p:cNvPr>
          <p:cNvPicPr>
            <a:picLocks noChangeAspect="1"/>
          </p:cNvPicPr>
          <p:nvPr/>
        </p:nvPicPr>
        <p:blipFill>
          <a:blip r:embed="rId5"/>
          <a:stretch>
            <a:fillRect/>
          </a:stretch>
        </p:blipFill>
        <p:spPr>
          <a:xfrm>
            <a:off x="4391627" y="3848709"/>
            <a:ext cx="721932" cy="712433"/>
          </a:xfrm>
          <a:prstGeom prst="rect">
            <a:avLst/>
          </a:prstGeom>
        </p:spPr>
      </p:pic>
      <p:pic>
        <p:nvPicPr>
          <p:cNvPr id="32" name="Picture 31" descr="A white line on an orange square&#10;&#10;AI-generated content may be incorrect.">
            <a:extLst>
              <a:ext uri="{FF2B5EF4-FFF2-40B4-BE49-F238E27FC236}">
                <a16:creationId xmlns:a16="http://schemas.microsoft.com/office/drawing/2014/main" id="{01E1924F-1435-B3AC-472A-A8A902F62571}"/>
              </a:ext>
            </a:extLst>
          </p:cNvPr>
          <p:cNvPicPr>
            <a:picLocks noChangeAspect="1"/>
          </p:cNvPicPr>
          <p:nvPr/>
        </p:nvPicPr>
        <p:blipFill>
          <a:blip r:embed="rId6"/>
          <a:stretch>
            <a:fillRect/>
          </a:stretch>
        </p:blipFill>
        <p:spPr>
          <a:xfrm>
            <a:off x="8345177" y="3862306"/>
            <a:ext cx="694373" cy="685237"/>
          </a:xfrm>
          <a:prstGeom prst="rect">
            <a:avLst/>
          </a:prstGeom>
        </p:spPr>
      </p:pic>
      <p:sp>
        <p:nvSpPr>
          <p:cNvPr id="33" name="TextBox 32">
            <a:extLst>
              <a:ext uri="{FF2B5EF4-FFF2-40B4-BE49-F238E27FC236}">
                <a16:creationId xmlns:a16="http://schemas.microsoft.com/office/drawing/2014/main" id="{00FF476A-902D-3E18-C2E9-ECEC7E6FC9F2}"/>
              </a:ext>
            </a:extLst>
          </p:cNvPr>
          <p:cNvSpPr txBox="1"/>
          <p:nvPr/>
        </p:nvSpPr>
        <p:spPr>
          <a:xfrm>
            <a:off x="353227" y="624039"/>
            <a:ext cx="3814428" cy="1446871"/>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5400" b="0" i="0" u="none" strike="noStrike" kern="1200" cap="none" spc="0" normalizeH="0" baseline="0" noProof="0">
                <a:ln>
                  <a:noFill/>
                </a:ln>
                <a:solidFill>
                  <a:prstClr val="white"/>
                </a:solidFill>
                <a:effectLst/>
                <a:uLnTx/>
                <a:uFillTx/>
                <a:latin typeface="Helvetica Light" panose="020B0403020202020204" pitchFamily="34" charset="0"/>
                <a:ea typeface="Yu Mincho" panose="02020400000000000000" pitchFamily="18" charset="-128"/>
                <a:cs typeface="TTCommonsClassicTrl-Md"/>
              </a:rPr>
              <a:t>Our Practices</a:t>
            </a:r>
            <a:endParaRPr kumimoji="0" lang="en-JP" sz="5400" b="0" i="0" u="none" strike="noStrike" kern="1200" cap="none" spc="0" normalizeH="0" baseline="0" noProof="0">
              <a:ln>
                <a:noFill/>
              </a:ln>
              <a:solidFill>
                <a:prstClr val="white"/>
              </a:solidFill>
              <a:effectLst/>
              <a:uLnTx/>
              <a:uFillTx/>
              <a:latin typeface="Helvetica Light" panose="020B040302020202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226836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EDC4EC93-7DDC-7BC3-7B9A-92FCD0F2947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61F68B-7FAC-E17A-476C-C6A55205CA72}"/>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C50092B-9063-005B-1C90-BB4FBFD72F70}"/>
              </a:ext>
            </a:extLst>
          </p:cNvPr>
          <p:cNvSpPr txBox="1"/>
          <p:nvPr/>
        </p:nvSpPr>
        <p:spPr>
          <a:xfrm>
            <a:off x="181415" y="32671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Data export with bc2adls</a:t>
            </a:r>
          </a:p>
        </p:txBody>
      </p:sp>
      <p:sp>
        <p:nvSpPr>
          <p:cNvPr id="44" name="AutoShape 10" descr="Azure Data Lake Storage Invisible Background">
            <a:extLst>
              <a:ext uri="{FF2B5EF4-FFF2-40B4-BE49-F238E27FC236}">
                <a16:creationId xmlns:a16="http://schemas.microsoft.com/office/drawing/2014/main" id="{9B78B7EB-1BFD-A42E-7C7B-8C9E8A0F00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3DDAA0B6-E642-6175-D931-622F8CB69493}"/>
              </a:ext>
            </a:extLst>
          </p:cNvPr>
          <p:cNvSpPr txBox="1"/>
          <p:nvPr/>
        </p:nvSpPr>
        <p:spPr>
          <a:xfrm>
            <a:off x="181415" y="742214"/>
            <a:ext cx="3169920" cy="369332"/>
          </a:xfrm>
          <a:prstGeom prst="rect">
            <a:avLst/>
          </a:prstGeom>
          <a:noFill/>
        </p:spPr>
        <p:txBody>
          <a:bodyPr wrap="square" lIns="91440" tIns="45720" rIns="91440" bIns="45720" rtlCol="0" anchor="t">
            <a:spAutoFit/>
          </a:bodyPr>
          <a:lstStyle/>
          <a:p>
            <a:r>
              <a:rPr lang="en-US" b="1">
                <a:solidFill>
                  <a:srgbClr val="C98F31"/>
                </a:solidFill>
                <a:cs typeface="Aptos Serif"/>
              </a:rPr>
              <a:t>How to get started</a:t>
            </a:r>
          </a:p>
        </p:txBody>
      </p:sp>
      <p:pic>
        <p:nvPicPr>
          <p:cNvPr id="10" name="Picture 9" descr="A brown rectangle with white text&#10;&#10;AI-generated content may be incorrect.">
            <a:extLst>
              <a:ext uri="{FF2B5EF4-FFF2-40B4-BE49-F238E27FC236}">
                <a16:creationId xmlns:a16="http://schemas.microsoft.com/office/drawing/2014/main" id="{EB5846C1-AD4A-03F8-A228-2D89DFCAFA4C}"/>
              </a:ext>
            </a:extLst>
          </p:cNvPr>
          <p:cNvPicPr>
            <a:picLocks noChangeAspect="1"/>
          </p:cNvPicPr>
          <p:nvPr/>
        </p:nvPicPr>
        <p:blipFill>
          <a:blip r:embed="rId4"/>
          <a:stretch>
            <a:fillRect/>
          </a:stretch>
        </p:blipFill>
        <p:spPr>
          <a:xfrm>
            <a:off x="4963583" y="864659"/>
            <a:ext cx="7048500" cy="895350"/>
          </a:xfrm>
          <a:prstGeom prst="rect">
            <a:avLst/>
          </a:prstGeom>
        </p:spPr>
      </p:pic>
      <p:pic>
        <p:nvPicPr>
          <p:cNvPr id="6" name="Picture 5">
            <a:extLst>
              <a:ext uri="{FF2B5EF4-FFF2-40B4-BE49-F238E27FC236}">
                <a16:creationId xmlns:a16="http://schemas.microsoft.com/office/drawing/2014/main" id="{87D28159-5AB1-BCB1-BD5A-FF1761C8B20D}"/>
              </a:ext>
            </a:extLst>
          </p:cNvPr>
          <p:cNvPicPr>
            <a:picLocks noChangeAspect="1"/>
          </p:cNvPicPr>
          <p:nvPr/>
        </p:nvPicPr>
        <p:blipFill>
          <a:blip r:embed="rId5"/>
          <a:stretch>
            <a:fillRect/>
          </a:stretch>
        </p:blipFill>
        <p:spPr>
          <a:xfrm>
            <a:off x="4963583" y="1858314"/>
            <a:ext cx="7048500" cy="4613564"/>
          </a:xfrm>
          <a:prstGeom prst="rect">
            <a:avLst/>
          </a:prstGeom>
        </p:spPr>
      </p:pic>
      <p:sp>
        <p:nvSpPr>
          <p:cNvPr id="8" name="TextBox 7">
            <a:extLst>
              <a:ext uri="{FF2B5EF4-FFF2-40B4-BE49-F238E27FC236}">
                <a16:creationId xmlns:a16="http://schemas.microsoft.com/office/drawing/2014/main" id="{0E25CFF8-6A29-C647-29A5-67CDD18F70D8}"/>
              </a:ext>
            </a:extLst>
          </p:cNvPr>
          <p:cNvSpPr txBox="1"/>
          <p:nvPr/>
        </p:nvSpPr>
        <p:spPr>
          <a:xfrm>
            <a:off x="179916" y="1802770"/>
            <a:ext cx="4655179" cy="4878259"/>
          </a:xfrm>
          <a:prstGeom prst="rect">
            <a:avLst/>
          </a:prstGeom>
          <a:noFill/>
        </p:spPr>
        <p:txBody>
          <a:bodyPr wrap="square" lIns="91440" tIns="45720" rIns="91440" bIns="45720" rtlCol="0" anchor="t">
            <a:spAutoFit/>
          </a:bodyPr>
          <a:lstStyle/>
          <a:p>
            <a:pPr marL="342900" indent="-342900">
              <a:buAutoNum type="arabicPeriod"/>
            </a:pPr>
            <a:r>
              <a:rPr lang="en-US" sz="2400">
                <a:solidFill>
                  <a:schemeClr val="bg1"/>
                </a:solidFill>
                <a:cs typeface="Aptos Serif"/>
              </a:rPr>
              <a:t>Download the </a:t>
            </a:r>
            <a:br>
              <a:rPr lang="en-US" sz="2400">
                <a:solidFill>
                  <a:schemeClr val="bg1"/>
                </a:solidFill>
                <a:cs typeface="Aptos Serif"/>
              </a:rPr>
            </a:br>
            <a:r>
              <a:rPr lang="en-US" sz="2400">
                <a:solidFill>
                  <a:schemeClr val="bg1"/>
                </a:solidFill>
                <a:cs typeface="Aptos Serif"/>
              </a:rPr>
              <a:t>Analytics package</a:t>
            </a:r>
            <a:br>
              <a:rPr lang="en-US" sz="2400">
                <a:solidFill>
                  <a:schemeClr val="bg1"/>
                </a:solidFill>
                <a:cs typeface="Aptos Serif"/>
              </a:rPr>
            </a:br>
            <a:endParaRPr lang="en-US" sz="400">
              <a:solidFill>
                <a:schemeClr val="bg1"/>
              </a:solidFill>
              <a:cs typeface="Aptos Serif"/>
            </a:endParaRPr>
          </a:p>
          <a:p>
            <a:pPr marL="342900" indent="-342900">
              <a:buFontTx/>
              <a:buAutoNum type="arabicPeriod"/>
            </a:pPr>
            <a:r>
              <a:rPr lang="en-US" sz="2400">
                <a:solidFill>
                  <a:schemeClr val="bg1"/>
                </a:solidFill>
                <a:cs typeface="Aptos Serif"/>
              </a:rPr>
              <a:t>Setup and configure Analytics</a:t>
            </a:r>
            <a:br>
              <a:rPr lang="en-US" sz="2400">
                <a:solidFill>
                  <a:schemeClr val="bg1"/>
                </a:solidFill>
                <a:cs typeface="Aptos Serif"/>
              </a:rPr>
            </a:br>
            <a:endParaRPr lang="en-US" sz="400">
              <a:solidFill>
                <a:schemeClr val="bg1"/>
              </a:solidFill>
              <a:cs typeface="Aptos Serif"/>
            </a:endParaRPr>
          </a:p>
          <a:p>
            <a:pPr marL="342900" indent="-342900">
              <a:buAutoNum type="arabicPeriod"/>
            </a:pPr>
            <a:r>
              <a:rPr lang="en-US" sz="2400">
                <a:solidFill>
                  <a:schemeClr val="bg1"/>
                </a:solidFill>
                <a:cs typeface="Aptos Serif"/>
              </a:rPr>
              <a:t>Get bc2adls app</a:t>
            </a:r>
          </a:p>
          <a:p>
            <a:pPr marL="342900" indent="-342900">
              <a:buAutoNum type="arabicPeriod"/>
            </a:pPr>
            <a:r>
              <a:rPr lang="en-US" sz="2400">
                <a:solidFill>
                  <a:schemeClr val="bg1"/>
                </a:solidFill>
                <a:cs typeface="Aptos Serif"/>
              </a:rPr>
              <a:t>Setup and configure bc2adls</a:t>
            </a:r>
            <a:br>
              <a:rPr lang="en-US" sz="2400">
                <a:solidFill>
                  <a:schemeClr val="bg1"/>
                </a:solidFill>
                <a:cs typeface="Aptos Serif"/>
              </a:rPr>
            </a:br>
            <a:endParaRPr lang="en-US" sz="400">
              <a:solidFill>
                <a:schemeClr val="bg1"/>
              </a:solidFill>
              <a:cs typeface="Aptos Serif"/>
            </a:endParaRPr>
          </a:p>
          <a:p>
            <a:pPr marL="342900" indent="-342900">
              <a:buAutoNum type="arabicPeriod"/>
            </a:pPr>
            <a:r>
              <a:rPr lang="en-US" sz="2400">
                <a:solidFill>
                  <a:schemeClr val="bg1"/>
                </a:solidFill>
                <a:cs typeface="Aptos Serif"/>
              </a:rPr>
              <a:t>Run initial export and load</a:t>
            </a:r>
          </a:p>
          <a:p>
            <a:pPr marL="342900" indent="-342900">
              <a:buAutoNum type="arabicPeriod"/>
            </a:pPr>
            <a:r>
              <a:rPr lang="en-US" sz="2400">
                <a:solidFill>
                  <a:schemeClr val="bg1"/>
                </a:solidFill>
                <a:cs typeface="Aptos Serif"/>
              </a:rPr>
              <a:t>Setup schedules</a:t>
            </a:r>
            <a:br>
              <a:rPr lang="en-US" sz="2400">
                <a:solidFill>
                  <a:schemeClr val="bg1"/>
                </a:solidFill>
                <a:cs typeface="Aptos Serif"/>
              </a:rPr>
            </a:br>
            <a:endParaRPr lang="en-US" sz="400">
              <a:solidFill>
                <a:schemeClr val="bg1"/>
              </a:solidFill>
              <a:cs typeface="Aptos Serif"/>
            </a:endParaRPr>
          </a:p>
          <a:p>
            <a:pPr marL="342900" indent="-342900">
              <a:buAutoNum type="arabicPeriod"/>
            </a:pPr>
            <a:r>
              <a:rPr lang="en-US" sz="2400">
                <a:solidFill>
                  <a:schemeClr val="bg1"/>
                </a:solidFill>
                <a:cs typeface="Aptos Serif"/>
              </a:rPr>
              <a:t>Connect reports</a:t>
            </a:r>
          </a:p>
          <a:p>
            <a:pPr marL="342900" indent="-342900">
              <a:buAutoNum type="arabicPeriod"/>
            </a:pPr>
            <a:endParaRPr lang="en-US" sz="2400">
              <a:solidFill>
                <a:schemeClr val="bg1"/>
              </a:solidFill>
              <a:cs typeface="Aptos Serif"/>
            </a:endParaRPr>
          </a:p>
          <a:p>
            <a:endParaRPr lang="en-US" sz="2400">
              <a:solidFill>
                <a:schemeClr val="bg1"/>
              </a:solidFill>
              <a:cs typeface="Aptos Serif"/>
            </a:endParaRPr>
          </a:p>
          <a:p>
            <a:pPr marL="342900" indent="-342900">
              <a:buAutoNum type="arabicPeriod"/>
            </a:pPr>
            <a:endParaRPr lang="en-US" sz="2400" b="1">
              <a:solidFill>
                <a:srgbClr val="C98F31"/>
              </a:solidFill>
              <a:cs typeface="Aptos Serif"/>
            </a:endParaRPr>
          </a:p>
          <a:p>
            <a:pPr marL="342900" indent="-342900">
              <a:buAutoNum type="arabicPeriod"/>
            </a:pPr>
            <a:endParaRPr lang="en-US" sz="2400" b="1">
              <a:solidFill>
                <a:srgbClr val="C98F31"/>
              </a:solidFill>
              <a:cs typeface="Aptos Serif"/>
            </a:endParaRPr>
          </a:p>
        </p:txBody>
      </p:sp>
    </p:spTree>
    <p:extLst>
      <p:ext uri="{BB962C8B-B14F-4D97-AF65-F5344CB8AC3E}">
        <p14:creationId xmlns:p14="http://schemas.microsoft.com/office/powerpoint/2010/main" val="1972960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6897B618-E28D-A02A-1113-82F0E2403B8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3391B9A-A1E8-697F-D1E9-D8D6BAC202EB}"/>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52B11FF7-6D36-FC4F-0077-34EDE16601CA}"/>
              </a:ext>
            </a:extLst>
          </p:cNvPr>
          <p:cNvSpPr/>
          <p:nvPr/>
        </p:nvSpPr>
        <p:spPr>
          <a:xfrm>
            <a:off x="6440130" y="929639"/>
            <a:ext cx="836381" cy="502888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E1AB7DF9-84DB-DDAC-65F8-2430472868FD}"/>
              </a:ext>
            </a:extLst>
          </p:cNvPr>
          <p:cNvSpPr/>
          <p:nvPr/>
        </p:nvSpPr>
        <p:spPr>
          <a:xfrm>
            <a:off x="7397415" y="1674353"/>
            <a:ext cx="836381" cy="35394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186E9ED6-713F-C2D3-98BF-4C90B5F7E5E9}"/>
              </a:ext>
            </a:extLst>
          </p:cNvPr>
          <p:cNvSpPr/>
          <p:nvPr/>
        </p:nvSpPr>
        <p:spPr>
          <a:xfrm>
            <a:off x="8354701" y="1415935"/>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9ED16EBE-B7E1-0AAB-46D3-A39F9E92F93D}"/>
              </a:ext>
            </a:extLst>
          </p:cNvPr>
          <p:cNvSpPr/>
          <p:nvPr/>
        </p:nvSpPr>
        <p:spPr>
          <a:xfrm>
            <a:off x="9352120" y="123788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A1FCCBC0-D71E-618C-6333-7408DB0D67D9}"/>
              </a:ext>
            </a:extLst>
          </p:cNvPr>
          <p:cNvSpPr/>
          <p:nvPr/>
        </p:nvSpPr>
        <p:spPr>
          <a:xfrm>
            <a:off x="10323233" y="985650"/>
            <a:ext cx="836381" cy="49168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97010E-8BA8-A4CA-4B95-19C5FD688BB0}"/>
              </a:ext>
            </a:extLst>
          </p:cNvPr>
          <p:cNvPicPr>
            <a:picLocks noChangeAspect="1"/>
          </p:cNvPicPr>
          <p:nvPr/>
        </p:nvPicPr>
        <p:blipFill rotWithShape="1">
          <a:blip r:embed="rId2"/>
          <a:srcRect l="16667" r="16667"/>
          <a:stretch>
            <a:fillRect/>
          </a:stretch>
        </p:blipFill>
        <p:spPr>
          <a:xfrm>
            <a:off x="117986" y="2523270"/>
            <a:ext cx="1828800" cy="1828800"/>
          </a:xfrm>
          <a:prstGeom prst="ellipse">
            <a:avLst/>
          </a:prstGeom>
        </p:spPr>
      </p:pic>
      <p:pic>
        <p:nvPicPr>
          <p:cNvPr id="9" name="Picture 8">
            <a:extLst>
              <a:ext uri="{FF2B5EF4-FFF2-40B4-BE49-F238E27FC236}">
                <a16:creationId xmlns:a16="http://schemas.microsoft.com/office/drawing/2014/main" id="{17458A00-F90D-FB03-48C7-FFFC75B594AF}"/>
              </a:ext>
            </a:extLst>
          </p:cNvPr>
          <p:cNvPicPr>
            <a:picLocks noChangeAspect="1"/>
          </p:cNvPicPr>
          <p:nvPr/>
        </p:nvPicPr>
        <p:blipFill rotWithShape="1">
          <a:blip r:embed="rId3"/>
          <a:srcRect l="16667" r="16667"/>
          <a:stretch>
            <a:fillRect/>
          </a:stretch>
        </p:blipFill>
        <p:spPr>
          <a:xfrm>
            <a:off x="455782" y="4557831"/>
            <a:ext cx="914400" cy="914400"/>
          </a:xfrm>
          <a:prstGeom prst="ellipse">
            <a:avLst/>
          </a:prstGeom>
        </p:spPr>
      </p:pic>
      <p:sp>
        <p:nvSpPr>
          <p:cNvPr id="13" name="TextBox 12">
            <a:extLst>
              <a:ext uri="{FF2B5EF4-FFF2-40B4-BE49-F238E27FC236}">
                <a16:creationId xmlns:a16="http://schemas.microsoft.com/office/drawing/2014/main" id="{CA9775D4-47CC-2C38-CA84-E6A50646AF7D}"/>
              </a:ext>
            </a:extLst>
          </p:cNvPr>
          <p:cNvSpPr txBox="1"/>
          <p:nvPr/>
        </p:nvSpPr>
        <p:spPr>
          <a:xfrm>
            <a:off x="1810190" y="8791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Data export with bc2adls</a:t>
            </a:r>
          </a:p>
        </p:txBody>
      </p:sp>
      <p:sp>
        <p:nvSpPr>
          <p:cNvPr id="14" name="TextBox 13">
            <a:extLst>
              <a:ext uri="{FF2B5EF4-FFF2-40B4-BE49-F238E27FC236}">
                <a16:creationId xmlns:a16="http://schemas.microsoft.com/office/drawing/2014/main" id="{7EDBEDB6-1204-ACA0-0D47-B40012AD2D70}"/>
              </a:ext>
            </a:extLst>
          </p:cNvPr>
          <p:cNvSpPr txBox="1"/>
          <p:nvPr/>
        </p:nvSpPr>
        <p:spPr>
          <a:xfrm>
            <a:off x="1879674" y="1272959"/>
            <a:ext cx="3805085" cy="646331"/>
          </a:xfrm>
          <a:prstGeom prst="rect">
            <a:avLst/>
          </a:prstGeom>
          <a:noFill/>
        </p:spPr>
        <p:txBody>
          <a:bodyPr wrap="square" rtlCol="0">
            <a:spAutoFit/>
          </a:bodyPr>
          <a:lstStyle/>
          <a:p>
            <a:r>
              <a:rPr lang="en-US">
                <a:solidFill>
                  <a:schemeClr val="bg1">
                    <a:lumMod val="95000"/>
                  </a:schemeClr>
                </a:solidFill>
                <a:latin typeface="Aptos Light" panose="020B0004020202020204" pitchFamily="34" charset="0"/>
              </a:rPr>
              <a:t>Transport data fast into the lake of analytics</a:t>
            </a:r>
          </a:p>
        </p:txBody>
      </p:sp>
      <p:pic>
        <p:nvPicPr>
          <p:cNvPr id="16" name="Picture 15">
            <a:extLst>
              <a:ext uri="{FF2B5EF4-FFF2-40B4-BE49-F238E27FC236}">
                <a16:creationId xmlns:a16="http://schemas.microsoft.com/office/drawing/2014/main" id="{68C38B3D-7553-6FCD-E0CC-0673E6EA5A59}"/>
              </a:ext>
            </a:extLst>
          </p:cNvPr>
          <p:cNvPicPr>
            <a:picLocks noChangeAspect="1"/>
          </p:cNvPicPr>
          <p:nvPr/>
        </p:nvPicPr>
        <p:blipFill>
          <a:blip r:embed="rId4"/>
          <a:srcRect l="16667" r="16667"/>
          <a:stretch/>
        </p:blipFill>
        <p:spPr>
          <a:xfrm>
            <a:off x="455782" y="345835"/>
            <a:ext cx="914400" cy="914400"/>
          </a:xfrm>
          <a:prstGeom prst="ellipse">
            <a:avLst/>
          </a:prstGeom>
        </p:spPr>
      </p:pic>
      <p:pic>
        <p:nvPicPr>
          <p:cNvPr id="18" name="Picture 17">
            <a:extLst>
              <a:ext uri="{FF2B5EF4-FFF2-40B4-BE49-F238E27FC236}">
                <a16:creationId xmlns:a16="http://schemas.microsoft.com/office/drawing/2014/main" id="{20F185BF-7B05-BAF3-0DA6-160155238551}"/>
              </a:ext>
            </a:extLst>
          </p:cNvPr>
          <p:cNvPicPr>
            <a:picLocks noChangeAspect="1"/>
          </p:cNvPicPr>
          <p:nvPr/>
        </p:nvPicPr>
        <p:blipFill>
          <a:blip r:embed="rId5"/>
          <a:srcRect l="16667" r="16667"/>
          <a:stretch/>
        </p:blipFill>
        <p:spPr>
          <a:xfrm>
            <a:off x="455782" y="-774325"/>
            <a:ext cx="914400" cy="914400"/>
          </a:xfrm>
          <a:prstGeom prst="ellipse">
            <a:avLst/>
          </a:prstGeom>
        </p:spPr>
      </p:pic>
      <p:pic>
        <p:nvPicPr>
          <p:cNvPr id="20" name="Picture 19">
            <a:extLst>
              <a:ext uri="{FF2B5EF4-FFF2-40B4-BE49-F238E27FC236}">
                <a16:creationId xmlns:a16="http://schemas.microsoft.com/office/drawing/2014/main" id="{526B92AF-C943-CA97-77A0-02A39D613FAB}"/>
              </a:ext>
            </a:extLst>
          </p:cNvPr>
          <p:cNvPicPr>
            <a:picLocks noChangeAspect="1"/>
          </p:cNvPicPr>
          <p:nvPr/>
        </p:nvPicPr>
        <p:blipFill rotWithShape="1">
          <a:blip r:embed="rId6"/>
          <a:srcRect l="16667" r="16667"/>
          <a:stretch>
            <a:fillRect/>
          </a:stretch>
        </p:blipFill>
        <p:spPr>
          <a:xfrm>
            <a:off x="455782" y="-1894485"/>
            <a:ext cx="914400" cy="914400"/>
          </a:xfrm>
          <a:prstGeom prst="ellipse">
            <a:avLst/>
          </a:prstGeom>
        </p:spPr>
      </p:pic>
      <p:pic>
        <p:nvPicPr>
          <p:cNvPr id="22" name="Picture 21" descr="A pool with chairs in the middle&#10;&#10;AI-generated content may be incorrect.">
            <a:extLst>
              <a:ext uri="{FF2B5EF4-FFF2-40B4-BE49-F238E27FC236}">
                <a16:creationId xmlns:a16="http://schemas.microsoft.com/office/drawing/2014/main" id="{36819F6C-413A-D6F6-877A-5E211CC622B2}"/>
              </a:ext>
            </a:extLst>
          </p:cNvPr>
          <p:cNvPicPr>
            <a:picLocks noChangeAspect="1"/>
          </p:cNvPicPr>
          <p:nvPr/>
        </p:nvPicPr>
        <p:blipFill rotWithShape="1">
          <a:blip r:embed="rId7"/>
          <a:srcRect l="16667" r="16667"/>
          <a:stretch>
            <a:fillRect/>
          </a:stretch>
        </p:blipFill>
        <p:spPr>
          <a:xfrm>
            <a:off x="451360" y="1417628"/>
            <a:ext cx="914400" cy="914400"/>
          </a:xfrm>
          <a:prstGeom prst="ellipse">
            <a:avLst/>
          </a:prstGeom>
        </p:spPr>
      </p:pic>
    </p:spTree>
    <p:extLst>
      <p:ext uri="{BB962C8B-B14F-4D97-AF65-F5344CB8AC3E}">
        <p14:creationId xmlns:p14="http://schemas.microsoft.com/office/powerpoint/2010/main" val="314724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441ABD9-743A-9513-A14C-8FC55C02BB6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2352DB9-0446-01E6-7BAF-E46EC6DD79BB}"/>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A8FE2937-BD80-8BC7-58F0-D948E3DAE4DF}"/>
              </a:ext>
            </a:extLst>
          </p:cNvPr>
          <p:cNvSpPr/>
          <p:nvPr/>
        </p:nvSpPr>
        <p:spPr>
          <a:xfrm>
            <a:off x="6440130" y="1366106"/>
            <a:ext cx="836381" cy="4284175"/>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3CCD145D-E708-D764-8BC7-7015F23EB5C1}"/>
              </a:ext>
            </a:extLst>
          </p:cNvPr>
          <p:cNvSpPr/>
          <p:nvPr/>
        </p:nvSpPr>
        <p:spPr>
          <a:xfrm>
            <a:off x="7397415" y="130199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5C80CD45-C42F-FC89-4CB4-E427308124B0}"/>
              </a:ext>
            </a:extLst>
          </p:cNvPr>
          <p:cNvSpPr/>
          <p:nvPr/>
        </p:nvSpPr>
        <p:spPr>
          <a:xfrm>
            <a:off x="8354701" y="1531954"/>
            <a:ext cx="836381" cy="395247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FD34B86B-C256-2DA9-452E-C44FA077046E}"/>
              </a:ext>
            </a:extLst>
          </p:cNvPr>
          <p:cNvSpPr/>
          <p:nvPr/>
        </p:nvSpPr>
        <p:spPr>
          <a:xfrm>
            <a:off x="9352120" y="1083763"/>
            <a:ext cx="836381" cy="48488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F8FFD4E0-B665-DB1D-1ADE-43CF570CAECD}"/>
              </a:ext>
            </a:extLst>
          </p:cNvPr>
          <p:cNvSpPr/>
          <p:nvPr/>
        </p:nvSpPr>
        <p:spPr>
          <a:xfrm>
            <a:off x="10323233" y="1267651"/>
            <a:ext cx="836381" cy="4481085"/>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4CDA3E7-93EA-46F4-2421-D16D7B63B688}"/>
              </a:ext>
            </a:extLst>
          </p:cNvPr>
          <p:cNvPicPr>
            <a:picLocks noChangeAspect="1"/>
          </p:cNvPicPr>
          <p:nvPr/>
        </p:nvPicPr>
        <p:blipFill rotWithShape="1">
          <a:blip r:embed="rId3"/>
          <a:srcRect l="16667" r="16667"/>
          <a:stretch>
            <a:fillRect/>
          </a:stretch>
        </p:blipFill>
        <p:spPr>
          <a:xfrm>
            <a:off x="575186" y="1340831"/>
            <a:ext cx="914400" cy="914400"/>
          </a:xfrm>
          <a:prstGeom prst="ellipse">
            <a:avLst/>
          </a:prstGeom>
        </p:spPr>
      </p:pic>
      <p:pic>
        <p:nvPicPr>
          <p:cNvPr id="9" name="Picture 8">
            <a:extLst>
              <a:ext uri="{FF2B5EF4-FFF2-40B4-BE49-F238E27FC236}">
                <a16:creationId xmlns:a16="http://schemas.microsoft.com/office/drawing/2014/main" id="{7ABE0C2A-E4E8-6483-6918-06573686E083}"/>
              </a:ext>
            </a:extLst>
          </p:cNvPr>
          <p:cNvPicPr>
            <a:picLocks noChangeAspect="1"/>
          </p:cNvPicPr>
          <p:nvPr/>
        </p:nvPicPr>
        <p:blipFill rotWithShape="1">
          <a:blip r:embed="rId2"/>
          <a:srcRect l="16667" r="16667"/>
          <a:stretch>
            <a:fillRect/>
          </a:stretch>
        </p:blipFill>
        <p:spPr>
          <a:xfrm>
            <a:off x="117986" y="2497750"/>
            <a:ext cx="1828800" cy="1828800"/>
          </a:xfrm>
          <a:prstGeom prst="ellipse">
            <a:avLst/>
          </a:prstGeom>
        </p:spPr>
      </p:pic>
      <p:sp>
        <p:nvSpPr>
          <p:cNvPr id="13" name="TextBox 12">
            <a:extLst>
              <a:ext uri="{FF2B5EF4-FFF2-40B4-BE49-F238E27FC236}">
                <a16:creationId xmlns:a16="http://schemas.microsoft.com/office/drawing/2014/main" id="{2C36EB18-8F05-21FB-EED1-D787800F654E}"/>
              </a:ext>
            </a:extLst>
          </p:cNvPr>
          <p:cNvSpPr txBox="1"/>
          <p:nvPr/>
        </p:nvSpPr>
        <p:spPr>
          <a:xfrm>
            <a:off x="1810190" y="8791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Continuous Improvements</a:t>
            </a:r>
          </a:p>
        </p:txBody>
      </p:sp>
      <p:sp>
        <p:nvSpPr>
          <p:cNvPr id="14" name="TextBox 13">
            <a:extLst>
              <a:ext uri="{FF2B5EF4-FFF2-40B4-BE49-F238E27FC236}">
                <a16:creationId xmlns:a16="http://schemas.microsoft.com/office/drawing/2014/main" id="{39A8E10C-A714-8574-C768-908E620F6427}"/>
              </a:ext>
            </a:extLst>
          </p:cNvPr>
          <p:cNvSpPr txBox="1"/>
          <p:nvPr/>
        </p:nvSpPr>
        <p:spPr>
          <a:xfrm>
            <a:off x="1879674" y="1272959"/>
            <a:ext cx="3805085" cy="646331"/>
          </a:xfrm>
          <a:prstGeom prst="rect">
            <a:avLst/>
          </a:prstGeom>
          <a:noFill/>
        </p:spPr>
        <p:txBody>
          <a:bodyPr wrap="square" rtlCol="0">
            <a:spAutoFit/>
          </a:bodyPr>
          <a:lstStyle/>
          <a:p>
            <a:r>
              <a:rPr lang="en-US">
                <a:solidFill>
                  <a:schemeClr val="bg1">
                    <a:lumMod val="95000"/>
                  </a:schemeClr>
                </a:solidFill>
                <a:latin typeface="Aptos Light" panose="020B0004020202020204" pitchFamily="34" charset="0"/>
              </a:rPr>
              <a:t>A plethora of enhancements for your analytics comfort and wellbeing</a:t>
            </a:r>
          </a:p>
        </p:txBody>
      </p:sp>
      <p:pic>
        <p:nvPicPr>
          <p:cNvPr id="16" name="Picture 15" descr="A view through a window of a staircase&#10;&#10;AI-generated content may be incorrect.">
            <a:extLst>
              <a:ext uri="{FF2B5EF4-FFF2-40B4-BE49-F238E27FC236}">
                <a16:creationId xmlns:a16="http://schemas.microsoft.com/office/drawing/2014/main" id="{F8B88FAC-0DCD-093D-AAF6-76762917DAF8}"/>
              </a:ext>
            </a:extLst>
          </p:cNvPr>
          <p:cNvPicPr>
            <a:picLocks noChangeAspect="1"/>
          </p:cNvPicPr>
          <p:nvPr/>
        </p:nvPicPr>
        <p:blipFill>
          <a:blip r:embed="rId4"/>
          <a:srcRect l="16667" r="16667"/>
          <a:stretch/>
        </p:blipFill>
        <p:spPr>
          <a:xfrm>
            <a:off x="598657" y="-863840"/>
            <a:ext cx="914400" cy="914400"/>
          </a:xfrm>
          <a:prstGeom prst="ellipse">
            <a:avLst/>
          </a:prstGeom>
        </p:spPr>
      </p:pic>
      <p:pic>
        <p:nvPicPr>
          <p:cNvPr id="18" name="Picture 17" descr="A circular view of a room with a large window&#10;&#10;AI-generated content may be incorrect.">
            <a:extLst>
              <a:ext uri="{FF2B5EF4-FFF2-40B4-BE49-F238E27FC236}">
                <a16:creationId xmlns:a16="http://schemas.microsoft.com/office/drawing/2014/main" id="{63869B21-912C-F2BD-9F8F-DA4AD9337F59}"/>
              </a:ext>
            </a:extLst>
          </p:cNvPr>
          <p:cNvPicPr>
            <a:picLocks noChangeAspect="1"/>
          </p:cNvPicPr>
          <p:nvPr/>
        </p:nvPicPr>
        <p:blipFill>
          <a:blip r:embed="rId5"/>
          <a:srcRect l="16667" r="16667"/>
          <a:stretch/>
        </p:blipFill>
        <p:spPr>
          <a:xfrm>
            <a:off x="598657" y="-1984000"/>
            <a:ext cx="914400" cy="914400"/>
          </a:xfrm>
          <a:prstGeom prst="ellipse">
            <a:avLst/>
          </a:prstGeom>
        </p:spPr>
      </p:pic>
      <p:pic>
        <p:nvPicPr>
          <p:cNvPr id="20" name="Picture 19" descr="A round black circle with a counter in a dark room&#10;&#10;AI-generated content may be incorrect.">
            <a:extLst>
              <a:ext uri="{FF2B5EF4-FFF2-40B4-BE49-F238E27FC236}">
                <a16:creationId xmlns:a16="http://schemas.microsoft.com/office/drawing/2014/main" id="{B91D0677-3285-F0CC-11C5-685E9132BAA8}"/>
              </a:ext>
            </a:extLst>
          </p:cNvPr>
          <p:cNvPicPr>
            <a:picLocks noChangeAspect="1"/>
          </p:cNvPicPr>
          <p:nvPr/>
        </p:nvPicPr>
        <p:blipFill rotWithShape="1">
          <a:blip r:embed="rId6"/>
          <a:srcRect l="16667" r="16667"/>
          <a:stretch>
            <a:fillRect/>
          </a:stretch>
        </p:blipFill>
        <p:spPr>
          <a:xfrm>
            <a:off x="598657" y="-3104160"/>
            <a:ext cx="914400" cy="914400"/>
          </a:xfrm>
          <a:prstGeom prst="ellipse">
            <a:avLst/>
          </a:prstGeom>
        </p:spPr>
      </p:pic>
      <p:pic>
        <p:nvPicPr>
          <p:cNvPr id="22" name="Picture 21" descr="A pool with chairs in the middle&#10;&#10;AI-generated content may be incorrect.">
            <a:extLst>
              <a:ext uri="{FF2B5EF4-FFF2-40B4-BE49-F238E27FC236}">
                <a16:creationId xmlns:a16="http://schemas.microsoft.com/office/drawing/2014/main" id="{2DF03F32-7A81-C8F8-EF2B-B21D9F465E38}"/>
              </a:ext>
            </a:extLst>
          </p:cNvPr>
          <p:cNvPicPr>
            <a:picLocks noChangeAspect="1"/>
          </p:cNvPicPr>
          <p:nvPr/>
        </p:nvPicPr>
        <p:blipFill rotWithShape="1">
          <a:blip r:embed="rId7"/>
          <a:srcRect l="16667" r="16667"/>
          <a:stretch>
            <a:fillRect/>
          </a:stretch>
        </p:blipFill>
        <p:spPr>
          <a:xfrm>
            <a:off x="594235" y="207953"/>
            <a:ext cx="914400" cy="914400"/>
          </a:xfrm>
          <a:prstGeom prst="ellipse">
            <a:avLst/>
          </a:prstGeom>
        </p:spPr>
      </p:pic>
    </p:spTree>
    <p:extLst>
      <p:ext uri="{BB962C8B-B14F-4D97-AF65-F5344CB8AC3E}">
        <p14:creationId xmlns:p14="http://schemas.microsoft.com/office/powerpoint/2010/main" val="268560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CC0B5C60-2500-7F38-767E-5890758616D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DF45611-3D80-4B6D-67A1-F0C4B5560395}"/>
              </a:ext>
            </a:extLst>
          </p:cNvPr>
          <p:cNvSpPr/>
          <p:nvPr/>
        </p:nvSpPr>
        <p:spPr>
          <a:xfrm>
            <a:off x="0" y="0"/>
            <a:ext cx="12192000" cy="6858000"/>
          </a:xfrm>
          <a:prstGeom prst="rect">
            <a:avLst/>
          </a:prstGeom>
          <a:gradFill flip="none" rotWithShape="1">
            <a:gsLst>
              <a:gs pos="54000">
                <a:srgbClr val="2B3438">
                  <a:alpha val="82000"/>
                </a:srgbClr>
              </a:gs>
              <a:gs pos="100000">
                <a:schemeClr val="tx1">
                  <a:lumMod val="95000"/>
                  <a:lumOff val="5000"/>
                </a:schemeClr>
              </a:gs>
              <a:gs pos="0">
                <a:schemeClr val="tx1">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2E1FECD-4ECC-EDA1-CEC0-1D648E06417F}"/>
              </a:ext>
            </a:extLst>
          </p:cNvPr>
          <p:cNvSpPr txBox="1"/>
          <p:nvPr/>
        </p:nvSpPr>
        <p:spPr>
          <a:xfrm>
            <a:off x="124527" y="416085"/>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Continuous Improvements</a:t>
            </a:r>
          </a:p>
        </p:txBody>
      </p:sp>
      <p:sp>
        <p:nvSpPr>
          <p:cNvPr id="6" name="TextBox 5">
            <a:extLst>
              <a:ext uri="{FF2B5EF4-FFF2-40B4-BE49-F238E27FC236}">
                <a16:creationId xmlns:a16="http://schemas.microsoft.com/office/drawing/2014/main" id="{AE3A9026-28C8-FDD6-DF29-17EF9F35DB7D}"/>
              </a:ext>
            </a:extLst>
          </p:cNvPr>
          <p:cNvSpPr txBox="1"/>
          <p:nvPr/>
        </p:nvSpPr>
        <p:spPr>
          <a:xfrm>
            <a:off x="1117188" y="1120676"/>
            <a:ext cx="4457701" cy="5262979"/>
          </a:xfrm>
          <a:prstGeom prst="rect">
            <a:avLst/>
          </a:prstGeom>
          <a:noFill/>
        </p:spPr>
        <p:txBody>
          <a:bodyPr wrap="square" lIns="91440" tIns="45720" rIns="91440" bIns="45720" rtlCol="0" anchor="t">
            <a:spAutoFit/>
          </a:bodyPr>
          <a:lstStyle/>
          <a:p>
            <a:r>
              <a:rPr lang="en-US" sz="1400">
                <a:solidFill>
                  <a:schemeClr val="bg1">
                    <a:lumMod val="95000"/>
                  </a:schemeClr>
                </a:solidFill>
              </a:rPr>
              <a:t>Reports</a:t>
            </a:r>
          </a:p>
          <a:p>
            <a:pPr marL="285750" indent="-285750">
              <a:buFont typeface="Arial" panose="020B0604020202020204" pitchFamily="34" charset="0"/>
              <a:buChar char="•"/>
            </a:pPr>
            <a:r>
              <a:rPr lang="en-US" sz="1400">
                <a:solidFill>
                  <a:schemeClr val="bg1">
                    <a:lumMod val="95000"/>
                  </a:schemeClr>
                </a:solidFill>
              </a:rPr>
              <a:t>Power BI Sales template in Spanish</a:t>
            </a:r>
          </a:p>
          <a:p>
            <a:pPr marL="285750" indent="-285750">
              <a:buFont typeface="Arial" panose="020B0604020202020204" pitchFamily="34" charset="0"/>
              <a:buChar char="•"/>
            </a:pPr>
            <a:r>
              <a:rPr lang="en-US" sz="1400">
                <a:solidFill>
                  <a:schemeClr val="bg1">
                    <a:lumMod val="95000"/>
                  </a:schemeClr>
                </a:solidFill>
              </a:rPr>
              <a:t>Power BI Sales template Forecasting page</a:t>
            </a:r>
          </a:p>
          <a:p>
            <a:pPr marL="285750" indent="-285750">
              <a:buFont typeface="Arial" panose="020B0604020202020204" pitchFamily="34" charset="0"/>
              <a:buChar char="•"/>
            </a:pPr>
            <a:r>
              <a:rPr lang="en-US" sz="1400">
                <a:solidFill>
                  <a:schemeClr val="bg1">
                    <a:lumMod val="95000"/>
                  </a:schemeClr>
                </a:solidFill>
              </a:rPr>
              <a:t>Power BI Sales template Item Variant Analysis page</a:t>
            </a:r>
          </a:p>
          <a:p>
            <a:pPr marL="285750" indent="-285750">
              <a:buFont typeface="Arial" panose="020B0604020202020204" pitchFamily="34" charset="0"/>
              <a:buChar char="•"/>
            </a:pPr>
            <a:r>
              <a:rPr lang="en-US" sz="1400">
                <a:solidFill>
                  <a:schemeClr val="bg1">
                    <a:lumMod val="95000"/>
                  </a:schemeClr>
                </a:solidFill>
              </a:rPr>
              <a:t>Data Dictionary</a:t>
            </a:r>
          </a:p>
          <a:p>
            <a:pPr marL="285750" indent="-285750">
              <a:buFont typeface="Arial" panose="020B0604020202020204" pitchFamily="34" charset="0"/>
              <a:buChar char="•"/>
            </a:pPr>
            <a:r>
              <a:rPr lang="en-US" sz="1400">
                <a:solidFill>
                  <a:schemeClr val="bg1">
                    <a:lumMod val="95000"/>
                  </a:schemeClr>
                </a:solidFill>
              </a:rPr>
              <a:t>Analytics for LS Central Agent – Online</a:t>
            </a:r>
          </a:p>
          <a:p>
            <a:pPr marL="285750" indent="-285750">
              <a:buFont typeface="Arial" panose="020B0604020202020204" pitchFamily="34" charset="0"/>
              <a:buChar char="•"/>
            </a:pPr>
            <a:r>
              <a:rPr lang="en-US" sz="1400">
                <a:solidFill>
                  <a:schemeClr val="bg1">
                    <a:lumMod val="95000"/>
                  </a:schemeClr>
                </a:solidFill>
              </a:rPr>
              <a:t>Analytics for LS Central and Tableau</a:t>
            </a:r>
          </a:p>
          <a:p>
            <a:pPr marL="285750" indent="-285750">
              <a:buFont typeface="Arial" panose="020B0604020202020204" pitchFamily="34" charset="0"/>
              <a:buChar char="•"/>
            </a:pPr>
            <a:r>
              <a:rPr lang="en-US" sz="1400">
                <a:solidFill>
                  <a:schemeClr val="bg1">
                    <a:lumMod val="95000"/>
                  </a:schemeClr>
                </a:solidFill>
              </a:rPr>
              <a:t>Analytics for </a:t>
            </a:r>
            <a:r>
              <a:rPr lang="en-US" sz="1400" err="1">
                <a:solidFill>
                  <a:schemeClr val="bg1">
                    <a:lumMod val="95000"/>
                  </a:schemeClr>
                </a:solidFill>
              </a:rPr>
              <a:t>lS</a:t>
            </a:r>
            <a:r>
              <a:rPr lang="en-US" sz="1400">
                <a:solidFill>
                  <a:schemeClr val="bg1">
                    <a:lumMod val="95000"/>
                  </a:schemeClr>
                </a:solidFill>
              </a:rPr>
              <a:t> Central and Excel</a:t>
            </a:r>
          </a:p>
          <a:p>
            <a:pPr marL="285750" indent="-285750">
              <a:buFont typeface="Arial" panose="020B0604020202020204" pitchFamily="34" charset="0"/>
              <a:buChar char="•"/>
            </a:pPr>
            <a:r>
              <a:rPr lang="en-US" sz="1400">
                <a:solidFill>
                  <a:schemeClr val="bg1">
                    <a:lumMod val="95000"/>
                  </a:schemeClr>
                </a:solidFill>
              </a:rPr>
              <a:t>Data Catalog Semantic models diagram page</a:t>
            </a:r>
          </a:p>
          <a:p>
            <a:pPr marL="285750" indent="-285750">
              <a:buFont typeface="Arial" panose="020B0604020202020204" pitchFamily="34" charset="0"/>
              <a:buChar char="•"/>
            </a:pPr>
            <a:r>
              <a:rPr lang="en-US" sz="1400">
                <a:solidFill>
                  <a:schemeClr val="bg1">
                    <a:lumMod val="95000"/>
                  </a:schemeClr>
                </a:solidFill>
              </a:rPr>
              <a:t>Power BI Finance template YouTube video tutorial</a:t>
            </a:r>
          </a:p>
          <a:p>
            <a:pPr marL="285750" indent="-285750">
              <a:buFont typeface="Arial" panose="020B0604020202020204" pitchFamily="34" charset="0"/>
              <a:buChar char="•"/>
            </a:pPr>
            <a:r>
              <a:rPr lang="en-US" sz="1400">
                <a:solidFill>
                  <a:schemeClr val="bg1">
                    <a:lumMod val="95000"/>
                  </a:schemeClr>
                </a:solidFill>
              </a:rPr>
              <a:t>Power BI Store Income Overview page</a:t>
            </a:r>
          </a:p>
          <a:p>
            <a:pPr marL="285750" indent="-285750">
              <a:buFont typeface="Arial" panose="020B0604020202020204" pitchFamily="34" charset="0"/>
              <a:buChar char="•"/>
            </a:pPr>
            <a:r>
              <a:rPr lang="en-US" sz="1400">
                <a:solidFill>
                  <a:schemeClr val="bg1">
                    <a:lumMod val="95000"/>
                  </a:schemeClr>
                </a:solidFill>
              </a:rPr>
              <a:t>Power BI Gratuity Overview page</a:t>
            </a:r>
          </a:p>
          <a:p>
            <a:pPr marL="285750" indent="-285750">
              <a:buFont typeface="Arial" panose="020B0604020202020204" pitchFamily="34" charset="0"/>
              <a:buChar char="•"/>
            </a:pPr>
            <a:r>
              <a:rPr lang="en-US" sz="1400">
                <a:solidFill>
                  <a:schemeClr val="bg1">
                    <a:lumMod val="95000"/>
                  </a:schemeClr>
                </a:solidFill>
              </a:rPr>
              <a:t>Power BI Gratuity Overview by Staff page</a:t>
            </a:r>
          </a:p>
          <a:p>
            <a:r>
              <a:rPr lang="en-US" sz="1400">
                <a:solidFill>
                  <a:schemeClr val="bg1">
                    <a:lumMod val="95000"/>
                  </a:schemeClr>
                </a:solidFill>
              </a:rPr>
              <a:t>Data Enhancements</a:t>
            </a:r>
          </a:p>
          <a:p>
            <a:pPr marL="285750" lvl="0" indent="-285750">
              <a:buFont typeface="Arial" panose="020B0604020202020204" pitchFamily="34" charset="0"/>
              <a:buChar char="•"/>
            </a:pPr>
            <a:r>
              <a:rPr lang="en-US" sz="1400">
                <a:solidFill>
                  <a:schemeClr val="bg1">
                    <a:lumMod val="95000"/>
                  </a:schemeClr>
                </a:solidFill>
              </a:rPr>
              <a:t>Added Store Income/Expense account entries to the data warehouse</a:t>
            </a:r>
          </a:p>
          <a:p>
            <a:pPr marL="285750" lvl="0" indent="-285750">
              <a:buFont typeface="Arial" panose="020B0604020202020204" pitchFamily="34" charset="0"/>
              <a:buChar char="•"/>
            </a:pPr>
            <a:r>
              <a:rPr lang="en-US" sz="1400">
                <a:solidFill>
                  <a:schemeClr val="bg1">
                    <a:lumMod val="95000"/>
                  </a:schemeClr>
                </a:solidFill>
              </a:rPr>
              <a:t>Enabled Store Income/Expense and Tips reporting</a:t>
            </a:r>
          </a:p>
          <a:p>
            <a:pPr marL="285750" lvl="0" indent="-285750">
              <a:buFont typeface="Arial" panose="020B0604020202020204" pitchFamily="34" charset="0"/>
              <a:buChar char="•"/>
            </a:pPr>
            <a:r>
              <a:rPr lang="en-US" sz="1400">
                <a:solidFill>
                  <a:schemeClr val="bg1">
                    <a:lumMod val="95000"/>
                  </a:schemeClr>
                </a:solidFill>
              </a:rPr>
              <a:t>Updated cost calculator with new setup cost model for BC → ADLS exporting</a:t>
            </a:r>
          </a:p>
          <a:p>
            <a:pPr marL="285750" lvl="0" indent="-285750">
              <a:buFont typeface="Arial" panose="020B0604020202020204" pitchFamily="34" charset="0"/>
              <a:buChar char="•"/>
            </a:pPr>
            <a:r>
              <a:rPr lang="en-US" sz="1400">
                <a:solidFill>
                  <a:schemeClr val="bg1">
                    <a:lumMod val="95000"/>
                  </a:schemeClr>
                </a:solidFill>
              </a:rPr>
              <a:t>Updated linked service types</a:t>
            </a:r>
          </a:p>
          <a:p>
            <a:pPr lvl="0"/>
            <a:r>
              <a:rPr lang="en-US" sz="1400">
                <a:solidFill>
                  <a:schemeClr val="bg1">
                    <a:lumMod val="95000"/>
                  </a:schemeClr>
                </a:solidFill>
              </a:rPr>
              <a:t>Pipelines</a:t>
            </a:r>
          </a:p>
          <a:p>
            <a:pPr marL="285750" lvl="0" indent="-285750">
              <a:buFont typeface="Arial" panose="020B0604020202020204" pitchFamily="34" charset="0"/>
              <a:buChar char="•"/>
            </a:pPr>
            <a:r>
              <a:rPr lang="en-US" sz="1400">
                <a:solidFill>
                  <a:schemeClr val="bg1">
                    <a:lumMod val="95000"/>
                  </a:schemeClr>
                </a:solidFill>
              </a:rPr>
              <a:t>Fixed metadata extraction issues with varchar(max) columns in </a:t>
            </a:r>
            <a:r>
              <a:rPr lang="en-US" sz="1400" err="1">
                <a:solidFill>
                  <a:schemeClr val="bg1">
                    <a:lumMod val="95000"/>
                  </a:schemeClr>
                </a:solidFill>
              </a:rPr>
              <a:t>GetLSCentralMetadata</a:t>
            </a:r>
            <a:r>
              <a:rPr lang="en-US" sz="1400">
                <a:solidFill>
                  <a:schemeClr val="bg1">
                    <a:lumMod val="95000"/>
                  </a:schemeClr>
                </a:solidFill>
              </a:rPr>
              <a:t> query</a:t>
            </a:r>
          </a:p>
          <a:p>
            <a:pPr marL="285750" indent="-285750">
              <a:buFont typeface="Arial" panose="020B0604020202020204" pitchFamily="34" charset="0"/>
              <a:buChar char="•"/>
            </a:pPr>
            <a:endParaRPr lang="en-US" sz="1400">
              <a:solidFill>
                <a:schemeClr val="bg1">
                  <a:lumMod val="95000"/>
                </a:schemeClr>
              </a:solidFill>
            </a:endParaRPr>
          </a:p>
        </p:txBody>
      </p:sp>
      <p:sp>
        <p:nvSpPr>
          <p:cNvPr id="3" name="TextBox 2">
            <a:extLst>
              <a:ext uri="{FF2B5EF4-FFF2-40B4-BE49-F238E27FC236}">
                <a16:creationId xmlns:a16="http://schemas.microsoft.com/office/drawing/2014/main" id="{8C78CED3-3542-932F-282B-5A8DC6EE5EA3}"/>
              </a:ext>
            </a:extLst>
          </p:cNvPr>
          <p:cNvSpPr txBox="1"/>
          <p:nvPr/>
        </p:nvSpPr>
        <p:spPr>
          <a:xfrm>
            <a:off x="6402028" y="1120676"/>
            <a:ext cx="4457701" cy="5693866"/>
          </a:xfrm>
          <a:prstGeom prst="rect">
            <a:avLst/>
          </a:prstGeom>
          <a:noFill/>
        </p:spPr>
        <p:txBody>
          <a:bodyPr wrap="square" rtlCol="0">
            <a:spAutoFit/>
          </a:bodyPr>
          <a:lstStyle/>
          <a:p>
            <a:pPr lvl="0"/>
            <a:r>
              <a:rPr lang="en-US" sz="1400">
                <a:solidFill>
                  <a:schemeClr val="bg1">
                    <a:lumMod val="95000"/>
                  </a:schemeClr>
                </a:solidFill>
              </a:rPr>
              <a:t>Data Warehouse Improvements</a:t>
            </a:r>
          </a:p>
          <a:p>
            <a:pPr marL="285750" lvl="0" indent="-285750">
              <a:buFont typeface="Arial" panose="020B0604020202020204" pitchFamily="34" charset="0"/>
              <a:buChar char="•"/>
            </a:pPr>
            <a:r>
              <a:rPr lang="en-US" sz="1400">
                <a:solidFill>
                  <a:schemeClr val="bg1">
                    <a:lumMod val="95000"/>
                  </a:schemeClr>
                </a:solidFill>
              </a:rPr>
              <a:t>Transfer Order Shipments now use only the latest shipment line version</a:t>
            </a:r>
          </a:p>
          <a:p>
            <a:pPr marL="285750" lvl="0" indent="-285750">
              <a:buFont typeface="Arial" panose="020B0604020202020204" pitchFamily="34" charset="0"/>
              <a:buChar char="•"/>
            </a:pPr>
            <a:r>
              <a:rPr lang="en-US" sz="1400">
                <a:solidFill>
                  <a:schemeClr val="bg1">
                    <a:lumMod val="95000"/>
                  </a:schemeClr>
                </a:solidFill>
              </a:rPr>
              <a:t>Retail Sales Budget now joins only to currently valid item lines</a:t>
            </a:r>
          </a:p>
          <a:p>
            <a:pPr marL="285750" lvl="0" indent="-285750">
              <a:buFont typeface="Arial" panose="020B0604020202020204" pitchFamily="34" charset="0"/>
              <a:buChar char="•"/>
            </a:pPr>
            <a:r>
              <a:rPr lang="en-US" sz="1400">
                <a:solidFill>
                  <a:schemeClr val="bg1">
                    <a:lumMod val="95000"/>
                  </a:schemeClr>
                </a:solidFill>
              </a:rPr>
              <a:t>Kitchen Display Station logic split for v24/v25; original procedure renamed</a:t>
            </a:r>
          </a:p>
          <a:p>
            <a:pPr marL="285750" lvl="0" indent="-285750">
              <a:buFont typeface="Arial" panose="020B0604020202020204" pitchFamily="34" charset="0"/>
              <a:buChar char="•"/>
            </a:pPr>
            <a:r>
              <a:rPr lang="en-US" sz="1400">
                <a:solidFill>
                  <a:schemeClr val="bg1">
                    <a:lumMod val="95000"/>
                  </a:schemeClr>
                </a:solidFill>
              </a:rPr>
              <a:t>Member merge procedures optimized to improve performance on high sales volumes</a:t>
            </a:r>
          </a:p>
          <a:p>
            <a:pPr marL="285750" lvl="0" indent="-285750">
              <a:buFont typeface="Arial" panose="020B0604020202020204" pitchFamily="34" charset="0"/>
              <a:buChar char="•"/>
            </a:pPr>
            <a:r>
              <a:rPr lang="en-US" sz="1400">
                <a:solidFill>
                  <a:schemeClr val="bg1">
                    <a:lumMod val="95000"/>
                  </a:schemeClr>
                </a:solidFill>
              </a:rPr>
              <a:t>POS Payments fact table fixed to load incrementally</a:t>
            </a:r>
          </a:p>
          <a:p>
            <a:pPr marL="285750" lvl="0" indent="-285750">
              <a:buFont typeface="Arial" panose="020B0604020202020204" pitchFamily="34" charset="0"/>
              <a:buChar char="•"/>
            </a:pPr>
            <a:r>
              <a:rPr lang="en-US" sz="1400">
                <a:solidFill>
                  <a:schemeClr val="bg1">
                    <a:lumMod val="95000"/>
                  </a:schemeClr>
                </a:solidFill>
              </a:rPr>
              <a:t>New v25 member dimension uses Contact Gender where available (Member Gender obsolete)</a:t>
            </a:r>
          </a:p>
          <a:p>
            <a:pPr marL="285750" lvl="0" indent="-285750">
              <a:buFont typeface="Arial" panose="020B0604020202020204" pitchFamily="34" charset="0"/>
              <a:buChar char="•"/>
            </a:pPr>
            <a:r>
              <a:rPr lang="en-US" sz="1400">
                <a:solidFill>
                  <a:schemeClr val="bg1">
                    <a:lumMod val="95000"/>
                  </a:schemeClr>
                </a:solidFill>
              </a:rPr>
              <a:t>Hospitality Type merge updated to include Service Type</a:t>
            </a:r>
          </a:p>
          <a:p>
            <a:pPr marL="285750" lvl="0" indent="-285750">
              <a:buFont typeface="Arial" panose="020B0604020202020204" pitchFamily="34" charset="0"/>
              <a:buChar char="•"/>
            </a:pPr>
            <a:r>
              <a:rPr lang="en-US" sz="1400">
                <a:solidFill>
                  <a:schemeClr val="bg1">
                    <a:lumMod val="95000"/>
                  </a:schemeClr>
                </a:solidFill>
              </a:rPr>
              <a:t>Unlinked reservation items excluded from Activity Reservations fact</a:t>
            </a:r>
          </a:p>
          <a:p>
            <a:pPr marL="285750" lvl="0" indent="-285750">
              <a:buFont typeface="Arial" panose="020B0604020202020204" pitchFamily="34" charset="0"/>
              <a:buChar char="•"/>
            </a:pPr>
            <a:r>
              <a:rPr lang="en-US" sz="1400">
                <a:solidFill>
                  <a:schemeClr val="bg1">
                    <a:lumMod val="95000"/>
                  </a:schemeClr>
                </a:solidFill>
              </a:rPr>
              <a:t>Dining Reservation facts updated to: </a:t>
            </a:r>
          </a:p>
          <a:p>
            <a:pPr marL="742950" lvl="1" indent="-285750">
              <a:buFont typeface="Arial" panose="020B0604020202020204" pitchFamily="34" charset="0"/>
              <a:buChar char="•"/>
            </a:pPr>
            <a:r>
              <a:rPr lang="en-US" sz="1400">
                <a:solidFill>
                  <a:schemeClr val="bg1">
                    <a:lumMod val="95000"/>
                  </a:schemeClr>
                </a:solidFill>
              </a:rPr>
              <a:t>Use max number of guests per table/reservation</a:t>
            </a:r>
          </a:p>
          <a:p>
            <a:pPr marL="742950" lvl="1" indent="-285750">
              <a:buFont typeface="Arial" panose="020B0604020202020204" pitchFamily="34" charset="0"/>
              <a:buChar char="•"/>
            </a:pPr>
            <a:r>
              <a:rPr lang="en-US" sz="1400">
                <a:solidFill>
                  <a:schemeClr val="bg1">
                    <a:lumMod val="95000"/>
                  </a:schemeClr>
                </a:solidFill>
              </a:rPr>
              <a:t>Aggregate duration across rows to match fact grain</a:t>
            </a:r>
          </a:p>
          <a:p>
            <a:pPr marL="285750" lvl="0" indent="-285750">
              <a:buFont typeface="Arial" panose="020B0604020202020204" pitchFamily="34" charset="0"/>
              <a:buChar char="•"/>
            </a:pPr>
            <a:r>
              <a:rPr lang="en-US" sz="1400">
                <a:solidFill>
                  <a:schemeClr val="bg1">
                    <a:lumMod val="95000"/>
                  </a:schemeClr>
                </a:solidFill>
              </a:rPr>
              <a:t>Fixed incorrect joins in Purchase Credit Memo, Invoice, and Receipt facts</a:t>
            </a:r>
          </a:p>
          <a:p>
            <a:pPr marL="285750" lvl="0" indent="-285750">
              <a:buFont typeface="Arial" panose="020B0604020202020204" pitchFamily="34" charset="0"/>
              <a:buChar char="•"/>
            </a:pPr>
            <a:r>
              <a:rPr lang="en-US" sz="1400">
                <a:solidFill>
                  <a:schemeClr val="bg1">
                    <a:lumMod val="95000"/>
                  </a:schemeClr>
                </a:solidFill>
              </a:rPr>
              <a:t>Added Document Number joins to Purchase Invoice facts</a:t>
            </a:r>
          </a:p>
          <a:p>
            <a:pPr marL="285750" indent="-285750">
              <a:buFont typeface="Arial" panose="020B0604020202020204" pitchFamily="34" charset="0"/>
              <a:buChar char="•"/>
            </a:pPr>
            <a:endParaRPr lang="en-US" sz="1400">
              <a:solidFill>
                <a:schemeClr val="bg1">
                  <a:lumMod val="95000"/>
                </a:schemeClr>
              </a:solidFill>
            </a:endParaRPr>
          </a:p>
        </p:txBody>
      </p:sp>
    </p:spTree>
    <p:extLst>
      <p:ext uri="{BB962C8B-B14F-4D97-AF65-F5344CB8AC3E}">
        <p14:creationId xmlns:p14="http://schemas.microsoft.com/office/powerpoint/2010/main" val="108074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868BE6-21AC-C02E-BA3B-F8EFA6F7F035}"/>
              </a:ext>
            </a:extLst>
          </p:cNvPr>
          <p:cNvSpPr/>
          <p:nvPr/>
        </p:nvSpPr>
        <p:spPr>
          <a:xfrm>
            <a:off x="68826"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ACD2F4E0-8F40-2428-B286-5C39B12935FA}"/>
              </a:ext>
            </a:extLst>
          </p:cNvPr>
          <p:cNvSpPr/>
          <p:nvPr/>
        </p:nvSpPr>
        <p:spPr>
          <a:xfrm>
            <a:off x="6440130" y="929639"/>
            <a:ext cx="836381" cy="502888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EABE9402-3903-3A3A-2B71-2DF70BEDBD41}"/>
              </a:ext>
            </a:extLst>
          </p:cNvPr>
          <p:cNvSpPr/>
          <p:nvPr/>
        </p:nvSpPr>
        <p:spPr>
          <a:xfrm>
            <a:off x="7397415" y="1674353"/>
            <a:ext cx="836381" cy="35394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577E740D-C72E-EB34-BA52-563B6690D319}"/>
              </a:ext>
            </a:extLst>
          </p:cNvPr>
          <p:cNvSpPr/>
          <p:nvPr/>
        </p:nvSpPr>
        <p:spPr>
          <a:xfrm>
            <a:off x="8354701" y="1415935"/>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22679681-0F0A-F845-F34D-0066F4954721}"/>
              </a:ext>
            </a:extLst>
          </p:cNvPr>
          <p:cNvSpPr/>
          <p:nvPr/>
        </p:nvSpPr>
        <p:spPr>
          <a:xfrm>
            <a:off x="9352120" y="123788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Rounded Corners 7">
            <a:extLst>
              <a:ext uri="{FF2B5EF4-FFF2-40B4-BE49-F238E27FC236}">
                <a16:creationId xmlns:a16="http://schemas.microsoft.com/office/drawing/2014/main" id="{DFE5C4B3-E1CD-C2EF-6E3D-823E2453E717}"/>
              </a:ext>
            </a:extLst>
          </p:cNvPr>
          <p:cNvSpPr/>
          <p:nvPr/>
        </p:nvSpPr>
        <p:spPr>
          <a:xfrm>
            <a:off x="10323233" y="985650"/>
            <a:ext cx="836381" cy="49168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08064D0-23DC-CD8C-0DF2-406DECFA7A73}"/>
              </a:ext>
            </a:extLst>
          </p:cNvPr>
          <p:cNvPicPr>
            <a:picLocks noChangeAspect="1"/>
          </p:cNvPicPr>
          <p:nvPr/>
        </p:nvPicPr>
        <p:blipFill>
          <a:blip r:embed="rId4"/>
          <a:srcRect l="16667" r="16667"/>
          <a:stretch/>
        </p:blipFill>
        <p:spPr>
          <a:xfrm>
            <a:off x="575186" y="5720232"/>
            <a:ext cx="914400" cy="914400"/>
          </a:xfrm>
          <a:prstGeom prst="ellipse">
            <a:avLst/>
          </a:prstGeom>
        </p:spPr>
      </p:pic>
      <p:pic>
        <p:nvPicPr>
          <p:cNvPr id="22" name="Picture 21">
            <a:extLst>
              <a:ext uri="{FF2B5EF4-FFF2-40B4-BE49-F238E27FC236}">
                <a16:creationId xmlns:a16="http://schemas.microsoft.com/office/drawing/2014/main" id="{67F3BEF7-917C-5623-3FD5-BE7E90514754}"/>
              </a:ext>
            </a:extLst>
          </p:cNvPr>
          <p:cNvPicPr>
            <a:picLocks noChangeAspect="1"/>
          </p:cNvPicPr>
          <p:nvPr/>
        </p:nvPicPr>
        <p:blipFill>
          <a:blip r:embed="rId5"/>
          <a:srcRect l="16667" r="16667"/>
          <a:stretch/>
        </p:blipFill>
        <p:spPr>
          <a:xfrm>
            <a:off x="575186" y="4570303"/>
            <a:ext cx="914400" cy="914400"/>
          </a:xfrm>
          <a:prstGeom prst="ellipse">
            <a:avLst/>
          </a:prstGeom>
        </p:spPr>
      </p:pic>
      <p:pic>
        <p:nvPicPr>
          <p:cNvPr id="24" name="Picture 23">
            <a:extLst>
              <a:ext uri="{FF2B5EF4-FFF2-40B4-BE49-F238E27FC236}">
                <a16:creationId xmlns:a16="http://schemas.microsoft.com/office/drawing/2014/main" id="{35FB0354-1579-0A90-977D-2C555331973F}"/>
              </a:ext>
            </a:extLst>
          </p:cNvPr>
          <p:cNvPicPr>
            <a:picLocks noChangeAspect="1"/>
          </p:cNvPicPr>
          <p:nvPr/>
        </p:nvPicPr>
        <p:blipFill rotWithShape="1">
          <a:blip r:embed="rId3"/>
          <a:srcRect l="16667" r="16667"/>
          <a:stretch>
            <a:fillRect/>
          </a:stretch>
        </p:blipFill>
        <p:spPr>
          <a:xfrm>
            <a:off x="243525" y="2514600"/>
            <a:ext cx="1828800" cy="1828800"/>
          </a:xfrm>
          <a:prstGeom prst="ellipse">
            <a:avLst/>
          </a:prstGeom>
        </p:spPr>
      </p:pic>
      <p:sp>
        <p:nvSpPr>
          <p:cNvPr id="25" name="TextBox 24">
            <a:extLst>
              <a:ext uri="{FF2B5EF4-FFF2-40B4-BE49-F238E27FC236}">
                <a16:creationId xmlns:a16="http://schemas.microsoft.com/office/drawing/2014/main" id="{61DEBADF-1C86-EC8A-7157-D4BB5401FCC6}"/>
              </a:ext>
            </a:extLst>
          </p:cNvPr>
          <p:cNvSpPr txBox="1"/>
          <p:nvPr/>
        </p:nvSpPr>
        <p:spPr>
          <a:xfrm>
            <a:off x="2301986" y="3088966"/>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Analytics for LS Central page</a:t>
            </a:r>
          </a:p>
        </p:txBody>
      </p:sp>
      <p:sp>
        <p:nvSpPr>
          <p:cNvPr id="27" name="TextBox 26">
            <a:extLst>
              <a:ext uri="{FF2B5EF4-FFF2-40B4-BE49-F238E27FC236}">
                <a16:creationId xmlns:a16="http://schemas.microsoft.com/office/drawing/2014/main" id="{D1008A73-59EA-6DDB-FD8F-5B9AB6EF0C0D}"/>
              </a:ext>
            </a:extLst>
          </p:cNvPr>
          <p:cNvSpPr txBox="1"/>
          <p:nvPr/>
        </p:nvSpPr>
        <p:spPr>
          <a:xfrm>
            <a:off x="2207057" y="1589786"/>
            <a:ext cx="3059490" cy="1015663"/>
          </a:xfrm>
          <a:prstGeom prst="rect">
            <a:avLst/>
          </a:prstGeom>
          <a:noFill/>
        </p:spPr>
        <p:txBody>
          <a:bodyPr wrap="square" rtlCol="0">
            <a:spAutoFit/>
          </a:bodyPr>
          <a:lstStyle/>
          <a:p>
            <a:r>
              <a:rPr lang="en-US" sz="6000">
                <a:solidFill>
                  <a:schemeClr val="bg1">
                    <a:lumMod val="95000"/>
                  </a:schemeClr>
                </a:solidFill>
                <a:latin typeface="Aptos" panose="020B0004020202020204" pitchFamily="34" charset="0"/>
                <a:cs typeface="Aptos Serif" panose="02020604070405020304" pitchFamily="18" charset="0"/>
              </a:rPr>
              <a:t>Agenda</a:t>
            </a:r>
          </a:p>
        </p:txBody>
      </p:sp>
      <p:sp>
        <p:nvSpPr>
          <p:cNvPr id="28" name="TextBox 27">
            <a:extLst>
              <a:ext uri="{FF2B5EF4-FFF2-40B4-BE49-F238E27FC236}">
                <a16:creationId xmlns:a16="http://schemas.microsoft.com/office/drawing/2014/main" id="{BF8B1C5E-9B80-9FEE-0182-648406EDD821}"/>
              </a:ext>
            </a:extLst>
          </p:cNvPr>
          <p:cNvSpPr txBox="1"/>
          <p:nvPr/>
        </p:nvSpPr>
        <p:spPr>
          <a:xfrm>
            <a:off x="1592621" y="4784197"/>
            <a:ext cx="4655179" cy="307777"/>
          </a:xfrm>
          <a:prstGeom prst="rect">
            <a:avLst/>
          </a:prstGeom>
          <a:noFill/>
        </p:spPr>
        <p:txBody>
          <a:bodyPr wrap="square" rtlCol="0">
            <a:spAutoFit/>
          </a:bodyPr>
          <a:lstStyle/>
          <a:p>
            <a:r>
              <a:rPr lang="en-US" sz="1400" b="1">
                <a:solidFill>
                  <a:schemeClr val="bg1">
                    <a:lumMod val="65000"/>
                  </a:schemeClr>
                </a:solidFill>
                <a:latin typeface="Aptos" panose="020B0004020202020204" pitchFamily="34" charset="0"/>
                <a:cs typeface="Aptos Serif" panose="020B0502040204020203" pitchFamily="18" charset="0"/>
              </a:rPr>
              <a:t>Finance Power BI template</a:t>
            </a:r>
          </a:p>
        </p:txBody>
      </p:sp>
      <p:sp>
        <p:nvSpPr>
          <p:cNvPr id="29" name="TextBox 28">
            <a:extLst>
              <a:ext uri="{FF2B5EF4-FFF2-40B4-BE49-F238E27FC236}">
                <a16:creationId xmlns:a16="http://schemas.microsoft.com/office/drawing/2014/main" id="{BEA71BF2-D659-0AC4-B9F6-527D2339A4BC}"/>
              </a:ext>
            </a:extLst>
          </p:cNvPr>
          <p:cNvSpPr txBox="1"/>
          <p:nvPr/>
        </p:nvSpPr>
        <p:spPr>
          <a:xfrm>
            <a:off x="1592621" y="6012373"/>
            <a:ext cx="4655179" cy="307777"/>
          </a:xfrm>
          <a:prstGeom prst="rect">
            <a:avLst/>
          </a:prstGeom>
          <a:noFill/>
        </p:spPr>
        <p:txBody>
          <a:bodyPr wrap="square" rtlCol="0">
            <a:spAutoFit/>
          </a:bodyPr>
          <a:lstStyle/>
          <a:p>
            <a:r>
              <a:rPr lang="en-US" sz="1400" b="1">
                <a:solidFill>
                  <a:schemeClr val="bg1">
                    <a:lumMod val="65000"/>
                  </a:schemeClr>
                </a:solidFill>
                <a:latin typeface="Aptos" panose="020B0004020202020204" pitchFamily="34" charset="0"/>
                <a:cs typeface="Aptos Serif" panose="020B0502040204020203" pitchFamily="18" charset="0"/>
              </a:rPr>
              <a:t>Fabric Data Agents</a:t>
            </a:r>
          </a:p>
        </p:txBody>
      </p:sp>
      <p:grpSp>
        <p:nvGrpSpPr>
          <p:cNvPr id="3" name="Group 2">
            <a:extLst>
              <a:ext uri="{FF2B5EF4-FFF2-40B4-BE49-F238E27FC236}">
                <a16:creationId xmlns:a16="http://schemas.microsoft.com/office/drawing/2014/main" id="{3DC5CC75-B28F-B6B1-C320-6B54553F6E14}"/>
              </a:ext>
            </a:extLst>
          </p:cNvPr>
          <p:cNvGrpSpPr/>
          <p:nvPr/>
        </p:nvGrpSpPr>
        <p:grpSpPr>
          <a:xfrm>
            <a:off x="575185" y="6870161"/>
            <a:ext cx="914401" cy="3185503"/>
            <a:chOff x="575185" y="6870161"/>
            <a:chExt cx="914401" cy="3185503"/>
          </a:xfrm>
        </p:grpSpPr>
        <p:pic>
          <p:nvPicPr>
            <p:cNvPr id="14" name="Picture 13">
              <a:extLst>
                <a:ext uri="{FF2B5EF4-FFF2-40B4-BE49-F238E27FC236}">
                  <a16:creationId xmlns:a16="http://schemas.microsoft.com/office/drawing/2014/main" id="{B7782E59-D598-95F5-515B-E6CED0F2E0F0}"/>
                </a:ext>
              </a:extLst>
            </p:cNvPr>
            <p:cNvPicPr>
              <a:picLocks noChangeAspect="1"/>
            </p:cNvPicPr>
            <p:nvPr/>
          </p:nvPicPr>
          <p:blipFill rotWithShape="1">
            <a:blip r:embed="rId6"/>
            <a:srcRect l="16667" r="16667"/>
            <a:stretch>
              <a:fillRect/>
            </a:stretch>
          </p:blipFill>
          <p:spPr>
            <a:xfrm>
              <a:off x="575186" y="8005712"/>
              <a:ext cx="914400" cy="914400"/>
            </a:xfrm>
            <a:prstGeom prst="ellipse">
              <a:avLst/>
            </a:prstGeom>
          </p:spPr>
        </p:pic>
        <p:pic>
          <p:nvPicPr>
            <p:cNvPr id="18" name="Picture 17">
              <a:extLst>
                <a:ext uri="{FF2B5EF4-FFF2-40B4-BE49-F238E27FC236}">
                  <a16:creationId xmlns:a16="http://schemas.microsoft.com/office/drawing/2014/main" id="{080F9F18-ECB8-A05B-0DAA-6EE26BA397CB}"/>
                </a:ext>
              </a:extLst>
            </p:cNvPr>
            <p:cNvPicPr>
              <a:picLocks noChangeAspect="1"/>
            </p:cNvPicPr>
            <p:nvPr/>
          </p:nvPicPr>
          <p:blipFill rotWithShape="1">
            <a:blip r:embed="rId7"/>
            <a:srcRect l="16667" r="16667"/>
            <a:stretch>
              <a:fillRect/>
            </a:stretch>
          </p:blipFill>
          <p:spPr>
            <a:xfrm>
              <a:off x="575186" y="9141264"/>
              <a:ext cx="914400" cy="914400"/>
            </a:xfrm>
            <a:prstGeom prst="ellipse">
              <a:avLst/>
            </a:prstGeom>
          </p:spPr>
        </p:pic>
        <p:pic>
          <p:nvPicPr>
            <p:cNvPr id="2" name="Picture 1" descr="A pool with chairs in the middle&#10;&#10;AI-generated content may be incorrect.">
              <a:extLst>
                <a:ext uri="{FF2B5EF4-FFF2-40B4-BE49-F238E27FC236}">
                  <a16:creationId xmlns:a16="http://schemas.microsoft.com/office/drawing/2014/main" id="{39162799-69E4-1C5F-A35B-40D0B5CA59B5}"/>
                </a:ext>
              </a:extLst>
            </p:cNvPr>
            <p:cNvPicPr>
              <a:picLocks noChangeAspect="1"/>
            </p:cNvPicPr>
            <p:nvPr/>
          </p:nvPicPr>
          <p:blipFill rotWithShape="1">
            <a:blip r:embed="rId8"/>
            <a:srcRect l="16667" r="16667"/>
            <a:stretch>
              <a:fillRect/>
            </a:stretch>
          </p:blipFill>
          <p:spPr>
            <a:xfrm>
              <a:off x="575185" y="6870161"/>
              <a:ext cx="914400" cy="914400"/>
            </a:xfrm>
            <a:prstGeom prst="ellipse">
              <a:avLst/>
            </a:prstGeom>
          </p:spPr>
        </p:pic>
      </p:grpSp>
    </p:spTree>
    <p:extLst>
      <p:ext uri="{BB962C8B-B14F-4D97-AF65-F5344CB8AC3E}">
        <p14:creationId xmlns:p14="http://schemas.microsoft.com/office/powerpoint/2010/main" val="755073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4190B8A-247D-4F22-CD89-E246F508F06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21CEDBE-B8D8-6A84-3901-D718FAA79CFF}"/>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8DF65D97-720C-0572-32E6-9360DC74F2C5}"/>
              </a:ext>
            </a:extLst>
          </p:cNvPr>
          <p:cNvSpPr/>
          <p:nvPr/>
        </p:nvSpPr>
        <p:spPr>
          <a:xfrm>
            <a:off x="6440130" y="1366106"/>
            <a:ext cx="836381" cy="4284175"/>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35AE9E42-63F7-0C92-13EF-A1953320E684}"/>
              </a:ext>
            </a:extLst>
          </p:cNvPr>
          <p:cNvSpPr/>
          <p:nvPr/>
        </p:nvSpPr>
        <p:spPr>
          <a:xfrm>
            <a:off x="7397415" y="1301996"/>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1D26A958-6A16-42C4-F6E1-3B6A3050E242}"/>
              </a:ext>
            </a:extLst>
          </p:cNvPr>
          <p:cNvSpPr/>
          <p:nvPr/>
        </p:nvSpPr>
        <p:spPr>
          <a:xfrm>
            <a:off x="8354701" y="1531954"/>
            <a:ext cx="836381" cy="395247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C83FA675-EE5A-3D58-3185-7592DCF620C1}"/>
              </a:ext>
            </a:extLst>
          </p:cNvPr>
          <p:cNvSpPr/>
          <p:nvPr/>
        </p:nvSpPr>
        <p:spPr>
          <a:xfrm>
            <a:off x="9352120" y="1083763"/>
            <a:ext cx="836381" cy="484886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D565DE12-88ED-B471-8EE2-B6F3FB534FFD}"/>
              </a:ext>
            </a:extLst>
          </p:cNvPr>
          <p:cNvSpPr/>
          <p:nvPr/>
        </p:nvSpPr>
        <p:spPr>
          <a:xfrm>
            <a:off x="10323233" y="1267651"/>
            <a:ext cx="836381" cy="4481085"/>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65D197-DD25-058C-B7DA-46852C08BE5E}"/>
              </a:ext>
            </a:extLst>
          </p:cNvPr>
          <p:cNvPicPr>
            <a:picLocks noChangeAspect="1"/>
          </p:cNvPicPr>
          <p:nvPr/>
        </p:nvPicPr>
        <p:blipFill rotWithShape="1">
          <a:blip r:embed="rId3"/>
          <a:srcRect l="16667" r="16667"/>
          <a:stretch>
            <a:fillRect/>
          </a:stretch>
        </p:blipFill>
        <p:spPr>
          <a:xfrm>
            <a:off x="575186" y="1340831"/>
            <a:ext cx="914400" cy="914400"/>
          </a:xfrm>
          <a:prstGeom prst="ellipse">
            <a:avLst/>
          </a:prstGeom>
        </p:spPr>
      </p:pic>
      <p:pic>
        <p:nvPicPr>
          <p:cNvPr id="9" name="Picture 8">
            <a:extLst>
              <a:ext uri="{FF2B5EF4-FFF2-40B4-BE49-F238E27FC236}">
                <a16:creationId xmlns:a16="http://schemas.microsoft.com/office/drawing/2014/main" id="{774E064C-5D25-7F35-5BBE-8F389BD4D9C9}"/>
              </a:ext>
            </a:extLst>
          </p:cNvPr>
          <p:cNvPicPr>
            <a:picLocks noChangeAspect="1"/>
          </p:cNvPicPr>
          <p:nvPr/>
        </p:nvPicPr>
        <p:blipFill rotWithShape="1">
          <a:blip r:embed="rId2"/>
          <a:srcRect l="16667" r="16667"/>
          <a:stretch>
            <a:fillRect/>
          </a:stretch>
        </p:blipFill>
        <p:spPr>
          <a:xfrm>
            <a:off x="117986" y="2497750"/>
            <a:ext cx="1828800" cy="1828800"/>
          </a:xfrm>
          <a:prstGeom prst="ellipse">
            <a:avLst/>
          </a:prstGeom>
        </p:spPr>
      </p:pic>
      <p:sp>
        <p:nvSpPr>
          <p:cNvPr id="13" name="TextBox 12">
            <a:extLst>
              <a:ext uri="{FF2B5EF4-FFF2-40B4-BE49-F238E27FC236}">
                <a16:creationId xmlns:a16="http://schemas.microsoft.com/office/drawing/2014/main" id="{E7A68517-FE70-308A-4E71-3AEFBAA5A17A}"/>
              </a:ext>
            </a:extLst>
          </p:cNvPr>
          <p:cNvSpPr txBox="1"/>
          <p:nvPr/>
        </p:nvSpPr>
        <p:spPr>
          <a:xfrm>
            <a:off x="1810190" y="8791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Continuous Improvements</a:t>
            </a:r>
          </a:p>
        </p:txBody>
      </p:sp>
      <p:sp>
        <p:nvSpPr>
          <p:cNvPr id="14" name="TextBox 13">
            <a:extLst>
              <a:ext uri="{FF2B5EF4-FFF2-40B4-BE49-F238E27FC236}">
                <a16:creationId xmlns:a16="http://schemas.microsoft.com/office/drawing/2014/main" id="{A6CFC4A0-520F-9BFF-7DAF-0D23D104683F}"/>
              </a:ext>
            </a:extLst>
          </p:cNvPr>
          <p:cNvSpPr txBox="1"/>
          <p:nvPr/>
        </p:nvSpPr>
        <p:spPr>
          <a:xfrm>
            <a:off x="1879674" y="1272959"/>
            <a:ext cx="3805085" cy="646331"/>
          </a:xfrm>
          <a:prstGeom prst="rect">
            <a:avLst/>
          </a:prstGeom>
          <a:noFill/>
        </p:spPr>
        <p:txBody>
          <a:bodyPr wrap="square" rtlCol="0">
            <a:spAutoFit/>
          </a:bodyPr>
          <a:lstStyle/>
          <a:p>
            <a:r>
              <a:rPr lang="en-US">
                <a:solidFill>
                  <a:schemeClr val="bg1">
                    <a:lumMod val="95000"/>
                  </a:schemeClr>
                </a:solidFill>
                <a:latin typeface="Aptos Light" panose="020B0004020202020204" pitchFamily="34" charset="0"/>
              </a:rPr>
              <a:t>A plethora of enhancements for your analytics comfort and wellbeing</a:t>
            </a:r>
          </a:p>
        </p:txBody>
      </p:sp>
      <p:pic>
        <p:nvPicPr>
          <p:cNvPr id="16" name="Picture 15" descr="A view through a window of a staircase&#10;&#10;AI-generated content may be incorrect.">
            <a:extLst>
              <a:ext uri="{FF2B5EF4-FFF2-40B4-BE49-F238E27FC236}">
                <a16:creationId xmlns:a16="http://schemas.microsoft.com/office/drawing/2014/main" id="{63317906-B793-85E8-2B63-12A7F218B02F}"/>
              </a:ext>
            </a:extLst>
          </p:cNvPr>
          <p:cNvPicPr>
            <a:picLocks noChangeAspect="1"/>
          </p:cNvPicPr>
          <p:nvPr/>
        </p:nvPicPr>
        <p:blipFill>
          <a:blip r:embed="rId4"/>
          <a:srcRect l="16667" r="16667"/>
          <a:stretch/>
        </p:blipFill>
        <p:spPr>
          <a:xfrm>
            <a:off x="570801" y="-919373"/>
            <a:ext cx="914400" cy="914400"/>
          </a:xfrm>
          <a:prstGeom prst="ellipse">
            <a:avLst/>
          </a:prstGeom>
        </p:spPr>
      </p:pic>
      <p:pic>
        <p:nvPicPr>
          <p:cNvPr id="18" name="Picture 17" descr="A circular view of a room with a large window&#10;&#10;AI-generated content may be incorrect.">
            <a:extLst>
              <a:ext uri="{FF2B5EF4-FFF2-40B4-BE49-F238E27FC236}">
                <a16:creationId xmlns:a16="http://schemas.microsoft.com/office/drawing/2014/main" id="{D8A2C99F-0F85-BE1D-2479-A4598D9CB2D1}"/>
              </a:ext>
            </a:extLst>
          </p:cNvPr>
          <p:cNvPicPr>
            <a:picLocks noChangeAspect="1"/>
          </p:cNvPicPr>
          <p:nvPr/>
        </p:nvPicPr>
        <p:blipFill>
          <a:blip r:embed="rId5"/>
          <a:srcRect l="16667" r="16667"/>
          <a:stretch/>
        </p:blipFill>
        <p:spPr>
          <a:xfrm>
            <a:off x="570801" y="-2039533"/>
            <a:ext cx="914400" cy="914400"/>
          </a:xfrm>
          <a:prstGeom prst="ellipse">
            <a:avLst/>
          </a:prstGeom>
        </p:spPr>
      </p:pic>
      <p:pic>
        <p:nvPicPr>
          <p:cNvPr id="20" name="Picture 19" descr="A round black circle with a counter in a dark room&#10;&#10;AI-generated content may be incorrect.">
            <a:extLst>
              <a:ext uri="{FF2B5EF4-FFF2-40B4-BE49-F238E27FC236}">
                <a16:creationId xmlns:a16="http://schemas.microsoft.com/office/drawing/2014/main" id="{2CBEE5F1-D0A9-E80D-78D1-49B191EF2EAA}"/>
              </a:ext>
            </a:extLst>
          </p:cNvPr>
          <p:cNvPicPr>
            <a:picLocks noChangeAspect="1"/>
          </p:cNvPicPr>
          <p:nvPr/>
        </p:nvPicPr>
        <p:blipFill rotWithShape="1">
          <a:blip r:embed="rId6"/>
          <a:srcRect l="16667" r="16667"/>
          <a:stretch>
            <a:fillRect/>
          </a:stretch>
        </p:blipFill>
        <p:spPr>
          <a:xfrm>
            <a:off x="570801" y="-3159693"/>
            <a:ext cx="914400" cy="914400"/>
          </a:xfrm>
          <a:prstGeom prst="ellipse">
            <a:avLst/>
          </a:prstGeom>
        </p:spPr>
      </p:pic>
      <p:pic>
        <p:nvPicPr>
          <p:cNvPr id="22" name="Picture 21" descr="A pool with chairs in the middle&#10;&#10;AI-generated content may be incorrect.">
            <a:extLst>
              <a:ext uri="{FF2B5EF4-FFF2-40B4-BE49-F238E27FC236}">
                <a16:creationId xmlns:a16="http://schemas.microsoft.com/office/drawing/2014/main" id="{D6CE8A13-862A-AB30-65F5-CAA68521150D}"/>
              </a:ext>
            </a:extLst>
          </p:cNvPr>
          <p:cNvPicPr>
            <a:picLocks noChangeAspect="1"/>
          </p:cNvPicPr>
          <p:nvPr/>
        </p:nvPicPr>
        <p:blipFill rotWithShape="1">
          <a:blip r:embed="rId7"/>
          <a:srcRect l="16667" r="16667"/>
          <a:stretch>
            <a:fillRect/>
          </a:stretch>
        </p:blipFill>
        <p:spPr>
          <a:xfrm>
            <a:off x="566379" y="152420"/>
            <a:ext cx="914400" cy="914400"/>
          </a:xfrm>
          <a:prstGeom prst="ellipse">
            <a:avLst/>
          </a:prstGeom>
        </p:spPr>
      </p:pic>
    </p:spTree>
    <p:extLst>
      <p:ext uri="{BB962C8B-B14F-4D97-AF65-F5344CB8AC3E}">
        <p14:creationId xmlns:p14="http://schemas.microsoft.com/office/powerpoint/2010/main" val="57064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B443A380-C398-1437-EF3B-68CFD58E1A6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DFFB320-701D-A597-E6E1-E5BDB8EF944D}"/>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EBFB49E-F112-D6F9-F389-32906730E375}"/>
              </a:ext>
            </a:extLst>
          </p:cNvPr>
          <p:cNvSpPr txBox="1"/>
          <p:nvPr/>
        </p:nvSpPr>
        <p:spPr>
          <a:xfrm>
            <a:off x="0" y="274565"/>
            <a:ext cx="12192000" cy="1600438"/>
          </a:xfrm>
          <a:prstGeom prst="rect">
            <a:avLst/>
          </a:prstGeom>
          <a:noFill/>
        </p:spPr>
        <p:txBody>
          <a:bodyPr wrap="square" rtlCol="0">
            <a:spAutoFit/>
          </a:bodyPr>
          <a:lstStyle/>
          <a:p>
            <a:pPr algn="ctr"/>
            <a:r>
              <a:rPr lang="en-US" sz="5400" b="1">
                <a:solidFill>
                  <a:schemeClr val="tx1">
                    <a:lumMod val="75000"/>
                    <a:lumOff val="25000"/>
                  </a:schemeClr>
                </a:solidFill>
                <a:effectLst>
                  <a:outerShdw blurRad="50800" dist="38100" dir="5400000" algn="t" rotWithShape="0">
                    <a:prstClr val="black">
                      <a:alpha val="40000"/>
                    </a:prstClr>
                  </a:outerShdw>
                </a:effectLst>
                <a:latin typeface="Aptos" panose="020B0004020202020204" pitchFamily="34" charset="0"/>
                <a:cs typeface="Aptos Serif" panose="02020604070405020304" pitchFamily="18" charset="0"/>
              </a:rPr>
              <a:t>Analytics for LS Central</a:t>
            </a:r>
            <a:r>
              <a:rPr lang="en-US" sz="4400" b="1">
                <a:solidFill>
                  <a:schemeClr val="tx1">
                    <a:lumMod val="75000"/>
                    <a:lumOff val="25000"/>
                  </a:schemeClr>
                </a:solidFill>
                <a:effectLst>
                  <a:outerShdw blurRad="50800" dist="38100" dir="5400000" algn="t" rotWithShape="0">
                    <a:prstClr val="black">
                      <a:alpha val="40000"/>
                    </a:prstClr>
                  </a:outerShdw>
                </a:effectLst>
                <a:latin typeface="Aptos" panose="020B0004020202020204" pitchFamily="34" charset="0"/>
                <a:cs typeface="Aptos Serif" panose="02020604070405020304" pitchFamily="18" charset="0"/>
              </a:rPr>
              <a:t> </a:t>
            </a:r>
            <a:br>
              <a:rPr lang="en-US" sz="4400" b="1">
                <a:solidFill>
                  <a:schemeClr val="tx1">
                    <a:lumMod val="75000"/>
                    <a:lumOff val="25000"/>
                  </a:schemeClr>
                </a:solidFill>
                <a:effectLst>
                  <a:outerShdw blurRad="50800" dist="38100" dir="5400000" algn="t" rotWithShape="0">
                    <a:prstClr val="black">
                      <a:alpha val="40000"/>
                    </a:prstClr>
                  </a:outerShdw>
                </a:effectLst>
                <a:latin typeface="Aptos" panose="020B0004020202020204" pitchFamily="34" charset="0"/>
                <a:cs typeface="Aptos Serif" panose="02020604070405020304" pitchFamily="18" charset="0"/>
              </a:rPr>
            </a:br>
            <a:r>
              <a:rPr lang="en-US" sz="4400" b="1">
                <a:solidFill>
                  <a:schemeClr val="tx1">
                    <a:lumMod val="75000"/>
                    <a:lumOff val="25000"/>
                  </a:schemeClr>
                </a:solidFill>
                <a:latin typeface="Aptos" panose="020B0004020202020204" pitchFamily="34" charset="0"/>
                <a:cs typeface="Aptos Serif" panose="02020604070405020304" pitchFamily="18" charset="0"/>
              </a:rPr>
              <a:t>  </a:t>
            </a:r>
          </a:p>
        </p:txBody>
      </p:sp>
      <p:pic>
        <p:nvPicPr>
          <p:cNvPr id="3" name="Picture 2">
            <a:extLst>
              <a:ext uri="{FF2B5EF4-FFF2-40B4-BE49-F238E27FC236}">
                <a16:creationId xmlns:a16="http://schemas.microsoft.com/office/drawing/2014/main" id="{0B28C8E3-B90A-E286-8092-84AA34D35797}"/>
              </a:ext>
            </a:extLst>
          </p:cNvPr>
          <p:cNvPicPr>
            <a:picLocks noChangeAspect="1"/>
          </p:cNvPicPr>
          <p:nvPr/>
        </p:nvPicPr>
        <p:blipFill rotWithShape="1">
          <a:blip r:embed="rId5">
            <a:alphaModFix amt="96000"/>
          </a:blip>
          <a:srcRect l="16667" r="16667"/>
          <a:stretch>
            <a:fillRect/>
          </a:stretch>
        </p:blipFill>
        <p:spPr>
          <a:xfrm>
            <a:off x="7129676" y="2606040"/>
            <a:ext cx="822960" cy="822960"/>
          </a:xfrm>
          <a:prstGeom prst="ellipse">
            <a:avLst/>
          </a:prstGeom>
        </p:spPr>
      </p:pic>
      <p:pic>
        <p:nvPicPr>
          <p:cNvPr id="4" name="Picture 3">
            <a:extLst>
              <a:ext uri="{FF2B5EF4-FFF2-40B4-BE49-F238E27FC236}">
                <a16:creationId xmlns:a16="http://schemas.microsoft.com/office/drawing/2014/main" id="{A036CEA4-2F0A-89C6-2A43-32FD6CA8FCF9}"/>
              </a:ext>
            </a:extLst>
          </p:cNvPr>
          <p:cNvPicPr>
            <a:picLocks noChangeAspect="1"/>
          </p:cNvPicPr>
          <p:nvPr/>
        </p:nvPicPr>
        <p:blipFill rotWithShape="1">
          <a:blip r:embed="rId6">
            <a:alphaModFix amt="96000"/>
          </a:blip>
          <a:srcRect l="16667" r="16667"/>
          <a:stretch>
            <a:fillRect/>
          </a:stretch>
        </p:blipFill>
        <p:spPr>
          <a:xfrm>
            <a:off x="7029198" y="4190762"/>
            <a:ext cx="822960" cy="822960"/>
          </a:xfrm>
          <a:prstGeom prst="ellipse">
            <a:avLst/>
          </a:prstGeom>
        </p:spPr>
      </p:pic>
      <p:pic>
        <p:nvPicPr>
          <p:cNvPr id="5" name="Picture 4">
            <a:extLst>
              <a:ext uri="{FF2B5EF4-FFF2-40B4-BE49-F238E27FC236}">
                <a16:creationId xmlns:a16="http://schemas.microsoft.com/office/drawing/2014/main" id="{7F8A6037-339A-376F-DEFC-DA12E83B7843}"/>
              </a:ext>
            </a:extLst>
          </p:cNvPr>
          <p:cNvPicPr>
            <a:picLocks noChangeAspect="1"/>
          </p:cNvPicPr>
          <p:nvPr/>
        </p:nvPicPr>
        <p:blipFill>
          <a:blip r:embed="rId7">
            <a:alphaModFix amt="96000"/>
          </a:blip>
          <a:srcRect l="16667" r="16667"/>
          <a:stretch/>
        </p:blipFill>
        <p:spPr>
          <a:xfrm>
            <a:off x="4727746" y="1573189"/>
            <a:ext cx="822960" cy="822960"/>
          </a:xfrm>
          <a:prstGeom prst="ellipse">
            <a:avLst/>
          </a:prstGeom>
        </p:spPr>
      </p:pic>
      <p:pic>
        <p:nvPicPr>
          <p:cNvPr id="6" name="Picture 5">
            <a:extLst>
              <a:ext uri="{FF2B5EF4-FFF2-40B4-BE49-F238E27FC236}">
                <a16:creationId xmlns:a16="http://schemas.microsoft.com/office/drawing/2014/main" id="{29C5617E-D4D6-086A-7C28-342979A5EE27}"/>
              </a:ext>
            </a:extLst>
          </p:cNvPr>
          <p:cNvPicPr>
            <a:picLocks noChangeAspect="1"/>
          </p:cNvPicPr>
          <p:nvPr/>
        </p:nvPicPr>
        <p:blipFill>
          <a:blip r:embed="rId8">
            <a:alphaModFix amt="96000"/>
          </a:blip>
          <a:srcRect l="16667" r="16667"/>
          <a:stretch/>
        </p:blipFill>
        <p:spPr>
          <a:xfrm>
            <a:off x="3905257" y="2647950"/>
            <a:ext cx="822960" cy="822960"/>
          </a:xfrm>
          <a:prstGeom prst="ellipse">
            <a:avLst/>
          </a:prstGeom>
        </p:spPr>
      </p:pic>
      <p:pic>
        <p:nvPicPr>
          <p:cNvPr id="7" name="Picture 6">
            <a:extLst>
              <a:ext uri="{FF2B5EF4-FFF2-40B4-BE49-F238E27FC236}">
                <a16:creationId xmlns:a16="http://schemas.microsoft.com/office/drawing/2014/main" id="{0E967476-5BEC-CDE8-3763-2F9EF18DE4D5}"/>
              </a:ext>
            </a:extLst>
          </p:cNvPr>
          <p:cNvPicPr>
            <a:picLocks noChangeAspect="1"/>
          </p:cNvPicPr>
          <p:nvPr/>
        </p:nvPicPr>
        <p:blipFill rotWithShape="1">
          <a:blip r:embed="rId9">
            <a:alphaModFix amt="96000"/>
          </a:blip>
          <a:srcRect l="16667" r="16667"/>
          <a:stretch>
            <a:fillRect/>
          </a:stretch>
        </p:blipFill>
        <p:spPr>
          <a:xfrm>
            <a:off x="4188245" y="4190762"/>
            <a:ext cx="822960" cy="822960"/>
          </a:xfrm>
          <a:prstGeom prst="ellipse">
            <a:avLst/>
          </a:prstGeom>
        </p:spPr>
      </p:pic>
      <p:pic>
        <p:nvPicPr>
          <p:cNvPr id="9" name="Picture 8" descr="A pool with chairs in the middle&#10;&#10;AI-generated content may be incorrect.">
            <a:extLst>
              <a:ext uri="{FF2B5EF4-FFF2-40B4-BE49-F238E27FC236}">
                <a16:creationId xmlns:a16="http://schemas.microsoft.com/office/drawing/2014/main" id="{7027352E-FDED-68D8-CF68-86BA098C16DA}"/>
              </a:ext>
            </a:extLst>
          </p:cNvPr>
          <p:cNvPicPr>
            <a:picLocks noChangeAspect="1"/>
          </p:cNvPicPr>
          <p:nvPr/>
        </p:nvPicPr>
        <p:blipFill rotWithShape="1">
          <a:blip r:embed="rId10">
            <a:alphaModFix amt="96000"/>
          </a:blip>
          <a:srcRect l="16667" r="16667"/>
          <a:stretch>
            <a:fillRect/>
          </a:stretch>
        </p:blipFill>
        <p:spPr>
          <a:xfrm>
            <a:off x="6358247" y="1577029"/>
            <a:ext cx="814940" cy="815742"/>
          </a:xfrm>
          <a:prstGeom prst="ellipse">
            <a:avLst/>
          </a:prstGeom>
        </p:spPr>
      </p:pic>
    </p:spTree>
    <p:extLst>
      <p:ext uri="{BB962C8B-B14F-4D97-AF65-F5344CB8AC3E}">
        <p14:creationId xmlns:p14="http://schemas.microsoft.com/office/powerpoint/2010/main" val="1022627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8260-C885-B905-F3F6-8FB74CAA1DED}"/>
            </a:ext>
          </a:extLst>
        </p:cNvPr>
        <p:cNvGrpSpPr/>
        <p:nvPr/>
      </p:nvGrpSpPr>
      <p:grpSpPr>
        <a:xfrm>
          <a:off x="0" y="0"/>
          <a:ext cx="0" cy="0"/>
          <a:chOff x="0" y="0"/>
          <a:chExt cx="0" cy="0"/>
        </a:xfrm>
      </p:grpSpPr>
    </p:spTree>
    <p:extLst>
      <p:ext uri="{BB962C8B-B14F-4D97-AF65-F5344CB8AC3E}">
        <p14:creationId xmlns:p14="http://schemas.microsoft.com/office/powerpoint/2010/main" val="189699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59344C54-F4BC-F7B5-AB12-BE9AC05B197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74EF2BC-D5CE-AA9D-B716-FF88764E5FBB}"/>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66A6A6BB-8B58-5168-0166-B76AF7547C89}"/>
              </a:ext>
            </a:extLst>
          </p:cNvPr>
          <p:cNvSpPr/>
          <p:nvPr/>
        </p:nvSpPr>
        <p:spPr>
          <a:xfrm>
            <a:off x="6440130" y="1519863"/>
            <a:ext cx="836381" cy="3976658"/>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92D65660-2554-6F32-C799-5FC1478095D5}"/>
              </a:ext>
            </a:extLst>
          </p:cNvPr>
          <p:cNvSpPr/>
          <p:nvPr/>
        </p:nvSpPr>
        <p:spPr>
          <a:xfrm>
            <a:off x="7397415" y="1301996"/>
            <a:ext cx="836381" cy="4412393"/>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68476CFC-86B5-96B0-3AD8-12A768C5C9C0}"/>
              </a:ext>
            </a:extLst>
          </p:cNvPr>
          <p:cNvSpPr/>
          <p:nvPr/>
        </p:nvSpPr>
        <p:spPr>
          <a:xfrm>
            <a:off x="8354701" y="1480044"/>
            <a:ext cx="836381" cy="4056296"/>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853975D3-DA17-D393-7E95-E8793CD90A82}"/>
              </a:ext>
            </a:extLst>
          </p:cNvPr>
          <p:cNvSpPr/>
          <p:nvPr/>
        </p:nvSpPr>
        <p:spPr>
          <a:xfrm>
            <a:off x="9352120" y="1301995"/>
            <a:ext cx="836381" cy="441239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Rounded Corners 7">
            <a:extLst>
              <a:ext uri="{FF2B5EF4-FFF2-40B4-BE49-F238E27FC236}">
                <a16:creationId xmlns:a16="http://schemas.microsoft.com/office/drawing/2014/main" id="{0F9CE976-467C-60F0-8297-0EE45A7BC76A}"/>
              </a:ext>
            </a:extLst>
          </p:cNvPr>
          <p:cNvSpPr/>
          <p:nvPr/>
        </p:nvSpPr>
        <p:spPr>
          <a:xfrm>
            <a:off x="10323233" y="1547869"/>
            <a:ext cx="836381" cy="392064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D8399F4-D11B-0D9F-A081-84C778955159}"/>
              </a:ext>
            </a:extLst>
          </p:cNvPr>
          <p:cNvPicPr>
            <a:picLocks noChangeAspect="1"/>
          </p:cNvPicPr>
          <p:nvPr/>
        </p:nvPicPr>
        <p:blipFill>
          <a:blip r:embed="rId4"/>
          <a:srcRect l="16667" r="16667"/>
          <a:stretch/>
        </p:blipFill>
        <p:spPr>
          <a:xfrm>
            <a:off x="631899" y="4726883"/>
            <a:ext cx="914400" cy="914400"/>
          </a:xfrm>
          <a:prstGeom prst="ellipse">
            <a:avLst/>
          </a:prstGeom>
        </p:spPr>
      </p:pic>
      <p:pic>
        <p:nvPicPr>
          <p:cNvPr id="13" name="Picture 12">
            <a:extLst>
              <a:ext uri="{FF2B5EF4-FFF2-40B4-BE49-F238E27FC236}">
                <a16:creationId xmlns:a16="http://schemas.microsoft.com/office/drawing/2014/main" id="{C9F9FE97-9476-E87B-BA09-EC456AC8119C}"/>
              </a:ext>
            </a:extLst>
          </p:cNvPr>
          <p:cNvPicPr>
            <a:picLocks noChangeAspect="1"/>
          </p:cNvPicPr>
          <p:nvPr/>
        </p:nvPicPr>
        <p:blipFill>
          <a:blip r:embed="rId3"/>
          <a:srcRect l="16667" r="16667"/>
          <a:stretch/>
        </p:blipFill>
        <p:spPr>
          <a:xfrm>
            <a:off x="174699" y="2557239"/>
            <a:ext cx="1828800" cy="1828800"/>
          </a:xfrm>
          <a:prstGeom prst="ellipse">
            <a:avLst/>
          </a:prstGeom>
        </p:spPr>
      </p:pic>
      <p:pic>
        <p:nvPicPr>
          <p:cNvPr id="14" name="Picture 13">
            <a:extLst>
              <a:ext uri="{FF2B5EF4-FFF2-40B4-BE49-F238E27FC236}">
                <a16:creationId xmlns:a16="http://schemas.microsoft.com/office/drawing/2014/main" id="{F765ECEA-08C9-8456-14A1-B31A4350D1B6}"/>
              </a:ext>
            </a:extLst>
          </p:cNvPr>
          <p:cNvPicPr>
            <a:picLocks noChangeAspect="1"/>
          </p:cNvPicPr>
          <p:nvPr/>
        </p:nvPicPr>
        <p:blipFill rotWithShape="1">
          <a:blip r:embed="rId5"/>
          <a:srcRect l="16667" r="16667"/>
          <a:stretch>
            <a:fillRect/>
          </a:stretch>
        </p:blipFill>
        <p:spPr>
          <a:xfrm>
            <a:off x="631899" y="1301995"/>
            <a:ext cx="914400" cy="914400"/>
          </a:xfrm>
          <a:prstGeom prst="ellipse">
            <a:avLst/>
          </a:prstGeom>
        </p:spPr>
      </p:pic>
      <p:sp>
        <p:nvSpPr>
          <p:cNvPr id="15" name="TextBox 14">
            <a:extLst>
              <a:ext uri="{FF2B5EF4-FFF2-40B4-BE49-F238E27FC236}">
                <a16:creationId xmlns:a16="http://schemas.microsoft.com/office/drawing/2014/main" id="{BBC259FF-53B2-1EBD-04FC-D0C95875F705}"/>
              </a:ext>
            </a:extLst>
          </p:cNvPr>
          <p:cNvSpPr txBox="1"/>
          <p:nvPr/>
        </p:nvSpPr>
        <p:spPr>
          <a:xfrm>
            <a:off x="2164537" y="3127066"/>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Finance Power BI template</a:t>
            </a:r>
          </a:p>
        </p:txBody>
      </p:sp>
      <p:sp>
        <p:nvSpPr>
          <p:cNvPr id="17" name="TextBox 16">
            <a:extLst>
              <a:ext uri="{FF2B5EF4-FFF2-40B4-BE49-F238E27FC236}">
                <a16:creationId xmlns:a16="http://schemas.microsoft.com/office/drawing/2014/main" id="{EF667694-0713-62AF-5916-3893B382FB56}"/>
              </a:ext>
            </a:extLst>
          </p:cNvPr>
          <p:cNvSpPr txBox="1"/>
          <p:nvPr/>
        </p:nvSpPr>
        <p:spPr>
          <a:xfrm>
            <a:off x="2207057" y="1589786"/>
            <a:ext cx="3059490" cy="1015663"/>
          </a:xfrm>
          <a:prstGeom prst="rect">
            <a:avLst/>
          </a:prstGeom>
          <a:noFill/>
        </p:spPr>
        <p:txBody>
          <a:bodyPr wrap="square" rtlCol="0">
            <a:spAutoFit/>
          </a:bodyPr>
          <a:lstStyle/>
          <a:p>
            <a:r>
              <a:rPr lang="en-US" sz="6000">
                <a:solidFill>
                  <a:schemeClr val="bg1">
                    <a:lumMod val="95000"/>
                  </a:schemeClr>
                </a:solidFill>
                <a:latin typeface="Aptos" panose="020B0004020202020204" pitchFamily="34" charset="0"/>
                <a:cs typeface="Aptos Serif" panose="02020604070405020304" pitchFamily="18" charset="0"/>
              </a:rPr>
              <a:t>Agenda</a:t>
            </a:r>
          </a:p>
        </p:txBody>
      </p:sp>
      <p:sp>
        <p:nvSpPr>
          <p:cNvPr id="18" name="TextBox 17">
            <a:extLst>
              <a:ext uri="{FF2B5EF4-FFF2-40B4-BE49-F238E27FC236}">
                <a16:creationId xmlns:a16="http://schemas.microsoft.com/office/drawing/2014/main" id="{B88F9B6C-704C-BCF7-9CE0-C3E3550E2B92}"/>
              </a:ext>
            </a:extLst>
          </p:cNvPr>
          <p:cNvSpPr txBox="1"/>
          <p:nvPr/>
        </p:nvSpPr>
        <p:spPr>
          <a:xfrm>
            <a:off x="1681031" y="4985052"/>
            <a:ext cx="4655179" cy="307777"/>
          </a:xfrm>
          <a:prstGeom prst="rect">
            <a:avLst/>
          </a:prstGeom>
          <a:noFill/>
        </p:spPr>
        <p:txBody>
          <a:bodyPr wrap="square" rtlCol="0">
            <a:spAutoFit/>
          </a:bodyPr>
          <a:lstStyle/>
          <a:p>
            <a:r>
              <a:rPr lang="en-US" sz="1400" b="1">
                <a:solidFill>
                  <a:schemeClr val="bg1">
                    <a:lumMod val="65000"/>
                  </a:schemeClr>
                </a:solidFill>
                <a:latin typeface="Aptos" panose="020B0004020202020204" pitchFamily="34" charset="0"/>
                <a:cs typeface="Aptos Serif" panose="020B0502040204020203" pitchFamily="18" charset="0"/>
              </a:rPr>
              <a:t>Fabric Data Agents</a:t>
            </a:r>
          </a:p>
        </p:txBody>
      </p:sp>
      <p:sp>
        <p:nvSpPr>
          <p:cNvPr id="19" name="TextBox 18">
            <a:extLst>
              <a:ext uri="{FF2B5EF4-FFF2-40B4-BE49-F238E27FC236}">
                <a16:creationId xmlns:a16="http://schemas.microsoft.com/office/drawing/2014/main" id="{62BDE907-51AE-7803-D559-383EBB21CE8B}"/>
              </a:ext>
            </a:extLst>
          </p:cNvPr>
          <p:cNvSpPr txBox="1"/>
          <p:nvPr/>
        </p:nvSpPr>
        <p:spPr>
          <a:xfrm>
            <a:off x="1681031" y="6285438"/>
            <a:ext cx="4655179" cy="307777"/>
          </a:xfrm>
          <a:prstGeom prst="rect">
            <a:avLst/>
          </a:prstGeom>
          <a:noFill/>
        </p:spPr>
        <p:txBody>
          <a:bodyPr wrap="square" lIns="91440" tIns="45720" rIns="91440" bIns="45720" rtlCol="0" anchor="t">
            <a:spAutoFit/>
          </a:bodyPr>
          <a:lstStyle/>
          <a:p>
            <a:r>
              <a:rPr lang="en-US" sz="1400" b="1">
                <a:solidFill>
                  <a:schemeClr val="bg1">
                    <a:lumMod val="65000"/>
                  </a:schemeClr>
                </a:solidFill>
                <a:latin typeface="Aptos"/>
                <a:cs typeface="Aptos Serif"/>
              </a:rPr>
              <a:t>Machine Learning</a:t>
            </a:r>
            <a:endParaRPr lang="en-US" sz="1400" b="1">
              <a:solidFill>
                <a:schemeClr val="bg1">
                  <a:lumMod val="65000"/>
                </a:schemeClr>
              </a:solidFill>
              <a:latin typeface="Aptos" panose="020B0004020202020204" pitchFamily="34" charset="0"/>
              <a:cs typeface="Aptos Serif" panose="020B0502040204020203" pitchFamily="18" charset="0"/>
            </a:endParaRPr>
          </a:p>
        </p:txBody>
      </p:sp>
      <p:grpSp>
        <p:nvGrpSpPr>
          <p:cNvPr id="28" name="Group 27">
            <a:extLst>
              <a:ext uri="{FF2B5EF4-FFF2-40B4-BE49-F238E27FC236}">
                <a16:creationId xmlns:a16="http://schemas.microsoft.com/office/drawing/2014/main" id="{19DFB1CE-6DDA-9695-1B37-DC4843CCDB53}"/>
              </a:ext>
            </a:extLst>
          </p:cNvPr>
          <p:cNvGrpSpPr/>
          <p:nvPr/>
        </p:nvGrpSpPr>
        <p:grpSpPr>
          <a:xfrm>
            <a:off x="632912" y="6061979"/>
            <a:ext cx="914401" cy="3185503"/>
            <a:chOff x="575185" y="6870161"/>
            <a:chExt cx="914401" cy="3185503"/>
          </a:xfrm>
        </p:grpSpPr>
        <p:pic>
          <p:nvPicPr>
            <p:cNvPr id="25" name="Picture 24">
              <a:extLst>
                <a:ext uri="{FF2B5EF4-FFF2-40B4-BE49-F238E27FC236}">
                  <a16:creationId xmlns:a16="http://schemas.microsoft.com/office/drawing/2014/main" id="{97B07B69-61CF-7A57-72AD-D18D681E1D81}"/>
                </a:ext>
              </a:extLst>
            </p:cNvPr>
            <p:cNvPicPr>
              <a:picLocks noChangeAspect="1"/>
            </p:cNvPicPr>
            <p:nvPr/>
          </p:nvPicPr>
          <p:blipFill rotWithShape="1">
            <a:blip r:embed="rId6"/>
            <a:srcRect l="16667" r="16667"/>
            <a:stretch>
              <a:fillRect/>
            </a:stretch>
          </p:blipFill>
          <p:spPr>
            <a:xfrm>
              <a:off x="575186" y="8005712"/>
              <a:ext cx="914400" cy="914400"/>
            </a:xfrm>
            <a:prstGeom prst="ellipse">
              <a:avLst/>
            </a:prstGeom>
          </p:spPr>
        </p:pic>
        <p:pic>
          <p:nvPicPr>
            <p:cNvPr id="26" name="Picture 25">
              <a:extLst>
                <a:ext uri="{FF2B5EF4-FFF2-40B4-BE49-F238E27FC236}">
                  <a16:creationId xmlns:a16="http://schemas.microsoft.com/office/drawing/2014/main" id="{E9432B31-9F99-4ADD-1538-B086A66799E6}"/>
                </a:ext>
              </a:extLst>
            </p:cNvPr>
            <p:cNvPicPr>
              <a:picLocks noChangeAspect="1"/>
            </p:cNvPicPr>
            <p:nvPr/>
          </p:nvPicPr>
          <p:blipFill rotWithShape="1">
            <a:blip r:embed="rId7"/>
            <a:srcRect l="16667" r="16667"/>
            <a:stretch>
              <a:fillRect/>
            </a:stretch>
          </p:blipFill>
          <p:spPr>
            <a:xfrm>
              <a:off x="575186" y="9141264"/>
              <a:ext cx="914400" cy="914400"/>
            </a:xfrm>
            <a:prstGeom prst="ellipse">
              <a:avLst/>
            </a:prstGeom>
          </p:spPr>
        </p:pic>
        <p:pic>
          <p:nvPicPr>
            <p:cNvPr id="27" name="Picture 26" descr="A pool with chairs in the middle&#10;&#10;AI-generated content may be incorrect.">
              <a:extLst>
                <a:ext uri="{FF2B5EF4-FFF2-40B4-BE49-F238E27FC236}">
                  <a16:creationId xmlns:a16="http://schemas.microsoft.com/office/drawing/2014/main" id="{18C28D6F-0127-8CA7-BB3A-DA3DA81627DE}"/>
                </a:ext>
              </a:extLst>
            </p:cNvPr>
            <p:cNvPicPr>
              <a:picLocks noChangeAspect="1"/>
            </p:cNvPicPr>
            <p:nvPr/>
          </p:nvPicPr>
          <p:blipFill rotWithShape="1">
            <a:blip r:embed="rId8"/>
            <a:srcRect l="16667" r="16667"/>
            <a:stretch>
              <a:fillRect/>
            </a:stretch>
          </p:blipFill>
          <p:spPr>
            <a:xfrm>
              <a:off x="575185" y="6870161"/>
              <a:ext cx="914400" cy="914400"/>
            </a:xfrm>
            <a:prstGeom prst="ellipse">
              <a:avLst/>
            </a:prstGeom>
          </p:spPr>
        </p:pic>
      </p:grpSp>
    </p:spTree>
    <p:extLst>
      <p:ext uri="{BB962C8B-B14F-4D97-AF65-F5344CB8AC3E}">
        <p14:creationId xmlns:p14="http://schemas.microsoft.com/office/powerpoint/2010/main" val="4013941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E391F0AD-8723-A584-7223-D5261B6101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190372C-6C56-A241-65D7-2CC60EBBC2F8}"/>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5672C42C-E6FC-AF36-448F-DEB79AFDD3AB}"/>
              </a:ext>
            </a:extLst>
          </p:cNvPr>
          <p:cNvSpPr/>
          <p:nvPr/>
        </p:nvSpPr>
        <p:spPr>
          <a:xfrm>
            <a:off x="6440130" y="929639"/>
            <a:ext cx="836381" cy="48025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BF34AB33-BE10-5647-399D-7B872A240EB9}"/>
              </a:ext>
            </a:extLst>
          </p:cNvPr>
          <p:cNvSpPr/>
          <p:nvPr/>
        </p:nvSpPr>
        <p:spPr>
          <a:xfrm>
            <a:off x="7397415" y="1685454"/>
            <a:ext cx="836381" cy="329093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4987E094-3CBA-B3E1-C72E-D7EFFA6FCCCE}"/>
              </a:ext>
            </a:extLst>
          </p:cNvPr>
          <p:cNvSpPr/>
          <p:nvPr/>
        </p:nvSpPr>
        <p:spPr>
          <a:xfrm>
            <a:off x="8354701" y="1782387"/>
            <a:ext cx="836381" cy="309707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9C1DC2D1-BC3E-CD16-6E3E-C8A05997C225}"/>
              </a:ext>
            </a:extLst>
          </p:cNvPr>
          <p:cNvSpPr/>
          <p:nvPr/>
        </p:nvSpPr>
        <p:spPr>
          <a:xfrm>
            <a:off x="9352120" y="1206665"/>
            <a:ext cx="836381" cy="424851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Rounded Corners 5">
            <a:extLst>
              <a:ext uri="{FF2B5EF4-FFF2-40B4-BE49-F238E27FC236}">
                <a16:creationId xmlns:a16="http://schemas.microsoft.com/office/drawing/2014/main" id="{2A87C739-C3CE-425B-43D0-310F63956620}"/>
              </a:ext>
            </a:extLst>
          </p:cNvPr>
          <p:cNvSpPr/>
          <p:nvPr/>
        </p:nvSpPr>
        <p:spPr>
          <a:xfrm>
            <a:off x="10323233" y="1522999"/>
            <a:ext cx="836381" cy="361584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8BF4930-F1A8-C769-2BDB-8F3F1E5F6365}"/>
              </a:ext>
            </a:extLst>
          </p:cNvPr>
          <p:cNvPicPr>
            <a:picLocks noChangeAspect="1"/>
          </p:cNvPicPr>
          <p:nvPr/>
        </p:nvPicPr>
        <p:blipFill>
          <a:blip r:embed="rId3"/>
          <a:srcRect l="16667" r="16667"/>
          <a:stretch/>
        </p:blipFill>
        <p:spPr>
          <a:xfrm>
            <a:off x="174699" y="2466090"/>
            <a:ext cx="1828800" cy="1828800"/>
          </a:xfrm>
          <a:prstGeom prst="ellipse">
            <a:avLst/>
          </a:prstGeom>
        </p:spPr>
      </p:pic>
      <p:pic>
        <p:nvPicPr>
          <p:cNvPr id="11" name="Picture 10">
            <a:extLst>
              <a:ext uri="{FF2B5EF4-FFF2-40B4-BE49-F238E27FC236}">
                <a16:creationId xmlns:a16="http://schemas.microsoft.com/office/drawing/2014/main" id="{06A47F96-9B25-5D62-3BA6-8E914E6B5572}"/>
              </a:ext>
            </a:extLst>
          </p:cNvPr>
          <p:cNvPicPr>
            <a:picLocks noChangeAspect="1"/>
          </p:cNvPicPr>
          <p:nvPr/>
        </p:nvPicPr>
        <p:blipFill>
          <a:blip r:embed="rId4"/>
          <a:srcRect l="16667" r="16667"/>
          <a:stretch/>
        </p:blipFill>
        <p:spPr>
          <a:xfrm>
            <a:off x="575186" y="1325000"/>
            <a:ext cx="914400" cy="914400"/>
          </a:xfrm>
          <a:prstGeom prst="ellipse">
            <a:avLst/>
          </a:prstGeom>
        </p:spPr>
      </p:pic>
      <p:pic>
        <p:nvPicPr>
          <p:cNvPr id="12" name="Picture 11">
            <a:extLst>
              <a:ext uri="{FF2B5EF4-FFF2-40B4-BE49-F238E27FC236}">
                <a16:creationId xmlns:a16="http://schemas.microsoft.com/office/drawing/2014/main" id="{AD37DAFC-69F4-ED0A-A8A7-F370CB1BB83B}"/>
              </a:ext>
            </a:extLst>
          </p:cNvPr>
          <p:cNvPicPr>
            <a:picLocks noChangeAspect="1"/>
          </p:cNvPicPr>
          <p:nvPr/>
        </p:nvPicPr>
        <p:blipFill rotWithShape="1">
          <a:blip r:embed="rId5"/>
          <a:srcRect l="16667" r="16667"/>
          <a:stretch>
            <a:fillRect/>
          </a:stretch>
        </p:blipFill>
        <p:spPr>
          <a:xfrm>
            <a:off x="575186" y="183910"/>
            <a:ext cx="914400" cy="914400"/>
          </a:xfrm>
          <a:prstGeom prst="ellipse">
            <a:avLst/>
          </a:prstGeom>
        </p:spPr>
      </p:pic>
      <p:sp>
        <p:nvSpPr>
          <p:cNvPr id="13" name="TextBox 12">
            <a:extLst>
              <a:ext uri="{FF2B5EF4-FFF2-40B4-BE49-F238E27FC236}">
                <a16:creationId xmlns:a16="http://schemas.microsoft.com/office/drawing/2014/main" id="{5691F25E-2834-5479-F6B4-B6A87E27DA1A}"/>
              </a:ext>
            </a:extLst>
          </p:cNvPr>
          <p:cNvSpPr txBox="1"/>
          <p:nvPr/>
        </p:nvSpPr>
        <p:spPr>
          <a:xfrm>
            <a:off x="2164537" y="3100089"/>
            <a:ext cx="4655179" cy="461665"/>
          </a:xfrm>
          <a:prstGeom prst="rect">
            <a:avLst/>
          </a:prstGeom>
          <a:noFill/>
        </p:spPr>
        <p:txBody>
          <a:bodyPr wrap="square" rtlCol="0">
            <a:spAutoFit/>
          </a:bodyPr>
          <a:lstStyle/>
          <a:p>
            <a:r>
              <a:rPr lang="en-US" sz="2400" b="1">
                <a:solidFill>
                  <a:schemeClr val="bg1">
                    <a:lumMod val="95000"/>
                  </a:schemeClr>
                </a:solidFill>
                <a:latin typeface="Aptos" panose="020B0004020202020204" pitchFamily="34" charset="0"/>
                <a:cs typeface="Aptos Serif" panose="020B0502040204020203" pitchFamily="18" charset="0"/>
              </a:rPr>
              <a:t>Fabric Data Agents</a:t>
            </a:r>
          </a:p>
        </p:txBody>
      </p:sp>
      <p:sp>
        <p:nvSpPr>
          <p:cNvPr id="15" name="TextBox 14">
            <a:extLst>
              <a:ext uri="{FF2B5EF4-FFF2-40B4-BE49-F238E27FC236}">
                <a16:creationId xmlns:a16="http://schemas.microsoft.com/office/drawing/2014/main" id="{B48825C6-1804-C8F1-2C12-F854A39BB3B7}"/>
              </a:ext>
            </a:extLst>
          </p:cNvPr>
          <p:cNvSpPr txBox="1"/>
          <p:nvPr/>
        </p:nvSpPr>
        <p:spPr>
          <a:xfrm>
            <a:off x="2207057" y="1589786"/>
            <a:ext cx="3059490" cy="1015663"/>
          </a:xfrm>
          <a:prstGeom prst="rect">
            <a:avLst/>
          </a:prstGeom>
          <a:noFill/>
        </p:spPr>
        <p:txBody>
          <a:bodyPr wrap="square" rtlCol="0">
            <a:spAutoFit/>
          </a:bodyPr>
          <a:lstStyle/>
          <a:p>
            <a:r>
              <a:rPr lang="en-US" sz="6000">
                <a:solidFill>
                  <a:schemeClr val="bg1">
                    <a:lumMod val="95000"/>
                  </a:schemeClr>
                </a:solidFill>
                <a:latin typeface="Aptos" panose="020B0004020202020204" pitchFamily="34" charset="0"/>
                <a:cs typeface="Aptos Serif" panose="02020604070405020304" pitchFamily="18" charset="0"/>
              </a:rPr>
              <a:t>Agenda</a:t>
            </a:r>
          </a:p>
        </p:txBody>
      </p:sp>
      <p:sp>
        <p:nvSpPr>
          <p:cNvPr id="16" name="TextBox 15">
            <a:extLst>
              <a:ext uri="{FF2B5EF4-FFF2-40B4-BE49-F238E27FC236}">
                <a16:creationId xmlns:a16="http://schemas.microsoft.com/office/drawing/2014/main" id="{7D282A96-CD3B-099F-0F63-56FA6BEDA1F9}"/>
              </a:ext>
            </a:extLst>
          </p:cNvPr>
          <p:cNvSpPr txBox="1"/>
          <p:nvPr/>
        </p:nvSpPr>
        <p:spPr>
          <a:xfrm>
            <a:off x="1685679" y="4831069"/>
            <a:ext cx="4655179" cy="307777"/>
          </a:xfrm>
          <a:prstGeom prst="rect">
            <a:avLst/>
          </a:prstGeom>
          <a:noFill/>
        </p:spPr>
        <p:txBody>
          <a:bodyPr wrap="square" lIns="91440" tIns="45720" rIns="91440" bIns="45720" rtlCol="0" anchor="t">
            <a:spAutoFit/>
          </a:bodyPr>
          <a:lstStyle/>
          <a:p>
            <a:r>
              <a:rPr lang="en-US" sz="1400" b="1">
                <a:solidFill>
                  <a:schemeClr val="bg1">
                    <a:lumMod val="65000"/>
                  </a:schemeClr>
                </a:solidFill>
                <a:cs typeface="Aptos Serif"/>
              </a:rPr>
              <a:t>Machine Learning</a:t>
            </a:r>
          </a:p>
        </p:txBody>
      </p:sp>
      <p:sp>
        <p:nvSpPr>
          <p:cNvPr id="17" name="TextBox 16">
            <a:extLst>
              <a:ext uri="{FF2B5EF4-FFF2-40B4-BE49-F238E27FC236}">
                <a16:creationId xmlns:a16="http://schemas.microsoft.com/office/drawing/2014/main" id="{F6597D29-CE9C-1BB2-5757-447D419BD668}"/>
              </a:ext>
            </a:extLst>
          </p:cNvPr>
          <p:cNvSpPr txBox="1"/>
          <p:nvPr/>
        </p:nvSpPr>
        <p:spPr>
          <a:xfrm>
            <a:off x="1685679" y="5965982"/>
            <a:ext cx="4655179" cy="307777"/>
          </a:xfrm>
          <a:prstGeom prst="rect">
            <a:avLst/>
          </a:prstGeom>
          <a:noFill/>
        </p:spPr>
        <p:txBody>
          <a:bodyPr wrap="square" lIns="91440" tIns="45720" rIns="91440" bIns="45720" rtlCol="0" anchor="t">
            <a:spAutoFit/>
          </a:bodyPr>
          <a:lstStyle/>
          <a:p>
            <a:r>
              <a:rPr lang="en-US" sz="1400" b="1">
                <a:solidFill>
                  <a:schemeClr val="bg1">
                    <a:lumMod val="65000"/>
                  </a:schemeClr>
                </a:solidFill>
                <a:latin typeface="Aptos"/>
                <a:cs typeface="Aptos Serif"/>
              </a:rPr>
              <a:t>Data export with bc2adls</a:t>
            </a:r>
            <a:endParaRPr lang="en-US" sz="1400" b="1">
              <a:solidFill>
                <a:schemeClr val="bg1">
                  <a:lumMod val="65000"/>
                </a:schemeClr>
              </a:solidFill>
              <a:latin typeface="Aptos" panose="020B0004020202020204" pitchFamily="34" charset="0"/>
              <a:cs typeface="Aptos Serif" panose="020B0502040204020203" pitchFamily="18" charset="0"/>
            </a:endParaRPr>
          </a:p>
        </p:txBody>
      </p:sp>
      <p:grpSp>
        <p:nvGrpSpPr>
          <p:cNvPr id="21" name="Group 20">
            <a:extLst>
              <a:ext uri="{FF2B5EF4-FFF2-40B4-BE49-F238E27FC236}">
                <a16:creationId xmlns:a16="http://schemas.microsoft.com/office/drawing/2014/main" id="{0BE5FEA4-735C-574E-7E59-62E5C5B41F26}"/>
              </a:ext>
            </a:extLst>
          </p:cNvPr>
          <p:cNvGrpSpPr/>
          <p:nvPr/>
        </p:nvGrpSpPr>
        <p:grpSpPr>
          <a:xfrm>
            <a:off x="575185" y="4526434"/>
            <a:ext cx="914401" cy="3185503"/>
            <a:chOff x="575185" y="6870161"/>
            <a:chExt cx="914401" cy="3185503"/>
          </a:xfrm>
        </p:grpSpPr>
        <p:pic>
          <p:nvPicPr>
            <p:cNvPr id="18" name="Picture 17">
              <a:extLst>
                <a:ext uri="{FF2B5EF4-FFF2-40B4-BE49-F238E27FC236}">
                  <a16:creationId xmlns:a16="http://schemas.microsoft.com/office/drawing/2014/main" id="{B1529C14-D682-7368-6EC8-B1EB09BD936B}"/>
                </a:ext>
              </a:extLst>
            </p:cNvPr>
            <p:cNvPicPr>
              <a:picLocks noChangeAspect="1"/>
            </p:cNvPicPr>
            <p:nvPr/>
          </p:nvPicPr>
          <p:blipFill rotWithShape="1">
            <a:blip r:embed="rId6"/>
            <a:srcRect l="16667" r="16667"/>
            <a:stretch>
              <a:fillRect/>
            </a:stretch>
          </p:blipFill>
          <p:spPr>
            <a:xfrm>
              <a:off x="575186" y="8005712"/>
              <a:ext cx="914400" cy="914400"/>
            </a:xfrm>
            <a:prstGeom prst="ellipse">
              <a:avLst/>
            </a:prstGeom>
          </p:spPr>
        </p:pic>
        <p:pic>
          <p:nvPicPr>
            <p:cNvPr id="19" name="Picture 18">
              <a:extLst>
                <a:ext uri="{FF2B5EF4-FFF2-40B4-BE49-F238E27FC236}">
                  <a16:creationId xmlns:a16="http://schemas.microsoft.com/office/drawing/2014/main" id="{C877D991-BFBE-C072-D841-8DCAD1D8B914}"/>
                </a:ext>
              </a:extLst>
            </p:cNvPr>
            <p:cNvPicPr>
              <a:picLocks noChangeAspect="1"/>
            </p:cNvPicPr>
            <p:nvPr/>
          </p:nvPicPr>
          <p:blipFill rotWithShape="1">
            <a:blip r:embed="rId7"/>
            <a:srcRect l="16667" r="16667"/>
            <a:stretch>
              <a:fillRect/>
            </a:stretch>
          </p:blipFill>
          <p:spPr>
            <a:xfrm>
              <a:off x="575186" y="9141264"/>
              <a:ext cx="914400" cy="914400"/>
            </a:xfrm>
            <a:prstGeom prst="ellipse">
              <a:avLst/>
            </a:prstGeom>
          </p:spPr>
        </p:pic>
        <p:pic>
          <p:nvPicPr>
            <p:cNvPr id="20" name="Picture 19" descr="A pool with chairs in the middle&#10;&#10;AI-generated content may be incorrect.">
              <a:extLst>
                <a:ext uri="{FF2B5EF4-FFF2-40B4-BE49-F238E27FC236}">
                  <a16:creationId xmlns:a16="http://schemas.microsoft.com/office/drawing/2014/main" id="{DD769178-F4B8-2DC3-CDF4-ECA4803F10D2}"/>
                </a:ext>
              </a:extLst>
            </p:cNvPr>
            <p:cNvPicPr>
              <a:picLocks noChangeAspect="1"/>
            </p:cNvPicPr>
            <p:nvPr/>
          </p:nvPicPr>
          <p:blipFill rotWithShape="1">
            <a:blip r:embed="rId8"/>
            <a:srcRect l="16667" r="16667"/>
            <a:stretch>
              <a:fillRect/>
            </a:stretch>
          </p:blipFill>
          <p:spPr>
            <a:xfrm>
              <a:off x="575185" y="6870161"/>
              <a:ext cx="914400" cy="914400"/>
            </a:xfrm>
            <a:prstGeom prst="ellipse">
              <a:avLst/>
            </a:prstGeom>
          </p:spPr>
        </p:pic>
      </p:grpSp>
    </p:spTree>
    <p:extLst>
      <p:ext uri="{BB962C8B-B14F-4D97-AF65-F5344CB8AC3E}">
        <p14:creationId xmlns:p14="http://schemas.microsoft.com/office/powerpoint/2010/main" val="3365145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a:extLst>
            <a:ext uri="{FF2B5EF4-FFF2-40B4-BE49-F238E27FC236}">
              <a16:creationId xmlns:a16="http://schemas.microsoft.com/office/drawing/2014/main" id="{CFF63D58-C4A7-A7B0-7C9E-FA3061BAC15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25D0B3C-BC60-45D2-1688-7CDCCE9F6704}"/>
              </a:ext>
            </a:extLst>
          </p:cNvPr>
          <p:cNvSpPr/>
          <p:nvPr/>
        </p:nvSpPr>
        <p:spPr>
          <a:xfrm>
            <a:off x="0" y="0"/>
            <a:ext cx="12192000" cy="6858000"/>
          </a:xfrm>
          <a:prstGeom prst="rect">
            <a:avLst/>
          </a:prstGeom>
          <a:gradFill flip="none" rotWithShape="1">
            <a:gsLst>
              <a:gs pos="0">
                <a:srgbClr val="EFBC6E"/>
              </a:gs>
              <a:gs pos="100000">
                <a:schemeClr val="tx1">
                  <a:lumMod val="95000"/>
                  <a:lumOff val="5000"/>
                </a:schemeClr>
              </a:gs>
              <a:gs pos="0">
                <a:schemeClr val="tx1">
                  <a:lumMod val="95000"/>
                  <a:lumOff val="5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Rectangle: Rounded Corners 1">
            <a:extLst>
              <a:ext uri="{FF2B5EF4-FFF2-40B4-BE49-F238E27FC236}">
                <a16:creationId xmlns:a16="http://schemas.microsoft.com/office/drawing/2014/main" id="{BBDC7565-54DF-3E88-B277-9282888505DB}"/>
              </a:ext>
            </a:extLst>
          </p:cNvPr>
          <p:cNvSpPr/>
          <p:nvPr/>
        </p:nvSpPr>
        <p:spPr>
          <a:xfrm>
            <a:off x="6440130" y="929639"/>
            <a:ext cx="836381" cy="480256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Rounded Corners 2">
            <a:extLst>
              <a:ext uri="{FF2B5EF4-FFF2-40B4-BE49-F238E27FC236}">
                <a16:creationId xmlns:a16="http://schemas.microsoft.com/office/drawing/2014/main" id="{6D5DB935-530D-D77F-D222-48D73A97B9C0}"/>
              </a:ext>
            </a:extLst>
          </p:cNvPr>
          <p:cNvSpPr/>
          <p:nvPr/>
        </p:nvSpPr>
        <p:spPr>
          <a:xfrm>
            <a:off x="7397415" y="1685454"/>
            <a:ext cx="836381" cy="329093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Rounded Corners 3">
            <a:extLst>
              <a:ext uri="{FF2B5EF4-FFF2-40B4-BE49-F238E27FC236}">
                <a16:creationId xmlns:a16="http://schemas.microsoft.com/office/drawing/2014/main" id="{224970B8-3217-B776-CC10-364E94D539AC}"/>
              </a:ext>
            </a:extLst>
          </p:cNvPr>
          <p:cNvSpPr/>
          <p:nvPr/>
        </p:nvSpPr>
        <p:spPr>
          <a:xfrm>
            <a:off x="8354701" y="1782387"/>
            <a:ext cx="836381" cy="3097071"/>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Rounded Corners 4">
            <a:extLst>
              <a:ext uri="{FF2B5EF4-FFF2-40B4-BE49-F238E27FC236}">
                <a16:creationId xmlns:a16="http://schemas.microsoft.com/office/drawing/2014/main" id="{DBA23443-D4BB-67E7-8446-1A56FF60178C}"/>
              </a:ext>
            </a:extLst>
          </p:cNvPr>
          <p:cNvSpPr/>
          <p:nvPr/>
        </p:nvSpPr>
        <p:spPr>
          <a:xfrm>
            <a:off x="9352120" y="1206665"/>
            <a:ext cx="836381" cy="4248514"/>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ADE0433-36B4-1728-72E5-31528566134B}"/>
              </a:ext>
            </a:extLst>
          </p:cNvPr>
          <p:cNvPicPr>
            <a:picLocks noChangeAspect="1"/>
          </p:cNvPicPr>
          <p:nvPr/>
        </p:nvPicPr>
        <p:blipFill>
          <a:blip r:embed="rId3"/>
          <a:srcRect l="16667" r="16667"/>
          <a:stretch/>
        </p:blipFill>
        <p:spPr>
          <a:xfrm>
            <a:off x="174699" y="2466090"/>
            <a:ext cx="1828800" cy="1828800"/>
          </a:xfrm>
          <a:prstGeom prst="ellipse">
            <a:avLst/>
          </a:prstGeom>
        </p:spPr>
      </p:pic>
      <p:sp>
        <p:nvSpPr>
          <p:cNvPr id="13" name="TextBox 12">
            <a:extLst>
              <a:ext uri="{FF2B5EF4-FFF2-40B4-BE49-F238E27FC236}">
                <a16:creationId xmlns:a16="http://schemas.microsoft.com/office/drawing/2014/main" id="{69709E49-A7F6-5CAE-C7FD-CAE204439D04}"/>
              </a:ext>
            </a:extLst>
          </p:cNvPr>
          <p:cNvSpPr txBox="1"/>
          <p:nvPr/>
        </p:nvSpPr>
        <p:spPr>
          <a:xfrm>
            <a:off x="2164537" y="3100089"/>
            <a:ext cx="4655179" cy="461665"/>
          </a:xfrm>
          <a:prstGeom prst="rect">
            <a:avLst/>
          </a:prstGeom>
          <a:noFill/>
        </p:spPr>
        <p:txBody>
          <a:bodyPr wrap="square" lIns="91440" tIns="45720" rIns="91440" bIns="45720" rtlCol="0" anchor="t">
            <a:spAutoFit/>
          </a:bodyPr>
          <a:lstStyle/>
          <a:p>
            <a:r>
              <a:rPr lang="en-US" sz="2400" b="1">
                <a:solidFill>
                  <a:schemeClr val="bg1">
                    <a:lumMod val="95000"/>
                  </a:schemeClr>
                </a:solidFill>
                <a:latin typeface="Aptos"/>
                <a:cs typeface="Aptos Serif"/>
              </a:rPr>
              <a:t>Machine Learning</a:t>
            </a:r>
            <a:endParaRPr lang="en-US" sz="2400" b="1">
              <a:solidFill>
                <a:schemeClr val="bg1">
                  <a:lumMod val="95000"/>
                </a:schemeClr>
              </a:solidFill>
              <a:latin typeface="Aptos" panose="020B0004020202020204" pitchFamily="34" charset="0"/>
              <a:cs typeface="Aptos Serif" panose="020B0502040204020203" pitchFamily="18" charset="0"/>
            </a:endParaRPr>
          </a:p>
        </p:txBody>
      </p:sp>
      <p:sp>
        <p:nvSpPr>
          <p:cNvPr id="15" name="TextBox 14">
            <a:extLst>
              <a:ext uri="{FF2B5EF4-FFF2-40B4-BE49-F238E27FC236}">
                <a16:creationId xmlns:a16="http://schemas.microsoft.com/office/drawing/2014/main" id="{979545F3-17C2-F047-EF44-6A22345AB169}"/>
              </a:ext>
            </a:extLst>
          </p:cNvPr>
          <p:cNvSpPr txBox="1"/>
          <p:nvPr/>
        </p:nvSpPr>
        <p:spPr>
          <a:xfrm>
            <a:off x="2207057" y="1589786"/>
            <a:ext cx="3059490" cy="1015663"/>
          </a:xfrm>
          <a:prstGeom prst="rect">
            <a:avLst/>
          </a:prstGeom>
          <a:noFill/>
        </p:spPr>
        <p:txBody>
          <a:bodyPr wrap="square" rtlCol="0">
            <a:spAutoFit/>
          </a:bodyPr>
          <a:lstStyle/>
          <a:p>
            <a:r>
              <a:rPr lang="en-US" sz="6000">
                <a:solidFill>
                  <a:schemeClr val="bg1">
                    <a:lumMod val="95000"/>
                  </a:schemeClr>
                </a:solidFill>
                <a:latin typeface="Aptos" panose="020B0004020202020204" pitchFamily="34" charset="0"/>
                <a:cs typeface="Aptos Serif" panose="02020604070405020304" pitchFamily="18" charset="0"/>
              </a:rPr>
              <a:t>Agenda</a:t>
            </a:r>
          </a:p>
        </p:txBody>
      </p:sp>
      <p:sp>
        <p:nvSpPr>
          <p:cNvPr id="16" name="TextBox 15">
            <a:extLst>
              <a:ext uri="{FF2B5EF4-FFF2-40B4-BE49-F238E27FC236}">
                <a16:creationId xmlns:a16="http://schemas.microsoft.com/office/drawing/2014/main" id="{F046FE28-B7B1-D3CD-AB68-CCFF64F2E65A}"/>
              </a:ext>
            </a:extLst>
          </p:cNvPr>
          <p:cNvSpPr txBox="1"/>
          <p:nvPr/>
        </p:nvSpPr>
        <p:spPr>
          <a:xfrm>
            <a:off x="1685679" y="4831069"/>
            <a:ext cx="4655179" cy="307777"/>
          </a:xfrm>
          <a:prstGeom prst="rect">
            <a:avLst/>
          </a:prstGeom>
          <a:noFill/>
        </p:spPr>
        <p:txBody>
          <a:bodyPr wrap="square" lIns="91440" tIns="45720" rIns="91440" bIns="45720" rtlCol="0" anchor="t">
            <a:spAutoFit/>
          </a:bodyPr>
          <a:lstStyle/>
          <a:p>
            <a:r>
              <a:rPr lang="en-US" sz="1400" b="1">
                <a:solidFill>
                  <a:schemeClr val="bg1">
                    <a:lumMod val="65000"/>
                  </a:schemeClr>
                </a:solidFill>
                <a:cs typeface="Aptos Serif"/>
              </a:rPr>
              <a:t>Data export with bc2adls</a:t>
            </a:r>
          </a:p>
        </p:txBody>
      </p:sp>
      <p:sp>
        <p:nvSpPr>
          <p:cNvPr id="17" name="TextBox 16">
            <a:extLst>
              <a:ext uri="{FF2B5EF4-FFF2-40B4-BE49-F238E27FC236}">
                <a16:creationId xmlns:a16="http://schemas.microsoft.com/office/drawing/2014/main" id="{F903170F-FDD8-957C-270D-434CD7EEE37F}"/>
              </a:ext>
            </a:extLst>
          </p:cNvPr>
          <p:cNvSpPr txBox="1"/>
          <p:nvPr/>
        </p:nvSpPr>
        <p:spPr>
          <a:xfrm>
            <a:off x="1685679" y="5965982"/>
            <a:ext cx="4655179" cy="307777"/>
          </a:xfrm>
          <a:prstGeom prst="rect">
            <a:avLst/>
          </a:prstGeom>
          <a:noFill/>
        </p:spPr>
        <p:txBody>
          <a:bodyPr wrap="square" lIns="91440" tIns="45720" rIns="91440" bIns="45720" rtlCol="0" anchor="t">
            <a:spAutoFit/>
          </a:bodyPr>
          <a:lstStyle/>
          <a:p>
            <a:r>
              <a:rPr lang="en-US" sz="1400" b="1">
                <a:solidFill>
                  <a:schemeClr val="bg1">
                    <a:lumMod val="65000"/>
                  </a:schemeClr>
                </a:solidFill>
                <a:latin typeface="Aptos"/>
                <a:cs typeface="Aptos Serif"/>
              </a:rPr>
              <a:t>Continuous Improvements</a:t>
            </a:r>
            <a:endParaRPr lang="en-US" sz="1400" b="1">
              <a:solidFill>
                <a:schemeClr val="bg1">
                  <a:lumMod val="65000"/>
                </a:schemeClr>
              </a:solidFill>
              <a:latin typeface="Aptos" panose="020B0004020202020204" pitchFamily="34" charset="0"/>
              <a:cs typeface="Aptos Serif" panose="020B0502040204020203" pitchFamily="18" charset="0"/>
            </a:endParaRPr>
          </a:p>
        </p:txBody>
      </p:sp>
      <p:grpSp>
        <p:nvGrpSpPr>
          <p:cNvPr id="21" name="Group 20">
            <a:extLst>
              <a:ext uri="{FF2B5EF4-FFF2-40B4-BE49-F238E27FC236}">
                <a16:creationId xmlns:a16="http://schemas.microsoft.com/office/drawing/2014/main" id="{39FACE09-C336-3B90-9568-A87CB04FA3E5}"/>
              </a:ext>
            </a:extLst>
          </p:cNvPr>
          <p:cNvGrpSpPr/>
          <p:nvPr/>
        </p:nvGrpSpPr>
        <p:grpSpPr>
          <a:xfrm>
            <a:off x="575186" y="4518985"/>
            <a:ext cx="914400" cy="2049952"/>
            <a:chOff x="575186" y="8005712"/>
            <a:chExt cx="914400" cy="2049952"/>
          </a:xfrm>
        </p:grpSpPr>
        <p:pic>
          <p:nvPicPr>
            <p:cNvPr id="18" name="Picture 17">
              <a:extLst>
                <a:ext uri="{FF2B5EF4-FFF2-40B4-BE49-F238E27FC236}">
                  <a16:creationId xmlns:a16="http://schemas.microsoft.com/office/drawing/2014/main" id="{97606A9F-63CC-C112-60AF-A8EFBB9297C7}"/>
                </a:ext>
              </a:extLst>
            </p:cNvPr>
            <p:cNvPicPr>
              <a:picLocks noChangeAspect="1"/>
            </p:cNvPicPr>
            <p:nvPr/>
          </p:nvPicPr>
          <p:blipFill rotWithShape="1">
            <a:blip r:embed="rId4"/>
            <a:srcRect l="16667" r="16667"/>
            <a:stretch>
              <a:fillRect/>
            </a:stretch>
          </p:blipFill>
          <p:spPr>
            <a:xfrm>
              <a:off x="575186" y="8005712"/>
              <a:ext cx="914400" cy="914400"/>
            </a:xfrm>
            <a:prstGeom prst="ellipse">
              <a:avLst/>
            </a:prstGeom>
          </p:spPr>
        </p:pic>
        <p:pic>
          <p:nvPicPr>
            <p:cNvPr id="19" name="Picture 18">
              <a:extLst>
                <a:ext uri="{FF2B5EF4-FFF2-40B4-BE49-F238E27FC236}">
                  <a16:creationId xmlns:a16="http://schemas.microsoft.com/office/drawing/2014/main" id="{D58A2DF1-A665-30C2-6680-6258262DC578}"/>
                </a:ext>
              </a:extLst>
            </p:cNvPr>
            <p:cNvPicPr>
              <a:picLocks noChangeAspect="1"/>
            </p:cNvPicPr>
            <p:nvPr/>
          </p:nvPicPr>
          <p:blipFill rotWithShape="1">
            <a:blip r:embed="rId5"/>
            <a:srcRect l="16667" r="16667"/>
            <a:stretch>
              <a:fillRect/>
            </a:stretch>
          </p:blipFill>
          <p:spPr>
            <a:xfrm>
              <a:off x="575186" y="9141264"/>
              <a:ext cx="914400" cy="914400"/>
            </a:xfrm>
            <a:prstGeom prst="ellipse">
              <a:avLst/>
            </a:prstGeom>
          </p:spPr>
        </p:pic>
      </p:grpSp>
      <p:pic>
        <p:nvPicPr>
          <p:cNvPr id="29" name="Picture 28" descr="A view through a window of a staircase&#10;&#10;AI-generated content may be incorrect.">
            <a:extLst>
              <a:ext uri="{FF2B5EF4-FFF2-40B4-BE49-F238E27FC236}">
                <a16:creationId xmlns:a16="http://schemas.microsoft.com/office/drawing/2014/main" id="{1E847B4C-C929-E190-E773-9C69A6923079}"/>
              </a:ext>
            </a:extLst>
          </p:cNvPr>
          <p:cNvPicPr>
            <a:picLocks noChangeAspect="1"/>
          </p:cNvPicPr>
          <p:nvPr/>
        </p:nvPicPr>
        <p:blipFill>
          <a:blip r:embed="rId6"/>
          <a:srcRect l="16667" r="16667"/>
          <a:stretch/>
        </p:blipFill>
        <p:spPr>
          <a:xfrm>
            <a:off x="605874" y="1460837"/>
            <a:ext cx="914400" cy="914400"/>
          </a:xfrm>
          <a:prstGeom prst="ellipse">
            <a:avLst/>
          </a:prstGeom>
        </p:spPr>
      </p:pic>
      <p:pic>
        <p:nvPicPr>
          <p:cNvPr id="31" name="Picture 30" descr="A circular view of a room with a large window&#10;&#10;AI-generated content may be incorrect.">
            <a:extLst>
              <a:ext uri="{FF2B5EF4-FFF2-40B4-BE49-F238E27FC236}">
                <a16:creationId xmlns:a16="http://schemas.microsoft.com/office/drawing/2014/main" id="{6521BC19-E79A-D734-2AF4-2C9A9E8661DD}"/>
              </a:ext>
            </a:extLst>
          </p:cNvPr>
          <p:cNvPicPr>
            <a:picLocks noChangeAspect="1"/>
          </p:cNvPicPr>
          <p:nvPr/>
        </p:nvPicPr>
        <p:blipFill>
          <a:blip r:embed="rId7"/>
          <a:srcRect l="16667" r="16667"/>
          <a:stretch/>
        </p:blipFill>
        <p:spPr>
          <a:xfrm>
            <a:off x="605874" y="340677"/>
            <a:ext cx="914400" cy="914400"/>
          </a:xfrm>
          <a:prstGeom prst="ellipse">
            <a:avLst/>
          </a:prstGeom>
        </p:spPr>
      </p:pic>
      <p:pic>
        <p:nvPicPr>
          <p:cNvPr id="33" name="Picture 32">
            <a:extLst>
              <a:ext uri="{FF2B5EF4-FFF2-40B4-BE49-F238E27FC236}">
                <a16:creationId xmlns:a16="http://schemas.microsoft.com/office/drawing/2014/main" id="{91D399F2-0478-A1EA-7FBE-6ED067EE6137}"/>
              </a:ext>
            </a:extLst>
          </p:cNvPr>
          <p:cNvPicPr>
            <a:picLocks noChangeAspect="1"/>
          </p:cNvPicPr>
          <p:nvPr/>
        </p:nvPicPr>
        <p:blipFill rotWithShape="1">
          <a:blip r:embed="rId8"/>
          <a:srcRect l="16667" r="16667"/>
          <a:stretch>
            <a:fillRect/>
          </a:stretch>
        </p:blipFill>
        <p:spPr>
          <a:xfrm>
            <a:off x="605874" y="-779483"/>
            <a:ext cx="914400" cy="914400"/>
          </a:xfrm>
          <a:prstGeom prst="ellipse">
            <a:avLst/>
          </a:prstGeom>
        </p:spPr>
      </p:pic>
      <p:sp useBgFill="1">
        <p:nvSpPr>
          <p:cNvPr id="6" name="Rectangle: Rounded Corners 5">
            <a:extLst>
              <a:ext uri="{FF2B5EF4-FFF2-40B4-BE49-F238E27FC236}">
                <a16:creationId xmlns:a16="http://schemas.microsoft.com/office/drawing/2014/main" id="{F1A5EC9D-CC74-83B0-8976-FBC173FA5C92}"/>
              </a:ext>
            </a:extLst>
          </p:cNvPr>
          <p:cNvSpPr/>
          <p:nvPr/>
        </p:nvSpPr>
        <p:spPr>
          <a:xfrm>
            <a:off x="10323233" y="1522999"/>
            <a:ext cx="836381" cy="3615847"/>
          </a:xfrm>
          <a:prstGeom prst="roundRect">
            <a:avLst>
              <a:gd name="adj" fmla="val 41667"/>
            </a:avLst>
          </a:prstGeom>
          <a:ln>
            <a:noFill/>
          </a:ln>
          <a:effectLst>
            <a:outerShdw blurRad="203200" sx="102000" sy="102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81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8F50A5-FF6D-9043-85E8-2D39FC1DA023}" vid="{ABFABC9B-57E4-9E48-916B-F5DD363010AC}"/>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ry - Presentation Template.potx" id="{8D269A6C-8523-42ED-9EFD-E5C1F7EB4DBF}" vid="{840CA5BB-E655-467E-9324-FBF979CE288C}"/>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ary Project Kick-Off.pptx" id="{2D68DBB5-33F1-49EF-A128-6470AA665069}" vid="{271F0768-044D-4417-ADB0-7B633156867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8F50A5-FF6D-9043-85E8-2D39FC1DA023}" vid="{A1B60E12-7436-D34E-9351-35BE81C44D60}"/>
    </a:ext>
  </a:extLst>
</a:theme>
</file>

<file path=ppt/theme/theme3.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8F50A5-FF6D-9043-85E8-2D39FC1DA023}" vid="{05C7D3E5-530F-9047-BDA5-D35CA44790DB}"/>
    </a:ext>
  </a:extLst>
</a:theme>
</file>

<file path=ppt/theme/theme4.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1" id="{7F8F50A5-FF6D-9043-85E8-2D39FC1DA023}" vid="{01B322D8-E266-C548-ACB1-6908BCDE223E}"/>
    </a:ext>
  </a:extLst>
</a:theme>
</file>

<file path=ppt/theme/theme5.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8F50A5-FF6D-9043-85E8-2D39FC1DA023}" vid="{5E45C37A-3E04-E44A-A11F-2EDBD10D7840}"/>
    </a:ext>
  </a:extLst>
</a:theme>
</file>

<file path=ppt/theme/theme6.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F8F50A5-FF6D-9043-85E8-2D39FC1DA023}" vid="{C8CD3BFC-6C8E-2A4F-8977-D5463368ED3E}"/>
    </a:ext>
  </a:extLst>
</a:theme>
</file>

<file path=ppt/theme/theme7.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F8F50A5-FF6D-9043-85E8-2D39FC1DA023}" vid="{3DEDA68E-5A44-AF4C-867C-05788E79AA21}"/>
    </a:ext>
  </a:extLst>
</a:theme>
</file>

<file path=ppt/theme/theme8.xml><?xml version="1.0" encoding="utf-8"?>
<a:theme xmlns:a="http://schemas.openxmlformats.org/drawingml/2006/main" name="cX26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F8F50A5-FF6D-9043-85E8-2D39FC1DA023}" vid="{839CD1FB-63F4-DF4D-93A7-E7C5C36EFB6E}"/>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24e71b1-7852-457b-a379-b8a36dd80270">
      <Terms xmlns="http://schemas.microsoft.com/office/infopath/2007/PartnerControls"/>
    </lcf76f155ced4ddcb4097134ff3c332f>
    <TaxCatchAll xmlns="ce89fd82-aec5-4b3b-b0b3-b7f9193dc61c" xsi:nil="true"/>
    <Graphicsready xmlns="724e71b1-7852-457b-a379-b8a36dd80270">false</Graphicsready>
    <TextreviewAJ xmlns="724e71b1-7852-457b-a379-b8a36dd80270">false</TextreviewAJ>
    <Status xmlns="724e71b1-7852-457b-a379-b8a36dd8027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567C1BF46CBC4F83D98C84A81935A4" ma:contentTypeVersion="22" ma:contentTypeDescription="Create a new document." ma:contentTypeScope="" ma:versionID="b26d0addc757e9bc629c105cd4b7e0b8">
  <xsd:schema xmlns:xsd="http://www.w3.org/2001/XMLSchema" xmlns:xs="http://www.w3.org/2001/XMLSchema" xmlns:p="http://schemas.microsoft.com/office/2006/metadata/properties" xmlns:ns2="724e71b1-7852-457b-a379-b8a36dd80270" xmlns:ns3="ce89fd82-aec5-4b3b-b0b3-b7f9193dc61c" targetNamespace="http://schemas.microsoft.com/office/2006/metadata/properties" ma:root="true" ma:fieldsID="880955e65a183ca08db5b65ae0de7cec" ns2:_="" ns3:_="">
    <xsd:import namespace="724e71b1-7852-457b-a379-b8a36dd80270"/>
    <xsd:import namespace="ce89fd82-aec5-4b3b-b0b3-b7f9193dc6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Graphicsready" minOccurs="0"/>
                <xsd:element ref="ns2:TextreviewAJ" minOccurs="0"/>
                <xsd:element ref="ns2:Statu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4e71b1-7852-457b-a379-b8a36dd80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Graphicsready" ma:index="26" nillable="true" ma:displayName="Graphics review WJ" ma:default="0" ma:format="Dropdown" ma:internalName="Graphicsready">
      <xsd:simpleType>
        <xsd:restriction base="dms:Boolean"/>
      </xsd:simpleType>
    </xsd:element>
    <xsd:element name="TextreviewAJ" ma:index="27" nillable="true" ma:displayName="Text review AJ" ma:default="0" ma:format="Dropdown" ma:internalName="TextreviewAJ">
      <xsd:simpleType>
        <xsd:restriction base="dms:Boolean"/>
      </xsd:simpleType>
    </xsd:element>
    <xsd:element name="Status" ma:index="28" nillable="true" ma:displayName="Status" ma:format="Dropdown" ma:internalName="Status">
      <xsd:simpleType>
        <xsd:restriction base="dms:Text">
          <xsd:maxLength value="255"/>
        </xsd:restriction>
      </xsd:simpleType>
    </xsd:element>
    <xsd:element name="MediaServiceLocation" ma:index="2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89fd82-aec5-4b3b-b0b3-b7f9193dc6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015a877-4ec0-49a6-87c1-a1af19b10f95}" ma:internalName="TaxCatchAll" ma:showField="CatchAllData" ma:web="ce89fd82-aec5-4b3b-b0b3-b7f9193dc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7D81BE-9890-4774-AD23-ED3AC8A6C645}">
  <ds:schemaRefs>
    <ds:schemaRef ds:uri="http://schemas.openxmlformats.org/package/2006/metadata/core-properties"/>
    <ds:schemaRef ds:uri="http://www.w3.org/XML/1998/namespace"/>
    <ds:schemaRef ds:uri="http://schemas.microsoft.com/office/infopath/2007/PartnerControls"/>
    <ds:schemaRef ds:uri="http://purl.org/dc/elements/1.1/"/>
    <ds:schemaRef ds:uri="http://purl.org/dc/terms/"/>
    <ds:schemaRef ds:uri="http://purl.org/dc/dcmitype/"/>
    <ds:schemaRef ds:uri="http://schemas.microsoft.com/office/2006/metadata/properties"/>
    <ds:schemaRef ds:uri="724e71b1-7852-457b-a379-b8a36dd80270"/>
    <ds:schemaRef ds:uri="http://schemas.microsoft.com/office/2006/documentManagement/types"/>
    <ds:schemaRef ds:uri="ce89fd82-aec5-4b3b-b0b3-b7f9193dc61c"/>
  </ds:schemaRefs>
</ds:datastoreItem>
</file>

<file path=customXml/itemProps2.xml><?xml version="1.0" encoding="utf-8"?>
<ds:datastoreItem xmlns:ds="http://schemas.openxmlformats.org/officeDocument/2006/customXml" ds:itemID="{CB7F1384-75B9-45A2-A70D-9391D6D74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4e71b1-7852-457b-a379-b8a36dd80270"/>
    <ds:schemaRef ds:uri="ce89fd82-aec5-4b3b-b0b3-b7f9193dc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8DA378-C693-452E-867F-DAF6A6FE1F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cX26 PowerPoint template</Template>
  <TotalTime>17</TotalTime>
  <Words>1191</Words>
  <Application>Microsoft Office PowerPoint</Application>
  <PresentationFormat>Widescreen</PresentationFormat>
  <Paragraphs>288</Paragraphs>
  <Slides>62</Slides>
  <Notes>52</Notes>
  <HiddenSlides>0</HiddenSlides>
  <MMClips>1</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62</vt:i4>
      </vt:variant>
    </vt:vector>
  </HeadingPairs>
  <TitlesOfParts>
    <vt:vector size="85" baseType="lpstr">
      <vt:lpstr>Aptos</vt:lpstr>
      <vt:lpstr>Aptos Black</vt:lpstr>
      <vt:lpstr>Aptos ExtraBold</vt:lpstr>
      <vt:lpstr>Aptos Light</vt:lpstr>
      <vt:lpstr>Aptos Serif</vt:lpstr>
      <vt:lpstr>Arial</vt:lpstr>
      <vt:lpstr>Calibri</vt:lpstr>
      <vt:lpstr>Calibri Light</vt:lpstr>
      <vt:lpstr>Helvetica</vt:lpstr>
      <vt:lpstr>Helvetica Light</vt:lpstr>
      <vt:lpstr>Segoe UI</vt:lpstr>
      <vt:lpstr>Wingdings</vt:lpstr>
      <vt:lpstr>Eggplant slides</vt:lpstr>
      <vt:lpstr>White slides</vt:lpstr>
      <vt:lpstr>Grey slides</vt:lpstr>
      <vt:lpstr>Presenter image title slides</vt:lpstr>
      <vt:lpstr>Title/chapter slides</vt:lpstr>
      <vt:lpstr>Colorful slide options</vt:lpstr>
      <vt:lpstr>Agenda slides</vt:lpstr>
      <vt:lpstr>cX26 Slides</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Marina Pinheiro</dc:creator>
  <cp:lastModifiedBy>Bjorn Jonsson</cp:lastModifiedBy>
  <cp:revision>2</cp:revision>
  <cp:lastPrinted>2026-04-24T12:03:15Z</cp:lastPrinted>
  <dcterms:created xsi:type="dcterms:W3CDTF">2026-01-23T16:03:52Z</dcterms:created>
  <dcterms:modified xsi:type="dcterms:W3CDTF">2026-04-29T10:49:28Z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0x0101003D567C1BF46CBC4F83D98C84A81935A4</vt:lpwstr>
  </property>
  <property fmtid="{D5CDD505-2E9C-101B-9397-08002B2CF9AE}" pid="3" name="MediaServiceImageTags">
    <vt:lpwstr/>
  </property>
  <property fmtid="{D5CDD505-2E9C-101B-9397-08002B2CF9AE}" pid="4" name="Order">
    <vt:lpwstr>4800.00000000000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