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4"/>
    <p:sldMasterId id="2147483681" r:id="rId5"/>
    <p:sldMasterId id="2147483668" r:id="rId6"/>
    <p:sldMasterId id="2147483692" r:id="rId7"/>
    <p:sldMasterId id="2147483739" r:id="rId8"/>
  </p:sldMasterIdLst>
  <p:notesMasterIdLst>
    <p:notesMasterId r:id="rId27"/>
  </p:notesMasterIdLst>
  <p:sldIdLst>
    <p:sldId id="283" r:id="rId9"/>
    <p:sldId id="300" r:id="rId10"/>
    <p:sldId id="286" r:id="rId11"/>
    <p:sldId id="285" r:id="rId12"/>
    <p:sldId id="310" r:id="rId13"/>
    <p:sldId id="2146845784" r:id="rId14"/>
    <p:sldId id="2146845785" r:id="rId15"/>
    <p:sldId id="2146845786" r:id="rId16"/>
    <p:sldId id="2146845787" r:id="rId17"/>
    <p:sldId id="402" r:id="rId18"/>
    <p:sldId id="2146845788" r:id="rId19"/>
    <p:sldId id="299" r:id="rId20"/>
    <p:sldId id="308" r:id="rId21"/>
    <p:sldId id="309" r:id="rId22"/>
    <p:sldId id="291" r:id="rId23"/>
    <p:sldId id="306" r:id="rId24"/>
    <p:sldId id="295" r:id="rId25"/>
    <p:sldId id="2146845789" r:id="rId26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" id="{1717138E-E308-C940-A345-391241ED4264}">
          <p14:sldIdLst>
            <p14:sldId id="283"/>
            <p14:sldId id="300"/>
            <p14:sldId id="286"/>
            <p14:sldId id="285"/>
            <p14:sldId id="310"/>
            <p14:sldId id="2146845784"/>
            <p14:sldId id="2146845785"/>
            <p14:sldId id="2146845786"/>
            <p14:sldId id="2146845787"/>
            <p14:sldId id="402"/>
            <p14:sldId id="2146845788"/>
            <p14:sldId id="299"/>
            <p14:sldId id="308"/>
            <p14:sldId id="309"/>
            <p14:sldId id="291"/>
            <p14:sldId id="306"/>
            <p14:sldId id="295"/>
            <p14:sldId id="214684578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1D5C"/>
    <a:srgbClr val="943267"/>
    <a:srgbClr val="5C4582"/>
    <a:srgbClr val="6057C1"/>
    <a:srgbClr val="938BE7"/>
    <a:srgbClr val="161319"/>
    <a:srgbClr val="138890"/>
    <a:srgbClr val="095979"/>
    <a:srgbClr val="29B4A9"/>
    <a:srgbClr val="323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A0EBED-FDB7-4A35-A693-64D0BC6215C4}" v="15" dt="2023-05-10T20:54:37.2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60"/>
    <p:restoredTop sz="96327"/>
  </p:normalViewPr>
  <p:slideViewPr>
    <p:cSldViewPr snapToGrid="0" snapToObjects="1">
      <p:cViewPr varScale="1">
        <p:scale>
          <a:sx n="88" d="100"/>
          <a:sy n="88" d="100"/>
        </p:scale>
        <p:origin x="22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nnar Orn Thorsteinsson" userId="6ff5e4af-0863-4080-9179-e09f07ef459c" providerId="ADAL" clId="{678BC0E2-45AC-4A91-820A-3D5CFCA5191E}"/>
    <pc:docChg chg="modSld">
      <pc:chgData name="Gunnar Orn Thorsteinsson" userId="6ff5e4af-0863-4080-9179-e09f07ef459c" providerId="ADAL" clId="{678BC0E2-45AC-4A91-820A-3D5CFCA5191E}" dt="2023-05-02T17:16:34.235" v="46" actId="20577"/>
      <pc:docMkLst>
        <pc:docMk/>
      </pc:docMkLst>
      <pc:sldChg chg="modSp">
        <pc:chgData name="Gunnar Orn Thorsteinsson" userId="6ff5e4af-0863-4080-9179-e09f07ef459c" providerId="ADAL" clId="{678BC0E2-45AC-4A91-820A-3D5CFCA5191E}" dt="2023-05-02T17:16:34.235" v="46" actId="20577"/>
        <pc:sldMkLst>
          <pc:docMk/>
          <pc:sldMk cId="1505915207" sldId="297"/>
        </pc:sldMkLst>
        <pc:graphicFrameChg chg="mod">
          <ac:chgData name="Gunnar Orn Thorsteinsson" userId="6ff5e4af-0863-4080-9179-e09f07ef459c" providerId="ADAL" clId="{678BC0E2-45AC-4A91-820A-3D5CFCA5191E}" dt="2023-05-02T17:16:34.235" v="46" actId="20577"/>
          <ac:graphicFrameMkLst>
            <pc:docMk/>
            <pc:sldMk cId="1505915207" sldId="297"/>
            <ac:graphicFrameMk id="9" creationId="{33CD6BFE-C84B-4A1E-C02B-E1B98BD2D29B}"/>
          </ac:graphicFrameMkLst>
        </pc:graphicFrameChg>
      </pc:sldChg>
    </pc:docChg>
  </pc:docChgLst>
  <pc:docChgLst>
    <pc:chgData name="Gunnar Orn Thorsteinsson" userId="6ff5e4af-0863-4080-9179-e09f07ef459c" providerId="ADAL" clId="{45C311F4-49EE-481F-A42E-52A765092001}"/>
    <pc:docChg chg="modSld">
      <pc:chgData name="Gunnar Orn Thorsteinsson" userId="6ff5e4af-0863-4080-9179-e09f07ef459c" providerId="ADAL" clId="{45C311F4-49EE-481F-A42E-52A765092001}" dt="2023-05-05T16:48:47.819" v="9" actId="207"/>
      <pc:docMkLst>
        <pc:docMk/>
      </pc:docMkLst>
      <pc:sldChg chg="addSp modSp mod">
        <pc:chgData name="Gunnar Orn Thorsteinsson" userId="6ff5e4af-0863-4080-9179-e09f07ef459c" providerId="ADAL" clId="{45C311F4-49EE-481F-A42E-52A765092001}" dt="2023-05-05T16:48:47.819" v="9" actId="207"/>
        <pc:sldMkLst>
          <pc:docMk/>
          <pc:sldMk cId="1164014432" sldId="295"/>
        </pc:sldMkLst>
        <pc:spChg chg="add mod">
          <ac:chgData name="Gunnar Orn Thorsteinsson" userId="6ff5e4af-0863-4080-9179-e09f07ef459c" providerId="ADAL" clId="{45C311F4-49EE-481F-A42E-52A765092001}" dt="2023-05-05T16:48:47.819" v="9" actId="207"/>
          <ac:spMkLst>
            <pc:docMk/>
            <pc:sldMk cId="1164014432" sldId="295"/>
            <ac:spMk id="2" creationId="{48D3258F-27FB-879A-FDC0-8F8BF96F05DB}"/>
          </ac:spMkLst>
        </pc:spChg>
      </pc:sldChg>
      <pc:sldChg chg="modSp">
        <pc:chgData name="Gunnar Orn Thorsteinsson" userId="6ff5e4af-0863-4080-9179-e09f07ef459c" providerId="ADAL" clId="{45C311F4-49EE-481F-A42E-52A765092001}" dt="2023-05-05T16:40:36.676" v="7" actId="20577"/>
        <pc:sldMkLst>
          <pc:docMk/>
          <pc:sldMk cId="3113920451" sldId="300"/>
        </pc:sldMkLst>
        <pc:graphicFrameChg chg="mod">
          <ac:chgData name="Gunnar Orn Thorsteinsson" userId="6ff5e4af-0863-4080-9179-e09f07ef459c" providerId="ADAL" clId="{45C311F4-49EE-481F-A42E-52A765092001}" dt="2023-05-05T16:40:36.676" v="7" actId="20577"/>
          <ac:graphicFrameMkLst>
            <pc:docMk/>
            <pc:sldMk cId="3113920451" sldId="300"/>
            <ac:graphicFrameMk id="27" creationId="{179CC842-2BD5-CF3F-B9E3-A07B5BD11917}"/>
          </ac:graphicFrameMkLst>
        </pc:graphicFrameChg>
      </pc:sldChg>
    </pc:docChg>
  </pc:docChgLst>
  <pc:docChgLst>
    <pc:chgData name="Elias Johann Jonsson" userId="b5c5b07b-0736-4128-9608-921222621f08" providerId="ADAL" clId="{46C254F4-3B35-CB4F-BBD4-179C2B4DEFC8}"/>
    <pc:docChg chg="undo redo custSel delSld modSld modSection">
      <pc:chgData name="Elias Johann Jonsson" userId="b5c5b07b-0736-4128-9608-921222621f08" providerId="ADAL" clId="{46C254F4-3B35-CB4F-BBD4-179C2B4DEFC8}" dt="2023-02-22T13:17:16.680" v="37" actId="2696"/>
      <pc:docMkLst>
        <pc:docMk/>
      </pc:docMkLst>
      <pc:sldChg chg="del">
        <pc:chgData name="Elias Johann Jonsson" userId="b5c5b07b-0736-4128-9608-921222621f08" providerId="ADAL" clId="{46C254F4-3B35-CB4F-BBD4-179C2B4DEFC8}" dt="2023-02-22T13:17:16.680" v="37" actId="2696"/>
        <pc:sldMkLst>
          <pc:docMk/>
          <pc:sldMk cId="3474820565" sldId="279"/>
        </pc:sldMkLst>
      </pc:sldChg>
      <pc:sldChg chg="modSp mod">
        <pc:chgData name="Elias Johann Jonsson" userId="b5c5b07b-0736-4128-9608-921222621f08" providerId="ADAL" clId="{46C254F4-3B35-CB4F-BBD4-179C2B4DEFC8}" dt="2023-02-22T13:16:27.312" v="26" actId="1076"/>
        <pc:sldMkLst>
          <pc:docMk/>
          <pc:sldMk cId="2172681335" sldId="285"/>
        </pc:sldMkLst>
        <pc:spChg chg="mod">
          <ac:chgData name="Elias Johann Jonsson" userId="b5c5b07b-0736-4128-9608-921222621f08" providerId="ADAL" clId="{46C254F4-3B35-CB4F-BBD4-179C2B4DEFC8}" dt="2023-02-22T13:16:02.842" v="21" actId="1076"/>
          <ac:spMkLst>
            <pc:docMk/>
            <pc:sldMk cId="2172681335" sldId="285"/>
            <ac:spMk id="3" creationId="{786C351D-EBE9-5B44-EA68-E2FBCF40AAF0}"/>
          </ac:spMkLst>
        </pc:spChg>
        <pc:spChg chg="mod">
          <ac:chgData name="Elias Johann Jonsson" userId="b5c5b07b-0736-4128-9608-921222621f08" providerId="ADAL" clId="{46C254F4-3B35-CB4F-BBD4-179C2B4DEFC8}" dt="2023-02-22T13:16:27.312" v="26" actId="1076"/>
          <ac:spMkLst>
            <pc:docMk/>
            <pc:sldMk cId="2172681335" sldId="285"/>
            <ac:spMk id="9" creationId="{8C0F390A-03DC-7548-3154-D697F14C153A}"/>
          </ac:spMkLst>
        </pc:spChg>
        <pc:graphicFrameChg chg="mod">
          <ac:chgData name="Elias Johann Jonsson" userId="b5c5b07b-0736-4128-9608-921222621f08" providerId="ADAL" clId="{46C254F4-3B35-CB4F-BBD4-179C2B4DEFC8}" dt="2023-02-22T13:15:54.098" v="16" actId="207"/>
          <ac:graphicFrameMkLst>
            <pc:docMk/>
            <pc:sldMk cId="2172681335" sldId="285"/>
            <ac:graphicFrameMk id="7" creationId="{11520D9C-AE61-D2E4-662D-9854A0A5A113}"/>
          </ac:graphicFrameMkLst>
        </pc:graphicFrameChg>
      </pc:sldChg>
      <pc:sldChg chg="modSp mod">
        <pc:chgData name="Elias Johann Jonsson" userId="b5c5b07b-0736-4128-9608-921222621f08" providerId="ADAL" clId="{46C254F4-3B35-CB4F-BBD4-179C2B4DEFC8}" dt="2023-02-22T13:14:20.593" v="10" actId="403"/>
        <pc:sldMkLst>
          <pc:docMk/>
          <pc:sldMk cId="2244718407" sldId="286"/>
        </pc:sldMkLst>
        <pc:spChg chg="mod">
          <ac:chgData name="Elias Johann Jonsson" userId="b5c5b07b-0736-4128-9608-921222621f08" providerId="ADAL" clId="{46C254F4-3B35-CB4F-BBD4-179C2B4DEFC8}" dt="2023-02-22T13:14:20.593" v="10" actId="403"/>
          <ac:spMkLst>
            <pc:docMk/>
            <pc:sldMk cId="2244718407" sldId="286"/>
            <ac:spMk id="3" creationId="{3C318260-CD31-EB5B-A813-723806DE6004}"/>
          </ac:spMkLst>
        </pc:spChg>
      </pc:sldChg>
      <pc:sldChg chg="modSp mod">
        <pc:chgData name="Elias Johann Jonsson" userId="b5c5b07b-0736-4128-9608-921222621f08" providerId="ADAL" clId="{46C254F4-3B35-CB4F-BBD4-179C2B4DEFC8}" dt="2023-02-22T13:17:08.611" v="36" actId="1076"/>
        <pc:sldMkLst>
          <pc:docMk/>
          <pc:sldMk cId="1164014432" sldId="295"/>
        </pc:sldMkLst>
        <pc:spChg chg="mod">
          <ac:chgData name="Elias Johann Jonsson" userId="b5c5b07b-0736-4128-9608-921222621f08" providerId="ADAL" clId="{46C254F4-3B35-CB4F-BBD4-179C2B4DEFC8}" dt="2023-02-22T13:17:08.611" v="36" actId="1076"/>
          <ac:spMkLst>
            <pc:docMk/>
            <pc:sldMk cId="1164014432" sldId="295"/>
            <ac:spMk id="3" creationId="{84A1728D-B0FD-6043-60C7-29D24B5A6548}"/>
          </ac:spMkLst>
        </pc:spChg>
        <pc:graphicFrameChg chg="mod">
          <ac:chgData name="Elias Johann Jonsson" userId="b5c5b07b-0736-4128-9608-921222621f08" providerId="ADAL" clId="{46C254F4-3B35-CB4F-BBD4-179C2B4DEFC8}" dt="2023-02-22T13:17:03.355" v="34" actId="1076"/>
          <ac:graphicFrameMkLst>
            <pc:docMk/>
            <pc:sldMk cId="1164014432" sldId="295"/>
            <ac:graphicFrameMk id="7" creationId="{7EBE82DF-40B4-F60E-055D-8D81C1F2BFA3}"/>
          </ac:graphicFrameMkLst>
        </pc:graphicFrameChg>
      </pc:sldChg>
      <pc:sldChg chg="modSp">
        <pc:chgData name="Elias Johann Jonsson" userId="b5c5b07b-0736-4128-9608-921222621f08" providerId="ADAL" clId="{46C254F4-3B35-CB4F-BBD4-179C2B4DEFC8}" dt="2023-02-22T13:15:38.310" v="13" actId="207"/>
        <pc:sldMkLst>
          <pc:docMk/>
          <pc:sldMk cId="4255164336" sldId="296"/>
        </pc:sldMkLst>
        <pc:graphicFrameChg chg="mod">
          <ac:chgData name="Elias Johann Jonsson" userId="b5c5b07b-0736-4128-9608-921222621f08" providerId="ADAL" clId="{46C254F4-3B35-CB4F-BBD4-179C2B4DEFC8}" dt="2023-02-22T13:15:38.310" v="13" actId="207"/>
          <ac:graphicFrameMkLst>
            <pc:docMk/>
            <pc:sldMk cId="4255164336" sldId="296"/>
            <ac:graphicFrameMk id="27" creationId="{179CC842-2BD5-CF3F-B9E3-A07B5BD11917}"/>
          </ac:graphicFrameMkLst>
        </pc:graphicFrameChg>
      </pc:sldChg>
    </pc:docChg>
  </pc:docChgLst>
  <pc:docChgLst>
    <pc:chgData name="Gunnar Orn Thorsteinsson" userId="6ff5e4af-0863-4080-9179-e09f07ef459c" providerId="ADAL" clId="{0EE70A6E-48F4-46BE-8D78-7F53BBE0FF05}"/>
    <pc:docChg chg="undo custSel addSld delSld modSld sldOrd modSection">
      <pc:chgData name="Gunnar Orn Thorsteinsson" userId="6ff5e4af-0863-4080-9179-e09f07ef459c" providerId="ADAL" clId="{0EE70A6E-48F4-46BE-8D78-7F53BBE0FF05}" dt="2023-01-31T15:51:25.304" v="3163" actId="20577"/>
      <pc:docMkLst>
        <pc:docMk/>
      </pc:docMkLst>
      <pc:sldChg chg="addSp delSp modSp mod">
        <pc:chgData name="Gunnar Orn Thorsteinsson" userId="6ff5e4af-0863-4080-9179-e09f07ef459c" providerId="ADAL" clId="{0EE70A6E-48F4-46BE-8D78-7F53BBE0FF05}" dt="2023-01-30T15:10:33.292" v="98" actId="404"/>
        <pc:sldMkLst>
          <pc:docMk/>
          <pc:sldMk cId="1874870390" sldId="281"/>
        </pc:sldMkLst>
        <pc:spChg chg="mod">
          <ac:chgData name="Gunnar Orn Thorsteinsson" userId="6ff5e4af-0863-4080-9179-e09f07ef459c" providerId="ADAL" clId="{0EE70A6E-48F4-46BE-8D78-7F53BBE0FF05}" dt="2023-01-30T15:10:33.292" v="98" actId="404"/>
          <ac:spMkLst>
            <pc:docMk/>
            <pc:sldMk cId="1874870390" sldId="281"/>
            <ac:spMk id="2" creationId="{BA979E06-AFC7-CE68-D3FF-87D8352AD2F1}"/>
          </ac:spMkLst>
        </pc:spChg>
        <pc:spChg chg="add del mod">
          <ac:chgData name="Gunnar Orn Thorsteinsson" userId="6ff5e4af-0863-4080-9179-e09f07ef459c" providerId="ADAL" clId="{0EE70A6E-48F4-46BE-8D78-7F53BBE0FF05}" dt="2023-01-30T15:10:26.961" v="97"/>
          <ac:spMkLst>
            <pc:docMk/>
            <pc:sldMk cId="1874870390" sldId="281"/>
            <ac:spMk id="4" creationId="{11E71BB8-9594-5376-6127-42A140041C69}"/>
          </ac:spMkLst>
        </pc:spChg>
        <pc:spChg chg="mod">
          <ac:chgData name="Gunnar Orn Thorsteinsson" userId="6ff5e4af-0863-4080-9179-e09f07ef459c" providerId="ADAL" clId="{0EE70A6E-48F4-46BE-8D78-7F53BBE0FF05}" dt="2023-01-30T14:30:28.299" v="73" actId="20577"/>
          <ac:spMkLst>
            <pc:docMk/>
            <pc:sldMk cId="1874870390" sldId="281"/>
            <ac:spMk id="5" creationId="{E46AA7C5-8B12-DEFD-E337-94698AEADA6F}"/>
          </ac:spMkLst>
        </pc:spChg>
        <pc:spChg chg="mod">
          <ac:chgData name="Gunnar Orn Thorsteinsson" userId="6ff5e4af-0863-4080-9179-e09f07ef459c" providerId="ADAL" clId="{0EE70A6E-48F4-46BE-8D78-7F53BBE0FF05}" dt="2023-01-30T14:30:35.359" v="89" actId="20577"/>
          <ac:spMkLst>
            <pc:docMk/>
            <pc:sldMk cId="1874870390" sldId="281"/>
            <ac:spMk id="6" creationId="{6F1F48B8-0224-37FC-F01F-23D3D79CCD8A}"/>
          </ac:spMkLst>
        </pc:spChg>
      </pc:sldChg>
      <pc:sldChg chg="mod modShow">
        <pc:chgData name="Gunnar Orn Thorsteinsson" userId="6ff5e4af-0863-4080-9179-e09f07ef459c" providerId="ADAL" clId="{0EE70A6E-48F4-46BE-8D78-7F53BBE0FF05}" dt="2023-01-30T15:10:57.496" v="99" actId="729"/>
        <pc:sldMkLst>
          <pc:docMk/>
          <pc:sldMk cId="1139301337" sldId="282"/>
        </pc:sldMkLst>
      </pc:sldChg>
      <pc:sldChg chg="mod modShow">
        <pc:chgData name="Gunnar Orn Thorsteinsson" userId="6ff5e4af-0863-4080-9179-e09f07ef459c" providerId="ADAL" clId="{0EE70A6E-48F4-46BE-8D78-7F53BBE0FF05}" dt="2023-01-30T15:10:57.496" v="99" actId="729"/>
        <pc:sldMkLst>
          <pc:docMk/>
          <pc:sldMk cId="154315528" sldId="283"/>
        </pc:sldMkLst>
      </pc:sldChg>
      <pc:sldChg chg="mod modShow">
        <pc:chgData name="Gunnar Orn Thorsteinsson" userId="6ff5e4af-0863-4080-9179-e09f07ef459c" providerId="ADAL" clId="{0EE70A6E-48F4-46BE-8D78-7F53BBE0FF05}" dt="2023-01-30T15:10:57.496" v="99" actId="729"/>
        <pc:sldMkLst>
          <pc:docMk/>
          <pc:sldMk cId="1365881434" sldId="284"/>
        </pc:sldMkLst>
      </pc:sldChg>
      <pc:sldChg chg="addSp delSp modSp new mod ord modAnim">
        <pc:chgData name="Gunnar Orn Thorsteinsson" userId="6ff5e4af-0863-4080-9179-e09f07ef459c" providerId="ADAL" clId="{0EE70A6E-48F4-46BE-8D78-7F53BBE0FF05}" dt="2023-01-31T11:44:51.306" v="2322"/>
        <pc:sldMkLst>
          <pc:docMk/>
          <pc:sldMk cId="2172681335" sldId="285"/>
        </pc:sldMkLst>
        <pc:spChg chg="del">
          <ac:chgData name="Gunnar Orn Thorsteinsson" userId="6ff5e4af-0863-4080-9179-e09f07ef459c" providerId="ADAL" clId="{0EE70A6E-48F4-46BE-8D78-7F53BBE0FF05}" dt="2023-01-30T15:17:48.020" v="101" actId="931"/>
          <ac:spMkLst>
            <pc:docMk/>
            <pc:sldMk cId="2172681335" sldId="285"/>
            <ac:spMk id="2" creationId="{78057175-32A0-C02C-18EC-D88452A5BA57}"/>
          </ac:spMkLst>
        </pc:spChg>
        <pc:spChg chg="mod">
          <ac:chgData name="Gunnar Orn Thorsteinsson" userId="6ff5e4af-0863-4080-9179-e09f07ef459c" providerId="ADAL" clId="{0EE70A6E-48F4-46BE-8D78-7F53BBE0FF05}" dt="2023-01-30T15:18:08.415" v="126" actId="20577"/>
          <ac:spMkLst>
            <pc:docMk/>
            <pc:sldMk cId="2172681335" sldId="285"/>
            <ac:spMk id="3" creationId="{786C351D-EBE9-5B44-EA68-E2FBCF40AAF0}"/>
          </ac:spMkLst>
        </pc:spChg>
        <pc:spChg chg="del">
          <ac:chgData name="Gunnar Orn Thorsteinsson" userId="6ff5e4af-0863-4080-9179-e09f07ef459c" providerId="ADAL" clId="{0EE70A6E-48F4-46BE-8D78-7F53BBE0FF05}" dt="2023-01-30T15:18:40.755" v="127" actId="12084"/>
          <ac:spMkLst>
            <pc:docMk/>
            <pc:sldMk cId="2172681335" sldId="285"/>
            <ac:spMk id="4" creationId="{1C14EFBD-E2D3-9DE3-0912-D9ACED04E3E8}"/>
          </ac:spMkLst>
        </pc:spChg>
        <pc:spChg chg="add mod">
          <ac:chgData name="Gunnar Orn Thorsteinsson" userId="6ff5e4af-0863-4080-9179-e09f07ef459c" providerId="ADAL" clId="{0EE70A6E-48F4-46BE-8D78-7F53BBE0FF05}" dt="2023-01-31T11:44:09.972" v="2320" actId="1076"/>
          <ac:spMkLst>
            <pc:docMk/>
            <pc:sldMk cId="2172681335" sldId="285"/>
            <ac:spMk id="8" creationId="{3AB69ACA-AFEB-0D20-2715-3CA1F5BBE6B7}"/>
          </ac:spMkLst>
        </pc:spChg>
        <pc:spChg chg="add del mod">
          <ac:chgData name="Gunnar Orn Thorsteinsson" userId="6ff5e4af-0863-4080-9179-e09f07ef459c" providerId="ADAL" clId="{0EE70A6E-48F4-46BE-8D78-7F53BBE0FF05}" dt="2023-01-31T11:40:04.119" v="2303" actId="1076"/>
          <ac:spMkLst>
            <pc:docMk/>
            <pc:sldMk cId="2172681335" sldId="285"/>
            <ac:spMk id="9" creationId="{8C0F390A-03DC-7548-3154-D697F14C153A}"/>
          </ac:spMkLst>
        </pc:spChg>
        <pc:spChg chg="add mod">
          <ac:chgData name="Gunnar Orn Thorsteinsson" userId="6ff5e4af-0863-4080-9179-e09f07ef459c" providerId="ADAL" clId="{0EE70A6E-48F4-46BE-8D78-7F53BBE0FF05}" dt="2023-01-31T11:41:44.635" v="2306" actId="1076"/>
          <ac:spMkLst>
            <pc:docMk/>
            <pc:sldMk cId="2172681335" sldId="285"/>
            <ac:spMk id="10" creationId="{81E608C1-63F0-F81E-F330-F3F10ED8A83F}"/>
          </ac:spMkLst>
        </pc:spChg>
        <pc:spChg chg="add mod">
          <ac:chgData name="Gunnar Orn Thorsteinsson" userId="6ff5e4af-0863-4080-9179-e09f07ef459c" providerId="ADAL" clId="{0EE70A6E-48F4-46BE-8D78-7F53BBE0FF05}" dt="2023-01-31T11:37:57.803" v="2269" actId="1076"/>
          <ac:spMkLst>
            <pc:docMk/>
            <pc:sldMk cId="2172681335" sldId="285"/>
            <ac:spMk id="11" creationId="{2E0670AC-1B3A-8C55-8E55-6CFE4379161D}"/>
          </ac:spMkLst>
        </pc:spChg>
        <pc:spChg chg="add mod">
          <ac:chgData name="Gunnar Orn Thorsteinsson" userId="6ff5e4af-0863-4080-9179-e09f07ef459c" providerId="ADAL" clId="{0EE70A6E-48F4-46BE-8D78-7F53BBE0FF05}" dt="2023-01-31T11:40:15.395" v="2304" actId="1076"/>
          <ac:spMkLst>
            <pc:docMk/>
            <pc:sldMk cId="2172681335" sldId="285"/>
            <ac:spMk id="12" creationId="{85518BA2-B534-FD9A-D543-B72EFF690C0D}"/>
          </ac:spMkLst>
        </pc:spChg>
        <pc:spChg chg="add mod">
          <ac:chgData name="Gunnar Orn Thorsteinsson" userId="6ff5e4af-0863-4080-9179-e09f07ef459c" providerId="ADAL" clId="{0EE70A6E-48F4-46BE-8D78-7F53BBE0FF05}" dt="2023-01-31T11:40:22.495" v="2305" actId="1076"/>
          <ac:spMkLst>
            <pc:docMk/>
            <pc:sldMk cId="2172681335" sldId="285"/>
            <ac:spMk id="13" creationId="{57A1A01C-3660-B7E9-E408-30CBF1635311}"/>
          </ac:spMkLst>
        </pc:spChg>
        <pc:spChg chg="add mod">
          <ac:chgData name="Gunnar Orn Thorsteinsson" userId="6ff5e4af-0863-4080-9179-e09f07ef459c" providerId="ADAL" clId="{0EE70A6E-48F4-46BE-8D78-7F53BBE0FF05}" dt="2023-01-31T11:37:17.892" v="2266" actId="122"/>
          <ac:spMkLst>
            <pc:docMk/>
            <pc:sldMk cId="2172681335" sldId="285"/>
            <ac:spMk id="14" creationId="{C6E59104-EA15-351C-B36A-4FBEBFF35A01}"/>
          </ac:spMkLst>
        </pc:spChg>
        <pc:spChg chg="add mod">
          <ac:chgData name="Gunnar Orn Thorsteinsson" userId="6ff5e4af-0863-4080-9179-e09f07ef459c" providerId="ADAL" clId="{0EE70A6E-48F4-46BE-8D78-7F53BBE0FF05}" dt="2023-01-31T11:41:54.311" v="2307" actId="1076"/>
          <ac:spMkLst>
            <pc:docMk/>
            <pc:sldMk cId="2172681335" sldId="285"/>
            <ac:spMk id="15" creationId="{8D72E31D-2292-E4CC-5800-0D0FD9127695}"/>
          </ac:spMkLst>
        </pc:spChg>
        <pc:spChg chg="add mod">
          <ac:chgData name="Gunnar Orn Thorsteinsson" userId="6ff5e4af-0863-4080-9179-e09f07ef459c" providerId="ADAL" clId="{0EE70A6E-48F4-46BE-8D78-7F53BBE0FF05}" dt="2023-01-31T11:44:15.012" v="2321" actId="1076"/>
          <ac:spMkLst>
            <pc:docMk/>
            <pc:sldMk cId="2172681335" sldId="285"/>
            <ac:spMk id="16" creationId="{BEBFAF7B-0FDD-6C72-65A1-A99E40BF2802}"/>
          </ac:spMkLst>
        </pc:spChg>
        <pc:spChg chg="add mod">
          <ac:chgData name="Gunnar Orn Thorsteinsson" userId="6ff5e4af-0863-4080-9179-e09f07ef459c" providerId="ADAL" clId="{0EE70A6E-48F4-46BE-8D78-7F53BBE0FF05}" dt="2023-01-31T11:39:27.174" v="2302" actId="20577"/>
          <ac:spMkLst>
            <pc:docMk/>
            <pc:sldMk cId="2172681335" sldId="285"/>
            <ac:spMk id="17" creationId="{F6A8E2C1-5AAC-2DBA-7898-E41725EB17FE}"/>
          </ac:spMkLst>
        </pc:spChg>
        <pc:graphicFrameChg chg="add mod">
          <ac:chgData name="Gunnar Orn Thorsteinsson" userId="6ff5e4af-0863-4080-9179-e09f07ef459c" providerId="ADAL" clId="{0EE70A6E-48F4-46BE-8D78-7F53BBE0FF05}" dt="2023-01-31T11:34:16.692" v="2245"/>
          <ac:graphicFrameMkLst>
            <pc:docMk/>
            <pc:sldMk cId="2172681335" sldId="285"/>
            <ac:graphicFrameMk id="7" creationId="{11520D9C-AE61-D2E4-662D-9854A0A5A113}"/>
          </ac:graphicFrameMkLst>
        </pc:graphicFrameChg>
        <pc:picChg chg="add mod">
          <ac:chgData name="Gunnar Orn Thorsteinsson" userId="6ff5e4af-0863-4080-9179-e09f07ef459c" providerId="ADAL" clId="{0EE70A6E-48F4-46BE-8D78-7F53BBE0FF05}" dt="2023-01-30T15:17:52.426" v="103" actId="27614"/>
          <ac:picMkLst>
            <pc:docMk/>
            <pc:sldMk cId="2172681335" sldId="285"/>
            <ac:picMk id="6" creationId="{87D76F89-4C72-8AB6-B9DB-590A7082C4E8}"/>
          </ac:picMkLst>
        </pc:picChg>
      </pc:sldChg>
      <pc:sldChg chg="addSp delSp modSp new mod modAnim">
        <pc:chgData name="Gunnar Orn Thorsteinsson" userId="6ff5e4af-0863-4080-9179-e09f07ef459c" providerId="ADAL" clId="{0EE70A6E-48F4-46BE-8D78-7F53BBE0FF05}" dt="2023-01-31T11:46:18.750" v="2401" actId="20577"/>
        <pc:sldMkLst>
          <pc:docMk/>
          <pc:sldMk cId="2244718407" sldId="286"/>
        </pc:sldMkLst>
        <pc:spChg chg="del">
          <ac:chgData name="Gunnar Orn Thorsteinsson" userId="6ff5e4af-0863-4080-9179-e09f07ef459c" providerId="ADAL" clId="{0EE70A6E-48F4-46BE-8D78-7F53BBE0FF05}" dt="2023-01-30T15:24:54.959" v="244" actId="931"/>
          <ac:spMkLst>
            <pc:docMk/>
            <pc:sldMk cId="2244718407" sldId="286"/>
            <ac:spMk id="2" creationId="{1B1EDB99-06FA-72D1-1F02-37B3CB66C233}"/>
          </ac:spMkLst>
        </pc:spChg>
        <pc:spChg chg="mod">
          <ac:chgData name="Gunnar Orn Thorsteinsson" userId="6ff5e4af-0863-4080-9179-e09f07ef459c" providerId="ADAL" clId="{0EE70A6E-48F4-46BE-8D78-7F53BBE0FF05}" dt="2023-01-31T11:46:18.750" v="2401" actId="20577"/>
          <ac:spMkLst>
            <pc:docMk/>
            <pc:sldMk cId="2244718407" sldId="286"/>
            <ac:spMk id="3" creationId="{3C318260-CD31-EB5B-A813-723806DE6004}"/>
          </ac:spMkLst>
        </pc:spChg>
        <pc:spChg chg="mod">
          <ac:chgData name="Gunnar Orn Thorsteinsson" userId="6ff5e4af-0863-4080-9179-e09f07ef459c" providerId="ADAL" clId="{0EE70A6E-48F4-46BE-8D78-7F53BBE0FF05}" dt="2023-01-30T15:29:18.895" v="267" actId="20577"/>
          <ac:spMkLst>
            <pc:docMk/>
            <pc:sldMk cId="2244718407" sldId="286"/>
            <ac:spMk id="4" creationId="{59F82361-005B-254C-DAF2-9285E23E20BB}"/>
          </ac:spMkLst>
        </pc:spChg>
        <pc:spChg chg="add del mod">
          <ac:chgData name="Gunnar Orn Thorsteinsson" userId="6ff5e4af-0863-4080-9179-e09f07ef459c" providerId="ADAL" clId="{0EE70A6E-48F4-46BE-8D78-7F53BBE0FF05}" dt="2023-01-30T15:26:45.600" v="249" actId="931"/>
          <ac:spMkLst>
            <pc:docMk/>
            <pc:sldMk cId="2244718407" sldId="286"/>
            <ac:spMk id="8" creationId="{A3644926-84B6-D37F-E0D2-BE0CA53F9540}"/>
          </ac:spMkLst>
        </pc:spChg>
        <pc:picChg chg="add del mod">
          <ac:chgData name="Gunnar Orn Thorsteinsson" userId="6ff5e4af-0863-4080-9179-e09f07ef459c" providerId="ADAL" clId="{0EE70A6E-48F4-46BE-8D78-7F53BBE0FF05}" dt="2023-01-30T15:26:31.598" v="248" actId="478"/>
          <ac:picMkLst>
            <pc:docMk/>
            <pc:sldMk cId="2244718407" sldId="286"/>
            <ac:picMk id="6" creationId="{C43E2549-5A49-494B-896D-E37BA7B2DB68}"/>
          </ac:picMkLst>
        </pc:picChg>
        <pc:picChg chg="add mod">
          <ac:chgData name="Gunnar Orn Thorsteinsson" userId="6ff5e4af-0863-4080-9179-e09f07ef459c" providerId="ADAL" clId="{0EE70A6E-48F4-46BE-8D78-7F53BBE0FF05}" dt="2023-01-30T15:26:53.158" v="250" actId="27614"/>
          <ac:picMkLst>
            <pc:docMk/>
            <pc:sldMk cId="2244718407" sldId="286"/>
            <ac:picMk id="10" creationId="{DAD991D6-FB8B-ED3B-886F-F13372058ECD}"/>
          </ac:picMkLst>
        </pc:picChg>
        <pc:picChg chg="add mod">
          <ac:chgData name="Gunnar Orn Thorsteinsson" userId="6ff5e4af-0863-4080-9179-e09f07ef459c" providerId="ADAL" clId="{0EE70A6E-48F4-46BE-8D78-7F53BBE0FF05}" dt="2023-01-31T11:26:05.547" v="2021" actId="14100"/>
          <ac:picMkLst>
            <pc:docMk/>
            <pc:sldMk cId="2244718407" sldId="286"/>
            <ac:picMk id="11" creationId="{F89A1003-4C6B-D376-02A9-D574D32DACC8}"/>
          </ac:picMkLst>
        </pc:picChg>
      </pc:sldChg>
      <pc:sldChg chg="add del">
        <pc:chgData name="Gunnar Orn Thorsteinsson" userId="6ff5e4af-0863-4080-9179-e09f07ef459c" providerId="ADAL" clId="{0EE70A6E-48F4-46BE-8D78-7F53BBE0FF05}" dt="2023-01-31T11:58:43.596" v="2402" actId="47"/>
        <pc:sldMkLst>
          <pc:docMk/>
          <pc:sldMk cId="1118667598" sldId="287"/>
        </pc:sldMkLst>
      </pc:sldChg>
      <pc:sldChg chg="addSp delSp modSp new mod">
        <pc:chgData name="Gunnar Orn Thorsteinsson" userId="6ff5e4af-0863-4080-9179-e09f07ef459c" providerId="ADAL" clId="{0EE70A6E-48F4-46BE-8D78-7F53BBE0FF05}" dt="2023-01-31T12:01:24.687" v="2474" actId="20577"/>
        <pc:sldMkLst>
          <pc:docMk/>
          <pc:sldMk cId="1642769311" sldId="288"/>
        </pc:sldMkLst>
        <pc:spChg chg="del">
          <ac:chgData name="Gunnar Orn Thorsteinsson" userId="6ff5e4af-0863-4080-9179-e09f07ef459c" providerId="ADAL" clId="{0EE70A6E-48F4-46BE-8D78-7F53BBE0FF05}" dt="2023-01-30T15:49:34.518" v="418" actId="931"/>
          <ac:spMkLst>
            <pc:docMk/>
            <pc:sldMk cId="1642769311" sldId="288"/>
            <ac:spMk id="2" creationId="{CDD83559-2693-4A63-9414-B11F1E3C49E7}"/>
          </ac:spMkLst>
        </pc:spChg>
        <pc:spChg chg="mod">
          <ac:chgData name="Gunnar Orn Thorsteinsson" userId="6ff5e4af-0863-4080-9179-e09f07ef459c" providerId="ADAL" clId="{0EE70A6E-48F4-46BE-8D78-7F53BBE0FF05}" dt="2023-01-31T12:01:24.687" v="2474" actId="20577"/>
          <ac:spMkLst>
            <pc:docMk/>
            <pc:sldMk cId="1642769311" sldId="288"/>
            <ac:spMk id="3" creationId="{026207CE-BD54-EC2E-02A8-017A92C0A3FB}"/>
          </ac:spMkLst>
        </pc:spChg>
        <pc:spChg chg="mod">
          <ac:chgData name="Gunnar Orn Thorsteinsson" userId="6ff5e4af-0863-4080-9179-e09f07ef459c" providerId="ADAL" clId="{0EE70A6E-48F4-46BE-8D78-7F53BBE0FF05}" dt="2023-01-31T12:01:05.988" v="2467" actId="20577"/>
          <ac:spMkLst>
            <pc:docMk/>
            <pc:sldMk cId="1642769311" sldId="288"/>
            <ac:spMk id="4" creationId="{34002F80-8267-AE67-5DD2-DF2C116E888F}"/>
          </ac:spMkLst>
        </pc:spChg>
        <pc:spChg chg="add del mod">
          <ac:chgData name="Gunnar Orn Thorsteinsson" userId="6ff5e4af-0863-4080-9179-e09f07ef459c" providerId="ADAL" clId="{0EE70A6E-48F4-46BE-8D78-7F53BBE0FF05}" dt="2023-01-30T16:36:50.550" v="420" actId="931"/>
          <ac:spMkLst>
            <pc:docMk/>
            <pc:sldMk cId="1642769311" sldId="288"/>
            <ac:spMk id="8" creationId="{D33C96BA-3DFC-8B47-3DC1-A4E6C5C21E1E}"/>
          </ac:spMkLst>
        </pc:spChg>
        <pc:picChg chg="add del mod">
          <ac:chgData name="Gunnar Orn Thorsteinsson" userId="6ff5e4af-0863-4080-9179-e09f07ef459c" providerId="ADAL" clId="{0EE70A6E-48F4-46BE-8D78-7F53BBE0FF05}" dt="2023-01-30T15:49:41.063" v="419" actId="478"/>
          <ac:picMkLst>
            <pc:docMk/>
            <pc:sldMk cId="1642769311" sldId="288"/>
            <ac:picMk id="6" creationId="{20841E0C-AA4B-794F-C77C-4E9A0189AE65}"/>
          </ac:picMkLst>
        </pc:picChg>
        <pc:picChg chg="add mod">
          <ac:chgData name="Gunnar Orn Thorsteinsson" userId="6ff5e4af-0863-4080-9179-e09f07ef459c" providerId="ADAL" clId="{0EE70A6E-48F4-46BE-8D78-7F53BBE0FF05}" dt="2023-01-30T16:36:58.106" v="421" actId="27614"/>
          <ac:picMkLst>
            <pc:docMk/>
            <pc:sldMk cId="1642769311" sldId="288"/>
            <ac:picMk id="10" creationId="{887C4427-5814-ED97-ACBD-644BF0D09F58}"/>
          </ac:picMkLst>
        </pc:picChg>
      </pc:sldChg>
      <pc:sldChg chg="add del">
        <pc:chgData name="Gunnar Orn Thorsteinsson" userId="6ff5e4af-0863-4080-9179-e09f07ef459c" providerId="ADAL" clId="{0EE70A6E-48F4-46BE-8D78-7F53BBE0FF05}" dt="2023-01-30T16:38:14.030" v="478" actId="2890"/>
        <pc:sldMkLst>
          <pc:docMk/>
          <pc:sldMk cId="2847069888" sldId="289"/>
        </pc:sldMkLst>
      </pc:sldChg>
      <pc:sldChg chg="addSp delSp modSp new mod modClrScheme chgLayout">
        <pc:chgData name="Gunnar Orn Thorsteinsson" userId="6ff5e4af-0863-4080-9179-e09f07ef459c" providerId="ADAL" clId="{0EE70A6E-48F4-46BE-8D78-7F53BBE0FF05}" dt="2023-01-31T12:03:04.617" v="2536" actId="1037"/>
        <pc:sldMkLst>
          <pc:docMk/>
          <pc:sldMk cId="4049952343" sldId="289"/>
        </pc:sldMkLst>
        <pc:spChg chg="del">
          <ac:chgData name="Gunnar Orn Thorsteinsson" userId="6ff5e4af-0863-4080-9179-e09f07ef459c" providerId="ADAL" clId="{0EE70A6E-48F4-46BE-8D78-7F53BBE0FF05}" dt="2023-01-30T16:40:33.037" v="480"/>
          <ac:spMkLst>
            <pc:docMk/>
            <pc:sldMk cId="4049952343" sldId="289"/>
            <ac:spMk id="2" creationId="{B1B52E0D-293B-0E2D-A165-BB351B4E267B}"/>
          </ac:spMkLst>
        </pc:spChg>
        <pc:spChg chg="mod ord">
          <ac:chgData name="Gunnar Orn Thorsteinsson" userId="6ff5e4af-0863-4080-9179-e09f07ef459c" providerId="ADAL" clId="{0EE70A6E-48F4-46BE-8D78-7F53BBE0FF05}" dt="2023-01-31T12:03:04.617" v="2536" actId="1037"/>
          <ac:spMkLst>
            <pc:docMk/>
            <pc:sldMk cId="4049952343" sldId="289"/>
            <ac:spMk id="3" creationId="{1BBD8A7B-C350-86EE-9091-FEA13AACAFE7}"/>
          </ac:spMkLst>
        </pc:spChg>
        <pc:spChg chg="del">
          <ac:chgData name="Gunnar Orn Thorsteinsson" userId="6ff5e4af-0863-4080-9179-e09f07ef459c" providerId="ADAL" clId="{0EE70A6E-48F4-46BE-8D78-7F53BBE0FF05}" dt="2023-01-30T16:40:54.238" v="487" actId="12084"/>
          <ac:spMkLst>
            <pc:docMk/>
            <pc:sldMk cId="4049952343" sldId="289"/>
            <ac:spMk id="4" creationId="{6B2B0A64-49B5-A035-169D-004C83E58CE5}"/>
          </ac:spMkLst>
        </pc:spChg>
        <pc:spChg chg="add del mod ord">
          <ac:chgData name="Gunnar Orn Thorsteinsson" userId="6ff5e4af-0863-4080-9179-e09f07ef459c" providerId="ADAL" clId="{0EE70A6E-48F4-46BE-8D78-7F53BBE0FF05}" dt="2023-01-30T17:00:30.274" v="700" actId="700"/>
          <ac:spMkLst>
            <pc:docMk/>
            <pc:sldMk cId="4049952343" sldId="289"/>
            <ac:spMk id="7" creationId="{A4E7B93D-106B-49CC-3AAE-FB1CFCB8D3AB}"/>
          </ac:spMkLst>
        </pc:spChg>
        <pc:spChg chg="add del mod ord">
          <ac:chgData name="Gunnar Orn Thorsteinsson" userId="6ff5e4af-0863-4080-9179-e09f07ef459c" providerId="ADAL" clId="{0EE70A6E-48F4-46BE-8D78-7F53BBE0FF05}" dt="2023-01-30T17:01:18.076" v="706" actId="700"/>
          <ac:spMkLst>
            <pc:docMk/>
            <pc:sldMk cId="4049952343" sldId="289"/>
            <ac:spMk id="8" creationId="{BB11C437-4CBC-BF29-22A7-9E2AF42A9987}"/>
          </ac:spMkLst>
        </pc:spChg>
        <pc:spChg chg="add mod ord">
          <ac:chgData name="Gunnar Orn Thorsteinsson" userId="6ff5e4af-0863-4080-9179-e09f07ef459c" providerId="ADAL" clId="{0EE70A6E-48F4-46BE-8D78-7F53BBE0FF05}" dt="2023-01-31T12:03:04.617" v="2536" actId="1037"/>
          <ac:spMkLst>
            <pc:docMk/>
            <pc:sldMk cId="4049952343" sldId="289"/>
            <ac:spMk id="10" creationId="{305E0EE0-6102-3326-266B-A4F8FF4E245D}"/>
          </ac:spMkLst>
        </pc:spChg>
        <pc:graphicFrameChg chg="add del mod">
          <ac:chgData name="Gunnar Orn Thorsteinsson" userId="6ff5e4af-0863-4080-9179-e09f07ef459c" providerId="ADAL" clId="{0EE70A6E-48F4-46BE-8D78-7F53BBE0FF05}" dt="2023-01-30T17:00:35.404" v="701" actId="21"/>
          <ac:graphicFrameMkLst>
            <pc:docMk/>
            <pc:sldMk cId="4049952343" sldId="289"/>
            <ac:graphicFrameMk id="6" creationId="{FF29820C-F28D-D5C5-6C26-6A4C8E4F2F11}"/>
          </ac:graphicFrameMkLst>
        </pc:graphicFrameChg>
        <pc:graphicFrameChg chg="add del mod">
          <ac:chgData name="Gunnar Orn Thorsteinsson" userId="6ff5e4af-0863-4080-9179-e09f07ef459c" providerId="ADAL" clId="{0EE70A6E-48F4-46BE-8D78-7F53BBE0FF05}" dt="2023-01-31T12:00:12.047" v="2412" actId="478"/>
          <ac:graphicFrameMkLst>
            <pc:docMk/>
            <pc:sldMk cId="4049952343" sldId="289"/>
            <ac:graphicFrameMk id="9" creationId="{33CD6BFE-C84B-4A1E-C02B-E1B98BD2D29B}"/>
          </ac:graphicFrameMkLst>
        </pc:graphicFrameChg>
        <pc:picChg chg="add mod ord modCrop">
          <ac:chgData name="Gunnar Orn Thorsteinsson" userId="6ff5e4af-0863-4080-9179-e09f07ef459c" providerId="ADAL" clId="{0EE70A6E-48F4-46BE-8D78-7F53BBE0FF05}" dt="2023-01-31T12:02:55.331" v="2512" actId="1038"/>
          <ac:picMkLst>
            <pc:docMk/>
            <pc:sldMk cId="4049952343" sldId="289"/>
            <ac:picMk id="5" creationId="{A7643A6C-4AD5-A03E-763B-51214BAFD0E7}"/>
          </ac:picMkLst>
        </pc:picChg>
      </pc:sldChg>
      <pc:sldChg chg="addSp delSp modSp new mod chgLayout">
        <pc:chgData name="Gunnar Orn Thorsteinsson" userId="6ff5e4af-0863-4080-9179-e09f07ef459c" providerId="ADAL" clId="{0EE70A6E-48F4-46BE-8D78-7F53BBE0FF05}" dt="2023-01-31T15:43:24.161" v="3007" actId="20577"/>
        <pc:sldMkLst>
          <pc:docMk/>
          <pc:sldMk cId="3204682706" sldId="290"/>
        </pc:sldMkLst>
        <pc:spChg chg="del">
          <ac:chgData name="Gunnar Orn Thorsteinsson" userId="6ff5e4af-0863-4080-9179-e09f07ef459c" providerId="ADAL" clId="{0EE70A6E-48F4-46BE-8D78-7F53BBE0FF05}" dt="2023-01-30T20:31:51.477" v="1090" actId="931"/>
          <ac:spMkLst>
            <pc:docMk/>
            <pc:sldMk cId="3204682706" sldId="290"/>
            <ac:spMk id="2" creationId="{38960E76-852F-852D-F852-3460796EB7E9}"/>
          </ac:spMkLst>
        </pc:spChg>
        <pc:spChg chg="del">
          <ac:chgData name="Gunnar Orn Thorsteinsson" userId="6ff5e4af-0863-4080-9179-e09f07ef459c" providerId="ADAL" clId="{0EE70A6E-48F4-46BE-8D78-7F53BBE0FF05}" dt="2023-01-30T20:23:47.634" v="992" actId="12084"/>
          <ac:spMkLst>
            <pc:docMk/>
            <pc:sldMk cId="3204682706" sldId="290"/>
            <ac:spMk id="3" creationId="{734AA370-8511-B740-B4C7-3B895140C924}"/>
          </ac:spMkLst>
        </pc:spChg>
        <pc:spChg chg="mod ord">
          <ac:chgData name="Gunnar Orn Thorsteinsson" userId="6ff5e4af-0863-4080-9179-e09f07ef459c" providerId="ADAL" clId="{0EE70A6E-48F4-46BE-8D78-7F53BBE0FF05}" dt="2023-01-31T15:22:17.011" v="2540" actId="700"/>
          <ac:spMkLst>
            <pc:docMk/>
            <pc:sldMk cId="3204682706" sldId="290"/>
            <ac:spMk id="4" creationId="{4D6768AD-9179-AC4B-097C-DBF2CB0343FC}"/>
          </ac:spMkLst>
        </pc:spChg>
        <pc:spChg chg="add mod ord">
          <ac:chgData name="Gunnar Orn Thorsteinsson" userId="6ff5e4af-0863-4080-9179-e09f07ef459c" providerId="ADAL" clId="{0EE70A6E-48F4-46BE-8D78-7F53BBE0FF05}" dt="2023-01-31T15:43:24.161" v="3007" actId="20577"/>
          <ac:spMkLst>
            <pc:docMk/>
            <pc:sldMk cId="3204682706" sldId="290"/>
            <ac:spMk id="8" creationId="{ECE2ADA9-F0C3-F371-1677-FB1E5FDC3572}"/>
          </ac:spMkLst>
        </pc:spChg>
        <pc:graphicFrameChg chg="add del mod">
          <ac:chgData name="Gunnar Orn Thorsteinsson" userId="6ff5e4af-0863-4080-9179-e09f07ef459c" providerId="ADAL" clId="{0EE70A6E-48F4-46BE-8D78-7F53BBE0FF05}" dt="2023-01-31T15:22:12.991" v="2539" actId="478"/>
          <ac:graphicFrameMkLst>
            <pc:docMk/>
            <pc:sldMk cId="3204682706" sldId="290"/>
            <ac:graphicFrameMk id="5" creationId="{A78279AD-2FFA-173D-FE75-1E110EA03AA2}"/>
          </ac:graphicFrameMkLst>
        </pc:graphicFrameChg>
        <pc:picChg chg="add mod ord modCrop">
          <ac:chgData name="Gunnar Orn Thorsteinsson" userId="6ff5e4af-0863-4080-9179-e09f07ef459c" providerId="ADAL" clId="{0EE70A6E-48F4-46BE-8D78-7F53BBE0FF05}" dt="2023-01-31T15:22:17.011" v="2540" actId="700"/>
          <ac:picMkLst>
            <pc:docMk/>
            <pc:sldMk cId="3204682706" sldId="290"/>
            <ac:picMk id="7" creationId="{1FF89A0D-A856-D8B9-2ECF-0F77C6157ACA}"/>
          </ac:picMkLst>
        </pc:picChg>
      </pc:sldChg>
      <pc:sldChg chg="addSp delSp modSp new mod modClrScheme chgLayout">
        <pc:chgData name="Gunnar Orn Thorsteinsson" userId="6ff5e4af-0863-4080-9179-e09f07ef459c" providerId="ADAL" clId="{0EE70A6E-48F4-46BE-8D78-7F53BBE0FF05}" dt="2023-01-30T20:40:11.564" v="1366" actId="20577"/>
        <pc:sldMkLst>
          <pc:docMk/>
          <pc:sldMk cId="3183825038" sldId="291"/>
        </pc:sldMkLst>
        <pc:spChg chg="del mod ord">
          <ac:chgData name="Gunnar Orn Thorsteinsson" userId="6ff5e4af-0863-4080-9179-e09f07ef459c" providerId="ADAL" clId="{0EE70A6E-48F4-46BE-8D78-7F53BBE0FF05}" dt="2023-01-30T20:35:50.187" v="1124" actId="700"/>
          <ac:spMkLst>
            <pc:docMk/>
            <pc:sldMk cId="3183825038" sldId="291"/>
            <ac:spMk id="2" creationId="{9E2F08F6-270A-6A30-BDEE-2F37DDC1BC23}"/>
          </ac:spMkLst>
        </pc:spChg>
        <pc:spChg chg="del mod ord">
          <ac:chgData name="Gunnar Orn Thorsteinsson" userId="6ff5e4af-0863-4080-9179-e09f07ef459c" providerId="ADAL" clId="{0EE70A6E-48F4-46BE-8D78-7F53BBE0FF05}" dt="2023-01-30T20:35:50.187" v="1124" actId="700"/>
          <ac:spMkLst>
            <pc:docMk/>
            <pc:sldMk cId="3183825038" sldId="291"/>
            <ac:spMk id="3" creationId="{2BB24CC3-5327-7D49-9BDB-5A96CD8FA310}"/>
          </ac:spMkLst>
        </pc:spChg>
        <pc:spChg chg="del mod ord">
          <ac:chgData name="Gunnar Orn Thorsteinsson" userId="6ff5e4af-0863-4080-9179-e09f07ef459c" providerId="ADAL" clId="{0EE70A6E-48F4-46BE-8D78-7F53BBE0FF05}" dt="2023-01-30T20:35:50.187" v="1124" actId="700"/>
          <ac:spMkLst>
            <pc:docMk/>
            <pc:sldMk cId="3183825038" sldId="291"/>
            <ac:spMk id="4" creationId="{D3F9887E-801B-FA9E-480E-F44379A3C156}"/>
          </ac:spMkLst>
        </pc:spChg>
        <pc:spChg chg="add mod ord">
          <ac:chgData name="Gunnar Orn Thorsteinsson" userId="6ff5e4af-0863-4080-9179-e09f07ef459c" providerId="ADAL" clId="{0EE70A6E-48F4-46BE-8D78-7F53BBE0FF05}" dt="2023-01-30T20:36:16.385" v="1138" actId="20577"/>
          <ac:spMkLst>
            <pc:docMk/>
            <pc:sldMk cId="3183825038" sldId="291"/>
            <ac:spMk id="5" creationId="{30041ECF-5EB7-86D8-CBD0-E2738254AA6F}"/>
          </ac:spMkLst>
        </pc:spChg>
        <pc:spChg chg="add mod ord">
          <ac:chgData name="Gunnar Orn Thorsteinsson" userId="6ff5e4af-0863-4080-9179-e09f07ef459c" providerId="ADAL" clId="{0EE70A6E-48F4-46BE-8D78-7F53BBE0FF05}" dt="2023-01-30T20:40:11.564" v="1366" actId="20577"/>
          <ac:spMkLst>
            <pc:docMk/>
            <pc:sldMk cId="3183825038" sldId="291"/>
            <ac:spMk id="6" creationId="{7B0B9E13-AA32-852B-B9F9-B82C6E54E3FE}"/>
          </ac:spMkLst>
        </pc:spChg>
        <pc:spChg chg="add del mod ord">
          <ac:chgData name="Gunnar Orn Thorsteinsson" userId="6ff5e4af-0863-4080-9179-e09f07ef459c" providerId="ADAL" clId="{0EE70A6E-48F4-46BE-8D78-7F53BBE0FF05}" dt="2023-01-30T20:36:05.825" v="1125" actId="931"/>
          <ac:spMkLst>
            <pc:docMk/>
            <pc:sldMk cId="3183825038" sldId="291"/>
            <ac:spMk id="7" creationId="{FF0E4D91-08CE-6976-6211-DC3DAF9D1136}"/>
          </ac:spMkLst>
        </pc:spChg>
        <pc:picChg chg="add mod">
          <ac:chgData name="Gunnar Orn Thorsteinsson" userId="6ff5e4af-0863-4080-9179-e09f07ef459c" providerId="ADAL" clId="{0EE70A6E-48F4-46BE-8D78-7F53BBE0FF05}" dt="2023-01-30T20:36:09.029" v="1127" actId="962"/>
          <ac:picMkLst>
            <pc:docMk/>
            <pc:sldMk cId="3183825038" sldId="291"/>
            <ac:picMk id="9" creationId="{7E9BF8AE-8290-0956-009D-E85515FD7DC1}"/>
          </ac:picMkLst>
        </pc:picChg>
      </pc:sldChg>
      <pc:sldChg chg="addSp modSp new mod modClrScheme chgLayout">
        <pc:chgData name="Gunnar Orn Thorsteinsson" userId="6ff5e4af-0863-4080-9179-e09f07ef459c" providerId="ADAL" clId="{0EE70A6E-48F4-46BE-8D78-7F53BBE0FF05}" dt="2023-01-30T20:39:59.014" v="1335" actId="20577"/>
        <pc:sldMkLst>
          <pc:docMk/>
          <pc:sldMk cId="1835275224" sldId="292"/>
        </pc:sldMkLst>
        <pc:spChg chg="add mod">
          <ac:chgData name="Gunnar Orn Thorsteinsson" userId="6ff5e4af-0863-4080-9179-e09f07ef459c" providerId="ADAL" clId="{0EE70A6E-48F4-46BE-8D78-7F53BBE0FF05}" dt="2023-01-30T20:38:44.149" v="1244" actId="20577"/>
          <ac:spMkLst>
            <pc:docMk/>
            <pc:sldMk cId="1835275224" sldId="292"/>
            <ac:spMk id="2" creationId="{A1AF9482-5A00-2A6D-C0A7-B08A5E1A2292}"/>
          </ac:spMkLst>
        </pc:spChg>
        <pc:spChg chg="add mod">
          <ac:chgData name="Gunnar Orn Thorsteinsson" userId="6ff5e4af-0863-4080-9179-e09f07ef459c" providerId="ADAL" clId="{0EE70A6E-48F4-46BE-8D78-7F53BBE0FF05}" dt="2023-01-30T20:39:59.014" v="1335" actId="20577"/>
          <ac:spMkLst>
            <pc:docMk/>
            <pc:sldMk cId="1835275224" sldId="292"/>
            <ac:spMk id="3" creationId="{11BAFBE4-C325-F3B3-F0DD-9AA57308FA9D}"/>
          </ac:spMkLst>
        </pc:spChg>
      </pc:sldChg>
      <pc:sldChg chg="modSp new mod">
        <pc:chgData name="Gunnar Orn Thorsteinsson" userId="6ff5e4af-0863-4080-9179-e09f07ef459c" providerId="ADAL" clId="{0EE70A6E-48F4-46BE-8D78-7F53BBE0FF05}" dt="2023-01-31T15:23:38.656" v="2576" actId="20577"/>
        <pc:sldMkLst>
          <pc:docMk/>
          <pc:sldMk cId="2388007710" sldId="293"/>
        </pc:sldMkLst>
        <pc:spChg chg="mod">
          <ac:chgData name="Gunnar Orn Thorsteinsson" userId="6ff5e4af-0863-4080-9179-e09f07ef459c" providerId="ADAL" clId="{0EE70A6E-48F4-46BE-8D78-7F53BBE0FF05}" dt="2023-01-30T20:40:45.143" v="1394" actId="20577"/>
          <ac:spMkLst>
            <pc:docMk/>
            <pc:sldMk cId="2388007710" sldId="293"/>
            <ac:spMk id="2" creationId="{6DB4CD1C-B155-253D-66DC-DFFB9BE13804}"/>
          </ac:spMkLst>
        </pc:spChg>
        <pc:spChg chg="mod">
          <ac:chgData name="Gunnar Orn Thorsteinsson" userId="6ff5e4af-0863-4080-9179-e09f07ef459c" providerId="ADAL" clId="{0EE70A6E-48F4-46BE-8D78-7F53BBE0FF05}" dt="2023-01-31T15:23:38.656" v="2576" actId="20577"/>
          <ac:spMkLst>
            <pc:docMk/>
            <pc:sldMk cId="2388007710" sldId="293"/>
            <ac:spMk id="3" creationId="{C7FB577B-1348-4539-5C68-5CD43AD823B2}"/>
          </ac:spMkLst>
        </pc:spChg>
      </pc:sldChg>
      <pc:sldChg chg="modSp new mod">
        <pc:chgData name="Gunnar Orn Thorsteinsson" userId="6ff5e4af-0863-4080-9179-e09f07ef459c" providerId="ADAL" clId="{0EE70A6E-48F4-46BE-8D78-7F53BBE0FF05}" dt="2023-01-31T12:00:48.178" v="2458" actId="20577"/>
        <pc:sldMkLst>
          <pc:docMk/>
          <pc:sldMk cId="1407478878" sldId="294"/>
        </pc:sldMkLst>
        <pc:spChg chg="mod">
          <ac:chgData name="Gunnar Orn Thorsteinsson" userId="6ff5e4af-0863-4080-9179-e09f07ef459c" providerId="ADAL" clId="{0EE70A6E-48F4-46BE-8D78-7F53BBE0FF05}" dt="2023-01-30T20:43:13.920" v="1475" actId="20577"/>
          <ac:spMkLst>
            <pc:docMk/>
            <pc:sldMk cId="1407478878" sldId="294"/>
            <ac:spMk id="2" creationId="{8DCFEF92-60EF-1912-3DA7-7CF13F337C53}"/>
          </ac:spMkLst>
        </pc:spChg>
        <pc:spChg chg="mod">
          <ac:chgData name="Gunnar Orn Thorsteinsson" userId="6ff5e4af-0863-4080-9179-e09f07ef459c" providerId="ADAL" clId="{0EE70A6E-48F4-46BE-8D78-7F53BBE0FF05}" dt="2023-01-31T12:00:48.178" v="2458" actId="20577"/>
          <ac:spMkLst>
            <pc:docMk/>
            <pc:sldMk cId="1407478878" sldId="294"/>
            <ac:spMk id="3" creationId="{3A7D9C43-EDDF-2919-248F-E11C7ACAD1D6}"/>
          </ac:spMkLst>
        </pc:spChg>
      </pc:sldChg>
      <pc:sldChg chg="addSp delSp modSp new mod">
        <pc:chgData name="Gunnar Orn Thorsteinsson" userId="6ff5e4af-0863-4080-9179-e09f07ef459c" providerId="ADAL" clId="{0EE70A6E-48F4-46BE-8D78-7F53BBE0FF05}" dt="2023-01-31T15:51:25.304" v="3163" actId="20577"/>
        <pc:sldMkLst>
          <pc:docMk/>
          <pc:sldMk cId="1164014432" sldId="295"/>
        </pc:sldMkLst>
        <pc:spChg chg="del">
          <ac:chgData name="Gunnar Orn Thorsteinsson" userId="6ff5e4af-0863-4080-9179-e09f07ef459c" providerId="ADAL" clId="{0EE70A6E-48F4-46BE-8D78-7F53BBE0FF05}" dt="2023-01-30T20:47:16.281" v="1536" actId="931"/>
          <ac:spMkLst>
            <pc:docMk/>
            <pc:sldMk cId="1164014432" sldId="295"/>
            <ac:spMk id="2" creationId="{C27B4887-07DE-A607-F101-2D55E6045FB4}"/>
          </ac:spMkLst>
        </pc:spChg>
        <pc:spChg chg="mod">
          <ac:chgData name="Gunnar Orn Thorsteinsson" userId="6ff5e4af-0863-4080-9179-e09f07ef459c" providerId="ADAL" clId="{0EE70A6E-48F4-46BE-8D78-7F53BBE0FF05}" dt="2023-01-30T20:54:09.359" v="1719" actId="20577"/>
          <ac:spMkLst>
            <pc:docMk/>
            <pc:sldMk cId="1164014432" sldId="295"/>
            <ac:spMk id="3" creationId="{84A1728D-B0FD-6043-60C7-29D24B5A6548}"/>
          </ac:spMkLst>
        </pc:spChg>
        <pc:spChg chg="del mod">
          <ac:chgData name="Gunnar Orn Thorsteinsson" userId="6ff5e4af-0863-4080-9179-e09f07ef459c" providerId="ADAL" clId="{0EE70A6E-48F4-46BE-8D78-7F53BBE0FF05}" dt="2023-01-30T20:49:52.204" v="1561" actId="12084"/>
          <ac:spMkLst>
            <pc:docMk/>
            <pc:sldMk cId="1164014432" sldId="295"/>
            <ac:spMk id="4" creationId="{4D1C25FD-3830-3881-44A3-8C402CAD790B}"/>
          </ac:spMkLst>
        </pc:spChg>
        <pc:graphicFrameChg chg="add mod">
          <ac:chgData name="Gunnar Orn Thorsteinsson" userId="6ff5e4af-0863-4080-9179-e09f07ef459c" providerId="ADAL" clId="{0EE70A6E-48F4-46BE-8D78-7F53BBE0FF05}" dt="2023-01-31T15:51:25.304" v="3163" actId="20577"/>
          <ac:graphicFrameMkLst>
            <pc:docMk/>
            <pc:sldMk cId="1164014432" sldId="295"/>
            <ac:graphicFrameMk id="7" creationId="{7EBE82DF-40B4-F60E-055D-8D81C1F2BFA3}"/>
          </ac:graphicFrameMkLst>
        </pc:graphicFrameChg>
        <pc:picChg chg="add mod">
          <ac:chgData name="Gunnar Orn Thorsteinsson" userId="6ff5e4af-0863-4080-9179-e09f07ef459c" providerId="ADAL" clId="{0EE70A6E-48F4-46BE-8D78-7F53BBE0FF05}" dt="2023-01-30T20:47:18.362" v="1539" actId="962"/>
          <ac:picMkLst>
            <pc:docMk/>
            <pc:sldMk cId="1164014432" sldId="295"/>
            <ac:picMk id="6" creationId="{0BC23930-5DD6-7EE3-F477-F73B9F3F85F7}"/>
          </ac:picMkLst>
        </pc:picChg>
      </pc:sldChg>
      <pc:sldChg chg="addSp delSp modSp new mod modClrScheme modAnim chgLayout">
        <pc:chgData name="Gunnar Orn Thorsteinsson" userId="6ff5e4af-0863-4080-9179-e09f07ef459c" providerId="ADAL" clId="{0EE70A6E-48F4-46BE-8D78-7F53BBE0FF05}" dt="2023-01-31T11:11:49.062" v="1947" actId="20577"/>
        <pc:sldMkLst>
          <pc:docMk/>
          <pc:sldMk cId="4255164336" sldId="296"/>
        </pc:sldMkLst>
        <pc:spChg chg="add mod">
          <ac:chgData name="Gunnar Orn Thorsteinsson" userId="6ff5e4af-0863-4080-9179-e09f07ef459c" providerId="ADAL" clId="{0EE70A6E-48F4-46BE-8D78-7F53BBE0FF05}" dt="2023-01-31T11:10:25.234" v="1938" actId="20577"/>
          <ac:spMkLst>
            <pc:docMk/>
            <pc:sldMk cId="4255164336" sldId="296"/>
            <ac:spMk id="2" creationId="{53183939-AE5C-5882-A682-6A1E53D96FC7}"/>
          </ac:spMkLst>
        </pc:spChg>
        <pc:spChg chg="add del mod">
          <ac:chgData name="Gunnar Orn Thorsteinsson" userId="6ff5e4af-0863-4080-9179-e09f07ef459c" providerId="ADAL" clId="{0EE70A6E-48F4-46BE-8D78-7F53BBE0FF05}" dt="2023-01-31T11:10:33.140" v="1939" actId="478"/>
          <ac:spMkLst>
            <pc:docMk/>
            <pc:sldMk cId="4255164336" sldId="296"/>
            <ac:spMk id="3" creationId="{B8C155AA-9A3B-B9C9-3571-01ED3AE1AA41}"/>
          </ac:spMkLst>
        </pc:spChg>
        <pc:grpChg chg="add mod">
          <ac:chgData name="Gunnar Orn Thorsteinsson" userId="6ff5e4af-0863-4080-9179-e09f07ef459c" providerId="ADAL" clId="{0EE70A6E-48F4-46BE-8D78-7F53BBE0FF05}" dt="2023-01-31T11:10:34.466" v="1940"/>
          <ac:grpSpMkLst>
            <pc:docMk/>
            <pc:sldMk cId="4255164336" sldId="296"/>
            <ac:grpSpMk id="4" creationId="{2AC1A434-2701-2074-20A2-9DE6E0CC2444}"/>
          </ac:grpSpMkLst>
        </pc:grpChg>
        <pc:grpChg chg="mod">
          <ac:chgData name="Gunnar Orn Thorsteinsson" userId="6ff5e4af-0863-4080-9179-e09f07ef459c" providerId="ADAL" clId="{0EE70A6E-48F4-46BE-8D78-7F53BBE0FF05}" dt="2023-01-31T11:10:34.466" v="1940"/>
          <ac:grpSpMkLst>
            <pc:docMk/>
            <pc:sldMk cId="4255164336" sldId="296"/>
            <ac:grpSpMk id="5" creationId="{47E79BB8-2E43-EC47-6DBE-F77530F42E25}"/>
          </ac:grpSpMkLst>
        </pc:grpChg>
        <pc:grpChg chg="mod">
          <ac:chgData name="Gunnar Orn Thorsteinsson" userId="6ff5e4af-0863-4080-9179-e09f07ef459c" providerId="ADAL" clId="{0EE70A6E-48F4-46BE-8D78-7F53BBE0FF05}" dt="2023-01-31T11:10:34.466" v="1940"/>
          <ac:grpSpMkLst>
            <pc:docMk/>
            <pc:sldMk cId="4255164336" sldId="296"/>
            <ac:grpSpMk id="9" creationId="{5BD07C17-6ED8-5A40-F144-1256FAD6F2FF}"/>
          </ac:grpSpMkLst>
        </pc:grpChg>
        <pc:grpChg chg="mod">
          <ac:chgData name="Gunnar Orn Thorsteinsson" userId="6ff5e4af-0863-4080-9179-e09f07ef459c" providerId="ADAL" clId="{0EE70A6E-48F4-46BE-8D78-7F53BBE0FF05}" dt="2023-01-31T11:10:34.466" v="1940"/>
          <ac:grpSpMkLst>
            <pc:docMk/>
            <pc:sldMk cId="4255164336" sldId="296"/>
            <ac:grpSpMk id="10" creationId="{83A4EFC5-79CA-BB50-647B-D930CBFBB145}"/>
          </ac:grpSpMkLst>
        </pc:grpChg>
        <pc:grpChg chg="mod">
          <ac:chgData name="Gunnar Orn Thorsteinsson" userId="6ff5e4af-0863-4080-9179-e09f07ef459c" providerId="ADAL" clId="{0EE70A6E-48F4-46BE-8D78-7F53BBE0FF05}" dt="2023-01-31T11:10:34.466" v="1940"/>
          <ac:grpSpMkLst>
            <pc:docMk/>
            <pc:sldMk cId="4255164336" sldId="296"/>
            <ac:grpSpMk id="18" creationId="{EDF54B45-A59E-9956-202B-0B0717290DF3}"/>
          </ac:grpSpMkLst>
        </pc:grpChg>
        <pc:graphicFrameChg chg="add mod">
          <ac:chgData name="Gunnar Orn Thorsteinsson" userId="6ff5e4af-0863-4080-9179-e09f07ef459c" providerId="ADAL" clId="{0EE70A6E-48F4-46BE-8D78-7F53BBE0FF05}" dt="2023-01-31T11:11:49.062" v="1947" actId="20577"/>
          <ac:graphicFrameMkLst>
            <pc:docMk/>
            <pc:sldMk cId="4255164336" sldId="296"/>
            <ac:graphicFrameMk id="27" creationId="{179CC842-2BD5-CF3F-B9E3-A07B5BD11917}"/>
          </ac:graphicFrameMkLst>
        </pc:graphicFrame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6" creationId="{483991A4-5111-1E0E-5141-003E2EC655A8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7" creationId="{3AB717AE-C06F-8195-5F43-A94B1EEC2BDF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8" creationId="{D01DB077-50DA-2266-D0F1-510E655A7240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11" creationId="{3C7DF526-4186-3E13-ED64-E8542EB92DD7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12" creationId="{4C40596C-BAFE-571F-76E6-7D988089D407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13" creationId="{D41E5B95-15D4-137D-7F35-4BF5A0BF93E0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14" creationId="{3B030816-7ACB-9FB7-CE5F-D6FE33D4A16A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15" creationId="{B4D9CBCD-5BC2-7F0B-5DEE-3AEA62E696AB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16" creationId="{502B935D-0A1C-CA58-25D1-B733CA15F2EB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17" creationId="{DEF82DE6-3836-E738-6866-887CC2C54EF5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19" creationId="{15B0EC7E-78FB-AFDC-F0EB-4D6240BB8027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20" creationId="{097DED19-88A4-ED52-1C40-CA61454D3137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21" creationId="{7C789583-5DB0-F60A-90EA-E937A21FCF0B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22" creationId="{0F0C06B0-CAD2-397A-219E-DB0765C5E93A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23" creationId="{6CC3E76F-AF15-55A4-FD99-C884A54FACEF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24" creationId="{5E3FF6F8-EF25-7DE0-176F-7A6ED582EE2F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25" creationId="{2968D9F7-968A-FB21-51DF-644A5EE0DEE6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26" creationId="{69C28ACE-748E-B289-CB44-CB41F3C5BE59}"/>
          </ac:picMkLst>
        </pc:picChg>
      </pc:sldChg>
      <pc:sldChg chg="add mod modShow">
        <pc:chgData name="Gunnar Orn Thorsteinsson" userId="6ff5e4af-0863-4080-9179-e09f07ef459c" providerId="ADAL" clId="{0EE70A6E-48F4-46BE-8D78-7F53BBE0FF05}" dt="2023-01-31T11:59:44.404" v="2408" actId="729"/>
        <pc:sldMkLst>
          <pc:docMk/>
          <pc:sldMk cId="1505915207" sldId="297"/>
        </pc:sldMkLst>
      </pc:sldChg>
      <pc:sldChg chg="add mod modShow">
        <pc:chgData name="Gunnar Orn Thorsteinsson" userId="6ff5e4af-0863-4080-9179-e09f07ef459c" providerId="ADAL" clId="{0EE70A6E-48F4-46BE-8D78-7F53BBE0FF05}" dt="2023-01-31T15:21:46.061" v="2538" actId="729"/>
        <pc:sldMkLst>
          <pc:docMk/>
          <pc:sldMk cId="1187973618" sldId="298"/>
        </pc:sldMkLst>
      </pc:sldChg>
      <pc:sldChg chg="addSp delSp modSp new mod">
        <pc:chgData name="Gunnar Orn Thorsteinsson" userId="6ff5e4af-0863-4080-9179-e09f07ef459c" providerId="ADAL" clId="{0EE70A6E-48F4-46BE-8D78-7F53BBE0FF05}" dt="2023-01-31T15:45:51.462" v="3045" actId="20577"/>
        <pc:sldMkLst>
          <pc:docMk/>
          <pc:sldMk cId="2129919913" sldId="299"/>
        </pc:sldMkLst>
        <pc:spChg chg="del">
          <ac:chgData name="Gunnar Orn Thorsteinsson" userId="6ff5e4af-0863-4080-9179-e09f07ef459c" providerId="ADAL" clId="{0EE70A6E-48F4-46BE-8D78-7F53BBE0FF05}" dt="2023-01-31T15:35:29.385" v="2785" actId="931"/>
          <ac:spMkLst>
            <pc:docMk/>
            <pc:sldMk cId="2129919913" sldId="299"/>
            <ac:spMk id="2" creationId="{9D7C9EA1-78C2-2AB1-EE31-C3C6053C9926}"/>
          </ac:spMkLst>
        </pc:spChg>
        <pc:spChg chg="mod">
          <ac:chgData name="Gunnar Orn Thorsteinsson" userId="6ff5e4af-0863-4080-9179-e09f07ef459c" providerId="ADAL" clId="{0EE70A6E-48F4-46BE-8D78-7F53BBE0FF05}" dt="2023-01-31T15:45:51.462" v="3045" actId="20577"/>
          <ac:spMkLst>
            <pc:docMk/>
            <pc:sldMk cId="2129919913" sldId="299"/>
            <ac:spMk id="3" creationId="{DC17A721-73B3-8B61-4184-71F3142EED2B}"/>
          </ac:spMkLst>
        </pc:spChg>
        <pc:spChg chg="mod">
          <ac:chgData name="Gunnar Orn Thorsteinsson" userId="6ff5e4af-0863-4080-9179-e09f07ef459c" providerId="ADAL" clId="{0EE70A6E-48F4-46BE-8D78-7F53BBE0FF05}" dt="2023-01-31T15:32:23.440" v="2784" actId="20577"/>
          <ac:spMkLst>
            <pc:docMk/>
            <pc:sldMk cId="2129919913" sldId="299"/>
            <ac:spMk id="4" creationId="{88135ACE-22FB-9A2D-30B0-F764F0BB940A}"/>
          </ac:spMkLst>
        </pc:spChg>
        <pc:picChg chg="add mod">
          <ac:chgData name="Gunnar Orn Thorsteinsson" userId="6ff5e4af-0863-4080-9179-e09f07ef459c" providerId="ADAL" clId="{0EE70A6E-48F4-46BE-8D78-7F53BBE0FF05}" dt="2023-01-31T15:35:33.385" v="2787" actId="962"/>
          <ac:picMkLst>
            <pc:docMk/>
            <pc:sldMk cId="2129919913" sldId="299"/>
            <ac:picMk id="6" creationId="{DFEB72F8-032E-86AE-2F72-2A64776CA74B}"/>
          </ac:picMkLst>
        </pc:picChg>
      </pc:sldChg>
    </pc:docChg>
  </pc:docChgLst>
  <pc:docChgLst>
    <pc:chgData name="Hordur Olafsson" userId="35673f1e-1533-427a-a84f-da77feac3cd7" providerId="ADAL" clId="{32C7BA38-F24E-C34A-9534-30595398C886}"/>
    <pc:docChg chg="addSld delSld modSld sldOrd delMainMaster delSection modSection">
      <pc:chgData name="Hordur Olafsson" userId="35673f1e-1533-427a-a84f-da77feac3cd7" providerId="ADAL" clId="{32C7BA38-F24E-C34A-9534-30595398C886}" dt="2023-05-10T14:03:34.609" v="128" actId="2696"/>
      <pc:docMkLst>
        <pc:docMk/>
      </pc:docMkLst>
      <pc:sldChg chg="del">
        <pc:chgData name="Hordur Olafsson" userId="35673f1e-1533-427a-a84f-da77feac3cd7" providerId="ADAL" clId="{32C7BA38-F24E-C34A-9534-30595398C886}" dt="2023-05-10T14:03:34.582" v="120" actId="2696"/>
        <pc:sldMkLst>
          <pc:docMk/>
          <pc:sldMk cId="3990627660" sldId="256"/>
        </pc:sldMkLst>
      </pc:sldChg>
      <pc:sldChg chg="del">
        <pc:chgData name="Hordur Olafsson" userId="35673f1e-1533-427a-a84f-da77feac3cd7" providerId="ADAL" clId="{32C7BA38-F24E-C34A-9534-30595398C886}" dt="2023-05-10T14:03:34.586" v="121" actId="2696"/>
        <pc:sldMkLst>
          <pc:docMk/>
          <pc:sldMk cId="1881244884" sldId="257"/>
        </pc:sldMkLst>
      </pc:sldChg>
      <pc:sldChg chg="modSp add mod ord">
        <pc:chgData name="Hordur Olafsson" userId="35673f1e-1533-427a-a84f-da77feac3cd7" providerId="ADAL" clId="{32C7BA38-F24E-C34A-9534-30595398C886}" dt="2023-05-10T13:58:11.577" v="97" actId="20578"/>
        <pc:sldMkLst>
          <pc:docMk/>
          <pc:sldMk cId="1782380457" sldId="283"/>
        </pc:sldMkLst>
        <pc:spChg chg="mod">
          <ac:chgData name="Hordur Olafsson" userId="35673f1e-1533-427a-a84f-da77feac3cd7" providerId="ADAL" clId="{32C7BA38-F24E-C34A-9534-30595398C886}" dt="2023-05-10T13:57:33.814" v="46" actId="404"/>
          <ac:spMkLst>
            <pc:docMk/>
            <pc:sldMk cId="1782380457" sldId="283"/>
            <ac:spMk id="2" creationId="{A23D7FDF-3110-7399-B619-F44774B73392}"/>
          </ac:spMkLst>
        </pc:spChg>
        <pc:spChg chg="mod">
          <ac:chgData name="Hordur Olafsson" userId="35673f1e-1533-427a-a84f-da77feac3cd7" providerId="ADAL" clId="{32C7BA38-F24E-C34A-9534-30595398C886}" dt="2023-05-10T13:58:03.805" v="92" actId="1076"/>
          <ac:spMkLst>
            <pc:docMk/>
            <pc:sldMk cId="1782380457" sldId="283"/>
            <ac:spMk id="3" creationId="{E1BBDCEF-093E-2FBF-5CE0-74F8EFC20F13}"/>
          </ac:spMkLst>
        </pc:spChg>
      </pc:sldChg>
      <pc:sldChg chg="modSp">
        <pc:chgData name="Hordur Olafsson" userId="35673f1e-1533-427a-a84f-da77feac3cd7" providerId="ADAL" clId="{32C7BA38-F24E-C34A-9534-30595398C886}" dt="2023-05-10T13:59:28.811" v="104" actId="2711"/>
        <pc:sldMkLst>
          <pc:docMk/>
          <pc:sldMk cId="2172681335" sldId="285"/>
        </pc:sldMkLst>
        <pc:spChg chg="mod">
          <ac:chgData name="Hordur Olafsson" userId="35673f1e-1533-427a-a84f-da77feac3cd7" providerId="ADAL" clId="{32C7BA38-F24E-C34A-9534-30595398C886}" dt="2023-05-10T13:59:20.792" v="103" actId="2711"/>
          <ac:spMkLst>
            <pc:docMk/>
            <pc:sldMk cId="2172681335" sldId="285"/>
            <ac:spMk id="8" creationId="{3AB69ACA-AFEB-0D20-2715-3CA1F5BBE6B7}"/>
          </ac:spMkLst>
        </pc:spChg>
        <pc:spChg chg="mod">
          <ac:chgData name="Hordur Olafsson" userId="35673f1e-1533-427a-a84f-da77feac3cd7" providerId="ADAL" clId="{32C7BA38-F24E-C34A-9534-30595398C886}" dt="2023-05-10T13:59:20.792" v="103" actId="2711"/>
          <ac:spMkLst>
            <pc:docMk/>
            <pc:sldMk cId="2172681335" sldId="285"/>
            <ac:spMk id="9" creationId="{8C0F390A-03DC-7548-3154-D697F14C153A}"/>
          </ac:spMkLst>
        </pc:spChg>
        <pc:spChg chg="mod">
          <ac:chgData name="Hordur Olafsson" userId="35673f1e-1533-427a-a84f-da77feac3cd7" providerId="ADAL" clId="{32C7BA38-F24E-C34A-9534-30595398C886}" dt="2023-05-10T13:59:20.792" v="103" actId="2711"/>
          <ac:spMkLst>
            <pc:docMk/>
            <pc:sldMk cId="2172681335" sldId="285"/>
            <ac:spMk id="10" creationId="{81E608C1-63F0-F81E-F330-F3F10ED8A83F}"/>
          </ac:spMkLst>
        </pc:spChg>
        <pc:spChg chg="mod">
          <ac:chgData name="Hordur Olafsson" userId="35673f1e-1533-427a-a84f-da77feac3cd7" providerId="ADAL" clId="{32C7BA38-F24E-C34A-9534-30595398C886}" dt="2023-05-10T13:59:20.792" v="103" actId="2711"/>
          <ac:spMkLst>
            <pc:docMk/>
            <pc:sldMk cId="2172681335" sldId="285"/>
            <ac:spMk id="11" creationId="{2E0670AC-1B3A-8C55-8E55-6CFE4379161D}"/>
          </ac:spMkLst>
        </pc:spChg>
        <pc:spChg chg="mod">
          <ac:chgData name="Hordur Olafsson" userId="35673f1e-1533-427a-a84f-da77feac3cd7" providerId="ADAL" clId="{32C7BA38-F24E-C34A-9534-30595398C886}" dt="2023-05-10T13:59:20.792" v="103" actId="2711"/>
          <ac:spMkLst>
            <pc:docMk/>
            <pc:sldMk cId="2172681335" sldId="285"/>
            <ac:spMk id="12" creationId="{85518BA2-B534-FD9A-D543-B72EFF690C0D}"/>
          </ac:spMkLst>
        </pc:spChg>
        <pc:spChg chg="mod">
          <ac:chgData name="Hordur Olafsson" userId="35673f1e-1533-427a-a84f-da77feac3cd7" providerId="ADAL" clId="{32C7BA38-F24E-C34A-9534-30595398C886}" dt="2023-05-10T13:59:20.792" v="103" actId="2711"/>
          <ac:spMkLst>
            <pc:docMk/>
            <pc:sldMk cId="2172681335" sldId="285"/>
            <ac:spMk id="13" creationId="{57A1A01C-3660-B7E9-E408-30CBF1635311}"/>
          </ac:spMkLst>
        </pc:spChg>
        <pc:spChg chg="mod">
          <ac:chgData name="Hordur Olafsson" userId="35673f1e-1533-427a-a84f-da77feac3cd7" providerId="ADAL" clId="{32C7BA38-F24E-C34A-9534-30595398C886}" dt="2023-05-10T13:59:20.792" v="103" actId="2711"/>
          <ac:spMkLst>
            <pc:docMk/>
            <pc:sldMk cId="2172681335" sldId="285"/>
            <ac:spMk id="14" creationId="{C6E59104-EA15-351C-B36A-4FBEBFF35A01}"/>
          </ac:spMkLst>
        </pc:spChg>
        <pc:spChg chg="mod">
          <ac:chgData name="Hordur Olafsson" userId="35673f1e-1533-427a-a84f-da77feac3cd7" providerId="ADAL" clId="{32C7BA38-F24E-C34A-9534-30595398C886}" dt="2023-05-10T13:59:20.792" v="103" actId="2711"/>
          <ac:spMkLst>
            <pc:docMk/>
            <pc:sldMk cId="2172681335" sldId="285"/>
            <ac:spMk id="15" creationId="{8D72E31D-2292-E4CC-5800-0D0FD9127695}"/>
          </ac:spMkLst>
        </pc:spChg>
        <pc:spChg chg="mod">
          <ac:chgData name="Hordur Olafsson" userId="35673f1e-1533-427a-a84f-da77feac3cd7" providerId="ADAL" clId="{32C7BA38-F24E-C34A-9534-30595398C886}" dt="2023-05-10T13:59:20.792" v="103" actId="2711"/>
          <ac:spMkLst>
            <pc:docMk/>
            <pc:sldMk cId="2172681335" sldId="285"/>
            <ac:spMk id="16" creationId="{BEBFAF7B-0FDD-6C72-65A1-A99E40BF2802}"/>
          </ac:spMkLst>
        </pc:spChg>
        <pc:spChg chg="mod">
          <ac:chgData name="Hordur Olafsson" userId="35673f1e-1533-427a-a84f-da77feac3cd7" providerId="ADAL" clId="{32C7BA38-F24E-C34A-9534-30595398C886}" dt="2023-05-10T13:59:20.792" v="103" actId="2711"/>
          <ac:spMkLst>
            <pc:docMk/>
            <pc:sldMk cId="2172681335" sldId="285"/>
            <ac:spMk id="17" creationId="{F6A8E2C1-5AAC-2DBA-7898-E41725EB17FE}"/>
          </ac:spMkLst>
        </pc:spChg>
        <pc:graphicFrameChg chg="mod">
          <ac:chgData name="Hordur Olafsson" userId="35673f1e-1533-427a-a84f-da77feac3cd7" providerId="ADAL" clId="{32C7BA38-F24E-C34A-9534-30595398C886}" dt="2023-05-10T13:59:28.811" v="104" actId="2711"/>
          <ac:graphicFrameMkLst>
            <pc:docMk/>
            <pc:sldMk cId="2172681335" sldId="285"/>
            <ac:graphicFrameMk id="7" creationId="{11520D9C-AE61-D2E4-662D-9854A0A5A113}"/>
          </ac:graphicFrameMkLst>
        </pc:graphicFrameChg>
      </pc:sldChg>
      <pc:sldChg chg="add del">
        <pc:chgData name="Hordur Olafsson" userId="35673f1e-1533-427a-a84f-da77feac3cd7" providerId="ADAL" clId="{32C7BA38-F24E-C34A-9534-30595398C886}" dt="2023-05-10T14:03:31.815" v="119"/>
        <pc:sldMkLst>
          <pc:docMk/>
          <pc:sldMk cId="3681829188" sldId="287"/>
        </pc:sldMkLst>
      </pc:sldChg>
      <pc:sldChg chg="del">
        <pc:chgData name="Hordur Olafsson" userId="35673f1e-1533-427a-a84f-da77feac3cd7" providerId="ADAL" clId="{32C7BA38-F24E-C34A-9534-30595398C886}" dt="2023-05-10T14:02:24.915" v="109" actId="2696"/>
        <pc:sldMkLst>
          <pc:docMk/>
          <pc:sldMk cId="1642769311" sldId="288"/>
        </pc:sldMkLst>
      </pc:sldChg>
      <pc:sldChg chg="modSp mod">
        <pc:chgData name="Hordur Olafsson" userId="35673f1e-1533-427a-a84f-da77feac3cd7" providerId="ADAL" clId="{32C7BA38-F24E-C34A-9534-30595398C886}" dt="2023-05-10T14:03:15.365" v="116" actId="2711"/>
        <pc:sldMkLst>
          <pc:docMk/>
          <pc:sldMk cId="1164014432" sldId="295"/>
        </pc:sldMkLst>
        <pc:spChg chg="mod">
          <ac:chgData name="Hordur Olafsson" userId="35673f1e-1533-427a-a84f-da77feac3cd7" providerId="ADAL" clId="{32C7BA38-F24E-C34A-9534-30595398C886}" dt="2023-05-10T14:03:15.365" v="116" actId="2711"/>
          <ac:spMkLst>
            <pc:docMk/>
            <pc:sldMk cId="1164014432" sldId="295"/>
            <ac:spMk id="2" creationId="{48D3258F-27FB-879A-FDC0-8F8BF96F05DB}"/>
          </ac:spMkLst>
        </pc:spChg>
        <pc:spChg chg="mod">
          <ac:chgData name="Hordur Olafsson" userId="35673f1e-1533-427a-a84f-da77feac3cd7" providerId="ADAL" clId="{32C7BA38-F24E-C34A-9534-30595398C886}" dt="2023-05-10T14:03:09.848" v="115" actId="20577"/>
          <ac:spMkLst>
            <pc:docMk/>
            <pc:sldMk cId="1164014432" sldId="295"/>
            <ac:spMk id="3" creationId="{84A1728D-B0FD-6043-60C7-29D24B5A6548}"/>
          </ac:spMkLst>
        </pc:spChg>
      </pc:sldChg>
      <pc:sldChg chg="modSp del mod">
        <pc:chgData name="Hordur Olafsson" userId="35673f1e-1533-427a-a84f-da77feac3cd7" providerId="ADAL" clId="{32C7BA38-F24E-C34A-9534-30595398C886}" dt="2023-05-10T14:02:26.417" v="110" actId="2696"/>
        <pc:sldMkLst>
          <pc:docMk/>
          <pc:sldMk cId="1505915207" sldId="297"/>
        </pc:sldMkLst>
        <pc:spChg chg="mod">
          <ac:chgData name="Hordur Olafsson" userId="35673f1e-1533-427a-a84f-da77feac3cd7" providerId="ADAL" clId="{32C7BA38-F24E-C34A-9534-30595398C886}" dt="2023-05-10T14:00:05.856" v="106" actId="1076"/>
          <ac:spMkLst>
            <pc:docMk/>
            <pc:sldMk cId="1505915207" sldId="297"/>
            <ac:spMk id="3" creationId="{1BBD8A7B-C350-86EE-9091-FEA13AACAFE7}"/>
          </ac:spMkLst>
        </pc:spChg>
        <pc:graphicFrameChg chg="mod">
          <ac:chgData name="Hordur Olafsson" userId="35673f1e-1533-427a-a84f-da77feac3cd7" providerId="ADAL" clId="{32C7BA38-F24E-C34A-9534-30595398C886}" dt="2023-05-10T14:00:05.856" v="106" actId="1076"/>
          <ac:graphicFrameMkLst>
            <pc:docMk/>
            <pc:sldMk cId="1505915207" sldId="297"/>
            <ac:graphicFrameMk id="9" creationId="{33CD6BFE-C84B-4A1E-C02B-E1B98BD2D29B}"/>
          </ac:graphicFrameMkLst>
        </pc:graphicFrameChg>
        <pc:picChg chg="mod">
          <ac:chgData name="Hordur Olafsson" userId="35673f1e-1533-427a-a84f-da77feac3cd7" providerId="ADAL" clId="{32C7BA38-F24E-C34A-9534-30595398C886}" dt="2023-05-10T14:00:10.293" v="107" actId="14100"/>
          <ac:picMkLst>
            <pc:docMk/>
            <pc:sldMk cId="1505915207" sldId="297"/>
            <ac:picMk id="5" creationId="{A7643A6C-4AD5-A03E-763B-51214BAFD0E7}"/>
          </ac:picMkLst>
        </pc:picChg>
      </pc:sldChg>
      <pc:sldChg chg="del">
        <pc:chgData name="Hordur Olafsson" userId="35673f1e-1533-427a-a84f-da77feac3cd7" providerId="ADAL" clId="{32C7BA38-F24E-C34A-9534-30595398C886}" dt="2023-05-10T14:02:33.070" v="114" actId="2696"/>
        <pc:sldMkLst>
          <pc:docMk/>
          <pc:sldMk cId="1187973618" sldId="298"/>
        </pc:sldMkLst>
      </pc:sldChg>
      <pc:sldChg chg="modSp mod">
        <pc:chgData name="Hordur Olafsson" userId="35673f1e-1533-427a-a84f-da77feac3cd7" providerId="ADAL" clId="{32C7BA38-F24E-C34A-9534-30595398C886}" dt="2023-05-10T13:58:59.680" v="102" actId="2085"/>
        <pc:sldMkLst>
          <pc:docMk/>
          <pc:sldMk cId="3113920451" sldId="300"/>
        </pc:sldMkLst>
        <pc:spChg chg="mod">
          <ac:chgData name="Hordur Olafsson" userId="35673f1e-1533-427a-a84f-da77feac3cd7" providerId="ADAL" clId="{32C7BA38-F24E-C34A-9534-30595398C886}" dt="2023-05-10T13:58:29.064" v="99" actId="20577"/>
          <ac:spMkLst>
            <pc:docMk/>
            <pc:sldMk cId="3113920451" sldId="300"/>
            <ac:spMk id="2" creationId="{53183939-AE5C-5882-A682-6A1E53D96FC7}"/>
          </ac:spMkLst>
        </pc:spChg>
        <pc:graphicFrameChg chg="mod">
          <ac:chgData name="Hordur Olafsson" userId="35673f1e-1533-427a-a84f-da77feac3cd7" providerId="ADAL" clId="{32C7BA38-F24E-C34A-9534-30595398C886}" dt="2023-05-10T13:58:59.680" v="102" actId="2085"/>
          <ac:graphicFrameMkLst>
            <pc:docMk/>
            <pc:sldMk cId="3113920451" sldId="300"/>
            <ac:graphicFrameMk id="27" creationId="{179CC842-2BD5-CF3F-B9E3-A07B5BD11917}"/>
          </ac:graphicFrameMkLst>
        </pc:graphicFrameChg>
      </pc:sldChg>
      <pc:sldChg chg="del">
        <pc:chgData name="Hordur Olafsson" userId="35673f1e-1533-427a-a84f-da77feac3cd7" providerId="ADAL" clId="{32C7BA38-F24E-C34A-9534-30595398C886}" dt="2023-05-10T14:02:27.773" v="111" actId="2696"/>
        <pc:sldMkLst>
          <pc:docMk/>
          <pc:sldMk cId="876630642" sldId="303"/>
        </pc:sldMkLst>
      </pc:sldChg>
      <pc:sldChg chg="del">
        <pc:chgData name="Hordur Olafsson" userId="35673f1e-1533-427a-a84f-da77feac3cd7" providerId="ADAL" clId="{32C7BA38-F24E-C34A-9534-30595398C886}" dt="2023-05-10T14:02:28.962" v="112" actId="2696"/>
        <pc:sldMkLst>
          <pc:docMk/>
          <pc:sldMk cId="2327443203" sldId="304"/>
        </pc:sldMkLst>
      </pc:sldChg>
      <pc:sldChg chg="del">
        <pc:chgData name="Hordur Olafsson" userId="35673f1e-1533-427a-a84f-da77feac3cd7" providerId="ADAL" clId="{32C7BA38-F24E-C34A-9534-30595398C886}" dt="2023-05-10T14:02:30.184" v="113" actId="2696"/>
        <pc:sldMkLst>
          <pc:docMk/>
          <pc:sldMk cId="2679217301" sldId="305"/>
        </pc:sldMkLst>
      </pc:sldChg>
      <pc:sldChg chg="add">
        <pc:chgData name="Hordur Olafsson" userId="35673f1e-1533-427a-a84f-da77feac3cd7" providerId="ADAL" clId="{32C7BA38-F24E-C34A-9534-30595398C886}" dt="2023-05-10T14:02:16.804" v="108"/>
        <pc:sldMkLst>
          <pc:docMk/>
          <pc:sldMk cId="891550474" sldId="310"/>
        </pc:sldMkLst>
      </pc:sldChg>
      <pc:sldChg chg="del">
        <pc:chgData name="Hordur Olafsson" userId="35673f1e-1533-427a-a84f-da77feac3cd7" providerId="ADAL" clId="{32C7BA38-F24E-C34A-9534-30595398C886}" dt="2023-05-10T13:58:09.917" v="95" actId="2696"/>
        <pc:sldMkLst>
          <pc:docMk/>
          <pc:sldMk cId="3692985193" sldId="310"/>
        </pc:sldMkLst>
      </pc:sldChg>
      <pc:sldChg chg="del">
        <pc:chgData name="Hordur Olafsson" userId="35673f1e-1533-427a-a84f-da77feac3cd7" providerId="ADAL" clId="{32C7BA38-F24E-C34A-9534-30595398C886}" dt="2023-05-10T13:58:08.216" v="93" actId="2696"/>
        <pc:sldMkLst>
          <pc:docMk/>
          <pc:sldMk cId="329188788" sldId="311"/>
        </pc:sldMkLst>
      </pc:sldChg>
      <pc:sldChg chg="add">
        <pc:chgData name="Hordur Olafsson" userId="35673f1e-1533-427a-a84f-da77feac3cd7" providerId="ADAL" clId="{32C7BA38-F24E-C34A-9534-30595398C886}" dt="2023-05-10T14:02:16.804" v="108"/>
        <pc:sldMkLst>
          <pc:docMk/>
          <pc:sldMk cId="1259502052" sldId="402"/>
        </pc:sldMkLst>
      </pc:sldChg>
      <pc:sldChg chg="add">
        <pc:chgData name="Hordur Olafsson" userId="35673f1e-1533-427a-a84f-da77feac3cd7" providerId="ADAL" clId="{32C7BA38-F24E-C34A-9534-30595398C886}" dt="2023-05-10T14:02:16.804" v="108"/>
        <pc:sldMkLst>
          <pc:docMk/>
          <pc:sldMk cId="1811668185" sldId="2146845784"/>
        </pc:sldMkLst>
      </pc:sldChg>
      <pc:sldChg chg="add">
        <pc:chgData name="Hordur Olafsson" userId="35673f1e-1533-427a-a84f-da77feac3cd7" providerId="ADAL" clId="{32C7BA38-F24E-C34A-9534-30595398C886}" dt="2023-05-10T14:02:16.804" v="108"/>
        <pc:sldMkLst>
          <pc:docMk/>
          <pc:sldMk cId="892972695" sldId="2146845785"/>
        </pc:sldMkLst>
      </pc:sldChg>
      <pc:sldChg chg="add">
        <pc:chgData name="Hordur Olafsson" userId="35673f1e-1533-427a-a84f-da77feac3cd7" providerId="ADAL" clId="{32C7BA38-F24E-C34A-9534-30595398C886}" dt="2023-05-10T14:02:16.804" v="108"/>
        <pc:sldMkLst>
          <pc:docMk/>
          <pc:sldMk cId="3627803403" sldId="2146845786"/>
        </pc:sldMkLst>
      </pc:sldChg>
      <pc:sldChg chg="add">
        <pc:chgData name="Hordur Olafsson" userId="35673f1e-1533-427a-a84f-da77feac3cd7" providerId="ADAL" clId="{32C7BA38-F24E-C34A-9534-30595398C886}" dt="2023-05-10T14:02:16.804" v="108"/>
        <pc:sldMkLst>
          <pc:docMk/>
          <pc:sldMk cId="3063366568" sldId="2146845787"/>
        </pc:sldMkLst>
      </pc:sldChg>
      <pc:sldChg chg="add">
        <pc:chgData name="Hordur Olafsson" userId="35673f1e-1533-427a-a84f-da77feac3cd7" providerId="ADAL" clId="{32C7BA38-F24E-C34A-9534-30595398C886}" dt="2023-05-10T14:02:16.804" v="108"/>
        <pc:sldMkLst>
          <pc:docMk/>
          <pc:sldMk cId="4011200446" sldId="2146845788"/>
        </pc:sldMkLst>
      </pc:sldChg>
      <pc:sldChg chg="add del">
        <pc:chgData name="Hordur Olafsson" userId="35673f1e-1533-427a-a84f-da77feac3cd7" providerId="ADAL" clId="{32C7BA38-F24E-C34A-9534-30595398C886}" dt="2023-05-10T14:03:31.815" v="119"/>
        <pc:sldMkLst>
          <pc:docMk/>
          <pc:sldMk cId="364034780" sldId="2146845789"/>
        </pc:sldMkLst>
      </pc:sldChg>
      <pc:sldMasterChg chg="del delSldLayout">
        <pc:chgData name="Hordur Olafsson" userId="35673f1e-1533-427a-a84f-da77feac3cd7" providerId="ADAL" clId="{32C7BA38-F24E-C34A-9534-30595398C886}" dt="2023-05-10T14:03:34.609" v="128" actId="2696"/>
        <pc:sldMasterMkLst>
          <pc:docMk/>
          <pc:sldMasterMk cId="3283444625" sldId="2147483648"/>
        </pc:sldMasterMkLst>
        <pc:sldLayoutChg chg="del">
          <pc:chgData name="Hordur Olafsson" userId="35673f1e-1533-427a-a84f-da77feac3cd7" providerId="ADAL" clId="{32C7BA38-F24E-C34A-9534-30595398C886}" dt="2023-05-10T14:03:34.608" v="127" actId="2696"/>
          <pc:sldLayoutMkLst>
            <pc:docMk/>
            <pc:sldMasterMk cId="3283444625" sldId="2147483648"/>
            <pc:sldLayoutMk cId="3734397217" sldId="2147483660"/>
          </pc:sldLayoutMkLst>
        </pc:sldLayoutChg>
        <pc:sldLayoutChg chg="del">
          <pc:chgData name="Hordur Olafsson" userId="35673f1e-1533-427a-a84f-da77feac3cd7" providerId="ADAL" clId="{32C7BA38-F24E-C34A-9534-30595398C886}" dt="2023-05-10T14:03:34.589" v="125" actId="2696"/>
          <pc:sldLayoutMkLst>
            <pc:docMk/>
            <pc:sldMasterMk cId="3283444625" sldId="2147483648"/>
            <pc:sldLayoutMk cId="815730177" sldId="2147483666"/>
          </pc:sldLayoutMkLst>
        </pc:sldLayoutChg>
        <pc:sldLayoutChg chg="del">
          <pc:chgData name="Hordur Olafsson" userId="35673f1e-1533-427a-a84f-da77feac3cd7" providerId="ADAL" clId="{32C7BA38-F24E-C34A-9534-30595398C886}" dt="2023-05-10T14:03:34.587" v="122" actId="2696"/>
          <pc:sldLayoutMkLst>
            <pc:docMk/>
            <pc:sldMasterMk cId="3283444625" sldId="2147483648"/>
            <pc:sldLayoutMk cId="3449590882" sldId="2147483705"/>
          </pc:sldLayoutMkLst>
        </pc:sldLayoutChg>
        <pc:sldLayoutChg chg="del">
          <pc:chgData name="Hordur Olafsson" userId="35673f1e-1533-427a-a84f-da77feac3cd7" providerId="ADAL" clId="{32C7BA38-F24E-C34A-9534-30595398C886}" dt="2023-05-10T14:03:34.587" v="123" actId="2696"/>
          <pc:sldLayoutMkLst>
            <pc:docMk/>
            <pc:sldMasterMk cId="3283444625" sldId="2147483648"/>
            <pc:sldLayoutMk cId="3620597712" sldId="2147483706"/>
          </pc:sldLayoutMkLst>
        </pc:sldLayoutChg>
        <pc:sldLayoutChg chg="del">
          <pc:chgData name="Hordur Olafsson" userId="35673f1e-1533-427a-a84f-da77feac3cd7" providerId="ADAL" clId="{32C7BA38-F24E-C34A-9534-30595398C886}" dt="2023-05-10T14:03:34.588" v="124" actId="2696"/>
          <pc:sldLayoutMkLst>
            <pc:docMk/>
            <pc:sldMasterMk cId="3283444625" sldId="2147483648"/>
            <pc:sldLayoutMk cId="3150170518" sldId="2147483730"/>
          </pc:sldLayoutMkLst>
        </pc:sldLayoutChg>
        <pc:sldLayoutChg chg="del">
          <pc:chgData name="Hordur Olafsson" userId="35673f1e-1533-427a-a84f-da77feac3cd7" providerId="ADAL" clId="{32C7BA38-F24E-C34A-9534-30595398C886}" dt="2023-05-10T14:03:34.589" v="126" actId="2696"/>
          <pc:sldLayoutMkLst>
            <pc:docMk/>
            <pc:sldMasterMk cId="3283444625" sldId="2147483648"/>
            <pc:sldLayoutMk cId="1624173912" sldId="2147483731"/>
          </pc:sldLayoutMkLst>
        </pc:sldLayoutChg>
      </pc:sldMasterChg>
      <pc:sldMasterChg chg="delSldLayout">
        <pc:chgData name="Hordur Olafsson" userId="35673f1e-1533-427a-a84f-da77feac3cd7" providerId="ADAL" clId="{32C7BA38-F24E-C34A-9534-30595398C886}" dt="2023-05-10T13:58:09.918" v="96" actId="2696"/>
        <pc:sldMasterMkLst>
          <pc:docMk/>
          <pc:sldMasterMk cId="517126417" sldId="2147483681"/>
        </pc:sldMasterMkLst>
        <pc:sldLayoutChg chg="del">
          <pc:chgData name="Hordur Olafsson" userId="35673f1e-1533-427a-a84f-da77feac3cd7" providerId="ADAL" clId="{32C7BA38-F24E-C34A-9534-30595398C886}" dt="2023-05-10T13:58:09.918" v="96" actId="2696"/>
          <pc:sldLayoutMkLst>
            <pc:docMk/>
            <pc:sldMasterMk cId="517126417" sldId="2147483681"/>
            <pc:sldLayoutMk cId="1434882497" sldId="2147483732"/>
          </pc:sldLayoutMkLst>
        </pc:sldLayoutChg>
        <pc:sldLayoutChg chg="del">
          <pc:chgData name="Hordur Olafsson" userId="35673f1e-1533-427a-a84f-da77feac3cd7" providerId="ADAL" clId="{32C7BA38-F24E-C34A-9534-30595398C886}" dt="2023-05-10T13:58:08.217" v="94" actId="2696"/>
          <pc:sldLayoutMkLst>
            <pc:docMk/>
            <pc:sldMasterMk cId="517126417" sldId="2147483681"/>
            <pc:sldLayoutMk cId="1202495400" sldId="2147483733"/>
          </pc:sldLayoutMkLst>
        </pc:sldLayoutChg>
      </pc:sldMasterChg>
    </pc:docChg>
  </pc:docChgLst>
  <pc:docChgLst>
    <pc:chgData name="Gunnar Orn Thorsteinsson" userId="6ff5e4af-0863-4080-9179-e09f07ef459c" providerId="ADAL" clId="{86F80909-12A5-439B-B716-7AD3D31ED899}"/>
    <pc:docChg chg="undo custSel addSld delSld modSld modSection">
      <pc:chgData name="Gunnar Orn Thorsteinsson" userId="6ff5e4af-0863-4080-9179-e09f07ef459c" providerId="ADAL" clId="{86F80909-12A5-439B-B716-7AD3D31ED899}" dt="2023-03-08T01:31:51.557" v="551" actId="729"/>
      <pc:docMkLst>
        <pc:docMk/>
      </pc:docMkLst>
      <pc:sldChg chg="mod modShow">
        <pc:chgData name="Gunnar Orn Thorsteinsson" userId="6ff5e4af-0863-4080-9179-e09f07ef459c" providerId="ADAL" clId="{86F80909-12A5-439B-B716-7AD3D31ED899}" dt="2023-03-08T01:13:21.358" v="13" actId="729"/>
        <pc:sldMkLst>
          <pc:docMk/>
          <pc:sldMk cId="1874870390" sldId="281"/>
        </pc:sldMkLst>
      </pc:sldChg>
      <pc:sldChg chg="del">
        <pc:chgData name="Gunnar Orn Thorsteinsson" userId="6ff5e4af-0863-4080-9179-e09f07ef459c" providerId="ADAL" clId="{86F80909-12A5-439B-B716-7AD3D31ED899}" dt="2023-03-08T01:13:31.289" v="14" actId="47"/>
        <pc:sldMkLst>
          <pc:docMk/>
          <pc:sldMk cId="1139301337" sldId="282"/>
        </pc:sldMkLst>
      </pc:sldChg>
      <pc:sldChg chg="del">
        <pc:chgData name="Gunnar Orn Thorsteinsson" userId="6ff5e4af-0863-4080-9179-e09f07ef459c" providerId="ADAL" clId="{86F80909-12A5-439B-B716-7AD3D31ED899}" dt="2023-03-08T01:13:31.289" v="14" actId="47"/>
        <pc:sldMkLst>
          <pc:docMk/>
          <pc:sldMk cId="154315528" sldId="283"/>
        </pc:sldMkLst>
      </pc:sldChg>
      <pc:sldChg chg="del">
        <pc:chgData name="Gunnar Orn Thorsteinsson" userId="6ff5e4af-0863-4080-9179-e09f07ef459c" providerId="ADAL" clId="{86F80909-12A5-439B-B716-7AD3D31ED899}" dt="2023-03-08T01:13:31.289" v="14" actId="47"/>
        <pc:sldMkLst>
          <pc:docMk/>
          <pc:sldMk cId="1365881434" sldId="284"/>
        </pc:sldMkLst>
      </pc:sldChg>
      <pc:sldChg chg="modSp mod">
        <pc:chgData name="Gunnar Orn Thorsteinsson" userId="6ff5e4af-0863-4080-9179-e09f07ef459c" providerId="ADAL" clId="{86F80909-12A5-439B-B716-7AD3D31ED899}" dt="2023-03-08T01:15:59.951" v="34" actId="403"/>
        <pc:sldMkLst>
          <pc:docMk/>
          <pc:sldMk cId="2172681335" sldId="285"/>
        </pc:sldMkLst>
        <pc:graphicFrameChg chg="mod modGraphic">
          <ac:chgData name="Gunnar Orn Thorsteinsson" userId="6ff5e4af-0863-4080-9179-e09f07ef459c" providerId="ADAL" clId="{86F80909-12A5-439B-B716-7AD3D31ED899}" dt="2023-03-08T01:15:59.951" v="34" actId="403"/>
          <ac:graphicFrameMkLst>
            <pc:docMk/>
            <pc:sldMk cId="2172681335" sldId="285"/>
            <ac:graphicFrameMk id="7" creationId="{11520D9C-AE61-D2E4-662D-9854A0A5A113}"/>
          </ac:graphicFrameMkLst>
        </pc:graphicFrameChg>
      </pc:sldChg>
      <pc:sldChg chg="modSp setBg">
        <pc:chgData name="Gunnar Orn Thorsteinsson" userId="6ff5e4af-0863-4080-9179-e09f07ef459c" providerId="ADAL" clId="{86F80909-12A5-439B-B716-7AD3D31ED899}" dt="2023-03-02T10:36:53.860" v="5"/>
        <pc:sldMkLst>
          <pc:docMk/>
          <pc:sldMk cId="1642769311" sldId="288"/>
        </pc:sldMkLst>
        <pc:spChg chg="mod">
          <ac:chgData name="Gunnar Orn Thorsteinsson" userId="6ff5e4af-0863-4080-9179-e09f07ef459c" providerId="ADAL" clId="{86F80909-12A5-439B-B716-7AD3D31ED899}" dt="2023-03-02T10:36:53.860" v="5"/>
          <ac:spMkLst>
            <pc:docMk/>
            <pc:sldMk cId="1642769311" sldId="288"/>
            <ac:spMk id="3" creationId="{026207CE-BD54-EC2E-02A8-017A92C0A3FB}"/>
          </ac:spMkLst>
        </pc:spChg>
        <pc:spChg chg="mod">
          <ac:chgData name="Gunnar Orn Thorsteinsson" userId="6ff5e4af-0863-4080-9179-e09f07ef459c" providerId="ADAL" clId="{86F80909-12A5-439B-B716-7AD3D31ED899}" dt="2023-03-02T10:36:53.860" v="5"/>
          <ac:spMkLst>
            <pc:docMk/>
            <pc:sldMk cId="1642769311" sldId="288"/>
            <ac:spMk id="4" creationId="{34002F80-8267-AE67-5DD2-DF2C116E888F}"/>
          </ac:spMkLst>
        </pc:spChg>
        <pc:picChg chg="mod">
          <ac:chgData name="Gunnar Orn Thorsteinsson" userId="6ff5e4af-0863-4080-9179-e09f07ef459c" providerId="ADAL" clId="{86F80909-12A5-439B-B716-7AD3D31ED899}" dt="2023-03-02T10:36:53.860" v="5"/>
          <ac:picMkLst>
            <pc:docMk/>
            <pc:sldMk cId="1642769311" sldId="288"/>
            <ac:picMk id="10" creationId="{887C4427-5814-ED97-ACBD-644BF0D09F58}"/>
          </ac:picMkLst>
        </pc:picChg>
      </pc:sldChg>
      <pc:sldChg chg="del mod modShow">
        <pc:chgData name="Gunnar Orn Thorsteinsson" userId="6ff5e4af-0863-4080-9179-e09f07ef459c" providerId="ADAL" clId="{86F80909-12A5-439B-B716-7AD3D31ED899}" dt="2023-03-08T01:20:30.579" v="47" actId="47"/>
        <pc:sldMkLst>
          <pc:docMk/>
          <pc:sldMk cId="4049952343" sldId="289"/>
        </pc:sldMkLst>
      </pc:sldChg>
      <pc:sldChg chg="del">
        <pc:chgData name="Gunnar Orn Thorsteinsson" userId="6ff5e4af-0863-4080-9179-e09f07ef459c" providerId="ADAL" clId="{86F80909-12A5-439B-B716-7AD3D31ED899}" dt="2023-03-08T01:20:21.661" v="46" actId="47"/>
        <pc:sldMkLst>
          <pc:docMk/>
          <pc:sldMk cId="3204682706" sldId="290"/>
        </pc:sldMkLst>
      </pc:sldChg>
      <pc:sldChg chg="modSp mod">
        <pc:chgData name="Gunnar Orn Thorsteinsson" userId="6ff5e4af-0863-4080-9179-e09f07ef459c" providerId="ADAL" clId="{86F80909-12A5-439B-B716-7AD3D31ED899}" dt="2023-03-08T01:25:36.988" v="474" actId="20577"/>
        <pc:sldMkLst>
          <pc:docMk/>
          <pc:sldMk cId="3183825038" sldId="291"/>
        </pc:sldMkLst>
        <pc:spChg chg="mod">
          <ac:chgData name="Gunnar Orn Thorsteinsson" userId="6ff5e4af-0863-4080-9179-e09f07ef459c" providerId="ADAL" clId="{86F80909-12A5-439B-B716-7AD3D31ED899}" dt="2023-03-08T01:25:36.988" v="474" actId="20577"/>
          <ac:spMkLst>
            <pc:docMk/>
            <pc:sldMk cId="3183825038" sldId="291"/>
            <ac:spMk id="3" creationId="{19F15F07-4E59-47F0-4445-53BBA1B2CBF8}"/>
          </ac:spMkLst>
        </pc:spChg>
        <pc:spChg chg="mod">
          <ac:chgData name="Gunnar Orn Thorsteinsson" userId="6ff5e4af-0863-4080-9179-e09f07ef459c" providerId="ADAL" clId="{86F80909-12A5-439B-B716-7AD3D31ED899}" dt="2023-03-08T01:21:13.034" v="81" actId="20577"/>
          <ac:spMkLst>
            <pc:docMk/>
            <pc:sldMk cId="3183825038" sldId="291"/>
            <ac:spMk id="5" creationId="{30041ECF-5EB7-86D8-CBD0-E2738254AA6F}"/>
          </ac:spMkLst>
        </pc:spChg>
      </pc:sldChg>
      <pc:sldChg chg="del">
        <pc:chgData name="Gunnar Orn Thorsteinsson" userId="6ff5e4af-0863-4080-9179-e09f07ef459c" providerId="ADAL" clId="{86F80909-12A5-439B-B716-7AD3D31ED899}" dt="2023-03-08T01:20:55.245" v="49" actId="47"/>
        <pc:sldMkLst>
          <pc:docMk/>
          <pc:sldMk cId="1835275224" sldId="292"/>
        </pc:sldMkLst>
      </pc:sldChg>
      <pc:sldChg chg="del">
        <pc:chgData name="Gunnar Orn Thorsteinsson" userId="6ff5e4af-0863-4080-9179-e09f07ef459c" providerId="ADAL" clId="{86F80909-12A5-439B-B716-7AD3D31ED899}" dt="2023-03-08T01:20:45.133" v="48" actId="47"/>
        <pc:sldMkLst>
          <pc:docMk/>
          <pc:sldMk cId="2388007710" sldId="293"/>
        </pc:sldMkLst>
      </pc:sldChg>
      <pc:sldChg chg="modSp">
        <pc:chgData name="Gunnar Orn Thorsteinsson" userId="6ff5e4af-0863-4080-9179-e09f07ef459c" providerId="ADAL" clId="{86F80909-12A5-439B-B716-7AD3D31ED899}" dt="2023-03-02T10:39:07.631" v="11"/>
        <pc:sldMkLst>
          <pc:docMk/>
          <pc:sldMk cId="1164014432" sldId="295"/>
        </pc:sldMkLst>
        <pc:graphicFrameChg chg="mod">
          <ac:chgData name="Gunnar Orn Thorsteinsson" userId="6ff5e4af-0863-4080-9179-e09f07ef459c" providerId="ADAL" clId="{86F80909-12A5-439B-B716-7AD3D31ED899}" dt="2023-03-02T10:39:07.631" v="11"/>
          <ac:graphicFrameMkLst>
            <pc:docMk/>
            <pc:sldMk cId="1164014432" sldId="295"/>
            <ac:graphicFrameMk id="7" creationId="{7EBE82DF-40B4-F60E-055D-8D81C1F2BFA3}"/>
          </ac:graphicFrameMkLst>
        </pc:graphicFrameChg>
      </pc:sldChg>
      <pc:sldChg chg="modSp del">
        <pc:chgData name="Gunnar Orn Thorsteinsson" userId="6ff5e4af-0863-4080-9179-e09f07ef459c" providerId="ADAL" clId="{86F80909-12A5-439B-B716-7AD3D31ED899}" dt="2023-03-02T10:33:58.838" v="2" actId="47"/>
        <pc:sldMkLst>
          <pc:docMk/>
          <pc:sldMk cId="4255164336" sldId="296"/>
        </pc:sldMkLst>
        <pc:graphicFrameChg chg="mod">
          <ac:chgData name="Gunnar Orn Thorsteinsson" userId="6ff5e4af-0863-4080-9179-e09f07ef459c" providerId="ADAL" clId="{86F80909-12A5-439B-B716-7AD3D31ED899}" dt="2023-03-02T10:32:14.462" v="0"/>
          <ac:graphicFrameMkLst>
            <pc:docMk/>
            <pc:sldMk cId="4255164336" sldId="296"/>
            <ac:graphicFrameMk id="27" creationId="{179CC842-2BD5-CF3F-B9E3-A07B5BD11917}"/>
          </ac:graphicFrameMkLst>
        </pc:graphicFrameChg>
      </pc:sldChg>
      <pc:sldChg chg="modSp mod modShow">
        <pc:chgData name="Gunnar Orn Thorsteinsson" userId="6ff5e4af-0863-4080-9179-e09f07ef459c" providerId="ADAL" clId="{86F80909-12A5-439B-B716-7AD3D31ED899}" dt="2023-03-08T01:19:18.913" v="42" actId="207"/>
        <pc:sldMkLst>
          <pc:docMk/>
          <pc:sldMk cId="1505915207" sldId="297"/>
        </pc:sldMkLst>
        <pc:graphicFrameChg chg="mod">
          <ac:chgData name="Gunnar Orn Thorsteinsson" userId="6ff5e4af-0863-4080-9179-e09f07ef459c" providerId="ADAL" clId="{86F80909-12A5-439B-B716-7AD3D31ED899}" dt="2023-03-08T01:19:18.913" v="42" actId="207"/>
          <ac:graphicFrameMkLst>
            <pc:docMk/>
            <pc:sldMk cId="1505915207" sldId="297"/>
            <ac:graphicFrameMk id="9" creationId="{33CD6BFE-C84B-4A1E-C02B-E1B98BD2D29B}"/>
          </ac:graphicFrameMkLst>
        </pc:graphicFrameChg>
      </pc:sldChg>
      <pc:sldChg chg="modSp mod modShow">
        <pc:chgData name="Gunnar Orn Thorsteinsson" userId="6ff5e4af-0863-4080-9179-e09f07ef459c" providerId="ADAL" clId="{86F80909-12A5-439B-B716-7AD3D31ED899}" dt="2023-03-08T01:20:16.314" v="45" actId="20577"/>
        <pc:sldMkLst>
          <pc:docMk/>
          <pc:sldMk cId="1187973618" sldId="298"/>
        </pc:sldMkLst>
        <pc:graphicFrameChg chg="mod">
          <ac:chgData name="Gunnar Orn Thorsteinsson" userId="6ff5e4af-0863-4080-9179-e09f07ef459c" providerId="ADAL" clId="{86F80909-12A5-439B-B716-7AD3D31ED899}" dt="2023-03-08T01:20:16.314" v="45" actId="20577"/>
          <ac:graphicFrameMkLst>
            <pc:docMk/>
            <pc:sldMk cId="1187973618" sldId="298"/>
            <ac:graphicFrameMk id="5" creationId="{A78279AD-2FFA-173D-FE75-1E110EA03AA2}"/>
          </ac:graphicFrameMkLst>
        </pc:graphicFrameChg>
      </pc:sldChg>
      <pc:sldChg chg="add">
        <pc:chgData name="Gunnar Orn Thorsteinsson" userId="6ff5e4af-0863-4080-9179-e09f07ef459c" providerId="ADAL" clId="{86F80909-12A5-439B-B716-7AD3D31ED899}" dt="2023-03-02T10:33:51.407" v="1"/>
        <pc:sldMkLst>
          <pc:docMk/>
          <pc:sldMk cId="3113920451" sldId="300"/>
        </pc:sldMkLst>
      </pc:sldChg>
      <pc:sldChg chg="addSp modSp new add del mod modShow">
        <pc:chgData name="Gunnar Orn Thorsteinsson" userId="6ff5e4af-0863-4080-9179-e09f07ef459c" providerId="ADAL" clId="{86F80909-12A5-439B-B716-7AD3D31ED899}" dt="2023-03-08T01:31:51.557" v="551" actId="729"/>
        <pc:sldMkLst>
          <pc:docMk/>
          <pc:sldMk cId="2226845119" sldId="307"/>
        </pc:sldMkLst>
        <pc:picChg chg="add mod">
          <ac:chgData name="Gunnar Orn Thorsteinsson" userId="6ff5e4af-0863-4080-9179-e09f07ef459c" providerId="ADAL" clId="{86F80909-12A5-439B-B716-7AD3D31ED899}" dt="2023-03-08T01:29:10.435" v="494" actId="1076"/>
          <ac:picMkLst>
            <pc:docMk/>
            <pc:sldMk cId="2226845119" sldId="307"/>
            <ac:picMk id="1026" creationId="{5F1E08AC-440C-7DEB-D72E-07F3FCC707CE}"/>
          </ac:picMkLst>
        </pc:picChg>
      </pc:sldChg>
      <pc:sldChg chg="addSp delSp modSp add">
        <pc:chgData name="Gunnar Orn Thorsteinsson" userId="6ff5e4af-0863-4080-9179-e09f07ef459c" providerId="ADAL" clId="{86F80909-12A5-439B-B716-7AD3D31ED899}" dt="2023-03-08T01:29:40.596" v="540" actId="1035"/>
        <pc:sldMkLst>
          <pc:docMk/>
          <pc:sldMk cId="976144829" sldId="308"/>
        </pc:sldMkLst>
        <pc:picChg chg="del">
          <ac:chgData name="Gunnar Orn Thorsteinsson" userId="6ff5e4af-0863-4080-9179-e09f07ef459c" providerId="ADAL" clId="{86F80909-12A5-439B-B716-7AD3D31ED899}" dt="2023-03-08T01:28:35.929" v="487" actId="478"/>
          <ac:picMkLst>
            <pc:docMk/>
            <pc:sldMk cId="976144829" sldId="308"/>
            <ac:picMk id="1026" creationId="{5F1E08AC-440C-7DEB-D72E-07F3FCC707CE}"/>
          </ac:picMkLst>
        </pc:picChg>
        <pc:picChg chg="add mod">
          <ac:chgData name="Gunnar Orn Thorsteinsson" userId="6ff5e4af-0863-4080-9179-e09f07ef459c" providerId="ADAL" clId="{86F80909-12A5-439B-B716-7AD3D31ED899}" dt="2023-03-08T01:29:40.596" v="540" actId="1035"/>
          <ac:picMkLst>
            <pc:docMk/>
            <pc:sldMk cId="976144829" sldId="308"/>
            <ac:picMk id="2050" creationId="{F0583368-DC65-C30B-D076-692C0F7012A4}"/>
          </ac:picMkLst>
        </pc:picChg>
      </pc:sldChg>
      <pc:sldChg chg="addSp delSp modSp add">
        <pc:chgData name="Gunnar Orn Thorsteinsson" userId="6ff5e4af-0863-4080-9179-e09f07ef459c" providerId="ADAL" clId="{86F80909-12A5-439B-B716-7AD3D31ED899}" dt="2023-03-08T01:30:24.565" v="545" actId="1076"/>
        <pc:sldMkLst>
          <pc:docMk/>
          <pc:sldMk cId="648774359" sldId="309"/>
        </pc:sldMkLst>
        <pc:picChg chg="del">
          <ac:chgData name="Gunnar Orn Thorsteinsson" userId="6ff5e4af-0863-4080-9179-e09f07ef459c" providerId="ADAL" clId="{86F80909-12A5-439B-B716-7AD3D31ED899}" dt="2023-03-08T01:30:04.739" v="541" actId="478"/>
          <ac:picMkLst>
            <pc:docMk/>
            <pc:sldMk cId="648774359" sldId="309"/>
            <ac:picMk id="1026" creationId="{5F1E08AC-440C-7DEB-D72E-07F3FCC707CE}"/>
          </ac:picMkLst>
        </pc:picChg>
        <pc:picChg chg="add mod">
          <ac:chgData name="Gunnar Orn Thorsteinsson" userId="6ff5e4af-0863-4080-9179-e09f07ef459c" providerId="ADAL" clId="{86F80909-12A5-439B-B716-7AD3D31ED899}" dt="2023-03-08T01:30:24.565" v="545" actId="1076"/>
          <ac:picMkLst>
            <pc:docMk/>
            <pc:sldMk cId="648774359" sldId="309"/>
            <ac:picMk id="3074" creationId="{8F461E10-CB0C-D9CD-BFDB-64C8CD136B98}"/>
          </ac:picMkLst>
        </pc:picChg>
      </pc:sldChg>
      <pc:sldChg chg="addSp delSp add del">
        <pc:chgData name="Gunnar Orn Thorsteinsson" userId="6ff5e4af-0863-4080-9179-e09f07ef459c" providerId="ADAL" clId="{86F80909-12A5-439B-B716-7AD3D31ED899}" dt="2023-03-08T01:31:02.596" v="548" actId="47"/>
        <pc:sldMkLst>
          <pc:docMk/>
          <pc:sldMk cId="4009036404" sldId="310"/>
        </pc:sldMkLst>
        <pc:picChg chg="del">
          <ac:chgData name="Gunnar Orn Thorsteinsson" userId="6ff5e4af-0863-4080-9179-e09f07ef459c" providerId="ADAL" clId="{86F80909-12A5-439B-B716-7AD3D31ED899}" dt="2023-03-08T01:30:32.469" v="546" actId="478"/>
          <ac:picMkLst>
            <pc:docMk/>
            <pc:sldMk cId="4009036404" sldId="310"/>
            <ac:picMk id="1026" creationId="{5F1E08AC-440C-7DEB-D72E-07F3FCC707CE}"/>
          </ac:picMkLst>
        </pc:picChg>
        <pc:picChg chg="add">
          <ac:chgData name="Gunnar Orn Thorsteinsson" userId="6ff5e4af-0863-4080-9179-e09f07ef459c" providerId="ADAL" clId="{86F80909-12A5-439B-B716-7AD3D31ED899}" dt="2023-03-08T01:30:55.555" v="547"/>
          <ac:picMkLst>
            <pc:docMk/>
            <pc:sldMk cId="4009036404" sldId="310"/>
            <ac:picMk id="4098" creationId="{97150615-DAEC-0F6D-A37E-7BE487F1ECB1}"/>
          </ac:picMkLst>
        </pc:picChg>
      </pc:sldChg>
    </pc:docChg>
  </pc:docChgLst>
  <pc:docChgLst>
    <pc:chgData name="Gunnar Örn Þorsteinsson" userId="6ff5e4af-0863-4080-9179-e09f07ef459c" providerId="ADAL" clId="{86F80909-12A5-439B-B716-7AD3D31ED899}"/>
    <pc:docChg chg="undo custSel addSld delSld modSld modSection">
      <pc:chgData name="Gunnar Örn Þorsteinsson" userId="6ff5e4af-0863-4080-9179-e09f07ef459c" providerId="ADAL" clId="{86F80909-12A5-439B-B716-7AD3D31ED899}" dt="2023-03-07T03:41:11.036" v="408" actId="20577"/>
      <pc:docMkLst>
        <pc:docMk/>
      </pc:docMkLst>
      <pc:sldChg chg="addSp delSp modSp mod">
        <pc:chgData name="Gunnar Örn Þorsteinsson" userId="6ff5e4af-0863-4080-9179-e09f07ef459c" providerId="ADAL" clId="{86F80909-12A5-439B-B716-7AD3D31ED899}" dt="2023-03-07T03:41:11.036" v="408" actId="20577"/>
        <pc:sldMkLst>
          <pc:docMk/>
          <pc:sldMk cId="3183825038" sldId="291"/>
        </pc:sldMkLst>
        <pc:spChg chg="add mod">
          <ac:chgData name="Gunnar Örn Þorsteinsson" userId="6ff5e4af-0863-4080-9179-e09f07ef459c" providerId="ADAL" clId="{86F80909-12A5-439B-B716-7AD3D31ED899}" dt="2023-03-07T03:41:11.036" v="408" actId="20577"/>
          <ac:spMkLst>
            <pc:docMk/>
            <pc:sldMk cId="3183825038" sldId="291"/>
            <ac:spMk id="3" creationId="{19F15F07-4E59-47F0-4445-53BBA1B2CBF8}"/>
          </ac:spMkLst>
        </pc:spChg>
        <pc:spChg chg="del">
          <ac:chgData name="Gunnar Örn Þorsteinsson" userId="6ff5e4af-0863-4080-9179-e09f07ef459c" providerId="ADAL" clId="{86F80909-12A5-439B-B716-7AD3D31ED899}" dt="2023-03-06T23:40:24.375" v="58" actId="478"/>
          <ac:spMkLst>
            <pc:docMk/>
            <pc:sldMk cId="3183825038" sldId="291"/>
            <ac:spMk id="6" creationId="{7B0B9E13-AA32-852B-B9F9-B82C6E54E3FE}"/>
          </ac:spMkLst>
        </pc:spChg>
        <pc:picChg chg="add del mod">
          <ac:chgData name="Gunnar Örn Þorsteinsson" userId="6ff5e4af-0863-4080-9179-e09f07ef459c" providerId="ADAL" clId="{86F80909-12A5-439B-B716-7AD3D31ED899}" dt="2023-03-06T23:41:18.801" v="67" actId="478"/>
          <ac:picMkLst>
            <pc:docMk/>
            <pc:sldMk cId="3183825038" sldId="291"/>
            <ac:picMk id="7" creationId="{5D2BE831-A82C-0298-231E-D8A562B3FB3A}"/>
          </ac:picMkLst>
        </pc:picChg>
      </pc:sldChg>
      <pc:sldChg chg="add del">
        <pc:chgData name="Gunnar Örn Þorsteinsson" userId="6ff5e4af-0863-4080-9179-e09f07ef459c" providerId="ADAL" clId="{86F80909-12A5-439B-B716-7AD3D31ED899}" dt="2023-03-06T23:29:49.792" v="57" actId="47"/>
        <pc:sldMkLst>
          <pc:docMk/>
          <pc:sldMk cId="1835275224" sldId="292"/>
        </pc:sldMkLst>
      </pc:sldChg>
      <pc:sldChg chg="del">
        <pc:chgData name="Gunnar Örn Þorsteinsson" userId="6ff5e4af-0863-4080-9179-e09f07ef459c" providerId="ADAL" clId="{86F80909-12A5-439B-B716-7AD3D31ED899}" dt="2023-03-06T23:27:19.999" v="51" actId="47"/>
        <pc:sldMkLst>
          <pc:docMk/>
          <pc:sldMk cId="1407478878" sldId="294"/>
        </pc:sldMkLst>
      </pc:sldChg>
      <pc:sldChg chg="modSp mod">
        <pc:chgData name="Gunnar Örn Þorsteinsson" userId="6ff5e4af-0863-4080-9179-e09f07ef459c" providerId="ADAL" clId="{86F80909-12A5-439B-B716-7AD3D31ED899}" dt="2023-03-06T23:29:30.978" v="55" actId="1076"/>
        <pc:sldMkLst>
          <pc:docMk/>
          <pc:sldMk cId="1164014432" sldId="295"/>
        </pc:sldMkLst>
        <pc:graphicFrameChg chg="mod">
          <ac:chgData name="Gunnar Örn Þorsteinsson" userId="6ff5e4af-0863-4080-9179-e09f07ef459c" providerId="ADAL" clId="{86F80909-12A5-439B-B716-7AD3D31ED899}" dt="2023-03-06T23:29:30.978" v="55" actId="1076"/>
          <ac:graphicFrameMkLst>
            <pc:docMk/>
            <pc:sldMk cId="1164014432" sldId="295"/>
            <ac:graphicFrameMk id="7" creationId="{7EBE82DF-40B4-F60E-055D-8D81C1F2BFA3}"/>
          </ac:graphicFrameMkLst>
        </pc:graphicFrameChg>
      </pc:sldChg>
      <pc:sldChg chg="add del">
        <pc:chgData name="Gunnar Örn Þorsteinsson" userId="6ff5e4af-0863-4080-9179-e09f07ef459c" providerId="ADAL" clId="{86F80909-12A5-439B-B716-7AD3D31ED899}" dt="2023-03-06T23:28:35.026" v="53" actId="47"/>
        <pc:sldMkLst>
          <pc:docMk/>
          <pc:sldMk cId="1187973618" sldId="298"/>
        </pc:sldMkLst>
      </pc:sldChg>
      <pc:sldChg chg="addSp delSp new del mod modClrScheme chgLayout">
        <pc:chgData name="Gunnar Örn Þorsteinsson" userId="6ff5e4af-0863-4080-9179-e09f07ef459c" providerId="ADAL" clId="{86F80909-12A5-439B-B716-7AD3D31ED899}" dt="2023-03-06T23:27:15.841" v="49" actId="47"/>
        <pc:sldMkLst>
          <pc:docMk/>
          <pc:sldMk cId="1989387" sldId="301"/>
        </pc:sldMkLst>
        <pc:spChg chg="del">
          <ac:chgData name="Gunnar Örn Þorsteinsson" userId="6ff5e4af-0863-4080-9179-e09f07ef459c" providerId="ADAL" clId="{86F80909-12A5-439B-B716-7AD3D31ED899}" dt="2023-03-06T23:02:56.458" v="1" actId="700"/>
          <ac:spMkLst>
            <pc:docMk/>
            <pc:sldMk cId="1989387" sldId="301"/>
            <ac:spMk id="2" creationId="{8EEF45B3-62FA-1899-A308-7027D332BBCB}"/>
          </ac:spMkLst>
        </pc:spChg>
        <pc:spChg chg="del">
          <ac:chgData name="Gunnar Örn Þorsteinsson" userId="6ff5e4af-0863-4080-9179-e09f07ef459c" providerId="ADAL" clId="{86F80909-12A5-439B-B716-7AD3D31ED899}" dt="2023-03-06T23:02:56.458" v="1" actId="700"/>
          <ac:spMkLst>
            <pc:docMk/>
            <pc:sldMk cId="1989387" sldId="301"/>
            <ac:spMk id="3" creationId="{B975CE88-46C0-7FF9-70BF-890F1DC1140A}"/>
          </ac:spMkLst>
        </pc:spChg>
        <pc:picChg chg="add">
          <ac:chgData name="Gunnar Örn Þorsteinsson" userId="6ff5e4af-0863-4080-9179-e09f07ef459c" providerId="ADAL" clId="{86F80909-12A5-439B-B716-7AD3D31ED899}" dt="2023-03-06T23:02:58.891" v="2" actId="22"/>
          <ac:picMkLst>
            <pc:docMk/>
            <pc:sldMk cId="1989387" sldId="301"/>
            <ac:picMk id="5" creationId="{8CADA38D-3498-2CB1-F60C-2888D606576B}"/>
          </ac:picMkLst>
        </pc:picChg>
      </pc:sldChg>
      <pc:sldChg chg="addSp delSp add del mod">
        <pc:chgData name="Gunnar Örn Þorsteinsson" userId="6ff5e4af-0863-4080-9179-e09f07ef459c" providerId="ADAL" clId="{86F80909-12A5-439B-B716-7AD3D31ED899}" dt="2023-03-06T23:27:17.848" v="50" actId="47"/>
        <pc:sldMkLst>
          <pc:docMk/>
          <pc:sldMk cId="3518112081" sldId="302"/>
        </pc:sldMkLst>
        <pc:picChg chg="add">
          <ac:chgData name="Gunnar Örn Þorsteinsson" userId="6ff5e4af-0863-4080-9179-e09f07ef459c" providerId="ADAL" clId="{86F80909-12A5-439B-B716-7AD3D31ED899}" dt="2023-03-06T23:03:43.813" v="5" actId="22"/>
          <ac:picMkLst>
            <pc:docMk/>
            <pc:sldMk cId="3518112081" sldId="302"/>
            <ac:picMk id="3" creationId="{D9606759-4B69-B813-8F0A-101D3046B3E2}"/>
          </ac:picMkLst>
        </pc:picChg>
        <pc:picChg chg="del">
          <ac:chgData name="Gunnar Örn Þorsteinsson" userId="6ff5e4af-0863-4080-9179-e09f07ef459c" providerId="ADAL" clId="{86F80909-12A5-439B-B716-7AD3D31ED899}" dt="2023-03-06T23:03:30.178" v="4" actId="478"/>
          <ac:picMkLst>
            <pc:docMk/>
            <pc:sldMk cId="3518112081" sldId="302"/>
            <ac:picMk id="5" creationId="{8CADA38D-3498-2CB1-F60C-2888D606576B}"/>
          </ac:picMkLst>
        </pc:picChg>
      </pc:sldChg>
      <pc:sldChg chg="addSp delSp modSp new mod modClrScheme chgLayout">
        <pc:chgData name="Gunnar Örn Þorsteinsson" userId="6ff5e4af-0863-4080-9179-e09f07ef459c" providerId="ADAL" clId="{86F80909-12A5-439B-B716-7AD3D31ED899}" dt="2023-03-06T23:26:20.776" v="46" actId="1076"/>
        <pc:sldMkLst>
          <pc:docMk/>
          <pc:sldMk cId="876630642" sldId="303"/>
        </pc:sldMkLst>
        <pc:spChg chg="del">
          <ac:chgData name="Gunnar Örn Þorsteinsson" userId="6ff5e4af-0863-4080-9179-e09f07ef459c" providerId="ADAL" clId="{86F80909-12A5-439B-B716-7AD3D31ED899}" dt="2023-03-06T23:21:43.082" v="7" actId="700"/>
          <ac:spMkLst>
            <pc:docMk/>
            <pc:sldMk cId="876630642" sldId="303"/>
            <ac:spMk id="2" creationId="{C8F0F408-6342-2B69-0516-1006DA31C2DA}"/>
          </ac:spMkLst>
        </pc:spChg>
        <pc:spChg chg="del">
          <ac:chgData name="Gunnar Örn Þorsteinsson" userId="6ff5e4af-0863-4080-9179-e09f07ef459c" providerId="ADAL" clId="{86F80909-12A5-439B-B716-7AD3D31ED899}" dt="2023-03-06T23:21:43.082" v="7" actId="700"/>
          <ac:spMkLst>
            <pc:docMk/>
            <pc:sldMk cId="876630642" sldId="303"/>
            <ac:spMk id="3" creationId="{FAAC11C8-7D4A-8A9F-E308-4C06C6F749C1}"/>
          </ac:spMkLst>
        </pc:spChg>
        <pc:picChg chg="add del mod">
          <ac:chgData name="Gunnar Örn Þorsteinsson" userId="6ff5e4af-0863-4080-9179-e09f07ef459c" providerId="ADAL" clId="{86F80909-12A5-439B-B716-7AD3D31ED899}" dt="2023-03-06T23:23:29.586" v="15" actId="478"/>
          <ac:picMkLst>
            <pc:docMk/>
            <pc:sldMk cId="876630642" sldId="303"/>
            <ac:picMk id="5" creationId="{5FD9E5FE-D759-3D9B-3864-1B980AEA2681}"/>
          </ac:picMkLst>
        </pc:picChg>
        <pc:picChg chg="add mod">
          <ac:chgData name="Gunnar Örn Þorsteinsson" userId="6ff5e4af-0863-4080-9179-e09f07ef459c" providerId="ADAL" clId="{86F80909-12A5-439B-B716-7AD3D31ED899}" dt="2023-03-06T23:22:11.986" v="12" actId="1076"/>
          <ac:picMkLst>
            <pc:docMk/>
            <pc:sldMk cId="876630642" sldId="303"/>
            <ac:picMk id="7" creationId="{329BE42B-F2D9-3814-034B-C691690F1AF7}"/>
          </ac:picMkLst>
        </pc:picChg>
        <pc:picChg chg="add mod">
          <ac:chgData name="Gunnar Örn Þorsteinsson" userId="6ff5e4af-0863-4080-9179-e09f07ef459c" providerId="ADAL" clId="{86F80909-12A5-439B-B716-7AD3D31ED899}" dt="2023-03-06T23:26:20.776" v="46" actId="1076"/>
          <ac:picMkLst>
            <pc:docMk/>
            <pc:sldMk cId="876630642" sldId="303"/>
            <ac:picMk id="9" creationId="{48878662-76EE-CE9D-8D8E-7F4448B49684}"/>
          </ac:picMkLst>
        </pc:picChg>
      </pc:sldChg>
      <pc:sldChg chg="addSp delSp modSp add mod">
        <pc:chgData name="Gunnar Örn Þorsteinsson" userId="6ff5e4af-0863-4080-9179-e09f07ef459c" providerId="ADAL" clId="{86F80909-12A5-439B-B716-7AD3D31ED899}" dt="2023-03-06T23:26:50.500" v="47" actId="1076"/>
        <pc:sldMkLst>
          <pc:docMk/>
          <pc:sldMk cId="2327443203" sldId="304"/>
        </pc:sldMkLst>
        <pc:picChg chg="add mod">
          <ac:chgData name="Gunnar Örn Þorsteinsson" userId="6ff5e4af-0863-4080-9179-e09f07ef459c" providerId="ADAL" clId="{86F80909-12A5-439B-B716-7AD3D31ED899}" dt="2023-03-06T23:24:21.956" v="24" actId="1076"/>
          <ac:picMkLst>
            <pc:docMk/>
            <pc:sldMk cId="2327443203" sldId="304"/>
            <ac:picMk id="3" creationId="{F39544C5-0D8F-3F53-3CCA-715D5C44093C}"/>
          </ac:picMkLst>
        </pc:picChg>
        <pc:picChg chg="add mod">
          <ac:chgData name="Gunnar Örn Þorsteinsson" userId="6ff5e4af-0863-4080-9179-e09f07ef459c" providerId="ADAL" clId="{86F80909-12A5-439B-B716-7AD3D31ED899}" dt="2023-03-06T23:26:50.500" v="47" actId="1076"/>
          <ac:picMkLst>
            <pc:docMk/>
            <pc:sldMk cId="2327443203" sldId="304"/>
            <ac:picMk id="5" creationId="{0825C0D8-2785-17E2-6D61-098AD8DEB97C}"/>
          </ac:picMkLst>
        </pc:picChg>
        <pc:picChg chg="del">
          <ac:chgData name="Gunnar Örn Þorsteinsson" userId="6ff5e4af-0863-4080-9179-e09f07ef459c" providerId="ADAL" clId="{86F80909-12A5-439B-B716-7AD3D31ED899}" dt="2023-03-06T23:23:55.134" v="20" actId="478"/>
          <ac:picMkLst>
            <pc:docMk/>
            <pc:sldMk cId="2327443203" sldId="304"/>
            <ac:picMk id="7" creationId="{329BE42B-F2D9-3814-034B-C691690F1AF7}"/>
          </ac:picMkLst>
        </pc:picChg>
        <pc:picChg chg="del">
          <ac:chgData name="Gunnar Örn Þorsteinsson" userId="6ff5e4af-0863-4080-9179-e09f07ef459c" providerId="ADAL" clId="{86F80909-12A5-439B-B716-7AD3D31ED899}" dt="2023-03-06T23:23:56.858" v="21" actId="478"/>
          <ac:picMkLst>
            <pc:docMk/>
            <pc:sldMk cId="2327443203" sldId="304"/>
            <ac:picMk id="9" creationId="{48878662-76EE-CE9D-8D8E-7F4448B49684}"/>
          </ac:picMkLst>
        </pc:picChg>
      </pc:sldChg>
      <pc:sldChg chg="addSp delSp modSp add mod">
        <pc:chgData name="Gunnar Örn Þorsteinsson" userId="6ff5e4af-0863-4080-9179-e09f07ef459c" providerId="ADAL" clId="{86F80909-12A5-439B-B716-7AD3D31ED899}" dt="2023-03-06T23:27:00.097" v="48" actId="1076"/>
        <pc:sldMkLst>
          <pc:docMk/>
          <pc:sldMk cId="2679217301" sldId="305"/>
        </pc:sldMkLst>
        <pc:picChg chg="del">
          <ac:chgData name="Gunnar Örn Þorsteinsson" userId="6ff5e4af-0863-4080-9179-e09f07ef459c" providerId="ADAL" clId="{86F80909-12A5-439B-B716-7AD3D31ED899}" dt="2023-03-06T23:25:35.797" v="33" actId="478"/>
          <ac:picMkLst>
            <pc:docMk/>
            <pc:sldMk cId="2679217301" sldId="305"/>
            <ac:picMk id="3" creationId="{F39544C5-0D8F-3F53-3CCA-715D5C44093C}"/>
          </ac:picMkLst>
        </pc:picChg>
        <pc:picChg chg="add mod">
          <ac:chgData name="Gunnar Örn Þorsteinsson" userId="6ff5e4af-0863-4080-9179-e09f07ef459c" providerId="ADAL" clId="{86F80909-12A5-439B-B716-7AD3D31ED899}" dt="2023-03-06T23:27:00.097" v="48" actId="1076"/>
          <ac:picMkLst>
            <pc:docMk/>
            <pc:sldMk cId="2679217301" sldId="305"/>
            <ac:picMk id="4" creationId="{7A812EAA-CD0B-0118-7B34-DF33D2E51240}"/>
          </ac:picMkLst>
        </pc:picChg>
        <pc:picChg chg="del">
          <ac:chgData name="Gunnar Örn Þorsteinsson" userId="6ff5e4af-0863-4080-9179-e09f07ef459c" providerId="ADAL" clId="{86F80909-12A5-439B-B716-7AD3D31ED899}" dt="2023-03-06T23:24:57.530" v="30" actId="478"/>
          <ac:picMkLst>
            <pc:docMk/>
            <pc:sldMk cId="2679217301" sldId="305"/>
            <ac:picMk id="5" creationId="{0825C0D8-2785-17E2-6D61-098AD8DEB97C}"/>
          </ac:picMkLst>
        </pc:picChg>
        <pc:picChg chg="add mod">
          <ac:chgData name="Gunnar Örn Þorsteinsson" userId="6ff5e4af-0863-4080-9179-e09f07ef459c" providerId="ADAL" clId="{86F80909-12A5-439B-B716-7AD3D31ED899}" dt="2023-03-06T23:25:55.162" v="35" actId="1076"/>
          <ac:picMkLst>
            <pc:docMk/>
            <pc:sldMk cId="2679217301" sldId="305"/>
            <ac:picMk id="7" creationId="{8143A21A-EB37-3151-54E8-D25A220901B6}"/>
          </ac:picMkLst>
        </pc:picChg>
      </pc:sldChg>
      <pc:sldChg chg="addSp delSp modSp add mod modClrScheme chgLayout">
        <pc:chgData name="Gunnar Örn Þorsteinsson" userId="6ff5e4af-0863-4080-9179-e09f07ef459c" providerId="ADAL" clId="{86F80909-12A5-439B-B716-7AD3D31ED899}" dt="2023-03-06T23:41:11.219" v="66" actId="478"/>
        <pc:sldMkLst>
          <pc:docMk/>
          <pc:sldMk cId="4020645922" sldId="306"/>
        </pc:sldMkLst>
        <pc:spChg chg="add mod ord">
          <ac:chgData name="Gunnar Örn Þorsteinsson" userId="6ff5e4af-0863-4080-9179-e09f07ef459c" providerId="ADAL" clId="{86F80909-12A5-439B-B716-7AD3D31ED899}" dt="2023-03-06T23:41:06.517" v="64" actId="700"/>
          <ac:spMkLst>
            <pc:docMk/>
            <pc:sldMk cId="4020645922" sldId="306"/>
            <ac:spMk id="2" creationId="{F0AD6ADB-0198-E6B9-BB5E-DBC621D09754}"/>
          </ac:spMkLst>
        </pc:spChg>
        <pc:spChg chg="del mod ord">
          <ac:chgData name="Gunnar Örn Þorsteinsson" userId="6ff5e4af-0863-4080-9179-e09f07ef459c" providerId="ADAL" clId="{86F80909-12A5-439B-B716-7AD3D31ED899}" dt="2023-03-06T23:41:06.517" v="64" actId="700"/>
          <ac:spMkLst>
            <pc:docMk/>
            <pc:sldMk cId="4020645922" sldId="306"/>
            <ac:spMk id="3" creationId="{19F15F07-4E59-47F0-4445-53BBA1B2CBF8}"/>
          </ac:spMkLst>
        </pc:spChg>
        <pc:spChg chg="mod ord">
          <ac:chgData name="Gunnar Örn Þorsteinsson" userId="6ff5e4af-0863-4080-9179-e09f07ef459c" providerId="ADAL" clId="{86F80909-12A5-439B-B716-7AD3D31ED899}" dt="2023-03-06T23:41:06.555" v="65" actId="27636"/>
          <ac:spMkLst>
            <pc:docMk/>
            <pc:sldMk cId="4020645922" sldId="306"/>
            <ac:spMk id="5" creationId="{30041ECF-5EB7-86D8-CBD0-E2738254AA6F}"/>
          </ac:spMkLst>
        </pc:spChg>
        <pc:picChg chg="del mod ord">
          <ac:chgData name="Gunnar Örn Þorsteinsson" userId="6ff5e4af-0863-4080-9179-e09f07ef459c" providerId="ADAL" clId="{86F80909-12A5-439B-B716-7AD3D31ED899}" dt="2023-03-06T23:41:11.219" v="66" actId="478"/>
          <ac:picMkLst>
            <pc:docMk/>
            <pc:sldMk cId="4020645922" sldId="306"/>
            <ac:picMk id="9" creationId="{7E9BF8AE-8290-0956-009D-E85515FD7DC1}"/>
          </ac:picMkLst>
        </pc:picChg>
      </pc:sldChg>
    </pc:docChg>
  </pc:docChgLst>
  <pc:docChgLst>
    <pc:chgData name="Gunnar Orn Thorsteinsson" userId="6ff5e4af-0863-4080-9179-e09f07ef459c" providerId="ADAL" clId="{79A0EBED-FDB7-4A35-A693-64D0BC6215C4}"/>
    <pc:docChg chg="modSld">
      <pc:chgData name="Gunnar Orn Thorsteinsson" userId="6ff5e4af-0863-4080-9179-e09f07ef459c" providerId="ADAL" clId="{79A0EBED-FDB7-4A35-A693-64D0BC6215C4}" dt="2023-05-23T10:06:39.668" v="162" actId="1076"/>
      <pc:docMkLst>
        <pc:docMk/>
      </pc:docMkLst>
      <pc:sldChg chg="modSp mod">
        <pc:chgData name="Gunnar Orn Thorsteinsson" userId="6ff5e4af-0863-4080-9179-e09f07ef459c" providerId="ADAL" clId="{79A0EBED-FDB7-4A35-A693-64D0BC6215C4}" dt="2023-05-10T20:39:42.168" v="32" actId="20577"/>
        <pc:sldMkLst>
          <pc:docMk/>
          <pc:sldMk cId="2244718407" sldId="286"/>
        </pc:sldMkLst>
        <pc:spChg chg="mod">
          <ac:chgData name="Gunnar Orn Thorsteinsson" userId="6ff5e4af-0863-4080-9179-e09f07ef459c" providerId="ADAL" clId="{79A0EBED-FDB7-4A35-A693-64D0BC6215C4}" dt="2023-05-10T20:39:42.168" v="32" actId="20577"/>
          <ac:spMkLst>
            <pc:docMk/>
            <pc:sldMk cId="2244718407" sldId="286"/>
            <ac:spMk id="3" creationId="{3C318260-CD31-EB5B-A813-723806DE6004}"/>
          </ac:spMkLst>
        </pc:spChg>
      </pc:sldChg>
      <pc:sldChg chg="modSp">
        <pc:chgData name="Gunnar Orn Thorsteinsson" userId="6ff5e4af-0863-4080-9179-e09f07ef459c" providerId="ADAL" clId="{79A0EBED-FDB7-4A35-A693-64D0BC6215C4}" dt="2023-05-10T20:54:37.275" v="161"/>
        <pc:sldMkLst>
          <pc:docMk/>
          <pc:sldMk cId="1164014432" sldId="295"/>
        </pc:sldMkLst>
        <pc:graphicFrameChg chg="mod">
          <ac:chgData name="Gunnar Orn Thorsteinsson" userId="6ff5e4af-0863-4080-9179-e09f07ef459c" providerId="ADAL" clId="{79A0EBED-FDB7-4A35-A693-64D0BC6215C4}" dt="2023-05-10T20:54:37.275" v="161"/>
          <ac:graphicFrameMkLst>
            <pc:docMk/>
            <pc:sldMk cId="1164014432" sldId="295"/>
            <ac:graphicFrameMk id="7" creationId="{7EBE82DF-40B4-F60E-055D-8D81C1F2BFA3}"/>
          </ac:graphicFrameMkLst>
        </pc:graphicFrameChg>
      </pc:sldChg>
      <pc:sldChg chg="modSp mod">
        <pc:chgData name="Gunnar Orn Thorsteinsson" userId="6ff5e4af-0863-4080-9179-e09f07ef459c" providerId="ADAL" clId="{79A0EBED-FDB7-4A35-A693-64D0BC6215C4}" dt="2023-05-10T20:46:28.837" v="147" actId="20577"/>
        <pc:sldMkLst>
          <pc:docMk/>
          <pc:sldMk cId="2129919913" sldId="299"/>
        </pc:sldMkLst>
        <pc:spChg chg="mod">
          <ac:chgData name="Gunnar Orn Thorsteinsson" userId="6ff5e4af-0863-4080-9179-e09f07ef459c" providerId="ADAL" clId="{79A0EBED-FDB7-4A35-A693-64D0BC6215C4}" dt="2023-05-10T20:46:28.837" v="147" actId="20577"/>
          <ac:spMkLst>
            <pc:docMk/>
            <pc:sldMk cId="2129919913" sldId="299"/>
            <ac:spMk id="3" creationId="{DC17A721-73B3-8B61-4184-71F3142EED2B}"/>
          </ac:spMkLst>
        </pc:spChg>
      </pc:sldChg>
      <pc:sldChg chg="modSp mod">
        <pc:chgData name="Gunnar Orn Thorsteinsson" userId="6ff5e4af-0863-4080-9179-e09f07ef459c" providerId="ADAL" clId="{79A0EBED-FDB7-4A35-A693-64D0BC6215C4}" dt="2023-05-23T10:06:39.668" v="162" actId="1076"/>
        <pc:sldMkLst>
          <pc:docMk/>
          <pc:sldMk cId="4020645922" sldId="306"/>
        </pc:sldMkLst>
        <pc:picChg chg="mod">
          <ac:chgData name="Gunnar Orn Thorsteinsson" userId="6ff5e4af-0863-4080-9179-e09f07ef459c" providerId="ADAL" clId="{79A0EBED-FDB7-4A35-A693-64D0BC6215C4}" dt="2023-05-23T10:06:39.668" v="162" actId="1076"/>
          <ac:picMkLst>
            <pc:docMk/>
            <pc:sldMk cId="4020645922" sldId="306"/>
            <ac:picMk id="7" creationId="{5D2BE831-A82C-0298-231E-D8A562B3FB3A}"/>
          </ac:picMkLst>
        </pc:picChg>
      </pc:sldChg>
      <pc:sldChg chg="modSp mod">
        <pc:chgData name="Gunnar Orn Thorsteinsson" userId="6ff5e4af-0863-4080-9179-e09f07ef459c" providerId="ADAL" clId="{79A0EBED-FDB7-4A35-A693-64D0BC6215C4}" dt="2023-05-10T20:41:34.061" v="81"/>
        <pc:sldMkLst>
          <pc:docMk/>
          <pc:sldMk cId="1811668185" sldId="2146845784"/>
        </pc:sldMkLst>
        <pc:spChg chg="mod">
          <ac:chgData name="Gunnar Orn Thorsteinsson" userId="6ff5e4af-0863-4080-9179-e09f07ef459c" providerId="ADAL" clId="{79A0EBED-FDB7-4A35-A693-64D0BC6215C4}" dt="2023-05-10T20:40:52.316" v="69" actId="20577"/>
          <ac:spMkLst>
            <pc:docMk/>
            <pc:sldMk cId="1811668185" sldId="2146845784"/>
            <ac:spMk id="3" creationId="{71BF7AD6-4528-412A-D054-CD58E90C7B20}"/>
          </ac:spMkLst>
        </pc:spChg>
        <pc:spChg chg="mod">
          <ac:chgData name="Gunnar Orn Thorsteinsson" userId="6ff5e4af-0863-4080-9179-e09f07ef459c" providerId="ADAL" clId="{79A0EBED-FDB7-4A35-A693-64D0BC6215C4}" dt="2023-05-10T20:41:34.061" v="81"/>
          <ac:spMkLst>
            <pc:docMk/>
            <pc:sldMk cId="1811668185" sldId="2146845784"/>
            <ac:spMk id="4" creationId="{4015215D-C8E1-43AC-6F4D-1C1E2EDDC37C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6A4340-6D79-4CEC-AFE3-4051954D9397}" type="doc">
      <dgm:prSet loTypeId="urn:microsoft.com/office/officeart/2005/8/layout/radial6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55433C6-1BFB-47BA-9B29-41D7786B9455}">
      <dgm:prSet custT="1"/>
      <dgm:spPr>
        <a:solidFill>
          <a:srgbClr val="338E87"/>
        </a:solidFill>
        <a:ln>
          <a:noFill/>
        </a:ln>
      </dgm:spPr>
      <dgm:t>
        <a:bodyPr/>
        <a:lstStyle/>
        <a:p>
          <a:r>
            <a:rPr lang="en-US" sz="1600" b="1" dirty="0">
              <a:latin typeface="Segoe UI" panose="020B0502040204020203" pitchFamily="34" charset="0"/>
              <a:cs typeface="Segoe UI" panose="020B0502040204020203" pitchFamily="34" charset="0"/>
            </a:rPr>
            <a:t>LS Central</a:t>
          </a:r>
        </a:p>
      </dgm:t>
    </dgm:pt>
    <dgm:pt modelId="{DFA59050-7E60-4CE0-9186-345D9D3B8284}" type="parTrans" cxnId="{89FD48C6-08EE-42BA-954D-7EEF7CAF2580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6B8D418-4944-4B2E-8745-E65BA498AFC7}" type="sibTrans" cxnId="{89FD48C6-08EE-42BA-954D-7EEF7CAF2580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4B1391E-02EE-46BD-AE54-BD914EFE5483}">
      <dgm:prSet custT="1"/>
      <dgm:spPr>
        <a:solidFill>
          <a:srgbClr val="361D5C"/>
        </a:solidFill>
        <a:ln>
          <a:noFill/>
        </a:ln>
      </dgm:spPr>
      <dgm:t>
        <a:bodyPr/>
        <a:lstStyle/>
        <a:p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</a:rPr>
            <a:t>Food &amp; Beverage</a:t>
          </a:r>
        </a:p>
      </dgm:t>
    </dgm:pt>
    <dgm:pt modelId="{598283A3-1478-4BDC-83AA-D737227E7007}" type="parTrans" cxnId="{58D82156-B279-4306-A394-9691EAD0CD5C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4120730-930C-434D-A94C-944E8CB11E9D}" type="sibTrans" cxnId="{58D82156-B279-4306-A394-9691EAD0CD5C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B846AF8-66F4-4963-ADA5-98C030AEAB23}">
      <dgm:prSet custT="1"/>
      <dgm:spPr>
        <a:solidFill>
          <a:srgbClr val="361D5C"/>
        </a:solidFill>
        <a:ln>
          <a:noFill/>
        </a:ln>
      </dgm:spPr>
      <dgm:t>
        <a:bodyPr/>
        <a:lstStyle/>
        <a:p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</a:rPr>
            <a:t>Bookings</a:t>
          </a:r>
        </a:p>
      </dgm:t>
    </dgm:pt>
    <dgm:pt modelId="{26A3E750-0ECB-4396-81AF-3A2C30617F82}" type="parTrans" cxnId="{9EB25EE2-1D96-4E74-B9B0-22C6EA148591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B524952-4621-4C2A-8FE3-18F614E5FD3D}" type="sibTrans" cxnId="{9EB25EE2-1D96-4E74-B9B0-22C6EA148591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AF233D2-D392-456C-9B81-B0A2CE62A886}">
      <dgm:prSet custT="1"/>
      <dgm:spPr>
        <a:solidFill>
          <a:srgbClr val="361D5C"/>
        </a:solidFill>
        <a:ln>
          <a:noFill/>
        </a:ln>
      </dgm:spPr>
      <dgm:t>
        <a:bodyPr/>
        <a:lstStyle/>
        <a:p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</a:rPr>
            <a:t>Staff </a:t>
          </a:r>
          <a:r>
            <a:rPr lang="en-US" sz="1400" dirty="0" err="1">
              <a:latin typeface="Segoe UI" panose="020B0502040204020203" pitchFamily="34" charset="0"/>
              <a:cs typeface="Segoe UI" panose="020B0502040204020203" pitchFamily="34" charset="0"/>
            </a:rPr>
            <a:t>Mgmt</a:t>
          </a:r>
          <a:endParaRPr lang="en-US" sz="14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7477AA7-CA57-4CAA-A4BC-5302E39FF133}" type="parTrans" cxnId="{18228282-DEF5-446C-A447-7671EF50B65D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45180C0-FB50-44F6-8F42-30BF3DFFB9AB}" type="sibTrans" cxnId="{18228282-DEF5-446C-A447-7671EF50B65D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A963B5A-6A0C-4B4C-B06C-864013F64CE7}">
      <dgm:prSet custT="1"/>
      <dgm:spPr>
        <a:solidFill>
          <a:srgbClr val="361D5C"/>
        </a:solidFill>
        <a:ln>
          <a:noFill/>
        </a:ln>
      </dgm:spPr>
      <dgm:t>
        <a:bodyPr/>
        <a:lstStyle/>
        <a:p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</a:rPr>
            <a:t>KDS</a:t>
          </a:r>
        </a:p>
      </dgm:t>
    </dgm:pt>
    <dgm:pt modelId="{551E261F-FAA6-4F34-93D1-C7A82CDF8C88}" type="parTrans" cxnId="{3BF351E0-932A-42B7-B1C5-FFEDB8FD3081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27330BD-45C9-4443-B2E3-595527CB490B}" type="sibTrans" cxnId="{3BF351E0-932A-42B7-B1C5-FFEDB8FD3081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5C10ECE-1593-4C1A-963C-F54B50F5D2C8}">
      <dgm:prSet custT="1"/>
      <dgm:spPr>
        <a:solidFill>
          <a:srgbClr val="361D5C"/>
        </a:solidFill>
        <a:ln>
          <a:noFill/>
        </a:ln>
      </dgm:spPr>
      <dgm:t>
        <a:bodyPr/>
        <a:lstStyle/>
        <a:p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</a:rPr>
            <a:t>Hotels</a:t>
          </a:r>
        </a:p>
      </dgm:t>
    </dgm:pt>
    <dgm:pt modelId="{25D166BD-CE2A-4CE2-91D7-0EDD0559EA8E}" type="parTrans" cxnId="{94620A66-09B1-434E-9021-AEE7660D0AFD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F5D6B2B-EAE1-4AFD-AF9D-685A89490C04}" type="sibTrans" cxnId="{94620A66-09B1-434E-9021-AEE7660D0AFD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9497913-FD82-4EE2-8CFB-4DB9961F8638}" type="pres">
      <dgm:prSet presAssocID="{B06A4340-6D79-4CEC-AFE3-4051954D9397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39488F5-F1D7-4E6F-94E5-F64EB6042597}" type="pres">
      <dgm:prSet presAssocID="{955433C6-1BFB-47BA-9B29-41D7786B9455}" presName="centerShape" presStyleLbl="node0" presStyleIdx="0" presStyleCnt="1"/>
      <dgm:spPr/>
    </dgm:pt>
    <dgm:pt modelId="{52BED40B-A563-4EED-ABBC-4CCC3F22FBAF}" type="pres">
      <dgm:prSet presAssocID="{A4B1391E-02EE-46BD-AE54-BD914EFE5483}" presName="node" presStyleLbl="node1" presStyleIdx="0" presStyleCnt="5">
        <dgm:presLayoutVars>
          <dgm:bulletEnabled val="1"/>
        </dgm:presLayoutVars>
      </dgm:prSet>
      <dgm:spPr/>
    </dgm:pt>
    <dgm:pt modelId="{2F798EB1-C165-42AE-BD55-5BFA34B89AD8}" type="pres">
      <dgm:prSet presAssocID="{A4B1391E-02EE-46BD-AE54-BD914EFE5483}" presName="dummy" presStyleCnt="0"/>
      <dgm:spPr/>
    </dgm:pt>
    <dgm:pt modelId="{A7221DD0-373A-4D0F-93B3-279DBBAC457A}" type="pres">
      <dgm:prSet presAssocID="{94120730-930C-434D-A94C-944E8CB11E9D}" presName="sibTrans" presStyleLbl="sibTrans2D1" presStyleIdx="0" presStyleCnt="5"/>
      <dgm:spPr/>
    </dgm:pt>
    <dgm:pt modelId="{711984DE-A85A-4D77-B73C-9E21ACD4F6D6}" type="pres">
      <dgm:prSet presAssocID="{DB846AF8-66F4-4963-ADA5-98C030AEAB23}" presName="node" presStyleLbl="node1" presStyleIdx="1" presStyleCnt="5">
        <dgm:presLayoutVars>
          <dgm:bulletEnabled val="1"/>
        </dgm:presLayoutVars>
      </dgm:prSet>
      <dgm:spPr/>
    </dgm:pt>
    <dgm:pt modelId="{21082B4D-1910-4BBC-91C2-B881C89A063D}" type="pres">
      <dgm:prSet presAssocID="{DB846AF8-66F4-4963-ADA5-98C030AEAB23}" presName="dummy" presStyleCnt="0"/>
      <dgm:spPr/>
    </dgm:pt>
    <dgm:pt modelId="{9758C118-260F-4F77-B0A7-23CB99D836ED}" type="pres">
      <dgm:prSet presAssocID="{8B524952-4621-4C2A-8FE3-18F614E5FD3D}" presName="sibTrans" presStyleLbl="sibTrans2D1" presStyleIdx="1" presStyleCnt="5"/>
      <dgm:spPr/>
    </dgm:pt>
    <dgm:pt modelId="{1EF3C074-8452-4FF3-BA16-816C66B943FE}" type="pres">
      <dgm:prSet presAssocID="{7AF233D2-D392-456C-9B81-B0A2CE62A886}" presName="node" presStyleLbl="node1" presStyleIdx="2" presStyleCnt="5">
        <dgm:presLayoutVars>
          <dgm:bulletEnabled val="1"/>
        </dgm:presLayoutVars>
      </dgm:prSet>
      <dgm:spPr/>
    </dgm:pt>
    <dgm:pt modelId="{1712CA94-5D2E-4375-8FF2-0EE99675502B}" type="pres">
      <dgm:prSet presAssocID="{7AF233D2-D392-456C-9B81-B0A2CE62A886}" presName="dummy" presStyleCnt="0"/>
      <dgm:spPr/>
    </dgm:pt>
    <dgm:pt modelId="{AF294F8A-5BED-4F70-9B4B-C9912CE54C3F}" type="pres">
      <dgm:prSet presAssocID="{A45180C0-FB50-44F6-8F42-30BF3DFFB9AB}" presName="sibTrans" presStyleLbl="sibTrans2D1" presStyleIdx="2" presStyleCnt="5"/>
      <dgm:spPr/>
    </dgm:pt>
    <dgm:pt modelId="{BF007073-981A-49E7-A778-3CAFFC53EF83}" type="pres">
      <dgm:prSet presAssocID="{B5C10ECE-1593-4C1A-963C-F54B50F5D2C8}" presName="node" presStyleLbl="node1" presStyleIdx="3" presStyleCnt="5">
        <dgm:presLayoutVars>
          <dgm:bulletEnabled val="1"/>
        </dgm:presLayoutVars>
      </dgm:prSet>
      <dgm:spPr/>
    </dgm:pt>
    <dgm:pt modelId="{D9598783-0E45-496D-8EF5-5C7F72DCED41}" type="pres">
      <dgm:prSet presAssocID="{B5C10ECE-1593-4C1A-963C-F54B50F5D2C8}" presName="dummy" presStyleCnt="0"/>
      <dgm:spPr/>
    </dgm:pt>
    <dgm:pt modelId="{9FC5A299-FEC0-4AA1-B404-CEFDA45B9130}" type="pres">
      <dgm:prSet presAssocID="{DF5D6B2B-EAE1-4AFD-AF9D-685A89490C04}" presName="sibTrans" presStyleLbl="sibTrans2D1" presStyleIdx="3" presStyleCnt="5"/>
      <dgm:spPr/>
    </dgm:pt>
    <dgm:pt modelId="{6F69DE66-D65C-4C72-988B-B88C7FAFFDF3}" type="pres">
      <dgm:prSet presAssocID="{EA963B5A-6A0C-4B4C-B06C-864013F64CE7}" presName="node" presStyleLbl="node1" presStyleIdx="4" presStyleCnt="5">
        <dgm:presLayoutVars>
          <dgm:bulletEnabled val="1"/>
        </dgm:presLayoutVars>
      </dgm:prSet>
      <dgm:spPr/>
    </dgm:pt>
    <dgm:pt modelId="{0DBD1544-92D8-4B6B-92B7-55FBEF8C3441}" type="pres">
      <dgm:prSet presAssocID="{EA963B5A-6A0C-4B4C-B06C-864013F64CE7}" presName="dummy" presStyleCnt="0"/>
      <dgm:spPr/>
    </dgm:pt>
    <dgm:pt modelId="{E25A7421-772F-4F40-99F1-626E657A89A2}" type="pres">
      <dgm:prSet presAssocID="{A27330BD-45C9-4443-B2E3-595527CB490B}" presName="sibTrans" presStyleLbl="sibTrans2D1" presStyleIdx="4" presStyleCnt="5"/>
      <dgm:spPr/>
    </dgm:pt>
  </dgm:ptLst>
  <dgm:cxnLst>
    <dgm:cxn modelId="{27FFF007-52FA-4DC3-B9AB-4C0DF9C2F73B}" type="presOf" srcId="{A27330BD-45C9-4443-B2E3-595527CB490B}" destId="{E25A7421-772F-4F40-99F1-626E657A89A2}" srcOrd="0" destOrd="0" presId="urn:microsoft.com/office/officeart/2005/8/layout/radial6"/>
    <dgm:cxn modelId="{F0288929-8804-40A8-9A82-5AF5BD57615B}" type="presOf" srcId="{7AF233D2-D392-456C-9B81-B0A2CE62A886}" destId="{1EF3C074-8452-4FF3-BA16-816C66B943FE}" srcOrd="0" destOrd="0" presId="urn:microsoft.com/office/officeart/2005/8/layout/radial6"/>
    <dgm:cxn modelId="{2543C82B-0FC4-47C0-95A4-B333F9319145}" type="presOf" srcId="{B06A4340-6D79-4CEC-AFE3-4051954D9397}" destId="{59497913-FD82-4EE2-8CFB-4DB9961F8638}" srcOrd="0" destOrd="0" presId="urn:microsoft.com/office/officeart/2005/8/layout/radial6"/>
    <dgm:cxn modelId="{F545A42F-5F67-4304-90A1-B7FE1A79DABD}" type="presOf" srcId="{A4B1391E-02EE-46BD-AE54-BD914EFE5483}" destId="{52BED40B-A563-4EED-ABBC-4CCC3F22FBAF}" srcOrd="0" destOrd="0" presId="urn:microsoft.com/office/officeart/2005/8/layout/radial6"/>
    <dgm:cxn modelId="{7D44245C-DC7D-4A62-8EEC-10810FDD389A}" type="presOf" srcId="{DB846AF8-66F4-4963-ADA5-98C030AEAB23}" destId="{711984DE-A85A-4D77-B73C-9E21ACD4F6D6}" srcOrd="0" destOrd="0" presId="urn:microsoft.com/office/officeart/2005/8/layout/radial6"/>
    <dgm:cxn modelId="{94620A66-09B1-434E-9021-AEE7660D0AFD}" srcId="{955433C6-1BFB-47BA-9B29-41D7786B9455}" destId="{B5C10ECE-1593-4C1A-963C-F54B50F5D2C8}" srcOrd="3" destOrd="0" parTransId="{25D166BD-CE2A-4CE2-91D7-0EDD0559EA8E}" sibTransId="{DF5D6B2B-EAE1-4AFD-AF9D-685A89490C04}"/>
    <dgm:cxn modelId="{D9E44973-144B-43E4-83C6-04C728EF2EC8}" type="presOf" srcId="{A45180C0-FB50-44F6-8F42-30BF3DFFB9AB}" destId="{AF294F8A-5BED-4F70-9B4B-C9912CE54C3F}" srcOrd="0" destOrd="0" presId="urn:microsoft.com/office/officeart/2005/8/layout/radial6"/>
    <dgm:cxn modelId="{58D82156-B279-4306-A394-9691EAD0CD5C}" srcId="{955433C6-1BFB-47BA-9B29-41D7786B9455}" destId="{A4B1391E-02EE-46BD-AE54-BD914EFE5483}" srcOrd="0" destOrd="0" parTransId="{598283A3-1478-4BDC-83AA-D737227E7007}" sibTransId="{94120730-930C-434D-A94C-944E8CB11E9D}"/>
    <dgm:cxn modelId="{18228282-DEF5-446C-A447-7671EF50B65D}" srcId="{955433C6-1BFB-47BA-9B29-41D7786B9455}" destId="{7AF233D2-D392-456C-9B81-B0A2CE62A886}" srcOrd="2" destOrd="0" parTransId="{B7477AA7-CA57-4CAA-A4BC-5302E39FF133}" sibTransId="{A45180C0-FB50-44F6-8F42-30BF3DFFB9AB}"/>
    <dgm:cxn modelId="{03DF1A9C-4FC6-4E6E-B8C8-D0A58DB8D980}" type="presOf" srcId="{94120730-930C-434D-A94C-944E8CB11E9D}" destId="{A7221DD0-373A-4D0F-93B3-279DBBAC457A}" srcOrd="0" destOrd="0" presId="urn:microsoft.com/office/officeart/2005/8/layout/radial6"/>
    <dgm:cxn modelId="{78BF3D9D-8888-439A-9641-5885F530C096}" type="presOf" srcId="{8B524952-4621-4C2A-8FE3-18F614E5FD3D}" destId="{9758C118-260F-4F77-B0A7-23CB99D836ED}" srcOrd="0" destOrd="0" presId="urn:microsoft.com/office/officeart/2005/8/layout/radial6"/>
    <dgm:cxn modelId="{F30A9D9E-60F4-47C1-8CF1-3C7D28D2D79B}" type="presOf" srcId="{DF5D6B2B-EAE1-4AFD-AF9D-685A89490C04}" destId="{9FC5A299-FEC0-4AA1-B404-CEFDA45B9130}" srcOrd="0" destOrd="0" presId="urn:microsoft.com/office/officeart/2005/8/layout/radial6"/>
    <dgm:cxn modelId="{9C7936BF-CC80-4EA7-B808-65DD8A89EF70}" type="presOf" srcId="{955433C6-1BFB-47BA-9B29-41D7786B9455}" destId="{C39488F5-F1D7-4E6F-94E5-F64EB6042597}" srcOrd="0" destOrd="0" presId="urn:microsoft.com/office/officeart/2005/8/layout/radial6"/>
    <dgm:cxn modelId="{89FD48C6-08EE-42BA-954D-7EEF7CAF2580}" srcId="{B06A4340-6D79-4CEC-AFE3-4051954D9397}" destId="{955433C6-1BFB-47BA-9B29-41D7786B9455}" srcOrd="0" destOrd="0" parTransId="{DFA59050-7E60-4CE0-9186-345D9D3B8284}" sibTransId="{F6B8D418-4944-4B2E-8745-E65BA498AFC7}"/>
    <dgm:cxn modelId="{3BF351E0-932A-42B7-B1C5-FFEDB8FD3081}" srcId="{955433C6-1BFB-47BA-9B29-41D7786B9455}" destId="{EA963B5A-6A0C-4B4C-B06C-864013F64CE7}" srcOrd="4" destOrd="0" parTransId="{551E261F-FAA6-4F34-93D1-C7A82CDF8C88}" sibTransId="{A27330BD-45C9-4443-B2E3-595527CB490B}"/>
    <dgm:cxn modelId="{9EB25EE2-1D96-4E74-B9B0-22C6EA148591}" srcId="{955433C6-1BFB-47BA-9B29-41D7786B9455}" destId="{DB846AF8-66F4-4963-ADA5-98C030AEAB23}" srcOrd="1" destOrd="0" parTransId="{26A3E750-0ECB-4396-81AF-3A2C30617F82}" sibTransId="{8B524952-4621-4C2A-8FE3-18F614E5FD3D}"/>
    <dgm:cxn modelId="{615C39F2-BA30-4793-9535-FFD4842425B5}" type="presOf" srcId="{B5C10ECE-1593-4C1A-963C-F54B50F5D2C8}" destId="{BF007073-981A-49E7-A778-3CAFFC53EF83}" srcOrd="0" destOrd="0" presId="urn:microsoft.com/office/officeart/2005/8/layout/radial6"/>
    <dgm:cxn modelId="{034023F6-6CB8-48AC-8F22-45465827887E}" type="presOf" srcId="{EA963B5A-6A0C-4B4C-B06C-864013F64CE7}" destId="{6F69DE66-D65C-4C72-988B-B88C7FAFFDF3}" srcOrd="0" destOrd="0" presId="urn:microsoft.com/office/officeart/2005/8/layout/radial6"/>
    <dgm:cxn modelId="{73429499-663D-4FF5-8C8C-9333E808C5A0}" type="presParOf" srcId="{59497913-FD82-4EE2-8CFB-4DB9961F8638}" destId="{C39488F5-F1D7-4E6F-94E5-F64EB6042597}" srcOrd="0" destOrd="0" presId="urn:microsoft.com/office/officeart/2005/8/layout/radial6"/>
    <dgm:cxn modelId="{F84A9447-DB2F-42AF-B085-803D4F097340}" type="presParOf" srcId="{59497913-FD82-4EE2-8CFB-4DB9961F8638}" destId="{52BED40B-A563-4EED-ABBC-4CCC3F22FBAF}" srcOrd="1" destOrd="0" presId="urn:microsoft.com/office/officeart/2005/8/layout/radial6"/>
    <dgm:cxn modelId="{B2E38A22-A287-424F-BFB2-48A10883C47B}" type="presParOf" srcId="{59497913-FD82-4EE2-8CFB-4DB9961F8638}" destId="{2F798EB1-C165-42AE-BD55-5BFA34B89AD8}" srcOrd="2" destOrd="0" presId="urn:microsoft.com/office/officeart/2005/8/layout/radial6"/>
    <dgm:cxn modelId="{99DE8627-A526-40A5-A1B9-1BFCAFF8126E}" type="presParOf" srcId="{59497913-FD82-4EE2-8CFB-4DB9961F8638}" destId="{A7221DD0-373A-4D0F-93B3-279DBBAC457A}" srcOrd="3" destOrd="0" presId="urn:microsoft.com/office/officeart/2005/8/layout/radial6"/>
    <dgm:cxn modelId="{D984C9BF-71AD-42C8-AC12-84CA405DE317}" type="presParOf" srcId="{59497913-FD82-4EE2-8CFB-4DB9961F8638}" destId="{711984DE-A85A-4D77-B73C-9E21ACD4F6D6}" srcOrd="4" destOrd="0" presId="urn:microsoft.com/office/officeart/2005/8/layout/radial6"/>
    <dgm:cxn modelId="{E9F0D1EB-59FF-46BF-A605-07D57CBD7C82}" type="presParOf" srcId="{59497913-FD82-4EE2-8CFB-4DB9961F8638}" destId="{21082B4D-1910-4BBC-91C2-B881C89A063D}" srcOrd="5" destOrd="0" presId="urn:microsoft.com/office/officeart/2005/8/layout/radial6"/>
    <dgm:cxn modelId="{75578B49-105C-4EE0-977F-78786A402B25}" type="presParOf" srcId="{59497913-FD82-4EE2-8CFB-4DB9961F8638}" destId="{9758C118-260F-4F77-B0A7-23CB99D836ED}" srcOrd="6" destOrd="0" presId="urn:microsoft.com/office/officeart/2005/8/layout/radial6"/>
    <dgm:cxn modelId="{678B780B-C717-4E1A-960D-6CA1D84A1AA8}" type="presParOf" srcId="{59497913-FD82-4EE2-8CFB-4DB9961F8638}" destId="{1EF3C074-8452-4FF3-BA16-816C66B943FE}" srcOrd="7" destOrd="0" presId="urn:microsoft.com/office/officeart/2005/8/layout/radial6"/>
    <dgm:cxn modelId="{90DCE767-FF0C-4C28-9588-AB5507EFEEA9}" type="presParOf" srcId="{59497913-FD82-4EE2-8CFB-4DB9961F8638}" destId="{1712CA94-5D2E-4375-8FF2-0EE99675502B}" srcOrd="8" destOrd="0" presId="urn:microsoft.com/office/officeart/2005/8/layout/radial6"/>
    <dgm:cxn modelId="{2EA354DC-760E-41A0-B3C0-50FAB83EC2AF}" type="presParOf" srcId="{59497913-FD82-4EE2-8CFB-4DB9961F8638}" destId="{AF294F8A-5BED-4F70-9B4B-C9912CE54C3F}" srcOrd="9" destOrd="0" presId="urn:microsoft.com/office/officeart/2005/8/layout/radial6"/>
    <dgm:cxn modelId="{9C35C5BC-EDBF-4C2C-AA8B-F2AF5FD1A6AB}" type="presParOf" srcId="{59497913-FD82-4EE2-8CFB-4DB9961F8638}" destId="{BF007073-981A-49E7-A778-3CAFFC53EF83}" srcOrd="10" destOrd="0" presId="urn:microsoft.com/office/officeart/2005/8/layout/radial6"/>
    <dgm:cxn modelId="{A08001F2-B3D3-44CB-8849-89AAA858D00C}" type="presParOf" srcId="{59497913-FD82-4EE2-8CFB-4DB9961F8638}" destId="{D9598783-0E45-496D-8EF5-5C7F72DCED41}" srcOrd="11" destOrd="0" presId="urn:microsoft.com/office/officeart/2005/8/layout/radial6"/>
    <dgm:cxn modelId="{CD258DA2-99D7-47ED-B3CE-CB40DF46E559}" type="presParOf" srcId="{59497913-FD82-4EE2-8CFB-4DB9961F8638}" destId="{9FC5A299-FEC0-4AA1-B404-CEFDA45B9130}" srcOrd="12" destOrd="0" presId="urn:microsoft.com/office/officeart/2005/8/layout/radial6"/>
    <dgm:cxn modelId="{E79A05B3-A203-49D4-854F-8964D705F43B}" type="presParOf" srcId="{59497913-FD82-4EE2-8CFB-4DB9961F8638}" destId="{6F69DE66-D65C-4C72-988B-B88C7FAFFDF3}" srcOrd="13" destOrd="0" presId="urn:microsoft.com/office/officeart/2005/8/layout/radial6"/>
    <dgm:cxn modelId="{A67C3875-CDB9-4252-8BD1-30D5F396B327}" type="presParOf" srcId="{59497913-FD82-4EE2-8CFB-4DB9961F8638}" destId="{0DBD1544-92D8-4B6B-92B7-55FBEF8C3441}" srcOrd="14" destOrd="0" presId="urn:microsoft.com/office/officeart/2005/8/layout/radial6"/>
    <dgm:cxn modelId="{C340D4D0-F247-4415-A111-543C1865D071}" type="presParOf" srcId="{59497913-FD82-4EE2-8CFB-4DB9961F8638}" destId="{E25A7421-772F-4F40-99F1-626E657A89A2}" srcOrd="15" destOrd="0" presId="urn:microsoft.com/office/officeart/2005/8/layout/radial6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3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B4C6AD-85F6-44F0-AE4A-0B94BDEB7B55}" type="doc">
      <dgm:prSet loTypeId="urn:microsoft.com/office/officeart/2005/8/layout/radial5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23DAA91-5D2C-4B38-9323-3429319D5DF7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Restaurants</a:t>
          </a:r>
        </a:p>
      </dgm:t>
    </dgm:pt>
    <dgm:pt modelId="{9880EA1D-5BF9-48C7-8636-8C6DBDFCF5F7}" type="parTrans" cxnId="{9A8333BC-853A-45A4-B041-FBA2A69E57E7}">
      <dgm:prSet/>
      <dgm:spPr/>
      <dgm:t>
        <a:bodyPr/>
        <a:lstStyle/>
        <a:p>
          <a:endParaRPr lang="en-US"/>
        </a:p>
      </dgm:t>
    </dgm:pt>
    <dgm:pt modelId="{5E7F7C6B-A4AB-48EE-85F6-8B1462AA5ED3}" type="sibTrans" cxnId="{9A8333BC-853A-45A4-B041-FBA2A69E57E7}">
      <dgm:prSet/>
      <dgm:spPr/>
      <dgm:t>
        <a:bodyPr/>
        <a:lstStyle/>
        <a:p>
          <a:endParaRPr lang="en-US"/>
        </a:p>
      </dgm:t>
    </dgm:pt>
    <dgm:pt modelId="{8A0DBDAB-D386-47AB-8F35-AC832C88462C}">
      <dgm:prSet phldrT="[Text]" custT="1"/>
      <dgm:spPr>
        <a:solidFill>
          <a:srgbClr val="5C458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7780" tIns="17780" rIns="17780" bIns="1778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Casual Dining</a:t>
          </a:r>
        </a:p>
      </dgm:t>
    </dgm:pt>
    <dgm:pt modelId="{A9645825-194C-44FD-A3F5-BEAA9C1E51C6}" type="parTrans" cxnId="{DC17592D-E055-45F7-94FF-CA2A039A831A}">
      <dgm:prSet/>
      <dgm:spPr/>
      <dgm:t>
        <a:bodyPr/>
        <a:lstStyle/>
        <a:p>
          <a:endParaRPr lang="en-US"/>
        </a:p>
      </dgm:t>
    </dgm:pt>
    <dgm:pt modelId="{E0709010-FFF8-46E2-932F-36FD1F85E927}" type="sibTrans" cxnId="{DC17592D-E055-45F7-94FF-CA2A039A831A}">
      <dgm:prSet/>
      <dgm:spPr/>
      <dgm:t>
        <a:bodyPr/>
        <a:lstStyle/>
        <a:p>
          <a:endParaRPr lang="en-US"/>
        </a:p>
      </dgm:t>
    </dgm:pt>
    <dgm:pt modelId="{F6F541EE-CB7B-44B8-9A56-C9C7736764D4}">
      <dgm:prSet phldrT="[Text]" custT="1"/>
      <dgm:spPr>
        <a:solidFill>
          <a:srgbClr val="5C458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7780" tIns="17780" rIns="17780" bIns="1778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QSR</a:t>
          </a:r>
        </a:p>
      </dgm:t>
    </dgm:pt>
    <dgm:pt modelId="{DD4DD3B5-CE80-4DE4-A3B6-38DC9ACF3C1A}" type="parTrans" cxnId="{DFBDCBC2-7CDA-4BB5-921F-91C65205866E}">
      <dgm:prSet/>
      <dgm:spPr/>
      <dgm:t>
        <a:bodyPr/>
        <a:lstStyle/>
        <a:p>
          <a:endParaRPr lang="en-US"/>
        </a:p>
      </dgm:t>
    </dgm:pt>
    <dgm:pt modelId="{DB4ACCA3-8F4E-4CDB-B238-1AF20F033751}" type="sibTrans" cxnId="{DFBDCBC2-7CDA-4BB5-921F-91C65205866E}">
      <dgm:prSet/>
      <dgm:spPr/>
      <dgm:t>
        <a:bodyPr/>
        <a:lstStyle/>
        <a:p>
          <a:endParaRPr lang="en-US"/>
        </a:p>
      </dgm:t>
    </dgm:pt>
    <dgm:pt modelId="{D76E1989-DCEC-499B-A594-7C616DC616D8}">
      <dgm:prSet phldrT="[Text]" custT="1"/>
      <dgm:spPr>
        <a:solidFill>
          <a:srgbClr val="5C458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7780" tIns="17780" rIns="17780" bIns="1778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Pubs</a:t>
          </a:r>
        </a:p>
      </dgm:t>
    </dgm:pt>
    <dgm:pt modelId="{753B2A3B-616A-40BE-9E91-FCD394326409}" type="parTrans" cxnId="{8F325121-44A7-4B4F-A95F-23B56577DE04}">
      <dgm:prSet/>
      <dgm:spPr/>
      <dgm:t>
        <a:bodyPr/>
        <a:lstStyle/>
        <a:p>
          <a:endParaRPr lang="en-US"/>
        </a:p>
      </dgm:t>
    </dgm:pt>
    <dgm:pt modelId="{84A66F21-50BC-4FBA-8822-860E913F9D4C}" type="sibTrans" cxnId="{8F325121-44A7-4B4F-A95F-23B56577DE04}">
      <dgm:prSet/>
      <dgm:spPr/>
      <dgm:t>
        <a:bodyPr/>
        <a:lstStyle/>
        <a:p>
          <a:endParaRPr lang="en-US"/>
        </a:p>
      </dgm:t>
    </dgm:pt>
    <dgm:pt modelId="{BCF18475-6B94-42DD-BB7C-7253918B01C4}">
      <dgm:prSet phldrT="[Text]" custT="1"/>
      <dgm:spPr>
        <a:solidFill>
          <a:srgbClr val="5C458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7780" tIns="17780" rIns="17780" bIns="1778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Food Courts</a:t>
          </a:r>
        </a:p>
      </dgm:t>
    </dgm:pt>
    <dgm:pt modelId="{04053D22-F2DF-4DD5-B3E2-73748F93138E}" type="parTrans" cxnId="{40FA6530-C049-430B-8F5C-BFB188AC842B}">
      <dgm:prSet/>
      <dgm:spPr/>
      <dgm:t>
        <a:bodyPr/>
        <a:lstStyle/>
        <a:p>
          <a:endParaRPr lang="en-US"/>
        </a:p>
      </dgm:t>
    </dgm:pt>
    <dgm:pt modelId="{A855AAFE-D7AD-4D25-B673-0D091638E1B8}" type="sibTrans" cxnId="{40FA6530-C049-430B-8F5C-BFB188AC842B}">
      <dgm:prSet/>
      <dgm:spPr/>
      <dgm:t>
        <a:bodyPr/>
        <a:lstStyle/>
        <a:p>
          <a:endParaRPr lang="en-US"/>
        </a:p>
      </dgm:t>
    </dgm:pt>
    <dgm:pt modelId="{93944E3E-0E42-4CEE-A23B-E55D50E5D3C9}">
      <dgm:prSet phldrT="[Text]" custT="1"/>
      <dgm:spPr>
        <a:solidFill>
          <a:srgbClr val="5C458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7780" tIns="17780" rIns="17780" bIns="1778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Cafés</a:t>
          </a:r>
        </a:p>
      </dgm:t>
    </dgm:pt>
    <dgm:pt modelId="{AD9E4292-A7E8-4E5C-A03A-B505A508E813}" type="parTrans" cxnId="{03450A78-6389-471E-8144-99650CC2A91B}">
      <dgm:prSet/>
      <dgm:spPr/>
      <dgm:t>
        <a:bodyPr/>
        <a:lstStyle/>
        <a:p>
          <a:endParaRPr lang="en-US"/>
        </a:p>
      </dgm:t>
    </dgm:pt>
    <dgm:pt modelId="{924F70C3-9130-4D5F-9B94-9BA79FE4F738}" type="sibTrans" cxnId="{03450A78-6389-471E-8144-99650CC2A91B}">
      <dgm:prSet/>
      <dgm:spPr/>
      <dgm:t>
        <a:bodyPr/>
        <a:lstStyle/>
        <a:p>
          <a:endParaRPr lang="en-US"/>
        </a:p>
      </dgm:t>
    </dgm:pt>
    <dgm:pt modelId="{C83BE8B0-BDFA-413A-BA8B-73513C8EE8D7}">
      <dgm:prSet phldrT="[Text]"/>
      <dgm:spPr>
        <a:solidFill>
          <a:srgbClr val="5C4582"/>
        </a:solidFill>
      </dgm:spPr>
      <dgm:t>
        <a:bodyPr/>
        <a:lstStyle/>
        <a:p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Fine </a:t>
          </a:r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Dining</a:t>
          </a:r>
        </a:p>
      </dgm:t>
    </dgm:pt>
    <dgm:pt modelId="{9CE4A4E7-7694-4F3B-BBCF-7449C144797A}" type="parTrans" cxnId="{9C926F42-0BC8-48A7-937E-F46C01F893FE}">
      <dgm:prSet/>
      <dgm:spPr/>
      <dgm:t>
        <a:bodyPr/>
        <a:lstStyle/>
        <a:p>
          <a:endParaRPr lang="en-US"/>
        </a:p>
      </dgm:t>
    </dgm:pt>
    <dgm:pt modelId="{94AB1720-1B44-4378-8F9E-1CDD48A15A15}" type="sibTrans" cxnId="{9C926F42-0BC8-48A7-937E-F46C01F893FE}">
      <dgm:prSet/>
      <dgm:spPr/>
      <dgm:t>
        <a:bodyPr/>
        <a:lstStyle/>
        <a:p>
          <a:endParaRPr lang="en-US"/>
        </a:p>
      </dgm:t>
    </dgm:pt>
    <dgm:pt modelId="{E14E6AD2-F65A-47A8-B024-B4EA0CC66574}" type="pres">
      <dgm:prSet presAssocID="{D7B4C6AD-85F6-44F0-AE4A-0B94BDEB7B5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D1CA499-7566-4CDA-A261-5E1A0199C910}" type="pres">
      <dgm:prSet presAssocID="{223DAA91-5D2C-4B38-9323-3429319D5DF7}" presName="centerShape" presStyleLbl="node0" presStyleIdx="0" presStyleCnt="1"/>
      <dgm:spPr/>
    </dgm:pt>
    <dgm:pt modelId="{E141DD96-4F4B-4CC8-96C7-26064B786122}" type="pres">
      <dgm:prSet presAssocID="{9CE4A4E7-7694-4F3B-BBCF-7449C144797A}" presName="parTrans" presStyleLbl="sibTrans2D1" presStyleIdx="0" presStyleCnt="6"/>
      <dgm:spPr/>
    </dgm:pt>
    <dgm:pt modelId="{0B7F832D-0D7A-4E68-85C3-DB2150F10DDA}" type="pres">
      <dgm:prSet presAssocID="{9CE4A4E7-7694-4F3B-BBCF-7449C144797A}" presName="connectorText" presStyleLbl="sibTrans2D1" presStyleIdx="0" presStyleCnt="6"/>
      <dgm:spPr/>
    </dgm:pt>
    <dgm:pt modelId="{E535B8D8-E060-45C1-AB85-543F7BB2F7F8}" type="pres">
      <dgm:prSet presAssocID="{C83BE8B0-BDFA-413A-BA8B-73513C8EE8D7}" presName="node" presStyleLbl="node1" presStyleIdx="0" presStyleCnt="6">
        <dgm:presLayoutVars>
          <dgm:bulletEnabled val="1"/>
        </dgm:presLayoutVars>
      </dgm:prSet>
      <dgm:spPr/>
    </dgm:pt>
    <dgm:pt modelId="{DD925382-D1EB-4588-820D-ECEC101873E3}" type="pres">
      <dgm:prSet presAssocID="{A9645825-194C-44FD-A3F5-BEAA9C1E51C6}" presName="parTrans" presStyleLbl="sibTrans2D1" presStyleIdx="1" presStyleCnt="6"/>
      <dgm:spPr/>
    </dgm:pt>
    <dgm:pt modelId="{E687B3DD-7BE5-424D-ABAF-B179420E4DCC}" type="pres">
      <dgm:prSet presAssocID="{A9645825-194C-44FD-A3F5-BEAA9C1E51C6}" presName="connectorText" presStyleLbl="sibTrans2D1" presStyleIdx="1" presStyleCnt="6"/>
      <dgm:spPr/>
    </dgm:pt>
    <dgm:pt modelId="{FF26F7C9-2BF2-422B-94F4-DE38C889A5C1}" type="pres">
      <dgm:prSet presAssocID="{8A0DBDAB-D386-47AB-8F35-AC832C88462C}" presName="node" presStyleLbl="node1" presStyleIdx="1" presStyleCnt="6">
        <dgm:presLayoutVars>
          <dgm:bulletEnabled val="1"/>
        </dgm:presLayoutVars>
      </dgm:prSet>
      <dgm:spPr>
        <a:xfrm>
          <a:off x="4919442" y="936575"/>
          <a:ext cx="1333398" cy="1333398"/>
        </a:xfrm>
        <a:prstGeom prst="ellipse">
          <a:avLst/>
        </a:prstGeom>
      </dgm:spPr>
    </dgm:pt>
    <dgm:pt modelId="{1257538C-45DE-43E9-88CA-23FDA0024423}" type="pres">
      <dgm:prSet presAssocID="{DD4DD3B5-CE80-4DE4-A3B6-38DC9ACF3C1A}" presName="parTrans" presStyleLbl="sibTrans2D1" presStyleIdx="2" presStyleCnt="6"/>
      <dgm:spPr/>
    </dgm:pt>
    <dgm:pt modelId="{2F582B7B-B70F-4D2F-9B88-18B54D4634A7}" type="pres">
      <dgm:prSet presAssocID="{DD4DD3B5-CE80-4DE4-A3B6-38DC9ACF3C1A}" presName="connectorText" presStyleLbl="sibTrans2D1" presStyleIdx="2" presStyleCnt="6"/>
      <dgm:spPr/>
    </dgm:pt>
    <dgm:pt modelId="{7666C70C-7D16-43D4-A6D3-FBF1D6DCD482}" type="pres">
      <dgm:prSet presAssocID="{F6F541EE-CB7B-44B8-9A56-C9C7736764D4}" presName="node" presStyleLbl="node1" presStyleIdx="2" presStyleCnt="6">
        <dgm:presLayoutVars>
          <dgm:bulletEnabled val="1"/>
        </dgm:presLayoutVars>
      </dgm:prSet>
      <dgm:spPr>
        <a:xfrm>
          <a:off x="4919442" y="2803676"/>
          <a:ext cx="1333398" cy="1333398"/>
        </a:xfrm>
        <a:prstGeom prst="ellipse">
          <a:avLst/>
        </a:prstGeom>
      </dgm:spPr>
    </dgm:pt>
    <dgm:pt modelId="{064E9D1B-C6C2-400D-9BA3-F53A0BC66F3B}" type="pres">
      <dgm:prSet presAssocID="{AD9E4292-A7E8-4E5C-A03A-B505A508E813}" presName="parTrans" presStyleLbl="sibTrans2D1" presStyleIdx="3" presStyleCnt="6"/>
      <dgm:spPr/>
    </dgm:pt>
    <dgm:pt modelId="{38F7AD45-75C4-40A0-B31D-6C29BC931AE6}" type="pres">
      <dgm:prSet presAssocID="{AD9E4292-A7E8-4E5C-A03A-B505A508E813}" presName="connectorText" presStyleLbl="sibTrans2D1" presStyleIdx="3" presStyleCnt="6"/>
      <dgm:spPr/>
    </dgm:pt>
    <dgm:pt modelId="{0FD7CB81-F19F-4646-8CDE-05E8493FB1AA}" type="pres">
      <dgm:prSet presAssocID="{93944E3E-0E42-4CEE-A23B-E55D50E5D3C9}" presName="node" presStyleLbl="node1" presStyleIdx="3" presStyleCnt="6">
        <dgm:presLayoutVars>
          <dgm:bulletEnabled val="1"/>
        </dgm:presLayoutVars>
      </dgm:prSet>
      <dgm:spPr>
        <a:xfrm>
          <a:off x="3302485" y="3737227"/>
          <a:ext cx="1333398" cy="1333398"/>
        </a:xfrm>
        <a:prstGeom prst="ellipse">
          <a:avLst/>
        </a:prstGeom>
      </dgm:spPr>
    </dgm:pt>
    <dgm:pt modelId="{0D50EA94-DA5D-4EE5-9422-5D53D1416F5B}" type="pres">
      <dgm:prSet presAssocID="{753B2A3B-616A-40BE-9E91-FCD394326409}" presName="parTrans" presStyleLbl="sibTrans2D1" presStyleIdx="4" presStyleCnt="6"/>
      <dgm:spPr/>
    </dgm:pt>
    <dgm:pt modelId="{E9F99E0A-51F5-4D86-8B0D-B67A3AB36017}" type="pres">
      <dgm:prSet presAssocID="{753B2A3B-616A-40BE-9E91-FCD394326409}" presName="connectorText" presStyleLbl="sibTrans2D1" presStyleIdx="4" presStyleCnt="6"/>
      <dgm:spPr/>
    </dgm:pt>
    <dgm:pt modelId="{6A4695CE-0F17-4EEF-A563-62608578B7AB}" type="pres">
      <dgm:prSet presAssocID="{D76E1989-DCEC-499B-A594-7C616DC616D8}" presName="node" presStyleLbl="node1" presStyleIdx="4" presStyleCnt="6">
        <dgm:presLayoutVars>
          <dgm:bulletEnabled val="1"/>
        </dgm:presLayoutVars>
      </dgm:prSet>
      <dgm:spPr>
        <a:xfrm>
          <a:off x="1685528" y="2803676"/>
          <a:ext cx="1333398" cy="1333398"/>
        </a:xfrm>
        <a:prstGeom prst="ellipse">
          <a:avLst/>
        </a:prstGeom>
      </dgm:spPr>
    </dgm:pt>
    <dgm:pt modelId="{5940B8AC-2419-4BBC-8EB3-C9FC2576B69A}" type="pres">
      <dgm:prSet presAssocID="{04053D22-F2DF-4DD5-B3E2-73748F93138E}" presName="parTrans" presStyleLbl="sibTrans2D1" presStyleIdx="5" presStyleCnt="6"/>
      <dgm:spPr/>
    </dgm:pt>
    <dgm:pt modelId="{FCDC31CD-C1EA-4585-93F2-8E434010DB5C}" type="pres">
      <dgm:prSet presAssocID="{04053D22-F2DF-4DD5-B3E2-73748F93138E}" presName="connectorText" presStyleLbl="sibTrans2D1" presStyleIdx="5" presStyleCnt="6"/>
      <dgm:spPr/>
    </dgm:pt>
    <dgm:pt modelId="{2D0CDA9D-7269-4A8A-B9BD-848ABEA8BEBA}" type="pres">
      <dgm:prSet presAssocID="{BCF18475-6B94-42DD-BB7C-7253918B01C4}" presName="node" presStyleLbl="node1" presStyleIdx="5" presStyleCnt="6">
        <dgm:presLayoutVars>
          <dgm:bulletEnabled val="1"/>
        </dgm:presLayoutVars>
      </dgm:prSet>
      <dgm:spPr>
        <a:xfrm>
          <a:off x="1685528" y="936575"/>
          <a:ext cx="1333398" cy="1333398"/>
        </a:xfrm>
        <a:prstGeom prst="ellipse">
          <a:avLst/>
        </a:prstGeom>
      </dgm:spPr>
    </dgm:pt>
  </dgm:ptLst>
  <dgm:cxnLst>
    <dgm:cxn modelId="{E97DCB03-8A88-461F-B6BA-5AFCF2C15BF3}" type="presOf" srcId="{223DAA91-5D2C-4B38-9323-3429319D5DF7}" destId="{DD1CA499-7566-4CDA-A261-5E1A0199C910}" srcOrd="0" destOrd="0" presId="urn:microsoft.com/office/officeart/2005/8/layout/radial5"/>
    <dgm:cxn modelId="{3D498818-0985-433F-9631-FFE19858DA0A}" type="presOf" srcId="{8A0DBDAB-D386-47AB-8F35-AC832C88462C}" destId="{FF26F7C9-2BF2-422B-94F4-DE38C889A5C1}" srcOrd="0" destOrd="0" presId="urn:microsoft.com/office/officeart/2005/8/layout/radial5"/>
    <dgm:cxn modelId="{417D7B1B-7F8A-4246-96AC-0254A48DDC2D}" type="presOf" srcId="{C83BE8B0-BDFA-413A-BA8B-73513C8EE8D7}" destId="{E535B8D8-E060-45C1-AB85-543F7BB2F7F8}" srcOrd="0" destOrd="0" presId="urn:microsoft.com/office/officeart/2005/8/layout/radial5"/>
    <dgm:cxn modelId="{8F325121-44A7-4B4F-A95F-23B56577DE04}" srcId="{223DAA91-5D2C-4B38-9323-3429319D5DF7}" destId="{D76E1989-DCEC-499B-A594-7C616DC616D8}" srcOrd="4" destOrd="0" parTransId="{753B2A3B-616A-40BE-9E91-FCD394326409}" sibTransId="{84A66F21-50BC-4FBA-8822-860E913F9D4C}"/>
    <dgm:cxn modelId="{DC17592D-E055-45F7-94FF-CA2A039A831A}" srcId="{223DAA91-5D2C-4B38-9323-3429319D5DF7}" destId="{8A0DBDAB-D386-47AB-8F35-AC832C88462C}" srcOrd="1" destOrd="0" parTransId="{A9645825-194C-44FD-A3F5-BEAA9C1E51C6}" sibTransId="{E0709010-FFF8-46E2-932F-36FD1F85E927}"/>
    <dgm:cxn modelId="{40FA6530-C049-430B-8F5C-BFB188AC842B}" srcId="{223DAA91-5D2C-4B38-9323-3429319D5DF7}" destId="{BCF18475-6B94-42DD-BB7C-7253918B01C4}" srcOrd="5" destOrd="0" parTransId="{04053D22-F2DF-4DD5-B3E2-73748F93138E}" sibTransId="{A855AAFE-D7AD-4D25-B673-0D091638E1B8}"/>
    <dgm:cxn modelId="{A07DB23E-E7E3-47E4-BACA-72BF62C52471}" type="presOf" srcId="{04053D22-F2DF-4DD5-B3E2-73748F93138E}" destId="{5940B8AC-2419-4BBC-8EB3-C9FC2576B69A}" srcOrd="0" destOrd="0" presId="urn:microsoft.com/office/officeart/2005/8/layout/radial5"/>
    <dgm:cxn modelId="{4F1D4360-9766-4064-9FF8-7C586B889FE8}" type="presOf" srcId="{9CE4A4E7-7694-4F3B-BBCF-7449C144797A}" destId="{0B7F832D-0D7A-4E68-85C3-DB2150F10DDA}" srcOrd="1" destOrd="0" presId="urn:microsoft.com/office/officeart/2005/8/layout/radial5"/>
    <dgm:cxn modelId="{9C926F42-0BC8-48A7-937E-F46C01F893FE}" srcId="{223DAA91-5D2C-4B38-9323-3429319D5DF7}" destId="{C83BE8B0-BDFA-413A-BA8B-73513C8EE8D7}" srcOrd="0" destOrd="0" parTransId="{9CE4A4E7-7694-4F3B-BBCF-7449C144797A}" sibTransId="{94AB1720-1B44-4378-8F9E-1CDD48A15A15}"/>
    <dgm:cxn modelId="{F9A4B365-1146-46AE-977A-01DA76849EDF}" type="presOf" srcId="{AD9E4292-A7E8-4E5C-A03A-B505A508E813}" destId="{38F7AD45-75C4-40A0-B31D-6C29BC931AE6}" srcOrd="1" destOrd="0" presId="urn:microsoft.com/office/officeart/2005/8/layout/radial5"/>
    <dgm:cxn modelId="{03450A78-6389-471E-8144-99650CC2A91B}" srcId="{223DAA91-5D2C-4B38-9323-3429319D5DF7}" destId="{93944E3E-0E42-4CEE-A23B-E55D50E5D3C9}" srcOrd="3" destOrd="0" parTransId="{AD9E4292-A7E8-4E5C-A03A-B505A508E813}" sibTransId="{924F70C3-9130-4D5F-9B94-9BA79FE4F738}"/>
    <dgm:cxn modelId="{1779E57E-84CB-44DF-A3D8-9AEF19B13C4A}" type="presOf" srcId="{D76E1989-DCEC-499B-A594-7C616DC616D8}" destId="{6A4695CE-0F17-4EEF-A563-62608578B7AB}" srcOrd="0" destOrd="0" presId="urn:microsoft.com/office/officeart/2005/8/layout/radial5"/>
    <dgm:cxn modelId="{60165E7F-FF2C-4C1A-8088-DFD1FAD0A5D4}" type="presOf" srcId="{93944E3E-0E42-4CEE-A23B-E55D50E5D3C9}" destId="{0FD7CB81-F19F-4646-8CDE-05E8493FB1AA}" srcOrd="0" destOrd="0" presId="urn:microsoft.com/office/officeart/2005/8/layout/radial5"/>
    <dgm:cxn modelId="{C29C2E80-DD3B-4EF4-AF19-20555A6EF7EA}" type="presOf" srcId="{F6F541EE-CB7B-44B8-9A56-C9C7736764D4}" destId="{7666C70C-7D16-43D4-A6D3-FBF1D6DCD482}" srcOrd="0" destOrd="0" presId="urn:microsoft.com/office/officeart/2005/8/layout/radial5"/>
    <dgm:cxn modelId="{545ED382-89C3-4A9F-BEB8-82652D921466}" type="presOf" srcId="{04053D22-F2DF-4DD5-B3E2-73748F93138E}" destId="{FCDC31CD-C1EA-4585-93F2-8E434010DB5C}" srcOrd="1" destOrd="0" presId="urn:microsoft.com/office/officeart/2005/8/layout/radial5"/>
    <dgm:cxn modelId="{1AFE9E8B-54C5-427A-830A-850DF2798A7B}" type="presOf" srcId="{DD4DD3B5-CE80-4DE4-A3B6-38DC9ACF3C1A}" destId="{1257538C-45DE-43E9-88CA-23FDA0024423}" srcOrd="0" destOrd="0" presId="urn:microsoft.com/office/officeart/2005/8/layout/radial5"/>
    <dgm:cxn modelId="{96FB1592-3210-4430-8AD8-A0547A9CC89B}" type="presOf" srcId="{A9645825-194C-44FD-A3F5-BEAA9C1E51C6}" destId="{E687B3DD-7BE5-424D-ABAF-B179420E4DCC}" srcOrd="1" destOrd="0" presId="urn:microsoft.com/office/officeart/2005/8/layout/radial5"/>
    <dgm:cxn modelId="{3A5804A0-0BDE-4F98-A64F-87CD5F197B0D}" type="presOf" srcId="{753B2A3B-616A-40BE-9E91-FCD394326409}" destId="{0D50EA94-DA5D-4EE5-9422-5D53D1416F5B}" srcOrd="0" destOrd="0" presId="urn:microsoft.com/office/officeart/2005/8/layout/radial5"/>
    <dgm:cxn modelId="{A45146A4-769F-4956-8D7E-579372228992}" type="presOf" srcId="{DD4DD3B5-CE80-4DE4-A3B6-38DC9ACF3C1A}" destId="{2F582B7B-B70F-4D2F-9B88-18B54D4634A7}" srcOrd="1" destOrd="0" presId="urn:microsoft.com/office/officeart/2005/8/layout/radial5"/>
    <dgm:cxn modelId="{92E450AF-D7DC-4D5B-A4BD-65559B45749C}" type="presOf" srcId="{D7B4C6AD-85F6-44F0-AE4A-0B94BDEB7B55}" destId="{E14E6AD2-F65A-47A8-B024-B4EA0CC66574}" srcOrd="0" destOrd="0" presId="urn:microsoft.com/office/officeart/2005/8/layout/radial5"/>
    <dgm:cxn modelId="{F38BA9B0-B1B7-479A-A5F9-C53002D79BB4}" type="presOf" srcId="{9CE4A4E7-7694-4F3B-BBCF-7449C144797A}" destId="{E141DD96-4F4B-4CC8-96C7-26064B786122}" srcOrd="0" destOrd="0" presId="urn:microsoft.com/office/officeart/2005/8/layout/radial5"/>
    <dgm:cxn modelId="{9A8333BC-853A-45A4-B041-FBA2A69E57E7}" srcId="{D7B4C6AD-85F6-44F0-AE4A-0B94BDEB7B55}" destId="{223DAA91-5D2C-4B38-9323-3429319D5DF7}" srcOrd="0" destOrd="0" parTransId="{9880EA1D-5BF9-48C7-8636-8C6DBDFCF5F7}" sibTransId="{5E7F7C6B-A4AB-48EE-85F6-8B1462AA5ED3}"/>
    <dgm:cxn modelId="{DFBDCBC2-7CDA-4BB5-921F-91C65205866E}" srcId="{223DAA91-5D2C-4B38-9323-3429319D5DF7}" destId="{F6F541EE-CB7B-44B8-9A56-C9C7736764D4}" srcOrd="2" destOrd="0" parTransId="{DD4DD3B5-CE80-4DE4-A3B6-38DC9ACF3C1A}" sibTransId="{DB4ACCA3-8F4E-4CDB-B238-1AF20F033751}"/>
    <dgm:cxn modelId="{A2033CC6-7356-42A4-B436-935CA9CB038E}" type="presOf" srcId="{BCF18475-6B94-42DD-BB7C-7253918B01C4}" destId="{2D0CDA9D-7269-4A8A-B9BD-848ABEA8BEBA}" srcOrd="0" destOrd="0" presId="urn:microsoft.com/office/officeart/2005/8/layout/radial5"/>
    <dgm:cxn modelId="{F7FAC4C6-215D-4B75-863E-85C525A49D4F}" type="presOf" srcId="{AD9E4292-A7E8-4E5C-A03A-B505A508E813}" destId="{064E9D1B-C6C2-400D-9BA3-F53A0BC66F3B}" srcOrd="0" destOrd="0" presId="urn:microsoft.com/office/officeart/2005/8/layout/radial5"/>
    <dgm:cxn modelId="{439C78D3-664B-45E4-AF69-AC1FEB39173B}" type="presOf" srcId="{753B2A3B-616A-40BE-9E91-FCD394326409}" destId="{E9F99E0A-51F5-4D86-8B0D-B67A3AB36017}" srcOrd="1" destOrd="0" presId="urn:microsoft.com/office/officeart/2005/8/layout/radial5"/>
    <dgm:cxn modelId="{1C095BFC-2DED-4175-BA8F-5851FA59D32A}" type="presOf" srcId="{A9645825-194C-44FD-A3F5-BEAA9C1E51C6}" destId="{DD925382-D1EB-4588-820D-ECEC101873E3}" srcOrd="0" destOrd="0" presId="urn:microsoft.com/office/officeart/2005/8/layout/radial5"/>
    <dgm:cxn modelId="{EAB3D7EE-FD66-477B-BDCA-6560D869C57E}" type="presParOf" srcId="{E14E6AD2-F65A-47A8-B024-B4EA0CC66574}" destId="{DD1CA499-7566-4CDA-A261-5E1A0199C910}" srcOrd="0" destOrd="0" presId="urn:microsoft.com/office/officeart/2005/8/layout/radial5"/>
    <dgm:cxn modelId="{B48636E3-2E78-4C17-A4FB-C67B75CE5EE9}" type="presParOf" srcId="{E14E6AD2-F65A-47A8-B024-B4EA0CC66574}" destId="{E141DD96-4F4B-4CC8-96C7-26064B786122}" srcOrd="1" destOrd="0" presId="urn:microsoft.com/office/officeart/2005/8/layout/radial5"/>
    <dgm:cxn modelId="{F8F35B47-831A-4E58-A958-19EA9D6283C1}" type="presParOf" srcId="{E141DD96-4F4B-4CC8-96C7-26064B786122}" destId="{0B7F832D-0D7A-4E68-85C3-DB2150F10DDA}" srcOrd="0" destOrd="0" presId="urn:microsoft.com/office/officeart/2005/8/layout/radial5"/>
    <dgm:cxn modelId="{EAFEBFBA-43B3-4053-BD41-E87D82EAEFE8}" type="presParOf" srcId="{E14E6AD2-F65A-47A8-B024-B4EA0CC66574}" destId="{E535B8D8-E060-45C1-AB85-543F7BB2F7F8}" srcOrd="2" destOrd="0" presId="urn:microsoft.com/office/officeart/2005/8/layout/radial5"/>
    <dgm:cxn modelId="{D8DA28AC-B862-4479-9443-AFC08A0DFA9D}" type="presParOf" srcId="{E14E6AD2-F65A-47A8-B024-B4EA0CC66574}" destId="{DD925382-D1EB-4588-820D-ECEC101873E3}" srcOrd="3" destOrd="0" presId="urn:microsoft.com/office/officeart/2005/8/layout/radial5"/>
    <dgm:cxn modelId="{6B3E77F4-63F8-411C-88BB-9F431BE89C73}" type="presParOf" srcId="{DD925382-D1EB-4588-820D-ECEC101873E3}" destId="{E687B3DD-7BE5-424D-ABAF-B179420E4DCC}" srcOrd="0" destOrd="0" presId="urn:microsoft.com/office/officeart/2005/8/layout/radial5"/>
    <dgm:cxn modelId="{A584D67A-0350-4F84-913E-E59BEC4553F2}" type="presParOf" srcId="{E14E6AD2-F65A-47A8-B024-B4EA0CC66574}" destId="{FF26F7C9-2BF2-422B-94F4-DE38C889A5C1}" srcOrd="4" destOrd="0" presId="urn:microsoft.com/office/officeart/2005/8/layout/radial5"/>
    <dgm:cxn modelId="{158CB6C5-E99A-46F3-986C-B4E0C849A7EF}" type="presParOf" srcId="{E14E6AD2-F65A-47A8-B024-B4EA0CC66574}" destId="{1257538C-45DE-43E9-88CA-23FDA0024423}" srcOrd="5" destOrd="0" presId="urn:microsoft.com/office/officeart/2005/8/layout/radial5"/>
    <dgm:cxn modelId="{9C0A2764-77C2-479C-8E02-014DA7D69337}" type="presParOf" srcId="{1257538C-45DE-43E9-88CA-23FDA0024423}" destId="{2F582B7B-B70F-4D2F-9B88-18B54D4634A7}" srcOrd="0" destOrd="0" presId="urn:microsoft.com/office/officeart/2005/8/layout/radial5"/>
    <dgm:cxn modelId="{3F9B1678-2726-4C32-A7E9-E65C92714D35}" type="presParOf" srcId="{E14E6AD2-F65A-47A8-B024-B4EA0CC66574}" destId="{7666C70C-7D16-43D4-A6D3-FBF1D6DCD482}" srcOrd="6" destOrd="0" presId="urn:microsoft.com/office/officeart/2005/8/layout/radial5"/>
    <dgm:cxn modelId="{D8A93A38-9079-4C62-9E22-BD4470BDF0F4}" type="presParOf" srcId="{E14E6AD2-F65A-47A8-B024-B4EA0CC66574}" destId="{064E9D1B-C6C2-400D-9BA3-F53A0BC66F3B}" srcOrd="7" destOrd="0" presId="urn:microsoft.com/office/officeart/2005/8/layout/radial5"/>
    <dgm:cxn modelId="{D9FB6B8D-E5DB-4F93-A63D-AB7A4F56645C}" type="presParOf" srcId="{064E9D1B-C6C2-400D-9BA3-F53A0BC66F3B}" destId="{38F7AD45-75C4-40A0-B31D-6C29BC931AE6}" srcOrd="0" destOrd="0" presId="urn:microsoft.com/office/officeart/2005/8/layout/radial5"/>
    <dgm:cxn modelId="{24FC2564-FA6F-4117-AF79-4C1521240635}" type="presParOf" srcId="{E14E6AD2-F65A-47A8-B024-B4EA0CC66574}" destId="{0FD7CB81-F19F-4646-8CDE-05E8493FB1AA}" srcOrd="8" destOrd="0" presId="urn:microsoft.com/office/officeart/2005/8/layout/radial5"/>
    <dgm:cxn modelId="{3AE0044B-7757-4413-9920-E31BACD70E72}" type="presParOf" srcId="{E14E6AD2-F65A-47A8-B024-B4EA0CC66574}" destId="{0D50EA94-DA5D-4EE5-9422-5D53D1416F5B}" srcOrd="9" destOrd="0" presId="urn:microsoft.com/office/officeart/2005/8/layout/radial5"/>
    <dgm:cxn modelId="{D821A156-EEBF-4038-A039-757C0195969A}" type="presParOf" srcId="{0D50EA94-DA5D-4EE5-9422-5D53D1416F5B}" destId="{E9F99E0A-51F5-4D86-8B0D-B67A3AB36017}" srcOrd="0" destOrd="0" presId="urn:microsoft.com/office/officeart/2005/8/layout/radial5"/>
    <dgm:cxn modelId="{FD8F3378-136F-40FE-9D40-1A5F58001F07}" type="presParOf" srcId="{E14E6AD2-F65A-47A8-B024-B4EA0CC66574}" destId="{6A4695CE-0F17-4EEF-A563-62608578B7AB}" srcOrd="10" destOrd="0" presId="urn:microsoft.com/office/officeart/2005/8/layout/radial5"/>
    <dgm:cxn modelId="{BEAE8D94-98A1-47D9-9FFF-8295704B49F2}" type="presParOf" srcId="{E14E6AD2-F65A-47A8-B024-B4EA0CC66574}" destId="{5940B8AC-2419-4BBC-8EB3-C9FC2576B69A}" srcOrd="11" destOrd="0" presId="urn:microsoft.com/office/officeart/2005/8/layout/radial5"/>
    <dgm:cxn modelId="{192B8FED-F598-48C1-BEBF-D2B12FC65DA5}" type="presParOf" srcId="{5940B8AC-2419-4BBC-8EB3-C9FC2576B69A}" destId="{FCDC31CD-C1EA-4585-93F2-8E434010DB5C}" srcOrd="0" destOrd="0" presId="urn:microsoft.com/office/officeart/2005/8/layout/radial5"/>
    <dgm:cxn modelId="{5BC25E6C-5202-4DB4-82FB-0F50061AE6F4}" type="presParOf" srcId="{E14E6AD2-F65A-47A8-B024-B4EA0CC66574}" destId="{2D0CDA9D-7269-4A8A-B9BD-848ABEA8BEBA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6329CB-4F2E-40A9-8A50-2C71AE5B3B21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2C46150-E85A-4745-AA34-0D81967DF93B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QSR enhancements</a:t>
          </a:r>
        </a:p>
      </dgm:t>
    </dgm:pt>
    <dgm:pt modelId="{81107F9A-596C-4DFD-AC70-E75648626320}" type="parTrans" cxnId="{AF820BB9-FC20-4FEF-8E08-E970A587D7AC}">
      <dgm:prSet/>
      <dgm:spPr/>
      <dgm:t>
        <a:bodyPr/>
        <a:lstStyle/>
        <a:p>
          <a:endParaRPr lang="en-US"/>
        </a:p>
      </dgm:t>
    </dgm:pt>
    <dgm:pt modelId="{0260243A-E2B3-4502-8A12-44A9E39F788B}" type="sibTrans" cxnId="{AF820BB9-FC20-4FEF-8E08-E970A587D7AC}">
      <dgm:prSet/>
      <dgm:spPr/>
      <dgm:t>
        <a:bodyPr/>
        <a:lstStyle/>
        <a:p>
          <a:endParaRPr lang="en-US"/>
        </a:p>
      </dgm:t>
    </dgm:pt>
    <dgm:pt modelId="{6167B47E-CF21-4EF7-B6AB-7950B85ABE65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KDS</a:t>
          </a:r>
        </a:p>
      </dgm:t>
    </dgm:pt>
    <dgm:pt modelId="{2310C199-6B87-4E9B-A5CD-C6F72C51BD27}" type="parTrans" cxnId="{D2D4802A-3B39-4BF0-BBBF-3E7110FDB220}">
      <dgm:prSet/>
      <dgm:spPr/>
      <dgm:t>
        <a:bodyPr/>
        <a:lstStyle/>
        <a:p>
          <a:endParaRPr lang="en-US"/>
        </a:p>
      </dgm:t>
    </dgm:pt>
    <dgm:pt modelId="{C529E335-9007-4DEB-AA03-0E9F91DCE402}" type="sibTrans" cxnId="{D2D4802A-3B39-4BF0-BBBF-3E7110FDB220}">
      <dgm:prSet/>
      <dgm:spPr/>
      <dgm:t>
        <a:bodyPr/>
        <a:lstStyle/>
        <a:p>
          <a:endParaRPr lang="en-US"/>
        </a:p>
      </dgm:t>
    </dgm:pt>
    <dgm:pt modelId="{95AF0156-C7A4-4C11-9506-80505E7DDDE8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Split larger tables in multiple parts</a:t>
          </a:r>
        </a:p>
      </dgm:t>
    </dgm:pt>
    <dgm:pt modelId="{6C10D76A-1697-4F14-A50C-F515AC111195}" type="parTrans" cxnId="{517BA82E-D4F2-47CF-923E-02A315CB173D}">
      <dgm:prSet/>
      <dgm:spPr/>
      <dgm:t>
        <a:bodyPr/>
        <a:lstStyle/>
        <a:p>
          <a:endParaRPr lang="en-US"/>
        </a:p>
      </dgm:t>
    </dgm:pt>
    <dgm:pt modelId="{F39417E1-FC42-42A1-BE16-AF47F7641CD0}" type="sibTrans" cxnId="{517BA82E-D4F2-47CF-923E-02A315CB173D}">
      <dgm:prSet/>
      <dgm:spPr/>
      <dgm:t>
        <a:bodyPr/>
        <a:lstStyle/>
        <a:p>
          <a:endParaRPr lang="en-US"/>
        </a:p>
      </dgm:t>
    </dgm:pt>
    <dgm:pt modelId="{650E3D9B-A6EA-42C3-90E6-BC1963D51A7F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Allocate multiple reservations to a table</a:t>
          </a:r>
        </a:p>
      </dgm:t>
    </dgm:pt>
    <dgm:pt modelId="{54BB2EE0-59DE-4A66-907E-F0BF4C9B6C1D}" type="parTrans" cxnId="{04089153-1ED5-4D18-B3D1-1FC7F375A238}">
      <dgm:prSet/>
      <dgm:spPr/>
      <dgm:t>
        <a:bodyPr/>
        <a:lstStyle/>
        <a:p>
          <a:endParaRPr lang="en-US"/>
        </a:p>
      </dgm:t>
    </dgm:pt>
    <dgm:pt modelId="{4AA7129E-60C8-40D5-9031-72999C77ADA9}" type="sibTrans" cxnId="{04089153-1ED5-4D18-B3D1-1FC7F375A238}">
      <dgm:prSet/>
      <dgm:spPr/>
      <dgm:t>
        <a:bodyPr/>
        <a:lstStyle/>
        <a:p>
          <a:endParaRPr lang="en-US"/>
        </a:p>
      </dgm:t>
    </dgm:pt>
    <dgm:pt modelId="{26438B8F-6E7F-42EF-A842-BB4F1D8DEC01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Allergens enhancements</a:t>
          </a:r>
        </a:p>
      </dgm:t>
    </dgm:pt>
    <dgm:pt modelId="{D95B5867-1AB8-47F1-9CA2-BD57D2805E89}" type="parTrans" cxnId="{31B476DC-3B9A-471B-9261-CA446EC1CA0B}">
      <dgm:prSet/>
      <dgm:spPr/>
      <dgm:t>
        <a:bodyPr/>
        <a:lstStyle/>
        <a:p>
          <a:endParaRPr lang="en-US"/>
        </a:p>
      </dgm:t>
    </dgm:pt>
    <dgm:pt modelId="{FC4853FF-02B3-48FA-BB86-FAB173FB62DE}" type="sibTrans" cxnId="{31B476DC-3B9A-471B-9261-CA446EC1CA0B}">
      <dgm:prSet/>
      <dgm:spPr/>
      <dgm:t>
        <a:bodyPr/>
        <a:lstStyle/>
        <a:p>
          <a:endParaRPr lang="en-US"/>
        </a:p>
      </dgm:t>
    </dgm:pt>
    <dgm:pt modelId="{ABFF81CD-0E96-43EE-962E-DB57D39C47D8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Proactive allergens – warning on adding item</a:t>
          </a:r>
        </a:p>
      </dgm:t>
    </dgm:pt>
    <dgm:pt modelId="{212A1B49-8EF7-4E01-A9E2-CAFD3AA8C452}" type="parTrans" cxnId="{9D4F40A0-B00F-4944-B5C5-20FCA30994D6}">
      <dgm:prSet/>
      <dgm:spPr/>
      <dgm:t>
        <a:bodyPr/>
        <a:lstStyle/>
        <a:p>
          <a:endParaRPr lang="en-US"/>
        </a:p>
      </dgm:t>
    </dgm:pt>
    <dgm:pt modelId="{E4EABF32-0B5C-4754-864E-8D5270B4BBCA}" type="sibTrans" cxnId="{9D4F40A0-B00F-4944-B5C5-20FCA30994D6}">
      <dgm:prSet/>
      <dgm:spPr/>
      <dgm:t>
        <a:bodyPr/>
        <a:lstStyle/>
        <a:p>
          <a:endParaRPr lang="en-US"/>
        </a:p>
      </dgm:t>
    </dgm:pt>
    <dgm:pt modelId="{A861BC1B-1CBA-4D79-A885-2BB161A412E6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KDS Web Designer</a:t>
          </a:r>
        </a:p>
      </dgm:t>
    </dgm:pt>
    <dgm:pt modelId="{1B480FB4-A481-422B-9EF9-44669790DD0C}" type="parTrans" cxnId="{E714250E-221C-4C67-AAEE-6D7B4AEFF805}">
      <dgm:prSet/>
      <dgm:spPr/>
      <dgm:t>
        <a:bodyPr/>
        <a:lstStyle/>
        <a:p>
          <a:endParaRPr lang="en-US"/>
        </a:p>
      </dgm:t>
    </dgm:pt>
    <dgm:pt modelId="{5904BC76-0215-43D2-AFAB-C9AC2BE2E91A}" type="sibTrans" cxnId="{E714250E-221C-4C67-AAEE-6D7B4AEFF805}">
      <dgm:prSet/>
      <dgm:spPr/>
      <dgm:t>
        <a:bodyPr/>
        <a:lstStyle/>
        <a:p>
          <a:endParaRPr lang="en-US"/>
        </a:p>
      </dgm:t>
    </dgm:pt>
    <dgm:pt modelId="{AD7411DF-3ACD-478E-8C5A-75397F51B754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KDS Web App</a:t>
          </a:r>
        </a:p>
      </dgm:t>
    </dgm:pt>
    <dgm:pt modelId="{53974007-08D2-403C-B1D4-2345054DCDDB}" type="parTrans" cxnId="{A52742A9-E8DD-4F08-9C09-6953E5AEFDAE}">
      <dgm:prSet/>
      <dgm:spPr/>
      <dgm:t>
        <a:bodyPr/>
        <a:lstStyle/>
        <a:p>
          <a:endParaRPr lang="en-US"/>
        </a:p>
      </dgm:t>
    </dgm:pt>
    <dgm:pt modelId="{5CBA96CD-4D34-4AC3-AC5B-BEC4FD6B567E}" type="sibTrans" cxnId="{A52742A9-E8DD-4F08-9C09-6953E5AEFDAE}">
      <dgm:prSet/>
      <dgm:spPr/>
      <dgm:t>
        <a:bodyPr/>
        <a:lstStyle/>
        <a:p>
          <a:endParaRPr lang="en-US"/>
        </a:p>
      </dgm:t>
    </dgm:pt>
    <dgm:pt modelId="{1ACEB440-83EC-4004-AEED-A20C3810AA22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Coursing station</a:t>
          </a:r>
        </a:p>
      </dgm:t>
    </dgm:pt>
    <dgm:pt modelId="{D333462F-E918-4BCB-92B0-8ECAA6392F94}" type="parTrans" cxnId="{D663DE6C-1AC9-4417-8BD6-A99B6E618DB8}">
      <dgm:prSet/>
      <dgm:spPr/>
      <dgm:t>
        <a:bodyPr/>
        <a:lstStyle/>
        <a:p>
          <a:endParaRPr lang="en-US"/>
        </a:p>
      </dgm:t>
    </dgm:pt>
    <dgm:pt modelId="{DA7BBB71-4D6A-4B5B-BB47-1831A2384927}" type="sibTrans" cxnId="{D663DE6C-1AC9-4417-8BD6-A99B6E618DB8}">
      <dgm:prSet/>
      <dgm:spPr/>
      <dgm:t>
        <a:bodyPr/>
        <a:lstStyle/>
        <a:p>
          <a:endParaRPr lang="en-US"/>
        </a:p>
      </dgm:t>
    </dgm:pt>
    <dgm:pt modelId="{48F90DFA-2D9E-4381-8BF1-5E634484DCA0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Change items/modifiers after sent to kitchen</a:t>
          </a:r>
        </a:p>
      </dgm:t>
    </dgm:pt>
    <dgm:pt modelId="{595C4193-EECE-4CEE-903A-399F356B5323}" type="parTrans" cxnId="{26EA7FF1-3AF6-4A80-BF5F-18566C1961AF}">
      <dgm:prSet/>
      <dgm:spPr/>
      <dgm:t>
        <a:bodyPr/>
        <a:lstStyle/>
        <a:p>
          <a:endParaRPr lang="en-US"/>
        </a:p>
      </dgm:t>
    </dgm:pt>
    <dgm:pt modelId="{BC93D583-CA32-49A0-9769-422A1E3D385D}" type="sibTrans" cxnId="{26EA7FF1-3AF6-4A80-BF5F-18566C1961AF}">
      <dgm:prSet/>
      <dgm:spPr/>
      <dgm:t>
        <a:bodyPr/>
        <a:lstStyle/>
        <a:p>
          <a:endParaRPr lang="en-US"/>
        </a:p>
      </dgm:t>
    </dgm:pt>
    <dgm:pt modelId="{43ECA0D3-C1B7-4A4C-B5C7-81E16AB4183E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Kiosk enhancements</a:t>
          </a:r>
        </a:p>
      </dgm:t>
    </dgm:pt>
    <dgm:pt modelId="{F246BBDC-A312-45BF-BF56-733BA78E60FB}" type="parTrans" cxnId="{B2C25D77-D818-4C1B-A228-449271168465}">
      <dgm:prSet/>
      <dgm:spPr/>
      <dgm:t>
        <a:bodyPr/>
        <a:lstStyle/>
        <a:p>
          <a:endParaRPr lang="en-US"/>
        </a:p>
      </dgm:t>
    </dgm:pt>
    <dgm:pt modelId="{5F271A29-5CC4-4F46-A233-2D3682BBE1D1}" type="sibTrans" cxnId="{B2C25D77-D818-4C1B-A228-449271168465}">
      <dgm:prSet/>
      <dgm:spPr/>
      <dgm:t>
        <a:bodyPr/>
        <a:lstStyle/>
        <a:p>
          <a:endParaRPr lang="en-US"/>
        </a:p>
      </dgm:t>
    </dgm:pt>
    <dgm:pt modelId="{C3D10E25-F3EB-4151-A588-E4F089F79F9B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Cross-selling</a:t>
          </a:r>
        </a:p>
      </dgm:t>
    </dgm:pt>
    <dgm:pt modelId="{2B8E059D-1F59-41AA-B459-A9D2AC3C752F}" type="parTrans" cxnId="{9FA094F0-2EBA-4E8D-8B05-073F4E01877F}">
      <dgm:prSet/>
      <dgm:spPr/>
      <dgm:t>
        <a:bodyPr/>
        <a:lstStyle/>
        <a:p>
          <a:endParaRPr lang="en-US"/>
        </a:p>
      </dgm:t>
    </dgm:pt>
    <dgm:pt modelId="{397D610D-3AE0-4743-8CE3-830EAC6E2121}" type="sibTrans" cxnId="{9FA094F0-2EBA-4E8D-8B05-073F4E01877F}">
      <dgm:prSet/>
      <dgm:spPr/>
      <dgm:t>
        <a:bodyPr/>
        <a:lstStyle/>
        <a:p>
          <a:endParaRPr lang="en-US"/>
        </a:p>
      </dgm:t>
    </dgm:pt>
    <dgm:pt modelId="{60B4F4E5-6E61-4C7B-A67D-046F2CB9E377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Discounts</a:t>
          </a:r>
        </a:p>
      </dgm:t>
    </dgm:pt>
    <dgm:pt modelId="{4D2165A7-E4B1-4E2B-A7C5-66B8CC5A3CE4}" type="parTrans" cxnId="{60AAEF8B-C790-4ABB-93A3-E45DA0D6E170}">
      <dgm:prSet/>
      <dgm:spPr/>
      <dgm:t>
        <a:bodyPr/>
        <a:lstStyle/>
        <a:p>
          <a:endParaRPr lang="en-US"/>
        </a:p>
      </dgm:t>
    </dgm:pt>
    <dgm:pt modelId="{A6276465-3447-4BE0-B822-E7BB7B500BAC}" type="sibTrans" cxnId="{60AAEF8B-C790-4ABB-93A3-E45DA0D6E170}">
      <dgm:prSet/>
      <dgm:spPr/>
      <dgm:t>
        <a:bodyPr/>
        <a:lstStyle/>
        <a:p>
          <a:endParaRPr lang="en-US"/>
        </a:p>
      </dgm:t>
    </dgm:pt>
    <dgm:pt modelId="{232BFD25-98DD-4948-B78F-A80C2B2D8987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Accessibility</a:t>
          </a:r>
        </a:p>
      </dgm:t>
    </dgm:pt>
    <dgm:pt modelId="{515F63CD-7F1D-4239-8315-A069230E37D9}" type="parTrans" cxnId="{27B43007-CE43-43E6-9F0E-8A29D948346B}">
      <dgm:prSet/>
      <dgm:spPr/>
      <dgm:t>
        <a:bodyPr/>
        <a:lstStyle/>
        <a:p>
          <a:endParaRPr lang="en-US"/>
        </a:p>
      </dgm:t>
    </dgm:pt>
    <dgm:pt modelId="{E3420606-24C1-4D83-A42D-6726547DD8A1}" type="sibTrans" cxnId="{27B43007-CE43-43E6-9F0E-8A29D948346B}">
      <dgm:prSet/>
      <dgm:spPr/>
      <dgm:t>
        <a:bodyPr/>
        <a:lstStyle/>
        <a:p>
          <a:endParaRPr lang="en-US"/>
        </a:p>
      </dgm:t>
    </dgm:pt>
    <dgm:pt modelId="{604163F6-8D58-4C2B-9D32-DA1DEA02D0B1}">
      <dgm:prSet phldrT="[Text]"/>
      <dgm:spPr>
        <a:solidFill>
          <a:srgbClr val="361D5C"/>
        </a:solidFill>
      </dgm:spPr>
      <dgm:t>
        <a:bodyPr/>
        <a:lstStyle/>
        <a:p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Deliveries and Call Center</a:t>
          </a:r>
          <a:endParaRPr lang="en-US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1F014D4-0489-4940-8F70-835F61B98F73}" type="parTrans" cxnId="{F7F56D51-328F-4C94-AFED-1DF6D6399DDE}">
      <dgm:prSet/>
      <dgm:spPr/>
      <dgm:t>
        <a:bodyPr/>
        <a:lstStyle/>
        <a:p>
          <a:endParaRPr lang="en-US"/>
        </a:p>
      </dgm:t>
    </dgm:pt>
    <dgm:pt modelId="{0173CB28-C7E3-48BD-8ACF-38C8C1896C8C}" type="sibTrans" cxnId="{F7F56D51-328F-4C94-AFED-1DF6D6399DDE}">
      <dgm:prSet/>
      <dgm:spPr/>
      <dgm:t>
        <a:bodyPr/>
        <a:lstStyle/>
        <a:p>
          <a:endParaRPr lang="en-US"/>
        </a:p>
      </dgm:t>
    </dgm:pt>
    <dgm:pt modelId="{8C233AE8-4705-4922-A568-88FE2A0CAD18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Move CC orders to FAB orders</a:t>
          </a:r>
        </a:p>
      </dgm:t>
    </dgm:pt>
    <dgm:pt modelId="{9D646E0A-19C2-4DE9-8EAF-1C4299A31AD3}" type="parTrans" cxnId="{67C551ED-59F9-43D1-8D5C-E893ACFA2ACD}">
      <dgm:prSet/>
      <dgm:spPr/>
      <dgm:t>
        <a:bodyPr/>
        <a:lstStyle/>
        <a:p>
          <a:endParaRPr lang="en-US"/>
        </a:p>
      </dgm:t>
    </dgm:pt>
    <dgm:pt modelId="{D51005F8-E859-4C9D-8134-51C9D5C03097}" type="sibTrans" cxnId="{67C551ED-59F9-43D1-8D5C-E893ACFA2ACD}">
      <dgm:prSet/>
      <dgm:spPr/>
      <dgm:t>
        <a:bodyPr/>
        <a:lstStyle/>
        <a:p>
          <a:endParaRPr lang="en-US"/>
        </a:p>
      </dgm:t>
    </dgm:pt>
    <dgm:pt modelId="{59E9BE36-B243-4583-9C76-A8B5729BD05D}">
      <dgm:prSet phldrT="[Text]"/>
      <dgm:spPr>
        <a:solidFill>
          <a:srgbClr val="361D5C"/>
        </a:solidFill>
      </dgm:spPr>
      <dgm:t>
        <a:bodyPr/>
        <a:lstStyle/>
        <a:p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Split </a:t>
          </a:r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Tables</a:t>
          </a:r>
        </a:p>
      </dgm:t>
    </dgm:pt>
    <dgm:pt modelId="{5FA4E342-985C-4203-B3CC-DD5646C6A5F2}" type="parTrans" cxnId="{EB4E3C09-29C5-48CB-A7CD-42843429BA8C}">
      <dgm:prSet/>
      <dgm:spPr/>
      <dgm:t>
        <a:bodyPr/>
        <a:lstStyle/>
        <a:p>
          <a:endParaRPr lang="en-US"/>
        </a:p>
      </dgm:t>
    </dgm:pt>
    <dgm:pt modelId="{EB03240E-A985-4425-90F2-B8AA5937C332}" type="sibTrans" cxnId="{EB4E3C09-29C5-48CB-A7CD-42843429BA8C}">
      <dgm:prSet/>
      <dgm:spPr/>
      <dgm:t>
        <a:bodyPr/>
        <a:lstStyle/>
        <a:p>
          <a:endParaRPr lang="en-US"/>
        </a:p>
      </dgm:t>
    </dgm:pt>
    <dgm:pt modelId="{E7D9993C-C2AB-4E82-BE4F-5C561898E1CD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Make it a meal</a:t>
          </a:r>
        </a:p>
      </dgm:t>
    </dgm:pt>
    <dgm:pt modelId="{EAAFA9D5-ACBB-4220-9CDA-2F86EE1C7F85}" type="parTrans" cxnId="{D2875B9D-3C50-4A87-9829-22A5A4EAA314}">
      <dgm:prSet/>
      <dgm:spPr/>
    </dgm:pt>
    <dgm:pt modelId="{E20BE851-6765-4998-B1DF-2F46D2797E39}" type="sibTrans" cxnId="{D2875B9D-3C50-4A87-9829-22A5A4EAA314}">
      <dgm:prSet/>
      <dgm:spPr/>
    </dgm:pt>
    <dgm:pt modelId="{6B7E8D20-1D65-4C50-BF2F-4DAD2B8A9ACA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Manage CC orders in FAB Host</a:t>
          </a:r>
        </a:p>
      </dgm:t>
    </dgm:pt>
    <dgm:pt modelId="{63DA221B-3AFD-4F3F-8EF7-44AAE14BD1EB}" type="parTrans" cxnId="{0C91B013-9870-4C43-8A0D-8E01FA74FEC6}">
      <dgm:prSet/>
      <dgm:spPr/>
      <dgm:t>
        <a:bodyPr/>
        <a:lstStyle/>
        <a:p>
          <a:endParaRPr lang="en-US"/>
        </a:p>
      </dgm:t>
    </dgm:pt>
    <dgm:pt modelId="{29CEE4D8-C1B9-4922-A177-9B711534C8A3}" type="sibTrans" cxnId="{0C91B013-9870-4C43-8A0D-8E01FA74FEC6}">
      <dgm:prSet/>
      <dgm:spPr/>
      <dgm:t>
        <a:bodyPr/>
        <a:lstStyle/>
        <a:p>
          <a:endParaRPr lang="en-US"/>
        </a:p>
      </dgm:t>
    </dgm:pt>
    <dgm:pt modelId="{B352D920-706E-4A4C-8D35-5D5841CDE650}">
      <dgm:prSet phldrT="[Text]"/>
      <dgm:spPr>
        <a:solidFill>
          <a:srgbClr val="361D5C"/>
        </a:solidFill>
      </dgm:spPr>
      <dgm:t>
        <a:bodyPr/>
        <a:lstStyle/>
        <a:p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Refine </a:t>
          </a:r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Deliveries order process</a:t>
          </a:r>
        </a:p>
      </dgm:t>
    </dgm:pt>
    <dgm:pt modelId="{A3358483-787E-4FBE-9910-9DE951F3CC4E}" type="parTrans" cxnId="{98150170-A416-4143-B4BB-A38C14EE2E6F}">
      <dgm:prSet/>
      <dgm:spPr/>
    </dgm:pt>
    <dgm:pt modelId="{E167880B-03FA-45B7-BF84-E00CD22B5819}" type="sibTrans" cxnId="{98150170-A416-4143-B4BB-A38C14EE2E6F}">
      <dgm:prSet/>
      <dgm:spPr/>
    </dgm:pt>
    <dgm:pt modelId="{8C08FBF2-F3CE-4730-9FC9-63B4FE273389}" type="pres">
      <dgm:prSet presAssocID="{4B6329CB-4F2E-40A9-8A50-2C71AE5B3B21}" presName="diagram" presStyleCnt="0">
        <dgm:presLayoutVars>
          <dgm:dir/>
          <dgm:resizeHandles val="exact"/>
        </dgm:presLayoutVars>
      </dgm:prSet>
      <dgm:spPr/>
    </dgm:pt>
    <dgm:pt modelId="{20C94AE0-2E42-4705-94ED-FE5F3C54DEB9}" type="pres">
      <dgm:prSet presAssocID="{12C46150-E85A-4745-AA34-0D81967DF93B}" presName="node" presStyleLbl="node1" presStyleIdx="0" presStyleCnt="6">
        <dgm:presLayoutVars>
          <dgm:bulletEnabled val="1"/>
        </dgm:presLayoutVars>
      </dgm:prSet>
      <dgm:spPr/>
    </dgm:pt>
    <dgm:pt modelId="{08B699A4-BE30-4810-958F-4B28FBD63F92}" type="pres">
      <dgm:prSet presAssocID="{0260243A-E2B3-4502-8A12-44A9E39F788B}" presName="sibTrans" presStyleCnt="0"/>
      <dgm:spPr/>
    </dgm:pt>
    <dgm:pt modelId="{B6B13F21-7BCD-4B1C-855C-AC2D51113C0C}" type="pres">
      <dgm:prSet presAssocID="{43ECA0D3-C1B7-4A4C-B5C7-81E16AB4183E}" presName="node" presStyleLbl="node1" presStyleIdx="1" presStyleCnt="6">
        <dgm:presLayoutVars>
          <dgm:bulletEnabled val="1"/>
        </dgm:presLayoutVars>
      </dgm:prSet>
      <dgm:spPr/>
    </dgm:pt>
    <dgm:pt modelId="{E4937115-09E9-4688-AB57-528AA1C12510}" type="pres">
      <dgm:prSet presAssocID="{5F271A29-5CC4-4F46-A233-2D3682BBE1D1}" presName="sibTrans" presStyleCnt="0"/>
      <dgm:spPr/>
    </dgm:pt>
    <dgm:pt modelId="{D2147B4E-1449-4841-A261-5B94F742D9AA}" type="pres">
      <dgm:prSet presAssocID="{604163F6-8D58-4C2B-9D32-DA1DEA02D0B1}" presName="node" presStyleLbl="node1" presStyleIdx="2" presStyleCnt="6">
        <dgm:presLayoutVars>
          <dgm:bulletEnabled val="1"/>
        </dgm:presLayoutVars>
      </dgm:prSet>
      <dgm:spPr/>
    </dgm:pt>
    <dgm:pt modelId="{09FD1FC6-5CE0-4636-964E-F718253CBE78}" type="pres">
      <dgm:prSet presAssocID="{0173CB28-C7E3-48BD-8ACF-38C8C1896C8C}" presName="sibTrans" presStyleCnt="0"/>
      <dgm:spPr/>
    </dgm:pt>
    <dgm:pt modelId="{6CF63CB6-2DB4-4819-AF42-1E48DCA143CD}" type="pres">
      <dgm:prSet presAssocID="{59E9BE36-B243-4583-9C76-A8B5729BD05D}" presName="node" presStyleLbl="node1" presStyleIdx="3" presStyleCnt="6">
        <dgm:presLayoutVars>
          <dgm:bulletEnabled val="1"/>
        </dgm:presLayoutVars>
      </dgm:prSet>
      <dgm:spPr/>
    </dgm:pt>
    <dgm:pt modelId="{05E09788-ED59-4CCE-8EFD-1728DAF0A466}" type="pres">
      <dgm:prSet presAssocID="{EB03240E-A985-4425-90F2-B8AA5937C332}" presName="sibTrans" presStyleCnt="0"/>
      <dgm:spPr/>
    </dgm:pt>
    <dgm:pt modelId="{FC70F0E6-85F4-42E7-9BB0-5C8B6AAF33C4}" type="pres">
      <dgm:prSet presAssocID="{26438B8F-6E7F-42EF-A842-BB4F1D8DEC01}" presName="node" presStyleLbl="node1" presStyleIdx="4" presStyleCnt="6">
        <dgm:presLayoutVars>
          <dgm:bulletEnabled val="1"/>
        </dgm:presLayoutVars>
      </dgm:prSet>
      <dgm:spPr/>
    </dgm:pt>
    <dgm:pt modelId="{F618DA47-096B-4A89-AD79-AB92F2C5B204}" type="pres">
      <dgm:prSet presAssocID="{FC4853FF-02B3-48FA-BB86-FAB173FB62DE}" presName="sibTrans" presStyleCnt="0"/>
      <dgm:spPr/>
    </dgm:pt>
    <dgm:pt modelId="{A53AB9DC-3298-454B-8446-55216A137154}" type="pres">
      <dgm:prSet presAssocID="{6167B47E-CF21-4EF7-B6AB-7950B85ABE65}" presName="node" presStyleLbl="node1" presStyleIdx="5" presStyleCnt="6">
        <dgm:presLayoutVars>
          <dgm:bulletEnabled val="1"/>
        </dgm:presLayoutVars>
      </dgm:prSet>
      <dgm:spPr/>
    </dgm:pt>
  </dgm:ptLst>
  <dgm:cxnLst>
    <dgm:cxn modelId="{26DF7702-DC5A-40B0-AFFF-DF572A083483}" type="presOf" srcId="{ABFF81CD-0E96-43EE-962E-DB57D39C47D8}" destId="{FC70F0E6-85F4-42E7-9BB0-5C8B6AAF33C4}" srcOrd="0" destOrd="1" presId="urn:microsoft.com/office/officeart/2005/8/layout/default"/>
    <dgm:cxn modelId="{27B43007-CE43-43E6-9F0E-8A29D948346B}" srcId="{43ECA0D3-C1B7-4A4C-B5C7-81E16AB4183E}" destId="{232BFD25-98DD-4948-B78F-A80C2B2D8987}" srcOrd="3" destOrd="0" parTransId="{515F63CD-7F1D-4239-8315-A069230E37D9}" sibTransId="{E3420606-24C1-4D83-A42D-6726547DD8A1}"/>
    <dgm:cxn modelId="{577F0409-6643-4A9A-B1B7-B4745F321BCB}" type="presOf" srcId="{C3D10E25-F3EB-4151-A588-E4F089F79F9B}" destId="{B6B13F21-7BCD-4B1C-855C-AC2D51113C0C}" srcOrd="0" destOrd="2" presId="urn:microsoft.com/office/officeart/2005/8/layout/default"/>
    <dgm:cxn modelId="{EB4E3C09-29C5-48CB-A7CD-42843429BA8C}" srcId="{4B6329CB-4F2E-40A9-8A50-2C71AE5B3B21}" destId="{59E9BE36-B243-4583-9C76-A8B5729BD05D}" srcOrd="3" destOrd="0" parTransId="{5FA4E342-985C-4203-B3CC-DD5646C6A5F2}" sibTransId="{EB03240E-A985-4425-90F2-B8AA5937C332}"/>
    <dgm:cxn modelId="{E714250E-221C-4C67-AAEE-6D7B4AEFF805}" srcId="{6167B47E-CF21-4EF7-B6AB-7950B85ABE65}" destId="{A861BC1B-1CBA-4D79-A885-2BB161A412E6}" srcOrd="0" destOrd="0" parTransId="{1B480FB4-A481-422B-9EF9-44669790DD0C}" sibTransId="{5904BC76-0215-43D2-AFAB-C9AC2BE2E91A}"/>
    <dgm:cxn modelId="{0C91B013-9870-4C43-8A0D-8E01FA74FEC6}" srcId="{604163F6-8D58-4C2B-9D32-DA1DEA02D0B1}" destId="{6B7E8D20-1D65-4C50-BF2F-4DAD2B8A9ACA}" srcOrd="1" destOrd="0" parTransId="{63DA221B-3AFD-4F3F-8EF7-44AAE14BD1EB}" sibTransId="{29CEE4D8-C1B9-4922-A177-9B711534C8A3}"/>
    <dgm:cxn modelId="{D2D4802A-3B39-4BF0-BBBF-3E7110FDB220}" srcId="{4B6329CB-4F2E-40A9-8A50-2C71AE5B3B21}" destId="{6167B47E-CF21-4EF7-B6AB-7950B85ABE65}" srcOrd="5" destOrd="0" parTransId="{2310C199-6B87-4E9B-A5CD-C6F72C51BD27}" sibTransId="{C529E335-9007-4DEB-AA03-0E9F91DCE402}"/>
    <dgm:cxn modelId="{517BA82E-D4F2-47CF-923E-02A315CB173D}" srcId="{59E9BE36-B243-4583-9C76-A8B5729BD05D}" destId="{95AF0156-C7A4-4C11-9506-80505E7DDDE8}" srcOrd="0" destOrd="0" parTransId="{6C10D76A-1697-4F14-A50C-F515AC111195}" sibTransId="{F39417E1-FC42-42A1-BE16-AF47F7641CD0}"/>
    <dgm:cxn modelId="{E9E45130-1160-4610-9616-E4379FBBB55F}" type="presOf" srcId="{6B7E8D20-1D65-4C50-BF2F-4DAD2B8A9ACA}" destId="{D2147B4E-1449-4841-A261-5B94F742D9AA}" srcOrd="0" destOrd="2" presId="urn:microsoft.com/office/officeart/2005/8/layout/default"/>
    <dgm:cxn modelId="{E0F76A36-D316-42ED-A92F-60B4ED91FCC2}" type="presOf" srcId="{60B4F4E5-6E61-4C7B-A67D-046F2CB9E377}" destId="{B6B13F21-7BCD-4B1C-855C-AC2D51113C0C}" srcOrd="0" destOrd="3" presId="urn:microsoft.com/office/officeart/2005/8/layout/default"/>
    <dgm:cxn modelId="{DF3F0338-B8D6-4300-A858-FF9C176D981A}" type="presOf" srcId="{4B6329CB-4F2E-40A9-8A50-2C71AE5B3B21}" destId="{8C08FBF2-F3CE-4730-9FC9-63B4FE273389}" srcOrd="0" destOrd="0" presId="urn:microsoft.com/office/officeart/2005/8/layout/default"/>
    <dgm:cxn modelId="{E6D5CC3D-CE5F-42EF-89DA-8875C2D3190E}" type="presOf" srcId="{E7D9993C-C2AB-4E82-BE4F-5C561898E1CD}" destId="{B6B13F21-7BCD-4B1C-855C-AC2D51113C0C}" srcOrd="0" destOrd="1" presId="urn:microsoft.com/office/officeart/2005/8/layout/default"/>
    <dgm:cxn modelId="{D663DE6C-1AC9-4417-8BD6-A99B6E618DB8}" srcId="{6167B47E-CF21-4EF7-B6AB-7950B85ABE65}" destId="{1ACEB440-83EC-4004-AEED-A20C3810AA22}" srcOrd="2" destOrd="0" parTransId="{D333462F-E918-4BCB-92B0-8ECAA6392F94}" sibTransId="{DA7BBB71-4D6A-4B5B-BB47-1831A2384927}"/>
    <dgm:cxn modelId="{59FFB36E-E912-4588-A5CC-537B9E515462}" type="presOf" srcId="{6167B47E-CF21-4EF7-B6AB-7950B85ABE65}" destId="{A53AB9DC-3298-454B-8446-55216A137154}" srcOrd="0" destOrd="0" presId="urn:microsoft.com/office/officeart/2005/8/layout/default"/>
    <dgm:cxn modelId="{98150170-A416-4143-B4BB-A38C14EE2E6F}" srcId="{604163F6-8D58-4C2B-9D32-DA1DEA02D0B1}" destId="{B352D920-706E-4A4C-8D35-5D5841CDE650}" srcOrd="2" destOrd="0" parTransId="{A3358483-787E-4FBE-9910-9DE951F3CC4E}" sibTransId="{E167880B-03FA-45B7-BF84-E00CD22B5819}"/>
    <dgm:cxn modelId="{F7F56D51-328F-4C94-AFED-1DF6D6399DDE}" srcId="{4B6329CB-4F2E-40A9-8A50-2C71AE5B3B21}" destId="{604163F6-8D58-4C2B-9D32-DA1DEA02D0B1}" srcOrd="2" destOrd="0" parTransId="{A1F014D4-0489-4940-8F70-835F61B98F73}" sibTransId="{0173CB28-C7E3-48BD-8ACF-38C8C1896C8C}"/>
    <dgm:cxn modelId="{18AD7571-2E15-4A70-A798-7960BC4D6845}" type="presOf" srcId="{AD7411DF-3ACD-478E-8C5A-75397F51B754}" destId="{A53AB9DC-3298-454B-8446-55216A137154}" srcOrd="0" destOrd="2" presId="urn:microsoft.com/office/officeart/2005/8/layout/default"/>
    <dgm:cxn modelId="{04089153-1ED5-4D18-B3D1-1FC7F375A238}" srcId="{59E9BE36-B243-4583-9C76-A8B5729BD05D}" destId="{650E3D9B-A6EA-42C3-90E6-BC1963D51A7F}" srcOrd="1" destOrd="0" parTransId="{54BB2EE0-59DE-4A66-907E-F0BF4C9B6C1D}" sibTransId="{4AA7129E-60C8-40D5-9031-72999C77ADA9}"/>
    <dgm:cxn modelId="{992E2A56-1835-4FA2-8E26-DB03F719325D}" type="presOf" srcId="{8C233AE8-4705-4922-A568-88FE2A0CAD18}" destId="{D2147B4E-1449-4841-A261-5B94F742D9AA}" srcOrd="0" destOrd="1" presId="urn:microsoft.com/office/officeart/2005/8/layout/default"/>
    <dgm:cxn modelId="{B2C25D77-D818-4C1B-A228-449271168465}" srcId="{4B6329CB-4F2E-40A9-8A50-2C71AE5B3B21}" destId="{43ECA0D3-C1B7-4A4C-B5C7-81E16AB4183E}" srcOrd="1" destOrd="0" parTransId="{F246BBDC-A312-45BF-BF56-733BA78E60FB}" sibTransId="{5F271A29-5CC4-4F46-A233-2D3682BBE1D1}"/>
    <dgm:cxn modelId="{60AAEF8B-C790-4ABB-93A3-E45DA0D6E170}" srcId="{43ECA0D3-C1B7-4A4C-B5C7-81E16AB4183E}" destId="{60B4F4E5-6E61-4C7B-A67D-046F2CB9E377}" srcOrd="2" destOrd="0" parTransId="{4D2165A7-E4B1-4E2B-A7C5-66B8CC5A3CE4}" sibTransId="{A6276465-3447-4BE0-B822-E7BB7B500BAC}"/>
    <dgm:cxn modelId="{D546CD8E-88F9-4AF2-A766-195548747F37}" type="presOf" srcId="{26438B8F-6E7F-42EF-A842-BB4F1D8DEC01}" destId="{FC70F0E6-85F4-42E7-9BB0-5C8B6AAF33C4}" srcOrd="0" destOrd="0" presId="urn:microsoft.com/office/officeart/2005/8/layout/default"/>
    <dgm:cxn modelId="{C67AAB8F-FE00-4DD2-8326-DE45A44E470D}" type="presOf" srcId="{48F90DFA-2D9E-4381-8BF1-5E634484DCA0}" destId="{20C94AE0-2E42-4705-94ED-FE5F3C54DEB9}" srcOrd="0" destOrd="1" presId="urn:microsoft.com/office/officeart/2005/8/layout/default"/>
    <dgm:cxn modelId="{B009AA93-8EAA-4B79-A5BB-2274864EC500}" type="presOf" srcId="{1ACEB440-83EC-4004-AEED-A20C3810AA22}" destId="{A53AB9DC-3298-454B-8446-55216A137154}" srcOrd="0" destOrd="3" presId="urn:microsoft.com/office/officeart/2005/8/layout/default"/>
    <dgm:cxn modelId="{D2875B9D-3C50-4A87-9829-22A5A4EAA314}" srcId="{43ECA0D3-C1B7-4A4C-B5C7-81E16AB4183E}" destId="{E7D9993C-C2AB-4E82-BE4F-5C561898E1CD}" srcOrd="0" destOrd="0" parTransId="{EAAFA9D5-ACBB-4220-9CDA-2F86EE1C7F85}" sibTransId="{E20BE851-6765-4998-B1DF-2F46D2797E39}"/>
    <dgm:cxn modelId="{9D4F40A0-B00F-4944-B5C5-20FCA30994D6}" srcId="{26438B8F-6E7F-42EF-A842-BB4F1D8DEC01}" destId="{ABFF81CD-0E96-43EE-962E-DB57D39C47D8}" srcOrd="0" destOrd="0" parTransId="{212A1B49-8EF7-4E01-A9E2-CAFD3AA8C452}" sibTransId="{E4EABF32-0B5C-4754-864E-8D5270B4BBCA}"/>
    <dgm:cxn modelId="{A52742A9-E8DD-4F08-9C09-6953E5AEFDAE}" srcId="{6167B47E-CF21-4EF7-B6AB-7950B85ABE65}" destId="{AD7411DF-3ACD-478E-8C5A-75397F51B754}" srcOrd="1" destOrd="0" parTransId="{53974007-08D2-403C-B1D4-2345054DCDDB}" sibTransId="{5CBA96CD-4D34-4AC3-AC5B-BEC4FD6B567E}"/>
    <dgm:cxn modelId="{2125CDAD-FAD5-460D-B4E3-2B803D83CB7E}" type="presOf" srcId="{43ECA0D3-C1B7-4A4C-B5C7-81E16AB4183E}" destId="{B6B13F21-7BCD-4B1C-855C-AC2D51113C0C}" srcOrd="0" destOrd="0" presId="urn:microsoft.com/office/officeart/2005/8/layout/default"/>
    <dgm:cxn modelId="{AF820BB9-FC20-4FEF-8E08-E970A587D7AC}" srcId="{4B6329CB-4F2E-40A9-8A50-2C71AE5B3B21}" destId="{12C46150-E85A-4745-AA34-0D81967DF93B}" srcOrd="0" destOrd="0" parTransId="{81107F9A-596C-4DFD-AC70-E75648626320}" sibTransId="{0260243A-E2B3-4502-8A12-44A9E39F788B}"/>
    <dgm:cxn modelId="{E35299BE-BFAE-4F45-BEC3-4949C473D11B}" type="presOf" srcId="{232BFD25-98DD-4948-B78F-A80C2B2D8987}" destId="{B6B13F21-7BCD-4B1C-855C-AC2D51113C0C}" srcOrd="0" destOrd="4" presId="urn:microsoft.com/office/officeart/2005/8/layout/default"/>
    <dgm:cxn modelId="{97B80FC0-704B-4206-82CD-ABDB21BEE070}" type="presOf" srcId="{B352D920-706E-4A4C-8D35-5D5841CDE650}" destId="{D2147B4E-1449-4841-A261-5B94F742D9AA}" srcOrd="0" destOrd="3" presId="urn:microsoft.com/office/officeart/2005/8/layout/default"/>
    <dgm:cxn modelId="{24F368C0-7ABD-42AF-AA94-9A132DA9DAA1}" type="presOf" srcId="{650E3D9B-A6EA-42C3-90E6-BC1963D51A7F}" destId="{6CF63CB6-2DB4-4819-AF42-1E48DCA143CD}" srcOrd="0" destOrd="2" presId="urn:microsoft.com/office/officeart/2005/8/layout/default"/>
    <dgm:cxn modelId="{FE0112D9-BAE2-43BE-AEC7-E4F0B537F13E}" type="presOf" srcId="{12C46150-E85A-4745-AA34-0D81967DF93B}" destId="{20C94AE0-2E42-4705-94ED-FE5F3C54DEB9}" srcOrd="0" destOrd="0" presId="urn:microsoft.com/office/officeart/2005/8/layout/default"/>
    <dgm:cxn modelId="{31B476DC-3B9A-471B-9261-CA446EC1CA0B}" srcId="{4B6329CB-4F2E-40A9-8A50-2C71AE5B3B21}" destId="{26438B8F-6E7F-42EF-A842-BB4F1D8DEC01}" srcOrd="4" destOrd="0" parTransId="{D95B5867-1AB8-47F1-9CA2-BD57D2805E89}" sibTransId="{FC4853FF-02B3-48FA-BB86-FAB173FB62DE}"/>
    <dgm:cxn modelId="{29A6CDE9-6131-4BB7-AA3F-CD3DE8411910}" type="presOf" srcId="{A861BC1B-1CBA-4D79-A885-2BB161A412E6}" destId="{A53AB9DC-3298-454B-8446-55216A137154}" srcOrd="0" destOrd="1" presId="urn:microsoft.com/office/officeart/2005/8/layout/default"/>
    <dgm:cxn modelId="{67C551ED-59F9-43D1-8D5C-E893ACFA2ACD}" srcId="{604163F6-8D58-4C2B-9D32-DA1DEA02D0B1}" destId="{8C233AE8-4705-4922-A568-88FE2A0CAD18}" srcOrd="0" destOrd="0" parTransId="{9D646E0A-19C2-4DE9-8EAF-1C4299A31AD3}" sibTransId="{D51005F8-E859-4C9D-8134-51C9D5C03097}"/>
    <dgm:cxn modelId="{9FA094F0-2EBA-4E8D-8B05-073F4E01877F}" srcId="{43ECA0D3-C1B7-4A4C-B5C7-81E16AB4183E}" destId="{C3D10E25-F3EB-4151-A588-E4F089F79F9B}" srcOrd="1" destOrd="0" parTransId="{2B8E059D-1F59-41AA-B459-A9D2AC3C752F}" sibTransId="{397D610D-3AE0-4743-8CE3-830EAC6E2121}"/>
    <dgm:cxn modelId="{26EA7FF1-3AF6-4A80-BF5F-18566C1961AF}" srcId="{12C46150-E85A-4745-AA34-0D81967DF93B}" destId="{48F90DFA-2D9E-4381-8BF1-5E634484DCA0}" srcOrd="0" destOrd="0" parTransId="{595C4193-EECE-4CEE-903A-399F356B5323}" sibTransId="{BC93D583-CA32-49A0-9769-422A1E3D385D}"/>
    <dgm:cxn modelId="{CB1ED5F4-924F-4F8D-85C4-FE004BCEF192}" type="presOf" srcId="{95AF0156-C7A4-4C11-9506-80505E7DDDE8}" destId="{6CF63CB6-2DB4-4819-AF42-1E48DCA143CD}" srcOrd="0" destOrd="1" presId="urn:microsoft.com/office/officeart/2005/8/layout/default"/>
    <dgm:cxn modelId="{96A37DF6-EFCA-440D-8D47-08C50CDD15F3}" type="presOf" srcId="{604163F6-8D58-4C2B-9D32-DA1DEA02D0B1}" destId="{D2147B4E-1449-4841-A261-5B94F742D9AA}" srcOrd="0" destOrd="0" presId="urn:microsoft.com/office/officeart/2005/8/layout/default"/>
    <dgm:cxn modelId="{26F7A1FF-5F79-4418-BD58-34541246BC45}" type="presOf" srcId="{59E9BE36-B243-4583-9C76-A8B5729BD05D}" destId="{6CF63CB6-2DB4-4819-AF42-1E48DCA143CD}" srcOrd="0" destOrd="0" presId="urn:microsoft.com/office/officeart/2005/8/layout/default"/>
    <dgm:cxn modelId="{35A26BE2-7801-4562-A31C-C442DAA98B48}" type="presParOf" srcId="{8C08FBF2-F3CE-4730-9FC9-63B4FE273389}" destId="{20C94AE0-2E42-4705-94ED-FE5F3C54DEB9}" srcOrd="0" destOrd="0" presId="urn:microsoft.com/office/officeart/2005/8/layout/default"/>
    <dgm:cxn modelId="{C6E157AF-EFE2-48CD-8332-978A43AF22C1}" type="presParOf" srcId="{8C08FBF2-F3CE-4730-9FC9-63B4FE273389}" destId="{08B699A4-BE30-4810-958F-4B28FBD63F92}" srcOrd="1" destOrd="0" presId="urn:microsoft.com/office/officeart/2005/8/layout/default"/>
    <dgm:cxn modelId="{6B7BAC08-F8D8-4DAE-95A1-B6459C77F8A6}" type="presParOf" srcId="{8C08FBF2-F3CE-4730-9FC9-63B4FE273389}" destId="{B6B13F21-7BCD-4B1C-855C-AC2D51113C0C}" srcOrd="2" destOrd="0" presId="urn:microsoft.com/office/officeart/2005/8/layout/default"/>
    <dgm:cxn modelId="{42A06354-A941-42ED-A098-BD4EBFA26F9B}" type="presParOf" srcId="{8C08FBF2-F3CE-4730-9FC9-63B4FE273389}" destId="{E4937115-09E9-4688-AB57-528AA1C12510}" srcOrd="3" destOrd="0" presId="urn:microsoft.com/office/officeart/2005/8/layout/default"/>
    <dgm:cxn modelId="{7717B90F-A54D-467B-B43E-0CCC135DDFD9}" type="presParOf" srcId="{8C08FBF2-F3CE-4730-9FC9-63B4FE273389}" destId="{D2147B4E-1449-4841-A261-5B94F742D9AA}" srcOrd="4" destOrd="0" presId="urn:microsoft.com/office/officeart/2005/8/layout/default"/>
    <dgm:cxn modelId="{5A13DFD7-8647-4F77-9575-6E70A68832CC}" type="presParOf" srcId="{8C08FBF2-F3CE-4730-9FC9-63B4FE273389}" destId="{09FD1FC6-5CE0-4636-964E-F718253CBE78}" srcOrd="5" destOrd="0" presId="urn:microsoft.com/office/officeart/2005/8/layout/default"/>
    <dgm:cxn modelId="{1CA3AAF8-2B40-4BBF-B26F-AC47C53D1629}" type="presParOf" srcId="{8C08FBF2-F3CE-4730-9FC9-63B4FE273389}" destId="{6CF63CB6-2DB4-4819-AF42-1E48DCA143CD}" srcOrd="6" destOrd="0" presId="urn:microsoft.com/office/officeart/2005/8/layout/default"/>
    <dgm:cxn modelId="{18352067-1755-4F99-A709-475CBFC21C8C}" type="presParOf" srcId="{8C08FBF2-F3CE-4730-9FC9-63B4FE273389}" destId="{05E09788-ED59-4CCE-8EFD-1728DAF0A466}" srcOrd="7" destOrd="0" presId="urn:microsoft.com/office/officeart/2005/8/layout/default"/>
    <dgm:cxn modelId="{652524CC-03B6-418C-8685-AB332E8D9BE1}" type="presParOf" srcId="{8C08FBF2-F3CE-4730-9FC9-63B4FE273389}" destId="{FC70F0E6-85F4-42E7-9BB0-5C8B6AAF33C4}" srcOrd="8" destOrd="0" presId="urn:microsoft.com/office/officeart/2005/8/layout/default"/>
    <dgm:cxn modelId="{6B3BC95C-105E-49EC-9E78-7D164A33D8A2}" type="presParOf" srcId="{8C08FBF2-F3CE-4730-9FC9-63B4FE273389}" destId="{F618DA47-096B-4A89-AD79-AB92F2C5B204}" srcOrd="9" destOrd="0" presId="urn:microsoft.com/office/officeart/2005/8/layout/default"/>
    <dgm:cxn modelId="{B2221F01-EA88-47CB-80BC-46AF41CCA0AC}" type="presParOf" srcId="{8C08FBF2-F3CE-4730-9FC9-63B4FE273389}" destId="{A53AB9DC-3298-454B-8446-55216A137154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5A7421-772F-4F40-99F1-626E657A89A2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11880000"/>
            <a:gd name="adj2" fmla="val 1620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C5A299-FEC0-4AA1-B404-CEFDA45B9130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7560000"/>
            <a:gd name="adj2" fmla="val 1188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294F8A-5BED-4F70-9B4B-C9912CE54C3F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3240000"/>
            <a:gd name="adj2" fmla="val 756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58C118-260F-4F77-B0A7-23CB99D836ED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20520000"/>
            <a:gd name="adj2" fmla="val 324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221DD0-373A-4D0F-93B3-279DBBAC457A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16200000"/>
            <a:gd name="adj2" fmla="val 2052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9488F5-F1D7-4E6F-94E5-F64EB6042597}">
      <dsp:nvSpPr>
        <dsp:cNvPr id="0" name=""/>
        <dsp:cNvSpPr/>
      </dsp:nvSpPr>
      <dsp:spPr>
        <a:xfrm>
          <a:off x="1854418" y="1475458"/>
          <a:ext cx="1617739" cy="1617739"/>
        </a:xfrm>
        <a:prstGeom prst="ellipse">
          <a:avLst/>
        </a:prstGeom>
        <a:solidFill>
          <a:srgbClr val="338E87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Segoe UI" panose="020B0502040204020203" pitchFamily="34" charset="0"/>
              <a:cs typeface="Segoe UI" panose="020B0502040204020203" pitchFamily="34" charset="0"/>
            </a:rPr>
            <a:t>LS Central</a:t>
          </a:r>
        </a:p>
      </dsp:txBody>
      <dsp:txXfrm>
        <a:off x="2091330" y="1712370"/>
        <a:ext cx="1143915" cy="1143915"/>
      </dsp:txXfrm>
    </dsp:sp>
    <dsp:sp modelId="{52BED40B-A563-4EED-ABBC-4CCC3F22FBAF}">
      <dsp:nvSpPr>
        <dsp:cNvPr id="0" name=""/>
        <dsp:cNvSpPr/>
      </dsp:nvSpPr>
      <dsp:spPr>
        <a:xfrm>
          <a:off x="2097079" y="1916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</a:rPr>
            <a:t>Food &amp; Beverage</a:t>
          </a:r>
        </a:p>
      </dsp:txBody>
      <dsp:txXfrm>
        <a:off x="2262918" y="167755"/>
        <a:ext cx="800739" cy="800739"/>
      </dsp:txXfrm>
    </dsp:sp>
    <dsp:sp modelId="{711984DE-A85A-4D77-B73C-9E21ACD4F6D6}">
      <dsp:nvSpPr>
        <dsp:cNvPr id="0" name=""/>
        <dsp:cNvSpPr/>
      </dsp:nvSpPr>
      <dsp:spPr>
        <a:xfrm>
          <a:off x="3729285" y="1187783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</a:rPr>
            <a:t>Bookings</a:t>
          </a:r>
        </a:p>
      </dsp:txBody>
      <dsp:txXfrm>
        <a:off x="3895124" y="1353622"/>
        <a:ext cx="800739" cy="800739"/>
      </dsp:txXfrm>
    </dsp:sp>
    <dsp:sp modelId="{1EF3C074-8452-4FF3-BA16-816C66B943FE}">
      <dsp:nvSpPr>
        <dsp:cNvPr id="0" name=""/>
        <dsp:cNvSpPr/>
      </dsp:nvSpPr>
      <dsp:spPr>
        <a:xfrm>
          <a:off x="3105838" y="3106556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</a:rPr>
            <a:t>Staff </a:t>
          </a:r>
          <a:r>
            <a:rPr lang="en-US" sz="1400" kern="1200" dirty="0" err="1">
              <a:latin typeface="Segoe UI" panose="020B0502040204020203" pitchFamily="34" charset="0"/>
              <a:cs typeface="Segoe UI" panose="020B0502040204020203" pitchFamily="34" charset="0"/>
            </a:rPr>
            <a:t>Mgmt</a:t>
          </a:r>
          <a:endParaRPr lang="en-US" sz="14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3271677" y="3272395"/>
        <a:ext cx="800739" cy="800739"/>
      </dsp:txXfrm>
    </dsp:sp>
    <dsp:sp modelId="{BF007073-981A-49E7-A778-3CAFFC53EF83}">
      <dsp:nvSpPr>
        <dsp:cNvPr id="0" name=""/>
        <dsp:cNvSpPr/>
      </dsp:nvSpPr>
      <dsp:spPr>
        <a:xfrm>
          <a:off x="1088320" y="3106556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</a:rPr>
            <a:t>Hotels</a:t>
          </a:r>
        </a:p>
      </dsp:txBody>
      <dsp:txXfrm>
        <a:off x="1254159" y="3272395"/>
        <a:ext cx="800739" cy="800739"/>
      </dsp:txXfrm>
    </dsp:sp>
    <dsp:sp modelId="{6F69DE66-D65C-4C72-988B-B88C7FAFFDF3}">
      <dsp:nvSpPr>
        <dsp:cNvPr id="0" name=""/>
        <dsp:cNvSpPr/>
      </dsp:nvSpPr>
      <dsp:spPr>
        <a:xfrm>
          <a:off x="464873" y="1187783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</a:rPr>
            <a:t>KDS</a:t>
          </a:r>
        </a:p>
      </dsp:txBody>
      <dsp:txXfrm>
        <a:off x="630712" y="1353622"/>
        <a:ext cx="800739" cy="8007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1CA499-7566-4CDA-A261-5E1A0199C910}">
      <dsp:nvSpPr>
        <dsp:cNvPr id="0" name=""/>
        <dsp:cNvSpPr/>
      </dsp:nvSpPr>
      <dsp:spPr>
        <a:xfrm>
          <a:off x="3302485" y="1870125"/>
          <a:ext cx="1333398" cy="1333398"/>
        </a:xfrm>
        <a:prstGeom prst="ellipse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Segoe UI" panose="020B0502040204020203" pitchFamily="34" charset="0"/>
              <a:cs typeface="Segoe UI" panose="020B0502040204020203" pitchFamily="34" charset="0"/>
            </a:rPr>
            <a:t>Restaurants</a:t>
          </a:r>
        </a:p>
      </dsp:txBody>
      <dsp:txXfrm>
        <a:off x="3497757" y="2065397"/>
        <a:ext cx="942854" cy="942854"/>
      </dsp:txXfrm>
    </dsp:sp>
    <dsp:sp modelId="{E141DD96-4F4B-4CC8-96C7-26064B786122}">
      <dsp:nvSpPr>
        <dsp:cNvPr id="0" name=""/>
        <dsp:cNvSpPr/>
      </dsp:nvSpPr>
      <dsp:spPr>
        <a:xfrm rot="16200000">
          <a:off x="3827753" y="1384602"/>
          <a:ext cx="282862" cy="45335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3870183" y="1517703"/>
        <a:ext cx="198003" cy="272013"/>
      </dsp:txXfrm>
    </dsp:sp>
    <dsp:sp modelId="{E535B8D8-E060-45C1-AB85-543F7BB2F7F8}">
      <dsp:nvSpPr>
        <dsp:cNvPr id="0" name=""/>
        <dsp:cNvSpPr/>
      </dsp:nvSpPr>
      <dsp:spPr>
        <a:xfrm>
          <a:off x="3302485" y="3024"/>
          <a:ext cx="1333398" cy="1333398"/>
        </a:xfrm>
        <a:prstGeom prst="ellipse">
          <a:avLst/>
        </a:prstGeom>
        <a:solidFill>
          <a:srgbClr val="5C4582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Segoe UI" panose="020B0502040204020203" pitchFamily="34" charset="0"/>
              <a:cs typeface="Segoe UI" panose="020B0502040204020203" pitchFamily="34" charset="0"/>
            </a:rPr>
            <a:t>Fine </a:t>
          </a:r>
          <a:r>
            <a:rPr lang="en-US" sz="1300" kern="1200" dirty="0">
              <a:latin typeface="Segoe UI" panose="020B0502040204020203" pitchFamily="34" charset="0"/>
              <a:cs typeface="Segoe UI" panose="020B0502040204020203" pitchFamily="34" charset="0"/>
            </a:rPr>
            <a:t>Dining</a:t>
          </a:r>
        </a:p>
      </dsp:txBody>
      <dsp:txXfrm>
        <a:off x="3497757" y="198296"/>
        <a:ext cx="942854" cy="942854"/>
      </dsp:txXfrm>
    </dsp:sp>
    <dsp:sp modelId="{DD925382-D1EB-4588-820D-ECEC101873E3}">
      <dsp:nvSpPr>
        <dsp:cNvPr id="0" name=""/>
        <dsp:cNvSpPr/>
      </dsp:nvSpPr>
      <dsp:spPr>
        <a:xfrm rot="19800000">
          <a:off x="4629299" y="1847374"/>
          <a:ext cx="282862" cy="45335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4634983" y="1959260"/>
        <a:ext cx="198003" cy="272013"/>
      </dsp:txXfrm>
    </dsp:sp>
    <dsp:sp modelId="{FF26F7C9-2BF2-422B-94F4-DE38C889A5C1}">
      <dsp:nvSpPr>
        <dsp:cNvPr id="0" name=""/>
        <dsp:cNvSpPr/>
      </dsp:nvSpPr>
      <dsp:spPr>
        <a:xfrm>
          <a:off x="4919442" y="936575"/>
          <a:ext cx="1333398" cy="1333398"/>
        </a:xfrm>
        <a:prstGeom prst="ellipse">
          <a:avLst/>
        </a:prstGeom>
        <a:solidFill>
          <a:srgbClr val="5C458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Casual Dining</a:t>
          </a:r>
        </a:p>
      </dsp:txBody>
      <dsp:txXfrm>
        <a:off x="5114714" y="1131847"/>
        <a:ext cx="942854" cy="942854"/>
      </dsp:txXfrm>
    </dsp:sp>
    <dsp:sp modelId="{1257538C-45DE-43E9-88CA-23FDA0024423}">
      <dsp:nvSpPr>
        <dsp:cNvPr id="0" name=""/>
        <dsp:cNvSpPr/>
      </dsp:nvSpPr>
      <dsp:spPr>
        <a:xfrm rot="1800000">
          <a:off x="4629299" y="2772919"/>
          <a:ext cx="282862" cy="45335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4634983" y="2842375"/>
        <a:ext cx="198003" cy="272013"/>
      </dsp:txXfrm>
    </dsp:sp>
    <dsp:sp modelId="{7666C70C-7D16-43D4-A6D3-FBF1D6DCD482}">
      <dsp:nvSpPr>
        <dsp:cNvPr id="0" name=""/>
        <dsp:cNvSpPr/>
      </dsp:nvSpPr>
      <dsp:spPr>
        <a:xfrm>
          <a:off x="4919442" y="2803676"/>
          <a:ext cx="1333398" cy="1333398"/>
        </a:xfrm>
        <a:prstGeom prst="ellipse">
          <a:avLst/>
        </a:prstGeom>
        <a:solidFill>
          <a:srgbClr val="5C458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QSR</a:t>
          </a:r>
        </a:p>
      </dsp:txBody>
      <dsp:txXfrm>
        <a:off x="5114714" y="2998948"/>
        <a:ext cx="942854" cy="942854"/>
      </dsp:txXfrm>
    </dsp:sp>
    <dsp:sp modelId="{064E9D1B-C6C2-400D-9BA3-F53A0BC66F3B}">
      <dsp:nvSpPr>
        <dsp:cNvPr id="0" name=""/>
        <dsp:cNvSpPr/>
      </dsp:nvSpPr>
      <dsp:spPr>
        <a:xfrm rot="5400000">
          <a:off x="3827753" y="3235692"/>
          <a:ext cx="282862" cy="45335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3870183" y="3283934"/>
        <a:ext cx="198003" cy="272013"/>
      </dsp:txXfrm>
    </dsp:sp>
    <dsp:sp modelId="{0FD7CB81-F19F-4646-8CDE-05E8493FB1AA}">
      <dsp:nvSpPr>
        <dsp:cNvPr id="0" name=""/>
        <dsp:cNvSpPr/>
      </dsp:nvSpPr>
      <dsp:spPr>
        <a:xfrm>
          <a:off x="3302485" y="3737227"/>
          <a:ext cx="1333398" cy="1333398"/>
        </a:xfrm>
        <a:prstGeom prst="ellipse">
          <a:avLst/>
        </a:prstGeom>
        <a:solidFill>
          <a:srgbClr val="5C458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Cafés</a:t>
          </a:r>
        </a:p>
      </dsp:txBody>
      <dsp:txXfrm>
        <a:off x="3497757" y="3932499"/>
        <a:ext cx="942854" cy="942854"/>
      </dsp:txXfrm>
    </dsp:sp>
    <dsp:sp modelId="{0D50EA94-DA5D-4EE5-9422-5D53D1416F5B}">
      <dsp:nvSpPr>
        <dsp:cNvPr id="0" name=""/>
        <dsp:cNvSpPr/>
      </dsp:nvSpPr>
      <dsp:spPr>
        <a:xfrm rot="9000000">
          <a:off x="3026208" y="2772919"/>
          <a:ext cx="282862" cy="45335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3105383" y="2842375"/>
        <a:ext cx="198003" cy="272013"/>
      </dsp:txXfrm>
    </dsp:sp>
    <dsp:sp modelId="{6A4695CE-0F17-4EEF-A563-62608578B7AB}">
      <dsp:nvSpPr>
        <dsp:cNvPr id="0" name=""/>
        <dsp:cNvSpPr/>
      </dsp:nvSpPr>
      <dsp:spPr>
        <a:xfrm>
          <a:off x="1685528" y="2803676"/>
          <a:ext cx="1333398" cy="1333398"/>
        </a:xfrm>
        <a:prstGeom prst="ellipse">
          <a:avLst/>
        </a:prstGeom>
        <a:solidFill>
          <a:srgbClr val="5C458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Pubs</a:t>
          </a:r>
        </a:p>
      </dsp:txBody>
      <dsp:txXfrm>
        <a:off x="1880800" y="2998948"/>
        <a:ext cx="942854" cy="942854"/>
      </dsp:txXfrm>
    </dsp:sp>
    <dsp:sp modelId="{5940B8AC-2419-4BBC-8EB3-C9FC2576B69A}">
      <dsp:nvSpPr>
        <dsp:cNvPr id="0" name=""/>
        <dsp:cNvSpPr/>
      </dsp:nvSpPr>
      <dsp:spPr>
        <a:xfrm rot="12600000">
          <a:off x="3026208" y="1847374"/>
          <a:ext cx="282862" cy="45335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3105383" y="1959260"/>
        <a:ext cx="198003" cy="272013"/>
      </dsp:txXfrm>
    </dsp:sp>
    <dsp:sp modelId="{2D0CDA9D-7269-4A8A-B9BD-848ABEA8BEBA}">
      <dsp:nvSpPr>
        <dsp:cNvPr id="0" name=""/>
        <dsp:cNvSpPr/>
      </dsp:nvSpPr>
      <dsp:spPr>
        <a:xfrm>
          <a:off x="1685528" y="936575"/>
          <a:ext cx="1333398" cy="1333398"/>
        </a:xfrm>
        <a:prstGeom prst="ellipse">
          <a:avLst/>
        </a:prstGeom>
        <a:solidFill>
          <a:srgbClr val="5C458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Food Courts</a:t>
          </a:r>
        </a:p>
      </dsp:txBody>
      <dsp:txXfrm>
        <a:off x="1880800" y="1131847"/>
        <a:ext cx="942854" cy="9428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C94AE0-2E42-4705-94ED-FE5F3C54DEB9}">
      <dsp:nvSpPr>
        <dsp:cNvPr id="0" name=""/>
        <dsp:cNvSpPr/>
      </dsp:nvSpPr>
      <dsp:spPr>
        <a:xfrm>
          <a:off x="0" y="678706"/>
          <a:ext cx="2431381" cy="1458828"/>
        </a:xfrm>
        <a:prstGeom prst="rect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egoe UI" panose="020B0502040204020203" pitchFamily="34" charset="0"/>
              <a:cs typeface="Segoe UI" panose="020B0502040204020203" pitchFamily="34" charset="0"/>
            </a:rPr>
            <a:t>QSR enhancements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Change items/modifiers after sent to kitchen</a:t>
          </a:r>
        </a:p>
      </dsp:txBody>
      <dsp:txXfrm>
        <a:off x="0" y="678706"/>
        <a:ext cx="2431381" cy="1458828"/>
      </dsp:txXfrm>
    </dsp:sp>
    <dsp:sp modelId="{B6B13F21-7BCD-4B1C-855C-AC2D51113C0C}">
      <dsp:nvSpPr>
        <dsp:cNvPr id="0" name=""/>
        <dsp:cNvSpPr/>
      </dsp:nvSpPr>
      <dsp:spPr>
        <a:xfrm>
          <a:off x="2674519" y="678706"/>
          <a:ext cx="2431381" cy="1458828"/>
        </a:xfrm>
        <a:prstGeom prst="rect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egoe UI" panose="020B0502040204020203" pitchFamily="34" charset="0"/>
              <a:cs typeface="Segoe UI" panose="020B0502040204020203" pitchFamily="34" charset="0"/>
            </a:rPr>
            <a:t>Kiosk enhancements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Make it a meal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Cross-selling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Discounts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Accessibility</a:t>
          </a:r>
        </a:p>
      </dsp:txBody>
      <dsp:txXfrm>
        <a:off x="2674519" y="678706"/>
        <a:ext cx="2431381" cy="1458828"/>
      </dsp:txXfrm>
    </dsp:sp>
    <dsp:sp modelId="{D2147B4E-1449-4841-A261-5B94F742D9AA}">
      <dsp:nvSpPr>
        <dsp:cNvPr id="0" name=""/>
        <dsp:cNvSpPr/>
      </dsp:nvSpPr>
      <dsp:spPr>
        <a:xfrm>
          <a:off x="5349039" y="678706"/>
          <a:ext cx="2431381" cy="1458828"/>
        </a:xfrm>
        <a:prstGeom prst="rect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Deliveries and Call Center</a:t>
          </a:r>
          <a:endParaRPr lang="en-US" sz="1600" kern="1200" dirty="0">
            <a:latin typeface="Segoe UI" panose="020B0502040204020203" pitchFamily="34" charset="0"/>
            <a:cs typeface="Segoe UI" panose="020B0502040204020203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Move CC orders to FAB orders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Manage CC orders in FAB Host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Segoe UI" panose="020B0502040204020203" pitchFamily="34" charset="0"/>
              <a:cs typeface="Segoe UI" panose="020B0502040204020203" pitchFamily="34" charset="0"/>
            </a:rPr>
            <a:t>Refine </a:t>
          </a: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Deliveries order process</a:t>
          </a:r>
        </a:p>
      </dsp:txBody>
      <dsp:txXfrm>
        <a:off x="5349039" y="678706"/>
        <a:ext cx="2431381" cy="1458828"/>
      </dsp:txXfrm>
    </dsp:sp>
    <dsp:sp modelId="{6CF63CB6-2DB4-4819-AF42-1E48DCA143CD}">
      <dsp:nvSpPr>
        <dsp:cNvPr id="0" name=""/>
        <dsp:cNvSpPr/>
      </dsp:nvSpPr>
      <dsp:spPr>
        <a:xfrm>
          <a:off x="0" y="2380673"/>
          <a:ext cx="2431381" cy="1458828"/>
        </a:xfrm>
        <a:prstGeom prst="rect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Split </a:t>
          </a:r>
          <a:r>
            <a:rPr lang="en-US" sz="1600" kern="1200" dirty="0">
              <a:latin typeface="Segoe UI" panose="020B0502040204020203" pitchFamily="34" charset="0"/>
              <a:cs typeface="Segoe UI" panose="020B0502040204020203" pitchFamily="34" charset="0"/>
            </a:rPr>
            <a:t>Tables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Split larger tables in multiple parts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Allocate multiple reservations to a table</a:t>
          </a:r>
        </a:p>
      </dsp:txBody>
      <dsp:txXfrm>
        <a:off x="0" y="2380673"/>
        <a:ext cx="2431381" cy="1458828"/>
      </dsp:txXfrm>
    </dsp:sp>
    <dsp:sp modelId="{FC70F0E6-85F4-42E7-9BB0-5C8B6AAF33C4}">
      <dsp:nvSpPr>
        <dsp:cNvPr id="0" name=""/>
        <dsp:cNvSpPr/>
      </dsp:nvSpPr>
      <dsp:spPr>
        <a:xfrm>
          <a:off x="2674519" y="2380673"/>
          <a:ext cx="2431381" cy="1458828"/>
        </a:xfrm>
        <a:prstGeom prst="rect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egoe UI" panose="020B0502040204020203" pitchFamily="34" charset="0"/>
              <a:cs typeface="Segoe UI" panose="020B0502040204020203" pitchFamily="34" charset="0"/>
            </a:rPr>
            <a:t>Allergens enhancements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Proactive allergens – warning on adding item</a:t>
          </a:r>
        </a:p>
      </dsp:txBody>
      <dsp:txXfrm>
        <a:off x="2674519" y="2380673"/>
        <a:ext cx="2431381" cy="1458828"/>
      </dsp:txXfrm>
    </dsp:sp>
    <dsp:sp modelId="{A53AB9DC-3298-454B-8446-55216A137154}">
      <dsp:nvSpPr>
        <dsp:cNvPr id="0" name=""/>
        <dsp:cNvSpPr/>
      </dsp:nvSpPr>
      <dsp:spPr>
        <a:xfrm>
          <a:off x="5349039" y="2380673"/>
          <a:ext cx="2431381" cy="1458828"/>
        </a:xfrm>
        <a:prstGeom prst="rect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egoe UI" panose="020B0502040204020203" pitchFamily="34" charset="0"/>
              <a:cs typeface="Segoe UI" panose="020B0502040204020203" pitchFamily="34" charset="0"/>
            </a:rPr>
            <a:t>KDS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KDS Web Designer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KDS Web App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Coursing station</a:t>
          </a:r>
        </a:p>
      </dsp:txBody>
      <dsp:txXfrm>
        <a:off x="5349039" y="2380673"/>
        <a:ext cx="2431381" cy="14588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018842-93BD-544B-8163-39AC0E18FD4D}" type="datetimeFigureOut">
              <a:rPr lang="en-IS" smtClean="0"/>
              <a:t>05/23/2023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BBDBF2-35F0-B846-9AE1-6399EE61D470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79587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0BAC5-819B-6846-8A64-705AFB274CF6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23815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1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1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1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1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1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1.svg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4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4.sv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45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667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62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2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00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70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 dirty="0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3883313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9310106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C 1 speaker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3269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903B724-D16A-B158-6D45-F004543972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237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5495389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1195725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7937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67268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0413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281182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310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38C93F-EBBE-3B09-18CB-1DE0B32680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EE98775-C911-E014-274A-92A3E86E1E2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043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FBF24EFF-AA3F-587C-A151-49C6814E9A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60547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1A88365-4C78-C88E-1081-C615126AD59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022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5953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98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902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48316FD-163D-8298-013A-30B2CE1A5D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953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575C74F-D538-2609-F65D-8E623CB2B8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38840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9649095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1 speaker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3269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903B724-D16A-B158-6D45-F004543972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741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2 speakers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62C07EB-FC86-EEFC-41D4-C8DDEC0C6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3269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7DF1CF-435F-0451-D23F-00E275027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56156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3122ADC-3421-0AB3-412E-AF6350FA8C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573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7BAEC0A5-F042-1F09-C5CD-FD5FBB7215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46389" t="13373" b="23384"/>
          <a:stretch/>
        </p:blipFill>
        <p:spPr>
          <a:xfrm>
            <a:off x="-1" y="0"/>
            <a:ext cx="3946207" cy="688296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837741" y="-312610"/>
            <a:ext cx="3758739" cy="3190797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4716" y="2726635"/>
            <a:ext cx="5261546" cy="7023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99805" y="292309"/>
            <a:ext cx="2293496" cy="944381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7DF1CF-435F-0451-D23F-00E275027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715" y="3580239"/>
            <a:ext cx="4257374" cy="5267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name(s)</a:t>
            </a:r>
            <a:endParaRPr lang="en-I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5B98FE-067D-6072-61DD-57FFC40F38D0}"/>
              </a:ext>
            </a:extLst>
          </p:cNvPr>
          <p:cNvGrpSpPr/>
          <p:nvPr userDrawn="1"/>
        </p:nvGrpSpPr>
        <p:grpSpPr>
          <a:xfrm>
            <a:off x="5865191" y="1089455"/>
            <a:ext cx="6027004" cy="5793514"/>
            <a:chOff x="4871910" y="157589"/>
            <a:chExt cx="7121179" cy="68453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2304D9D-C773-0409-ADFA-16F5B7457C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5951095" y="2395037"/>
              <a:ext cx="6041994" cy="4208715"/>
            </a:xfrm>
            <a:prstGeom prst="rect">
              <a:avLst/>
            </a:prstGeom>
          </p:spPr>
        </p:pic>
        <p:pic>
          <p:nvPicPr>
            <p:cNvPr id="15" name="Picture 14" descr="A statu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EF892C6C-5C41-927B-A64A-78C0F988D1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71910" y="157589"/>
              <a:ext cx="3187700" cy="6845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58692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questi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50" b="14882"/>
          <a:stretch/>
        </p:blipFill>
        <p:spPr>
          <a:xfrm>
            <a:off x="0" y="263470"/>
            <a:ext cx="5368582" cy="659453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C4F0608-7EA4-7CA7-C0D3-6652B400D5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058362" y="263470"/>
            <a:ext cx="2205400" cy="90810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9300" y="4379729"/>
            <a:ext cx="5614988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Insert text</a:t>
            </a:r>
            <a:endParaRPr lang="en-I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350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questions B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402" t="12275" r="-1866" b="11542"/>
          <a:stretch/>
        </p:blipFill>
        <p:spPr>
          <a:xfrm>
            <a:off x="-1" y="-1"/>
            <a:ext cx="5439475" cy="685800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338259C-E955-CAB6-94FE-B423BA04A5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79950" y="119699"/>
            <a:ext cx="2205400" cy="90810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7317878-0881-97B6-CB3D-F6042E09A76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F58BA9E-C307-F67A-09E1-F8B0338B62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57926" y="4641823"/>
            <a:ext cx="4743450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Insert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6557068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27132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717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227391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005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1587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73757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34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67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image" Target="../media/image8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0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73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  <p:sldLayoutId id="2147483735" r:id="rId16"/>
    <p:sldLayoutId id="2147483736" r:id="rId17"/>
    <p:sldLayoutId id="2147483737" r:id="rId18"/>
    <p:sldLayoutId id="214748373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42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7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3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18" Type="http://schemas.openxmlformats.org/officeDocument/2006/relationships/image" Target="../media/image49.png"/><Relationship Id="rId26" Type="http://schemas.openxmlformats.org/officeDocument/2006/relationships/image" Target="../media/image57.png"/><Relationship Id="rId3" Type="http://schemas.openxmlformats.org/officeDocument/2006/relationships/image" Target="../media/image34.svg"/><Relationship Id="rId21" Type="http://schemas.openxmlformats.org/officeDocument/2006/relationships/image" Target="../media/image52.svg"/><Relationship Id="rId34" Type="http://schemas.openxmlformats.org/officeDocument/2006/relationships/diagramData" Target="../diagrams/data1.xml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17" Type="http://schemas.openxmlformats.org/officeDocument/2006/relationships/image" Target="../media/image48.svg"/><Relationship Id="rId25" Type="http://schemas.openxmlformats.org/officeDocument/2006/relationships/image" Target="../media/image56.svg"/><Relationship Id="rId33" Type="http://schemas.openxmlformats.org/officeDocument/2006/relationships/image" Target="../media/image64.png"/><Relationship Id="rId38" Type="http://schemas.microsoft.com/office/2007/relationships/diagramDrawing" Target="../diagrams/drawing1.xml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29" Type="http://schemas.openxmlformats.org/officeDocument/2006/relationships/image" Target="../media/image60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24" Type="http://schemas.openxmlformats.org/officeDocument/2006/relationships/image" Target="../media/image55.png"/><Relationship Id="rId32" Type="http://schemas.openxmlformats.org/officeDocument/2006/relationships/image" Target="../media/image63.png"/><Relationship Id="rId37" Type="http://schemas.openxmlformats.org/officeDocument/2006/relationships/diagramColors" Target="../diagrams/colors1.xml"/><Relationship Id="rId5" Type="http://schemas.openxmlformats.org/officeDocument/2006/relationships/image" Target="../media/image36.svg"/><Relationship Id="rId15" Type="http://schemas.openxmlformats.org/officeDocument/2006/relationships/image" Target="../media/image46.svg"/><Relationship Id="rId23" Type="http://schemas.openxmlformats.org/officeDocument/2006/relationships/image" Target="../media/image54.svg"/><Relationship Id="rId28" Type="http://schemas.openxmlformats.org/officeDocument/2006/relationships/image" Target="../media/image59.svg"/><Relationship Id="rId36" Type="http://schemas.openxmlformats.org/officeDocument/2006/relationships/diagramQuickStyle" Target="../diagrams/quickStyle1.xml"/><Relationship Id="rId10" Type="http://schemas.openxmlformats.org/officeDocument/2006/relationships/image" Target="../media/image41.png"/><Relationship Id="rId19" Type="http://schemas.openxmlformats.org/officeDocument/2006/relationships/image" Target="../media/image50.svg"/><Relationship Id="rId31" Type="http://schemas.openxmlformats.org/officeDocument/2006/relationships/image" Target="../media/image62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5.png"/><Relationship Id="rId22" Type="http://schemas.openxmlformats.org/officeDocument/2006/relationships/image" Target="../media/image53.png"/><Relationship Id="rId27" Type="http://schemas.openxmlformats.org/officeDocument/2006/relationships/image" Target="../media/image58.png"/><Relationship Id="rId30" Type="http://schemas.openxmlformats.org/officeDocument/2006/relationships/image" Target="../media/image61.svg"/><Relationship Id="rId35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23D7FDF-3110-7399-B619-F44774B733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 sz="4000" dirty="0"/>
              <a:t>Get to know LS Central for restaurants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BBDCEF-093E-2FBF-5CE0-74F8EFC20F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3269" y="4750000"/>
            <a:ext cx="6064295" cy="702365"/>
          </a:xfrm>
        </p:spPr>
        <p:txBody>
          <a:bodyPr/>
          <a:lstStyle/>
          <a:p>
            <a:r>
              <a:rPr lang="en-IS" sz="3200" dirty="0"/>
              <a:t>Gunnar Orn Thorsteinsson</a:t>
            </a:r>
          </a:p>
          <a:p>
            <a:r>
              <a:rPr lang="en-IS" sz="3200" b="0" dirty="0">
                <a:solidFill>
                  <a:schemeClr val="bg1"/>
                </a:solidFill>
              </a:rPr>
              <a:t>Product director</a:t>
            </a:r>
          </a:p>
        </p:txBody>
      </p:sp>
    </p:spTree>
    <p:extLst>
      <p:ext uri="{BB962C8B-B14F-4D97-AF65-F5344CB8AC3E}">
        <p14:creationId xmlns:p14="http://schemas.microsoft.com/office/powerpoint/2010/main" val="1782380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5E253D7-8C34-75A2-94C8-5368212DD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00000">
            <a:off x="-1121063" y="1410168"/>
            <a:ext cx="5208254" cy="70758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1C13DF-2BD0-00B2-AF0B-E94D3E8AD9A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351C5C"/>
                </a:solidFill>
                <a:latin typeface="Segoe UI"/>
                <a:cs typeface="Segoe UI"/>
              </a:rPr>
              <a:t>Customer implementation: Djurs Sommerland </a:t>
            </a:r>
            <a:endParaRPr lang="en-IS" dirty="0">
              <a:solidFill>
                <a:srgbClr val="351C5C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71B02A-A14C-3636-015F-4314A2B11A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04734" y="2105585"/>
            <a:ext cx="6219836" cy="5073650"/>
          </a:xfrm>
          <a:prstGeom prst="rect">
            <a:avLst/>
          </a:prstGeo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918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 new restaurants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918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 Kitchens + KDS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918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18 Self Services + 4 Counters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918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Upgrade from LS NAV to LS Central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918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&lt; 90 Days implementation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918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&gt; 1000 transactions per day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solidFill>
                <a:srgbClr val="19181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solidFill>
                <a:srgbClr val="19181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IS" dirty="0">
              <a:solidFill>
                <a:srgbClr val="19181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7" descr="A picture containing text, cash machine, screenshot&#10;&#10;Description automatically generated">
            <a:extLst>
              <a:ext uri="{FF2B5EF4-FFF2-40B4-BE49-F238E27FC236}">
                <a16:creationId xmlns:a16="http://schemas.microsoft.com/office/drawing/2014/main" id="{8DE22AEE-E404-28DE-D66F-C7D83289F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195" y="1559858"/>
            <a:ext cx="1826311" cy="571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02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5C772-DAB6-8ACC-D776-F3C92F80715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IS" sz="4400" dirty="0">
                <a:solidFill>
                  <a:srgbClr val="351C5C"/>
                </a:solidFill>
              </a:rPr>
              <a:t>eCommerce and QR ordering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9C2E5A-5EA6-7F5F-4B5F-4B3B1787525A}"/>
              </a:ext>
            </a:extLst>
          </p:cNvPr>
          <p:cNvSpPr txBox="1"/>
          <p:nvPr/>
        </p:nvSpPr>
        <p:spPr>
          <a:xfrm>
            <a:off x="340291" y="1352550"/>
            <a:ext cx="494171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Recent enhancements</a:t>
            </a:r>
            <a:endParaRPr lang="en-US" sz="3200" b="1" dirty="0">
              <a:solidFill>
                <a:srgbClr val="19181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1918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eCom</a:t>
            </a:r>
            <a:r>
              <a:rPr lang="en-US" sz="2400" dirty="0">
                <a:solidFill>
                  <a:srgbClr val="1918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ordering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918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QR code ordering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918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Order information to KDS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918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Webhooks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918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FAB Host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9181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US" sz="3200" b="1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Roadmap</a:t>
            </a:r>
            <a:endParaRPr lang="en-US" sz="2800" b="1" dirty="0">
              <a:solidFill>
                <a:srgbClr val="29B4A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918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Call Center to FAB orders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918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Deliveries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9181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9181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endParaRPr lang="en-US" sz="3200" b="1" dirty="0">
              <a:solidFill>
                <a:srgbClr val="94326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Picture Placeholder 6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6E0B5C26-A554-DD63-95E3-C898D0E8F60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9051" r="190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11200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person&#10;&#10;Description automatically generated">
            <a:extLst>
              <a:ext uri="{FF2B5EF4-FFF2-40B4-BE49-F238E27FC236}">
                <a16:creationId xmlns:a16="http://schemas.microsoft.com/office/drawing/2014/main" id="{DFEB72F8-032E-86AE-2F72-2A64776CA74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8229" r="18229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7A721-73B3-8B61-4184-71F3142EED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/>
              <a:t>One single table with all comments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Comments related to entities (Dining Reservation, Activity Reservation, Groups etc.)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View all related comments to an entity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View both in Back Office and on POS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Comment Priority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Send relevant comments to Kitchen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135ACE-22FB-9A2D-30B0-F764F0BB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Unified Comments</a:t>
            </a:r>
          </a:p>
        </p:txBody>
      </p:sp>
    </p:spTree>
    <p:extLst>
      <p:ext uri="{BB962C8B-B14F-4D97-AF65-F5344CB8AC3E}">
        <p14:creationId xmlns:p14="http://schemas.microsoft.com/office/powerpoint/2010/main" val="2129919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>
            <a:extLst>
              <a:ext uri="{FF2B5EF4-FFF2-40B4-BE49-F238E27FC236}">
                <a16:creationId xmlns:a16="http://schemas.microsoft.com/office/drawing/2014/main" id="{F0583368-DC65-C30B-D076-692C0F701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0" y="568085"/>
            <a:ext cx="11520000" cy="625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144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>
            <a:extLst>
              <a:ext uri="{FF2B5EF4-FFF2-40B4-BE49-F238E27FC236}">
                <a16:creationId xmlns:a16="http://schemas.microsoft.com/office/drawing/2014/main" id="{8F461E10-CB0C-D9CD-BFDB-64C8CD136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0" y="907841"/>
            <a:ext cx="11520000" cy="546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774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text, indoor, wall, person&#10;&#10;Description automatically generated">
            <a:extLst>
              <a:ext uri="{FF2B5EF4-FFF2-40B4-BE49-F238E27FC236}">
                <a16:creationId xmlns:a16="http://schemas.microsoft.com/office/drawing/2014/main" id="{7E9BF8AE-8290-0956-009D-E85515FD7DC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30476" r="30476"/>
          <a:stretch>
            <a:fillRect/>
          </a:stretch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0041ECF-5EB7-86D8-CBD0-E2738254A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Kitchen Display 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15F07-4E59-47F0-4445-53BBA1B2CB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Communication between FOH and BOH</a:t>
            </a:r>
          </a:p>
          <a:p>
            <a:r>
              <a:rPr lang="en-US" sz="2400" dirty="0"/>
              <a:t>Mix Display stations and Printer stations</a:t>
            </a:r>
          </a:p>
          <a:p>
            <a:r>
              <a:rPr lang="en-US" sz="2400" dirty="0"/>
              <a:t>Flexible setup for routing, functionality and UI</a:t>
            </a:r>
          </a:p>
          <a:p>
            <a:r>
              <a:rPr lang="en-US" sz="2400" dirty="0"/>
              <a:t>Works with BC in SaaS</a:t>
            </a:r>
          </a:p>
          <a:p>
            <a:endParaRPr lang="en-US" sz="2400" dirty="0"/>
          </a:p>
          <a:p>
            <a:r>
              <a:rPr lang="en-US" sz="2400" dirty="0"/>
              <a:t>KDS Web app</a:t>
            </a:r>
          </a:p>
          <a:p>
            <a:pPr lvl="1"/>
            <a:r>
              <a:rPr lang="en-US" sz="2000" dirty="0"/>
              <a:t>Display Station web app</a:t>
            </a:r>
          </a:p>
          <a:p>
            <a:pPr lvl="2"/>
            <a:r>
              <a:rPr lang="en-US" sz="1800" dirty="0"/>
              <a:t>Browser-based</a:t>
            </a:r>
          </a:p>
          <a:p>
            <a:pPr lvl="2"/>
            <a:r>
              <a:rPr lang="en-US" sz="1800" dirty="0"/>
              <a:t>More flexibility on screen configuration</a:t>
            </a:r>
          </a:p>
          <a:p>
            <a:pPr lvl="1"/>
            <a:r>
              <a:rPr lang="en-US" sz="2000" dirty="0"/>
              <a:t>KDS web app designer</a:t>
            </a:r>
          </a:p>
          <a:p>
            <a:pPr lvl="2"/>
            <a:r>
              <a:rPr lang="en-US" sz="1800" dirty="0"/>
              <a:t>Enhanced </a:t>
            </a:r>
          </a:p>
          <a:p>
            <a:pPr lvl="1"/>
            <a:r>
              <a:rPr lang="en-US" sz="2000" dirty="0"/>
              <a:t>Kitchen Service</a:t>
            </a:r>
          </a:p>
          <a:p>
            <a:pPr lvl="2"/>
            <a:r>
              <a:rPr lang="en-US" sz="1800" dirty="0"/>
              <a:t>Enhanced performance</a:t>
            </a:r>
          </a:p>
        </p:txBody>
      </p:sp>
    </p:spTree>
    <p:extLst>
      <p:ext uri="{BB962C8B-B14F-4D97-AF65-F5344CB8AC3E}">
        <p14:creationId xmlns:p14="http://schemas.microsoft.com/office/powerpoint/2010/main" val="3183825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0041ECF-5EB7-86D8-CBD0-E2738254A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KDS Web App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2BE831-A82C-0298-231E-D8A562B3F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0978" y="3149260"/>
            <a:ext cx="11558016" cy="481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45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holding a tire&#10;&#10;Description automatically generated with low confidence">
            <a:extLst>
              <a:ext uri="{FF2B5EF4-FFF2-40B4-BE49-F238E27FC236}">
                <a16:creationId xmlns:a16="http://schemas.microsoft.com/office/drawing/2014/main" id="{0BC23930-5DD6-7EE3-F477-F73B9F3F85F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3332" r="33332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4A1728D-B0FD-6043-60C7-29D24B5A6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863" y="318053"/>
            <a:ext cx="7032720" cy="828760"/>
          </a:xfrm>
        </p:spPr>
        <p:txBody>
          <a:bodyPr>
            <a:normAutofit fontScale="90000"/>
          </a:bodyPr>
          <a:lstStyle/>
          <a:p>
            <a:r>
              <a:rPr lang="en-US" dirty="0"/>
              <a:t>LS Central for </a:t>
            </a:r>
            <a:br>
              <a:rPr lang="en-US" dirty="0"/>
            </a:br>
            <a:r>
              <a:rPr lang="en-US" dirty="0"/>
              <a:t>restaurants roadmap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EBE82DF-40B4-F60E-055D-8D81C1F2BF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9042822"/>
              </p:ext>
            </p:extLst>
          </p:nvPr>
        </p:nvGraphicFramePr>
        <p:xfrm>
          <a:off x="4138863" y="1554009"/>
          <a:ext cx="7780421" cy="4518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8D3258F-27FB-879A-FDC0-8F8BF96F05DB}"/>
              </a:ext>
            </a:extLst>
          </p:cNvPr>
          <p:cNvSpPr txBox="1"/>
          <p:nvPr/>
        </p:nvSpPr>
        <p:spPr>
          <a:xfrm>
            <a:off x="4138863" y="6119362"/>
            <a:ext cx="7780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Features  are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164014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048C12-AF4E-59DE-2086-14E86A2EA7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4034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83939-AE5C-5882-A682-6A1E53D9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Hospitality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AC1A434-2701-2074-20A2-9DE6E0CC2444}"/>
              </a:ext>
            </a:extLst>
          </p:cNvPr>
          <p:cNvGrpSpPr/>
          <p:nvPr/>
        </p:nvGrpSpPr>
        <p:grpSpPr>
          <a:xfrm>
            <a:off x="431960" y="146226"/>
            <a:ext cx="10974967" cy="6558998"/>
            <a:chOff x="431960" y="146226"/>
            <a:chExt cx="10974967" cy="655899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7E79BB8-2E43-EC47-6DBE-F77530F42E25}"/>
                </a:ext>
              </a:extLst>
            </p:cNvPr>
            <p:cNvGrpSpPr/>
            <p:nvPr/>
          </p:nvGrpSpPr>
          <p:grpSpPr>
            <a:xfrm>
              <a:off x="1755059" y="2834529"/>
              <a:ext cx="2087486" cy="2994595"/>
              <a:chOff x="5292099" y="3449101"/>
              <a:chExt cx="2087486" cy="2994595"/>
            </a:xfrm>
          </p:grpSpPr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2968D9F7-968A-FB21-51DF-644A5EE0DE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5325346" y="3449101"/>
                <a:ext cx="1775536" cy="1364308"/>
              </a:xfrm>
              <a:prstGeom prst="rect">
                <a:avLst/>
              </a:prstGeom>
            </p:spPr>
          </p:pic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69C28ACE-748E-B289-CB44-CB41F3C5B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292099" y="4814279"/>
                <a:ext cx="2087486" cy="1629417"/>
              </a:xfrm>
              <a:prstGeom prst="rect">
                <a:avLst/>
              </a:prstGeom>
            </p:spPr>
          </p:pic>
        </p:grp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83991A4-5111-1E0E-5141-003E2EC65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487331" y="146226"/>
              <a:ext cx="970086" cy="1127398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3AB717AE-C06F-8195-5F43-A94B1EEC2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006983" y="919753"/>
              <a:ext cx="1986559" cy="1477607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01DB077-50DA-2266-D0F1-510E655A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8972873" y="1325255"/>
              <a:ext cx="557640" cy="81654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BD07C17-6ED8-5A40-F144-1256FAD6F2FF}"/>
                </a:ext>
              </a:extLst>
            </p:cNvPr>
            <p:cNvGrpSpPr/>
            <p:nvPr/>
          </p:nvGrpSpPr>
          <p:grpSpPr>
            <a:xfrm>
              <a:off x="7062937" y="1064000"/>
              <a:ext cx="1574486" cy="1260847"/>
              <a:chOff x="6709085" y="899949"/>
              <a:chExt cx="1574486" cy="1260847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7C789583-5DB0-F60A-90EA-E937A21FCF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709085" y="1222387"/>
                <a:ext cx="416376" cy="605047"/>
              </a:xfrm>
              <a:prstGeom prst="rect">
                <a:avLst/>
              </a:prstGeom>
            </p:spPr>
          </p:pic>
          <p:pic>
            <p:nvPicPr>
              <p:cNvPr id="22" name="Graphic 21">
                <a:extLst>
                  <a:ext uri="{FF2B5EF4-FFF2-40B4-BE49-F238E27FC236}">
                    <a16:creationId xmlns:a16="http://schemas.microsoft.com/office/drawing/2014/main" id="{0F0C06B0-CAD2-397A-219E-DB0765C5E9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7369536" y="899949"/>
                <a:ext cx="448906" cy="637576"/>
              </a:xfrm>
              <a:prstGeom prst="rect">
                <a:avLst/>
              </a:prstGeom>
            </p:spPr>
          </p:pic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6CC3E76F-AF15-55A4-FD99-C884A54FAC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7369536" y="1666349"/>
                <a:ext cx="448906" cy="494447"/>
              </a:xfrm>
              <a:prstGeom prst="rect">
                <a:avLst/>
              </a:prstGeom>
            </p:spPr>
          </p:pic>
          <p:pic>
            <p:nvPicPr>
              <p:cNvPr id="24" name="Graphic 23">
                <a:extLst>
                  <a:ext uri="{FF2B5EF4-FFF2-40B4-BE49-F238E27FC236}">
                    <a16:creationId xmlns:a16="http://schemas.microsoft.com/office/drawing/2014/main" id="{5E3FF6F8-EF25-7DE0-176F-7A6ED582EE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8084413" y="1345669"/>
                <a:ext cx="199158" cy="358483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3A4EFC5-79CA-BB50-647B-D930CBFBB145}"/>
                </a:ext>
              </a:extLst>
            </p:cNvPr>
            <p:cNvGrpSpPr/>
            <p:nvPr/>
          </p:nvGrpSpPr>
          <p:grpSpPr>
            <a:xfrm>
              <a:off x="7896072" y="2298651"/>
              <a:ext cx="3510855" cy="4406573"/>
              <a:chOff x="7896072" y="2298651"/>
              <a:chExt cx="3510855" cy="4406573"/>
            </a:xfrm>
          </p:grpSpPr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3B030816-7ACB-9FB7-CE5F-D6FE33D4A1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7896072" y="3953690"/>
                <a:ext cx="1482702" cy="1417671"/>
              </a:xfrm>
              <a:prstGeom prst="rect">
                <a:avLst/>
              </a:prstGeom>
            </p:spPr>
          </p:pic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B4D9CBCD-5BC2-7F0B-5DEE-3AEA62E69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0311128" y="3293807"/>
                <a:ext cx="912989" cy="1431881"/>
              </a:xfrm>
              <a:prstGeom prst="rect">
                <a:avLst/>
              </a:prstGeom>
            </p:spPr>
          </p:pic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502B935D-0A1C-CA58-25D1-B733CA15F2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rcRect/>
              <a:stretch/>
            </p:blipFill>
            <p:spPr>
              <a:xfrm>
                <a:off x="8493064" y="2298651"/>
                <a:ext cx="2840595" cy="1710887"/>
              </a:xfrm>
              <a:prstGeom prst="rect">
                <a:avLst/>
              </a:prstGeom>
            </p:spPr>
          </p:pic>
          <p:pic>
            <p:nvPicPr>
              <p:cNvPr id="17" name="Picture 16" descr="A picture containing tableware, plate, drawing&#10;&#10;Description automatically generated">
                <a:extLst>
                  <a:ext uri="{FF2B5EF4-FFF2-40B4-BE49-F238E27FC236}">
                    <a16:creationId xmlns:a16="http://schemas.microsoft.com/office/drawing/2014/main" id="{DEF82DE6-3836-E738-6866-887CC2C54E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252105">
                <a:off x="11099652" y="4140634"/>
                <a:ext cx="307275" cy="307275"/>
              </a:xfrm>
              <a:prstGeom prst="rect">
                <a:avLst/>
              </a:prstGeom>
            </p:spPr>
          </p:pic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DF54B45-A59E-9956-202B-0B0717290DF3}"/>
                  </a:ext>
                </a:extLst>
              </p:cNvPr>
              <p:cNvGrpSpPr/>
              <p:nvPr/>
            </p:nvGrpSpPr>
            <p:grpSpPr>
              <a:xfrm>
                <a:off x="8386630" y="4813839"/>
                <a:ext cx="2214147" cy="1891385"/>
                <a:chOff x="8103597" y="4665086"/>
                <a:chExt cx="2214147" cy="1891385"/>
              </a:xfrm>
            </p:grpSpPr>
            <p:pic>
              <p:nvPicPr>
                <p:cNvPr id="19" name="Graphic 18">
                  <a:extLst>
                    <a:ext uri="{FF2B5EF4-FFF2-40B4-BE49-F238E27FC236}">
                      <a16:creationId xmlns:a16="http://schemas.microsoft.com/office/drawing/2014/main" id="{15B0EC7E-78FB-AFDC-F0EB-4D6240BB80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2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03597" y="4665086"/>
                  <a:ext cx="2214147" cy="1891385"/>
                </a:xfrm>
                <a:prstGeom prst="rect">
                  <a:avLst/>
                </a:prstGeom>
              </p:spPr>
            </p:pic>
            <p:pic>
              <p:nvPicPr>
                <p:cNvPr id="20" name="Graphic 19">
                  <a:extLst>
                    <a:ext uri="{FF2B5EF4-FFF2-40B4-BE49-F238E27FC236}">
                      <a16:creationId xmlns:a16="http://schemas.microsoft.com/office/drawing/2014/main" id="{097DED19-88A4-ED52-1C40-CA61454D31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9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42847" y="5883962"/>
                  <a:ext cx="320290" cy="3821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11" name="Picture 10" descr="A group of people playing a game&#10;&#10;Description automatically generated with low confidence">
              <a:extLst>
                <a:ext uri="{FF2B5EF4-FFF2-40B4-BE49-F238E27FC236}">
                  <a16:creationId xmlns:a16="http://schemas.microsoft.com/office/drawing/2014/main" id="{3C7DF526-4186-3E13-ED64-E8542EB92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31960" y="3765353"/>
              <a:ext cx="1455165" cy="960335"/>
            </a:xfrm>
            <a:prstGeom prst="rect">
              <a:avLst/>
            </a:prstGeom>
          </p:spPr>
        </p:pic>
        <p:pic>
          <p:nvPicPr>
            <p:cNvPr id="12" name="Picture 11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4C40596C-BAFE-571F-76E6-7D988089D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1713330" y="5338084"/>
              <a:ext cx="347590" cy="529932"/>
            </a:xfrm>
            <a:prstGeom prst="rect">
              <a:avLst/>
            </a:prstGeom>
          </p:spPr>
        </p:pic>
        <p:pic>
          <p:nvPicPr>
            <p:cNvPr id="13" name="Picture 12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D41E5B95-15D4-137D-7F35-4BF5A0BF9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 flipH="1">
              <a:off x="3235066" y="4166918"/>
              <a:ext cx="545449" cy="558770"/>
            </a:xfrm>
            <a:prstGeom prst="rect">
              <a:avLst/>
            </a:prstGeom>
          </p:spPr>
        </p:pic>
      </p:grpSp>
      <p:graphicFrame>
        <p:nvGraphicFramePr>
          <p:cNvPr id="27" name="Diagram 26">
            <a:extLst>
              <a:ext uri="{FF2B5EF4-FFF2-40B4-BE49-F238E27FC236}">
                <a16:creationId xmlns:a16="http://schemas.microsoft.com/office/drawing/2014/main" id="{179CC842-2BD5-CF3F-B9E3-A07B5BD119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0693606"/>
              </p:ext>
            </p:extLst>
          </p:nvPr>
        </p:nvGraphicFramePr>
        <p:xfrm>
          <a:off x="3325657" y="1273624"/>
          <a:ext cx="5326577" cy="4268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4" r:lo="rId35" r:qs="rId36" r:cs="rId37"/>
          </a:graphicData>
        </a:graphic>
      </p:graphicFrame>
    </p:spTree>
    <p:extLst>
      <p:ext uri="{BB962C8B-B14F-4D97-AF65-F5344CB8AC3E}">
        <p14:creationId xmlns:p14="http://schemas.microsoft.com/office/powerpoint/2010/main" val="311392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7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318260-CD31-EB5B-A813-723806DE60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755710" cy="4961162"/>
          </a:xfrm>
        </p:spPr>
        <p:txBody>
          <a:bodyPr/>
          <a:lstStyle/>
          <a:p>
            <a:r>
              <a:rPr lang="en-US" sz="2400" dirty="0"/>
              <a:t>Recipes</a:t>
            </a:r>
          </a:p>
          <a:p>
            <a:r>
              <a:rPr lang="en-US" sz="2400" dirty="0"/>
              <a:t>Deals</a:t>
            </a:r>
          </a:p>
          <a:p>
            <a:r>
              <a:rPr lang="en-US" sz="2400" dirty="0"/>
              <a:t>Modifiers (items and deals)</a:t>
            </a:r>
          </a:p>
          <a:p>
            <a:r>
              <a:rPr lang="en-US" sz="2400" dirty="0"/>
              <a:t>Unit of Measures</a:t>
            </a:r>
          </a:p>
          <a:p>
            <a:r>
              <a:rPr lang="en-US" sz="2400" dirty="0"/>
              <a:t>Hospitality Types and Service Flows</a:t>
            </a:r>
          </a:p>
          <a:p>
            <a:r>
              <a:rPr lang="en-US" sz="2400" dirty="0"/>
              <a:t>Table management</a:t>
            </a:r>
          </a:p>
          <a:p>
            <a:r>
              <a:rPr lang="en-US" sz="2400" dirty="0"/>
              <a:t>Table Reservations and Allocations</a:t>
            </a:r>
          </a:p>
          <a:p>
            <a:r>
              <a:rPr lang="en-US" sz="2400" dirty="0"/>
              <a:t>Loading Cards</a:t>
            </a:r>
          </a:p>
          <a:p>
            <a:r>
              <a:rPr lang="en-US" sz="2400" dirty="0"/>
              <a:t>Self-Service Kiosks</a:t>
            </a:r>
          </a:p>
          <a:p>
            <a:r>
              <a:rPr lang="en-US" sz="2400" dirty="0"/>
              <a:t>QR-Code ordering</a:t>
            </a:r>
          </a:p>
          <a:p>
            <a:r>
              <a:rPr lang="en-US" sz="2400" dirty="0"/>
              <a:t>Kitchen Display System</a:t>
            </a:r>
          </a:p>
          <a:p>
            <a:endParaRPr lang="en-US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F82361-005B-254C-DAF2-9285E23E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Restaurant functionality</a:t>
            </a:r>
          </a:p>
        </p:txBody>
      </p:sp>
      <p:pic>
        <p:nvPicPr>
          <p:cNvPr id="10" name="Picture Placeholder 9" descr="A picture containing toy, colorful, several&#10;&#10;Description automatically generated">
            <a:extLst>
              <a:ext uri="{FF2B5EF4-FFF2-40B4-BE49-F238E27FC236}">
                <a16:creationId xmlns:a16="http://schemas.microsoft.com/office/drawing/2014/main" id="{DAD991D6-FB8B-ED3B-886F-F13372058EC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8048" b="8048"/>
          <a:stretch>
            <a:fillRect/>
          </a:stretch>
        </p:blipFill>
        <p:spPr/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9A1003-4C6B-D376-02A9-D574D32DA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945" y="1671402"/>
            <a:ext cx="5777055" cy="400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1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table, plate, food, person&#10;&#10;Description automatically generated">
            <a:extLst>
              <a:ext uri="{FF2B5EF4-FFF2-40B4-BE49-F238E27FC236}">
                <a16:creationId xmlns:a16="http://schemas.microsoft.com/office/drawing/2014/main" id="{87D76F89-4C72-8AB6-B9DB-590A7082C4E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3331" r="33331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86C351D-EBE9-5B44-EA68-E2FBCF40A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5091" y="317385"/>
            <a:ext cx="9006909" cy="588637"/>
          </a:xfrm>
        </p:spPr>
        <p:txBody>
          <a:bodyPr>
            <a:noAutofit/>
          </a:bodyPr>
          <a:lstStyle/>
          <a:p>
            <a:r>
              <a:rPr lang="en-US" sz="4400" dirty="0"/>
              <a:t>Restaurant </a:t>
            </a:r>
            <a:br>
              <a:rPr lang="en-US" sz="4400" dirty="0"/>
            </a:br>
            <a:r>
              <a:rPr lang="en-US" sz="4400" dirty="0"/>
              <a:t>types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1520D9C-AE61-D2E4-662D-9854A0A5A1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2539690"/>
              </p:ext>
            </p:extLst>
          </p:nvPr>
        </p:nvGraphicFramePr>
        <p:xfrm>
          <a:off x="3886200" y="1352550"/>
          <a:ext cx="7938370" cy="5073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AB69ACA-AFEB-0D20-2715-3CA1F5BBE6B7}"/>
              </a:ext>
            </a:extLst>
          </p:cNvPr>
          <p:cNvSpPr txBox="1"/>
          <p:nvPr/>
        </p:nvSpPr>
        <p:spPr>
          <a:xfrm>
            <a:off x="3978117" y="2307620"/>
            <a:ext cx="170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Loading Cards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0F390A-03DC-7548-3154-D697F14C153A}"/>
              </a:ext>
            </a:extLst>
          </p:cNvPr>
          <p:cNvSpPr txBox="1"/>
          <p:nvPr/>
        </p:nvSpPr>
        <p:spPr>
          <a:xfrm>
            <a:off x="6693756" y="906022"/>
            <a:ext cx="2323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Table Reservations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E608C1-63F0-F81E-F330-F3F10ED8A83F}"/>
              </a:ext>
            </a:extLst>
          </p:cNvPr>
          <p:cNvSpPr txBox="1"/>
          <p:nvPr/>
        </p:nvSpPr>
        <p:spPr>
          <a:xfrm>
            <a:off x="9803028" y="3704709"/>
            <a:ext cx="2323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QR Code ordering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0670AC-1B3A-8C55-8E55-6CFE4379161D}"/>
              </a:ext>
            </a:extLst>
          </p:cNvPr>
          <p:cNvSpPr txBox="1"/>
          <p:nvPr/>
        </p:nvSpPr>
        <p:spPr>
          <a:xfrm>
            <a:off x="3978117" y="5153139"/>
            <a:ext cx="170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Open Tabs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518BA2-B534-FD9A-D543-B72EFF690C0D}"/>
              </a:ext>
            </a:extLst>
          </p:cNvPr>
          <p:cNvSpPr txBox="1"/>
          <p:nvPr/>
        </p:nvSpPr>
        <p:spPr>
          <a:xfrm>
            <a:off x="8231490" y="1352550"/>
            <a:ext cx="2323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Table Allocations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A1A01C-3660-B7E9-E408-30CBF1635311}"/>
              </a:ext>
            </a:extLst>
          </p:cNvPr>
          <p:cNvSpPr txBox="1"/>
          <p:nvPr/>
        </p:nvSpPr>
        <p:spPr>
          <a:xfrm>
            <a:off x="9159709" y="1812528"/>
            <a:ext cx="2323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E59104-EA15-351C-B36A-4FBEBFF35A01}"/>
              </a:ext>
            </a:extLst>
          </p:cNvPr>
          <p:cNvSpPr txBox="1"/>
          <p:nvPr/>
        </p:nvSpPr>
        <p:spPr>
          <a:xfrm>
            <a:off x="10186578" y="4563126"/>
            <a:ext cx="1556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Deliveries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72E31D-2292-E4CC-5800-0D0FD9127695}"/>
              </a:ext>
            </a:extLst>
          </p:cNvPr>
          <p:cNvSpPr txBox="1"/>
          <p:nvPr/>
        </p:nvSpPr>
        <p:spPr>
          <a:xfrm>
            <a:off x="8160883" y="5774835"/>
            <a:ext cx="2323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Kiosks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BFAF7B-0FDD-6C72-65A1-A99E40BF2802}"/>
              </a:ext>
            </a:extLst>
          </p:cNvPr>
          <p:cNvSpPr txBox="1"/>
          <p:nvPr/>
        </p:nvSpPr>
        <p:spPr>
          <a:xfrm>
            <a:off x="3687024" y="2967636"/>
            <a:ext cx="170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Meal Planning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A8E2C1-5AAC-2DBA-7898-E41725EB17FE}"/>
              </a:ext>
            </a:extLst>
          </p:cNvPr>
          <p:cNvSpPr txBox="1"/>
          <p:nvPr/>
        </p:nvSpPr>
        <p:spPr>
          <a:xfrm>
            <a:off x="10046598" y="5101084"/>
            <a:ext cx="1556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Call Centers</a:t>
            </a:r>
          </a:p>
        </p:txBody>
      </p:sp>
    </p:spTree>
    <p:extLst>
      <p:ext uri="{BB962C8B-B14F-4D97-AF65-F5344CB8AC3E}">
        <p14:creationId xmlns:p14="http://schemas.microsoft.com/office/powerpoint/2010/main" val="217268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volcano erupting at night&#10;&#10;Description automatically generated with medium confidence">
            <a:extLst>
              <a:ext uri="{FF2B5EF4-FFF2-40B4-BE49-F238E27FC236}">
                <a16:creationId xmlns:a16="http://schemas.microsoft.com/office/drawing/2014/main" id="{887C4427-5814-ED97-ACBD-644BF0D09F5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3735" b="3735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26207CE-BD54-EC2E-02A8-017A92C0A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351C5C"/>
                </a:solidFill>
              </a:rPr>
              <a:t>Latest additions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002F80-8267-AE67-5DD2-DF2C116E88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19181A"/>
                </a:solidFill>
              </a:rPr>
              <a:t>Kiosk enhancements</a:t>
            </a:r>
          </a:p>
          <a:p>
            <a:r>
              <a:rPr lang="en-US" dirty="0">
                <a:solidFill>
                  <a:srgbClr val="19181A"/>
                </a:solidFill>
              </a:rPr>
              <a:t>eCom ordering with QR code ordering</a:t>
            </a:r>
          </a:p>
          <a:p>
            <a:r>
              <a:rPr lang="en-US" dirty="0">
                <a:solidFill>
                  <a:srgbClr val="19181A"/>
                </a:solidFill>
              </a:rPr>
              <a:t>QSR Host</a:t>
            </a:r>
          </a:p>
          <a:p>
            <a:r>
              <a:rPr lang="en-US" dirty="0">
                <a:solidFill>
                  <a:srgbClr val="19181A"/>
                </a:solidFill>
              </a:rPr>
              <a:t>KDS enhancements</a:t>
            </a:r>
          </a:p>
          <a:p>
            <a:r>
              <a:rPr lang="en-US" dirty="0">
                <a:solidFill>
                  <a:srgbClr val="19181A"/>
                </a:solidFill>
              </a:rPr>
              <a:t>Comments</a:t>
            </a:r>
          </a:p>
          <a:p>
            <a:endParaRPr lang="en-US" dirty="0">
              <a:solidFill>
                <a:srgbClr val="1918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550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8E8BF8AA-A72A-4A21-384E-5954BA929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039" y="170268"/>
            <a:ext cx="617998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C5C772-DAB6-8ACC-D776-F3C92F8071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0290" y="488950"/>
            <a:ext cx="11172259" cy="99300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IS" sz="4400" dirty="0">
                <a:solidFill>
                  <a:srgbClr val="351C5C"/>
                </a:solidFill>
              </a:rPr>
              <a:t>Kiosk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BF7AD6-4528-412A-D054-CD58E90C7B2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40290" y="2579688"/>
            <a:ext cx="4043363" cy="24209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z="2400" dirty="0">
                <a:solidFill>
                  <a:srgbClr val="1918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Refactored order flow</a:t>
            </a:r>
          </a:p>
          <a:p>
            <a:pPr lvl="0"/>
            <a:r>
              <a:rPr lang="en-US" sz="2400" dirty="0">
                <a:solidFill>
                  <a:srgbClr val="1918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Multi-Language</a:t>
            </a:r>
          </a:p>
          <a:p>
            <a:pPr lvl="0"/>
            <a:r>
              <a:rPr lang="en-US" sz="2400" dirty="0">
                <a:solidFill>
                  <a:srgbClr val="1918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Scan items</a:t>
            </a:r>
          </a:p>
          <a:p>
            <a:pPr lvl="0"/>
            <a:r>
              <a:rPr lang="en-US" sz="2400" dirty="0">
                <a:solidFill>
                  <a:srgbClr val="1918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Scan member</a:t>
            </a:r>
          </a:p>
          <a:p>
            <a:pPr lvl="0"/>
            <a:r>
              <a:rPr lang="en-US" sz="2400" dirty="0">
                <a:solidFill>
                  <a:srgbClr val="1918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Sold-out items</a:t>
            </a:r>
          </a:p>
          <a:p>
            <a:pPr lvl="0"/>
            <a:r>
              <a:rPr lang="en-US" sz="2400" dirty="0">
                <a:solidFill>
                  <a:srgbClr val="1918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Responsive layout</a:t>
            </a:r>
          </a:p>
          <a:p>
            <a:endParaRPr lang="en-IS" sz="2400" dirty="0">
              <a:solidFill>
                <a:srgbClr val="19181A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015215D-C8E1-43AC-6F4D-1C1E2EDDC37C}"/>
              </a:ext>
            </a:extLst>
          </p:cNvPr>
          <p:cNvSpPr txBox="1">
            <a:spLocks/>
          </p:cNvSpPr>
          <p:nvPr/>
        </p:nvSpPr>
        <p:spPr>
          <a:xfrm>
            <a:off x="5315565" y="2579194"/>
            <a:ext cx="4042523" cy="24216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400" dirty="0">
                <a:solidFill>
                  <a:srgbClr val="1918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HTML view</a:t>
            </a:r>
          </a:p>
          <a:p>
            <a:pPr lvl="0"/>
            <a:r>
              <a:rPr lang="en-US" sz="2400" dirty="0">
                <a:solidFill>
                  <a:srgbClr val="1918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Make it a meal</a:t>
            </a:r>
          </a:p>
          <a:p>
            <a:pPr lvl="0"/>
            <a:r>
              <a:rPr lang="en-US" sz="2400" dirty="0">
                <a:solidFill>
                  <a:srgbClr val="1918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Cross-selling</a:t>
            </a:r>
          </a:p>
          <a:p>
            <a:pPr lvl="0"/>
            <a:r>
              <a:rPr lang="en-US" sz="2400" dirty="0">
                <a:solidFill>
                  <a:srgbClr val="1918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Discounts</a:t>
            </a:r>
          </a:p>
          <a:p>
            <a:pPr lvl="0"/>
            <a:r>
              <a:rPr lang="en-US" sz="2400" dirty="0">
                <a:solidFill>
                  <a:srgbClr val="1918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Accessibility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9C2E5A-5EA6-7F5F-4B5F-4B3B1787525A}"/>
              </a:ext>
            </a:extLst>
          </p:cNvPr>
          <p:cNvSpPr txBox="1"/>
          <p:nvPr/>
        </p:nvSpPr>
        <p:spPr>
          <a:xfrm>
            <a:off x="340291" y="1852239"/>
            <a:ext cx="45091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Recent enhancements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0EF54B-88B2-B881-B13C-A44E4681FE6A}"/>
              </a:ext>
            </a:extLst>
          </p:cNvPr>
          <p:cNvSpPr txBox="1"/>
          <p:nvPr/>
        </p:nvSpPr>
        <p:spPr>
          <a:xfrm>
            <a:off x="5252504" y="1852239"/>
            <a:ext cx="23753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Roadmap</a:t>
            </a: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FEAB218-19C8-E297-B0A2-F241F6AB0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8088" y="1298500"/>
            <a:ext cx="1795783" cy="42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68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29BE42B-F2D9-3814-034B-C691690F1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16" y="553987"/>
            <a:ext cx="3367514" cy="5986693"/>
          </a:xfrm>
          <a:prstGeom prst="rect">
            <a:avLst/>
          </a:prstGeom>
          <a:effectLst>
            <a:outerShdw blurRad="165100" dist="137869" dir="5400000" algn="ctr" rotWithShape="0">
              <a:srgbClr val="000000">
                <a:alpha val="14699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878662-76EE-CE9D-8D8E-7F4448B496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1"/>
          <a:stretch/>
        </p:blipFill>
        <p:spPr>
          <a:xfrm>
            <a:off x="4630790" y="1498737"/>
            <a:ext cx="6846835" cy="3860526"/>
          </a:xfrm>
          <a:prstGeom prst="rect">
            <a:avLst/>
          </a:prstGeom>
          <a:effectLst>
            <a:outerShdw blurRad="165100" dist="137869" dir="5400000" algn="ctr" rotWithShape="0">
              <a:srgbClr val="000000">
                <a:alpha val="146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2972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E4FC7F-AC0B-C4D0-6F74-0410AB188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16" y="553987"/>
            <a:ext cx="3370980" cy="5986693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4876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6D6E3F-C37C-092F-D1A9-A2D857A6D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791" y="1498737"/>
            <a:ext cx="6869512" cy="386052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4876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7803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E7BCDA-22D2-A677-8644-C9B6637C4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792" y="1498737"/>
            <a:ext cx="6869512" cy="3863703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129C3F-EB09-E6B9-560F-4CAFBE17C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16" y="553987"/>
            <a:ext cx="3370980" cy="5986693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3366568"/>
      </p:ext>
    </p:extLst>
  </p:cSld>
  <p:clrMapOvr>
    <a:masterClrMapping/>
  </p:clrMapOvr>
</p:sld>
</file>

<file path=ppt/theme/theme1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A4268F2B-EAE6-CB4A-ABF0-C43F8844E74C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F0B5F74A-29CD-C94B-ACE2-881D4DB5C657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2D4B312D-4CEB-2644-B7B1-C512B846C447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9AC83166-E06D-9544-BDAE-67869E3A9377}"/>
    </a:ext>
  </a:extLst>
</a:theme>
</file>

<file path=ppt/theme/theme5.xml><?xml version="1.0" encoding="utf-8"?>
<a:theme xmlns:a="http://schemas.openxmlformats.org/drawingml/2006/main" name="conneXion EMEA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792FBC92-A16D-0345-9684-80E27E7DCDC2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E4B59A-48D1-4E42-BB53-EDF1FAABA4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c22545-32f7-47c8-afbd-c0084660662b"/>
    <ds:schemaRef ds:uri="a1a525c2-d4eb-46fe-9b09-8f8634d79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4CDAC53-A9DA-42AE-9568-111514231D4D}">
  <ds:schemaRefs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a1a525c2-d4eb-46fe-9b09-8f8634d7947d"/>
    <ds:schemaRef ds:uri="0ec22545-32f7-47c8-afbd-c0084660662b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FF2B807-A264-48E4-B12E-CB13D82729F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3418</TotalTime>
  <Words>367</Words>
  <Application>Microsoft Office PowerPoint</Application>
  <PresentationFormat>Widescreen</PresentationFormat>
  <Paragraphs>126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Segoe UI</vt:lpstr>
      <vt:lpstr>1_Purple slides</vt:lpstr>
      <vt:lpstr>White slides</vt:lpstr>
      <vt:lpstr>Purple product slides</vt:lpstr>
      <vt:lpstr>White product slides</vt:lpstr>
      <vt:lpstr>conneXion EMEA slides</vt:lpstr>
      <vt:lpstr>PowerPoint Presentation</vt:lpstr>
      <vt:lpstr>Hospitality</vt:lpstr>
      <vt:lpstr>Restaurant functionality</vt:lpstr>
      <vt:lpstr>Restaurant  types</vt:lpstr>
      <vt:lpstr>Latest additions</vt:lpstr>
      <vt:lpstr>Kiosk</vt:lpstr>
      <vt:lpstr>PowerPoint Presentation</vt:lpstr>
      <vt:lpstr>PowerPoint Presentation</vt:lpstr>
      <vt:lpstr>PowerPoint Presentation</vt:lpstr>
      <vt:lpstr>Customer implementation: Djurs Sommerland </vt:lpstr>
      <vt:lpstr>eCommerce and QR ordering</vt:lpstr>
      <vt:lpstr>Unified Comments</vt:lpstr>
      <vt:lpstr>PowerPoint Presentation</vt:lpstr>
      <vt:lpstr>PowerPoint Presentation</vt:lpstr>
      <vt:lpstr>Kitchen Display System</vt:lpstr>
      <vt:lpstr>KDS Web App</vt:lpstr>
      <vt:lpstr>LS Central for  restaurants roadmap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variations and where to find them</dc:title>
  <dc:creator>Elias Johann Jonsson</dc:creator>
  <cp:lastModifiedBy>Bjorn Jonsson</cp:lastModifiedBy>
  <cp:revision>8</cp:revision>
  <dcterms:created xsi:type="dcterms:W3CDTF">2022-12-13T13:44:05Z</dcterms:created>
  <dcterms:modified xsi:type="dcterms:W3CDTF">2023-05-23T12:53:22Z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MediaServiceImageTags">
    <vt:lpwstr/>
  </property>
</Properties>
</file>