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14" r:id="rId5"/>
    <p:sldMasterId id="2147483681" r:id="rId6"/>
    <p:sldMasterId id="2147483668" r:id="rId7"/>
    <p:sldMasterId id="2147483692" r:id="rId8"/>
  </p:sldMasterIdLst>
  <p:notesMasterIdLst>
    <p:notesMasterId r:id="rId54"/>
  </p:notesMasterIdLst>
  <p:sldIdLst>
    <p:sldId id="280" r:id="rId9"/>
    <p:sldId id="282" r:id="rId10"/>
    <p:sldId id="395" r:id="rId11"/>
    <p:sldId id="402" r:id="rId12"/>
    <p:sldId id="386" r:id="rId13"/>
    <p:sldId id="315" r:id="rId14"/>
    <p:sldId id="353" r:id="rId15"/>
    <p:sldId id="352" r:id="rId16"/>
    <p:sldId id="321" r:id="rId17"/>
    <p:sldId id="403" r:id="rId18"/>
    <p:sldId id="324" r:id="rId19"/>
    <p:sldId id="327" r:id="rId20"/>
    <p:sldId id="354" r:id="rId21"/>
    <p:sldId id="284" r:id="rId22"/>
    <p:sldId id="350" r:id="rId23"/>
    <p:sldId id="391" r:id="rId24"/>
    <p:sldId id="396" r:id="rId25"/>
    <p:sldId id="397" r:id="rId26"/>
    <p:sldId id="399" r:id="rId27"/>
    <p:sldId id="334" r:id="rId28"/>
    <p:sldId id="332" r:id="rId29"/>
    <p:sldId id="392" r:id="rId30"/>
    <p:sldId id="333" r:id="rId31"/>
    <p:sldId id="338" r:id="rId32"/>
    <p:sldId id="398" r:id="rId33"/>
    <p:sldId id="400" r:id="rId34"/>
    <p:sldId id="407" r:id="rId35"/>
    <p:sldId id="335" r:id="rId36"/>
    <p:sldId id="313" r:id="rId37"/>
    <p:sldId id="393" r:id="rId38"/>
    <p:sldId id="390" r:id="rId39"/>
    <p:sldId id="336" r:id="rId40"/>
    <p:sldId id="318" r:id="rId41"/>
    <p:sldId id="316" r:id="rId42"/>
    <p:sldId id="319" r:id="rId43"/>
    <p:sldId id="320" r:id="rId44"/>
    <p:sldId id="384" r:id="rId45"/>
    <p:sldId id="404" r:id="rId46"/>
    <p:sldId id="408" r:id="rId47"/>
    <p:sldId id="406" r:id="rId48"/>
    <p:sldId id="409" r:id="rId49"/>
    <p:sldId id="405" r:id="rId50"/>
    <p:sldId id="257" r:id="rId51"/>
    <p:sldId id="410" r:id="rId52"/>
    <p:sldId id="385" r:id="rId53"/>
  </p:sldIdLst>
  <p:sldSz cx="12192000" cy="6858000"/>
  <p:notesSz cx="6858000" cy="9144000"/>
  <p:defaultText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neXion APAC" id="{14A6AC8A-1EFD-D846-9112-80B3CB1086BC}">
          <p14:sldIdLst>
            <p14:sldId id="280"/>
            <p14:sldId id="282"/>
          </p14:sldIdLst>
        </p14:section>
        <p14:section name="Objective" id="{C508B31E-137E-43E0-8635-993D0B1F61BE}">
          <p14:sldIdLst>
            <p14:sldId id="395"/>
          </p14:sldIdLst>
        </p14:section>
        <p14:section name="Project Governance" id="{B0294EA1-9311-482A-8B64-68F77D99ECA4}">
          <p14:sldIdLst>
            <p14:sldId id="402"/>
            <p14:sldId id="386"/>
            <p14:sldId id="315"/>
            <p14:sldId id="353"/>
            <p14:sldId id="352"/>
            <p14:sldId id="321"/>
            <p14:sldId id="403"/>
            <p14:sldId id="324"/>
            <p14:sldId id="327"/>
          </p14:sldIdLst>
        </p14:section>
        <p14:section name="Project Artifacts" id="{69D160E9-BC4F-4303-B126-1E1C173780F0}">
          <p14:sldIdLst>
            <p14:sldId id="354"/>
            <p14:sldId id="284"/>
            <p14:sldId id="350"/>
            <p14:sldId id="391"/>
          </p14:sldIdLst>
        </p14:section>
        <p14:section name="Project Discovery - PreSales" id="{CDB7A1AD-E489-4E54-B6C8-AC58649025EC}">
          <p14:sldIdLst>
            <p14:sldId id="396"/>
            <p14:sldId id="397"/>
            <p14:sldId id="399"/>
            <p14:sldId id="334"/>
            <p14:sldId id="332"/>
            <p14:sldId id="392"/>
            <p14:sldId id="333"/>
            <p14:sldId id="338"/>
          </p14:sldIdLst>
        </p14:section>
        <p14:section name="Project Trainng" id="{180BB3FD-C847-4CA5-8777-4D97B03DF59B}">
          <p14:sldIdLst>
            <p14:sldId id="398"/>
          </p14:sldIdLst>
        </p14:section>
        <p14:section name="Project Advisory" id="{600E0F02-D57C-4D21-B78D-DBB7A13CE66F}">
          <p14:sldIdLst>
            <p14:sldId id="400"/>
            <p14:sldId id="407"/>
            <p14:sldId id="335"/>
            <p14:sldId id="313"/>
            <p14:sldId id="393"/>
            <p14:sldId id="390"/>
            <p14:sldId id="336"/>
            <p14:sldId id="318"/>
            <p14:sldId id="316"/>
            <p14:sldId id="319"/>
            <p14:sldId id="320"/>
          </p14:sldIdLst>
        </p14:section>
        <p14:section name="Project  Customization" id="{246912E5-4A1D-442A-B4B3-485FC140A93D}">
          <p14:sldIdLst>
            <p14:sldId id="384"/>
          </p14:sldIdLst>
        </p14:section>
        <p14:section name="Project Delivery" id="{FD47B67E-A39A-4B3B-B816-3BFEC918D16D}">
          <p14:sldIdLst>
            <p14:sldId id="404"/>
            <p14:sldId id="408"/>
          </p14:sldIdLst>
        </p14:section>
        <p14:section name="Project Ad-Hoc" id="{959C77DA-C876-4CD6-84BA-38305CDE4943}">
          <p14:sldIdLst>
            <p14:sldId id="406"/>
            <p14:sldId id="409"/>
            <p14:sldId id="405"/>
            <p14:sldId id="257"/>
            <p14:sldId id="410"/>
          </p14:sldIdLst>
        </p14:section>
        <p14:section name="Original" id="{F93AF0BD-4A24-4A54-ABCE-9A66C987BBE9}">
          <p14:sldIdLst>
            <p14:sldId id="3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0C3B"/>
    <a:srgbClr val="F6C370"/>
    <a:srgbClr val="943267"/>
    <a:srgbClr val="2D154F"/>
    <a:srgbClr val="323133"/>
    <a:srgbClr val="29B4A9"/>
    <a:srgbClr val="361D5C"/>
    <a:srgbClr val="F6C36F"/>
    <a:srgbClr val="138890"/>
    <a:srgbClr val="1D2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3" autoAdjust="0"/>
    <p:restoredTop sz="77640" autoAdjust="0"/>
  </p:normalViewPr>
  <p:slideViewPr>
    <p:cSldViewPr snapToGrid="0" snapToObjects="1">
      <p:cViewPr varScale="1">
        <p:scale>
          <a:sx n="88" d="100"/>
          <a:sy n="88" d="100"/>
        </p:scale>
        <p:origin x="1722" y="9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jorn Jonsson" userId="0ba677ab-dff8-4d69-911d-adef4ed2de49" providerId="ADAL" clId="{736A2366-5EE2-4F0F-979C-5677C05EEE18}"/>
    <pc:docChg chg="custSel modSld">
      <pc:chgData name="Bjorn Jonsson" userId="0ba677ab-dff8-4d69-911d-adef4ed2de49" providerId="ADAL" clId="{736A2366-5EE2-4F0F-979C-5677C05EEE18}" dt="2023-03-14T10:19:40.500" v="45" actId="368"/>
      <pc:docMkLst>
        <pc:docMk/>
      </pc:docMkLst>
      <pc:sldChg chg="modNotes">
        <pc:chgData name="Bjorn Jonsson" userId="0ba677ab-dff8-4d69-911d-adef4ed2de49" providerId="ADAL" clId="{736A2366-5EE2-4F0F-979C-5677C05EEE18}" dt="2023-03-14T10:19:40.349" v="1" actId="368"/>
        <pc:sldMkLst>
          <pc:docMk/>
          <pc:sldMk cId="1139301337" sldId="282"/>
        </pc:sldMkLst>
      </pc:sldChg>
      <pc:sldChg chg="modNotes">
        <pc:chgData name="Bjorn Jonsson" userId="0ba677ab-dff8-4d69-911d-adef4ed2de49" providerId="ADAL" clId="{736A2366-5EE2-4F0F-979C-5677C05EEE18}" dt="2023-03-14T10:19:40.399" v="17" actId="368"/>
        <pc:sldMkLst>
          <pc:docMk/>
          <pc:sldMk cId="4090963983" sldId="284"/>
        </pc:sldMkLst>
      </pc:sldChg>
      <pc:sldChg chg="modNotes">
        <pc:chgData name="Bjorn Jonsson" userId="0ba677ab-dff8-4d69-911d-adef4ed2de49" providerId="ADAL" clId="{736A2366-5EE2-4F0F-979C-5677C05EEE18}" dt="2023-03-14T10:19:40.453" v="35" actId="368"/>
        <pc:sldMkLst>
          <pc:docMk/>
          <pc:sldMk cId="2483205145" sldId="313"/>
        </pc:sldMkLst>
      </pc:sldChg>
      <pc:sldChg chg="modNotes">
        <pc:chgData name="Bjorn Jonsson" userId="0ba677ab-dff8-4d69-911d-adef4ed2de49" providerId="ADAL" clId="{736A2366-5EE2-4F0F-979C-5677C05EEE18}" dt="2023-03-14T10:19:40.375" v="9" actId="368"/>
        <pc:sldMkLst>
          <pc:docMk/>
          <pc:sldMk cId="3718514919" sldId="315"/>
        </pc:sldMkLst>
      </pc:sldChg>
      <pc:sldChg chg="modNotes">
        <pc:chgData name="Bjorn Jonsson" userId="0ba677ab-dff8-4d69-911d-adef4ed2de49" providerId="ADAL" clId="{736A2366-5EE2-4F0F-979C-5677C05EEE18}" dt="2023-03-14T10:19:40.447" v="33" actId="368"/>
        <pc:sldMkLst>
          <pc:docMk/>
          <pc:sldMk cId="3737383930" sldId="335"/>
        </pc:sldMkLst>
      </pc:sldChg>
      <pc:sldChg chg="modNotes">
        <pc:chgData name="Bjorn Jonsson" userId="0ba677ab-dff8-4d69-911d-adef4ed2de49" providerId="ADAL" clId="{736A2366-5EE2-4F0F-979C-5677C05EEE18}" dt="2023-03-14T10:19:40.404" v="19" actId="368"/>
        <pc:sldMkLst>
          <pc:docMk/>
          <pc:sldMk cId="1075807593" sldId="350"/>
        </pc:sldMkLst>
      </pc:sldChg>
      <pc:sldChg chg="modNotes">
        <pc:chgData name="Bjorn Jonsson" userId="0ba677ab-dff8-4d69-911d-adef4ed2de49" providerId="ADAL" clId="{736A2366-5EE2-4F0F-979C-5677C05EEE18}" dt="2023-03-14T10:19:40.386" v="13" actId="368"/>
        <pc:sldMkLst>
          <pc:docMk/>
          <pc:sldMk cId="1039928359" sldId="352"/>
        </pc:sldMkLst>
      </pc:sldChg>
      <pc:sldChg chg="modNotes">
        <pc:chgData name="Bjorn Jonsson" userId="0ba677ab-dff8-4d69-911d-adef4ed2de49" providerId="ADAL" clId="{736A2366-5EE2-4F0F-979C-5677C05EEE18}" dt="2023-03-14T10:19:40.379" v="11" actId="368"/>
        <pc:sldMkLst>
          <pc:docMk/>
          <pc:sldMk cId="3520556740" sldId="353"/>
        </pc:sldMkLst>
      </pc:sldChg>
      <pc:sldChg chg="modNotes">
        <pc:chgData name="Bjorn Jonsson" userId="0ba677ab-dff8-4d69-911d-adef4ed2de49" providerId="ADAL" clId="{736A2366-5EE2-4F0F-979C-5677C05EEE18}" dt="2023-03-14T10:19:40.394" v="15" actId="368"/>
        <pc:sldMkLst>
          <pc:docMk/>
          <pc:sldMk cId="1568146154" sldId="354"/>
        </pc:sldMkLst>
      </pc:sldChg>
      <pc:sldChg chg="modNotes">
        <pc:chgData name="Bjorn Jonsson" userId="0ba677ab-dff8-4d69-911d-adef4ed2de49" providerId="ADAL" clId="{736A2366-5EE2-4F0F-979C-5677C05EEE18}" dt="2023-03-14T10:19:40.469" v="37" actId="368"/>
        <pc:sldMkLst>
          <pc:docMk/>
          <pc:sldMk cId="4011225724" sldId="384"/>
        </pc:sldMkLst>
      </pc:sldChg>
      <pc:sldChg chg="modNotes">
        <pc:chgData name="Bjorn Jonsson" userId="0ba677ab-dff8-4d69-911d-adef4ed2de49" providerId="ADAL" clId="{736A2366-5EE2-4F0F-979C-5677C05EEE18}" dt="2023-03-14T10:19:40.370" v="7" actId="368"/>
        <pc:sldMkLst>
          <pc:docMk/>
          <pc:sldMk cId="1025962486" sldId="386"/>
        </pc:sldMkLst>
      </pc:sldChg>
      <pc:sldChg chg="modNotes">
        <pc:chgData name="Bjorn Jonsson" userId="0ba677ab-dff8-4d69-911d-adef4ed2de49" providerId="ADAL" clId="{736A2366-5EE2-4F0F-979C-5677C05EEE18}" dt="2023-03-14T10:19:40.354" v="3" actId="368"/>
        <pc:sldMkLst>
          <pc:docMk/>
          <pc:sldMk cId="1759464237" sldId="395"/>
        </pc:sldMkLst>
      </pc:sldChg>
      <pc:sldChg chg="modNotes">
        <pc:chgData name="Bjorn Jonsson" userId="0ba677ab-dff8-4d69-911d-adef4ed2de49" providerId="ADAL" clId="{736A2366-5EE2-4F0F-979C-5677C05EEE18}" dt="2023-03-14T10:19:40.409" v="21" actId="368"/>
        <pc:sldMkLst>
          <pc:docMk/>
          <pc:sldMk cId="3702962524" sldId="396"/>
        </pc:sldMkLst>
      </pc:sldChg>
      <pc:sldChg chg="modNotes">
        <pc:chgData name="Bjorn Jonsson" userId="0ba677ab-dff8-4d69-911d-adef4ed2de49" providerId="ADAL" clId="{736A2366-5EE2-4F0F-979C-5677C05EEE18}" dt="2023-03-14T10:19:40.414" v="23" actId="368"/>
        <pc:sldMkLst>
          <pc:docMk/>
          <pc:sldMk cId="2833803192" sldId="397"/>
        </pc:sldMkLst>
      </pc:sldChg>
      <pc:sldChg chg="modNotes">
        <pc:chgData name="Bjorn Jonsson" userId="0ba677ab-dff8-4d69-911d-adef4ed2de49" providerId="ADAL" clId="{736A2366-5EE2-4F0F-979C-5677C05EEE18}" dt="2023-03-14T10:19:40.429" v="27" actId="368"/>
        <pc:sldMkLst>
          <pc:docMk/>
          <pc:sldMk cId="1643432877" sldId="398"/>
        </pc:sldMkLst>
      </pc:sldChg>
      <pc:sldChg chg="modNotes">
        <pc:chgData name="Bjorn Jonsson" userId="0ba677ab-dff8-4d69-911d-adef4ed2de49" providerId="ADAL" clId="{736A2366-5EE2-4F0F-979C-5677C05EEE18}" dt="2023-03-14T10:19:40.419" v="25" actId="368"/>
        <pc:sldMkLst>
          <pc:docMk/>
          <pc:sldMk cId="2351379849" sldId="399"/>
        </pc:sldMkLst>
      </pc:sldChg>
      <pc:sldChg chg="modNotes">
        <pc:chgData name="Bjorn Jonsson" userId="0ba677ab-dff8-4d69-911d-adef4ed2de49" providerId="ADAL" clId="{736A2366-5EE2-4F0F-979C-5677C05EEE18}" dt="2023-03-14T10:19:40.435" v="29" actId="368"/>
        <pc:sldMkLst>
          <pc:docMk/>
          <pc:sldMk cId="2856326779" sldId="400"/>
        </pc:sldMkLst>
      </pc:sldChg>
      <pc:sldChg chg="modNotes">
        <pc:chgData name="Bjorn Jonsson" userId="0ba677ab-dff8-4d69-911d-adef4ed2de49" providerId="ADAL" clId="{736A2366-5EE2-4F0F-979C-5677C05EEE18}" dt="2023-03-14T10:19:40.365" v="5" actId="368"/>
        <pc:sldMkLst>
          <pc:docMk/>
          <pc:sldMk cId="2775043137" sldId="402"/>
        </pc:sldMkLst>
      </pc:sldChg>
      <pc:sldChg chg="modNotes">
        <pc:chgData name="Bjorn Jonsson" userId="0ba677ab-dff8-4d69-911d-adef4ed2de49" providerId="ADAL" clId="{736A2366-5EE2-4F0F-979C-5677C05EEE18}" dt="2023-03-14T10:19:40.477" v="39" actId="368"/>
        <pc:sldMkLst>
          <pc:docMk/>
          <pc:sldMk cId="1226999500" sldId="404"/>
        </pc:sldMkLst>
      </pc:sldChg>
      <pc:sldChg chg="modNotes">
        <pc:chgData name="Bjorn Jonsson" userId="0ba677ab-dff8-4d69-911d-adef4ed2de49" providerId="ADAL" clId="{736A2366-5EE2-4F0F-979C-5677C05EEE18}" dt="2023-03-14T10:19:40.500" v="45" actId="368"/>
        <pc:sldMkLst>
          <pc:docMk/>
          <pc:sldMk cId="3153395513" sldId="405"/>
        </pc:sldMkLst>
      </pc:sldChg>
      <pc:sldChg chg="modNotes">
        <pc:chgData name="Bjorn Jonsson" userId="0ba677ab-dff8-4d69-911d-adef4ed2de49" providerId="ADAL" clId="{736A2366-5EE2-4F0F-979C-5677C05EEE18}" dt="2023-03-14T10:19:40.441" v="31" actId="368"/>
        <pc:sldMkLst>
          <pc:docMk/>
          <pc:sldMk cId="614874004" sldId="407"/>
        </pc:sldMkLst>
      </pc:sldChg>
      <pc:sldChg chg="modNotes">
        <pc:chgData name="Bjorn Jonsson" userId="0ba677ab-dff8-4d69-911d-adef4ed2de49" providerId="ADAL" clId="{736A2366-5EE2-4F0F-979C-5677C05EEE18}" dt="2023-03-14T10:19:40.486" v="41" actId="368"/>
        <pc:sldMkLst>
          <pc:docMk/>
          <pc:sldMk cId="3541064076" sldId="408"/>
        </pc:sldMkLst>
      </pc:sldChg>
      <pc:sldChg chg="modNotes">
        <pc:chgData name="Bjorn Jonsson" userId="0ba677ab-dff8-4d69-911d-adef4ed2de49" providerId="ADAL" clId="{736A2366-5EE2-4F0F-979C-5677C05EEE18}" dt="2023-03-14T10:19:40.494" v="43" actId="368"/>
        <pc:sldMkLst>
          <pc:docMk/>
          <pc:sldMk cId="3013596185" sldId="40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4F0A3D-2099-4A9B-9426-754EEFCE085D}" type="doc">
      <dgm:prSet loTypeId="urn:microsoft.com/office/officeart/2005/8/layout/lProcess2" loCatId="relationship" qsTypeId="urn:microsoft.com/office/officeart/2005/8/quickstyle/simple3" qsCatId="simple" csTypeId="urn:microsoft.com/office/officeart/2005/8/colors/accent1_5" csCatId="accent1" phldr="1"/>
      <dgm:spPr/>
      <dgm:t>
        <a:bodyPr/>
        <a:lstStyle/>
        <a:p>
          <a:endParaRPr lang="en-US"/>
        </a:p>
      </dgm:t>
    </dgm:pt>
    <dgm:pt modelId="{A3DF5D48-0B3B-4CA0-84DF-4470886606FA}">
      <dgm:prSet phldrT="[Text]"/>
      <dgm:spPr/>
      <dgm:t>
        <a:bodyPr/>
        <a:lstStyle/>
        <a:p>
          <a:r>
            <a:rPr lang="en-US" b="0" i="0" dirty="0">
              <a:latin typeface="Segoe UI" panose="020B0502040204020203" pitchFamily="34" charset="0"/>
              <a:cs typeface="Segoe UI" panose="020B0502040204020203" pitchFamily="34" charset="0"/>
            </a:rPr>
            <a:t>Assortment</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Management</a:t>
          </a:r>
        </a:p>
      </dgm:t>
    </dgm:pt>
    <dgm:pt modelId="{0829D4A6-A1D4-4BDB-AA9E-0E5DC99A34DE}" type="parTrans" cxnId="{9F1382C4-F51B-40C3-A20A-E8F58FAE9C6D}">
      <dgm:prSet/>
      <dgm:spPr/>
      <dgm:t>
        <a:bodyPr/>
        <a:lstStyle/>
        <a:p>
          <a:endParaRPr lang="en-US"/>
        </a:p>
      </dgm:t>
    </dgm:pt>
    <dgm:pt modelId="{FA9B03F4-927E-452B-8196-18349642E3E5}" type="sibTrans" cxnId="{9F1382C4-F51B-40C3-A20A-E8F58FAE9C6D}">
      <dgm:prSet/>
      <dgm:spPr/>
      <dgm:t>
        <a:bodyPr/>
        <a:lstStyle/>
        <a:p>
          <a:endParaRPr lang="en-US"/>
        </a:p>
      </dgm:t>
    </dgm:pt>
    <dgm:pt modelId="{5689FDD3-5194-4F96-97ED-FE033CF10775}">
      <dgm:prSet phldrT="[Text]"/>
      <dgm:spPr/>
      <dgm:t>
        <a:bodyPr/>
        <a:lstStyle/>
        <a:p>
          <a:r>
            <a:rPr lang="en-US" b="0" i="0" dirty="0">
              <a:latin typeface="Segoe UI" panose="020B0502040204020203" pitchFamily="34" charset="0"/>
              <a:cs typeface="Segoe UI" panose="020B0502040204020203" pitchFamily="34" charset="0"/>
            </a:rPr>
            <a:t>Procurement</a:t>
          </a:r>
        </a:p>
      </dgm:t>
    </dgm:pt>
    <dgm:pt modelId="{3C4BC01E-BBDF-4F40-8AD1-EFF3D053E91B}" type="parTrans" cxnId="{F0BB334B-9869-4B98-A045-3C3B2B8B14A9}">
      <dgm:prSet/>
      <dgm:spPr/>
      <dgm:t>
        <a:bodyPr/>
        <a:lstStyle/>
        <a:p>
          <a:endParaRPr lang="en-US"/>
        </a:p>
      </dgm:t>
    </dgm:pt>
    <dgm:pt modelId="{5A29E5AB-F179-4D78-9561-A27A1B6EED1A}" type="sibTrans" cxnId="{F0BB334B-9869-4B98-A045-3C3B2B8B14A9}">
      <dgm:prSet/>
      <dgm:spPr/>
      <dgm:t>
        <a:bodyPr/>
        <a:lstStyle/>
        <a:p>
          <a:endParaRPr lang="en-US"/>
        </a:p>
      </dgm:t>
    </dgm:pt>
    <dgm:pt modelId="{2A3A4AA1-A99E-449C-9E01-63086D54D6ED}">
      <dgm:prSet phldrT="[Text]"/>
      <dgm:spPr/>
      <dgm:t>
        <a:bodyPr/>
        <a:lstStyle/>
        <a:p>
          <a:r>
            <a:rPr lang="en-US" b="0" i="0" dirty="0">
              <a:latin typeface="Segoe UI" panose="020B0502040204020203" pitchFamily="34" charset="0"/>
              <a:cs typeface="Segoe UI" panose="020B0502040204020203" pitchFamily="34" charset="0"/>
            </a:rPr>
            <a:t>Promotions</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&amp; Price Management</a:t>
          </a:r>
        </a:p>
      </dgm:t>
    </dgm:pt>
    <dgm:pt modelId="{EBAE2D26-09F9-4983-9FB9-D5A0326DCE70}" type="parTrans" cxnId="{C255E9D1-B8CD-46BC-A8E0-AB1D0C60D2C1}">
      <dgm:prSet/>
      <dgm:spPr/>
      <dgm:t>
        <a:bodyPr/>
        <a:lstStyle/>
        <a:p>
          <a:endParaRPr lang="en-US"/>
        </a:p>
      </dgm:t>
    </dgm:pt>
    <dgm:pt modelId="{EF9BFF76-7786-4DE3-B7B2-3207E20A65FF}" type="sibTrans" cxnId="{C255E9D1-B8CD-46BC-A8E0-AB1D0C60D2C1}">
      <dgm:prSet/>
      <dgm:spPr/>
      <dgm:t>
        <a:bodyPr/>
        <a:lstStyle/>
        <a:p>
          <a:endParaRPr lang="en-US"/>
        </a:p>
      </dgm:t>
    </dgm:pt>
    <dgm:pt modelId="{9BCC5A28-367E-43FA-896F-D2C25EF39281}">
      <dgm:prSet phldrT="[Text]"/>
      <dgm:spPr/>
      <dgm:t>
        <a:bodyPr/>
        <a:lstStyle/>
        <a:p>
          <a:r>
            <a:rPr lang="en-US" b="0" i="0" dirty="0">
              <a:latin typeface="Segoe UI" panose="020B0502040204020203" pitchFamily="34" charset="0"/>
              <a:cs typeface="Segoe UI" panose="020B0502040204020203" pitchFamily="34" charset="0"/>
            </a:rPr>
            <a:t>Loyalty or </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Member</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Management</a:t>
          </a:r>
        </a:p>
      </dgm:t>
    </dgm:pt>
    <dgm:pt modelId="{1908C444-F275-4FE2-A811-7049ECFE6AA7}" type="parTrans" cxnId="{F234BDB1-0A0D-4187-9C64-8620AADE1B6B}">
      <dgm:prSet/>
      <dgm:spPr/>
      <dgm:t>
        <a:bodyPr/>
        <a:lstStyle/>
        <a:p>
          <a:endParaRPr lang="en-US"/>
        </a:p>
      </dgm:t>
    </dgm:pt>
    <dgm:pt modelId="{963EA5C2-7BF8-4320-A3A5-BEA9D815625B}" type="sibTrans" cxnId="{F234BDB1-0A0D-4187-9C64-8620AADE1B6B}">
      <dgm:prSet/>
      <dgm:spPr/>
      <dgm:t>
        <a:bodyPr/>
        <a:lstStyle/>
        <a:p>
          <a:endParaRPr lang="en-US"/>
        </a:p>
      </dgm:t>
    </dgm:pt>
    <dgm:pt modelId="{D23029C1-A8A9-48D5-95E9-D7F221DFF249}">
      <dgm:prSet phldrT="[Text]"/>
      <dgm:spPr/>
      <dgm:t>
        <a:bodyPr/>
        <a:lstStyle/>
        <a:p>
          <a:r>
            <a:rPr lang="en-US" b="0" i="0" dirty="0">
              <a:latin typeface="Segoe UI" panose="020B0502040204020203" pitchFamily="34" charset="0"/>
              <a:cs typeface="Segoe UI" panose="020B0502040204020203" pitchFamily="34" charset="0"/>
            </a:rPr>
            <a:t>Store</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Operations</a:t>
          </a:r>
        </a:p>
      </dgm:t>
    </dgm:pt>
    <dgm:pt modelId="{481D3633-B216-4224-A87A-A96D2E3B90B3}" type="parTrans" cxnId="{0EEFAD7C-8EA7-4398-AA3F-A9DB888FC980}">
      <dgm:prSet/>
      <dgm:spPr/>
      <dgm:t>
        <a:bodyPr/>
        <a:lstStyle/>
        <a:p>
          <a:endParaRPr lang="en-US"/>
        </a:p>
      </dgm:t>
    </dgm:pt>
    <dgm:pt modelId="{CD27E255-5B0C-4403-B299-AB3FC5E54B86}" type="sibTrans" cxnId="{0EEFAD7C-8EA7-4398-AA3F-A9DB888FC980}">
      <dgm:prSet/>
      <dgm:spPr/>
      <dgm:t>
        <a:bodyPr/>
        <a:lstStyle/>
        <a:p>
          <a:endParaRPr lang="en-US"/>
        </a:p>
      </dgm:t>
    </dgm:pt>
    <dgm:pt modelId="{47AC8A97-AE1C-4D64-8537-CED6E7233394}">
      <dgm:prSet phldrT="[Text]"/>
      <dgm:spPr/>
      <dgm:t>
        <a:bodyPr/>
        <a:lstStyle/>
        <a:p>
          <a:r>
            <a:rPr lang="en-US" b="0" i="0" dirty="0">
              <a:latin typeface="Segoe UI" panose="020B0502040204020203" pitchFamily="34" charset="0"/>
              <a:cs typeface="Segoe UI" panose="020B0502040204020203" pitchFamily="34" charset="0"/>
            </a:rPr>
            <a:t>Client</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overview</a:t>
          </a:r>
        </a:p>
      </dgm:t>
    </dgm:pt>
    <dgm:pt modelId="{4F80A653-59CB-4253-94CA-0FF87DDFB46C}" type="parTrans" cxnId="{CF90945A-E548-450F-82AB-C03F7B777FD3}">
      <dgm:prSet/>
      <dgm:spPr/>
      <dgm:t>
        <a:bodyPr/>
        <a:lstStyle/>
        <a:p>
          <a:endParaRPr lang="en-US"/>
        </a:p>
      </dgm:t>
    </dgm:pt>
    <dgm:pt modelId="{9A025FA8-AF44-4EB0-940D-B01423E3AC43}" type="sibTrans" cxnId="{CF90945A-E548-450F-82AB-C03F7B777FD3}">
      <dgm:prSet/>
      <dgm:spPr/>
      <dgm:t>
        <a:bodyPr/>
        <a:lstStyle/>
        <a:p>
          <a:endParaRPr lang="en-US"/>
        </a:p>
      </dgm:t>
    </dgm:pt>
    <dgm:pt modelId="{33A6A80B-1057-41DD-9E29-6E8014E9F1D1}">
      <dgm:prSet phldrT="[Text]"/>
      <dgm:spPr/>
      <dgm:t>
        <a:bodyPr/>
        <a:lstStyle/>
        <a:p>
          <a:r>
            <a:rPr lang="en-US" b="0" i="0" dirty="0">
              <a:latin typeface="Segoe UI" panose="020B0502040204020203" pitchFamily="34" charset="0"/>
              <a:cs typeface="Segoe UI" panose="020B0502040204020203" pitchFamily="34" charset="0"/>
            </a:rPr>
            <a:t>G/L</a:t>
          </a:r>
        </a:p>
      </dgm:t>
    </dgm:pt>
    <dgm:pt modelId="{7098BF52-B3A9-430F-8550-E643B3D9647E}" type="parTrans" cxnId="{8B7DFCD4-033F-4E07-9BCF-1185A8689FAF}">
      <dgm:prSet/>
      <dgm:spPr/>
      <dgm:t>
        <a:bodyPr/>
        <a:lstStyle/>
        <a:p>
          <a:endParaRPr lang="en-US"/>
        </a:p>
      </dgm:t>
    </dgm:pt>
    <dgm:pt modelId="{82615B7A-3BFF-4241-A2BE-BD9D07432869}" type="sibTrans" cxnId="{8B7DFCD4-033F-4E07-9BCF-1185A8689FAF}">
      <dgm:prSet/>
      <dgm:spPr/>
      <dgm:t>
        <a:bodyPr/>
        <a:lstStyle/>
        <a:p>
          <a:endParaRPr lang="en-US"/>
        </a:p>
      </dgm:t>
    </dgm:pt>
    <dgm:pt modelId="{272CAAB8-328C-452C-B674-8CCBC40EB4D6}">
      <dgm:prSet phldrT="[Text]"/>
      <dgm:spPr/>
      <dgm:t>
        <a:bodyPr/>
        <a:lstStyle/>
        <a:p>
          <a:r>
            <a:rPr lang="en-US" b="0" i="0" dirty="0">
              <a:latin typeface="Segoe UI" panose="020B0502040204020203" pitchFamily="34" charset="0"/>
              <a:cs typeface="Segoe UI" panose="020B0502040204020203" pitchFamily="34" charset="0"/>
            </a:rPr>
            <a:t>Account </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Receivables</a:t>
          </a:r>
        </a:p>
      </dgm:t>
    </dgm:pt>
    <dgm:pt modelId="{8E5AD043-4A0B-4968-94A4-56E0A878B149}" type="parTrans" cxnId="{4E6CE1E8-8A8C-47AF-A814-22E6392066C1}">
      <dgm:prSet/>
      <dgm:spPr/>
      <dgm:t>
        <a:bodyPr/>
        <a:lstStyle/>
        <a:p>
          <a:endParaRPr lang="en-US"/>
        </a:p>
      </dgm:t>
    </dgm:pt>
    <dgm:pt modelId="{4C45CFCB-A8CD-4719-A6D1-9FD4AF3BBC3B}" type="sibTrans" cxnId="{4E6CE1E8-8A8C-47AF-A814-22E6392066C1}">
      <dgm:prSet/>
      <dgm:spPr/>
      <dgm:t>
        <a:bodyPr/>
        <a:lstStyle/>
        <a:p>
          <a:endParaRPr lang="en-US"/>
        </a:p>
      </dgm:t>
    </dgm:pt>
    <dgm:pt modelId="{4AA1C75B-2CED-4EC5-BE3E-BBB3FB569DEC}">
      <dgm:prSet phldrT="[Text]"/>
      <dgm:spPr/>
      <dgm:t>
        <a:bodyPr/>
        <a:lstStyle/>
        <a:p>
          <a:r>
            <a:rPr lang="en-US" b="0" i="0" dirty="0">
              <a:latin typeface="Segoe UI" panose="020B0502040204020203" pitchFamily="34" charset="0"/>
              <a:cs typeface="Segoe UI" panose="020B0502040204020203" pitchFamily="34" charset="0"/>
            </a:rPr>
            <a:t>Account </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Payables</a:t>
          </a:r>
        </a:p>
      </dgm:t>
    </dgm:pt>
    <dgm:pt modelId="{55207A31-40D3-47C4-A61A-6B6CEAE9BD86}" type="parTrans" cxnId="{477AE5AB-D85E-489D-BC44-04B799BAE6CB}">
      <dgm:prSet/>
      <dgm:spPr/>
      <dgm:t>
        <a:bodyPr/>
        <a:lstStyle/>
        <a:p>
          <a:endParaRPr lang="en-US"/>
        </a:p>
      </dgm:t>
    </dgm:pt>
    <dgm:pt modelId="{CE03EF8D-5438-4416-AF83-0A11BE259CA8}" type="sibTrans" cxnId="{477AE5AB-D85E-489D-BC44-04B799BAE6CB}">
      <dgm:prSet/>
      <dgm:spPr/>
      <dgm:t>
        <a:bodyPr/>
        <a:lstStyle/>
        <a:p>
          <a:endParaRPr lang="en-US"/>
        </a:p>
      </dgm:t>
    </dgm:pt>
    <dgm:pt modelId="{D6327EFA-1EE7-4648-B655-68451317374C}">
      <dgm:prSet phldrT="[Text]"/>
      <dgm:spPr/>
      <dgm:t>
        <a:bodyPr/>
        <a:lstStyle/>
        <a:p>
          <a:r>
            <a:rPr lang="en-US" b="0" i="0" dirty="0">
              <a:latin typeface="Segoe UI" panose="020B0502040204020203" pitchFamily="34" charset="0"/>
              <a:cs typeface="Segoe UI" panose="020B0502040204020203" pitchFamily="34" charset="0"/>
            </a:rPr>
            <a:t>Fixed </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Assets</a:t>
          </a:r>
        </a:p>
      </dgm:t>
    </dgm:pt>
    <dgm:pt modelId="{FCB88BBE-D66C-498C-B9D1-EEC7B206A2AA}" type="parTrans" cxnId="{82237220-D463-4E2F-8F31-F10C2F8A880B}">
      <dgm:prSet/>
      <dgm:spPr/>
      <dgm:t>
        <a:bodyPr/>
        <a:lstStyle/>
        <a:p>
          <a:endParaRPr lang="en-US"/>
        </a:p>
      </dgm:t>
    </dgm:pt>
    <dgm:pt modelId="{92D2C370-5D26-4A20-8D37-5B4BD8932887}" type="sibTrans" cxnId="{82237220-D463-4E2F-8F31-F10C2F8A880B}">
      <dgm:prSet/>
      <dgm:spPr/>
      <dgm:t>
        <a:bodyPr/>
        <a:lstStyle/>
        <a:p>
          <a:endParaRPr lang="en-US"/>
        </a:p>
      </dgm:t>
    </dgm:pt>
    <dgm:pt modelId="{80495FCF-9AAD-4A18-B2A2-0DEFC875B6A0}">
      <dgm:prSet phldrT="[Text]"/>
      <dgm:spPr/>
      <dgm:t>
        <a:bodyPr/>
        <a:lstStyle/>
        <a:p>
          <a:r>
            <a:rPr lang="en-US" b="0" i="0" dirty="0">
              <a:latin typeface="Segoe UI" panose="020B0502040204020203" pitchFamily="34" charset="0"/>
              <a:cs typeface="Segoe UI" panose="020B0502040204020203" pitchFamily="34" charset="0"/>
            </a:rPr>
            <a:t>Assortment</a:t>
          </a:r>
        </a:p>
      </dgm:t>
    </dgm:pt>
    <dgm:pt modelId="{AC823B56-FA8E-4FE5-B1BA-FF14384B65AC}" type="parTrans" cxnId="{0B0288ED-FA6B-4E11-9FBC-5F02EC5A54EC}">
      <dgm:prSet/>
      <dgm:spPr/>
      <dgm:t>
        <a:bodyPr/>
        <a:lstStyle/>
        <a:p>
          <a:endParaRPr lang="en-US"/>
        </a:p>
      </dgm:t>
    </dgm:pt>
    <dgm:pt modelId="{B281D266-FCAF-4FCF-BEB4-68EA487B93BF}" type="sibTrans" cxnId="{0B0288ED-FA6B-4E11-9FBC-5F02EC5A54EC}">
      <dgm:prSet/>
      <dgm:spPr/>
      <dgm:t>
        <a:bodyPr/>
        <a:lstStyle/>
        <a:p>
          <a:endParaRPr lang="en-US"/>
        </a:p>
      </dgm:t>
    </dgm:pt>
    <dgm:pt modelId="{F267AD26-46B4-4B3F-A97F-8C9CCBCB2312}">
      <dgm:prSet phldrT="[Text]"/>
      <dgm:spPr/>
      <dgm:t>
        <a:bodyPr/>
        <a:lstStyle/>
        <a:p>
          <a:r>
            <a:rPr lang="en-US" b="0" i="0" dirty="0">
              <a:latin typeface="Segoe UI" panose="020B0502040204020203" pitchFamily="34" charset="0"/>
              <a:cs typeface="Segoe UI" panose="020B0502040204020203" pitchFamily="34" charset="0"/>
            </a:rPr>
            <a:t>Hospitality</a:t>
          </a:r>
        </a:p>
      </dgm:t>
    </dgm:pt>
    <dgm:pt modelId="{5FF86B66-7235-4CE6-94FE-213AD1B363AD}" type="parTrans" cxnId="{C54D743D-B9E3-4D13-B424-E68C659E48B9}">
      <dgm:prSet/>
      <dgm:spPr/>
      <dgm:t>
        <a:bodyPr/>
        <a:lstStyle/>
        <a:p>
          <a:endParaRPr lang="en-US"/>
        </a:p>
      </dgm:t>
    </dgm:pt>
    <dgm:pt modelId="{9907AE00-10B5-4859-AF16-653CE2931281}" type="sibTrans" cxnId="{C54D743D-B9E3-4D13-B424-E68C659E48B9}">
      <dgm:prSet/>
      <dgm:spPr/>
      <dgm:t>
        <a:bodyPr/>
        <a:lstStyle/>
        <a:p>
          <a:endParaRPr lang="en-US"/>
        </a:p>
      </dgm:t>
    </dgm:pt>
    <dgm:pt modelId="{49FEE5DF-803F-4ADC-965C-BE929F832D16}">
      <dgm:prSet phldrT="[Text]"/>
      <dgm:spPr/>
      <dgm:t>
        <a:bodyPr/>
        <a:lstStyle/>
        <a:p>
          <a:r>
            <a:rPr lang="en-US" b="0" i="0" dirty="0">
              <a:latin typeface="Segoe UI" panose="020B0502040204020203" pitchFamily="34" charset="0"/>
              <a:cs typeface="Segoe UI" panose="020B0502040204020203" pitchFamily="34" charset="0"/>
            </a:rPr>
            <a:t>QSR</a:t>
          </a:r>
        </a:p>
      </dgm:t>
    </dgm:pt>
    <dgm:pt modelId="{877FA5B8-115E-4ED1-AD02-EC31E9B6578C}" type="parTrans" cxnId="{80754A4B-0E97-46E5-AC9D-C2FA35427C3E}">
      <dgm:prSet/>
      <dgm:spPr/>
      <dgm:t>
        <a:bodyPr/>
        <a:lstStyle/>
        <a:p>
          <a:endParaRPr lang="en-US"/>
        </a:p>
      </dgm:t>
    </dgm:pt>
    <dgm:pt modelId="{F6EBFBA5-B86B-4ED9-8269-E9736239C8D4}" type="sibTrans" cxnId="{80754A4B-0E97-46E5-AC9D-C2FA35427C3E}">
      <dgm:prSet/>
      <dgm:spPr/>
      <dgm:t>
        <a:bodyPr/>
        <a:lstStyle/>
        <a:p>
          <a:endParaRPr lang="en-US"/>
        </a:p>
      </dgm:t>
    </dgm:pt>
    <dgm:pt modelId="{6BC8AC6F-0032-4D08-B112-FD3726B46202}">
      <dgm:prSet phldrT="[Text]"/>
      <dgm:spPr/>
      <dgm:t>
        <a:bodyPr/>
        <a:lstStyle/>
        <a:p>
          <a:r>
            <a:rPr lang="en-US" b="0" i="0" dirty="0">
              <a:latin typeface="Segoe UI" panose="020B0502040204020203" pitchFamily="34" charset="0"/>
              <a:cs typeface="Segoe UI" panose="020B0502040204020203" pitchFamily="34" charset="0"/>
            </a:rPr>
            <a:t>Fine</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Dining</a:t>
          </a:r>
        </a:p>
      </dgm:t>
    </dgm:pt>
    <dgm:pt modelId="{925BEEA7-87D7-4F2A-9346-1E9FDFCAF36C}" type="parTrans" cxnId="{C2DC0E21-9835-4FD1-9175-F7B0A697F581}">
      <dgm:prSet/>
      <dgm:spPr/>
      <dgm:t>
        <a:bodyPr/>
        <a:lstStyle/>
        <a:p>
          <a:endParaRPr lang="en-US"/>
        </a:p>
      </dgm:t>
    </dgm:pt>
    <dgm:pt modelId="{47B8B11E-8D04-4A17-B5EE-3D80DD58877B}" type="sibTrans" cxnId="{C2DC0E21-9835-4FD1-9175-F7B0A697F581}">
      <dgm:prSet/>
      <dgm:spPr/>
      <dgm:t>
        <a:bodyPr/>
        <a:lstStyle/>
        <a:p>
          <a:endParaRPr lang="en-US"/>
        </a:p>
      </dgm:t>
    </dgm:pt>
    <dgm:pt modelId="{576C2236-32ED-4F37-AD97-81F7BD2F1F0C}">
      <dgm:prSet phldrT="[Text]"/>
      <dgm:spPr/>
      <dgm:t>
        <a:bodyPr/>
        <a:lstStyle/>
        <a:p>
          <a:r>
            <a:rPr lang="en-US" b="0" i="0" dirty="0">
              <a:latin typeface="Segoe UI" panose="020B0502040204020203" pitchFamily="34" charset="0"/>
              <a:cs typeface="Segoe UI" panose="020B0502040204020203" pitchFamily="34" charset="0"/>
            </a:rPr>
            <a:t>Recipes</a:t>
          </a:r>
        </a:p>
      </dgm:t>
    </dgm:pt>
    <dgm:pt modelId="{B63997F0-1748-4937-973B-173CB17F6C38}" type="parTrans" cxnId="{0ABC9174-8E37-4D03-A029-F762905B45D0}">
      <dgm:prSet/>
      <dgm:spPr/>
      <dgm:t>
        <a:bodyPr/>
        <a:lstStyle/>
        <a:p>
          <a:endParaRPr lang="en-US"/>
        </a:p>
      </dgm:t>
    </dgm:pt>
    <dgm:pt modelId="{21EF7EF4-C990-469A-955E-976773C0818B}" type="sibTrans" cxnId="{0ABC9174-8E37-4D03-A029-F762905B45D0}">
      <dgm:prSet/>
      <dgm:spPr/>
      <dgm:t>
        <a:bodyPr/>
        <a:lstStyle/>
        <a:p>
          <a:endParaRPr lang="en-US"/>
        </a:p>
      </dgm:t>
    </dgm:pt>
    <dgm:pt modelId="{F1E80BD5-9CEB-4DA2-85A1-3023BD0E9CFA}">
      <dgm:prSet phldrT="[Text]"/>
      <dgm:spPr/>
      <dgm:t>
        <a:bodyPr/>
        <a:lstStyle/>
        <a:p>
          <a:r>
            <a:rPr lang="en-US" b="0" i="0" dirty="0">
              <a:latin typeface="Segoe UI" panose="020B0502040204020203" pitchFamily="34" charset="0"/>
              <a:cs typeface="Segoe UI" panose="020B0502040204020203" pitchFamily="34" charset="0"/>
            </a:rPr>
            <a:t>KDS</a:t>
          </a:r>
        </a:p>
      </dgm:t>
    </dgm:pt>
    <dgm:pt modelId="{C706159C-9929-46B6-A12A-301A1D40EAB5}" type="parTrans" cxnId="{2B76723B-2DD9-43E9-A97D-91648AE023E1}">
      <dgm:prSet/>
      <dgm:spPr/>
      <dgm:t>
        <a:bodyPr/>
        <a:lstStyle/>
        <a:p>
          <a:endParaRPr lang="en-US"/>
        </a:p>
      </dgm:t>
    </dgm:pt>
    <dgm:pt modelId="{78347951-6F9D-4890-8C72-07C87074AE4A}" type="sibTrans" cxnId="{2B76723B-2DD9-43E9-A97D-91648AE023E1}">
      <dgm:prSet/>
      <dgm:spPr/>
      <dgm:t>
        <a:bodyPr/>
        <a:lstStyle/>
        <a:p>
          <a:endParaRPr lang="en-US"/>
        </a:p>
      </dgm:t>
    </dgm:pt>
    <dgm:pt modelId="{0AE2E5D7-C9CA-4DAC-8276-EE4C2A8E1DEE}">
      <dgm:prSet phldrT="[Text]"/>
      <dgm:spPr/>
      <dgm:t>
        <a:bodyPr/>
        <a:lstStyle/>
        <a:p>
          <a:r>
            <a:rPr lang="en-US" b="0" i="0" dirty="0">
              <a:latin typeface="Segoe UI" panose="020B0502040204020203" pitchFamily="34" charset="0"/>
              <a:cs typeface="Segoe UI" panose="020B0502040204020203" pitchFamily="34" charset="0"/>
            </a:rPr>
            <a:t>Sales</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Channels</a:t>
          </a:r>
        </a:p>
      </dgm:t>
    </dgm:pt>
    <dgm:pt modelId="{DF8264E5-0A51-4559-B58F-4082B3ED6E89}" type="parTrans" cxnId="{CD7552DB-83DD-4E2C-9824-29789E8878CA}">
      <dgm:prSet/>
      <dgm:spPr/>
      <dgm:t>
        <a:bodyPr/>
        <a:lstStyle/>
        <a:p>
          <a:endParaRPr lang="en-US"/>
        </a:p>
      </dgm:t>
    </dgm:pt>
    <dgm:pt modelId="{C36A6459-8944-4C22-8C10-4CFF5BE1C709}" type="sibTrans" cxnId="{CD7552DB-83DD-4E2C-9824-29789E8878CA}">
      <dgm:prSet/>
      <dgm:spPr/>
      <dgm:t>
        <a:bodyPr/>
        <a:lstStyle/>
        <a:p>
          <a:endParaRPr lang="en-US"/>
        </a:p>
      </dgm:t>
    </dgm:pt>
    <dgm:pt modelId="{0AEE6DDC-F050-42C7-BF47-CD56F705BCA6}">
      <dgm:prSet phldrT="[Text]"/>
      <dgm:spPr/>
      <dgm:t>
        <a:bodyPr/>
        <a:lstStyle/>
        <a:p>
          <a:r>
            <a:rPr lang="en-US" b="0" i="0" dirty="0">
              <a:latin typeface="Segoe UI" panose="020B0502040204020203" pitchFamily="34" charset="0"/>
              <a:cs typeface="Segoe UI" panose="020B0502040204020203" pitchFamily="34" charset="0"/>
            </a:rPr>
            <a:t>Retail</a:t>
          </a:r>
        </a:p>
      </dgm:t>
    </dgm:pt>
    <dgm:pt modelId="{31E6353E-204C-4BEB-9DD6-6F2A6317D9BF}" type="parTrans" cxnId="{4214E958-8B94-4895-83AE-BB3844847021}">
      <dgm:prSet/>
      <dgm:spPr/>
      <dgm:t>
        <a:bodyPr/>
        <a:lstStyle/>
        <a:p>
          <a:endParaRPr lang="en-US"/>
        </a:p>
      </dgm:t>
    </dgm:pt>
    <dgm:pt modelId="{CE696B5D-4C00-4989-AA62-27E7F12214B4}" type="sibTrans" cxnId="{4214E958-8B94-4895-83AE-BB3844847021}">
      <dgm:prSet/>
      <dgm:spPr/>
      <dgm:t>
        <a:bodyPr/>
        <a:lstStyle/>
        <a:p>
          <a:endParaRPr lang="en-US"/>
        </a:p>
      </dgm:t>
    </dgm:pt>
    <dgm:pt modelId="{7590DCFD-495C-4FF8-8C95-003E2E0F068F}">
      <dgm:prSet phldrT="[Text]"/>
      <dgm:spPr/>
      <dgm:t>
        <a:bodyPr/>
        <a:lstStyle/>
        <a:p>
          <a:r>
            <a:rPr lang="en-US" b="0" i="0" dirty="0">
              <a:latin typeface="Segoe UI" panose="020B0502040204020203" pitchFamily="34" charset="0"/>
              <a:cs typeface="Segoe UI" panose="020B0502040204020203" pitchFamily="34" charset="0"/>
            </a:rPr>
            <a:t>Forecast</a:t>
          </a:r>
        </a:p>
      </dgm:t>
    </dgm:pt>
    <dgm:pt modelId="{98E2B8D6-0D35-4751-B467-BFCF3F05A855}" type="parTrans" cxnId="{57DD5785-286B-4A0E-91A1-6F35EC7AD20A}">
      <dgm:prSet/>
      <dgm:spPr/>
      <dgm:t>
        <a:bodyPr/>
        <a:lstStyle/>
        <a:p>
          <a:endParaRPr lang="en-US"/>
        </a:p>
      </dgm:t>
    </dgm:pt>
    <dgm:pt modelId="{3EC5B3D2-7871-41EC-B9BF-4343A62937A9}" type="sibTrans" cxnId="{57DD5785-286B-4A0E-91A1-6F35EC7AD20A}">
      <dgm:prSet/>
      <dgm:spPr/>
      <dgm:t>
        <a:bodyPr/>
        <a:lstStyle/>
        <a:p>
          <a:endParaRPr lang="en-US"/>
        </a:p>
      </dgm:t>
    </dgm:pt>
    <dgm:pt modelId="{47A3D211-2F67-4B72-944D-9B7066CBD017}">
      <dgm:prSet phldrT="[Text]"/>
      <dgm:spPr/>
      <dgm:t>
        <a:bodyPr/>
        <a:lstStyle/>
        <a:p>
          <a:r>
            <a:rPr lang="en-US" b="0" i="0" dirty="0">
              <a:latin typeface="Segoe UI" panose="020B0502040204020203" pitchFamily="34" charset="0"/>
              <a:cs typeface="Segoe UI" panose="020B0502040204020203" pitchFamily="34" charset="0"/>
            </a:rPr>
            <a:t>Periodic</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Discounts</a:t>
          </a:r>
        </a:p>
      </dgm:t>
    </dgm:pt>
    <dgm:pt modelId="{1DFF0574-F43C-4EF0-877D-6AD559DAEBE0}" type="parTrans" cxnId="{AB326B6A-5DBE-4B4B-8E41-B151D4D5A310}">
      <dgm:prSet/>
      <dgm:spPr/>
      <dgm:t>
        <a:bodyPr/>
        <a:lstStyle/>
        <a:p>
          <a:endParaRPr lang="en-US"/>
        </a:p>
      </dgm:t>
    </dgm:pt>
    <dgm:pt modelId="{FE048336-EF01-4850-BA02-28DD5D029DEE}" type="sibTrans" cxnId="{AB326B6A-5DBE-4B4B-8E41-B151D4D5A310}">
      <dgm:prSet/>
      <dgm:spPr/>
      <dgm:t>
        <a:bodyPr/>
        <a:lstStyle/>
        <a:p>
          <a:endParaRPr lang="en-US"/>
        </a:p>
      </dgm:t>
    </dgm:pt>
    <dgm:pt modelId="{051EF900-38DD-4708-995E-AA4790FE27EA}">
      <dgm:prSet phldrT="[Text]"/>
      <dgm:spPr/>
      <dgm:t>
        <a:bodyPr/>
        <a:lstStyle/>
        <a:p>
          <a:r>
            <a:rPr lang="en-US" b="0" i="0" dirty="0">
              <a:latin typeface="Segoe UI" panose="020B0502040204020203" pitchFamily="34" charset="0"/>
              <a:cs typeface="Segoe UI" panose="020B0502040204020203" pitchFamily="34" charset="0"/>
            </a:rPr>
            <a:t>Price</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Strategy</a:t>
          </a:r>
        </a:p>
      </dgm:t>
    </dgm:pt>
    <dgm:pt modelId="{F34397D7-BDB1-4146-ABD2-FBB4A24E4A2D}" type="parTrans" cxnId="{41616B3E-D45D-4F79-BE50-10BCE096F68A}">
      <dgm:prSet/>
      <dgm:spPr/>
      <dgm:t>
        <a:bodyPr/>
        <a:lstStyle/>
        <a:p>
          <a:endParaRPr lang="en-US"/>
        </a:p>
      </dgm:t>
    </dgm:pt>
    <dgm:pt modelId="{A6DC56F3-8D45-4168-BCCE-2D0958D65C32}" type="sibTrans" cxnId="{41616B3E-D45D-4F79-BE50-10BCE096F68A}">
      <dgm:prSet/>
      <dgm:spPr/>
      <dgm:t>
        <a:bodyPr/>
        <a:lstStyle/>
        <a:p>
          <a:endParaRPr lang="en-US"/>
        </a:p>
      </dgm:t>
    </dgm:pt>
    <dgm:pt modelId="{FF53F23F-6978-4A6D-8235-C86A80DC0984}">
      <dgm:prSet phldrT="[Text]"/>
      <dgm:spPr/>
      <dgm:t>
        <a:bodyPr/>
        <a:lstStyle/>
        <a:p>
          <a:r>
            <a:rPr lang="en-US" b="0" i="0" dirty="0">
              <a:latin typeface="Segoe UI" panose="020B0502040204020203" pitchFamily="34" charset="0"/>
              <a:cs typeface="Segoe UI" panose="020B0502040204020203" pitchFamily="34" charset="0"/>
            </a:rPr>
            <a:t>Clubs &amp; </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Schemes</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Accounts &amp; Members</a:t>
          </a:r>
        </a:p>
      </dgm:t>
    </dgm:pt>
    <dgm:pt modelId="{1F67582A-6860-47D0-80AA-99DC08A6834E}" type="parTrans" cxnId="{A69D2B92-4AFD-432D-BAAD-81177A188D39}">
      <dgm:prSet/>
      <dgm:spPr/>
      <dgm:t>
        <a:bodyPr/>
        <a:lstStyle/>
        <a:p>
          <a:endParaRPr lang="en-US"/>
        </a:p>
      </dgm:t>
    </dgm:pt>
    <dgm:pt modelId="{45CD2ECD-05B3-4966-B551-139C8B9E00F4}" type="sibTrans" cxnId="{A69D2B92-4AFD-432D-BAAD-81177A188D39}">
      <dgm:prSet/>
      <dgm:spPr/>
      <dgm:t>
        <a:bodyPr/>
        <a:lstStyle/>
        <a:p>
          <a:endParaRPr lang="en-US"/>
        </a:p>
      </dgm:t>
    </dgm:pt>
    <dgm:pt modelId="{9B003BA1-502B-40E4-ADB1-47E65DE0EF5D}">
      <dgm:prSet phldrT="[Text]"/>
      <dgm:spPr/>
      <dgm:t>
        <a:bodyPr/>
        <a:lstStyle/>
        <a:p>
          <a:r>
            <a:rPr lang="en-US" b="0" i="0" dirty="0">
              <a:latin typeface="Segoe UI" panose="020B0502040204020203" pitchFamily="34" charset="0"/>
              <a:cs typeface="Segoe UI" panose="020B0502040204020203" pitchFamily="34" charset="0"/>
            </a:rPr>
            <a:t>Stores</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Management</a:t>
          </a:r>
        </a:p>
      </dgm:t>
    </dgm:pt>
    <dgm:pt modelId="{43D5734C-2231-4CA3-947B-F64F8803DC0D}" type="parTrans" cxnId="{AB5E39AD-7858-4DBD-974A-9A106951DA08}">
      <dgm:prSet/>
      <dgm:spPr/>
      <dgm:t>
        <a:bodyPr/>
        <a:lstStyle/>
        <a:p>
          <a:endParaRPr lang="en-US"/>
        </a:p>
      </dgm:t>
    </dgm:pt>
    <dgm:pt modelId="{6634660A-80C7-4751-B7C2-52CB09803F56}" type="sibTrans" cxnId="{AB5E39AD-7858-4DBD-974A-9A106951DA08}">
      <dgm:prSet/>
      <dgm:spPr/>
      <dgm:t>
        <a:bodyPr/>
        <a:lstStyle/>
        <a:p>
          <a:endParaRPr lang="en-US"/>
        </a:p>
      </dgm:t>
    </dgm:pt>
    <dgm:pt modelId="{BA527DF8-D8FA-48C1-9A69-D80EAE59AE01}">
      <dgm:prSet phldrT="[Text]"/>
      <dgm:spPr/>
      <dgm:t>
        <a:bodyPr/>
        <a:lstStyle/>
        <a:p>
          <a:r>
            <a:rPr lang="en-US" b="0" i="0" dirty="0">
              <a:latin typeface="Segoe UI" panose="020B0502040204020203" pitchFamily="34" charset="0"/>
              <a:cs typeface="Segoe UI" panose="020B0502040204020203" pitchFamily="34" charset="0"/>
            </a:rPr>
            <a:t>Inventory</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Processes</a:t>
          </a:r>
        </a:p>
      </dgm:t>
    </dgm:pt>
    <dgm:pt modelId="{2CC34160-89BC-4B96-8C42-68FAF8220192}" type="parTrans" cxnId="{9E63009F-EEDE-4DB8-8E34-009A4CBF078B}">
      <dgm:prSet/>
      <dgm:spPr/>
      <dgm:t>
        <a:bodyPr/>
        <a:lstStyle/>
        <a:p>
          <a:endParaRPr lang="en-US"/>
        </a:p>
      </dgm:t>
    </dgm:pt>
    <dgm:pt modelId="{17C6625E-D5F9-4F55-B0C9-84C0D7E4D8CF}" type="sibTrans" cxnId="{9E63009F-EEDE-4DB8-8E34-009A4CBF078B}">
      <dgm:prSet/>
      <dgm:spPr/>
      <dgm:t>
        <a:bodyPr/>
        <a:lstStyle/>
        <a:p>
          <a:endParaRPr lang="en-US"/>
        </a:p>
      </dgm:t>
    </dgm:pt>
    <dgm:pt modelId="{226FA781-EB87-42D6-86F1-D57D65B8D94D}">
      <dgm:prSet phldrT="[Text]"/>
      <dgm:spPr/>
      <dgm:t>
        <a:bodyPr/>
        <a:lstStyle/>
        <a:p>
          <a:r>
            <a:rPr lang="en-US" b="0" i="0" dirty="0">
              <a:latin typeface="Segoe UI" panose="020B0502040204020203" pitchFamily="34" charset="0"/>
              <a:cs typeface="Segoe UI" panose="020B0502040204020203" pitchFamily="34" charset="0"/>
            </a:rPr>
            <a:t>Staff</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Management</a:t>
          </a:r>
        </a:p>
      </dgm:t>
    </dgm:pt>
    <dgm:pt modelId="{5751259E-809D-4E68-8769-96901FB41A23}" type="parTrans" cxnId="{5C7575AF-AF58-46D0-9943-D1B21AF4E652}">
      <dgm:prSet/>
      <dgm:spPr/>
      <dgm:t>
        <a:bodyPr/>
        <a:lstStyle/>
        <a:p>
          <a:endParaRPr lang="en-US"/>
        </a:p>
      </dgm:t>
    </dgm:pt>
    <dgm:pt modelId="{7EE562EB-095D-4656-AA6C-02D8CA9FAA4B}" type="sibTrans" cxnId="{5C7575AF-AF58-46D0-9943-D1B21AF4E652}">
      <dgm:prSet/>
      <dgm:spPr/>
      <dgm:t>
        <a:bodyPr/>
        <a:lstStyle/>
        <a:p>
          <a:endParaRPr lang="en-US"/>
        </a:p>
      </dgm:t>
    </dgm:pt>
    <dgm:pt modelId="{9A840322-8E48-416B-B02D-C7D41A937FC4}">
      <dgm:prSet phldrT="[Text]"/>
      <dgm:spPr/>
      <dgm:t>
        <a:bodyPr/>
        <a:lstStyle/>
        <a:p>
          <a:r>
            <a:rPr lang="en-US" b="0" i="0" dirty="0">
              <a:latin typeface="Segoe UI" panose="020B0502040204020203" pitchFamily="34" charset="0"/>
              <a:cs typeface="Segoe UI" panose="020B0502040204020203" pitchFamily="34" charset="0"/>
            </a:rPr>
            <a:t>Cashiers</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&amp; Staff</a:t>
          </a:r>
        </a:p>
      </dgm:t>
    </dgm:pt>
    <dgm:pt modelId="{32CE5F85-D1D0-4CF8-99D3-1A422485154C}" type="parTrans" cxnId="{6638F55C-A68A-4371-B020-31FFBE4FD515}">
      <dgm:prSet/>
      <dgm:spPr/>
      <dgm:t>
        <a:bodyPr/>
        <a:lstStyle/>
        <a:p>
          <a:endParaRPr lang="en-US"/>
        </a:p>
      </dgm:t>
    </dgm:pt>
    <dgm:pt modelId="{70837F3B-A562-4A9E-AB4D-6F740F85E75B}" type="sibTrans" cxnId="{6638F55C-A68A-4371-B020-31FFBE4FD515}">
      <dgm:prSet/>
      <dgm:spPr/>
      <dgm:t>
        <a:bodyPr/>
        <a:lstStyle/>
        <a:p>
          <a:endParaRPr lang="en-US"/>
        </a:p>
      </dgm:t>
    </dgm:pt>
    <dgm:pt modelId="{C20E097A-9C1B-4A26-AD90-8BEDFD126256}">
      <dgm:prSet phldrT="[Text]"/>
      <dgm:spPr/>
      <dgm:t>
        <a:bodyPr/>
        <a:lstStyle/>
        <a:p>
          <a:r>
            <a:rPr lang="en-US" b="0" i="0" dirty="0">
              <a:latin typeface="Segoe UI" panose="020B0502040204020203" pitchFamily="34" charset="0"/>
              <a:cs typeface="Segoe UI" panose="020B0502040204020203" pitchFamily="34" charset="0"/>
            </a:rPr>
            <a:t>Open To Buy</a:t>
          </a:r>
        </a:p>
      </dgm:t>
    </dgm:pt>
    <dgm:pt modelId="{B6D49030-8D12-4247-999D-DF2520E9496E}" type="parTrans" cxnId="{761CDCA1-BE99-4A7F-9DDA-5F015C374FE3}">
      <dgm:prSet/>
      <dgm:spPr/>
      <dgm:t>
        <a:bodyPr/>
        <a:lstStyle/>
        <a:p>
          <a:endParaRPr lang="en-US"/>
        </a:p>
      </dgm:t>
    </dgm:pt>
    <dgm:pt modelId="{CC167F3D-3737-4B43-B2F0-28801F59622E}" type="sibTrans" cxnId="{761CDCA1-BE99-4A7F-9DDA-5F015C374FE3}">
      <dgm:prSet/>
      <dgm:spPr/>
      <dgm:t>
        <a:bodyPr/>
        <a:lstStyle/>
        <a:p>
          <a:endParaRPr lang="en-US"/>
        </a:p>
      </dgm:t>
    </dgm:pt>
    <dgm:pt modelId="{B3D19D3B-CB69-493B-AAFE-464ADE81B281}">
      <dgm:prSet phldrT="[Text]"/>
      <dgm:spPr/>
      <dgm:t>
        <a:bodyPr/>
        <a:lstStyle/>
        <a:p>
          <a:r>
            <a:rPr lang="en-US" b="0" i="0" dirty="0">
              <a:latin typeface="Segoe UI" panose="020B0502040204020203" pitchFamily="34" charset="0"/>
              <a:cs typeface="Segoe UI" panose="020B0502040204020203" pitchFamily="34" charset="0"/>
            </a:rPr>
            <a:t>Users &amp;</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Retail Users</a:t>
          </a:r>
        </a:p>
      </dgm:t>
    </dgm:pt>
    <dgm:pt modelId="{6E40E443-DA83-4714-9329-3D184EB6B6A9}" type="parTrans" cxnId="{645CD2BE-D0C1-4E2E-B6C2-5F32B6A9C3D7}">
      <dgm:prSet/>
      <dgm:spPr/>
      <dgm:t>
        <a:bodyPr/>
        <a:lstStyle/>
        <a:p>
          <a:endParaRPr lang="en-US"/>
        </a:p>
      </dgm:t>
    </dgm:pt>
    <dgm:pt modelId="{7704121E-83F6-4921-A50F-CB3239FF7D9F}" type="sibTrans" cxnId="{645CD2BE-D0C1-4E2E-B6C2-5F32B6A9C3D7}">
      <dgm:prSet/>
      <dgm:spPr/>
      <dgm:t>
        <a:bodyPr/>
        <a:lstStyle/>
        <a:p>
          <a:endParaRPr lang="en-US"/>
        </a:p>
      </dgm:t>
    </dgm:pt>
    <dgm:pt modelId="{CD5DD1C9-FD99-4B7B-9052-C5DEAFEC498C}">
      <dgm:prSet phldrT="[Text]"/>
      <dgm:spPr/>
      <dgm:t>
        <a:bodyPr/>
        <a:lstStyle/>
        <a:p>
          <a:r>
            <a:rPr lang="en-US" b="0" i="0" dirty="0">
              <a:latin typeface="Segoe UI" panose="020B0502040204020203" pitchFamily="34" charset="0"/>
              <a:cs typeface="Segoe UI" panose="020B0502040204020203" pitchFamily="34" charset="0"/>
            </a:rPr>
            <a:t>POS</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Operations</a:t>
          </a:r>
        </a:p>
      </dgm:t>
    </dgm:pt>
    <dgm:pt modelId="{77528B49-196C-4E2F-B00E-B7C0FA0616A9}" type="parTrans" cxnId="{5C34646D-582F-442B-B4CB-DA07C53D306E}">
      <dgm:prSet/>
      <dgm:spPr/>
      <dgm:t>
        <a:bodyPr/>
        <a:lstStyle/>
        <a:p>
          <a:endParaRPr lang="en-US"/>
        </a:p>
      </dgm:t>
    </dgm:pt>
    <dgm:pt modelId="{8697562B-6200-42FD-AF82-5C36547DAE03}" type="sibTrans" cxnId="{5C34646D-582F-442B-B4CB-DA07C53D306E}">
      <dgm:prSet/>
      <dgm:spPr/>
      <dgm:t>
        <a:bodyPr/>
        <a:lstStyle/>
        <a:p>
          <a:endParaRPr lang="en-US"/>
        </a:p>
      </dgm:t>
    </dgm:pt>
    <dgm:pt modelId="{14F2B254-3346-4E44-BAD3-E69E9A5D58AC}">
      <dgm:prSet phldrT="[Text]"/>
      <dgm:spPr/>
      <dgm:t>
        <a:bodyPr/>
        <a:lstStyle/>
        <a:p>
          <a:r>
            <a:rPr lang="en-US" b="0" i="0" dirty="0">
              <a:latin typeface="Segoe UI" panose="020B0502040204020203" pitchFamily="34" charset="0"/>
              <a:cs typeface="Segoe UI" panose="020B0502040204020203" pitchFamily="34" charset="0"/>
            </a:rPr>
            <a:t>POS </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Processes</a:t>
          </a:r>
        </a:p>
      </dgm:t>
    </dgm:pt>
    <dgm:pt modelId="{DFFB6DAB-6914-4AF3-B593-0167B80AFA5F}" type="parTrans" cxnId="{558D751D-890B-4136-B843-620360AC8C81}">
      <dgm:prSet/>
      <dgm:spPr/>
      <dgm:t>
        <a:bodyPr/>
        <a:lstStyle/>
        <a:p>
          <a:endParaRPr lang="en-US"/>
        </a:p>
      </dgm:t>
    </dgm:pt>
    <dgm:pt modelId="{C51BFB96-BEA1-4243-B90C-EF8D31B72206}" type="sibTrans" cxnId="{558D751D-890B-4136-B843-620360AC8C81}">
      <dgm:prSet/>
      <dgm:spPr/>
      <dgm:t>
        <a:bodyPr/>
        <a:lstStyle/>
        <a:p>
          <a:endParaRPr lang="en-US"/>
        </a:p>
      </dgm:t>
    </dgm:pt>
    <dgm:pt modelId="{05A47ECC-5639-4B0A-A113-E2395109CE51}">
      <dgm:prSet phldrT="[Text]"/>
      <dgm:spPr/>
      <dgm:t>
        <a:bodyPr/>
        <a:lstStyle/>
        <a:p>
          <a:r>
            <a:rPr lang="en-US" b="0" i="0" dirty="0">
              <a:latin typeface="Segoe UI" panose="020B0502040204020203" pitchFamily="34" charset="0"/>
              <a:cs typeface="Segoe UI" panose="020B0502040204020203" pitchFamily="34" charset="0"/>
            </a:rPr>
            <a:t>POS </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Layout</a:t>
          </a:r>
        </a:p>
      </dgm:t>
    </dgm:pt>
    <dgm:pt modelId="{DFF0BD81-22D9-4B4F-9747-8A54F42C5B08}" type="parTrans" cxnId="{6D42CDFF-243D-4738-B739-4A467AE6E67B}">
      <dgm:prSet/>
      <dgm:spPr/>
      <dgm:t>
        <a:bodyPr/>
        <a:lstStyle/>
        <a:p>
          <a:endParaRPr lang="en-US"/>
        </a:p>
      </dgm:t>
    </dgm:pt>
    <dgm:pt modelId="{F33B4AD0-7F6E-4CE7-99BC-9808B5EC483D}" type="sibTrans" cxnId="{6D42CDFF-243D-4738-B739-4A467AE6E67B}">
      <dgm:prSet/>
      <dgm:spPr/>
      <dgm:t>
        <a:bodyPr/>
        <a:lstStyle/>
        <a:p>
          <a:endParaRPr lang="en-US"/>
        </a:p>
      </dgm:t>
    </dgm:pt>
    <dgm:pt modelId="{1101B79C-A4BB-4A47-94B7-7CB41EA2581D}">
      <dgm:prSet phldrT="[Text]"/>
      <dgm:spPr/>
      <dgm:t>
        <a:bodyPr/>
        <a:lstStyle/>
        <a:p>
          <a:r>
            <a:rPr lang="en-US" b="0" i="0" dirty="0">
              <a:latin typeface="Segoe UI" panose="020B0502040204020203" pitchFamily="34" charset="0"/>
              <a:cs typeface="Segoe UI" panose="020B0502040204020203" pitchFamily="34" charset="0"/>
            </a:rPr>
            <a:t>ABC</a:t>
          </a:r>
        </a:p>
      </dgm:t>
    </dgm:pt>
    <dgm:pt modelId="{7EC3011B-F279-45FD-B1E5-43AC6CAA2B0D}" type="parTrans" cxnId="{0735EEAD-629C-4992-A9BD-8BB39B3EE0CE}">
      <dgm:prSet/>
      <dgm:spPr/>
      <dgm:t>
        <a:bodyPr/>
        <a:lstStyle/>
        <a:p>
          <a:endParaRPr lang="en-US"/>
        </a:p>
      </dgm:t>
    </dgm:pt>
    <dgm:pt modelId="{0E674573-3C1B-43A9-8C3C-528D9076C386}" type="sibTrans" cxnId="{0735EEAD-629C-4992-A9BD-8BB39B3EE0CE}">
      <dgm:prSet/>
      <dgm:spPr/>
      <dgm:t>
        <a:bodyPr/>
        <a:lstStyle/>
        <a:p>
          <a:endParaRPr lang="en-US"/>
        </a:p>
      </dgm:t>
    </dgm:pt>
    <dgm:pt modelId="{909DCA73-4CF8-4F1E-9B76-6A3F42F614F6}">
      <dgm:prSet phldrT="[Text]"/>
      <dgm:spPr/>
      <dgm:t>
        <a:bodyPr/>
        <a:lstStyle/>
        <a:p>
          <a:r>
            <a:rPr lang="en-US" b="0" i="0" dirty="0">
              <a:latin typeface="Segoe UI" panose="020B0502040204020203" pitchFamily="34" charset="0"/>
              <a:cs typeface="Segoe UI" panose="020B0502040204020203" pitchFamily="34" charset="0"/>
            </a:rPr>
            <a:t>Variants</a:t>
          </a:r>
        </a:p>
      </dgm:t>
    </dgm:pt>
    <dgm:pt modelId="{9B280C39-582C-4023-987D-76823B5D627C}" type="parTrans" cxnId="{9136DDF5-77A2-484A-B031-DEDD93D31716}">
      <dgm:prSet/>
      <dgm:spPr/>
      <dgm:t>
        <a:bodyPr/>
        <a:lstStyle/>
        <a:p>
          <a:endParaRPr lang="en-US"/>
        </a:p>
      </dgm:t>
    </dgm:pt>
    <dgm:pt modelId="{2CCAC936-AA95-4E0F-A573-4DF8164A05BC}" type="sibTrans" cxnId="{9136DDF5-77A2-484A-B031-DEDD93D31716}">
      <dgm:prSet/>
      <dgm:spPr/>
      <dgm:t>
        <a:bodyPr/>
        <a:lstStyle/>
        <a:p>
          <a:endParaRPr lang="en-US"/>
        </a:p>
      </dgm:t>
    </dgm:pt>
    <dgm:pt modelId="{492E5917-BF6E-4CD4-BE13-07129A978781}">
      <dgm:prSet phldrT="[Text]"/>
      <dgm:spPr/>
      <dgm:t>
        <a:bodyPr/>
        <a:lstStyle/>
        <a:p>
          <a:r>
            <a:rPr lang="en-US" b="0" i="0" dirty="0">
              <a:latin typeface="Segoe UI" panose="020B0502040204020203" pitchFamily="34" charset="0"/>
              <a:cs typeface="Segoe UI" panose="020B0502040204020203" pitchFamily="34" charset="0"/>
            </a:rPr>
            <a:t>Prices and</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Deals</a:t>
          </a:r>
        </a:p>
      </dgm:t>
    </dgm:pt>
    <dgm:pt modelId="{3E8DC94C-470A-4FB7-A968-9436A3A3D4B5}" type="parTrans" cxnId="{DDF5E595-C79B-416A-90EC-D4B92F92D829}">
      <dgm:prSet/>
      <dgm:spPr/>
      <dgm:t>
        <a:bodyPr/>
        <a:lstStyle/>
        <a:p>
          <a:endParaRPr lang="en-US"/>
        </a:p>
      </dgm:t>
    </dgm:pt>
    <dgm:pt modelId="{3D9AA331-E092-495C-8428-63E220876F3E}" type="sibTrans" cxnId="{DDF5E595-C79B-416A-90EC-D4B92F92D829}">
      <dgm:prSet/>
      <dgm:spPr/>
      <dgm:t>
        <a:bodyPr/>
        <a:lstStyle/>
        <a:p>
          <a:endParaRPr lang="en-US"/>
        </a:p>
      </dgm:t>
    </dgm:pt>
    <dgm:pt modelId="{C9CBBC72-8A07-4B65-BB34-5BE7668870D0}">
      <dgm:prSet phldrT="[Text]"/>
      <dgm:spPr/>
      <dgm:t>
        <a:bodyPr/>
        <a:lstStyle/>
        <a:p>
          <a:r>
            <a:rPr lang="en-US" b="0" i="0" dirty="0">
              <a:latin typeface="Segoe UI" panose="020B0502040204020203" pitchFamily="34" charset="0"/>
              <a:cs typeface="Segoe UI" panose="020B0502040204020203" pitchFamily="34" charset="0"/>
            </a:rPr>
            <a:t>Tender types</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and</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processing</a:t>
          </a:r>
        </a:p>
      </dgm:t>
    </dgm:pt>
    <dgm:pt modelId="{18387869-9871-48E7-9B90-1D6F94F19DED}" type="parTrans" cxnId="{199BA1D5-9409-4F8E-85E8-AF3452A22E08}">
      <dgm:prSet/>
      <dgm:spPr/>
      <dgm:t>
        <a:bodyPr/>
        <a:lstStyle/>
        <a:p>
          <a:endParaRPr lang="en-US"/>
        </a:p>
      </dgm:t>
    </dgm:pt>
    <dgm:pt modelId="{CD2E47E6-1A59-4B92-B3AF-3C7742047508}" type="sibTrans" cxnId="{199BA1D5-9409-4F8E-85E8-AF3452A22E08}">
      <dgm:prSet/>
      <dgm:spPr/>
      <dgm:t>
        <a:bodyPr/>
        <a:lstStyle/>
        <a:p>
          <a:endParaRPr lang="en-US"/>
        </a:p>
      </dgm:t>
    </dgm:pt>
    <dgm:pt modelId="{9BF579E9-F60B-4F4A-9852-0BE44505ED5A}">
      <dgm:prSet phldrT="[Text]"/>
      <dgm:spPr/>
      <dgm:t>
        <a:bodyPr/>
        <a:lstStyle/>
        <a:p>
          <a:r>
            <a:rPr lang="en-US" b="0" i="0" dirty="0">
              <a:latin typeface="Segoe UI" panose="020B0502040204020203" pitchFamily="34" charset="0"/>
              <a:cs typeface="Segoe UI" panose="020B0502040204020203" pitchFamily="34" charset="0"/>
            </a:rPr>
            <a:t>Coupons</a:t>
          </a:r>
        </a:p>
      </dgm:t>
    </dgm:pt>
    <dgm:pt modelId="{6D679C4E-BD00-4464-B8FB-DFBD9C8297B0}" type="parTrans" cxnId="{36DF0E3C-3421-4EB0-8800-DA48CAD39FCD}">
      <dgm:prSet/>
      <dgm:spPr/>
      <dgm:t>
        <a:bodyPr/>
        <a:lstStyle/>
        <a:p>
          <a:endParaRPr lang="en-US"/>
        </a:p>
      </dgm:t>
    </dgm:pt>
    <dgm:pt modelId="{9A8549B9-8F36-489F-9851-211D0D9846C4}" type="sibTrans" cxnId="{36DF0E3C-3421-4EB0-8800-DA48CAD39FCD}">
      <dgm:prSet/>
      <dgm:spPr/>
      <dgm:t>
        <a:bodyPr/>
        <a:lstStyle/>
        <a:p>
          <a:endParaRPr lang="en-US"/>
        </a:p>
      </dgm:t>
    </dgm:pt>
    <dgm:pt modelId="{DFB1F17C-5D69-450B-8E55-2C2F1293A567}">
      <dgm:prSet phldrT="[Text]"/>
      <dgm:spPr/>
      <dgm:t>
        <a:bodyPr/>
        <a:lstStyle/>
        <a:p>
          <a:r>
            <a:rPr lang="en-US" b="0" i="0" dirty="0">
              <a:latin typeface="Segoe UI" panose="020B0502040204020203" pitchFamily="34" charset="0"/>
              <a:cs typeface="Segoe UI" panose="020B0502040204020203" pitchFamily="34" charset="0"/>
            </a:rPr>
            <a:t>Frequent </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Buyer</a:t>
          </a:r>
        </a:p>
      </dgm:t>
    </dgm:pt>
    <dgm:pt modelId="{1D9E4957-834C-4454-B101-A86700E8EFCF}" type="parTrans" cxnId="{07B98C25-BB5D-4A08-A247-F53DAD7F8B84}">
      <dgm:prSet/>
      <dgm:spPr/>
      <dgm:t>
        <a:bodyPr/>
        <a:lstStyle/>
        <a:p>
          <a:endParaRPr lang="en-US"/>
        </a:p>
      </dgm:t>
    </dgm:pt>
    <dgm:pt modelId="{6087CDC4-D461-4BE8-A8F3-052AC80E2ACD}" type="sibTrans" cxnId="{07B98C25-BB5D-4A08-A247-F53DAD7F8B84}">
      <dgm:prSet/>
      <dgm:spPr/>
      <dgm:t>
        <a:bodyPr/>
        <a:lstStyle/>
        <a:p>
          <a:endParaRPr lang="en-US"/>
        </a:p>
      </dgm:t>
    </dgm:pt>
    <dgm:pt modelId="{85A775CC-D60E-4428-BDF5-EC35354D9A16}">
      <dgm:prSet phldrT="[Text]"/>
      <dgm:spPr/>
      <dgm:t>
        <a:bodyPr/>
        <a:lstStyle/>
        <a:p>
          <a:r>
            <a:rPr lang="en-US" b="0" i="0" dirty="0">
              <a:latin typeface="Segoe UI" panose="020B0502040204020203" pitchFamily="34" charset="0"/>
              <a:cs typeface="Segoe UI" panose="020B0502040204020203" pitchFamily="34" charset="0"/>
            </a:rPr>
            <a:t>Campaigns,</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Tracking,</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Offers</a:t>
          </a:r>
        </a:p>
      </dgm:t>
    </dgm:pt>
    <dgm:pt modelId="{9FA21156-DAF9-4903-9B85-2AD548F83B7C}" type="parTrans" cxnId="{11487582-DAC3-4D3C-9E00-01F55C07722B}">
      <dgm:prSet/>
      <dgm:spPr/>
      <dgm:t>
        <a:bodyPr/>
        <a:lstStyle/>
        <a:p>
          <a:endParaRPr lang="en-US"/>
        </a:p>
      </dgm:t>
    </dgm:pt>
    <dgm:pt modelId="{7DEAAA51-1362-46E3-BC0E-34E1504D5BE1}" type="sibTrans" cxnId="{11487582-DAC3-4D3C-9E00-01F55C07722B}">
      <dgm:prSet/>
      <dgm:spPr/>
      <dgm:t>
        <a:bodyPr/>
        <a:lstStyle/>
        <a:p>
          <a:endParaRPr lang="en-US"/>
        </a:p>
      </dgm:t>
    </dgm:pt>
    <dgm:pt modelId="{E13AFF77-E89F-4898-BEC1-DA00AC5D9E87}">
      <dgm:prSet phldrT="[Text]"/>
      <dgm:spPr/>
      <dgm:t>
        <a:bodyPr/>
        <a:lstStyle/>
        <a:p>
          <a:r>
            <a:rPr lang="en-US" b="0" i="0" dirty="0">
              <a:latin typeface="Segoe UI" panose="020B0502040204020203" pitchFamily="34" charset="0"/>
              <a:cs typeface="Segoe UI" panose="020B0502040204020203" pitchFamily="34" charset="0"/>
            </a:rPr>
            <a:t>Cash </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Management</a:t>
          </a:r>
        </a:p>
      </dgm:t>
    </dgm:pt>
    <dgm:pt modelId="{955B02C3-1CE4-4283-8333-9E13CFAD4B99}" type="parTrans" cxnId="{945D2D33-D5A4-4434-BCC6-FBD23EEA09C9}">
      <dgm:prSet/>
      <dgm:spPr/>
      <dgm:t>
        <a:bodyPr/>
        <a:lstStyle/>
        <a:p>
          <a:endParaRPr lang="en-US"/>
        </a:p>
      </dgm:t>
    </dgm:pt>
    <dgm:pt modelId="{0C7690A4-0E95-4753-9FCF-65D4F170D915}" type="sibTrans" cxnId="{945D2D33-D5A4-4434-BCC6-FBD23EEA09C9}">
      <dgm:prSet/>
      <dgm:spPr/>
      <dgm:t>
        <a:bodyPr/>
        <a:lstStyle/>
        <a:p>
          <a:endParaRPr lang="en-US"/>
        </a:p>
      </dgm:t>
    </dgm:pt>
    <dgm:pt modelId="{0F2D27A0-A268-4CF2-87D6-E219391AFDA1}">
      <dgm:prSet phldrT="[Text]"/>
      <dgm:spPr/>
      <dgm:t>
        <a:bodyPr/>
        <a:lstStyle/>
        <a:p>
          <a:r>
            <a:rPr lang="en-US" b="0" i="0" dirty="0">
              <a:latin typeface="Segoe UI" panose="020B0502040204020203" pitchFamily="34" charset="0"/>
              <a:cs typeface="Segoe UI" panose="020B0502040204020203" pitchFamily="34" charset="0"/>
            </a:rPr>
            <a:t>Cost </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Accounting</a:t>
          </a:r>
        </a:p>
      </dgm:t>
    </dgm:pt>
    <dgm:pt modelId="{EBBB809A-94DC-44E9-9E5C-5FFE13B29DAB}" type="parTrans" cxnId="{D6C0DD1E-28FB-4704-8895-F83E57A05D81}">
      <dgm:prSet/>
      <dgm:spPr/>
      <dgm:t>
        <a:bodyPr/>
        <a:lstStyle/>
        <a:p>
          <a:endParaRPr lang="en-US"/>
        </a:p>
      </dgm:t>
    </dgm:pt>
    <dgm:pt modelId="{B942C1CB-30E8-4B3C-8790-EF071B138E03}" type="sibTrans" cxnId="{D6C0DD1E-28FB-4704-8895-F83E57A05D81}">
      <dgm:prSet/>
      <dgm:spPr/>
      <dgm:t>
        <a:bodyPr/>
        <a:lstStyle/>
        <a:p>
          <a:endParaRPr lang="en-US"/>
        </a:p>
      </dgm:t>
    </dgm:pt>
    <dgm:pt modelId="{409922B1-3980-4335-AF25-98A2CA0BBB68}">
      <dgm:prSet phldrT="[Text]"/>
      <dgm:spPr/>
      <dgm:t>
        <a:bodyPr/>
        <a:lstStyle/>
        <a:p>
          <a:r>
            <a:rPr lang="en-US" b="0" i="0" dirty="0">
              <a:latin typeface="Segoe UI" panose="020B0502040204020203" pitchFamily="34" charset="0"/>
              <a:cs typeface="Segoe UI" panose="020B0502040204020203" pitchFamily="34" charset="0"/>
            </a:rPr>
            <a:t>Inventory</a:t>
          </a:r>
        </a:p>
      </dgm:t>
    </dgm:pt>
    <dgm:pt modelId="{ACE6E3FC-2044-4329-8797-5FF6EB337E68}" type="parTrans" cxnId="{1037B10D-4FE4-4416-BD01-E82DB9AF148D}">
      <dgm:prSet/>
      <dgm:spPr/>
      <dgm:t>
        <a:bodyPr/>
        <a:lstStyle/>
        <a:p>
          <a:endParaRPr lang="en-US"/>
        </a:p>
      </dgm:t>
    </dgm:pt>
    <dgm:pt modelId="{935A3583-60FB-4B29-8045-5300C22E3FC5}" type="sibTrans" cxnId="{1037B10D-4FE4-4416-BD01-E82DB9AF148D}">
      <dgm:prSet/>
      <dgm:spPr/>
      <dgm:t>
        <a:bodyPr/>
        <a:lstStyle/>
        <a:p>
          <a:endParaRPr lang="en-US"/>
        </a:p>
      </dgm:t>
    </dgm:pt>
    <dgm:pt modelId="{E71298B4-C949-488C-8AAF-882D3FA427D0}">
      <dgm:prSet phldrT="[Text]"/>
      <dgm:spPr/>
      <dgm:t>
        <a:bodyPr/>
        <a:lstStyle/>
        <a:p>
          <a:r>
            <a:rPr lang="en-US" b="0" i="0" dirty="0">
              <a:latin typeface="Segoe UI" panose="020B0502040204020203" pitchFamily="34" charset="0"/>
              <a:cs typeface="Segoe UI" panose="020B0502040204020203" pitchFamily="34" charset="0"/>
            </a:rPr>
            <a:t>Channels</a:t>
          </a:r>
        </a:p>
      </dgm:t>
    </dgm:pt>
    <dgm:pt modelId="{06E80BC3-4C3A-4253-9612-0EA97E5224EF}" type="parTrans" cxnId="{CFD25A9F-4B55-46F3-A6F8-CF49CA13C9BC}">
      <dgm:prSet/>
      <dgm:spPr/>
      <dgm:t>
        <a:bodyPr/>
        <a:lstStyle/>
        <a:p>
          <a:endParaRPr lang="en-US"/>
        </a:p>
      </dgm:t>
    </dgm:pt>
    <dgm:pt modelId="{7C53E1F9-5FE8-4536-A892-3DF82971978C}" type="sibTrans" cxnId="{CFD25A9F-4B55-46F3-A6F8-CF49CA13C9BC}">
      <dgm:prSet/>
      <dgm:spPr/>
      <dgm:t>
        <a:bodyPr/>
        <a:lstStyle/>
        <a:p>
          <a:endParaRPr lang="en-US"/>
        </a:p>
      </dgm:t>
    </dgm:pt>
    <dgm:pt modelId="{E849031A-1CD5-4C3F-B86E-0F96EE032144}">
      <dgm:prSet phldrT="[Text]"/>
      <dgm:spPr/>
      <dgm:t>
        <a:bodyPr/>
        <a:lstStyle/>
        <a:p>
          <a:r>
            <a:rPr lang="en-US" b="0" i="0" dirty="0">
              <a:latin typeface="Segoe UI" panose="020B0502040204020203" pitchFamily="34" charset="0"/>
              <a:cs typeface="Segoe UI" panose="020B0502040204020203" pitchFamily="34" charset="0"/>
            </a:rPr>
            <a:t>Onboarding</a:t>
          </a:r>
        </a:p>
      </dgm:t>
    </dgm:pt>
    <dgm:pt modelId="{AC62EB72-3048-49C7-8560-F4C0D9CA6DB5}" type="parTrans" cxnId="{B36A6F4C-88B4-40A5-BCEC-B66BA28D3B6F}">
      <dgm:prSet/>
      <dgm:spPr/>
      <dgm:t>
        <a:bodyPr/>
        <a:lstStyle/>
        <a:p>
          <a:endParaRPr lang="en-US"/>
        </a:p>
      </dgm:t>
    </dgm:pt>
    <dgm:pt modelId="{FD4EF1F0-F2EB-439B-9FCB-56D196EAC987}" type="sibTrans" cxnId="{B36A6F4C-88B4-40A5-BCEC-B66BA28D3B6F}">
      <dgm:prSet/>
      <dgm:spPr/>
      <dgm:t>
        <a:bodyPr/>
        <a:lstStyle/>
        <a:p>
          <a:endParaRPr lang="en-US"/>
        </a:p>
      </dgm:t>
    </dgm:pt>
    <dgm:pt modelId="{BD4B2926-DBD3-4C58-B069-36FFC412A096}">
      <dgm:prSet phldrT="[Text]"/>
      <dgm:spPr/>
      <dgm:t>
        <a:bodyPr/>
        <a:lstStyle/>
        <a:p>
          <a:r>
            <a:rPr lang="en-US" b="0" i="0" dirty="0">
              <a:latin typeface="Segoe UI" panose="020B0502040204020203" pitchFamily="34" charset="0"/>
              <a:cs typeface="Segoe UI" panose="020B0502040204020203" pitchFamily="34" charset="0"/>
            </a:rPr>
            <a:t>Cash</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Management</a:t>
          </a:r>
        </a:p>
      </dgm:t>
    </dgm:pt>
    <dgm:pt modelId="{9DCCDABF-79CB-4606-A3C2-8EA89F278C2B}" type="parTrans" cxnId="{32A49B06-B1FB-464D-A797-FAF5D162F95A}">
      <dgm:prSet/>
      <dgm:spPr/>
      <dgm:t>
        <a:bodyPr/>
        <a:lstStyle/>
        <a:p>
          <a:endParaRPr lang="en-US"/>
        </a:p>
      </dgm:t>
    </dgm:pt>
    <dgm:pt modelId="{AD3AC972-50E4-45E1-8076-5BD7AFD2B033}" type="sibTrans" cxnId="{32A49B06-B1FB-464D-A797-FAF5D162F95A}">
      <dgm:prSet/>
      <dgm:spPr/>
      <dgm:t>
        <a:bodyPr/>
        <a:lstStyle/>
        <a:p>
          <a:endParaRPr lang="en-US"/>
        </a:p>
      </dgm:t>
    </dgm:pt>
    <dgm:pt modelId="{9FEA015F-3671-43F7-89AC-540350562F9E}">
      <dgm:prSet phldrT="[Text]"/>
      <dgm:spPr/>
      <dgm:t>
        <a:bodyPr/>
        <a:lstStyle/>
        <a:p>
          <a:r>
            <a:rPr lang="en-US" b="0" i="0" dirty="0">
              <a:latin typeface="Segoe UI" panose="020B0502040204020203" pitchFamily="34" charset="0"/>
              <a:cs typeface="Segoe UI" panose="020B0502040204020203" pitchFamily="34" charset="0"/>
            </a:rPr>
            <a:t>Legal</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entities</a:t>
          </a:r>
        </a:p>
      </dgm:t>
    </dgm:pt>
    <dgm:pt modelId="{1A5F96D1-5FDF-4EDD-81FB-E9678DA4E7FD}" type="parTrans" cxnId="{34984ED0-AA3B-4751-8436-AD4521D62011}">
      <dgm:prSet/>
      <dgm:spPr/>
      <dgm:t>
        <a:bodyPr/>
        <a:lstStyle/>
        <a:p>
          <a:endParaRPr lang="en-US"/>
        </a:p>
      </dgm:t>
    </dgm:pt>
    <dgm:pt modelId="{DA2E9F28-6DC4-4125-9196-3FED60C4073E}" type="sibTrans" cxnId="{34984ED0-AA3B-4751-8436-AD4521D62011}">
      <dgm:prSet/>
      <dgm:spPr/>
      <dgm:t>
        <a:bodyPr/>
        <a:lstStyle/>
        <a:p>
          <a:endParaRPr lang="en-US"/>
        </a:p>
      </dgm:t>
    </dgm:pt>
    <dgm:pt modelId="{B3D1D800-1C0E-4A65-B233-132EDEBC0841}">
      <dgm:prSet phldrT="[Text]"/>
      <dgm:spPr/>
      <dgm:t>
        <a:bodyPr/>
        <a:lstStyle/>
        <a:p>
          <a:r>
            <a:rPr lang="en-US" b="0" i="0" dirty="0">
              <a:latin typeface="Segoe UI" panose="020B0502040204020203" pitchFamily="34" charset="0"/>
              <a:cs typeface="Segoe UI" panose="020B0502040204020203" pitchFamily="34" charset="0"/>
            </a:rPr>
            <a:t>Sales</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Channels</a:t>
          </a:r>
        </a:p>
      </dgm:t>
    </dgm:pt>
    <dgm:pt modelId="{C97C379E-2E09-433E-B5C9-0C04074F22D5}" type="parTrans" cxnId="{22ACDE85-CF0D-4028-AD48-8ECF89F62324}">
      <dgm:prSet/>
      <dgm:spPr/>
      <dgm:t>
        <a:bodyPr/>
        <a:lstStyle/>
        <a:p>
          <a:endParaRPr lang="en-US"/>
        </a:p>
      </dgm:t>
    </dgm:pt>
    <dgm:pt modelId="{A6B79A72-BA97-4FC4-A987-F52D8A9DF7CF}" type="sibTrans" cxnId="{22ACDE85-CF0D-4028-AD48-8ECF89F62324}">
      <dgm:prSet/>
      <dgm:spPr/>
      <dgm:t>
        <a:bodyPr/>
        <a:lstStyle/>
        <a:p>
          <a:endParaRPr lang="en-US"/>
        </a:p>
      </dgm:t>
    </dgm:pt>
    <dgm:pt modelId="{84322958-90FE-4027-9C91-677C6D07C85C}">
      <dgm:prSet phldrT="[Text]"/>
      <dgm:spPr/>
      <dgm:t>
        <a:bodyPr/>
        <a:lstStyle/>
        <a:p>
          <a:r>
            <a:rPr lang="en-US" b="0" i="0" dirty="0">
              <a:latin typeface="Segoe UI" panose="020B0502040204020203" pitchFamily="34" charset="0"/>
              <a:cs typeface="Segoe UI" panose="020B0502040204020203" pitchFamily="34" charset="0"/>
            </a:rPr>
            <a:t>Reporting</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Requirements</a:t>
          </a:r>
        </a:p>
      </dgm:t>
    </dgm:pt>
    <dgm:pt modelId="{2E344A90-6559-4372-A9B2-76CFCBF22DD5}" type="parTrans" cxnId="{FA722AFF-8526-4DC7-AD9E-8A3F07234BAF}">
      <dgm:prSet/>
      <dgm:spPr/>
      <dgm:t>
        <a:bodyPr/>
        <a:lstStyle/>
        <a:p>
          <a:endParaRPr lang="en-US"/>
        </a:p>
      </dgm:t>
    </dgm:pt>
    <dgm:pt modelId="{D6CDA735-DC78-401B-A5EE-58EA30C88ECB}" type="sibTrans" cxnId="{FA722AFF-8526-4DC7-AD9E-8A3F07234BAF}">
      <dgm:prSet/>
      <dgm:spPr/>
      <dgm:t>
        <a:bodyPr/>
        <a:lstStyle/>
        <a:p>
          <a:endParaRPr lang="en-US"/>
        </a:p>
      </dgm:t>
    </dgm:pt>
    <dgm:pt modelId="{BE2961FB-FD61-4E83-A5E6-32E9F2E2AA39}">
      <dgm:prSet phldrT="[Text]"/>
      <dgm:spPr/>
      <dgm:t>
        <a:bodyPr/>
        <a:lstStyle/>
        <a:p>
          <a:r>
            <a:rPr lang="en-US" b="0" i="0" dirty="0">
              <a:latin typeface="Segoe UI" panose="020B0502040204020203" pitchFamily="34" charset="0"/>
              <a:cs typeface="Segoe UI" panose="020B0502040204020203" pitchFamily="34" charset="0"/>
            </a:rPr>
            <a:t>Current</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system</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and data</a:t>
          </a:r>
        </a:p>
      </dgm:t>
    </dgm:pt>
    <dgm:pt modelId="{4C063772-D789-4BEE-9D85-D85D3DA064E8}" type="parTrans" cxnId="{3B0A0ABD-1E31-4A2C-A257-74EF0FE628DB}">
      <dgm:prSet/>
      <dgm:spPr/>
      <dgm:t>
        <a:bodyPr/>
        <a:lstStyle/>
        <a:p>
          <a:endParaRPr lang="en-US"/>
        </a:p>
      </dgm:t>
    </dgm:pt>
    <dgm:pt modelId="{67014B28-1B66-4221-8CA7-AEA999F85A4B}" type="sibTrans" cxnId="{3B0A0ABD-1E31-4A2C-A257-74EF0FE628DB}">
      <dgm:prSet/>
      <dgm:spPr/>
      <dgm:t>
        <a:bodyPr/>
        <a:lstStyle/>
        <a:p>
          <a:endParaRPr lang="en-US"/>
        </a:p>
      </dgm:t>
    </dgm:pt>
    <dgm:pt modelId="{56752AFD-A132-47EA-A01B-06BFDF211B0C}">
      <dgm:prSet phldrT="[Text]"/>
      <dgm:spPr/>
      <dgm:t>
        <a:bodyPr/>
        <a:lstStyle/>
        <a:p>
          <a:r>
            <a:rPr lang="en-US" b="0" i="0" dirty="0">
              <a:latin typeface="Segoe UI" panose="020B0502040204020203" pitchFamily="34" charset="0"/>
              <a:cs typeface="Segoe UI" panose="020B0502040204020203" pitchFamily="34" charset="0"/>
            </a:rPr>
            <a:t>LS Recommend</a:t>
          </a:r>
        </a:p>
      </dgm:t>
    </dgm:pt>
    <dgm:pt modelId="{9218E105-737A-4181-9FDB-928D2F7DDB6A}" type="parTrans" cxnId="{B5376854-FD15-4FCC-8F32-79A0C150EF47}">
      <dgm:prSet/>
      <dgm:spPr/>
      <dgm:t>
        <a:bodyPr/>
        <a:lstStyle/>
        <a:p>
          <a:endParaRPr lang="en-US"/>
        </a:p>
      </dgm:t>
    </dgm:pt>
    <dgm:pt modelId="{79AD879A-A73C-46E2-B018-B4BD1307BEF4}" type="sibTrans" cxnId="{B5376854-FD15-4FCC-8F32-79A0C150EF47}">
      <dgm:prSet/>
      <dgm:spPr/>
      <dgm:t>
        <a:bodyPr/>
        <a:lstStyle/>
        <a:p>
          <a:endParaRPr lang="en-US"/>
        </a:p>
      </dgm:t>
    </dgm:pt>
    <dgm:pt modelId="{23663F2A-F87C-4E6B-B87B-C02CD5D826A6}">
      <dgm:prSet phldrT="[Text]"/>
      <dgm:spPr/>
      <dgm:t>
        <a:bodyPr/>
        <a:lstStyle/>
        <a:p>
          <a:r>
            <a:rPr lang="en-US" b="0" i="0" dirty="0">
              <a:latin typeface="Segoe UI" panose="020B0502040204020203" pitchFamily="34" charset="0"/>
              <a:cs typeface="Segoe UI" panose="020B0502040204020203" pitchFamily="34" charset="0"/>
            </a:rPr>
            <a:t>ERP</a:t>
          </a:r>
        </a:p>
      </dgm:t>
    </dgm:pt>
    <dgm:pt modelId="{6C2CE2FA-2D32-4BD2-BCC4-AAE2B65F8E0A}" type="parTrans" cxnId="{32DD0E1C-A5FE-43F8-AD97-E4C165E4376D}">
      <dgm:prSet/>
      <dgm:spPr/>
      <dgm:t>
        <a:bodyPr/>
        <a:lstStyle/>
        <a:p>
          <a:endParaRPr lang="en-US"/>
        </a:p>
      </dgm:t>
    </dgm:pt>
    <dgm:pt modelId="{70B693B5-42C5-4472-AFB5-70CFAD03E777}" type="sibTrans" cxnId="{32DD0E1C-A5FE-43F8-AD97-E4C165E4376D}">
      <dgm:prSet/>
      <dgm:spPr/>
      <dgm:t>
        <a:bodyPr/>
        <a:lstStyle/>
        <a:p>
          <a:endParaRPr lang="en-US"/>
        </a:p>
      </dgm:t>
    </dgm:pt>
    <dgm:pt modelId="{85862015-F02B-4B53-B1A8-5A4BA56AC021}">
      <dgm:prSet phldrT="[Text]"/>
      <dgm:spPr/>
      <dgm:t>
        <a:bodyPr/>
        <a:lstStyle/>
        <a:p>
          <a:r>
            <a:rPr lang="en-US" b="0" i="0" dirty="0">
              <a:latin typeface="Segoe UI" panose="020B0502040204020203" pitchFamily="34" charset="0"/>
              <a:cs typeface="Segoe UI" panose="020B0502040204020203" pitchFamily="34" charset="0"/>
            </a:rPr>
            <a:t>LS Action Hub</a:t>
          </a:r>
        </a:p>
      </dgm:t>
    </dgm:pt>
    <dgm:pt modelId="{D34BD1FF-8BED-4CCD-9CD4-B23B60BAB23F}" type="parTrans" cxnId="{83570B94-6902-43C7-8A0A-490A4ECAF73F}">
      <dgm:prSet/>
      <dgm:spPr/>
      <dgm:t>
        <a:bodyPr/>
        <a:lstStyle/>
        <a:p>
          <a:endParaRPr lang="en-US"/>
        </a:p>
      </dgm:t>
    </dgm:pt>
    <dgm:pt modelId="{9FC93C94-C663-4F79-A6E8-7211FE3550AA}" type="sibTrans" cxnId="{83570B94-6902-43C7-8A0A-490A4ECAF73F}">
      <dgm:prSet/>
      <dgm:spPr/>
      <dgm:t>
        <a:bodyPr/>
        <a:lstStyle/>
        <a:p>
          <a:endParaRPr lang="en-US"/>
        </a:p>
      </dgm:t>
    </dgm:pt>
    <dgm:pt modelId="{B4087431-B8F3-4A26-93B0-89283B14AD58}">
      <dgm:prSet phldrT="[Text]"/>
      <dgm:spPr/>
      <dgm:t>
        <a:bodyPr/>
        <a:lstStyle/>
        <a:p>
          <a:r>
            <a:rPr lang="en-US" b="0" i="0" dirty="0">
              <a:latin typeface="Segoe UI" panose="020B0502040204020203" pitchFamily="34" charset="0"/>
              <a:cs typeface="Segoe UI" panose="020B0502040204020203" pitchFamily="34" charset="0"/>
            </a:rPr>
            <a:t>Methodology</a:t>
          </a:r>
        </a:p>
      </dgm:t>
    </dgm:pt>
    <dgm:pt modelId="{E7E70691-2270-4E9F-9058-98629846AD31}" type="parTrans" cxnId="{C4D3631E-BBAC-423F-9161-FC261B7C9EE5}">
      <dgm:prSet/>
      <dgm:spPr/>
      <dgm:t>
        <a:bodyPr/>
        <a:lstStyle/>
        <a:p>
          <a:endParaRPr lang="en-US"/>
        </a:p>
      </dgm:t>
    </dgm:pt>
    <dgm:pt modelId="{0251C299-57A6-40DD-9CCE-A215C22A7D5D}" type="sibTrans" cxnId="{C4D3631E-BBAC-423F-9161-FC261B7C9EE5}">
      <dgm:prSet/>
      <dgm:spPr/>
      <dgm:t>
        <a:bodyPr/>
        <a:lstStyle/>
        <a:p>
          <a:endParaRPr lang="en-US"/>
        </a:p>
      </dgm:t>
    </dgm:pt>
    <dgm:pt modelId="{796A5D99-0C0C-48A1-99BB-95779D5E25CD}">
      <dgm:prSet phldrT="[Text]"/>
      <dgm:spPr/>
      <dgm:t>
        <a:bodyPr/>
        <a:lstStyle/>
        <a:p>
          <a:r>
            <a:rPr lang="en-US" b="0" i="0" dirty="0">
              <a:latin typeface="Segoe UI" panose="020B0502040204020203" pitchFamily="34" charset="0"/>
              <a:cs typeface="Segoe UI" panose="020B0502040204020203" pitchFamily="34" charset="0"/>
            </a:rPr>
            <a:t>Opening</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Balance</a:t>
          </a:r>
        </a:p>
      </dgm:t>
    </dgm:pt>
    <dgm:pt modelId="{24C113B7-0585-4F1A-AD63-AFF7F718EA90}" type="parTrans" cxnId="{2D355B0E-8439-4001-B9E6-8E07621A6ABA}">
      <dgm:prSet/>
      <dgm:spPr/>
      <dgm:t>
        <a:bodyPr/>
        <a:lstStyle/>
        <a:p>
          <a:endParaRPr lang="en-US"/>
        </a:p>
      </dgm:t>
    </dgm:pt>
    <dgm:pt modelId="{CF33FAEC-C74A-47BF-A40C-ACE9945253CF}" type="sibTrans" cxnId="{2D355B0E-8439-4001-B9E6-8E07621A6ABA}">
      <dgm:prSet/>
      <dgm:spPr/>
      <dgm:t>
        <a:bodyPr/>
        <a:lstStyle/>
        <a:p>
          <a:endParaRPr lang="en-US"/>
        </a:p>
      </dgm:t>
    </dgm:pt>
    <dgm:pt modelId="{6602023F-3D94-49AE-8F11-F49D6C74B810}">
      <dgm:prSet phldrT="[Text]"/>
      <dgm:spPr/>
      <dgm:t>
        <a:bodyPr/>
        <a:lstStyle/>
        <a:p>
          <a:r>
            <a:rPr lang="en-US" b="0" i="0" dirty="0">
              <a:latin typeface="Segoe UI" panose="020B0502040204020203" pitchFamily="34" charset="0"/>
              <a:cs typeface="Segoe UI" panose="020B0502040204020203" pitchFamily="34" charset="0"/>
            </a:rPr>
            <a:t>Historic Data</a:t>
          </a:r>
        </a:p>
      </dgm:t>
    </dgm:pt>
    <dgm:pt modelId="{4A4F5FD6-F82B-4266-9A37-B7631A28BADA}" type="parTrans" cxnId="{50801964-2FA0-49A2-9B22-E30866BCDD44}">
      <dgm:prSet/>
      <dgm:spPr/>
      <dgm:t>
        <a:bodyPr/>
        <a:lstStyle/>
        <a:p>
          <a:endParaRPr lang="en-US"/>
        </a:p>
      </dgm:t>
    </dgm:pt>
    <dgm:pt modelId="{824A1C05-70F7-47C3-8B4C-4981B0BCA42B}" type="sibTrans" cxnId="{50801964-2FA0-49A2-9B22-E30866BCDD44}">
      <dgm:prSet/>
      <dgm:spPr/>
      <dgm:t>
        <a:bodyPr/>
        <a:lstStyle/>
        <a:p>
          <a:endParaRPr lang="en-US"/>
        </a:p>
      </dgm:t>
    </dgm:pt>
    <dgm:pt modelId="{26754B42-A0A5-47DB-9A95-033994A3230B}">
      <dgm:prSet phldrT="[Text]"/>
      <dgm:spPr/>
      <dgm:t>
        <a:bodyPr/>
        <a:lstStyle/>
        <a:p>
          <a:r>
            <a:rPr lang="en-US" b="0" i="0" dirty="0">
              <a:latin typeface="Segoe UI" panose="020B0502040204020203" pitchFamily="34" charset="0"/>
              <a:cs typeface="Segoe UI" panose="020B0502040204020203" pitchFamily="34" charset="0"/>
            </a:rPr>
            <a:t>Items</a:t>
          </a:r>
        </a:p>
      </dgm:t>
    </dgm:pt>
    <dgm:pt modelId="{0D979461-E3F7-4854-BB27-2D8990E83797}" type="parTrans" cxnId="{CF092DF6-63FD-40A0-BB7F-F05F30BB8DC2}">
      <dgm:prSet/>
      <dgm:spPr/>
      <dgm:t>
        <a:bodyPr/>
        <a:lstStyle/>
        <a:p>
          <a:endParaRPr lang="en-US"/>
        </a:p>
      </dgm:t>
    </dgm:pt>
    <dgm:pt modelId="{6332B983-FC0B-4994-A239-A3AD27178FAC}" type="sibTrans" cxnId="{CF092DF6-63FD-40A0-BB7F-F05F30BB8DC2}">
      <dgm:prSet/>
      <dgm:spPr/>
      <dgm:t>
        <a:bodyPr/>
        <a:lstStyle/>
        <a:p>
          <a:endParaRPr lang="en-US"/>
        </a:p>
      </dgm:t>
    </dgm:pt>
    <dgm:pt modelId="{17A8F986-7DB4-4492-B49F-65BF2DFDEC17}">
      <dgm:prSet phldrT="[Text]"/>
      <dgm:spPr/>
      <dgm:t>
        <a:bodyPr/>
        <a:lstStyle/>
        <a:p>
          <a:r>
            <a:rPr lang="en-US" b="0" i="0" dirty="0">
              <a:latin typeface="Segoe UI" panose="020B0502040204020203" pitchFamily="34" charset="0"/>
              <a:cs typeface="Segoe UI" panose="020B0502040204020203" pitchFamily="34" charset="0"/>
            </a:rPr>
            <a:t>Customers</a:t>
          </a:r>
        </a:p>
      </dgm:t>
    </dgm:pt>
    <dgm:pt modelId="{3F91BFA6-249A-465D-8035-44A5030197D6}" type="parTrans" cxnId="{CB698328-52EC-4636-9D83-D859EC2BFA29}">
      <dgm:prSet/>
      <dgm:spPr/>
      <dgm:t>
        <a:bodyPr/>
        <a:lstStyle/>
        <a:p>
          <a:endParaRPr lang="en-US"/>
        </a:p>
      </dgm:t>
    </dgm:pt>
    <dgm:pt modelId="{ABDA7EDA-B7E1-4C2B-A6A8-09BDFCF9BB9B}" type="sibTrans" cxnId="{CB698328-52EC-4636-9D83-D859EC2BFA29}">
      <dgm:prSet/>
      <dgm:spPr/>
      <dgm:t>
        <a:bodyPr/>
        <a:lstStyle/>
        <a:p>
          <a:endParaRPr lang="en-US"/>
        </a:p>
      </dgm:t>
    </dgm:pt>
    <dgm:pt modelId="{BB2A0581-0F53-423D-B908-43EB45C6E227}">
      <dgm:prSet phldrT="[Text]"/>
      <dgm:spPr/>
      <dgm:t>
        <a:bodyPr/>
        <a:lstStyle/>
        <a:p>
          <a:r>
            <a:rPr lang="en-US" b="0" i="0" dirty="0">
              <a:latin typeface="Segoe UI" panose="020B0502040204020203" pitchFamily="34" charset="0"/>
              <a:cs typeface="Segoe UI" panose="020B0502040204020203" pitchFamily="34" charset="0"/>
            </a:rPr>
            <a:t>Vendors</a:t>
          </a:r>
        </a:p>
      </dgm:t>
    </dgm:pt>
    <dgm:pt modelId="{55AC027D-E725-4B45-843B-721C19927B7C}" type="parTrans" cxnId="{AC7A89FE-9B19-428B-9FDE-F061A8D99DA7}">
      <dgm:prSet/>
      <dgm:spPr/>
      <dgm:t>
        <a:bodyPr/>
        <a:lstStyle/>
        <a:p>
          <a:endParaRPr lang="en-US"/>
        </a:p>
      </dgm:t>
    </dgm:pt>
    <dgm:pt modelId="{29C711BF-81DB-4785-B814-92D7921138A3}" type="sibTrans" cxnId="{AC7A89FE-9B19-428B-9FDE-F061A8D99DA7}">
      <dgm:prSet/>
      <dgm:spPr/>
      <dgm:t>
        <a:bodyPr/>
        <a:lstStyle/>
        <a:p>
          <a:endParaRPr lang="en-US"/>
        </a:p>
      </dgm:t>
    </dgm:pt>
    <dgm:pt modelId="{E3D34302-CE95-4CDD-969A-542F131CB705}">
      <dgm:prSet phldrT="[Text]"/>
      <dgm:spPr/>
      <dgm:t>
        <a:bodyPr/>
        <a:lstStyle/>
        <a:p>
          <a:r>
            <a:rPr lang="en-US" b="0" i="0" dirty="0">
              <a:latin typeface="Segoe UI" panose="020B0502040204020203" pitchFamily="34" charset="0"/>
              <a:cs typeface="Segoe UI" panose="020B0502040204020203" pitchFamily="34" charset="0"/>
            </a:rPr>
            <a:t>Members</a:t>
          </a:r>
        </a:p>
      </dgm:t>
    </dgm:pt>
    <dgm:pt modelId="{6C7B843C-0355-496E-ABD7-3C5AB48991C1}" type="parTrans" cxnId="{2FD7F9C4-F807-42BE-9A9C-176E06A86A15}">
      <dgm:prSet/>
      <dgm:spPr/>
      <dgm:t>
        <a:bodyPr/>
        <a:lstStyle/>
        <a:p>
          <a:endParaRPr lang="en-US"/>
        </a:p>
      </dgm:t>
    </dgm:pt>
    <dgm:pt modelId="{0EE5337F-9FA4-4F64-9FB3-FBC5112F04F7}" type="sibTrans" cxnId="{2FD7F9C4-F807-42BE-9A9C-176E06A86A15}">
      <dgm:prSet/>
      <dgm:spPr/>
      <dgm:t>
        <a:bodyPr/>
        <a:lstStyle/>
        <a:p>
          <a:endParaRPr lang="en-US"/>
        </a:p>
      </dgm:t>
    </dgm:pt>
    <dgm:pt modelId="{9C18D675-A381-40B4-BB4A-512A3F96D8AD}">
      <dgm:prSet phldrT="[Text]"/>
      <dgm:spPr/>
      <dgm:t>
        <a:bodyPr/>
        <a:lstStyle/>
        <a:p>
          <a:r>
            <a:rPr lang="en-US" b="0" i="0" dirty="0">
              <a:latin typeface="Segoe UI" panose="020B0502040204020203" pitchFamily="34" charset="0"/>
              <a:cs typeface="Segoe UI" panose="020B0502040204020203" pitchFamily="34" charset="0"/>
            </a:rPr>
            <a:t>Open</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Documents</a:t>
          </a:r>
        </a:p>
      </dgm:t>
    </dgm:pt>
    <dgm:pt modelId="{AB51AB2C-060E-41D1-86E5-493525E84F13}" type="parTrans" cxnId="{B496D7CA-9462-419E-848F-E4F3E184E1B9}">
      <dgm:prSet/>
      <dgm:spPr/>
      <dgm:t>
        <a:bodyPr/>
        <a:lstStyle/>
        <a:p>
          <a:endParaRPr lang="en-US"/>
        </a:p>
      </dgm:t>
    </dgm:pt>
    <dgm:pt modelId="{C172B10C-5083-4DF5-900B-FA88954979BF}" type="sibTrans" cxnId="{B496D7CA-9462-419E-848F-E4F3E184E1B9}">
      <dgm:prSet/>
      <dgm:spPr/>
      <dgm:t>
        <a:bodyPr/>
        <a:lstStyle/>
        <a:p>
          <a:endParaRPr lang="en-US"/>
        </a:p>
      </dgm:t>
    </dgm:pt>
    <dgm:pt modelId="{4F22B388-33B4-4C18-BA78-469024C3990F}">
      <dgm:prSet phldrT="[Text]"/>
      <dgm:spPr/>
      <dgm:t>
        <a:bodyPr/>
        <a:lstStyle/>
        <a:p>
          <a:r>
            <a:rPr lang="en-US" b="0" i="0" dirty="0">
              <a:latin typeface="Segoe UI" panose="020B0502040204020203" pitchFamily="34" charset="0"/>
              <a:cs typeface="Segoe UI" panose="020B0502040204020203" pitchFamily="34" charset="0"/>
            </a:rPr>
            <a:t>IT</a:t>
          </a:r>
        </a:p>
      </dgm:t>
    </dgm:pt>
    <dgm:pt modelId="{BE8A34CC-57DF-449A-8C99-3F9ACB4BEBC9}" type="parTrans" cxnId="{134E6650-38D0-4D79-B4DB-358D5AB7D51F}">
      <dgm:prSet/>
      <dgm:spPr/>
      <dgm:t>
        <a:bodyPr/>
        <a:lstStyle/>
        <a:p>
          <a:endParaRPr lang="en-US"/>
        </a:p>
      </dgm:t>
    </dgm:pt>
    <dgm:pt modelId="{D290BA9B-A425-411B-94AE-379E1121FAC9}" type="sibTrans" cxnId="{134E6650-38D0-4D79-B4DB-358D5AB7D51F}">
      <dgm:prSet/>
      <dgm:spPr/>
      <dgm:t>
        <a:bodyPr/>
        <a:lstStyle/>
        <a:p>
          <a:endParaRPr lang="en-US"/>
        </a:p>
      </dgm:t>
    </dgm:pt>
    <dgm:pt modelId="{4E0330DB-1F88-48FD-825C-689A7A648CB8}">
      <dgm:prSet phldrT="[Text]"/>
      <dgm:spPr/>
      <dgm:t>
        <a:bodyPr/>
        <a:lstStyle/>
        <a:p>
          <a:r>
            <a:rPr lang="en-US" b="0" i="0" dirty="0">
              <a:latin typeface="Segoe UI" panose="020B0502040204020203" pitchFamily="34" charset="0"/>
              <a:cs typeface="Segoe UI" panose="020B0502040204020203" pitchFamily="34" charset="0"/>
            </a:rPr>
            <a:t>Environment</a:t>
          </a:r>
        </a:p>
      </dgm:t>
    </dgm:pt>
    <dgm:pt modelId="{DB0D635B-5919-48D8-AE7D-842960F2E3D1}" type="parTrans" cxnId="{AE59ED42-22E2-4E0C-9D4F-4ED69FF97A17}">
      <dgm:prSet/>
      <dgm:spPr/>
      <dgm:t>
        <a:bodyPr/>
        <a:lstStyle/>
        <a:p>
          <a:endParaRPr lang="en-US"/>
        </a:p>
      </dgm:t>
    </dgm:pt>
    <dgm:pt modelId="{05EBA86D-3C6B-41F5-BE47-FB753128EA16}" type="sibTrans" cxnId="{AE59ED42-22E2-4E0C-9D4F-4ED69FF97A17}">
      <dgm:prSet/>
      <dgm:spPr/>
      <dgm:t>
        <a:bodyPr/>
        <a:lstStyle/>
        <a:p>
          <a:endParaRPr lang="en-US"/>
        </a:p>
      </dgm:t>
    </dgm:pt>
    <dgm:pt modelId="{5547FF0D-CF60-416E-A55E-937B306DFF3E}">
      <dgm:prSet phldrT="[Text]"/>
      <dgm:spPr/>
      <dgm:t>
        <a:bodyPr/>
        <a:lstStyle/>
        <a:p>
          <a:r>
            <a:rPr lang="en-US" b="0" i="0" dirty="0">
              <a:latin typeface="Segoe UI" panose="020B0502040204020203" pitchFamily="34" charset="0"/>
              <a:cs typeface="Segoe UI" panose="020B0502040204020203" pitchFamily="34" charset="0"/>
            </a:rPr>
            <a:t>POS </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Hardware</a:t>
          </a:r>
        </a:p>
      </dgm:t>
    </dgm:pt>
    <dgm:pt modelId="{E8B0EB6E-72A4-4A4C-9185-76A6889AF228}" type="parTrans" cxnId="{25177ABE-FD7F-4C01-845B-F5F462E33394}">
      <dgm:prSet/>
      <dgm:spPr/>
      <dgm:t>
        <a:bodyPr/>
        <a:lstStyle/>
        <a:p>
          <a:endParaRPr lang="en-US"/>
        </a:p>
      </dgm:t>
    </dgm:pt>
    <dgm:pt modelId="{054CC2D5-3E79-4F3A-B3FE-DC52E9C9F6AC}" type="sibTrans" cxnId="{25177ABE-FD7F-4C01-845B-F5F462E33394}">
      <dgm:prSet/>
      <dgm:spPr/>
      <dgm:t>
        <a:bodyPr/>
        <a:lstStyle/>
        <a:p>
          <a:endParaRPr lang="en-US"/>
        </a:p>
      </dgm:t>
    </dgm:pt>
    <dgm:pt modelId="{571C9B48-D391-4393-B3B2-3F6606BDBD37}">
      <dgm:prSet phldrT="[Text]"/>
      <dgm:spPr/>
      <dgm:t>
        <a:bodyPr/>
        <a:lstStyle/>
        <a:p>
          <a:r>
            <a:rPr lang="en-US" b="0" i="0" dirty="0">
              <a:latin typeface="Segoe UI" panose="020B0502040204020203" pitchFamily="34" charset="0"/>
              <a:cs typeface="Segoe UI" panose="020B0502040204020203" pitchFamily="34" charset="0"/>
            </a:rPr>
            <a:t>Architecture</a:t>
          </a:r>
        </a:p>
      </dgm:t>
    </dgm:pt>
    <dgm:pt modelId="{0CAE1739-20D4-474E-AB40-B3EEED4A225E}" type="parTrans" cxnId="{787DCCC1-D406-45E0-A18C-D2A9CAD4A59E}">
      <dgm:prSet/>
      <dgm:spPr/>
      <dgm:t>
        <a:bodyPr/>
        <a:lstStyle/>
        <a:p>
          <a:endParaRPr lang="en-US"/>
        </a:p>
      </dgm:t>
    </dgm:pt>
    <dgm:pt modelId="{798D3E3E-2625-434D-8E0F-F9222AF93CB9}" type="sibTrans" cxnId="{787DCCC1-D406-45E0-A18C-D2A9CAD4A59E}">
      <dgm:prSet/>
      <dgm:spPr/>
      <dgm:t>
        <a:bodyPr/>
        <a:lstStyle/>
        <a:p>
          <a:endParaRPr lang="en-US"/>
        </a:p>
      </dgm:t>
    </dgm:pt>
    <dgm:pt modelId="{547198A0-DA56-4FF9-B5F0-5FBD2F9A9580}">
      <dgm:prSet phldrT="[Text]"/>
      <dgm:spPr/>
      <dgm:t>
        <a:bodyPr/>
        <a:lstStyle/>
        <a:p>
          <a:r>
            <a:rPr lang="en-US" b="0" i="0" dirty="0">
              <a:latin typeface="Segoe UI" panose="020B0502040204020203" pitchFamily="34" charset="0"/>
              <a:cs typeface="Segoe UI" panose="020B0502040204020203" pitchFamily="34" charset="0"/>
            </a:rPr>
            <a:t>Integrations</a:t>
          </a:r>
        </a:p>
      </dgm:t>
    </dgm:pt>
    <dgm:pt modelId="{44E8BA23-F3FA-4C76-B1BA-691B24106CB5}" type="parTrans" cxnId="{E2EBCFA2-9092-4B44-B0FD-4D03880CAA1F}">
      <dgm:prSet/>
      <dgm:spPr/>
      <dgm:t>
        <a:bodyPr/>
        <a:lstStyle/>
        <a:p>
          <a:endParaRPr lang="en-US"/>
        </a:p>
      </dgm:t>
    </dgm:pt>
    <dgm:pt modelId="{F00B9780-3CEB-4718-9FF8-9B622DF225E3}" type="sibTrans" cxnId="{E2EBCFA2-9092-4B44-B0FD-4D03880CAA1F}">
      <dgm:prSet/>
      <dgm:spPr/>
      <dgm:t>
        <a:bodyPr/>
        <a:lstStyle/>
        <a:p>
          <a:endParaRPr lang="en-US"/>
        </a:p>
      </dgm:t>
    </dgm:pt>
    <dgm:pt modelId="{4FED1A7C-1772-411D-8B35-7FB3831C4F32}">
      <dgm:prSet phldrT="[Text]"/>
      <dgm:spPr/>
      <dgm:t>
        <a:bodyPr/>
        <a:lstStyle/>
        <a:p>
          <a:r>
            <a:rPr lang="en-US" b="0" i="0" dirty="0">
              <a:latin typeface="Segoe UI" panose="020B0502040204020203" pitchFamily="34" charset="0"/>
              <a:cs typeface="Segoe UI" panose="020B0502040204020203" pitchFamily="34" charset="0"/>
            </a:rPr>
            <a:t>Data Migration</a:t>
          </a:r>
        </a:p>
      </dgm:t>
    </dgm:pt>
    <dgm:pt modelId="{B280A2C2-197A-481F-89E5-AA5346272F54}" type="parTrans" cxnId="{92C69FF6-6FB0-4887-9239-A04D2408AD16}">
      <dgm:prSet/>
      <dgm:spPr/>
      <dgm:t>
        <a:bodyPr/>
        <a:lstStyle/>
        <a:p>
          <a:endParaRPr lang="en-US"/>
        </a:p>
      </dgm:t>
    </dgm:pt>
    <dgm:pt modelId="{7284ED05-A103-491C-A673-FDE3B8CFE4C2}" type="sibTrans" cxnId="{92C69FF6-6FB0-4887-9239-A04D2408AD16}">
      <dgm:prSet/>
      <dgm:spPr/>
      <dgm:t>
        <a:bodyPr/>
        <a:lstStyle/>
        <a:p>
          <a:endParaRPr lang="en-US"/>
        </a:p>
      </dgm:t>
    </dgm:pt>
    <dgm:pt modelId="{F2A80D3E-B6B4-4250-A0D4-03892F9554B4}">
      <dgm:prSet phldrT="[Text]"/>
      <dgm:spPr/>
      <dgm:t>
        <a:bodyPr/>
        <a:lstStyle/>
        <a:p>
          <a:r>
            <a:rPr lang="en-US" b="0" i="0" dirty="0">
              <a:latin typeface="Segoe UI" panose="020B0502040204020203" pitchFamily="34" charset="0"/>
              <a:cs typeface="Segoe UI" panose="020B0502040204020203" pitchFamily="34" charset="0"/>
            </a:rPr>
            <a:t>Users and Retail Users</a:t>
          </a:r>
        </a:p>
      </dgm:t>
    </dgm:pt>
    <dgm:pt modelId="{6EBA8532-1D6A-4FCE-A08A-7AC0189913F5}" type="parTrans" cxnId="{46D4899E-0721-4186-97ED-3128637C8844}">
      <dgm:prSet/>
      <dgm:spPr/>
      <dgm:t>
        <a:bodyPr/>
        <a:lstStyle/>
        <a:p>
          <a:endParaRPr lang="en-US"/>
        </a:p>
      </dgm:t>
    </dgm:pt>
    <dgm:pt modelId="{56639803-3CAD-455B-A08D-B8DE1800A990}" type="sibTrans" cxnId="{46D4899E-0721-4186-97ED-3128637C8844}">
      <dgm:prSet/>
      <dgm:spPr/>
      <dgm:t>
        <a:bodyPr/>
        <a:lstStyle/>
        <a:p>
          <a:endParaRPr lang="en-US"/>
        </a:p>
      </dgm:t>
    </dgm:pt>
    <dgm:pt modelId="{B881934C-2DD5-44C5-A331-37D4D3D36072}">
      <dgm:prSet phldrT="[Text]"/>
      <dgm:spPr/>
      <dgm:t>
        <a:bodyPr/>
        <a:lstStyle/>
        <a:p>
          <a:r>
            <a:rPr lang="en-US" b="0" i="0" dirty="0">
              <a:latin typeface="Segoe UI" panose="020B0502040204020203" pitchFamily="34" charset="0"/>
              <a:cs typeface="Segoe UI" panose="020B0502040204020203" pitchFamily="34" charset="0"/>
            </a:rPr>
            <a:t>Permissions and Security</a:t>
          </a:r>
        </a:p>
      </dgm:t>
    </dgm:pt>
    <dgm:pt modelId="{396D5363-6DA5-492D-AB09-E4533CFE43BE}" type="parTrans" cxnId="{88BA6537-D396-4E5A-B226-21FB5F693144}">
      <dgm:prSet/>
      <dgm:spPr/>
      <dgm:t>
        <a:bodyPr/>
        <a:lstStyle/>
        <a:p>
          <a:endParaRPr lang="en-US"/>
        </a:p>
      </dgm:t>
    </dgm:pt>
    <dgm:pt modelId="{9E8B1F40-1AE7-4158-AEB5-2B45D51520D0}" type="sibTrans" cxnId="{88BA6537-D396-4E5A-B226-21FB5F693144}">
      <dgm:prSet/>
      <dgm:spPr/>
      <dgm:t>
        <a:bodyPr/>
        <a:lstStyle/>
        <a:p>
          <a:endParaRPr lang="en-US"/>
        </a:p>
      </dgm:t>
    </dgm:pt>
    <dgm:pt modelId="{92AFC893-A982-4C45-96F4-D47289EB7425}">
      <dgm:prSet phldrT="[Text]"/>
      <dgm:spPr/>
      <dgm:t>
        <a:bodyPr/>
        <a:lstStyle/>
        <a:p>
          <a:r>
            <a:rPr lang="en-US" b="0" i="0" dirty="0">
              <a:latin typeface="Segoe UI" panose="020B0502040204020203" pitchFamily="34" charset="0"/>
              <a:cs typeface="Segoe UI" panose="020B0502040204020203" pitchFamily="34" charset="0"/>
            </a:rPr>
            <a:t>Opera</a:t>
          </a:r>
          <a:r>
            <a:rPr lang="en-US" dirty="0"/>
            <a:t>tions</a:t>
          </a:r>
        </a:p>
      </dgm:t>
    </dgm:pt>
    <dgm:pt modelId="{80D6F69B-58F4-48BF-9D16-C0F25062E855}" type="parTrans" cxnId="{08E53385-06DA-414F-BCFB-B8CEA1561806}">
      <dgm:prSet/>
      <dgm:spPr/>
      <dgm:t>
        <a:bodyPr/>
        <a:lstStyle/>
        <a:p>
          <a:endParaRPr lang="en-US"/>
        </a:p>
      </dgm:t>
    </dgm:pt>
    <dgm:pt modelId="{1BB5183A-6819-4027-9387-1BA670282C0F}" type="sibTrans" cxnId="{08E53385-06DA-414F-BCFB-B8CEA1561806}">
      <dgm:prSet/>
      <dgm:spPr/>
      <dgm:t>
        <a:bodyPr/>
        <a:lstStyle/>
        <a:p>
          <a:endParaRPr lang="en-US"/>
        </a:p>
      </dgm:t>
    </dgm:pt>
    <dgm:pt modelId="{E269AE19-11B7-445F-AC69-F6B2CE42A727}">
      <dgm:prSet phldrT="[Text]"/>
      <dgm:spPr/>
      <dgm:t>
        <a:bodyPr/>
        <a:lstStyle/>
        <a:p>
          <a:r>
            <a:rPr lang="en-US" b="0" i="0" dirty="0">
              <a:latin typeface="Segoe UI" panose="020B0502040204020203" pitchFamily="34" charset="0"/>
              <a:cs typeface="Segoe UI" panose="020B0502040204020203" pitchFamily="34" charset="0"/>
            </a:rPr>
            <a:t>Project</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Approach</a:t>
          </a:r>
        </a:p>
      </dgm:t>
    </dgm:pt>
    <dgm:pt modelId="{F2204FFA-24FE-4A94-8A64-F466AFADFAE4}" type="parTrans" cxnId="{3EBF1E4D-7CE5-4BE9-A7A1-61A193C488C4}">
      <dgm:prSet/>
      <dgm:spPr/>
      <dgm:t>
        <a:bodyPr/>
        <a:lstStyle/>
        <a:p>
          <a:endParaRPr lang="en-US"/>
        </a:p>
      </dgm:t>
    </dgm:pt>
    <dgm:pt modelId="{4BB04266-0DB0-46A8-94BD-CF382774283D}" type="sibTrans" cxnId="{3EBF1E4D-7CE5-4BE9-A7A1-61A193C488C4}">
      <dgm:prSet/>
      <dgm:spPr/>
      <dgm:t>
        <a:bodyPr/>
        <a:lstStyle/>
        <a:p>
          <a:endParaRPr lang="en-US"/>
        </a:p>
      </dgm:t>
    </dgm:pt>
    <dgm:pt modelId="{05E216CE-36DE-49E7-B0B1-734F6C79767F}">
      <dgm:prSet phldrT="[Text]"/>
      <dgm:spPr/>
      <dgm:t>
        <a:bodyPr/>
        <a:lstStyle/>
        <a:p>
          <a:r>
            <a:rPr lang="en-US" b="0" i="0" dirty="0">
              <a:latin typeface="Segoe UI" panose="020B0502040204020203" pitchFamily="34" charset="0"/>
              <a:cs typeface="Segoe UI" panose="020B0502040204020203" pitchFamily="34" charset="0"/>
            </a:rPr>
            <a:t>Training</a:t>
          </a:r>
        </a:p>
      </dgm:t>
    </dgm:pt>
    <dgm:pt modelId="{7F6395C6-45A5-409C-AF0D-0AE6333F3F46}" type="parTrans" cxnId="{F9F2A581-F1BE-41C4-B247-E213A501F61E}">
      <dgm:prSet/>
      <dgm:spPr/>
      <dgm:t>
        <a:bodyPr/>
        <a:lstStyle/>
        <a:p>
          <a:endParaRPr lang="en-US"/>
        </a:p>
      </dgm:t>
    </dgm:pt>
    <dgm:pt modelId="{6B2C9CA6-E021-4B98-8606-06E8329CD237}" type="sibTrans" cxnId="{F9F2A581-F1BE-41C4-B247-E213A501F61E}">
      <dgm:prSet/>
      <dgm:spPr/>
      <dgm:t>
        <a:bodyPr/>
        <a:lstStyle/>
        <a:p>
          <a:endParaRPr lang="en-US"/>
        </a:p>
      </dgm:t>
    </dgm:pt>
    <dgm:pt modelId="{DF695E85-4BE1-410B-A7AB-A1358F4F6E8F}">
      <dgm:prSet phldrT="[Text]"/>
      <dgm:spPr/>
      <dgm:t>
        <a:bodyPr/>
        <a:lstStyle/>
        <a:p>
          <a:r>
            <a:rPr lang="en-US" b="0" i="0" dirty="0">
              <a:latin typeface="Segoe UI" panose="020B0502040204020203" pitchFamily="34" charset="0"/>
              <a:cs typeface="Segoe UI" panose="020B0502040204020203" pitchFamily="34" charset="0"/>
            </a:rPr>
            <a:t>Testing</a:t>
          </a:r>
        </a:p>
      </dgm:t>
    </dgm:pt>
    <dgm:pt modelId="{E3F84293-09D9-4B1D-A20C-38F4AD41FD97}" type="parTrans" cxnId="{ABA040D7-E9C3-4D43-BFE5-91D36918CD8B}">
      <dgm:prSet/>
      <dgm:spPr/>
      <dgm:t>
        <a:bodyPr/>
        <a:lstStyle/>
        <a:p>
          <a:endParaRPr lang="en-US"/>
        </a:p>
      </dgm:t>
    </dgm:pt>
    <dgm:pt modelId="{475D2DC8-BFF5-47CA-BE1E-DB552A75A617}" type="sibTrans" cxnId="{ABA040D7-E9C3-4D43-BFE5-91D36918CD8B}">
      <dgm:prSet/>
      <dgm:spPr/>
      <dgm:t>
        <a:bodyPr/>
        <a:lstStyle/>
        <a:p>
          <a:endParaRPr lang="en-US"/>
        </a:p>
      </dgm:t>
    </dgm:pt>
    <dgm:pt modelId="{C5E1C58F-EB21-4D45-A4A2-C9238DA8DD42}">
      <dgm:prSet phldrT="[Text]"/>
      <dgm:spPr/>
      <dgm:t>
        <a:bodyPr/>
        <a:lstStyle/>
        <a:p>
          <a:r>
            <a:rPr lang="en-US" b="0" i="0" dirty="0">
              <a:latin typeface="Segoe UI" panose="020B0502040204020203" pitchFamily="34" charset="0"/>
              <a:cs typeface="Segoe UI" panose="020B0502040204020203" pitchFamily="34" charset="0"/>
            </a:rPr>
            <a:t>Deployment</a:t>
          </a:r>
        </a:p>
      </dgm:t>
    </dgm:pt>
    <dgm:pt modelId="{7AFDFFAB-FB89-4BF6-A52E-1B351D5C52B2}" type="parTrans" cxnId="{1E1E104F-02C2-4126-A577-7AFB0FE6B509}">
      <dgm:prSet/>
      <dgm:spPr/>
      <dgm:t>
        <a:bodyPr/>
        <a:lstStyle/>
        <a:p>
          <a:endParaRPr lang="en-US"/>
        </a:p>
      </dgm:t>
    </dgm:pt>
    <dgm:pt modelId="{56006300-5BFD-4933-89DD-D97022B92B33}" type="sibTrans" cxnId="{1E1E104F-02C2-4126-A577-7AFB0FE6B509}">
      <dgm:prSet/>
      <dgm:spPr/>
      <dgm:t>
        <a:bodyPr/>
        <a:lstStyle/>
        <a:p>
          <a:endParaRPr lang="en-US"/>
        </a:p>
      </dgm:t>
    </dgm:pt>
    <dgm:pt modelId="{A42893AE-4C48-4D84-BAFC-70802BE6A352}">
      <dgm:prSet phldrT="[Text]"/>
      <dgm:spPr/>
      <dgm:t>
        <a:bodyPr/>
        <a:lstStyle/>
        <a:p>
          <a:r>
            <a:rPr lang="en-US" b="0" i="0" dirty="0">
              <a:latin typeface="Segoe UI" panose="020B0502040204020203" pitchFamily="34" charset="0"/>
              <a:cs typeface="Segoe UI" panose="020B0502040204020203" pitchFamily="34" charset="0"/>
            </a:rPr>
            <a:t>Config vs Enhancement</a:t>
          </a:r>
        </a:p>
      </dgm:t>
    </dgm:pt>
    <dgm:pt modelId="{EDB4F6AD-0FD4-4F1A-A65B-AA5A68DD1FBD}" type="parTrans" cxnId="{8F3EC4D5-F0D8-4DCD-B8EE-6E13165D91FD}">
      <dgm:prSet/>
      <dgm:spPr/>
      <dgm:t>
        <a:bodyPr/>
        <a:lstStyle/>
        <a:p>
          <a:endParaRPr lang="en-US"/>
        </a:p>
      </dgm:t>
    </dgm:pt>
    <dgm:pt modelId="{717014C1-9022-4DC3-8D3D-4FE3A1DFCF4A}" type="sibTrans" cxnId="{8F3EC4D5-F0D8-4DCD-B8EE-6E13165D91FD}">
      <dgm:prSet/>
      <dgm:spPr/>
      <dgm:t>
        <a:bodyPr/>
        <a:lstStyle/>
        <a:p>
          <a:endParaRPr lang="en-US"/>
        </a:p>
      </dgm:t>
    </dgm:pt>
    <dgm:pt modelId="{8F7D37E1-117A-47A2-869E-3ABD08C78E17}">
      <dgm:prSet phldrT="[Text]"/>
      <dgm:spPr/>
      <dgm:t>
        <a:bodyPr/>
        <a:lstStyle/>
        <a:p>
          <a:r>
            <a:rPr lang="en-US" b="0" i="0" dirty="0">
              <a:latin typeface="Segoe UI" panose="020B0502040204020203" pitchFamily="34" charset="0"/>
              <a:cs typeface="Segoe UI" panose="020B0502040204020203" pitchFamily="34" charset="0"/>
            </a:rPr>
            <a:t>Workshops</a:t>
          </a:r>
        </a:p>
      </dgm:t>
    </dgm:pt>
    <dgm:pt modelId="{38AA0225-DBC5-4296-80E3-1E0DDFA028FA}" type="parTrans" cxnId="{2C06D919-E728-4E1D-B31B-1FB062136AD0}">
      <dgm:prSet/>
      <dgm:spPr/>
      <dgm:t>
        <a:bodyPr/>
        <a:lstStyle/>
        <a:p>
          <a:endParaRPr lang="en-US"/>
        </a:p>
      </dgm:t>
    </dgm:pt>
    <dgm:pt modelId="{6FDAA2D3-D768-41FE-BF76-E3F4630B2521}" type="sibTrans" cxnId="{2C06D919-E728-4E1D-B31B-1FB062136AD0}">
      <dgm:prSet/>
      <dgm:spPr/>
      <dgm:t>
        <a:bodyPr/>
        <a:lstStyle/>
        <a:p>
          <a:endParaRPr lang="en-US"/>
        </a:p>
      </dgm:t>
    </dgm:pt>
    <dgm:pt modelId="{3A3210D5-5441-45AA-AD2B-5E6E1A86F205}">
      <dgm:prSet phldrT="[Text]"/>
      <dgm:spPr/>
      <dgm:t>
        <a:bodyPr/>
        <a:lstStyle/>
        <a:p>
          <a:r>
            <a:rPr lang="en-US" b="0" i="0" dirty="0">
              <a:latin typeface="Segoe UI" panose="020B0502040204020203" pitchFamily="34" charset="0"/>
              <a:cs typeface="Segoe UI" panose="020B0502040204020203" pitchFamily="34" charset="0"/>
            </a:rPr>
            <a:t>Timeline</a:t>
          </a:r>
        </a:p>
      </dgm:t>
    </dgm:pt>
    <dgm:pt modelId="{11269271-1212-404B-AD0E-8D622E455839}" type="parTrans" cxnId="{4CFFD90A-3EB9-48CC-A90B-5597D6C5D288}">
      <dgm:prSet/>
      <dgm:spPr/>
      <dgm:t>
        <a:bodyPr/>
        <a:lstStyle/>
        <a:p>
          <a:endParaRPr lang="en-US"/>
        </a:p>
      </dgm:t>
    </dgm:pt>
    <dgm:pt modelId="{84EE3BE2-0825-4F78-B727-B547D4E4FFEC}" type="sibTrans" cxnId="{4CFFD90A-3EB9-48CC-A90B-5597D6C5D288}">
      <dgm:prSet/>
      <dgm:spPr/>
      <dgm:t>
        <a:bodyPr/>
        <a:lstStyle/>
        <a:p>
          <a:endParaRPr lang="en-US"/>
        </a:p>
      </dgm:t>
    </dgm:pt>
    <dgm:pt modelId="{F1F07D09-FEAF-43E9-9701-B88CE93AAEF9}">
      <dgm:prSet phldrT="[Text]"/>
      <dgm:spPr/>
      <dgm:t>
        <a:bodyPr/>
        <a:lstStyle/>
        <a:p>
          <a:r>
            <a:rPr lang="en-US" b="0" i="0" dirty="0">
              <a:latin typeface="Segoe UI" panose="020B0502040204020203" pitchFamily="34" charset="0"/>
              <a:cs typeface="Segoe UI" panose="020B0502040204020203" pitchFamily="34" charset="0"/>
            </a:rPr>
            <a:t>Store</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Processes</a:t>
          </a:r>
        </a:p>
      </dgm:t>
    </dgm:pt>
    <dgm:pt modelId="{D4E1EBB4-662D-445F-A226-0E99612C8FA9}" type="parTrans" cxnId="{C4DFEED1-C38F-4E5A-989D-1BDECA7CB701}">
      <dgm:prSet/>
      <dgm:spPr/>
      <dgm:t>
        <a:bodyPr/>
        <a:lstStyle/>
        <a:p>
          <a:endParaRPr lang="en-US"/>
        </a:p>
      </dgm:t>
    </dgm:pt>
    <dgm:pt modelId="{A544AFC4-2960-41D9-BD5C-ACB3B8F20BF1}" type="sibTrans" cxnId="{C4DFEED1-C38F-4E5A-989D-1BDECA7CB701}">
      <dgm:prSet/>
      <dgm:spPr/>
      <dgm:t>
        <a:bodyPr/>
        <a:lstStyle/>
        <a:p>
          <a:endParaRPr lang="en-US"/>
        </a:p>
      </dgm:t>
    </dgm:pt>
    <dgm:pt modelId="{30F92116-3412-46BE-BD55-96DA5FF4DB45}">
      <dgm:prSet phldrT="[Text]"/>
      <dgm:spPr/>
      <dgm:t>
        <a:bodyPr/>
        <a:lstStyle/>
        <a:p>
          <a:r>
            <a:rPr lang="en-US" b="0" i="0" dirty="0">
              <a:latin typeface="Segoe UI" panose="020B0502040204020203" pitchFamily="34" charset="0"/>
              <a:cs typeface="Segoe UI" panose="020B0502040204020203" pitchFamily="34" charset="0"/>
            </a:rPr>
            <a:t>Responsibilities</a:t>
          </a:r>
        </a:p>
      </dgm:t>
    </dgm:pt>
    <dgm:pt modelId="{7EB80CD6-AA9D-46EB-8C3D-3DC7B720F13F}" type="parTrans" cxnId="{36872BA7-0D12-43B1-88C5-3D5665AD37FE}">
      <dgm:prSet/>
      <dgm:spPr/>
      <dgm:t>
        <a:bodyPr/>
        <a:lstStyle/>
        <a:p>
          <a:endParaRPr lang="en-US"/>
        </a:p>
      </dgm:t>
    </dgm:pt>
    <dgm:pt modelId="{6CF3D3C0-C522-4554-9A1B-1E26DF6D3F42}" type="sibTrans" cxnId="{36872BA7-0D12-43B1-88C5-3D5665AD37FE}">
      <dgm:prSet/>
      <dgm:spPr/>
      <dgm:t>
        <a:bodyPr/>
        <a:lstStyle/>
        <a:p>
          <a:endParaRPr lang="en-US"/>
        </a:p>
      </dgm:t>
    </dgm:pt>
    <dgm:pt modelId="{01D35367-5361-4BC1-9233-9FE7C4580D5C}">
      <dgm:prSet phldrT="[Text]"/>
      <dgm:spPr/>
      <dgm:t>
        <a:bodyPr/>
        <a:lstStyle/>
        <a:p>
          <a:r>
            <a:rPr lang="en-US" b="0" i="0" dirty="0">
              <a:latin typeface="Segoe UI" panose="020B0502040204020203" pitchFamily="34" charset="0"/>
              <a:cs typeface="Segoe UI" panose="020B0502040204020203" pitchFamily="34" charset="0"/>
            </a:rPr>
            <a:t>Data</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Migration</a:t>
          </a:r>
        </a:p>
      </dgm:t>
    </dgm:pt>
    <dgm:pt modelId="{D23CB434-B90A-4EAC-9D7F-A8E98120E595}" type="sibTrans" cxnId="{41E42F11-6826-44B9-9081-217A6D77873A}">
      <dgm:prSet/>
      <dgm:spPr/>
      <dgm:t>
        <a:bodyPr/>
        <a:lstStyle/>
        <a:p>
          <a:endParaRPr lang="en-US"/>
        </a:p>
      </dgm:t>
    </dgm:pt>
    <dgm:pt modelId="{B023A29D-8A83-49B8-8ABF-AF6BD5BE2CA8}" type="parTrans" cxnId="{41E42F11-6826-44B9-9081-217A6D77873A}">
      <dgm:prSet/>
      <dgm:spPr/>
      <dgm:t>
        <a:bodyPr/>
        <a:lstStyle/>
        <a:p>
          <a:endParaRPr lang="en-US"/>
        </a:p>
      </dgm:t>
    </dgm:pt>
    <dgm:pt modelId="{FC333E13-CB42-44C6-BEDD-1A6B88B71425}" type="pres">
      <dgm:prSet presAssocID="{D44F0A3D-2099-4A9B-9426-754EEFCE085D}" presName="theList" presStyleCnt="0">
        <dgm:presLayoutVars>
          <dgm:dir/>
          <dgm:animLvl val="lvl"/>
          <dgm:resizeHandles val="exact"/>
        </dgm:presLayoutVars>
      </dgm:prSet>
      <dgm:spPr/>
    </dgm:pt>
    <dgm:pt modelId="{FE145E56-D0FB-439B-9970-F32E08DA7251}" type="pres">
      <dgm:prSet presAssocID="{47AC8A97-AE1C-4D64-8537-CED6E7233394}" presName="compNode" presStyleCnt="0"/>
      <dgm:spPr/>
    </dgm:pt>
    <dgm:pt modelId="{41CBA4F6-B7D8-4D02-8550-2D3246111D2A}" type="pres">
      <dgm:prSet presAssocID="{47AC8A97-AE1C-4D64-8537-CED6E7233394}" presName="aNode" presStyleLbl="bgShp" presStyleIdx="0" presStyleCnt="12"/>
      <dgm:spPr/>
    </dgm:pt>
    <dgm:pt modelId="{7EC0DF5C-EEA2-4B26-8470-22EEA7664A50}" type="pres">
      <dgm:prSet presAssocID="{47AC8A97-AE1C-4D64-8537-CED6E7233394}" presName="textNode" presStyleLbl="bgShp" presStyleIdx="0" presStyleCnt="12"/>
      <dgm:spPr/>
    </dgm:pt>
    <dgm:pt modelId="{C91A7893-0D76-47EE-9918-A72D3A20B301}" type="pres">
      <dgm:prSet presAssocID="{47AC8A97-AE1C-4D64-8537-CED6E7233394}" presName="compChildNode" presStyleCnt="0"/>
      <dgm:spPr/>
    </dgm:pt>
    <dgm:pt modelId="{F7C320AC-E38C-4BBF-A866-CD90CFD27778}" type="pres">
      <dgm:prSet presAssocID="{47AC8A97-AE1C-4D64-8537-CED6E7233394}" presName="theInnerList" presStyleCnt="0"/>
      <dgm:spPr/>
    </dgm:pt>
    <dgm:pt modelId="{9BCCB492-30F8-4D33-BF36-C00030F678FB}" type="pres">
      <dgm:prSet presAssocID="{9FEA015F-3671-43F7-89AC-540350562F9E}" presName="childNode" presStyleLbl="node1" presStyleIdx="0" presStyleCnt="66">
        <dgm:presLayoutVars>
          <dgm:bulletEnabled val="1"/>
        </dgm:presLayoutVars>
      </dgm:prSet>
      <dgm:spPr/>
    </dgm:pt>
    <dgm:pt modelId="{12A74478-B4DF-4256-9959-43F69EC40128}" type="pres">
      <dgm:prSet presAssocID="{9FEA015F-3671-43F7-89AC-540350562F9E}" presName="aSpace2" presStyleCnt="0"/>
      <dgm:spPr/>
    </dgm:pt>
    <dgm:pt modelId="{74630F83-36F4-490E-8747-D4C4245FB4B9}" type="pres">
      <dgm:prSet presAssocID="{B3D1D800-1C0E-4A65-B233-132EDEBC0841}" presName="childNode" presStyleLbl="node1" presStyleIdx="1" presStyleCnt="66">
        <dgm:presLayoutVars>
          <dgm:bulletEnabled val="1"/>
        </dgm:presLayoutVars>
      </dgm:prSet>
      <dgm:spPr/>
    </dgm:pt>
    <dgm:pt modelId="{6B19EB12-6CA6-4C87-8D56-94E017317444}" type="pres">
      <dgm:prSet presAssocID="{B3D1D800-1C0E-4A65-B233-132EDEBC0841}" presName="aSpace2" presStyleCnt="0"/>
      <dgm:spPr/>
    </dgm:pt>
    <dgm:pt modelId="{381160A5-E038-4504-AE80-2D1FA5E5D056}" type="pres">
      <dgm:prSet presAssocID="{84322958-90FE-4027-9C91-677C6D07C85C}" presName="childNode" presStyleLbl="node1" presStyleIdx="2" presStyleCnt="66">
        <dgm:presLayoutVars>
          <dgm:bulletEnabled val="1"/>
        </dgm:presLayoutVars>
      </dgm:prSet>
      <dgm:spPr/>
    </dgm:pt>
    <dgm:pt modelId="{E68B89A4-72D8-4ADC-AD0A-A5E2D27076EC}" type="pres">
      <dgm:prSet presAssocID="{84322958-90FE-4027-9C91-677C6D07C85C}" presName="aSpace2" presStyleCnt="0"/>
      <dgm:spPr/>
    </dgm:pt>
    <dgm:pt modelId="{D4316703-FC6C-4BCC-86BE-C31938419920}" type="pres">
      <dgm:prSet presAssocID="{BE2961FB-FD61-4E83-A5E6-32E9F2E2AA39}" presName="childNode" presStyleLbl="node1" presStyleIdx="3" presStyleCnt="66">
        <dgm:presLayoutVars>
          <dgm:bulletEnabled val="1"/>
        </dgm:presLayoutVars>
      </dgm:prSet>
      <dgm:spPr/>
    </dgm:pt>
    <dgm:pt modelId="{6938F6FE-1A17-4BE0-A510-C2F90245DD89}" type="pres">
      <dgm:prSet presAssocID="{BE2961FB-FD61-4E83-A5E6-32E9F2E2AA39}" presName="aSpace2" presStyleCnt="0"/>
      <dgm:spPr/>
    </dgm:pt>
    <dgm:pt modelId="{35320837-5B17-4193-9574-5CBF4A36BA38}" type="pres">
      <dgm:prSet presAssocID="{56752AFD-A132-47EA-A01B-06BFDF211B0C}" presName="childNode" presStyleLbl="node1" presStyleIdx="4" presStyleCnt="66">
        <dgm:presLayoutVars>
          <dgm:bulletEnabled val="1"/>
        </dgm:presLayoutVars>
      </dgm:prSet>
      <dgm:spPr/>
    </dgm:pt>
    <dgm:pt modelId="{CF6AA3A6-E7D8-4588-9037-C9F42FB0A997}" type="pres">
      <dgm:prSet presAssocID="{56752AFD-A132-47EA-A01B-06BFDF211B0C}" presName="aSpace2" presStyleCnt="0"/>
      <dgm:spPr/>
    </dgm:pt>
    <dgm:pt modelId="{0279FF88-477E-4A00-ABDD-560954F6E3FC}" type="pres">
      <dgm:prSet presAssocID="{85862015-F02B-4B53-B1A8-5A4BA56AC021}" presName="childNode" presStyleLbl="node1" presStyleIdx="5" presStyleCnt="66">
        <dgm:presLayoutVars>
          <dgm:bulletEnabled val="1"/>
        </dgm:presLayoutVars>
      </dgm:prSet>
      <dgm:spPr/>
    </dgm:pt>
    <dgm:pt modelId="{EED6681A-2C0C-4F0F-BC8A-B1FA0CF2A583}" type="pres">
      <dgm:prSet presAssocID="{47AC8A97-AE1C-4D64-8537-CED6E7233394}" presName="aSpace" presStyleCnt="0"/>
      <dgm:spPr/>
    </dgm:pt>
    <dgm:pt modelId="{E44A0BDD-3D38-4F45-B7A3-4FF4E8041D2E}" type="pres">
      <dgm:prSet presAssocID="{E269AE19-11B7-445F-AC69-F6B2CE42A727}" presName="compNode" presStyleCnt="0"/>
      <dgm:spPr/>
    </dgm:pt>
    <dgm:pt modelId="{5E93341F-696C-4B30-A28E-61EC5F1A0AE3}" type="pres">
      <dgm:prSet presAssocID="{E269AE19-11B7-445F-AC69-F6B2CE42A727}" presName="aNode" presStyleLbl="bgShp" presStyleIdx="1" presStyleCnt="12"/>
      <dgm:spPr/>
    </dgm:pt>
    <dgm:pt modelId="{2DD587BA-3B5D-473F-B62D-7A9410469E0A}" type="pres">
      <dgm:prSet presAssocID="{E269AE19-11B7-445F-AC69-F6B2CE42A727}" presName="textNode" presStyleLbl="bgShp" presStyleIdx="1" presStyleCnt="12"/>
      <dgm:spPr/>
    </dgm:pt>
    <dgm:pt modelId="{67EAC3DB-A046-4413-B26A-7A117580C9E9}" type="pres">
      <dgm:prSet presAssocID="{E269AE19-11B7-445F-AC69-F6B2CE42A727}" presName="compChildNode" presStyleCnt="0"/>
      <dgm:spPr/>
    </dgm:pt>
    <dgm:pt modelId="{2BAE7955-CF31-4638-87ED-A1A7D1764D6A}" type="pres">
      <dgm:prSet presAssocID="{E269AE19-11B7-445F-AC69-F6B2CE42A727}" presName="theInnerList" presStyleCnt="0"/>
      <dgm:spPr/>
    </dgm:pt>
    <dgm:pt modelId="{E828613E-6A97-401F-8C36-DD9EF7BA964D}" type="pres">
      <dgm:prSet presAssocID="{B4087431-B8F3-4A26-93B0-89283B14AD58}" presName="childNode" presStyleLbl="node1" presStyleIdx="6" presStyleCnt="66">
        <dgm:presLayoutVars>
          <dgm:bulletEnabled val="1"/>
        </dgm:presLayoutVars>
      </dgm:prSet>
      <dgm:spPr/>
    </dgm:pt>
    <dgm:pt modelId="{0D18A6CA-B8B8-46F2-80C2-534CA7AE6393}" type="pres">
      <dgm:prSet presAssocID="{B4087431-B8F3-4A26-93B0-89283B14AD58}" presName="aSpace2" presStyleCnt="0"/>
      <dgm:spPr/>
    </dgm:pt>
    <dgm:pt modelId="{D5FE26A9-1101-4572-BC8C-8622C776D45E}" type="pres">
      <dgm:prSet presAssocID="{30F92116-3412-46BE-BD55-96DA5FF4DB45}" presName="childNode" presStyleLbl="node1" presStyleIdx="7" presStyleCnt="66">
        <dgm:presLayoutVars>
          <dgm:bulletEnabled val="1"/>
        </dgm:presLayoutVars>
      </dgm:prSet>
      <dgm:spPr/>
    </dgm:pt>
    <dgm:pt modelId="{319956CD-C3B8-4BC8-9A49-98874674E4B1}" type="pres">
      <dgm:prSet presAssocID="{30F92116-3412-46BE-BD55-96DA5FF4DB45}" presName="aSpace2" presStyleCnt="0"/>
      <dgm:spPr/>
    </dgm:pt>
    <dgm:pt modelId="{F322C6E7-D6C6-4768-8BB8-4468BE0CEC6C}" type="pres">
      <dgm:prSet presAssocID="{3A3210D5-5441-45AA-AD2B-5E6E1A86F205}" presName="childNode" presStyleLbl="node1" presStyleIdx="8" presStyleCnt="66">
        <dgm:presLayoutVars>
          <dgm:bulletEnabled val="1"/>
        </dgm:presLayoutVars>
      </dgm:prSet>
      <dgm:spPr/>
    </dgm:pt>
    <dgm:pt modelId="{F8393ABA-5BDC-4305-821D-D92638D90C6F}" type="pres">
      <dgm:prSet presAssocID="{3A3210D5-5441-45AA-AD2B-5E6E1A86F205}" presName="aSpace2" presStyleCnt="0"/>
      <dgm:spPr/>
    </dgm:pt>
    <dgm:pt modelId="{EEDF7D06-7297-4542-B7BE-2819C9ECEB6E}" type="pres">
      <dgm:prSet presAssocID="{8F7D37E1-117A-47A2-869E-3ABD08C78E17}" presName="childNode" presStyleLbl="node1" presStyleIdx="9" presStyleCnt="66">
        <dgm:presLayoutVars>
          <dgm:bulletEnabled val="1"/>
        </dgm:presLayoutVars>
      </dgm:prSet>
      <dgm:spPr/>
    </dgm:pt>
    <dgm:pt modelId="{663BCADA-D14E-4DD7-ABDD-2B68EB678BED}" type="pres">
      <dgm:prSet presAssocID="{8F7D37E1-117A-47A2-869E-3ABD08C78E17}" presName="aSpace2" presStyleCnt="0"/>
      <dgm:spPr/>
    </dgm:pt>
    <dgm:pt modelId="{FC2558CF-6E3B-4BF2-B235-6528E0EF13B3}" type="pres">
      <dgm:prSet presAssocID="{05E216CE-36DE-49E7-B0B1-734F6C79767F}" presName="childNode" presStyleLbl="node1" presStyleIdx="10" presStyleCnt="66">
        <dgm:presLayoutVars>
          <dgm:bulletEnabled val="1"/>
        </dgm:presLayoutVars>
      </dgm:prSet>
      <dgm:spPr/>
    </dgm:pt>
    <dgm:pt modelId="{E3365FA2-1D67-4382-AF48-719718F0071E}" type="pres">
      <dgm:prSet presAssocID="{05E216CE-36DE-49E7-B0B1-734F6C79767F}" presName="aSpace2" presStyleCnt="0"/>
      <dgm:spPr/>
    </dgm:pt>
    <dgm:pt modelId="{A516ED5C-724D-46B9-9A77-5BB3D419E6CC}" type="pres">
      <dgm:prSet presAssocID="{DF695E85-4BE1-410B-A7AB-A1358F4F6E8F}" presName="childNode" presStyleLbl="node1" presStyleIdx="11" presStyleCnt="66">
        <dgm:presLayoutVars>
          <dgm:bulletEnabled val="1"/>
        </dgm:presLayoutVars>
      </dgm:prSet>
      <dgm:spPr/>
    </dgm:pt>
    <dgm:pt modelId="{CBD330D1-A7EA-4500-840C-5F865793139F}" type="pres">
      <dgm:prSet presAssocID="{DF695E85-4BE1-410B-A7AB-A1358F4F6E8F}" presName="aSpace2" presStyleCnt="0"/>
      <dgm:spPr/>
    </dgm:pt>
    <dgm:pt modelId="{945C6504-FA75-4E8F-974D-82DBC7BD202D}" type="pres">
      <dgm:prSet presAssocID="{C5E1C58F-EB21-4D45-A4A2-C9238DA8DD42}" presName="childNode" presStyleLbl="node1" presStyleIdx="12" presStyleCnt="66">
        <dgm:presLayoutVars>
          <dgm:bulletEnabled val="1"/>
        </dgm:presLayoutVars>
      </dgm:prSet>
      <dgm:spPr/>
    </dgm:pt>
    <dgm:pt modelId="{20578A0C-4C2B-4272-B361-8BE8E25C965C}" type="pres">
      <dgm:prSet presAssocID="{C5E1C58F-EB21-4D45-A4A2-C9238DA8DD42}" presName="aSpace2" presStyleCnt="0"/>
      <dgm:spPr/>
    </dgm:pt>
    <dgm:pt modelId="{7EF0F7DF-3551-4F93-9367-E59D871A5BD3}" type="pres">
      <dgm:prSet presAssocID="{A42893AE-4C48-4D84-BAFC-70802BE6A352}" presName="childNode" presStyleLbl="node1" presStyleIdx="13" presStyleCnt="66">
        <dgm:presLayoutVars>
          <dgm:bulletEnabled val="1"/>
        </dgm:presLayoutVars>
      </dgm:prSet>
      <dgm:spPr/>
    </dgm:pt>
    <dgm:pt modelId="{3A0926DD-3013-4005-8B2D-FE626BDF0757}" type="pres">
      <dgm:prSet presAssocID="{E269AE19-11B7-445F-AC69-F6B2CE42A727}" presName="aSpace" presStyleCnt="0"/>
      <dgm:spPr/>
    </dgm:pt>
    <dgm:pt modelId="{283BFD5B-CB21-4A6F-999F-FBDEA910B081}" type="pres">
      <dgm:prSet presAssocID="{01D35367-5361-4BC1-9233-9FE7C4580D5C}" presName="compNode" presStyleCnt="0"/>
      <dgm:spPr/>
    </dgm:pt>
    <dgm:pt modelId="{6B222F07-75D8-4FEB-8B9C-62BB7227715B}" type="pres">
      <dgm:prSet presAssocID="{01D35367-5361-4BC1-9233-9FE7C4580D5C}" presName="aNode" presStyleLbl="bgShp" presStyleIdx="2" presStyleCnt="12" custLinFactX="468256" custLinFactNeighborX="500000"/>
      <dgm:spPr/>
    </dgm:pt>
    <dgm:pt modelId="{51FDD69B-156B-493E-BE04-1C318DFCE27C}" type="pres">
      <dgm:prSet presAssocID="{01D35367-5361-4BC1-9233-9FE7C4580D5C}" presName="textNode" presStyleLbl="bgShp" presStyleIdx="2" presStyleCnt="12"/>
      <dgm:spPr/>
    </dgm:pt>
    <dgm:pt modelId="{D833EB95-BEC4-4DF6-B819-211176867C25}" type="pres">
      <dgm:prSet presAssocID="{01D35367-5361-4BC1-9233-9FE7C4580D5C}" presName="compChildNode" presStyleCnt="0"/>
      <dgm:spPr/>
    </dgm:pt>
    <dgm:pt modelId="{F00AA9B7-E9A1-4CBE-A798-5684B204BE87}" type="pres">
      <dgm:prSet presAssocID="{01D35367-5361-4BC1-9233-9FE7C4580D5C}" presName="theInnerList" presStyleCnt="0"/>
      <dgm:spPr/>
    </dgm:pt>
    <dgm:pt modelId="{F2C35471-D406-4751-B085-65FD1495161D}" type="pres">
      <dgm:prSet presAssocID="{796A5D99-0C0C-48A1-99BB-95779D5E25CD}" presName="childNode" presStyleLbl="node1" presStyleIdx="14" presStyleCnt="66" custLinFactX="600000" custLinFactNeighborX="610320">
        <dgm:presLayoutVars>
          <dgm:bulletEnabled val="1"/>
        </dgm:presLayoutVars>
      </dgm:prSet>
      <dgm:spPr/>
    </dgm:pt>
    <dgm:pt modelId="{2789E7DE-606B-46A6-97D0-19BE7D95D6EB}" type="pres">
      <dgm:prSet presAssocID="{796A5D99-0C0C-48A1-99BB-95779D5E25CD}" presName="aSpace2" presStyleCnt="0"/>
      <dgm:spPr/>
    </dgm:pt>
    <dgm:pt modelId="{87B41115-5B2C-437B-AB3E-79F9CE7609BB}" type="pres">
      <dgm:prSet presAssocID="{6602023F-3D94-49AE-8F11-F49D6C74B810}" presName="childNode" presStyleLbl="node1" presStyleIdx="15" presStyleCnt="66" custLinFactX="600000" custLinFactNeighborX="610320">
        <dgm:presLayoutVars>
          <dgm:bulletEnabled val="1"/>
        </dgm:presLayoutVars>
      </dgm:prSet>
      <dgm:spPr/>
    </dgm:pt>
    <dgm:pt modelId="{8072B061-35AC-4F7B-ADF4-A10BC2E68A94}" type="pres">
      <dgm:prSet presAssocID="{6602023F-3D94-49AE-8F11-F49D6C74B810}" presName="aSpace2" presStyleCnt="0"/>
      <dgm:spPr/>
    </dgm:pt>
    <dgm:pt modelId="{83BF3D23-399A-41B9-BD99-C8B04D1C7C1C}" type="pres">
      <dgm:prSet presAssocID="{9C18D675-A381-40B4-BB4A-512A3F96D8AD}" presName="childNode" presStyleLbl="node1" presStyleIdx="16" presStyleCnt="66" custLinFactX="600000" custLinFactNeighborX="610320">
        <dgm:presLayoutVars>
          <dgm:bulletEnabled val="1"/>
        </dgm:presLayoutVars>
      </dgm:prSet>
      <dgm:spPr/>
    </dgm:pt>
    <dgm:pt modelId="{EC70A8B1-05EB-4309-90DD-0CB4CB6C9801}" type="pres">
      <dgm:prSet presAssocID="{9C18D675-A381-40B4-BB4A-512A3F96D8AD}" presName="aSpace2" presStyleCnt="0"/>
      <dgm:spPr/>
    </dgm:pt>
    <dgm:pt modelId="{31E41BA5-5B08-40FF-9325-FEFB7A6BB2AA}" type="pres">
      <dgm:prSet presAssocID="{26754B42-A0A5-47DB-9A95-033994A3230B}" presName="childNode" presStyleLbl="node1" presStyleIdx="17" presStyleCnt="66" custLinFactX="600000" custLinFactNeighborX="610320">
        <dgm:presLayoutVars>
          <dgm:bulletEnabled val="1"/>
        </dgm:presLayoutVars>
      </dgm:prSet>
      <dgm:spPr/>
    </dgm:pt>
    <dgm:pt modelId="{8D57D165-4548-4AF2-BA65-7C9C02CDE227}" type="pres">
      <dgm:prSet presAssocID="{26754B42-A0A5-47DB-9A95-033994A3230B}" presName="aSpace2" presStyleCnt="0"/>
      <dgm:spPr/>
    </dgm:pt>
    <dgm:pt modelId="{FCF7F884-A6E4-404B-BF10-0D60AEAD0629}" type="pres">
      <dgm:prSet presAssocID="{17A8F986-7DB4-4492-B49F-65BF2DFDEC17}" presName="childNode" presStyleLbl="node1" presStyleIdx="18" presStyleCnt="66" custLinFactX="600000" custLinFactNeighborX="610320">
        <dgm:presLayoutVars>
          <dgm:bulletEnabled val="1"/>
        </dgm:presLayoutVars>
      </dgm:prSet>
      <dgm:spPr/>
    </dgm:pt>
    <dgm:pt modelId="{A323D16E-77CB-4CE5-A252-6F20D0110EE4}" type="pres">
      <dgm:prSet presAssocID="{17A8F986-7DB4-4492-B49F-65BF2DFDEC17}" presName="aSpace2" presStyleCnt="0"/>
      <dgm:spPr/>
    </dgm:pt>
    <dgm:pt modelId="{FD7FD2E4-2A4A-41D0-A312-639AE90A24C6}" type="pres">
      <dgm:prSet presAssocID="{BB2A0581-0F53-423D-B908-43EB45C6E227}" presName="childNode" presStyleLbl="node1" presStyleIdx="19" presStyleCnt="66" custLinFactX="600000" custLinFactNeighborX="610320">
        <dgm:presLayoutVars>
          <dgm:bulletEnabled val="1"/>
        </dgm:presLayoutVars>
      </dgm:prSet>
      <dgm:spPr/>
    </dgm:pt>
    <dgm:pt modelId="{731291A5-CE81-4FE2-9785-CFEEE3CDE989}" type="pres">
      <dgm:prSet presAssocID="{BB2A0581-0F53-423D-B908-43EB45C6E227}" presName="aSpace2" presStyleCnt="0"/>
      <dgm:spPr/>
    </dgm:pt>
    <dgm:pt modelId="{AE985EBC-F2D0-49BA-8BA4-71FC15740138}" type="pres">
      <dgm:prSet presAssocID="{E3D34302-CE95-4CDD-969A-542F131CB705}" presName="childNode" presStyleLbl="node1" presStyleIdx="20" presStyleCnt="66" custLinFactX="600000" custLinFactNeighborX="610320">
        <dgm:presLayoutVars>
          <dgm:bulletEnabled val="1"/>
        </dgm:presLayoutVars>
      </dgm:prSet>
      <dgm:spPr/>
    </dgm:pt>
    <dgm:pt modelId="{80108631-74F7-4E2A-8D4F-E63B183F797A}" type="pres">
      <dgm:prSet presAssocID="{01D35367-5361-4BC1-9233-9FE7C4580D5C}" presName="aSpace" presStyleCnt="0"/>
      <dgm:spPr/>
    </dgm:pt>
    <dgm:pt modelId="{7D185752-F7BA-422E-A1D0-0321B00F1C90}" type="pres">
      <dgm:prSet presAssocID="{23663F2A-F87C-4E6B-B87B-C02CD5D826A6}" presName="compNode" presStyleCnt="0"/>
      <dgm:spPr/>
    </dgm:pt>
    <dgm:pt modelId="{1B19C7B7-B620-48B9-ADC9-725F68F7D21F}" type="pres">
      <dgm:prSet presAssocID="{23663F2A-F87C-4E6B-B87B-C02CD5D826A6}" presName="aNode" presStyleLbl="bgShp" presStyleIdx="3" presStyleCnt="12"/>
      <dgm:spPr/>
    </dgm:pt>
    <dgm:pt modelId="{7052D1B4-6292-4CB2-A0F7-C309161393B0}" type="pres">
      <dgm:prSet presAssocID="{23663F2A-F87C-4E6B-B87B-C02CD5D826A6}" presName="textNode" presStyleLbl="bgShp" presStyleIdx="3" presStyleCnt="12"/>
      <dgm:spPr/>
    </dgm:pt>
    <dgm:pt modelId="{2BA85A92-AC8F-4B4D-809D-9971693CCECC}" type="pres">
      <dgm:prSet presAssocID="{23663F2A-F87C-4E6B-B87B-C02CD5D826A6}" presName="compChildNode" presStyleCnt="0"/>
      <dgm:spPr/>
    </dgm:pt>
    <dgm:pt modelId="{03A03092-F6E6-4D49-9A49-54F91346591F}" type="pres">
      <dgm:prSet presAssocID="{23663F2A-F87C-4E6B-B87B-C02CD5D826A6}" presName="theInnerList" presStyleCnt="0"/>
      <dgm:spPr/>
    </dgm:pt>
    <dgm:pt modelId="{AF1E21FA-E6C7-412A-9D17-16ACA85555BE}" type="pres">
      <dgm:prSet presAssocID="{33A6A80B-1057-41DD-9E29-6E8014E9F1D1}" presName="childNode" presStyleLbl="node1" presStyleIdx="21" presStyleCnt="66">
        <dgm:presLayoutVars>
          <dgm:bulletEnabled val="1"/>
        </dgm:presLayoutVars>
      </dgm:prSet>
      <dgm:spPr/>
    </dgm:pt>
    <dgm:pt modelId="{A719A829-1C75-45AF-917D-C34C9DFA95DE}" type="pres">
      <dgm:prSet presAssocID="{33A6A80B-1057-41DD-9E29-6E8014E9F1D1}" presName="aSpace2" presStyleCnt="0"/>
      <dgm:spPr/>
    </dgm:pt>
    <dgm:pt modelId="{EFB1CEB8-9D32-4932-98F8-A76D7F47B535}" type="pres">
      <dgm:prSet presAssocID="{E13AFF77-E89F-4898-BEC1-DA00AC5D9E87}" presName="childNode" presStyleLbl="node1" presStyleIdx="22" presStyleCnt="66">
        <dgm:presLayoutVars>
          <dgm:bulletEnabled val="1"/>
        </dgm:presLayoutVars>
      </dgm:prSet>
      <dgm:spPr/>
    </dgm:pt>
    <dgm:pt modelId="{75D56103-5346-4C9B-9951-EABE8420A963}" type="pres">
      <dgm:prSet presAssocID="{E13AFF77-E89F-4898-BEC1-DA00AC5D9E87}" presName="aSpace2" presStyleCnt="0"/>
      <dgm:spPr/>
    </dgm:pt>
    <dgm:pt modelId="{7FDE5056-C870-41A3-A778-36A5BBCB7276}" type="pres">
      <dgm:prSet presAssocID="{0F2D27A0-A268-4CF2-87D6-E219391AFDA1}" presName="childNode" presStyleLbl="node1" presStyleIdx="23" presStyleCnt="66">
        <dgm:presLayoutVars>
          <dgm:bulletEnabled val="1"/>
        </dgm:presLayoutVars>
      </dgm:prSet>
      <dgm:spPr/>
    </dgm:pt>
    <dgm:pt modelId="{37229AFF-EC84-4F94-A066-43557C9E478F}" type="pres">
      <dgm:prSet presAssocID="{0F2D27A0-A268-4CF2-87D6-E219391AFDA1}" presName="aSpace2" presStyleCnt="0"/>
      <dgm:spPr/>
    </dgm:pt>
    <dgm:pt modelId="{94829F4F-E422-4E6B-B1FE-4C98E22B4707}" type="pres">
      <dgm:prSet presAssocID="{272CAAB8-328C-452C-B674-8CCBC40EB4D6}" presName="childNode" presStyleLbl="node1" presStyleIdx="24" presStyleCnt="66">
        <dgm:presLayoutVars>
          <dgm:bulletEnabled val="1"/>
        </dgm:presLayoutVars>
      </dgm:prSet>
      <dgm:spPr/>
    </dgm:pt>
    <dgm:pt modelId="{152BC1CE-7AE8-48E1-82E3-EE25B9E9A4FB}" type="pres">
      <dgm:prSet presAssocID="{272CAAB8-328C-452C-B674-8CCBC40EB4D6}" presName="aSpace2" presStyleCnt="0"/>
      <dgm:spPr/>
    </dgm:pt>
    <dgm:pt modelId="{517B840B-0283-4005-A104-B6393B450AF1}" type="pres">
      <dgm:prSet presAssocID="{4AA1C75B-2CED-4EC5-BE3E-BBB3FB569DEC}" presName="childNode" presStyleLbl="node1" presStyleIdx="25" presStyleCnt="66">
        <dgm:presLayoutVars>
          <dgm:bulletEnabled val="1"/>
        </dgm:presLayoutVars>
      </dgm:prSet>
      <dgm:spPr/>
    </dgm:pt>
    <dgm:pt modelId="{5BB8BF9B-23E8-409D-B53C-86929841087A}" type="pres">
      <dgm:prSet presAssocID="{4AA1C75B-2CED-4EC5-BE3E-BBB3FB569DEC}" presName="aSpace2" presStyleCnt="0"/>
      <dgm:spPr/>
    </dgm:pt>
    <dgm:pt modelId="{0A58BFB1-99A3-4B0D-B5DC-C37553E7FB10}" type="pres">
      <dgm:prSet presAssocID="{D6327EFA-1EE7-4648-B655-68451317374C}" presName="childNode" presStyleLbl="node1" presStyleIdx="26" presStyleCnt="66">
        <dgm:presLayoutVars>
          <dgm:bulletEnabled val="1"/>
        </dgm:presLayoutVars>
      </dgm:prSet>
      <dgm:spPr/>
    </dgm:pt>
    <dgm:pt modelId="{8093E044-E7CF-483A-9877-2D95E0EF12A9}" type="pres">
      <dgm:prSet presAssocID="{D6327EFA-1EE7-4648-B655-68451317374C}" presName="aSpace2" presStyleCnt="0"/>
      <dgm:spPr/>
    </dgm:pt>
    <dgm:pt modelId="{79FECED4-163C-4643-B13A-6699CD7EE6B5}" type="pres">
      <dgm:prSet presAssocID="{409922B1-3980-4335-AF25-98A2CA0BBB68}" presName="childNode" presStyleLbl="node1" presStyleIdx="27" presStyleCnt="66">
        <dgm:presLayoutVars>
          <dgm:bulletEnabled val="1"/>
        </dgm:presLayoutVars>
      </dgm:prSet>
      <dgm:spPr/>
    </dgm:pt>
    <dgm:pt modelId="{81CA03B7-DEB0-4104-BD4C-AF9078DD4C89}" type="pres">
      <dgm:prSet presAssocID="{23663F2A-F87C-4E6B-B87B-C02CD5D826A6}" presName="aSpace" presStyleCnt="0"/>
      <dgm:spPr/>
    </dgm:pt>
    <dgm:pt modelId="{892BE497-1DBC-4ADE-9426-F562673DEFAE}" type="pres">
      <dgm:prSet presAssocID="{A3DF5D48-0B3B-4CA0-84DF-4470886606FA}" presName="compNode" presStyleCnt="0"/>
      <dgm:spPr/>
    </dgm:pt>
    <dgm:pt modelId="{7D948B6B-A546-4908-9CD7-09BECC1ED49A}" type="pres">
      <dgm:prSet presAssocID="{A3DF5D48-0B3B-4CA0-84DF-4470886606FA}" presName="aNode" presStyleLbl="bgShp" presStyleIdx="4" presStyleCnt="12"/>
      <dgm:spPr/>
    </dgm:pt>
    <dgm:pt modelId="{45DB99BD-2DBB-4EE5-9560-65800D121908}" type="pres">
      <dgm:prSet presAssocID="{A3DF5D48-0B3B-4CA0-84DF-4470886606FA}" presName="textNode" presStyleLbl="bgShp" presStyleIdx="4" presStyleCnt="12"/>
      <dgm:spPr/>
    </dgm:pt>
    <dgm:pt modelId="{FA24BA7A-0455-4763-92AA-9FD5A9A8D8FD}" type="pres">
      <dgm:prSet presAssocID="{A3DF5D48-0B3B-4CA0-84DF-4470886606FA}" presName="compChildNode" presStyleCnt="0"/>
      <dgm:spPr/>
    </dgm:pt>
    <dgm:pt modelId="{5E1200F6-5BE3-4D4C-B493-9686CAED32A7}" type="pres">
      <dgm:prSet presAssocID="{A3DF5D48-0B3B-4CA0-84DF-4470886606FA}" presName="theInnerList" presStyleCnt="0"/>
      <dgm:spPr/>
    </dgm:pt>
    <dgm:pt modelId="{5214C292-13C3-4A02-98A2-89C744FF929C}" type="pres">
      <dgm:prSet presAssocID="{80495FCF-9AAD-4A18-B2A2-0DEFC875B6A0}" presName="childNode" presStyleLbl="node1" presStyleIdx="28" presStyleCnt="66">
        <dgm:presLayoutVars>
          <dgm:bulletEnabled val="1"/>
        </dgm:presLayoutVars>
      </dgm:prSet>
      <dgm:spPr/>
    </dgm:pt>
    <dgm:pt modelId="{570103D5-7DA9-467E-9F98-73008B4B87CD}" type="pres">
      <dgm:prSet presAssocID="{80495FCF-9AAD-4A18-B2A2-0DEFC875B6A0}" presName="aSpace2" presStyleCnt="0"/>
      <dgm:spPr/>
    </dgm:pt>
    <dgm:pt modelId="{CEAE07A6-DB0F-4AA4-9D98-BDE1EE47040F}" type="pres">
      <dgm:prSet presAssocID="{909DCA73-4CF8-4F1E-9B76-6A3F42F614F6}" presName="childNode" presStyleLbl="node1" presStyleIdx="29" presStyleCnt="66">
        <dgm:presLayoutVars>
          <dgm:bulletEnabled val="1"/>
        </dgm:presLayoutVars>
      </dgm:prSet>
      <dgm:spPr/>
    </dgm:pt>
    <dgm:pt modelId="{20603C15-818F-40D4-B213-D17C7949C3E7}" type="pres">
      <dgm:prSet presAssocID="{909DCA73-4CF8-4F1E-9B76-6A3F42F614F6}" presName="aSpace2" presStyleCnt="0"/>
      <dgm:spPr/>
    </dgm:pt>
    <dgm:pt modelId="{BE2745E9-3A50-4293-8527-9394C0F9EBCC}" type="pres">
      <dgm:prSet presAssocID="{5689FDD3-5194-4F96-97ED-FE033CF10775}" presName="childNode" presStyleLbl="node1" presStyleIdx="30" presStyleCnt="66">
        <dgm:presLayoutVars>
          <dgm:bulletEnabled val="1"/>
        </dgm:presLayoutVars>
      </dgm:prSet>
      <dgm:spPr/>
    </dgm:pt>
    <dgm:pt modelId="{E9BF84D5-E111-4D3E-B509-BEA6D8E99201}" type="pres">
      <dgm:prSet presAssocID="{5689FDD3-5194-4F96-97ED-FE033CF10775}" presName="aSpace2" presStyleCnt="0"/>
      <dgm:spPr/>
    </dgm:pt>
    <dgm:pt modelId="{35EF5491-B961-45F9-BE43-9D65C4936D67}" type="pres">
      <dgm:prSet presAssocID="{7590DCFD-495C-4FF8-8C95-003E2E0F068F}" presName="childNode" presStyleLbl="node1" presStyleIdx="31" presStyleCnt="66">
        <dgm:presLayoutVars>
          <dgm:bulletEnabled val="1"/>
        </dgm:presLayoutVars>
      </dgm:prSet>
      <dgm:spPr/>
    </dgm:pt>
    <dgm:pt modelId="{757DB07F-6837-4339-84A3-52F90C357E10}" type="pres">
      <dgm:prSet presAssocID="{7590DCFD-495C-4FF8-8C95-003E2E0F068F}" presName="aSpace2" presStyleCnt="0"/>
      <dgm:spPr/>
    </dgm:pt>
    <dgm:pt modelId="{B9D208B5-77BA-4782-9826-AB8C0246B0A4}" type="pres">
      <dgm:prSet presAssocID="{C20E097A-9C1B-4A26-AD90-8BEDFD126256}" presName="childNode" presStyleLbl="node1" presStyleIdx="32" presStyleCnt="66">
        <dgm:presLayoutVars>
          <dgm:bulletEnabled val="1"/>
        </dgm:presLayoutVars>
      </dgm:prSet>
      <dgm:spPr/>
    </dgm:pt>
    <dgm:pt modelId="{4AA540B0-022E-4937-BD8C-6EC03F562E7C}" type="pres">
      <dgm:prSet presAssocID="{C20E097A-9C1B-4A26-AD90-8BEDFD126256}" presName="aSpace2" presStyleCnt="0"/>
      <dgm:spPr/>
    </dgm:pt>
    <dgm:pt modelId="{ED91729D-EC44-4314-8B6D-7E86958E1BAA}" type="pres">
      <dgm:prSet presAssocID="{1101B79C-A4BB-4A47-94B7-7CB41EA2581D}" presName="childNode" presStyleLbl="node1" presStyleIdx="33" presStyleCnt="66">
        <dgm:presLayoutVars>
          <dgm:bulletEnabled val="1"/>
        </dgm:presLayoutVars>
      </dgm:prSet>
      <dgm:spPr/>
    </dgm:pt>
    <dgm:pt modelId="{DFCDBE27-7A9A-4AC3-87E7-FE0CB0C4C7A7}" type="pres">
      <dgm:prSet presAssocID="{A3DF5D48-0B3B-4CA0-84DF-4470886606FA}" presName="aSpace" presStyleCnt="0"/>
      <dgm:spPr/>
    </dgm:pt>
    <dgm:pt modelId="{C10E4A78-4745-49B9-9AFC-3EB0CA648A43}" type="pres">
      <dgm:prSet presAssocID="{2A3A4AA1-A99E-449C-9E01-63086D54D6ED}" presName="compNode" presStyleCnt="0"/>
      <dgm:spPr/>
    </dgm:pt>
    <dgm:pt modelId="{4FDB53C1-D847-42D9-A7DC-5CF0EFBDB2D6}" type="pres">
      <dgm:prSet presAssocID="{2A3A4AA1-A99E-449C-9E01-63086D54D6ED}" presName="aNode" presStyleLbl="bgShp" presStyleIdx="5" presStyleCnt="12"/>
      <dgm:spPr/>
    </dgm:pt>
    <dgm:pt modelId="{A0CB9C06-A7BA-4B8F-B459-9A228165E457}" type="pres">
      <dgm:prSet presAssocID="{2A3A4AA1-A99E-449C-9E01-63086D54D6ED}" presName="textNode" presStyleLbl="bgShp" presStyleIdx="5" presStyleCnt="12"/>
      <dgm:spPr/>
    </dgm:pt>
    <dgm:pt modelId="{061BD144-CA44-47C2-877D-821B25C37170}" type="pres">
      <dgm:prSet presAssocID="{2A3A4AA1-A99E-449C-9E01-63086D54D6ED}" presName="compChildNode" presStyleCnt="0"/>
      <dgm:spPr/>
    </dgm:pt>
    <dgm:pt modelId="{1A1CE3C2-6FF0-42F2-A364-2AC5DCC11B47}" type="pres">
      <dgm:prSet presAssocID="{2A3A4AA1-A99E-449C-9E01-63086D54D6ED}" presName="theInnerList" presStyleCnt="0"/>
      <dgm:spPr/>
    </dgm:pt>
    <dgm:pt modelId="{92411EEF-DA8A-498B-A98C-E6334D7716CD}" type="pres">
      <dgm:prSet presAssocID="{051EF900-38DD-4708-995E-AA4790FE27EA}" presName="childNode" presStyleLbl="node1" presStyleIdx="34" presStyleCnt="66">
        <dgm:presLayoutVars>
          <dgm:bulletEnabled val="1"/>
        </dgm:presLayoutVars>
      </dgm:prSet>
      <dgm:spPr/>
    </dgm:pt>
    <dgm:pt modelId="{787865F0-EA7F-42CD-8C7D-12CCA3CD80A8}" type="pres">
      <dgm:prSet presAssocID="{051EF900-38DD-4708-995E-AA4790FE27EA}" presName="aSpace2" presStyleCnt="0"/>
      <dgm:spPr/>
    </dgm:pt>
    <dgm:pt modelId="{FD501044-ACDB-4CF5-90C4-FDCC0F63BAE7}" type="pres">
      <dgm:prSet presAssocID="{47A3D211-2F67-4B72-944D-9B7066CBD017}" presName="childNode" presStyleLbl="node1" presStyleIdx="35" presStyleCnt="66">
        <dgm:presLayoutVars>
          <dgm:bulletEnabled val="1"/>
        </dgm:presLayoutVars>
      </dgm:prSet>
      <dgm:spPr/>
    </dgm:pt>
    <dgm:pt modelId="{6FBD4E01-012F-426D-AD1E-2E1C9FA4DC0A}" type="pres">
      <dgm:prSet presAssocID="{47A3D211-2F67-4B72-944D-9B7066CBD017}" presName="aSpace2" presStyleCnt="0"/>
      <dgm:spPr/>
    </dgm:pt>
    <dgm:pt modelId="{9B198292-60E9-4DD2-BEBD-B5F8CF8DB41E}" type="pres">
      <dgm:prSet presAssocID="{9BF579E9-F60B-4F4A-9852-0BE44505ED5A}" presName="childNode" presStyleLbl="node1" presStyleIdx="36" presStyleCnt="66">
        <dgm:presLayoutVars>
          <dgm:bulletEnabled val="1"/>
        </dgm:presLayoutVars>
      </dgm:prSet>
      <dgm:spPr/>
    </dgm:pt>
    <dgm:pt modelId="{AD30B624-E0AD-4C28-822B-A69DE1DF1162}" type="pres">
      <dgm:prSet presAssocID="{9BF579E9-F60B-4F4A-9852-0BE44505ED5A}" presName="aSpace2" presStyleCnt="0"/>
      <dgm:spPr/>
    </dgm:pt>
    <dgm:pt modelId="{891AD60A-90E5-439A-94E8-B9506F2CEA80}" type="pres">
      <dgm:prSet presAssocID="{DFB1F17C-5D69-450B-8E55-2C2F1293A567}" presName="childNode" presStyleLbl="node1" presStyleIdx="37" presStyleCnt="66">
        <dgm:presLayoutVars>
          <dgm:bulletEnabled val="1"/>
        </dgm:presLayoutVars>
      </dgm:prSet>
      <dgm:spPr/>
    </dgm:pt>
    <dgm:pt modelId="{2207C013-966A-4773-8E0E-3CEF0C217B06}" type="pres">
      <dgm:prSet presAssocID="{2A3A4AA1-A99E-449C-9E01-63086D54D6ED}" presName="aSpace" presStyleCnt="0"/>
      <dgm:spPr/>
    </dgm:pt>
    <dgm:pt modelId="{C8AD1AA4-C026-412F-BEC4-4362CDA1C013}" type="pres">
      <dgm:prSet presAssocID="{9BCC5A28-367E-43FA-896F-D2C25EF39281}" presName="compNode" presStyleCnt="0"/>
      <dgm:spPr/>
    </dgm:pt>
    <dgm:pt modelId="{38DECC91-9FF5-4193-9013-C5323F79F5C2}" type="pres">
      <dgm:prSet presAssocID="{9BCC5A28-367E-43FA-896F-D2C25EF39281}" presName="aNode" presStyleLbl="bgShp" presStyleIdx="6" presStyleCnt="12"/>
      <dgm:spPr/>
    </dgm:pt>
    <dgm:pt modelId="{B4E289B5-D749-4485-A258-0437B944CD69}" type="pres">
      <dgm:prSet presAssocID="{9BCC5A28-367E-43FA-896F-D2C25EF39281}" presName="textNode" presStyleLbl="bgShp" presStyleIdx="6" presStyleCnt="12"/>
      <dgm:spPr/>
    </dgm:pt>
    <dgm:pt modelId="{8AD90072-98B9-4A64-9E6D-86690C3008E1}" type="pres">
      <dgm:prSet presAssocID="{9BCC5A28-367E-43FA-896F-D2C25EF39281}" presName="compChildNode" presStyleCnt="0"/>
      <dgm:spPr/>
    </dgm:pt>
    <dgm:pt modelId="{5257601B-1F75-4E5F-B67A-031701AAB2CF}" type="pres">
      <dgm:prSet presAssocID="{9BCC5A28-367E-43FA-896F-D2C25EF39281}" presName="theInnerList" presStyleCnt="0"/>
      <dgm:spPr/>
    </dgm:pt>
    <dgm:pt modelId="{578E5752-0320-40BF-8656-8F7E8114CAE1}" type="pres">
      <dgm:prSet presAssocID="{FF53F23F-6978-4A6D-8235-C86A80DC0984}" presName="childNode" presStyleLbl="node1" presStyleIdx="38" presStyleCnt="66">
        <dgm:presLayoutVars>
          <dgm:bulletEnabled val="1"/>
        </dgm:presLayoutVars>
      </dgm:prSet>
      <dgm:spPr/>
    </dgm:pt>
    <dgm:pt modelId="{94741E14-574C-4476-B2B5-69A9B57BDE95}" type="pres">
      <dgm:prSet presAssocID="{FF53F23F-6978-4A6D-8235-C86A80DC0984}" presName="aSpace2" presStyleCnt="0"/>
      <dgm:spPr/>
    </dgm:pt>
    <dgm:pt modelId="{58BE38E2-974B-466D-BDD1-ACDB336D13F1}" type="pres">
      <dgm:prSet presAssocID="{E849031A-1CD5-4C3F-B86E-0F96EE032144}" presName="childNode" presStyleLbl="node1" presStyleIdx="39" presStyleCnt="66">
        <dgm:presLayoutVars>
          <dgm:bulletEnabled val="1"/>
        </dgm:presLayoutVars>
      </dgm:prSet>
      <dgm:spPr/>
    </dgm:pt>
    <dgm:pt modelId="{F29D0D9D-D132-44E3-870B-4C2B070514B3}" type="pres">
      <dgm:prSet presAssocID="{E849031A-1CD5-4C3F-B86E-0F96EE032144}" presName="aSpace2" presStyleCnt="0"/>
      <dgm:spPr/>
    </dgm:pt>
    <dgm:pt modelId="{8D2EFB72-CA6F-4D5D-AE2C-2303EC0E3D74}" type="pres">
      <dgm:prSet presAssocID="{E71298B4-C949-488C-8AAF-882D3FA427D0}" presName="childNode" presStyleLbl="node1" presStyleIdx="40" presStyleCnt="66">
        <dgm:presLayoutVars>
          <dgm:bulletEnabled val="1"/>
        </dgm:presLayoutVars>
      </dgm:prSet>
      <dgm:spPr/>
    </dgm:pt>
    <dgm:pt modelId="{FC93CF27-F4FD-427A-912C-386C7C956B1B}" type="pres">
      <dgm:prSet presAssocID="{E71298B4-C949-488C-8AAF-882D3FA427D0}" presName="aSpace2" presStyleCnt="0"/>
      <dgm:spPr/>
    </dgm:pt>
    <dgm:pt modelId="{3B1EEA99-EF1F-4630-965B-75DB2406914F}" type="pres">
      <dgm:prSet presAssocID="{85A775CC-D60E-4428-BDF5-EC35354D9A16}" presName="childNode" presStyleLbl="node1" presStyleIdx="41" presStyleCnt="66">
        <dgm:presLayoutVars>
          <dgm:bulletEnabled val="1"/>
        </dgm:presLayoutVars>
      </dgm:prSet>
      <dgm:spPr/>
    </dgm:pt>
    <dgm:pt modelId="{03746A04-C264-41A9-A8E0-6C527E3DA969}" type="pres">
      <dgm:prSet presAssocID="{9BCC5A28-367E-43FA-896F-D2C25EF39281}" presName="aSpace" presStyleCnt="0"/>
      <dgm:spPr/>
    </dgm:pt>
    <dgm:pt modelId="{304245DD-6AAD-4B6A-A017-E730923B494D}" type="pres">
      <dgm:prSet presAssocID="{D23029C1-A8A9-48D5-95E9-D7F221DFF249}" presName="compNode" presStyleCnt="0"/>
      <dgm:spPr/>
    </dgm:pt>
    <dgm:pt modelId="{FD9747E0-93C9-49A2-9A90-7ADE6040C8C1}" type="pres">
      <dgm:prSet presAssocID="{D23029C1-A8A9-48D5-95E9-D7F221DFF249}" presName="aNode" presStyleLbl="bgShp" presStyleIdx="7" presStyleCnt="12"/>
      <dgm:spPr/>
    </dgm:pt>
    <dgm:pt modelId="{63EB9FA4-FF1B-408B-B93C-D26467F5AB12}" type="pres">
      <dgm:prSet presAssocID="{D23029C1-A8A9-48D5-95E9-D7F221DFF249}" presName="textNode" presStyleLbl="bgShp" presStyleIdx="7" presStyleCnt="12"/>
      <dgm:spPr/>
    </dgm:pt>
    <dgm:pt modelId="{0895B31D-16CE-49D8-A20C-99EED64C5124}" type="pres">
      <dgm:prSet presAssocID="{D23029C1-A8A9-48D5-95E9-D7F221DFF249}" presName="compChildNode" presStyleCnt="0"/>
      <dgm:spPr/>
    </dgm:pt>
    <dgm:pt modelId="{81761245-585D-40F4-810D-F42A949D320F}" type="pres">
      <dgm:prSet presAssocID="{D23029C1-A8A9-48D5-95E9-D7F221DFF249}" presName="theInnerList" presStyleCnt="0"/>
      <dgm:spPr/>
    </dgm:pt>
    <dgm:pt modelId="{9D6D94D8-0B32-44C5-AF21-7DE8CD73C3C8}" type="pres">
      <dgm:prSet presAssocID="{9B003BA1-502B-40E4-ADB1-47E65DE0EF5D}" presName="childNode" presStyleLbl="node1" presStyleIdx="42" presStyleCnt="66">
        <dgm:presLayoutVars>
          <dgm:bulletEnabled val="1"/>
        </dgm:presLayoutVars>
      </dgm:prSet>
      <dgm:spPr/>
    </dgm:pt>
    <dgm:pt modelId="{EC3FB42B-266D-4D09-8A48-593EB040AFB5}" type="pres">
      <dgm:prSet presAssocID="{9B003BA1-502B-40E4-ADB1-47E65DE0EF5D}" presName="aSpace2" presStyleCnt="0"/>
      <dgm:spPr/>
    </dgm:pt>
    <dgm:pt modelId="{D937DF15-CAEF-4776-BC49-AB74271D3D96}" type="pres">
      <dgm:prSet presAssocID="{F1F07D09-FEAF-43E9-9701-B88CE93AAEF9}" presName="childNode" presStyleLbl="node1" presStyleIdx="43" presStyleCnt="66">
        <dgm:presLayoutVars>
          <dgm:bulletEnabled val="1"/>
        </dgm:presLayoutVars>
      </dgm:prSet>
      <dgm:spPr/>
    </dgm:pt>
    <dgm:pt modelId="{416F3A3B-0368-4196-87DA-5C0908A913BE}" type="pres">
      <dgm:prSet presAssocID="{F1F07D09-FEAF-43E9-9701-B88CE93AAEF9}" presName="aSpace2" presStyleCnt="0"/>
      <dgm:spPr/>
    </dgm:pt>
    <dgm:pt modelId="{C061A2F8-92B4-461D-8FD3-2501D9E3A180}" type="pres">
      <dgm:prSet presAssocID="{BA527DF8-D8FA-48C1-9A69-D80EAE59AE01}" presName="childNode" presStyleLbl="node1" presStyleIdx="44" presStyleCnt="66">
        <dgm:presLayoutVars>
          <dgm:bulletEnabled val="1"/>
        </dgm:presLayoutVars>
      </dgm:prSet>
      <dgm:spPr/>
    </dgm:pt>
    <dgm:pt modelId="{4822E497-CA7C-4B2F-A26C-B6C02C020A08}" type="pres">
      <dgm:prSet presAssocID="{BA527DF8-D8FA-48C1-9A69-D80EAE59AE01}" presName="aSpace2" presStyleCnt="0"/>
      <dgm:spPr/>
    </dgm:pt>
    <dgm:pt modelId="{B7C4DF82-D3E5-4964-8A81-5FA5651E5687}" type="pres">
      <dgm:prSet presAssocID="{9A840322-8E48-416B-B02D-C7D41A937FC4}" presName="childNode" presStyleLbl="node1" presStyleIdx="45" presStyleCnt="66">
        <dgm:presLayoutVars>
          <dgm:bulletEnabled val="1"/>
        </dgm:presLayoutVars>
      </dgm:prSet>
      <dgm:spPr/>
    </dgm:pt>
    <dgm:pt modelId="{CC571C3C-7BAD-400E-B3BE-0AD534B648CE}" type="pres">
      <dgm:prSet presAssocID="{9A840322-8E48-416B-B02D-C7D41A937FC4}" presName="aSpace2" presStyleCnt="0"/>
      <dgm:spPr/>
    </dgm:pt>
    <dgm:pt modelId="{FD073019-2BB7-4D52-8594-18739F0B9486}" type="pres">
      <dgm:prSet presAssocID="{226FA781-EB87-42D6-86F1-D57D65B8D94D}" presName="childNode" presStyleLbl="node1" presStyleIdx="46" presStyleCnt="66">
        <dgm:presLayoutVars>
          <dgm:bulletEnabled val="1"/>
        </dgm:presLayoutVars>
      </dgm:prSet>
      <dgm:spPr/>
    </dgm:pt>
    <dgm:pt modelId="{84EEFEEA-2D7D-4BF7-A9A0-F173F8EE1572}" type="pres">
      <dgm:prSet presAssocID="{D23029C1-A8A9-48D5-95E9-D7F221DFF249}" presName="aSpace" presStyleCnt="0"/>
      <dgm:spPr/>
    </dgm:pt>
    <dgm:pt modelId="{4EE717C9-8B54-4C5F-8BB3-62ECF6F4EF3A}" type="pres">
      <dgm:prSet presAssocID="{CD5DD1C9-FD99-4B7B-9052-C5DEAFEC498C}" presName="compNode" presStyleCnt="0"/>
      <dgm:spPr/>
    </dgm:pt>
    <dgm:pt modelId="{9CC37B15-74F2-45C0-BE6D-4F48E14FE885}" type="pres">
      <dgm:prSet presAssocID="{CD5DD1C9-FD99-4B7B-9052-C5DEAFEC498C}" presName="aNode" presStyleLbl="bgShp" presStyleIdx="8" presStyleCnt="12"/>
      <dgm:spPr/>
    </dgm:pt>
    <dgm:pt modelId="{0D613B82-8C97-4F93-9F14-AE6612174F1D}" type="pres">
      <dgm:prSet presAssocID="{CD5DD1C9-FD99-4B7B-9052-C5DEAFEC498C}" presName="textNode" presStyleLbl="bgShp" presStyleIdx="8" presStyleCnt="12"/>
      <dgm:spPr/>
    </dgm:pt>
    <dgm:pt modelId="{E4D3E8D1-DDAD-4651-8395-F8C00CFE67BF}" type="pres">
      <dgm:prSet presAssocID="{CD5DD1C9-FD99-4B7B-9052-C5DEAFEC498C}" presName="compChildNode" presStyleCnt="0"/>
      <dgm:spPr/>
    </dgm:pt>
    <dgm:pt modelId="{22323585-91D3-4A41-8B76-B32C34E3A2FB}" type="pres">
      <dgm:prSet presAssocID="{CD5DD1C9-FD99-4B7B-9052-C5DEAFEC498C}" presName="theInnerList" presStyleCnt="0"/>
      <dgm:spPr/>
    </dgm:pt>
    <dgm:pt modelId="{928113C8-D123-4F06-A693-39C58BC440D3}" type="pres">
      <dgm:prSet presAssocID="{14F2B254-3346-4E44-BAD3-E69E9A5D58AC}" presName="childNode" presStyleLbl="node1" presStyleIdx="47" presStyleCnt="66">
        <dgm:presLayoutVars>
          <dgm:bulletEnabled val="1"/>
        </dgm:presLayoutVars>
      </dgm:prSet>
      <dgm:spPr/>
    </dgm:pt>
    <dgm:pt modelId="{76914C28-5459-4B9C-AA97-143697442CC6}" type="pres">
      <dgm:prSet presAssocID="{14F2B254-3346-4E44-BAD3-E69E9A5D58AC}" presName="aSpace2" presStyleCnt="0"/>
      <dgm:spPr/>
    </dgm:pt>
    <dgm:pt modelId="{4FF884CA-D18C-4539-B155-F3F10352641E}" type="pres">
      <dgm:prSet presAssocID="{05A47ECC-5639-4B0A-A113-E2395109CE51}" presName="childNode" presStyleLbl="node1" presStyleIdx="48" presStyleCnt="66">
        <dgm:presLayoutVars>
          <dgm:bulletEnabled val="1"/>
        </dgm:presLayoutVars>
      </dgm:prSet>
      <dgm:spPr/>
    </dgm:pt>
    <dgm:pt modelId="{6B9115E7-684F-475C-92C5-E50E6F984A59}" type="pres">
      <dgm:prSet presAssocID="{05A47ECC-5639-4B0A-A113-E2395109CE51}" presName="aSpace2" presStyleCnt="0"/>
      <dgm:spPr/>
    </dgm:pt>
    <dgm:pt modelId="{9D0E92E2-E378-4EE0-8B62-239BB8F0A03D}" type="pres">
      <dgm:prSet presAssocID="{BD4B2926-DBD3-4C58-B069-36FFC412A096}" presName="childNode" presStyleLbl="node1" presStyleIdx="49" presStyleCnt="66">
        <dgm:presLayoutVars>
          <dgm:bulletEnabled val="1"/>
        </dgm:presLayoutVars>
      </dgm:prSet>
      <dgm:spPr/>
    </dgm:pt>
    <dgm:pt modelId="{E7E8C6C3-20A2-4706-9EED-4284999ECD27}" type="pres">
      <dgm:prSet presAssocID="{CD5DD1C9-FD99-4B7B-9052-C5DEAFEC498C}" presName="aSpace" presStyleCnt="0"/>
      <dgm:spPr/>
    </dgm:pt>
    <dgm:pt modelId="{28EA58B5-1EED-4B87-A9B6-696960190CD4}" type="pres">
      <dgm:prSet presAssocID="{0AEE6DDC-F050-42C7-BF47-CD56F705BCA6}" presName="compNode" presStyleCnt="0"/>
      <dgm:spPr/>
    </dgm:pt>
    <dgm:pt modelId="{B96C145F-04F2-4D18-A250-818DFAB14154}" type="pres">
      <dgm:prSet presAssocID="{0AEE6DDC-F050-42C7-BF47-CD56F705BCA6}" presName="aNode" presStyleLbl="bgShp" presStyleIdx="9" presStyleCnt="12"/>
      <dgm:spPr/>
    </dgm:pt>
    <dgm:pt modelId="{2E52A7A5-AD23-4811-BFC2-79DE23ED5FF9}" type="pres">
      <dgm:prSet presAssocID="{0AEE6DDC-F050-42C7-BF47-CD56F705BCA6}" presName="textNode" presStyleLbl="bgShp" presStyleIdx="9" presStyleCnt="12"/>
      <dgm:spPr/>
    </dgm:pt>
    <dgm:pt modelId="{4AEB011B-E3F1-4C77-8B94-BE6556E31226}" type="pres">
      <dgm:prSet presAssocID="{0AEE6DDC-F050-42C7-BF47-CD56F705BCA6}" presName="compChildNode" presStyleCnt="0"/>
      <dgm:spPr/>
    </dgm:pt>
    <dgm:pt modelId="{E4CB9B74-ADEB-4769-BACE-0B2A93367D6D}" type="pres">
      <dgm:prSet presAssocID="{0AEE6DDC-F050-42C7-BF47-CD56F705BCA6}" presName="theInnerList" presStyleCnt="0"/>
      <dgm:spPr/>
    </dgm:pt>
    <dgm:pt modelId="{9A59D310-9155-41E6-AF7B-3BA5859416DA}" type="pres">
      <dgm:prSet presAssocID="{0AE2E5D7-C9CA-4DAC-8276-EE4C2A8E1DEE}" presName="childNode" presStyleLbl="node1" presStyleIdx="50" presStyleCnt="66">
        <dgm:presLayoutVars>
          <dgm:bulletEnabled val="1"/>
        </dgm:presLayoutVars>
      </dgm:prSet>
      <dgm:spPr/>
    </dgm:pt>
    <dgm:pt modelId="{68BAAA2E-159B-4B8C-AC2C-1188C225712E}" type="pres">
      <dgm:prSet presAssocID="{0AE2E5D7-C9CA-4DAC-8276-EE4C2A8E1DEE}" presName="aSpace2" presStyleCnt="0"/>
      <dgm:spPr/>
    </dgm:pt>
    <dgm:pt modelId="{DC122E34-1ED7-48BF-8C17-0DA8859C934F}" type="pres">
      <dgm:prSet presAssocID="{B3D19D3B-CB69-493B-AAFE-464ADE81B281}" presName="childNode" presStyleLbl="node1" presStyleIdx="51" presStyleCnt="66">
        <dgm:presLayoutVars>
          <dgm:bulletEnabled val="1"/>
        </dgm:presLayoutVars>
      </dgm:prSet>
      <dgm:spPr/>
    </dgm:pt>
    <dgm:pt modelId="{2CF4FB09-3F3B-4B9A-B46D-6320EF6F7735}" type="pres">
      <dgm:prSet presAssocID="{B3D19D3B-CB69-493B-AAFE-464ADE81B281}" presName="aSpace2" presStyleCnt="0"/>
      <dgm:spPr/>
    </dgm:pt>
    <dgm:pt modelId="{8B737B71-6E4B-476C-81CD-3A69E029BD2B}" type="pres">
      <dgm:prSet presAssocID="{C9CBBC72-8A07-4B65-BB34-5BE7668870D0}" presName="childNode" presStyleLbl="node1" presStyleIdx="52" presStyleCnt="66">
        <dgm:presLayoutVars>
          <dgm:bulletEnabled val="1"/>
        </dgm:presLayoutVars>
      </dgm:prSet>
      <dgm:spPr/>
    </dgm:pt>
    <dgm:pt modelId="{183EF00C-CA73-440F-93AE-AA5F10FF10BB}" type="pres">
      <dgm:prSet presAssocID="{0AEE6DDC-F050-42C7-BF47-CD56F705BCA6}" presName="aSpace" presStyleCnt="0"/>
      <dgm:spPr/>
    </dgm:pt>
    <dgm:pt modelId="{9859452E-8FA6-49C5-9F3D-7B78A82A3DB1}" type="pres">
      <dgm:prSet presAssocID="{F267AD26-46B4-4B3F-A97F-8C9CCBCB2312}" presName="compNode" presStyleCnt="0"/>
      <dgm:spPr/>
    </dgm:pt>
    <dgm:pt modelId="{2E5CB1EC-B298-43BC-A838-0836D316C703}" type="pres">
      <dgm:prSet presAssocID="{F267AD26-46B4-4B3F-A97F-8C9CCBCB2312}" presName="aNode" presStyleLbl="bgShp" presStyleIdx="10" presStyleCnt="12"/>
      <dgm:spPr/>
    </dgm:pt>
    <dgm:pt modelId="{23004172-39B2-44C4-B9DE-FAE5AC781777}" type="pres">
      <dgm:prSet presAssocID="{F267AD26-46B4-4B3F-A97F-8C9CCBCB2312}" presName="textNode" presStyleLbl="bgShp" presStyleIdx="10" presStyleCnt="12"/>
      <dgm:spPr/>
    </dgm:pt>
    <dgm:pt modelId="{30C430C4-5542-487E-8F5E-7D009F73F95C}" type="pres">
      <dgm:prSet presAssocID="{F267AD26-46B4-4B3F-A97F-8C9CCBCB2312}" presName="compChildNode" presStyleCnt="0"/>
      <dgm:spPr/>
    </dgm:pt>
    <dgm:pt modelId="{F67610E4-FF2A-439C-978F-A6F24C02C165}" type="pres">
      <dgm:prSet presAssocID="{F267AD26-46B4-4B3F-A97F-8C9CCBCB2312}" presName="theInnerList" presStyleCnt="0"/>
      <dgm:spPr/>
    </dgm:pt>
    <dgm:pt modelId="{A7E70638-2ED9-49F8-9A55-2444516EDA22}" type="pres">
      <dgm:prSet presAssocID="{49FEE5DF-803F-4ADC-965C-BE929F832D16}" presName="childNode" presStyleLbl="node1" presStyleIdx="53" presStyleCnt="66">
        <dgm:presLayoutVars>
          <dgm:bulletEnabled val="1"/>
        </dgm:presLayoutVars>
      </dgm:prSet>
      <dgm:spPr/>
    </dgm:pt>
    <dgm:pt modelId="{711CAADE-BE69-4C22-82FC-0BEFF1DDBBA1}" type="pres">
      <dgm:prSet presAssocID="{49FEE5DF-803F-4ADC-965C-BE929F832D16}" presName="aSpace2" presStyleCnt="0"/>
      <dgm:spPr/>
    </dgm:pt>
    <dgm:pt modelId="{2F29D937-5A97-48BE-9CF3-1DA76913056F}" type="pres">
      <dgm:prSet presAssocID="{6BC8AC6F-0032-4D08-B112-FD3726B46202}" presName="childNode" presStyleLbl="node1" presStyleIdx="54" presStyleCnt="66">
        <dgm:presLayoutVars>
          <dgm:bulletEnabled val="1"/>
        </dgm:presLayoutVars>
      </dgm:prSet>
      <dgm:spPr/>
    </dgm:pt>
    <dgm:pt modelId="{F230A999-C95E-4623-9400-4E5DAEEA1DA4}" type="pres">
      <dgm:prSet presAssocID="{6BC8AC6F-0032-4D08-B112-FD3726B46202}" presName="aSpace2" presStyleCnt="0"/>
      <dgm:spPr/>
    </dgm:pt>
    <dgm:pt modelId="{AEE6FABC-55F5-45CE-81C1-FF0C61A3655D}" type="pres">
      <dgm:prSet presAssocID="{576C2236-32ED-4F37-AD97-81F7BD2F1F0C}" presName="childNode" presStyleLbl="node1" presStyleIdx="55" presStyleCnt="66">
        <dgm:presLayoutVars>
          <dgm:bulletEnabled val="1"/>
        </dgm:presLayoutVars>
      </dgm:prSet>
      <dgm:spPr/>
    </dgm:pt>
    <dgm:pt modelId="{26279B99-EC0E-4F9B-B7D4-E3CB2325051E}" type="pres">
      <dgm:prSet presAssocID="{576C2236-32ED-4F37-AD97-81F7BD2F1F0C}" presName="aSpace2" presStyleCnt="0"/>
      <dgm:spPr/>
    </dgm:pt>
    <dgm:pt modelId="{35CC8E80-828F-41AE-A65B-857E9D156D7D}" type="pres">
      <dgm:prSet presAssocID="{F1E80BD5-9CEB-4DA2-85A1-3023BD0E9CFA}" presName="childNode" presStyleLbl="node1" presStyleIdx="56" presStyleCnt="66">
        <dgm:presLayoutVars>
          <dgm:bulletEnabled val="1"/>
        </dgm:presLayoutVars>
      </dgm:prSet>
      <dgm:spPr/>
    </dgm:pt>
    <dgm:pt modelId="{B9C3AF6A-6C6D-4BA4-AC1C-36BD1E997341}" type="pres">
      <dgm:prSet presAssocID="{F1E80BD5-9CEB-4DA2-85A1-3023BD0E9CFA}" presName="aSpace2" presStyleCnt="0"/>
      <dgm:spPr/>
    </dgm:pt>
    <dgm:pt modelId="{EC489CA0-F12A-45A8-8BCF-C818F9720D68}" type="pres">
      <dgm:prSet presAssocID="{492E5917-BF6E-4CD4-BE13-07129A978781}" presName="childNode" presStyleLbl="node1" presStyleIdx="57" presStyleCnt="66">
        <dgm:presLayoutVars>
          <dgm:bulletEnabled val="1"/>
        </dgm:presLayoutVars>
      </dgm:prSet>
      <dgm:spPr/>
    </dgm:pt>
    <dgm:pt modelId="{8DF14E85-927A-4662-8685-53C9F7009907}" type="pres">
      <dgm:prSet presAssocID="{F267AD26-46B4-4B3F-A97F-8C9CCBCB2312}" presName="aSpace" presStyleCnt="0"/>
      <dgm:spPr/>
    </dgm:pt>
    <dgm:pt modelId="{548B6B43-7B38-401C-8B7C-736D0F6D2866}" type="pres">
      <dgm:prSet presAssocID="{4F22B388-33B4-4C18-BA78-469024C3990F}" presName="compNode" presStyleCnt="0"/>
      <dgm:spPr/>
    </dgm:pt>
    <dgm:pt modelId="{92DE0515-590C-4949-B0E9-424651D0591F}" type="pres">
      <dgm:prSet presAssocID="{4F22B388-33B4-4C18-BA78-469024C3990F}" presName="aNode" presStyleLbl="bgShp" presStyleIdx="11" presStyleCnt="12" custLinFactX="-466953" custLinFactNeighborX="-500000"/>
      <dgm:spPr/>
    </dgm:pt>
    <dgm:pt modelId="{CF79BC19-0F52-4A7A-B98E-9285215DA51A}" type="pres">
      <dgm:prSet presAssocID="{4F22B388-33B4-4C18-BA78-469024C3990F}" presName="textNode" presStyleLbl="bgShp" presStyleIdx="11" presStyleCnt="12"/>
      <dgm:spPr/>
    </dgm:pt>
    <dgm:pt modelId="{8DCD0541-BF93-4165-9145-D20376A31509}" type="pres">
      <dgm:prSet presAssocID="{4F22B388-33B4-4C18-BA78-469024C3990F}" presName="compChildNode" presStyleCnt="0"/>
      <dgm:spPr/>
    </dgm:pt>
    <dgm:pt modelId="{A2334604-1CC3-426E-A690-E8BF25E13691}" type="pres">
      <dgm:prSet presAssocID="{4F22B388-33B4-4C18-BA78-469024C3990F}" presName="theInnerList" presStyleCnt="0"/>
      <dgm:spPr/>
    </dgm:pt>
    <dgm:pt modelId="{2F5188D5-50A6-4ED5-B20E-A16DA8877954}" type="pres">
      <dgm:prSet presAssocID="{4E0330DB-1F88-48FD-825C-689A7A648CB8}" presName="childNode" presStyleLbl="node1" presStyleIdx="58" presStyleCnt="66" custLinFactX="-600000" custLinFactNeighborX="-613272" custLinFactNeighborY="-34624">
        <dgm:presLayoutVars>
          <dgm:bulletEnabled val="1"/>
        </dgm:presLayoutVars>
      </dgm:prSet>
      <dgm:spPr/>
    </dgm:pt>
    <dgm:pt modelId="{54A6260A-1B3C-4442-AF14-DC788D3A3A68}" type="pres">
      <dgm:prSet presAssocID="{4E0330DB-1F88-48FD-825C-689A7A648CB8}" presName="aSpace2" presStyleCnt="0"/>
      <dgm:spPr/>
    </dgm:pt>
    <dgm:pt modelId="{61A5CE60-9CC2-48C4-A100-7AA7AC1CBEC1}" type="pres">
      <dgm:prSet presAssocID="{5547FF0D-CF60-416E-A55E-937B306DFF3E}" presName="childNode" presStyleLbl="node1" presStyleIdx="59" presStyleCnt="66" custLinFactX="-600000" custLinFactNeighborX="-611719" custLinFactNeighborY="-34624">
        <dgm:presLayoutVars>
          <dgm:bulletEnabled val="1"/>
        </dgm:presLayoutVars>
      </dgm:prSet>
      <dgm:spPr/>
    </dgm:pt>
    <dgm:pt modelId="{0E526C22-5658-48F9-8888-39F3042900CE}" type="pres">
      <dgm:prSet presAssocID="{5547FF0D-CF60-416E-A55E-937B306DFF3E}" presName="aSpace2" presStyleCnt="0"/>
      <dgm:spPr/>
    </dgm:pt>
    <dgm:pt modelId="{889BCA60-4C1C-4BD3-828B-6FE3012E69DC}" type="pres">
      <dgm:prSet presAssocID="{571C9B48-D391-4393-B3B2-3F6606BDBD37}" presName="childNode" presStyleLbl="node1" presStyleIdx="60" presStyleCnt="66" custLinFactX="-600000" custLinFactNeighborX="-611719" custLinFactNeighborY="-34624">
        <dgm:presLayoutVars>
          <dgm:bulletEnabled val="1"/>
        </dgm:presLayoutVars>
      </dgm:prSet>
      <dgm:spPr/>
    </dgm:pt>
    <dgm:pt modelId="{69FCCC26-C26F-4156-BCEB-157ED4D6B455}" type="pres">
      <dgm:prSet presAssocID="{571C9B48-D391-4393-B3B2-3F6606BDBD37}" presName="aSpace2" presStyleCnt="0"/>
      <dgm:spPr/>
    </dgm:pt>
    <dgm:pt modelId="{83E2BE3A-0F92-4BB2-BEA4-5EF9D75D4CC9}" type="pres">
      <dgm:prSet presAssocID="{547198A0-DA56-4FF9-B5F0-5FBD2F9A9580}" presName="childNode" presStyleLbl="node1" presStyleIdx="61" presStyleCnt="66" custLinFactX="-600000" custLinFactNeighborX="-611719" custLinFactNeighborY="-34624">
        <dgm:presLayoutVars>
          <dgm:bulletEnabled val="1"/>
        </dgm:presLayoutVars>
      </dgm:prSet>
      <dgm:spPr/>
    </dgm:pt>
    <dgm:pt modelId="{7B184820-C27B-45BA-B179-3149F981EF1F}" type="pres">
      <dgm:prSet presAssocID="{547198A0-DA56-4FF9-B5F0-5FBD2F9A9580}" presName="aSpace2" presStyleCnt="0"/>
      <dgm:spPr/>
    </dgm:pt>
    <dgm:pt modelId="{007A64CC-F1A9-4DA9-A72D-767DADF42B44}" type="pres">
      <dgm:prSet presAssocID="{4FED1A7C-1772-411D-8B35-7FB3831C4F32}" presName="childNode" presStyleLbl="node1" presStyleIdx="62" presStyleCnt="66" custLinFactX="-600000" custLinFactNeighborX="-611719" custLinFactNeighborY="-34624">
        <dgm:presLayoutVars>
          <dgm:bulletEnabled val="1"/>
        </dgm:presLayoutVars>
      </dgm:prSet>
      <dgm:spPr/>
    </dgm:pt>
    <dgm:pt modelId="{27AEA1F7-0351-4BA3-B1E6-A590534F7D4A}" type="pres">
      <dgm:prSet presAssocID="{4FED1A7C-1772-411D-8B35-7FB3831C4F32}" presName="aSpace2" presStyleCnt="0"/>
      <dgm:spPr/>
    </dgm:pt>
    <dgm:pt modelId="{7FA137D4-EDD3-4F43-8691-BA23B4D5FEDD}" type="pres">
      <dgm:prSet presAssocID="{F2A80D3E-B6B4-4250-A0D4-03892F9554B4}" presName="childNode" presStyleLbl="node1" presStyleIdx="63" presStyleCnt="66" custLinFactX="-600000" custLinFactNeighborX="-611719" custLinFactNeighborY="-34624">
        <dgm:presLayoutVars>
          <dgm:bulletEnabled val="1"/>
        </dgm:presLayoutVars>
      </dgm:prSet>
      <dgm:spPr/>
    </dgm:pt>
    <dgm:pt modelId="{1B9E9D05-649A-4054-AD04-60981E22F3CE}" type="pres">
      <dgm:prSet presAssocID="{F2A80D3E-B6B4-4250-A0D4-03892F9554B4}" presName="aSpace2" presStyleCnt="0"/>
      <dgm:spPr/>
    </dgm:pt>
    <dgm:pt modelId="{8BBBF2F9-A549-400A-B6D6-BD794C06BC45}" type="pres">
      <dgm:prSet presAssocID="{B881934C-2DD5-44C5-A331-37D4D3D36072}" presName="childNode" presStyleLbl="node1" presStyleIdx="64" presStyleCnt="66" custLinFactX="-600000" custLinFactY="100000" custLinFactNeighborX="-608614" custLinFactNeighborY="180999">
        <dgm:presLayoutVars>
          <dgm:bulletEnabled val="1"/>
        </dgm:presLayoutVars>
      </dgm:prSet>
      <dgm:spPr/>
    </dgm:pt>
    <dgm:pt modelId="{3AB528E9-D40A-45F3-96CC-9C25F584C552}" type="pres">
      <dgm:prSet presAssocID="{B881934C-2DD5-44C5-A331-37D4D3D36072}" presName="aSpace2" presStyleCnt="0"/>
      <dgm:spPr/>
    </dgm:pt>
    <dgm:pt modelId="{C91639CB-BF7B-4455-B8EC-48746935740D}" type="pres">
      <dgm:prSet presAssocID="{92AFC893-A982-4C45-96F4-D47289EB7425}" presName="childNode" presStyleLbl="node1" presStyleIdx="65" presStyleCnt="66" custLinFactX="-600000" custLinFactY="-100000" custLinFactNeighborX="-610166" custLinFactNeighborY="-158049">
        <dgm:presLayoutVars>
          <dgm:bulletEnabled val="1"/>
        </dgm:presLayoutVars>
      </dgm:prSet>
      <dgm:spPr/>
    </dgm:pt>
  </dgm:ptLst>
  <dgm:cxnLst>
    <dgm:cxn modelId="{15CF1B02-085E-499F-9E6B-41DD9C5A78F4}" type="presOf" srcId="{01D35367-5361-4BC1-9233-9FE7C4580D5C}" destId="{6B222F07-75D8-4FEB-8B9C-62BB7227715B}" srcOrd="0" destOrd="0" presId="urn:microsoft.com/office/officeart/2005/8/layout/lProcess2"/>
    <dgm:cxn modelId="{CDC11F04-0DFF-4D55-8978-A3FC0B82A570}" type="presOf" srcId="{E849031A-1CD5-4C3F-B86E-0F96EE032144}" destId="{58BE38E2-974B-466D-BDD1-ACDB336D13F1}" srcOrd="0" destOrd="0" presId="urn:microsoft.com/office/officeart/2005/8/layout/lProcess2"/>
    <dgm:cxn modelId="{AA301E06-C1A9-47DD-928C-916811CFAEAB}" type="presOf" srcId="{5689FDD3-5194-4F96-97ED-FE033CF10775}" destId="{BE2745E9-3A50-4293-8527-9394C0F9EBCC}" srcOrd="0" destOrd="0" presId="urn:microsoft.com/office/officeart/2005/8/layout/lProcess2"/>
    <dgm:cxn modelId="{32A49B06-B1FB-464D-A797-FAF5D162F95A}" srcId="{CD5DD1C9-FD99-4B7B-9052-C5DEAFEC498C}" destId="{BD4B2926-DBD3-4C58-B069-36FFC412A096}" srcOrd="2" destOrd="0" parTransId="{9DCCDABF-79CB-4606-A3C2-8EA89F278C2B}" sibTransId="{AD3AC972-50E4-45E1-8076-5BD7AFD2B033}"/>
    <dgm:cxn modelId="{BB0CD106-7B0D-4959-B9A9-5ED016D935DE}" type="presOf" srcId="{C20E097A-9C1B-4A26-AD90-8BEDFD126256}" destId="{B9D208B5-77BA-4782-9826-AB8C0246B0A4}" srcOrd="0" destOrd="0" presId="urn:microsoft.com/office/officeart/2005/8/layout/lProcess2"/>
    <dgm:cxn modelId="{79301808-74F3-4835-A510-947976C34974}" type="presOf" srcId="{DF695E85-4BE1-410B-A7AB-A1358F4F6E8F}" destId="{A516ED5C-724D-46B9-9A77-5BB3D419E6CC}" srcOrd="0" destOrd="0" presId="urn:microsoft.com/office/officeart/2005/8/layout/lProcess2"/>
    <dgm:cxn modelId="{66224508-0D98-4BC5-AA53-7546F627CA9C}" type="presOf" srcId="{30F92116-3412-46BE-BD55-96DA5FF4DB45}" destId="{D5FE26A9-1101-4572-BC8C-8622C776D45E}" srcOrd="0" destOrd="0" presId="urn:microsoft.com/office/officeart/2005/8/layout/lProcess2"/>
    <dgm:cxn modelId="{4CFFD90A-3EB9-48CC-A90B-5597D6C5D288}" srcId="{E269AE19-11B7-445F-AC69-F6B2CE42A727}" destId="{3A3210D5-5441-45AA-AD2B-5E6E1A86F205}" srcOrd="2" destOrd="0" parTransId="{11269271-1212-404B-AD0E-8D622E455839}" sibTransId="{84EE3BE2-0825-4F78-B727-B547D4E4FFEC}"/>
    <dgm:cxn modelId="{0BA7E60A-8FBE-4569-96AD-F53E6BC94376}" type="presOf" srcId="{47A3D211-2F67-4B72-944D-9B7066CBD017}" destId="{FD501044-ACDB-4CF5-90C4-FDCC0F63BAE7}" srcOrd="0" destOrd="0" presId="urn:microsoft.com/office/officeart/2005/8/layout/lProcess2"/>
    <dgm:cxn modelId="{4F0A060C-5B5B-4DE3-9D85-A538851AFD4A}" type="presOf" srcId="{B3D1D800-1C0E-4A65-B233-132EDEBC0841}" destId="{74630F83-36F4-490E-8747-D4C4245FB4B9}" srcOrd="0" destOrd="0" presId="urn:microsoft.com/office/officeart/2005/8/layout/lProcess2"/>
    <dgm:cxn modelId="{1037B10D-4FE4-4416-BD01-E82DB9AF148D}" srcId="{23663F2A-F87C-4E6B-B87B-C02CD5D826A6}" destId="{409922B1-3980-4335-AF25-98A2CA0BBB68}" srcOrd="6" destOrd="0" parTransId="{ACE6E3FC-2044-4329-8797-5FF6EB337E68}" sibTransId="{935A3583-60FB-4B29-8045-5300C22E3FC5}"/>
    <dgm:cxn modelId="{2D355B0E-8439-4001-B9E6-8E07621A6ABA}" srcId="{01D35367-5361-4BC1-9233-9FE7C4580D5C}" destId="{796A5D99-0C0C-48A1-99BB-95779D5E25CD}" srcOrd="0" destOrd="0" parTransId="{24C113B7-0585-4F1A-AD63-AFF7F718EA90}" sibTransId="{CF33FAEC-C74A-47BF-A40C-ACE9945253CF}"/>
    <dgm:cxn modelId="{41E42F11-6826-44B9-9081-217A6D77873A}" srcId="{D44F0A3D-2099-4A9B-9426-754EEFCE085D}" destId="{01D35367-5361-4BC1-9233-9FE7C4580D5C}" srcOrd="2" destOrd="0" parTransId="{B023A29D-8A83-49B8-8ABF-AF6BD5BE2CA8}" sibTransId="{D23CB434-B90A-4EAC-9D7F-A8E98120E595}"/>
    <dgm:cxn modelId="{0AED4B14-7527-4193-B9C8-17E637BE08FD}" type="presOf" srcId="{CD5DD1C9-FD99-4B7B-9052-C5DEAFEC498C}" destId="{9CC37B15-74F2-45C0-BE6D-4F48E14FE885}" srcOrd="0" destOrd="0" presId="urn:microsoft.com/office/officeart/2005/8/layout/lProcess2"/>
    <dgm:cxn modelId="{C5C2C016-916F-4C1F-9D59-D9D9463F3822}" type="presOf" srcId="{FF53F23F-6978-4A6D-8235-C86A80DC0984}" destId="{578E5752-0320-40BF-8656-8F7E8114CAE1}" srcOrd="0" destOrd="0" presId="urn:microsoft.com/office/officeart/2005/8/layout/lProcess2"/>
    <dgm:cxn modelId="{3F1DE416-7461-480F-995C-A50FC5B3F00D}" type="presOf" srcId="{F1F07D09-FEAF-43E9-9701-B88CE93AAEF9}" destId="{D937DF15-CAEF-4776-BC49-AB74271D3D96}" srcOrd="0" destOrd="0" presId="urn:microsoft.com/office/officeart/2005/8/layout/lProcess2"/>
    <dgm:cxn modelId="{2C06D919-E728-4E1D-B31B-1FB062136AD0}" srcId="{E269AE19-11B7-445F-AC69-F6B2CE42A727}" destId="{8F7D37E1-117A-47A2-869E-3ABD08C78E17}" srcOrd="3" destOrd="0" parTransId="{38AA0225-DBC5-4296-80E3-1E0DDFA028FA}" sibTransId="{6FDAA2D3-D768-41FE-BF76-E3F4630B2521}"/>
    <dgm:cxn modelId="{71C7EA1B-D538-421A-A7E7-55E2EC418736}" type="presOf" srcId="{909DCA73-4CF8-4F1E-9B76-6A3F42F614F6}" destId="{CEAE07A6-DB0F-4AA4-9D98-BDE1EE47040F}" srcOrd="0" destOrd="0" presId="urn:microsoft.com/office/officeart/2005/8/layout/lProcess2"/>
    <dgm:cxn modelId="{32DD0E1C-A5FE-43F8-AD97-E4C165E4376D}" srcId="{D44F0A3D-2099-4A9B-9426-754EEFCE085D}" destId="{23663F2A-F87C-4E6B-B87B-C02CD5D826A6}" srcOrd="3" destOrd="0" parTransId="{6C2CE2FA-2D32-4BD2-BCC4-AAE2B65F8E0A}" sibTransId="{70B693B5-42C5-4472-AFB5-70CFAD03E777}"/>
    <dgm:cxn modelId="{558D751D-890B-4136-B843-620360AC8C81}" srcId="{CD5DD1C9-FD99-4B7B-9052-C5DEAFEC498C}" destId="{14F2B254-3346-4E44-BAD3-E69E9A5D58AC}" srcOrd="0" destOrd="0" parTransId="{DFFB6DAB-6914-4AF3-B593-0167B80AFA5F}" sibTransId="{C51BFB96-BEA1-4243-B90C-EF8D31B72206}"/>
    <dgm:cxn modelId="{F687421E-C4C1-44C2-B190-A234C8FDC7FC}" type="presOf" srcId="{E3D34302-CE95-4CDD-969A-542F131CB705}" destId="{AE985EBC-F2D0-49BA-8BA4-71FC15740138}" srcOrd="0" destOrd="0" presId="urn:microsoft.com/office/officeart/2005/8/layout/lProcess2"/>
    <dgm:cxn modelId="{C4D3631E-BBAC-423F-9161-FC261B7C9EE5}" srcId="{E269AE19-11B7-445F-AC69-F6B2CE42A727}" destId="{B4087431-B8F3-4A26-93B0-89283B14AD58}" srcOrd="0" destOrd="0" parTransId="{E7E70691-2270-4E9F-9058-98629846AD31}" sibTransId="{0251C299-57A6-40DD-9CCE-A215C22A7D5D}"/>
    <dgm:cxn modelId="{D6C0DD1E-28FB-4704-8895-F83E57A05D81}" srcId="{23663F2A-F87C-4E6B-B87B-C02CD5D826A6}" destId="{0F2D27A0-A268-4CF2-87D6-E219391AFDA1}" srcOrd="2" destOrd="0" parTransId="{EBBB809A-94DC-44E9-9E5C-5FFE13B29DAB}" sibTransId="{B942C1CB-30E8-4B3C-8790-EF071B138E03}"/>
    <dgm:cxn modelId="{82237220-D463-4E2F-8F31-F10C2F8A880B}" srcId="{23663F2A-F87C-4E6B-B87B-C02CD5D826A6}" destId="{D6327EFA-1EE7-4648-B655-68451317374C}" srcOrd="5" destOrd="0" parTransId="{FCB88BBE-D66C-498C-B9D1-EEC7B206A2AA}" sibTransId="{92D2C370-5D26-4A20-8D37-5B4BD8932887}"/>
    <dgm:cxn modelId="{C2DC0E21-9835-4FD1-9175-F7B0A697F581}" srcId="{F267AD26-46B4-4B3F-A97F-8C9CCBCB2312}" destId="{6BC8AC6F-0032-4D08-B112-FD3726B46202}" srcOrd="1" destOrd="0" parTransId="{925BEEA7-87D7-4F2A-9346-1E9FDFCAF36C}" sibTransId="{47B8B11E-8D04-4A17-B5EE-3D80DD58877B}"/>
    <dgm:cxn modelId="{F7BF4B25-EB11-4218-8986-840A6552A8E9}" type="presOf" srcId="{0F2D27A0-A268-4CF2-87D6-E219391AFDA1}" destId="{7FDE5056-C870-41A3-A778-36A5BBCB7276}" srcOrd="0" destOrd="0" presId="urn:microsoft.com/office/officeart/2005/8/layout/lProcess2"/>
    <dgm:cxn modelId="{07B98C25-BB5D-4A08-A247-F53DAD7F8B84}" srcId="{2A3A4AA1-A99E-449C-9E01-63086D54D6ED}" destId="{DFB1F17C-5D69-450B-8E55-2C2F1293A567}" srcOrd="3" destOrd="0" parTransId="{1D9E4957-834C-4454-B101-A86700E8EFCF}" sibTransId="{6087CDC4-D461-4BE8-A8F3-052AC80E2ACD}"/>
    <dgm:cxn modelId="{CB698328-52EC-4636-9D83-D859EC2BFA29}" srcId="{01D35367-5361-4BC1-9233-9FE7C4580D5C}" destId="{17A8F986-7DB4-4492-B49F-65BF2DFDEC17}" srcOrd="4" destOrd="0" parTransId="{3F91BFA6-249A-465D-8035-44A5030197D6}" sibTransId="{ABDA7EDA-B7E1-4C2B-A6A8-09BDFCF9BB9B}"/>
    <dgm:cxn modelId="{D237792B-AADA-4733-ABA4-F8852B26F757}" type="presOf" srcId="{8F7D37E1-117A-47A2-869E-3ABD08C78E17}" destId="{EEDF7D06-7297-4542-B7BE-2819C9ECEB6E}" srcOrd="0" destOrd="0" presId="urn:microsoft.com/office/officeart/2005/8/layout/lProcess2"/>
    <dgm:cxn modelId="{4C19402F-9F4C-49D4-B5C9-37E16EA7C18C}" type="presOf" srcId="{B4087431-B8F3-4A26-93B0-89283B14AD58}" destId="{E828613E-6A97-401F-8C36-DD9EF7BA964D}" srcOrd="0" destOrd="0" presId="urn:microsoft.com/office/officeart/2005/8/layout/lProcess2"/>
    <dgm:cxn modelId="{B8BE8C32-0285-495C-A76B-1E032F9E3781}" type="presOf" srcId="{9BF579E9-F60B-4F4A-9852-0BE44505ED5A}" destId="{9B198292-60E9-4DD2-BEBD-B5F8CF8DB41E}" srcOrd="0" destOrd="0" presId="urn:microsoft.com/office/officeart/2005/8/layout/lProcess2"/>
    <dgm:cxn modelId="{F6E1CF32-0F19-4002-8EA6-7AA21B1D2BD7}" type="presOf" srcId="{9BCC5A28-367E-43FA-896F-D2C25EF39281}" destId="{B4E289B5-D749-4485-A258-0437B944CD69}" srcOrd="1" destOrd="0" presId="urn:microsoft.com/office/officeart/2005/8/layout/lProcess2"/>
    <dgm:cxn modelId="{945D2D33-D5A4-4434-BCC6-FBD23EEA09C9}" srcId="{23663F2A-F87C-4E6B-B87B-C02CD5D826A6}" destId="{E13AFF77-E89F-4898-BEC1-DA00AC5D9E87}" srcOrd="1" destOrd="0" parTransId="{955B02C3-1CE4-4283-8333-9E13CFAD4B99}" sibTransId="{0C7690A4-0E95-4753-9FCF-65D4F170D915}"/>
    <dgm:cxn modelId="{1364CF33-9375-49A3-8FD8-9849011CFE2D}" type="presOf" srcId="{7590DCFD-495C-4FF8-8C95-003E2E0F068F}" destId="{35EF5491-B961-45F9-BE43-9D65C4936D67}" srcOrd="0" destOrd="0" presId="urn:microsoft.com/office/officeart/2005/8/layout/lProcess2"/>
    <dgm:cxn modelId="{28E1CB36-A172-4A37-B340-C69A68FC2D2D}" type="presOf" srcId="{33A6A80B-1057-41DD-9E29-6E8014E9F1D1}" destId="{AF1E21FA-E6C7-412A-9D17-16ACA85555BE}" srcOrd="0" destOrd="0" presId="urn:microsoft.com/office/officeart/2005/8/layout/lProcess2"/>
    <dgm:cxn modelId="{88BA6537-D396-4E5A-B226-21FB5F693144}" srcId="{4F22B388-33B4-4C18-BA78-469024C3990F}" destId="{B881934C-2DD5-44C5-A331-37D4D3D36072}" srcOrd="6" destOrd="0" parTransId="{396D5363-6DA5-492D-AB09-E4533CFE43BE}" sibTransId="{9E8B1F40-1AE7-4158-AEB5-2B45D51520D0}"/>
    <dgm:cxn modelId="{2B76723B-2DD9-43E9-A97D-91648AE023E1}" srcId="{F267AD26-46B4-4B3F-A97F-8C9CCBCB2312}" destId="{F1E80BD5-9CEB-4DA2-85A1-3023BD0E9CFA}" srcOrd="3" destOrd="0" parTransId="{C706159C-9929-46B6-A12A-301A1D40EAB5}" sibTransId="{78347951-6F9D-4890-8C72-07C87074AE4A}"/>
    <dgm:cxn modelId="{36DF0E3C-3421-4EB0-8800-DA48CAD39FCD}" srcId="{2A3A4AA1-A99E-449C-9E01-63086D54D6ED}" destId="{9BF579E9-F60B-4F4A-9852-0BE44505ED5A}" srcOrd="2" destOrd="0" parTransId="{6D679C4E-BD00-4464-B8FB-DFBD9C8297B0}" sibTransId="{9A8549B9-8F36-489F-9851-211D0D9846C4}"/>
    <dgm:cxn modelId="{C54D743D-B9E3-4D13-B424-E68C659E48B9}" srcId="{D44F0A3D-2099-4A9B-9426-754EEFCE085D}" destId="{F267AD26-46B4-4B3F-A97F-8C9CCBCB2312}" srcOrd="10" destOrd="0" parTransId="{5FF86B66-7235-4CE6-94FE-213AD1B363AD}" sibTransId="{9907AE00-10B5-4859-AF16-653CE2931281}"/>
    <dgm:cxn modelId="{41616B3E-D45D-4F79-BE50-10BCE096F68A}" srcId="{2A3A4AA1-A99E-449C-9E01-63086D54D6ED}" destId="{051EF900-38DD-4708-995E-AA4790FE27EA}" srcOrd="0" destOrd="0" parTransId="{F34397D7-BDB1-4146-ABD2-FBB4A24E4A2D}" sibTransId="{A6DC56F3-8D45-4168-BCCE-2D0958D65C32}"/>
    <dgm:cxn modelId="{96678840-82AC-43DF-B9FA-7D9CE6526EE1}" type="presOf" srcId="{17A8F986-7DB4-4492-B49F-65BF2DFDEC17}" destId="{FCF7F884-A6E4-404B-BF10-0D60AEAD0629}" srcOrd="0" destOrd="0" presId="urn:microsoft.com/office/officeart/2005/8/layout/lProcess2"/>
    <dgm:cxn modelId="{6638F55C-A68A-4371-B020-31FFBE4FD515}" srcId="{D23029C1-A8A9-48D5-95E9-D7F221DFF249}" destId="{9A840322-8E48-416B-B02D-C7D41A937FC4}" srcOrd="3" destOrd="0" parTransId="{32CE5F85-D1D0-4CF8-99D3-1A422485154C}" sibTransId="{70837F3B-A562-4A9E-AB4D-6F740F85E75B}"/>
    <dgm:cxn modelId="{FBB50F5D-49EA-419A-90F1-B280BE7923E9}" type="presOf" srcId="{A3DF5D48-0B3B-4CA0-84DF-4470886606FA}" destId="{7D948B6B-A546-4908-9CD7-09BECC1ED49A}" srcOrd="0" destOrd="0" presId="urn:microsoft.com/office/officeart/2005/8/layout/lProcess2"/>
    <dgm:cxn modelId="{AE59ED42-22E2-4E0C-9D4F-4ED69FF97A17}" srcId="{4F22B388-33B4-4C18-BA78-469024C3990F}" destId="{4E0330DB-1F88-48FD-825C-689A7A648CB8}" srcOrd="0" destOrd="0" parTransId="{DB0D635B-5919-48D8-AE7D-842960F2E3D1}" sibTransId="{05EBA86D-3C6B-41F5-BE47-FB753128EA16}"/>
    <dgm:cxn modelId="{C56D0043-50C2-4ADC-BE6C-3CC745523DCB}" type="presOf" srcId="{9A840322-8E48-416B-B02D-C7D41A937FC4}" destId="{B7C4DF82-D3E5-4964-8A81-5FA5651E5687}" srcOrd="0" destOrd="0" presId="urn:microsoft.com/office/officeart/2005/8/layout/lProcess2"/>
    <dgm:cxn modelId="{8F427663-940F-4942-B416-D7E3B3FEDEDB}" type="presOf" srcId="{4E0330DB-1F88-48FD-825C-689A7A648CB8}" destId="{2F5188D5-50A6-4ED5-B20E-A16DA8877954}" srcOrd="0" destOrd="0" presId="urn:microsoft.com/office/officeart/2005/8/layout/lProcess2"/>
    <dgm:cxn modelId="{50801964-2FA0-49A2-9B22-E30866BCDD44}" srcId="{01D35367-5361-4BC1-9233-9FE7C4580D5C}" destId="{6602023F-3D94-49AE-8F11-F49D6C74B810}" srcOrd="1" destOrd="0" parTransId="{4A4F5FD6-F82B-4266-9A37-B7631A28BADA}" sibTransId="{824A1C05-70F7-47C3-8B4C-4981B0BCA42B}"/>
    <dgm:cxn modelId="{0099D244-594E-44A7-B903-69A5D2C878A2}" type="presOf" srcId="{BA527DF8-D8FA-48C1-9A69-D80EAE59AE01}" destId="{C061A2F8-92B4-461D-8FD3-2501D9E3A180}" srcOrd="0" destOrd="0" presId="urn:microsoft.com/office/officeart/2005/8/layout/lProcess2"/>
    <dgm:cxn modelId="{FDBB1765-F208-42FE-9400-518B361D259A}" type="presOf" srcId="{2A3A4AA1-A99E-449C-9E01-63086D54D6ED}" destId="{4FDB53C1-D847-42D9-A7DC-5CF0EFBDB2D6}" srcOrd="0" destOrd="0" presId="urn:microsoft.com/office/officeart/2005/8/layout/lProcess2"/>
    <dgm:cxn modelId="{C85BBE66-242C-4242-8876-C49452E2F341}" type="presOf" srcId="{571C9B48-D391-4393-B3B2-3F6606BDBD37}" destId="{889BCA60-4C1C-4BD3-828B-6FE3012E69DC}" srcOrd="0" destOrd="0" presId="urn:microsoft.com/office/officeart/2005/8/layout/lProcess2"/>
    <dgm:cxn modelId="{72E65447-BC7D-49E0-8FBB-17A6BB37846F}" type="presOf" srcId="{F1E80BD5-9CEB-4DA2-85A1-3023BD0E9CFA}" destId="{35CC8E80-828F-41AE-A65B-857E9D156D7D}" srcOrd="0" destOrd="0" presId="urn:microsoft.com/office/officeart/2005/8/layout/lProcess2"/>
    <dgm:cxn modelId="{2AABE148-567B-4576-8BA3-FDD98264712C}" type="presOf" srcId="{F2A80D3E-B6B4-4250-A0D4-03892F9554B4}" destId="{7FA137D4-EDD3-4F43-8691-BA23B4D5FEDD}" srcOrd="0" destOrd="0" presId="urn:microsoft.com/office/officeart/2005/8/layout/lProcess2"/>
    <dgm:cxn modelId="{AB326B6A-5DBE-4B4B-8E41-B151D4D5A310}" srcId="{2A3A4AA1-A99E-449C-9E01-63086D54D6ED}" destId="{47A3D211-2F67-4B72-944D-9B7066CBD017}" srcOrd="1" destOrd="0" parTransId="{1DFF0574-F43C-4EF0-877D-6AD559DAEBE0}" sibTransId="{FE048336-EF01-4850-BA02-28DD5D029DEE}"/>
    <dgm:cxn modelId="{F7741A6B-2042-4A38-A9A1-877E1A7337C9}" type="presOf" srcId="{CD5DD1C9-FD99-4B7B-9052-C5DEAFEC498C}" destId="{0D613B82-8C97-4F93-9F14-AE6612174F1D}" srcOrd="1" destOrd="0" presId="urn:microsoft.com/office/officeart/2005/8/layout/lProcess2"/>
    <dgm:cxn modelId="{F0BB334B-9869-4B98-A045-3C3B2B8B14A9}" srcId="{A3DF5D48-0B3B-4CA0-84DF-4470886606FA}" destId="{5689FDD3-5194-4F96-97ED-FE033CF10775}" srcOrd="2" destOrd="0" parTransId="{3C4BC01E-BBDF-4F40-8AD1-EFF3D053E91B}" sibTransId="{5A29E5AB-F179-4D78-9561-A27A1B6EED1A}"/>
    <dgm:cxn modelId="{80754A4B-0E97-46E5-AC9D-C2FA35427C3E}" srcId="{F267AD26-46B4-4B3F-A97F-8C9CCBCB2312}" destId="{49FEE5DF-803F-4ADC-965C-BE929F832D16}" srcOrd="0" destOrd="0" parTransId="{877FA5B8-115E-4ED1-AD02-EC31E9B6578C}" sibTransId="{F6EBFBA5-B86B-4ED9-8269-E9736239C8D4}"/>
    <dgm:cxn modelId="{F4A69C4B-ED77-4602-8716-FC23B1911E18}" type="presOf" srcId="{B881934C-2DD5-44C5-A331-37D4D3D36072}" destId="{8BBBF2F9-A549-400A-B6D6-BD794C06BC45}" srcOrd="0" destOrd="0" presId="urn:microsoft.com/office/officeart/2005/8/layout/lProcess2"/>
    <dgm:cxn modelId="{B36A6F4C-88B4-40A5-BCEC-B66BA28D3B6F}" srcId="{9BCC5A28-367E-43FA-896F-D2C25EF39281}" destId="{E849031A-1CD5-4C3F-B86E-0F96EE032144}" srcOrd="1" destOrd="0" parTransId="{AC62EB72-3048-49C7-8560-F4C0D9CA6DB5}" sibTransId="{FD4EF1F0-F2EB-439B-9FCB-56D196EAC987}"/>
    <dgm:cxn modelId="{3EBF1E4D-7CE5-4BE9-A7A1-61A193C488C4}" srcId="{D44F0A3D-2099-4A9B-9426-754EEFCE085D}" destId="{E269AE19-11B7-445F-AC69-F6B2CE42A727}" srcOrd="1" destOrd="0" parTransId="{F2204FFA-24FE-4A94-8A64-F466AFADFAE4}" sibTransId="{4BB04266-0DB0-46A8-94BD-CF382774283D}"/>
    <dgm:cxn modelId="{5C34646D-582F-442B-B4CB-DA07C53D306E}" srcId="{D44F0A3D-2099-4A9B-9426-754EEFCE085D}" destId="{CD5DD1C9-FD99-4B7B-9052-C5DEAFEC498C}" srcOrd="8" destOrd="0" parTransId="{77528B49-196C-4E2F-B00E-B7C0FA0616A9}" sibTransId="{8697562B-6200-42FD-AF82-5C36547DAE03}"/>
    <dgm:cxn modelId="{74F7AA6D-4AD3-4ABB-8086-641FBF457CFD}" type="presOf" srcId="{051EF900-38DD-4708-995E-AA4790FE27EA}" destId="{92411EEF-DA8A-498B-A98C-E6334D7716CD}" srcOrd="0" destOrd="0" presId="urn:microsoft.com/office/officeart/2005/8/layout/lProcess2"/>
    <dgm:cxn modelId="{1E1E104F-02C2-4126-A577-7AFB0FE6B509}" srcId="{E269AE19-11B7-445F-AC69-F6B2CE42A727}" destId="{C5E1C58F-EB21-4D45-A4A2-C9238DA8DD42}" srcOrd="6" destOrd="0" parTransId="{7AFDFFAB-FB89-4BF6-A52E-1B351D5C52B2}" sibTransId="{56006300-5BFD-4933-89DD-D97022B92B33}"/>
    <dgm:cxn modelId="{134E6650-38D0-4D79-B4DB-358D5AB7D51F}" srcId="{D44F0A3D-2099-4A9B-9426-754EEFCE085D}" destId="{4F22B388-33B4-4C18-BA78-469024C3990F}" srcOrd="11" destOrd="0" parTransId="{BE8A34CC-57DF-449A-8C99-3F9ACB4BEBC9}" sibTransId="{D290BA9B-A425-411B-94AE-379E1121FAC9}"/>
    <dgm:cxn modelId="{22363271-709F-49D6-9091-AB76EEFE11B2}" type="presOf" srcId="{226FA781-EB87-42D6-86F1-D57D65B8D94D}" destId="{FD073019-2BB7-4D52-8594-18739F0B9486}" srcOrd="0" destOrd="0" presId="urn:microsoft.com/office/officeart/2005/8/layout/lProcess2"/>
    <dgm:cxn modelId="{38680572-57EB-424E-8805-C148BABBE651}" type="presOf" srcId="{4FED1A7C-1772-411D-8B35-7FB3831C4F32}" destId="{007A64CC-F1A9-4DA9-A72D-767DADF42B44}" srcOrd="0" destOrd="0" presId="urn:microsoft.com/office/officeart/2005/8/layout/lProcess2"/>
    <dgm:cxn modelId="{58B87F72-973D-4A16-AD4E-E21BEA46D60E}" type="presOf" srcId="{796A5D99-0C0C-48A1-99BB-95779D5E25CD}" destId="{F2C35471-D406-4751-B085-65FD1495161D}" srcOrd="0" destOrd="0" presId="urn:microsoft.com/office/officeart/2005/8/layout/lProcess2"/>
    <dgm:cxn modelId="{F8D00153-E95B-4CBC-BD89-DE8846607E8D}" type="presOf" srcId="{BD4B2926-DBD3-4C58-B069-36FFC412A096}" destId="{9D0E92E2-E378-4EE0-8B62-239BB8F0A03D}" srcOrd="0" destOrd="0" presId="urn:microsoft.com/office/officeart/2005/8/layout/lProcess2"/>
    <dgm:cxn modelId="{EF3D5B54-D8BA-4272-B9FA-0ECA459CC026}" type="presOf" srcId="{56752AFD-A132-47EA-A01B-06BFDF211B0C}" destId="{35320837-5B17-4193-9574-5CBF4A36BA38}" srcOrd="0" destOrd="0" presId="urn:microsoft.com/office/officeart/2005/8/layout/lProcess2"/>
    <dgm:cxn modelId="{B5376854-FD15-4FCC-8F32-79A0C150EF47}" srcId="{47AC8A97-AE1C-4D64-8537-CED6E7233394}" destId="{56752AFD-A132-47EA-A01B-06BFDF211B0C}" srcOrd="4" destOrd="0" parTransId="{9218E105-737A-4181-9FDB-928D2F7DDB6A}" sibTransId="{79AD879A-A73C-46E2-B018-B4BD1307BEF4}"/>
    <dgm:cxn modelId="{A0815854-62C3-4D1B-9921-953D89FA5B35}" type="presOf" srcId="{0AEE6DDC-F050-42C7-BF47-CD56F705BCA6}" destId="{B96C145F-04F2-4D18-A250-818DFAB14154}" srcOrd="0" destOrd="0" presId="urn:microsoft.com/office/officeart/2005/8/layout/lProcess2"/>
    <dgm:cxn modelId="{0ABC9174-8E37-4D03-A029-F762905B45D0}" srcId="{F267AD26-46B4-4B3F-A97F-8C9CCBCB2312}" destId="{576C2236-32ED-4F37-AD97-81F7BD2F1F0C}" srcOrd="2" destOrd="0" parTransId="{B63997F0-1748-4937-973B-173CB17F6C38}" sibTransId="{21EF7EF4-C990-469A-955E-976773C0818B}"/>
    <dgm:cxn modelId="{0B4D0076-8AB9-42E6-A27A-82819431622D}" type="presOf" srcId="{F267AD26-46B4-4B3F-A97F-8C9CCBCB2312}" destId="{2E5CB1EC-B298-43BC-A838-0836D316C703}" srcOrd="0" destOrd="0" presId="urn:microsoft.com/office/officeart/2005/8/layout/lProcess2"/>
    <dgm:cxn modelId="{B4F9B856-AA18-4845-93F5-58360C1DE612}" type="presOf" srcId="{A3DF5D48-0B3B-4CA0-84DF-4470886606FA}" destId="{45DB99BD-2DBB-4EE5-9560-65800D121908}" srcOrd="1" destOrd="0" presId="urn:microsoft.com/office/officeart/2005/8/layout/lProcess2"/>
    <dgm:cxn modelId="{5A4C3E77-20E3-403C-8BA5-3A6BC93729A8}" type="presOf" srcId="{0AE2E5D7-C9CA-4DAC-8276-EE4C2A8E1DEE}" destId="{9A59D310-9155-41E6-AF7B-3BA5859416DA}" srcOrd="0" destOrd="0" presId="urn:microsoft.com/office/officeart/2005/8/layout/lProcess2"/>
    <dgm:cxn modelId="{085F5E78-ACA5-4185-94B0-891672EE3F7E}" type="presOf" srcId="{4F22B388-33B4-4C18-BA78-469024C3990F}" destId="{92DE0515-590C-4949-B0E9-424651D0591F}" srcOrd="0" destOrd="0" presId="urn:microsoft.com/office/officeart/2005/8/layout/lProcess2"/>
    <dgm:cxn modelId="{488E9278-D443-4FA0-93AB-94E5022DB0C4}" type="presOf" srcId="{E269AE19-11B7-445F-AC69-F6B2CE42A727}" destId="{5E93341F-696C-4B30-A28E-61EC5F1A0AE3}" srcOrd="0" destOrd="0" presId="urn:microsoft.com/office/officeart/2005/8/layout/lProcess2"/>
    <dgm:cxn modelId="{4214E958-8B94-4895-83AE-BB3844847021}" srcId="{D44F0A3D-2099-4A9B-9426-754EEFCE085D}" destId="{0AEE6DDC-F050-42C7-BF47-CD56F705BCA6}" srcOrd="9" destOrd="0" parTransId="{31E6353E-204C-4BEB-9DD6-6F2A6317D9BF}" sibTransId="{CE696B5D-4C00-4989-AA62-27E7F12214B4}"/>
    <dgm:cxn modelId="{F9515779-0B46-416C-B31A-E54916BD6AEA}" type="presOf" srcId="{26754B42-A0A5-47DB-9A95-033994A3230B}" destId="{31E41BA5-5B08-40FF-9325-FEFB7A6BB2AA}" srcOrd="0" destOrd="0" presId="urn:microsoft.com/office/officeart/2005/8/layout/lProcess2"/>
    <dgm:cxn modelId="{CF90945A-E548-450F-82AB-C03F7B777FD3}" srcId="{D44F0A3D-2099-4A9B-9426-754EEFCE085D}" destId="{47AC8A97-AE1C-4D64-8537-CED6E7233394}" srcOrd="0" destOrd="0" parTransId="{4F80A653-59CB-4253-94CA-0FF87DDFB46C}" sibTransId="{9A025FA8-AF44-4EB0-940D-B01423E3AC43}"/>
    <dgm:cxn modelId="{0EEFAD7C-8EA7-4398-AA3F-A9DB888FC980}" srcId="{D44F0A3D-2099-4A9B-9426-754EEFCE085D}" destId="{D23029C1-A8A9-48D5-95E9-D7F221DFF249}" srcOrd="7" destOrd="0" parTransId="{481D3633-B216-4224-A87A-A96D2E3B90B3}" sibTransId="{CD27E255-5B0C-4403-B299-AB3FC5E54B86}"/>
    <dgm:cxn modelId="{F15B807F-228F-4C37-9EA7-8062DA61B36B}" type="presOf" srcId="{85862015-F02B-4B53-B1A8-5A4BA56AC021}" destId="{0279FF88-477E-4A00-ABDD-560954F6E3FC}" srcOrd="0" destOrd="0" presId="urn:microsoft.com/office/officeart/2005/8/layout/lProcess2"/>
    <dgm:cxn modelId="{23863E80-7197-4FE2-A9E1-71F1A098B942}" type="presOf" srcId="{272CAAB8-328C-452C-B674-8CCBC40EB4D6}" destId="{94829F4F-E422-4E6B-B1FE-4C98E22B4707}" srcOrd="0" destOrd="0" presId="urn:microsoft.com/office/officeart/2005/8/layout/lProcess2"/>
    <dgm:cxn modelId="{F9F2A581-F1BE-41C4-B247-E213A501F61E}" srcId="{E269AE19-11B7-445F-AC69-F6B2CE42A727}" destId="{05E216CE-36DE-49E7-B0B1-734F6C79767F}" srcOrd="4" destOrd="0" parTransId="{7F6395C6-45A5-409C-AF0D-0AE6333F3F46}" sibTransId="{6B2C9CA6-E021-4B98-8606-06E8329CD237}"/>
    <dgm:cxn modelId="{D39B1682-2728-48DD-9A24-C17AC4572942}" type="presOf" srcId="{5547FF0D-CF60-416E-A55E-937B306DFF3E}" destId="{61A5CE60-9CC2-48C4-A100-7AA7AC1CBEC1}" srcOrd="0" destOrd="0" presId="urn:microsoft.com/office/officeart/2005/8/layout/lProcess2"/>
    <dgm:cxn modelId="{EB4B4782-8779-4DEB-B942-26FB114CD915}" type="presOf" srcId="{1101B79C-A4BB-4A47-94B7-7CB41EA2581D}" destId="{ED91729D-EC44-4314-8B6D-7E86958E1BAA}" srcOrd="0" destOrd="0" presId="urn:microsoft.com/office/officeart/2005/8/layout/lProcess2"/>
    <dgm:cxn modelId="{11487582-DAC3-4D3C-9E00-01F55C07722B}" srcId="{9BCC5A28-367E-43FA-896F-D2C25EF39281}" destId="{85A775CC-D60E-4428-BDF5-EC35354D9A16}" srcOrd="3" destOrd="0" parTransId="{9FA21156-DAF9-4903-9B85-2AD548F83B7C}" sibTransId="{7DEAAA51-1362-46E3-BC0E-34E1504D5BE1}"/>
    <dgm:cxn modelId="{D5033783-9D70-4ACE-87E1-EA2088E355A9}" type="presOf" srcId="{47AC8A97-AE1C-4D64-8537-CED6E7233394}" destId="{7EC0DF5C-EEA2-4B26-8470-22EEA7664A50}" srcOrd="1" destOrd="0" presId="urn:microsoft.com/office/officeart/2005/8/layout/lProcess2"/>
    <dgm:cxn modelId="{08E53385-06DA-414F-BCFB-B8CEA1561806}" srcId="{4F22B388-33B4-4C18-BA78-469024C3990F}" destId="{92AFC893-A982-4C45-96F4-D47289EB7425}" srcOrd="7" destOrd="0" parTransId="{80D6F69B-58F4-48BF-9D16-C0F25062E855}" sibTransId="{1BB5183A-6819-4027-9387-1BA670282C0F}"/>
    <dgm:cxn modelId="{57DD5785-286B-4A0E-91A1-6F35EC7AD20A}" srcId="{A3DF5D48-0B3B-4CA0-84DF-4470886606FA}" destId="{7590DCFD-495C-4FF8-8C95-003E2E0F068F}" srcOrd="3" destOrd="0" parTransId="{98E2B8D6-0D35-4751-B467-BFCF3F05A855}" sibTransId="{3EC5B3D2-7871-41EC-B9BF-4343A62937A9}"/>
    <dgm:cxn modelId="{22ACDE85-CF0D-4028-AD48-8ECF89F62324}" srcId="{47AC8A97-AE1C-4D64-8537-CED6E7233394}" destId="{B3D1D800-1C0E-4A65-B233-132EDEBC0841}" srcOrd="1" destOrd="0" parTransId="{C97C379E-2E09-433E-B5C9-0C04074F22D5}" sibTransId="{A6B79A72-BA97-4FC4-A987-F52D8A9DF7CF}"/>
    <dgm:cxn modelId="{420DDD86-BC72-428C-9721-7C4050813E80}" type="presOf" srcId="{23663F2A-F87C-4E6B-B87B-C02CD5D826A6}" destId="{1B19C7B7-B620-48B9-ADC9-725F68F7D21F}" srcOrd="0" destOrd="0" presId="urn:microsoft.com/office/officeart/2005/8/layout/lProcess2"/>
    <dgm:cxn modelId="{A5972087-7F23-4008-BD2F-14E7BF4F583C}" type="presOf" srcId="{576C2236-32ED-4F37-AD97-81F7BD2F1F0C}" destId="{AEE6FABC-55F5-45CE-81C1-FF0C61A3655D}" srcOrd="0" destOrd="0" presId="urn:microsoft.com/office/officeart/2005/8/layout/lProcess2"/>
    <dgm:cxn modelId="{8EA25D8D-E92D-40B6-B4D8-CDAA6C1F18F7}" type="presOf" srcId="{6602023F-3D94-49AE-8F11-F49D6C74B810}" destId="{87B41115-5B2C-437B-AB3E-79F9CE7609BB}" srcOrd="0" destOrd="0" presId="urn:microsoft.com/office/officeart/2005/8/layout/lProcess2"/>
    <dgm:cxn modelId="{220EFF91-4ECF-4A77-B177-3622E0DC402D}" type="presOf" srcId="{47AC8A97-AE1C-4D64-8537-CED6E7233394}" destId="{41CBA4F6-B7D8-4D02-8550-2D3246111D2A}" srcOrd="0" destOrd="0" presId="urn:microsoft.com/office/officeart/2005/8/layout/lProcess2"/>
    <dgm:cxn modelId="{A69D2B92-4AFD-432D-BAAD-81177A188D39}" srcId="{9BCC5A28-367E-43FA-896F-D2C25EF39281}" destId="{FF53F23F-6978-4A6D-8235-C86A80DC0984}" srcOrd="0" destOrd="0" parTransId="{1F67582A-6860-47D0-80AA-99DC08A6834E}" sibTransId="{45CD2ECD-05B3-4966-B551-139C8B9E00F4}"/>
    <dgm:cxn modelId="{57766492-88EE-4BCF-B228-A12E1FA9F9C0}" type="presOf" srcId="{9BCC5A28-367E-43FA-896F-D2C25EF39281}" destId="{38DECC91-9FF5-4193-9013-C5323F79F5C2}" srcOrd="0" destOrd="0" presId="urn:microsoft.com/office/officeart/2005/8/layout/lProcess2"/>
    <dgm:cxn modelId="{83570B94-6902-43C7-8A0A-490A4ECAF73F}" srcId="{47AC8A97-AE1C-4D64-8537-CED6E7233394}" destId="{85862015-F02B-4B53-B1A8-5A4BA56AC021}" srcOrd="5" destOrd="0" parTransId="{D34BD1FF-8BED-4CCD-9CD4-B23B60BAB23F}" sibTransId="{9FC93C94-C663-4F79-A6E8-7211FE3550AA}"/>
    <dgm:cxn modelId="{D7D49094-C4FD-4EBF-B3FE-964AE92B2E88}" type="presOf" srcId="{492E5917-BF6E-4CD4-BE13-07129A978781}" destId="{EC489CA0-F12A-45A8-8BCF-C818F9720D68}" srcOrd="0" destOrd="0" presId="urn:microsoft.com/office/officeart/2005/8/layout/lProcess2"/>
    <dgm:cxn modelId="{DDF5E595-C79B-416A-90EC-D4B92F92D829}" srcId="{F267AD26-46B4-4B3F-A97F-8C9CCBCB2312}" destId="{492E5917-BF6E-4CD4-BE13-07129A978781}" srcOrd="4" destOrd="0" parTransId="{3E8DC94C-470A-4FB7-A968-9436A3A3D4B5}" sibTransId="{3D9AA331-E092-495C-8428-63E220876F3E}"/>
    <dgm:cxn modelId="{F5128296-E42C-4E0B-B1F4-0BF02AD657B7}" type="presOf" srcId="{BE2961FB-FD61-4E83-A5E6-32E9F2E2AA39}" destId="{D4316703-FC6C-4BCC-86BE-C31938419920}" srcOrd="0" destOrd="0" presId="urn:microsoft.com/office/officeart/2005/8/layout/lProcess2"/>
    <dgm:cxn modelId="{2F624E98-B796-4394-AF49-DA690AD64F43}" type="presOf" srcId="{D6327EFA-1EE7-4648-B655-68451317374C}" destId="{0A58BFB1-99A3-4B0D-B5DC-C37553E7FB10}" srcOrd="0" destOrd="0" presId="urn:microsoft.com/office/officeart/2005/8/layout/lProcess2"/>
    <dgm:cxn modelId="{46D4899E-0721-4186-97ED-3128637C8844}" srcId="{4F22B388-33B4-4C18-BA78-469024C3990F}" destId="{F2A80D3E-B6B4-4250-A0D4-03892F9554B4}" srcOrd="5" destOrd="0" parTransId="{6EBA8532-1D6A-4FCE-A08A-7AC0189913F5}" sibTransId="{56639803-3CAD-455B-A08D-B8DE1800A990}"/>
    <dgm:cxn modelId="{9E63009F-EEDE-4DB8-8E34-009A4CBF078B}" srcId="{D23029C1-A8A9-48D5-95E9-D7F221DFF249}" destId="{BA527DF8-D8FA-48C1-9A69-D80EAE59AE01}" srcOrd="2" destOrd="0" parTransId="{2CC34160-89BC-4B96-8C42-68FAF8220192}" sibTransId="{17C6625E-D5F9-4F55-B0C9-84C0D7E4D8CF}"/>
    <dgm:cxn modelId="{CFD25A9F-4B55-46F3-A6F8-CF49CA13C9BC}" srcId="{9BCC5A28-367E-43FA-896F-D2C25EF39281}" destId="{E71298B4-C949-488C-8AAF-882D3FA427D0}" srcOrd="2" destOrd="0" parTransId="{06E80BC3-4C3A-4253-9612-0EA97E5224EF}" sibTransId="{7C53E1F9-5FE8-4536-A892-3DF82971978C}"/>
    <dgm:cxn modelId="{976EBBA0-CB66-4F82-9498-E4AF3067EB19}" type="presOf" srcId="{F267AD26-46B4-4B3F-A97F-8C9CCBCB2312}" destId="{23004172-39B2-44C4-B9DE-FAE5AC781777}" srcOrd="1" destOrd="0" presId="urn:microsoft.com/office/officeart/2005/8/layout/lProcess2"/>
    <dgm:cxn modelId="{761CDCA1-BE99-4A7F-9DDA-5F015C374FE3}" srcId="{A3DF5D48-0B3B-4CA0-84DF-4470886606FA}" destId="{C20E097A-9C1B-4A26-AD90-8BEDFD126256}" srcOrd="4" destOrd="0" parTransId="{B6D49030-8D12-4247-999D-DF2520E9496E}" sibTransId="{CC167F3D-3737-4B43-B2F0-28801F59622E}"/>
    <dgm:cxn modelId="{E2EBCFA2-9092-4B44-B0FD-4D03880CAA1F}" srcId="{4F22B388-33B4-4C18-BA78-469024C3990F}" destId="{547198A0-DA56-4FF9-B5F0-5FBD2F9A9580}" srcOrd="3" destOrd="0" parTransId="{44E8BA23-F3FA-4C76-B1BA-691B24106CB5}" sibTransId="{F00B9780-3CEB-4718-9FF8-9B622DF225E3}"/>
    <dgm:cxn modelId="{ED6D23A5-D61E-4A99-8253-94E1F15ABFA6}" type="presOf" srcId="{DFB1F17C-5D69-450B-8E55-2C2F1293A567}" destId="{891AD60A-90E5-439A-94E8-B9506F2CEA80}" srcOrd="0" destOrd="0" presId="urn:microsoft.com/office/officeart/2005/8/layout/lProcess2"/>
    <dgm:cxn modelId="{B0503EA5-CC81-4328-9AE7-6A414F32ECA2}" type="presOf" srcId="{C9CBBC72-8A07-4B65-BB34-5BE7668870D0}" destId="{8B737B71-6E4B-476C-81CD-3A69E029BD2B}" srcOrd="0" destOrd="0" presId="urn:microsoft.com/office/officeart/2005/8/layout/lProcess2"/>
    <dgm:cxn modelId="{36872BA7-0D12-43B1-88C5-3D5665AD37FE}" srcId="{E269AE19-11B7-445F-AC69-F6B2CE42A727}" destId="{30F92116-3412-46BE-BD55-96DA5FF4DB45}" srcOrd="1" destOrd="0" parTransId="{7EB80CD6-AA9D-46EB-8C3D-3DC7B720F13F}" sibTransId="{6CF3D3C0-C522-4554-9A1B-1E26DF6D3F42}"/>
    <dgm:cxn modelId="{1B6C2EA7-9986-41CF-9E48-4A49CF9105E3}" type="presOf" srcId="{547198A0-DA56-4FF9-B5F0-5FBD2F9A9580}" destId="{83E2BE3A-0F92-4BB2-BEA4-5EF9D75D4CC9}" srcOrd="0" destOrd="0" presId="urn:microsoft.com/office/officeart/2005/8/layout/lProcess2"/>
    <dgm:cxn modelId="{D2E89DA8-50A2-46F2-90CB-DDB39FDEC290}" type="presOf" srcId="{05A47ECC-5639-4B0A-A113-E2395109CE51}" destId="{4FF884CA-D18C-4539-B155-F3F10352641E}" srcOrd="0" destOrd="0" presId="urn:microsoft.com/office/officeart/2005/8/layout/lProcess2"/>
    <dgm:cxn modelId="{9E900AAA-61E1-42E3-92A5-7CED18405AF9}" type="presOf" srcId="{6BC8AC6F-0032-4D08-B112-FD3726B46202}" destId="{2F29D937-5A97-48BE-9CF3-1DA76913056F}" srcOrd="0" destOrd="0" presId="urn:microsoft.com/office/officeart/2005/8/layout/lProcess2"/>
    <dgm:cxn modelId="{19EA07AB-8A9C-46CD-9E3E-8F1B304E56D6}" type="presOf" srcId="{0AEE6DDC-F050-42C7-BF47-CD56F705BCA6}" destId="{2E52A7A5-AD23-4811-BFC2-79DE23ED5FF9}" srcOrd="1" destOrd="0" presId="urn:microsoft.com/office/officeart/2005/8/layout/lProcess2"/>
    <dgm:cxn modelId="{B25350AB-2129-4EBF-A446-3262ADF3C147}" type="presOf" srcId="{80495FCF-9AAD-4A18-B2A2-0DEFC875B6A0}" destId="{5214C292-13C3-4A02-98A2-89C744FF929C}" srcOrd="0" destOrd="0" presId="urn:microsoft.com/office/officeart/2005/8/layout/lProcess2"/>
    <dgm:cxn modelId="{477AE5AB-D85E-489D-BC44-04B799BAE6CB}" srcId="{23663F2A-F87C-4E6B-B87B-C02CD5D826A6}" destId="{4AA1C75B-2CED-4EC5-BE3E-BBB3FB569DEC}" srcOrd="4" destOrd="0" parTransId="{55207A31-40D3-47C4-A61A-6B6CEAE9BD86}" sibTransId="{CE03EF8D-5438-4416-AF83-0A11BE259CA8}"/>
    <dgm:cxn modelId="{EAC25CAC-F8C1-49E7-BE77-49607D3A54BD}" type="presOf" srcId="{E13AFF77-E89F-4898-BEC1-DA00AC5D9E87}" destId="{EFB1CEB8-9D32-4932-98F8-A76D7F47B535}" srcOrd="0" destOrd="0" presId="urn:microsoft.com/office/officeart/2005/8/layout/lProcess2"/>
    <dgm:cxn modelId="{AB5E39AD-7858-4DBD-974A-9A106951DA08}" srcId="{D23029C1-A8A9-48D5-95E9-D7F221DFF249}" destId="{9B003BA1-502B-40E4-ADB1-47E65DE0EF5D}" srcOrd="0" destOrd="0" parTransId="{43D5734C-2231-4CA3-947B-F64F8803DC0D}" sibTransId="{6634660A-80C7-4751-B7C2-52CB09803F56}"/>
    <dgm:cxn modelId="{D5689DAD-F8AD-415C-AF15-D338D985E21E}" type="presOf" srcId="{05E216CE-36DE-49E7-B0B1-734F6C79767F}" destId="{FC2558CF-6E3B-4BF2-B235-6528E0EF13B3}" srcOrd="0" destOrd="0" presId="urn:microsoft.com/office/officeart/2005/8/layout/lProcess2"/>
    <dgm:cxn modelId="{0735EEAD-629C-4992-A9BD-8BB39B3EE0CE}" srcId="{A3DF5D48-0B3B-4CA0-84DF-4470886606FA}" destId="{1101B79C-A4BB-4A47-94B7-7CB41EA2581D}" srcOrd="5" destOrd="0" parTransId="{7EC3011B-F279-45FD-B1E5-43AC6CAA2B0D}" sibTransId="{0E674573-3C1B-43A9-8C3C-528D9076C386}"/>
    <dgm:cxn modelId="{5C7575AF-AF58-46D0-9943-D1B21AF4E652}" srcId="{D23029C1-A8A9-48D5-95E9-D7F221DFF249}" destId="{226FA781-EB87-42D6-86F1-D57D65B8D94D}" srcOrd="4" destOrd="0" parTransId="{5751259E-809D-4E68-8769-96901FB41A23}" sibTransId="{7EE562EB-095D-4656-AA6C-02D8CA9FAA4B}"/>
    <dgm:cxn modelId="{F234BDB1-0A0D-4187-9C64-8620AADE1B6B}" srcId="{D44F0A3D-2099-4A9B-9426-754EEFCE085D}" destId="{9BCC5A28-367E-43FA-896F-D2C25EF39281}" srcOrd="6" destOrd="0" parTransId="{1908C444-F275-4FE2-A811-7049ECFE6AA7}" sibTransId="{963EA5C2-7BF8-4320-A3A5-BEA9D815625B}"/>
    <dgm:cxn modelId="{7A513DB4-134B-402E-AE90-162690980294}" type="presOf" srcId="{E71298B4-C949-488C-8AAF-882D3FA427D0}" destId="{8D2EFB72-CA6F-4D5D-AE2C-2303EC0E3D74}" srcOrd="0" destOrd="0" presId="urn:microsoft.com/office/officeart/2005/8/layout/lProcess2"/>
    <dgm:cxn modelId="{50742AB6-035F-4585-A503-D7FFE48455FF}" type="presOf" srcId="{92AFC893-A982-4C45-96F4-D47289EB7425}" destId="{C91639CB-BF7B-4455-B8EC-48746935740D}" srcOrd="0" destOrd="0" presId="urn:microsoft.com/office/officeart/2005/8/layout/lProcess2"/>
    <dgm:cxn modelId="{C140D7BB-CECB-445E-9FDB-3699163C0DB2}" type="presOf" srcId="{409922B1-3980-4335-AF25-98A2CA0BBB68}" destId="{79FECED4-163C-4643-B13A-6699CD7EE6B5}" srcOrd="0" destOrd="0" presId="urn:microsoft.com/office/officeart/2005/8/layout/lProcess2"/>
    <dgm:cxn modelId="{62C6DDBC-E25A-49B8-9E23-1F682504A175}" type="presOf" srcId="{9FEA015F-3671-43F7-89AC-540350562F9E}" destId="{9BCCB492-30F8-4D33-BF36-C00030F678FB}" srcOrd="0" destOrd="0" presId="urn:microsoft.com/office/officeart/2005/8/layout/lProcess2"/>
    <dgm:cxn modelId="{3B0A0ABD-1E31-4A2C-A257-74EF0FE628DB}" srcId="{47AC8A97-AE1C-4D64-8537-CED6E7233394}" destId="{BE2961FB-FD61-4E83-A5E6-32E9F2E2AA39}" srcOrd="3" destOrd="0" parTransId="{4C063772-D789-4BEE-9D85-D85D3DA064E8}" sibTransId="{67014B28-1B66-4221-8CA7-AEA999F85A4B}"/>
    <dgm:cxn modelId="{25177ABE-FD7F-4C01-845B-F5F462E33394}" srcId="{4F22B388-33B4-4C18-BA78-469024C3990F}" destId="{5547FF0D-CF60-416E-A55E-937B306DFF3E}" srcOrd="1" destOrd="0" parTransId="{E8B0EB6E-72A4-4A4C-9185-76A6889AF228}" sibTransId="{054CC2D5-3E79-4F3A-B3FE-DC52E9C9F6AC}"/>
    <dgm:cxn modelId="{645CD2BE-D0C1-4E2E-B6C2-5F32B6A9C3D7}" srcId="{0AEE6DDC-F050-42C7-BF47-CD56F705BCA6}" destId="{B3D19D3B-CB69-493B-AAFE-464ADE81B281}" srcOrd="1" destOrd="0" parTransId="{6E40E443-DA83-4714-9329-3D184EB6B6A9}" sibTransId="{7704121E-83F6-4921-A50F-CB3239FF7D9F}"/>
    <dgm:cxn modelId="{787DCCC1-D406-45E0-A18C-D2A9CAD4A59E}" srcId="{4F22B388-33B4-4C18-BA78-469024C3990F}" destId="{571C9B48-D391-4393-B3B2-3F6606BDBD37}" srcOrd="2" destOrd="0" parTransId="{0CAE1739-20D4-474E-AB40-B3EEED4A225E}" sibTransId="{798D3E3E-2625-434D-8E0F-F9222AF93CB9}"/>
    <dgm:cxn modelId="{9F1382C4-F51B-40C3-A20A-E8F58FAE9C6D}" srcId="{D44F0A3D-2099-4A9B-9426-754EEFCE085D}" destId="{A3DF5D48-0B3B-4CA0-84DF-4470886606FA}" srcOrd="4" destOrd="0" parTransId="{0829D4A6-A1D4-4BDB-AA9E-0E5DC99A34DE}" sibTransId="{FA9B03F4-927E-452B-8196-18349642E3E5}"/>
    <dgm:cxn modelId="{2FD7F9C4-F807-42BE-9A9C-176E06A86A15}" srcId="{01D35367-5361-4BC1-9233-9FE7C4580D5C}" destId="{E3D34302-CE95-4CDD-969A-542F131CB705}" srcOrd="6" destOrd="0" parTransId="{6C7B843C-0355-496E-ABD7-3C5AB48991C1}" sibTransId="{0EE5337F-9FA4-4F64-9FB3-FBC5112F04F7}"/>
    <dgm:cxn modelId="{15E440C5-C228-4818-9152-26F18D5BE8FC}" type="presOf" srcId="{9C18D675-A381-40B4-BB4A-512A3F96D8AD}" destId="{83BF3D23-399A-41B9-BD99-C8B04D1C7C1C}" srcOrd="0" destOrd="0" presId="urn:microsoft.com/office/officeart/2005/8/layout/lProcess2"/>
    <dgm:cxn modelId="{2A8BAFCA-143A-4FF6-A2C3-369EBFE96982}" type="presOf" srcId="{14F2B254-3346-4E44-BAD3-E69E9A5D58AC}" destId="{928113C8-D123-4F06-A693-39C58BC440D3}" srcOrd="0" destOrd="0" presId="urn:microsoft.com/office/officeart/2005/8/layout/lProcess2"/>
    <dgm:cxn modelId="{B496D7CA-9462-419E-848F-E4F3E184E1B9}" srcId="{01D35367-5361-4BC1-9233-9FE7C4580D5C}" destId="{9C18D675-A381-40B4-BB4A-512A3F96D8AD}" srcOrd="2" destOrd="0" parTransId="{AB51AB2C-060E-41D1-86E5-493525E84F13}" sibTransId="{C172B10C-5083-4DF5-900B-FA88954979BF}"/>
    <dgm:cxn modelId="{59D988CF-376F-41BA-9D1D-27721939D430}" type="presOf" srcId="{84322958-90FE-4027-9C91-677C6D07C85C}" destId="{381160A5-E038-4504-AE80-2D1FA5E5D056}" srcOrd="0" destOrd="0" presId="urn:microsoft.com/office/officeart/2005/8/layout/lProcess2"/>
    <dgm:cxn modelId="{34984ED0-AA3B-4751-8436-AD4521D62011}" srcId="{47AC8A97-AE1C-4D64-8537-CED6E7233394}" destId="{9FEA015F-3671-43F7-89AC-540350562F9E}" srcOrd="0" destOrd="0" parTransId="{1A5F96D1-5FDF-4EDD-81FB-E9678DA4E7FD}" sibTransId="{DA2E9F28-6DC4-4125-9196-3FED60C4073E}"/>
    <dgm:cxn modelId="{C255E9D1-B8CD-46BC-A8E0-AB1D0C60D2C1}" srcId="{D44F0A3D-2099-4A9B-9426-754EEFCE085D}" destId="{2A3A4AA1-A99E-449C-9E01-63086D54D6ED}" srcOrd="5" destOrd="0" parTransId="{EBAE2D26-09F9-4983-9FB9-D5A0326DCE70}" sibTransId="{EF9BFF76-7786-4DE3-B7B2-3207E20A65FF}"/>
    <dgm:cxn modelId="{C4DFEED1-C38F-4E5A-989D-1BDECA7CB701}" srcId="{D23029C1-A8A9-48D5-95E9-D7F221DFF249}" destId="{F1F07D09-FEAF-43E9-9701-B88CE93AAEF9}" srcOrd="1" destOrd="0" parTransId="{D4E1EBB4-662D-445F-A226-0E99612C8FA9}" sibTransId="{A544AFC4-2960-41D9-BD5C-ACB3B8F20BF1}"/>
    <dgm:cxn modelId="{8B7DFCD4-033F-4E07-9BCF-1185A8689FAF}" srcId="{23663F2A-F87C-4E6B-B87B-C02CD5D826A6}" destId="{33A6A80B-1057-41DD-9E29-6E8014E9F1D1}" srcOrd="0" destOrd="0" parTransId="{7098BF52-B3A9-430F-8550-E643B3D9647E}" sibTransId="{82615B7A-3BFF-4241-A2BE-BD9D07432869}"/>
    <dgm:cxn modelId="{199BA1D5-9409-4F8E-85E8-AF3452A22E08}" srcId="{0AEE6DDC-F050-42C7-BF47-CD56F705BCA6}" destId="{C9CBBC72-8A07-4B65-BB34-5BE7668870D0}" srcOrd="2" destOrd="0" parTransId="{18387869-9871-48E7-9B90-1D6F94F19DED}" sibTransId="{CD2E47E6-1A59-4B92-B3AF-3C7742047508}"/>
    <dgm:cxn modelId="{8F3EC4D5-F0D8-4DCD-B8EE-6E13165D91FD}" srcId="{E269AE19-11B7-445F-AC69-F6B2CE42A727}" destId="{A42893AE-4C48-4D84-BAFC-70802BE6A352}" srcOrd="7" destOrd="0" parTransId="{EDB4F6AD-0FD4-4F1A-A65B-AA5A68DD1FBD}" sibTransId="{717014C1-9022-4DC3-8D3D-4FE3A1DFCF4A}"/>
    <dgm:cxn modelId="{BAEE79D6-AD27-4A6E-8156-82AC0F706F61}" type="presOf" srcId="{9B003BA1-502B-40E4-ADB1-47E65DE0EF5D}" destId="{9D6D94D8-0B32-44C5-AF21-7DE8CD73C3C8}" srcOrd="0" destOrd="0" presId="urn:microsoft.com/office/officeart/2005/8/layout/lProcess2"/>
    <dgm:cxn modelId="{ABA040D7-E9C3-4D43-BFE5-91D36918CD8B}" srcId="{E269AE19-11B7-445F-AC69-F6B2CE42A727}" destId="{DF695E85-4BE1-410B-A7AB-A1358F4F6E8F}" srcOrd="5" destOrd="0" parTransId="{E3F84293-09D9-4B1D-A20C-38F4AD41FD97}" sibTransId="{475D2DC8-BFF5-47CA-BE1E-DB552A75A617}"/>
    <dgm:cxn modelId="{734B18D9-0CB5-4331-B8D4-9B7C032C9F1D}" type="presOf" srcId="{C5E1C58F-EB21-4D45-A4A2-C9238DA8DD42}" destId="{945C6504-FA75-4E8F-974D-82DBC7BD202D}" srcOrd="0" destOrd="0" presId="urn:microsoft.com/office/officeart/2005/8/layout/lProcess2"/>
    <dgm:cxn modelId="{CD7552DB-83DD-4E2C-9824-29789E8878CA}" srcId="{0AEE6DDC-F050-42C7-BF47-CD56F705BCA6}" destId="{0AE2E5D7-C9CA-4DAC-8276-EE4C2A8E1DEE}" srcOrd="0" destOrd="0" parTransId="{DF8264E5-0A51-4559-B58F-4082B3ED6E89}" sibTransId="{C36A6459-8944-4C22-8C10-4CFF5BE1C709}"/>
    <dgm:cxn modelId="{C59C36DD-62A1-45CB-9DC2-8731BB2FEEC2}" type="presOf" srcId="{2A3A4AA1-A99E-449C-9E01-63086D54D6ED}" destId="{A0CB9C06-A7BA-4B8F-B459-9A228165E457}" srcOrd="1" destOrd="0" presId="urn:microsoft.com/office/officeart/2005/8/layout/lProcess2"/>
    <dgm:cxn modelId="{F81BE3DE-278C-4BBB-8E5E-236C2B280EAE}" type="presOf" srcId="{A42893AE-4C48-4D84-BAFC-70802BE6A352}" destId="{7EF0F7DF-3551-4F93-9367-E59D871A5BD3}" srcOrd="0" destOrd="0" presId="urn:microsoft.com/office/officeart/2005/8/layout/lProcess2"/>
    <dgm:cxn modelId="{6ACE26E6-DFFE-44BC-A24C-94D8FCBA48FD}" type="presOf" srcId="{4AA1C75B-2CED-4EC5-BE3E-BBB3FB569DEC}" destId="{517B840B-0283-4005-A104-B6393B450AF1}" srcOrd="0" destOrd="0" presId="urn:microsoft.com/office/officeart/2005/8/layout/lProcess2"/>
    <dgm:cxn modelId="{B4B832E8-2303-44E8-89FA-F196D85F89FB}" type="presOf" srcId="{B3D19D3B-CB69-493B-AAFE-464ADE81B281}" destId="{DC122E34-1ED7-48BF-8C17-0DA8859C934F}" srcOrd="0" destOrd="0" presId="urn:microsoft.com/office/officeart/2005/8/layout/lProcess2"/>
    <dgm:cxn modelId="{13E348E8-2A59-4779-8775-7257038E2F65}" type="presOf" srcId="{49FEE5DF-803F-4ADC-965C-BE929F832D16}" destId="{A7E70638-2ED9-49F8-9A55-2444516EDA22}" srcOrd="0" destOrd="0" presId="urn:microsoft.com/office/officeart/2005/8/layout/lProcess2"/>
    <dgm:cxn modelId="{4E6CE1E8-8A8C-47AF-A814-22E6392066C1}" srcId="{23663F2A-F87C-4E6B-B87B-C02CD5D826A6}" destId="{272CAAB8-328C-452C-B674-8CCBC40EB4D6}" srcOrd="3" destOrd="0" parTransId="{8E5AD043-4A0B-4968-94A4-56E0A878B149}" sibTransId="{4C45CFCB-A8CD-4719-A6D1-9FD4AF3BBC3B}"/>
    <dgm:cxn modelId="{8BA4B9E9-C6B0-4C1E-98A2-9030660A77F2}" type="presOf" srcId="{D44F0A3D-2099-4A9B-9426-754EEFCE085D}" destId="{FC333E13-CB42-44C6-BEDD-1A6B88B71425}" srcOrd="0" destOrd="0" presId="urn:microsoft.com/office/officeart/2005/8/layout/lProcess2"/>
    <dgm:cxn modelId="{7263C9E9-AB81-40DC-AA21-A0EEECD0F02E}" type="presOf" srcId="{3A3210D5-5441-45AA-AD2B-5E6E1A86F205}" destId="{F322C6E7-D6C6-4768-8BB8-4468BE0CEC6C}" srcOrd="0" destOrd="0" presId="urn:microsoft.com/office/officeart/2005/8/layout/lProcess2"/>
    <dgm:cxn modelId="{419C21EA-C98C-4255-B3AD-AB907B7364CF}" type="presOf" srcId="{01D35367-5361-4BC1-9233-9FE7C4580D5C}" destId="{51FDD69B-156B-493E-BE04-1C318DFCE27C}" srcOrd="1" destOrd="0" presId="urn:microsoft.com/office/officeart/2005/8/layout/lProcess2"/>
    <dgm:cxn modelId="{AA1F2EEA-7596-4720-8A46-CD04B3BA0028}" type="presOf" srcId="{D23029C1-A8A9-48D5-95E9-D7F221DFF249}" destId="{FD9747E0-93C9-49A2-9A90-7ADE6040C8C1}" srcOrd="0" destOrd="0" presId="urn:microsoft.com/office/officeart/2005/8/layout/lProcess2"/>
    <dgm:cxn modelId="{D86267ED-AD35-492D-A763-4CB0479CABCD}" type="presOf" srcId="{D23029C1-A8A9-48D5-95E9-D7F221DFF249}" destId="{63EB9FA4-FF1B-408B-B93C-D26467F5AB12}" srcOrd="1" destOrd="0" presId="urn:microsoft.com/office/officeart/2005/8/layout/lProcess2"/>
    <dgm:cxn modelId="{0B0288ED-FA6B-4E11-9FBC-5F02EC5A54EC}" srcId="{A3DF5D48-0B3B-4CA0-84DF-4470886606FA}" destId="{80495FCF-9AAD-4A18-B2A2-0DEFC875B6A0}" srcOrd="0" destOrd="0" parTransId="{AC823B56-FA8E-4FE5-B1BA-FF14384B65AC}" sibTransId="{B281D266-FCAF-4FCF-BEB4-68EA487B93BF}"/>
    <dgm:cxn modelId="{60BB44EF-5E1D-4750-A196-AA5F8872922E}" type="presOf" srcId="{BB2A0581-0F53-423D-B908-43EB45C6E227}" destId="{FD7FD2E4-2A4A-41D0-A312-639AE90A24C6}" srcOrd="0" destOrd="0" presId="urn:microsoft.com/office/officeart/2005/8/layout/lProcess2"/>
    <dgm:cxn modelId="{727BC6EF-636E-4A4B-AEBE-3BD4B94BC7A7}" type="presOf" srcId="{4F22B388-33B4-4C18-BA78-469024C3990F}" destId="{CF79BC19-0F52-4A7A-B98E-9285215DA51A}" srcOrd="1" destOrd="0" presId="urn:microsoft.com/office/officeart/2005/8/layout/lProcess2"/>
    <dgm:cxn modelId="{D64DACF2-0B2E-4DA1-B940-7547F773A80B}" type="presOf" srcId="{23663F2A-F87C-4E6B-B87B-C02CD5D826A6}" destId="{7052D1B4-6292-4CB2-A0F7-C309161393B0}" srcOrd="1" destOrd="0" presId="urn:microsoft.com/office/officeart/2005/8/layout/lProcess2"/>
    <dgm:cxn modelId="{9136DDF5-77A2-484A-B031-DEDD93D31716}" srcId="{A3DF5D48-0B3B-4CA0-84DF-4470886606FA}" destId="{909DCA73-4CF8-4F1E-9B76-6A3F42F614F6}" srcOrd="1" destOrd="0" parTransId="{9B280C39-582C-4023-987D-76823B5D627C}" sibTransId="{2CCAC936-AA95-4E0F-A573-4DF8164A05BC}"/>
    <dgm:cxn modelId="{CF092DF6-63FD-40A0-BB7F-F05F30BB8DC2}" srcId="{01D35367-5361-4BC1-9233-9FE7C4580D5C}" destId="{26754B42-A0A5-47DB-9A95-033994A3230B}" srcOrd="3" destOrd="0" parTransId="{0D979461-E3F7-4854-BB27-2D8990E83797}" sibTransId="{6332B983-FC0B-4994-A239-A3AD27178FAC}"/>
    <dgm:cxn modelId="{92C69FF6-6FB0-4887-9239-A04D2408AD16}" srcId="{4F22B388-33B4-4C18-BA78-469024C3990F}" destId="{4FED1A7C-1772-411D-8B35-7FB3831C4F32}" srcOrd="4" destOrd="0" parTransId="{B280A2C2-197A-481F-89E5-AA5346272F54}" sibTransId="{7284ED05-A103-491C-A673-FDE3B8CFE4C2}"/>
    <dgm:cxn modelId="{0823D1F8-A18D-4EC4-A1F5-F01EE62848C9}" type="presOf" srcId="{E269AE19-11B7-445F-AC69-F6B2CE42A727}" destId="{2DD587BA-3B5D-473F-B62D-7A9410469E0A}" srcOrd="1" destOrd="0" presId="urn:microsoft.com/office/officeart/2005/8/layout/lProcess2"/>
    <dgm:cxn modelId="{B20DD8FD-5A9F-4430-AC14-67C4AA6D800A}" type="presOf" srcId="{85A775CC-D60E-4428-BDF5-EC35354D9A16}" destId="{3B1EEA99-EF1F-4630-965B-75DB2406914F}" srcOrd="0" destOrd="0" presId="urn:microsoft.com/office/officeart/2005/8/layout/lProcess2"/>
    <dgm:cxn modelId="{AC7A89FE-9B19-428B-9FDE-F061A8D99DA7}" srcId="{01D35367-5361-4BC1-9233-9FE7C4580D5C}" destId="{BB2A0581-0F53-423D-B908-43EB45C6E227}" srcOrd="5" destOrd="0" parTransId="{55AC027D-E725-4B45-843B-721C19927B7C}" sibTransId="{29C711BF-81DB-4785-B814-92D7921138A3}"/>
    <dgm:cxn modelId="{FA722AFF-8526-4DC7-AD9E-8A3F07234BAF}" srcId="{47AC8A97-AE1C-4D64-8537-CED6E7233394}" destId="{84322958-90FE-4027-9C91-677C6D07C85C}" srcOrd="2" destOrd="0" parTransId="{2E344A90-6559-4372-A9B2-76CFCBF22DD5}" sibTransId="{D6CDA735-DC78-401B-A5EE-58EA30C88ECB}"/>
    <dgm:cxn modelId="{6D42CDFF-243D-4738-B739-4A467AE6E67B}" srcId="{CD5DD1C9-FD99-4B7B-9052-C5DEAFEC498C}" destId="{05A47ECC-5639-4B0A-A113-E2395109CE51}" srcOrd="1" destOrd="0" parTransId="{DFF0BD81-22D9-4B4F-9747-8A54F42C5B08}" sibTransId="{F33B4AD0-7F6E-4CE7-99BC-9808B5EC483D}"/>
    <dgm:cxn modelId="{3BE28AB8-7F20-44A9-BB41-230D032198C6}" type="presParOf" srcId="{FC333E13-CB42-44C6-BEDD-1A6B88B71425}" destId="{FE145E56-D0FB-439B-9970-F32E08DA7251}" srcOrd="0" destOrd="0" presId="urn:microsoft.com/office/officeart/2005/8/layout/lProcess2"/>
    <dgm:cxn modelId="{A60782CB-DFCF-4FD4-80AD-0622CC104B1E}" type="presParOf" srcId="{FE145E56-D0FB-439B-9970-F32E08DA7251}" destId="{41CBA4F6-B7D8-4D02-8550-2D3246111D2A}" srcOrd="0" destOrd="0" presId="urn:microsoft.com/office/officeart/2005/8/layout/lProcess2"/>
    <dgm:cxn modelId="{15859C5B-AC9C-4772-B348-BA333B09094B}" type="presParOf" srcId="{FE145E56-D0FB-439B-9970-F32E08DA7251}" destId="{7EC0DF5C-EEA2-4B26-8470-22EEA7664A50}" srcOrd="1" destOrd="0" presId="urn:microsoft.com/office/officeart/2005/8/layout/lProcess2"/>
    <dgm:cxn modelId="{F583BFA8-6E6C-4066-893F-196584549F65}" type="presParOf" srcId="{FE145E56-D0FB-439B-9970-F32E08DA7251}" destId="{C91A7893-0D76-47EE-9918-A72D3A20B301}" srcOrd="2" destOrd="0" presId="urn:microsoft.com/office/officeart/2005/8/layout/lProcess2"/>
    <dgm:cxn modelId="{D4A00DAC-3C0D-4BB5-B553-49B02686F9F9}" type="presParOf" srcId="{C91A7893-0D76-47EE-9918-A72D3A20B301}" destId="{F7C320AC-E38C-4BBF-A866-CD90CFD27778}" srcOrd="0" destOrd="0" presId="urn:microsoft.com/office/officeart/2005/8/layout/lProcess2"/>
    <dgm:cxn modelId="{F40C69C1-7642-42EE-9BC5-0738384447E5}" type="presParOf" srcId="{F7C320AC-E38C-4BBF-A866-CD90CFD27778}" destId="{9BCCB492-30F8-4D33-BF36-C00030F678FB}" srcOrd="0" destOrd="0" presId="urn:microsoft.com/office/officeart/2005/8/layout/lProcess2"/>
    <dgm:cxn modelId="{1CF958E0-74EA-4DB7-8A03-F3B02632EAE4}" type="presParOf" srcId="{F7C320AC-E38C-4BBF-A866-CD90CFD27778}" destId="{12A74478-B4DF-4256-9959-43F69EC40128}" srcOrd="1" destOrd="0" presId="urn:microsoft.com/office/officeart/2005/8/layout/lProcess2"/>
    <dgm:cxn modelId="{28379C36-17A9-4792-A055-CCA26DAD21B3}" type="presParOf" srcId="{F7C320AC-E38C-4BBF-A866-CD90CFD27778}" destId="{74630F83-36F4-490E-8747-D4C4245FB4B9}" srcOrd="2" destOrd="0" presId="urn:microsoft.com/office/officeart/2005/8/layout/lProcess2"/>
    <dgm:cxn modelId="{D288C560-CC2E-4146-BE2A-4360FAE9B9E7}" type="presParOf" srcId="{F7C320AC-E38C-4BBF-A866-CD90CFD27778}" destId="{6B19EB12-6CA6-4C87-8D56-94E017317444}" srcOrd="3" destOrd="0" presId="urn:microsoft.com/office/officeart/2005/8/layout/lProcess2"/>
    <dgm:cxn modelId="{DF152DCD-2FEA-4A8F-8120-499543E5164B}" type="presParOf" srcId="{F7C320AC-E38C-4BBF-A866-CD90CFD27778}" destId="{381160A5-E038-4504-AE80-2D1FA5E5D056}" srcOrd="4" destOrd="0" presId="urn:microsoft.com/office/officeart/2005/8/layout/lProcess2"/>
    <dgm:cxn modelId="{95DDE2AF-69AA-46B1-9682-BC3273EF5DE3}" type="presParOf" srcId="{F7C320AC-E38C-4BBF-A866-CD90CFD27778}" destId="{E68B89A4-72D8-4ADC-AD0A-A5E2D27076EC}" srcOrd="5" destOrd="0" presId="urn:microsoft.com/office/officeart/2005/8/layout/lProcess2"/>
    <dgm:cxn modelId="{2326971F-7429-4415-80D2-62F06948DA26}" type="presParOf" srcId="{F7C320AC-E38C-4BBF-A866-CD90CFD27778}" destId="{D4316703-FC6C-4BCC-86BE-C31938419920}" srcOrd="6" destOrd="0" presId="urn:microsoft.com/office/officeart/2005/8/layout/lProcess2"/>
    <dgm:cxn modelId="{EFC0EC41-E867-4351-9EEE-CB9B153E3477}" type="presParOf" srcId="{F7C320AC-E38C-4BBF-A866-CD90CFD27778}" destId="{6938F6FE-1A17-4BE0-A510-C2F90245DD89}" srcOrd="7" destOrd="0" presId="urn:microsoft.com/office/officeart/2005/8/layout/lProcess2"/>
    <dgm:cxn modelId="{AE8E63B0-92B5-43A8-A460-1020F6B0ECD4}" type="presParOf" srcId="{F7C320AC-E38C-4BBF-A866-CD90CFD27778}" destId="{35320837-5B17-4193-9574-5CBF4A36BA38}" srcOrd="8" destOrd="0" presId="urn:microsoft.com/office/officeart/2005/8/layout/lProcess2"/>
    <dgm:cxn modelId="{EB29EF4A-1ABE-4FE6-9C8B-63DD496BF749}" type="presParOf" srcId="{F7C320AC-E38C-4BBF-A866-CD90CFD27778}" destId="{CF6AA3A6-E7D8-4588-9037-C9F42FB0A997}" srcOrd="9" destOrd="0" presId="urn:microsoft.com/office/officeart/2005/8/layout/lProcess2"/>
    <dgm:cxn modelId="{4F14C8AE-AC99-4C2E-A794-E2F451EDF810}" type="presParOf" srcId="{F7C320AC-E38C-4BBF-A866-CD90CFD27778}" destId="{0279FF88-477E-4A00-ABDD-560954F6E3FC}" srcOrd="10" destOrd="0" presId="urn:microsoft.com/office/officeart/2005/8/layout/lProcess2"/>
    <dgm:cxn modelId="{951BC07C-CE48-4E3F-9A83-B291B4985492}" type="presParOf" srcId="{FC333E13-CB42-44C6-BEDD-1A6B88B71425}" destId="{EED6681A-2C0C-4F0F-BC8A-B1FA0CF2A583}" srcOrd="1" destOrd="0" presId="urn:microsoft.com/office/officeart/2005/8/layout/lProcess2"/>
    <dgm:cxn modelId="{90D87C2D-5114-4572-92BF-9349D541C2F0}" type="presParOf" srcId="{FC333E13-CB42-44C6-BEDD-1A6B88B71425}" destId="{E44A0BDD-3D38-4F45-B7A3-4FF4E8041D2E}" srcOrd="2" destOrd="0" presId="urn:microsoft.com/office/officeart/2005/8/layout/lProcess2"/>
    <dgm:cxn modelId="{B9091FB7-8DB0-4EBF-A19F-84FA795B51A8}" type="presParOf" srcId="{E44A0BDD-3D38-4F45-B7A3-4FF4E8041D2E}" destId="{5E93341F-696C-4B30-A28E-61EC5F1A0AE3}" srcOrd="0" destOrd="0" presId="urn:microsoft.com/office/officeart/2005/8/layout/lProcess2"/>
    <dgm:cxn modelId="{FDF35F99-5A81-4883-BA7B-A84240D3EA04}" type="presParOf" srcId="{E44A0BDD-3D38-4F45-B7A3-4FF4E8041D2E}" destId="{2DD587BA-3B5D-473F-B62D-7A9410469E0A}" srcOrd="1" destOrd="0" presId="urn:microsoft.com/office/officeart/2005/8/layout/lProcess2"/>
    <dgm:cxn modelId="{AB302839-959B-4814-8827-0BC8AD305D78}" type="presParOf" srcId="{E44A0BDD-3D38-4F45-B7A3-4FF4E8041D2E}" destId="{67EAC3DB-A046-4413-B26A-7A117580C9E9}" srcOrd="2" destOrd="0" presId="urn:microsoft.com/office/officeart/2005/8/layout/lProcess2"/>
    <dgm:cxn modelId="{DF3533D8-EE6B-4FDE-BBB3-2A2A3C349CB9}" type="presParOf" srcId="{67EAC3DB-A046-4413-B26A-7A117580C9E9}" destId="{2BAE7955-CF31-4638-87ED-A1A7D1764D6A}" srcOrd="0" destOrd="0" presId="urn:microsoft.com/office/officeart/2005/8/layout/lProcess2"/>
    <dgm:cxn modelId="{86C4331B-3FCF-477D-8776-5A47A9F4B11D}" type="presParOf" srcId="{2BAE7955-CF31-4638-87ED-A1A7D1764D6A}" destId="{E828613E-6A97-401F-8C36-DD9EF7BA964D}" srcOrd="0" destOrd="0" presId="urn:microsoft.com/office/officeart/2005/8/layout/lProcess2"/>
    <dgm:cxn modelId="{FB951D2A-2DE1-4D09-A651-EC10CA67A39A}" type="presParOf" srcId="{2BAE7955-CF31-4638-87ED-A1A7D1764D6A}" destId="{0D18A6CA-B8B8-46F2-80C2-534CA7AE6393}" srcOrd="1" destOrd="0" presId="urn:microsoft.com/office/officeart/2005/8/layout/lProcess2"/>
    <dgm:cxn modelId="{21FAF988-3A7F-45B8-8D67-D104170925DE}" type="presParOf" srcId="{2BAE7955-CF31-4638-87ED-A1A7D1764D6A}" destId="{D5FE26A9-1101-4572-BC8C-8622C776D45E}" srcOrd="2" destOrd="0" presId="urn:microsoft.com/office/officeart/2005/8/layout/lProcess2"/>
    <dgm:cxn modelId="{EFBB104D-FF14-4308-82B1-FBE49BA710DA}" type="presParOf" srcId="{2BAE7955-CF31-4638-87ED-A1A7D1764D6A}" destId="{319956CD-C3B8-4BC8-9A49-98874674E4B1}" srcOrd="3" destOrd="0" presId="urn:microsoft.com/office/officeart/2005/8/layout/lProcess2"/>
    <dgm:cxn modelId="{B58F6727-C32B-4529-8296-43F12C669F87}" type="presParOf" srcId="{2BAE7955-CF31-4638-87ED-A1A7D1764D6A}" destId="{F322C6E7-D6C6-4768-8BB8-4468BE0CEC6C}" srcOrd="4" destOrd="0" presId="urn:microsoft.com/office/officeart/2005/8/layout/lProcess2"/>
    <dgm:cxn modelId="{150A6815-6981-43B1-B098-A2194EB12AE3}" type="presParOf" srcId="{2BAE7955-CF31-4638-87ED-A1A7D1764D6A}" destId="{F8393ABA-5BDC-4305-821D-D92638D90C6F}" srcOrd="5" destOrd="0" presId="urn:microsoft.com/office/officeart/2005/8/layout/lProcess2"/>
    <dgm:cxn modelId="{001E3954-E9F6-4263-ABF0-192C48908C60}" type="presParOf" srcId="{2BAE7955-CF31-4638-87ED-A1A7D1764D6A}" destId="{EEDF7D06-7297-4542-B7BE-2819C9ECEB6E}" srcOrd="6" destOrd="0" presId="urn:microsoft.com/office/officeart/2005/8/layout/lProcess2"/>
    <dgm:cxn modelId="{4AD90177-425E-488E-A53C-12934796603F}" type="presParOf" srcId="{2BAE7955-CF31-4638-87ED-A1A7D1764D6A}" destId="{663BCADA-D14E-4DD7-ABDD-2B68EB678BED}" srcOrd="7" destOrd="0" presId="urn:microsoft.com/office/officeart/2005/8/layout/lProcess2"/>
    <dgm:cxn modelId="{123C39F0-070C-4E23-9AC9-884F796013F2}" type="presParOf" srcId="{2BAE7955-CF31-4638-87ED-A1A7D1764D6A}" destId="{FC2558CF-6E3B-4BF2-B235-6528E0EF13B3}" srcOrd="8" destOrd="0" presId="urn:microsoft.com/office/officeart/2005/8/layout/lProcess2"/>
    <dgm:cxn modelId="{E6957A26-32AA-401A-848C-BA3F3045BDE2}" type="presParOf" srcId="{2BAE7955-CF31-4638-87ED-A1A7D1764D6A}" destId="{E3365FA2-1D67-4382-AF48-719718F0071E}" srcOrd="9" destOrd="0" presId="urn:microsoft.com/office/officeart/2005/8/layout/lProcess2"/>
    <dgm:cxn modelId="{4783223B-D793-453D-A07C-7FB684929900}" type="presParOf" srcId="{2BAE7955-CF31-4638-87ED-A1A7D1764D6A}" destId="{A516ED5C-724D-46B9-9A77-5BB3D419E6CC}" srcOrd="10" destOrd="0" presId="urn:microsoft.com/office/officeart/2005/8/layout/lProcess2"/>
    <dgm:cxn modelId="{E67B9DE4-1612-4667-BAB6-83AD168E208D}" type="presParOf" srcId="{2BAE7955-CF31-4638-87ED-A1A7D1764D6A}" destId="{CBD330D1-A7EA-4500-840C-5F865793139F}" srcOrd="11" destOrd="0" presId="urn:microsoft.com/office/officeart/2005/8/layout/lProcess2"/>
    <dgm:cxn modelId="{C84E9BD4-27C6-4CFF-A75E-B34B057CAA33}" type="presParOf" srcId="{2BAE7955-CF31-4638-87ED-A1A7D1764D6A}" destId="{945C6504-FA75-4E8F-974D-82DBC7BD202D}" srcOrd="12" destOrd="0" presId="urn:microsoft.com/office/officeart/2005/8/layout/lProcess2"/>
    <dgm:cxn modelId="{05C8F414-8A96-4420-AAB3-EF2F9AE3E5BE}" type="presParOf" srcId="{2BAE7955-CF31-4638-87ED-A1A7D1764D6A}" destId="{20578A0C-4C2B-4272-B361-8BE8E25C965C}" srcOrd="13" destOrd="0" presId="urn:microsoft.com/office/officeart/2005/8/layout/lProcess2"/>
    <dgm:cxn modelId="{33C9B8A7-09AE-47A4-B0AD-5A6A08D6A362}" type="presParOf" srcId="{2BAE7955-CF31-4638-87ED-A1A7D1764D6A}" destId="{7EF0F7DF-3551-4F93-9367-E59D871A5BD3}" srcOrd="14" destOrd="0" presId="urn:microsoft.com/office/officeart/2005/8/layout/lProcess2"/>
    <dgm:cxn modelId="{3D7AAD80-04BD-4D8B-A682-027BB42382CE}" type="presParOf" srcId="{FC333E13-CB42-44C6-BEDD-1A6B88B71425}" destId="{3A0926DD-3013-4005-8B2D-FE626BDF0757}" srcOrd="3" destOrd="0" presId="urn:microsoft.com/office/officeart/2005/8/layout/lProcess2"/>
    <dgm:cxn modelId="{FF71BE22-FA8E-4A2E-87F4-4B37C0B09AA2}" type="presParOf" srcId="{FC333E13-CB42-44C6-BEDD-1A6B88B71425}" destId="{283BFD5B-CB21-4A6F-999F-FBDEA910B081}" srcOrd="4" destOrd="0" presId="urn:microsoft.com/office/officeart/2005/8/layout/lProcess2"/>
    <dgm:cxn modelId="{50266DE0-4FA0-46CF-B90B-6F84FBEE443B}" type="presParOf" srcId="{283BFD5B-CB21-4A6F-999F-FBDEA910B081}" destId="{6B222F07-75D8-4FEB-8B9C-62BB7227715B}" srcOrd="0" destOrd="0" presId="urn:microsoft.com/office/officeart/2005/8/layout/lProcess2"/>
    <dgm:cxn modelId="{7CFD5679-7C31-4E0C-9CCC-21C9B492EAFB}" type="presParOf" srcId="{283BFD5B-CB21-4A6F-999F-FBDEA910B081}" destId="{51FDD69B-156B-493E-BE04-1C318DFCE27C}" srcOrd="1" destOrd="0" presId="urn:microsoft.com/office/officeart/2005/8/layout/lProcess2"/>
    <dgm:cxn modelId="{7183911A-4023-4E79-AFFF-5A8EBEA49369}" type="presParOf" srcId="{283BFD5B-CB21-4A6F-999F-FBDEA910B081}" destId="{D833EB95-BEC4-4DF6-B819-211176867C25}" srcOrd="2" destOrd="0" presId="urn:microsoft.com/office/officeart/2005/8/layout/lProcess2"/>
    <dgm:cxn modelId="{83A81F61-7599-40B2-8B47-FE4ED19360AA}" type="presParOf" srcId="{D833EB95-BEC4-4DF6-B819-211176867C25}" destId="{F00AA9B7-E9A1-4CBE-A798-5684B204BE87}" srcOrd="0" destOrd="0" presId="urn:microsoft.com/office/officeart/2005/8/layout/lProcess2"/>
    <dgm:cxn modelId="{A874B9C2-4FE8-40A8-8923-2883622E792C}" type="presParOf" srcId="{F00AA9B7-E9A1-4CBE-A798-5684B204BE87}" destId="{F2C35471-D406-4751-B085-65FD1495161D}" srcOrd="0" destOrd="0" presId="urn:microsoft.com/office/officeart/2005/8/layout/lProcess2"/>
    <dgm:cxn modelId="{DF7F57D8-E21C-49C7-9F6A-23581E754194}" type="presParOf" srcId="{F00AA9B7-E9A1-4CBE-A798-5684B204BE87}" destId="{2789E7DE-606B-46A6-97D0-19BE7D95D6EB}" srcOrd="1" destOrd="0" presId="urn:microsoft.com/office/officeart/2005/8/layout/lProcess2"/>
    <dgm:cxn modelId="{C81A7A65-1F55-4FE8-8379-0AC7CB1D0157}" type="presParOf" srcId="{F00AA9B7-E9A1-4CBE-A798-5684B204BE87}" destId="{87B41115-5B2C-437B-AB3E-79F9CE7609BB}" srcOrd="2" destOrd="0" presId="urn:microsoft.com/office/officeart/2005/8/layout/lProcess2"/>
    <dgm:cxn modelId="{B4F79A0A-D8EC-440B-A474-DA4C3F91114F}" type="presParOf" srcId="{F00AA9B7-E9A1-4CBE-A798-5684B204BE87}" destId="{8072B061-35AC-4F7B-ADF4-A10BC2E68A94}" srcOrd="3" destOrd="0" presId="urn:microsoft.com/office/officeart/2005/8/layout/lProcess2"/>
    <dgm:cxn modelId="{99C56847-8A4B-4153-A717-89F3A093E27F}" type="presParOf" srcId="{F00AA9B7-E9A1-4CBE-A798-5684B204BE87}" destId="{83BF3D23-399A-41B9-BD99-C8B04D1C7C1C}" srcOrd="4" destOrd="0" presId="urn:microsoft.com/office/officeart/2005/8/layout/lProcess2"/>
    <dgm:cxn modelId="{C8CC5E9C-CC96-40CE-9609-43767DE049AF}" type="presParOf" srcId="{F00AA9B7-E9A1-4CBE-A798-5684B204BE87}" destId="{EC70A8B1-05EB-4309-90DD-0CB4CB6C9801}" srcOrd="5" destOrd="0" presId="urn:microsoft.com/office/officeart/2005/8/layout/lProcess2"/>
    <dgm:cxn modelId="{2F22097D-955E-42DA-9EB1-E40E433CE1F9}" type="presParOf" srcId="{F00AA9B7-E9A1-4CBE-A798-5684B204BE87}" destId="{31E41BA5-5B08-40FF-9325-FEFB7A6BB2AA}" srcOrd="6" destOrd="0" presId="urn:microsoft.com/office/officeart/2005/8/layout/lProcess2"/>
    <dgm:cxn modelId="{365F0752-2DA3-443F-B39B-D3F65F0727BF}" type="presParOf" srcId="{F00AA9B7-E9A1-4CBE-A798-5684B204BE87}" destId="{8D57D165-4548-4AF2-BA65-7C9C02CDE227}" srcOrd="7" destOrd="0" presId="urn:microsoft.com/office/officeart/2005/8/layout/lProcess2"/>
    <dgm:cxn modelId="{350DD68A-F099-46FF-A287-32B3D38E061F}" type="presParOf" srcId="{F00AA9B7-E9A1-4CBE-A798-5684B204BE87}" destId="{FCF7F884-A6E4-404B-BF10-0D60AEAD0629}" srcOrd="8" destOrd="0" presId="urn:microsoft.com/office/officeart/2005/8/layout/lProcess2"/>
    <dgm:cxn modelId="{725D70D6-E57D-44C7-A85E-ED987E953485}" type="presParOf" srcId="{F00AA9B7-E9A1-4CBE-A798-5684B204BE87}" destId="{A323D16E-77CB-4CE5-A252-6F20D0110EE4}" srcOrd="9" destOrd="0" presId="urn:microsoft.com/office/officeart/2005/8/layout/lProcess2"/>
    <dgm:cxn modelId="{BB937B53-476A-45E8-AAAB-473363458BBD}" type="presParOf" srcId="{F00AA9B7-E9A1-4CBE-A798-5684B204BE87}" destId="{FD7FD2E4-2A4A-41D0-A312-639AE90A24C6}" srcOrd="10" destOrd="0" presId="urn:microsoft.com/office/officeart/2005/8/layout/lProcess2"/>
    <dgm:cxn modelId="{C2DBBEB7-0E88-4C3E-AE82-329DA85813ED}" type="presParOf" srcId="{F00AA9B7-E9A1-4CBE-A798-5684B204BE87}" destId="{731291A5-CE81-4FE2-9785-CFEEE3CDE989}" srcOrd="11" destOrd="0" presId="urn:microsoft.com/office/officeart/2005/8/layout/lProcess2"/>
    <dgm:cxn modelId="{5C0BBADF-35D8-4286-B7C4-286F4194DEB1}" type="presParOf" srcId="{F00AA9B7-E9A1-4CBE-A798-5684B204BE87}" destId="{AE985EBC-F2D0-49BA-8BA4-71FC15740138}" srcOrd="12" destOrd="0" presId="urn:microsoft.com/office/officeart/2005/8/layout/lProcess2"/>
    <dgm:cxn modelId="{88652D38-0570-44E2-B5CA-5D5D4F3FFA2B}" type="presParOf" srcId="{FC333E13-CB42-44C6-BEDD-1A6B88B71425}" destId="{80108631-74F7-4E2A-8D4F-E63B183F797A}" srcOrd="5" destOrd="0" presId="urn:microsoft.com/office/officeart/2005/8/layout/lProcess2"/>
    <dgm:cxn modelId="{6FF37083-FB23-49AF-AE03-FA4E904BDB1F}" type="presParOf" srcId="{FC333E13-CB42-44C6-BEDD-1A6B88B71425}" destId="{7D185752-F7BA-422E-A1D0-0321B00F1C90}" srcOrd="6" destOrd="0" presId="urn:microsoft.com/office/officeart/2005/8/layout/lProcess2"/>
    <dgm:cxn modelId="{7C94B572-32E0-4822-8049-38AD21709C52}" type="presParOf" srcId="{7D185752-F7BA-422E-A1D0-0321B00F1C90}" destId="{1B19C7B7-B620-48B9-ADC9-725F68F7D21F}" srcOrd="0" destOrd="0" presId="urn:microsoft.com/office/officeart/2005/8/layout/lProcess2"/>
    <dgm:cxn modelId="{F584EBA7-5D59-40BF-9CEE-C6B4E4653DB5}" type="presParOf" srcId="{7D185752-F7BA-422E-A1D0-0321B00F1C90}" destId="{7052D1B4-6292-4CB2-A0F7-C309161393B0}" srcOrd="1" destOrd="0" presId="urn:microsoft.com/office/officeart/2005/8/layout/lProcess2"/>
    <dgm:cxn modelId="{F37010E4-C9E5-45F9-8420-F2F1E3385BD8}" type="presParOf" srcId="{7D185752-F7BA-422E-A1D0-0321B00F1C90}" destId="{2BA85A92-AC8F-4B4D-809D-9971693CCECC}" srcOrd="2" destOrd="0" presId="urn:microsoft.com/office/officeart/2005/8/layout/lProcess2"/>
    <dgm:cxn modelId="{48E16A8D-8E14-4F6A-87FF-CE12E23B03D4}" type="presParOf" srcId="{2BA85A92-AC8F-4B4D-809D-9971693CCECC}" destId="{03A03092-F6E6-4D49-9A49-54F91346591F}" srcOrd="0" destOrd="0" presId="urn:microsoft.com/office/officeart/2005/8/layout/lProcess2"/>
    <dgm:cxn modelId="{EC8518B4-52C0-40DD-B5EF-5FB3B5549969}" type="presParOf" srcId="{03A03092-F6E6-4D49-9A49-54F91346591F}" destId="{AF1E21FA-E6C7-412A-9D17-16ACA85555BE}" srcOrd="0" destOrd="0" presId="urn:microsoft.com/office/officeart/2005/8/layout/lProcess2"/>
    <dgm:cxn modelId="{F80961C5-977D-4206-A43A-2386BD77138D}" type="presParOf" srcId="{03A03092-F6E6-4D49-9A49-54F91346591F}" destId="{A719A829-1C75-45AF-917D-C34C9DFA95DE}" srcOrd="1" destOrd="0" presId="urn:microsoft.com/office/officeart/2005/8/layout/lProcess2"/>
    <dgm:cxn modelId="{22855177-07E0-4B7E-8BED-DFF920F9DBEF}" type="presParOf" srcId="{03A03092-F6E6-4D49-9A49-54F91346591F}" destId="{EFB1CEB8-9D32-4932-98F8-A76D7F47B535}" srcOrd="2" destOrd="0" presId="urn:microsoft.com/office/officeart/2005/8/layout/lProcess2"/>
    <dgm:cxn modelId="{8AFBA868-0E70-4722-A45C-A9A39F727D7A}" type="presParOf" srcId="{03A03092-F6E6-4D49-9A49-54F91346591F}" destId="{75D56103-5346-4C9B-9951-EABE8420A963}" srcOrd="3" destOrd="0" presId="urn:microsoft.com/office/officeart/2005/8/layout/lProcess2"/>
    <dgm:cxn modelId="{7CFFFDBC-DAE3-4F23-B6F5-8B3277813854}" type="presParOf" srcId="{03A03092-F6E6-4D49-9A49-54F91346591F}" destId="{7FDE5056-C870-41A3-A778-36A5BBCB7276}" srcOrd="4" destOrd="0" presId="urn:microsoft.com/office/officeart/2005/8/layout/lProcess2"/>
    <dgm:cxn modelId="{1B27AFCA-056C-40B3-80EC-5D2ECB5A9EAA}" type="presParOf" srcId="{03A03092-F6E6-4D49-9A49-54F91346591F}" destId="{37229AFF-EC84-4F94-A066-43557C9E478F}" srcOrd="5" destOrd="0" presId="urn:microsoft.com/office/officeart/2005/8/layout/lProcess2"/>
    <dgm:cxn modelId="{27A2D9BC-E736-438C-A315-F4757439337D}" type="presParOf" srcId="{03A03092-F6E6-4D49-9A49-54F91346591F}" destId="{94829F4F-E422-4E6B-B1FE-4C98E22B4707}" srcOrd="6" destOrd="0" presId="urn:microsoft.com/office/officeart/2005/8/layout/lProcess2"/>
    <dgm:cxn modelId="{EF172518-D417-4D74-A82B-D810AF02264B}" type="presParOf" srcId="{03A03092-F6E6-4D49-9A49-54F91346591F}" destId="{152BC1CE-7AE8-48E1-82E3-EE25B9E9A4FB}" srcOrd="7" destOrd="0" presId="urn:microsoft.com/office/officeart/2005/8/layout/lProcess2"/>
    <dgm:cxn modelId="{7C940917-802A-429B-BDEE-595FDF5E7640}" type="presParOf" srcId="{03A03092-F6E6-4D49-9A49-54F91346591F}" destId="{517B840B-0283-4005-A104-B6393B450AF1}" srcOrd="8" destOrd="0" presId="urn:microsoft.com/office/officeart/2005/8/layout/lProcess2"/>
    <dgm:cxn modelId="{C6C91B64-E916-49B7-A937-01EF8E606E96}" type="presParOf" srcId="{03A03092-F6E6-4D49-9A49-54F91346591F}" destId="{5BB8BF9B-23E8-409D-B53C-86929841087A}" srcOrd="9" destOrd="0" presId="urn:microsoft.com/office/officeart/2005/8/layout/lProcess2"/>
    <dgm:cxn modelId="{499B2FC9-6281-4A56-B0CF-77F58F776EAC}" type="presParOf" srcId="{03A03092-F6E6-4D49-9A49-54F91346591F}" destId="{0A58BFB1-99A3-4B0D-B5DC-C37553E7FB10}" srcOrd="10" destOrd="0" presId="urn:microsoft.com/office/officeart/2005/8/layout/lProcess2"/>
    <dgm:cxn modelId="{B1C8AF81-F4A5-4752-A728-CAF4714D4D58}" type="presParOf" srcId="{03A03092-F6E6-4D49-9A49-54F91346591F}" destId="{8093E044-E7CF-483A-9877-2D95E0EF12A9}" srcOrd="11" destOrd="0" presId="urn:microsoft.com/office/officeart/2005/8/layout/lProcess2"/>
    <dgm:cxn modelId="{65C0A79F-A8CA-4AB4-A117-5BFC50FA92C5}" type="presParOf" srcId="{03A03092-F6E6-4D49-9A49-54F91346591F}" destId="{79FECED4-163C-4643-B13A-6699CD7EE6B5}" srcOrd="12" destOrd="0" presId="urn:microsoft.com/office/officeart/2005/8/layout/lProcess2"/>
    <dgm:cxn modelId="{A99CAD2D-C390-43B0-83BE-36CB5FCB397C}" type="presParOf" srcId="{FC333E13-CB42-44C6-BEDD-1A6B88B71425}" destId="{81CA03B7-DEB0-4104-BD4C-AF9078DD4C89}" srcOrd="7" destOrd="0" presId="urn:microsoft.com/office/officeart/2005/8/layout/lProcess2"/>
    <dgm:cxn modelId="{3C4AD581-F218-4DA7-AB12-B18210ED0577}" type="presParOf" srcId="{FC333E13-CB42-44C6-BEDD-1A6B88B71425}" destId="{892BE497-1DBC-4ADE-9426-F562673DEFAE}" srcOrd="8" destOrd="0" presId="urn:microsoft.com/office/officeart/2005/8/layout/lProcess2"/>
    <dgm:cxn modelId="{8DA48BD5-7C6B-4588-AB32-88E6A1DA96AB}" type="presParOf" srcId="{892BE497-1DBC-4ADE-9426-F562673DEFAE}" destId="{7D948B6B-A546-4908-9CD7-09BECC1ED49A}" srcOrd="0" destOrd="0" presId="urn:microsoft.com/office/officeart/2005/8/layout/lProcess2"/>
    <dgm:cxn modelId="{87C9B18D-EE54-4E85-886F-63AFD1513315}" type="presParOf" srcId="{892BE497-1DBC-4ADE-9426-F562673DEFAE}" destId="{45DB99BD-2DBB-4EE5-9560-65800D121908}" srcOrd="1" destOrd="0" presId="urn:microsoft.com/office/officeart/2005/8/layout/lProcess2"/>
    <dgm:cxn modelId="{CE8F1EAF-0ABD-4BE7-BDD3-1536B6AFD8B7}" type="presParOf" srcId="{892BE497-1DBC-4ADE-9426-F562673DEFAE}" destId="{FA24BA7A-0455-4763-92AA-9FD5A9A8D8FD}" srcOrd="2" destOrd="0" presId="urn:microsoft.com/office/officeart/2005/8/layout/lProcess2"/>
    <dgm:cxn modelId="{DC6D97F3-6966-45CE-9DDA-5C270102BA3E}" type="presParOf" srcId="{FA24BA7A-0455-4763-92AA-9FD5A9A8D8FD}" destId="{5E1200F6-5BE3-4D4C-B493-9686CAED32A7}" srcOrd="0" destOrd="0" presId="urn:microsoft.com/office/officeart/2005/8/layout/lProcess2"/>
    <dgm:cxn modelId="{043D18AB-1C17-4F40-929F-10AC44C77424}" type="presParOf" srcId="{5E1200F6-5BE3-4D4C-B493-9686CAED32A7}" destId="{5214C292-13C3-4A02-98A2-89C744FF929C}" srcOrd="0" destOrd="0" presId="urn:microsoft.com/office/officeart/2005/8/layout/lProcess2"/>
    <dgm:cxn modelId="{E967A4E3-1146-4A65-B3D7-1A969FABF4FD}" type="presParOf" srcId="{5E1200F6-5BE3-4D4C-B493-9686CAED32A7}" destId="{570103D5-7DA9-467E-9F98-73008B4B87CD}" srcOrd="1" destOrd="0" presId="urn:microsoft.com/office/officeart/2005/8/layout/lProcess2"/>
    <dgm:cxn modelId="{49A67070-37FA-4155-A0B4-EF5E46470412}" type="presParOf" srcId="{5E1200F6-5BE3-4D4C-B493-9686CAED32A7}" destId="{CEAE07A6-DB0F-4AA4-9D98-BDE1EE47040F}" srcOrd="2" destOrd="0" presId="urn:microsoft.com/office/officeart/2005/8/layout/lProcess2"/>
    <dgm:cxn modelId="{0B585C8A-6A98-471B-8303-0211D174A909}" type="presParOf" srcId="{5E1200F6-5BE3-4D4C-B493-9686CAED32A7}" destId="{20603C15-818F-40D4-B213-D17C7949C3E7}" srcOrd="3" destOrd="0" presId="urn:microsoft.com/office/officeart/2005/8/layout/lProcess2"/>
    <dgm:cxn modelId="{74E224DD-C155-41A5-BA19-C4C8BF1F335D}" type="presParOf" srcId="{5E1200F6-5BE3-4D4C-B493-9686CAED32A7}" destId="{BE2745E9-3A50-4293-8527-9394C0F9EBCC}" srcOrd="4" destOrd="0" presId="urn:microsoft.com/office/officeart/2005/8/layout/lProcess2"/>
    <dgm:cxn modelId="{7BF2F485-141C-4408-96B1-1B5546F2A971}" type="presParOf" srcId="{5E1200F6-5BE3-4D4C-B493-9686CAED32A7}" destId="{E9BF84D5-E111-4D3E-B509-BEA6D8E99201}" srcOrd="5" destOrd="0" presId="urn:microsoft.com/office/officeart/2005/8/layout/lProcess2"/>
    <dgm:cxn modelId="{95C5C7E6-232B-423C-9C91-ABC65B01D8E5}" type="presParOf" srcId="{5E1200F6-5BE3-4D4C-B493-9686CAED32A7}" destId="{35EF5491-B961-45F9-BE43-9D65C4936D67}" srcOrd="6" destOrd="0" presId="urn:microsoft.com/office/officeart/2005/8/layout/lProcess2"/>
    <dgm:cxn modelId="{DBD45CB9-E3FD-4849-A276-D873F00668A0}" type="presParOf" srcId="{5E1200F6-5BE3-4D4C-B493-9686CAED32A7}" destId="{757DB07F-6837-4339-84A3-52F90C357E10}" srcOrd="7" destOrd="0" presId="urn:microsoft.com/office/officeart/2005/8/layout/lProcess2"/>
    <dgm:cxn modelId="{990CF044-68A8-4A90-9F21-F4C2E27CEB4C}" type="presParOf" srcId="{5E1200F6-5BE3-4D4C-B493-9686CAED32A7}" destId="{B9D208B5-77BA-4782-9826-AB8C0246B0A4}" srcOrd="8" destOrd="0" presId="urn:microsoft.com/office/officeart/2005/8/layout/lProcess2"/>
    <dgm:cxn modelId="{DFFE2791-B671-45D1-80CA-8A4758B4B4AA}" type="presParOf" srcId="{5E1200F6-5BE3-4D4C-B493-9686CAED32A7}" destId="{4AA540B0-022E-4937-BD8C-6EC03F562E7C}" srcOrd="9" destOrd="0" presId="urn:microsoft.com/office/officeart/2005/8/layout/lProcess2"/>
    <dgm:cxn modelId="{B2568B0B-BE21-495B-B063-70B3E840254F}" type="presParOf" srcId="{5E1200F6-5BE3-4D4C-B493-9686CAED32A7}" destId="{ED91729D-EC44-4314-8B6D-7E86958E1BAA}" srcOrd="10" destOrd="0" presId="urn:microsoft.com/office/officeart/2005/8/layout/lProcess2"/>
    <dgm:cxn modelId="{300987B2-8A39-462A-B0C1-14B0F3EE5979}" type="presParOf" srcId="{FC333E13-CB42-44C6-BEDD-1A6B88B71425}" destId="{DFCDBE27-7A9A-4AC3-87E7-FE0CB0C4C7A7}" srcOrd="9" destOrd="0" presId="urn:microsoft.com/office/officeart/2005/8/layout/lProcess2"/>
    <dgm:cxn modelId="{25161FC2-E9F8-4A38-B492-055BE5ED9DBD}" type="presParOf" srcId="{FC333E13-CB42-44C6-BEDD-1A6B88B71425}" destId="{C10E4A78-4745-49B9-9AFC-3EB0CA648A43}" srcOrd="10" destOrd="0" presId="urn:microsoft.com/office/officeart/2005/8/layout/lProcess2"/>
    <dgm:cxn modelId="{B0A1D84F-1766-4E85-BCE3-EADA0C718511}" type="presParOf" srcId="{C10E4A78-4745-49B9-9AFC-3EB0CA648A43}" destId="{4FDB53C1-D847-42D9-A7DC-5CF0EFBDB2D6}" srcOrd="0" destOrd="0" presId="urn:microsoft.com/office/officeart/2005/8/layout/lProcess2"/>
    <dgm:cxn modelId="{735CCEC5-315F-4B49-95FC-D5E82227E58B}" type="presParOf" srcId="{C10E4A78-4745-49B9-9AFC-3EB0CA648A43}" destId="{A0CB9C06-A7BA-4B8F-B459-9A228165E457}" srcOrd="1" destOrd="0" presId="urn:microsoft.com/office/officeart/2005/8/layout/lProcess2"/>
    <dgm:cxn modelId="{E0B08357-B828-48F8-BA0C-A602A731A7B9}" type="presParOf" srcId="{C10E4A78-4745-49B9-9AFC-3EB0CA648A43}" destId="{061BD144-CA44-47C2-877D-821B25C37170}" srcOrd="2" destOrd="0" presId="urn:microsoft.com/office/officeart/2005/8/layout/lProcess2"/>
    <dgm:cxn modelId="{1942208C-B884-40C7-8843-8026224AF1B8}" type="presParOf" srcId="{061BD144-CA44-47C2-877D-821B25C37170}" destId="{1A1CE3C2-6FF0-42F2-A364-2AC5DCC11B47}" srcOrd="0" destOrd="0" presId="urn:microsoft.com/office/officeart/2005/8/layout/lProcess2"/>
    <dgm:cxn modelId="{7CBAD473-6186-4B9D-A846-44C95CBAFB1B}" type="presParOf" srcId="{1A1CE3C2-6FF0-42F2-A364-2AC5DCC11B47}" destId="{92411EEF-DA8A-498B-A98C-E6334D7716CD}" srcOrd="0" destOrd="0" presId="urn:microsoft.com/office/officeart/2005/8/layout/lProcess2"/>
    <dgm:cxn modelId="{8CBB44F0-7B0F-40D1-A48C-A7E9E9FD0A5C}" type="presParOf" srcId="{1A1CE3C2-6FF0-42F2-A364-2AC5DCC11B47}" destId="{787865F0-EA7F-42CD-8C7D-12CCA3CD80A8}" srcOrd="1" destOrd="0" presId="urn:microsoft.com/office/officeart/2005/8/layout/lProcess2"/>
    <dgm:cxn modelId="{52C385D8-89AA-471B-8437-3A7D64D44DC2}" type="presParOf" srcId="{1A1CE3C2-6FF0-42F2-A364-2AC5DCC11B47}" destId="{FD501044-ACDB-4CF5-90C4-FDCC0F63BAE7}" srcOrd="2" destOrd="0" presId="urn:microsoft.com/office/officeart/2005/8/layout/lProcess2"/>
    <dgm:cxn modelId="{B78B5499-6075-4B3B-9C3B-E14997BEFEBA}" type="presParOf" srcId="{1A1CE3C2-6FF0-42F2-A364-2AC5DCC11B47}" destId="{6FBD4E01-012F-426D-AD1E-2E1C9FA4DC0A}" srcOrd="3" destOrd="0" presId="urn:microsoft.com/office/officeart/2005/8/layout/lProcess2"/>
    <dgm:cxn modelId="{BC1CCA8F-EF25-445A-9026-382042E82034}" type="presParOf" srcId="{1A1CE3C2-6FF0-42F2-A364-2AC5DCC11B47}" destId="{9B198292-60E9-4DD2-BEBD-B5F8CF8DB41E}" srcOrd="4" destOrd="0" presId="urn:microsoft.com/office/officeart/2005/8/layout/lProcess2"/>
    <dgm:cxn modelId="{DA64D902-FD83-4EC7-B0A2-D5EE1B45769F}" type="presParOf" srcId="{1A1CE3C2-6FF0-42F2-A364-2AC5DCC11B47}" destId="{AD30B624-E0AD-4C28-822B-A69DE1DF1162}" srcOrd="5" destOrd="0" presId="urn:microsoft.com/office/officeart/2005/8/layout/lProcess2"/>
    <dgm:cxn modelId="{956D3B9A-BEF3-4D47-AC28-0936EEDED40A}" type="presParOf" srcId="{1A1CE3C2-6FF0-42F2-A364-2AC5DCC11B47}" destId="{891AD60A-90E5-439A-94E8-B9506F2CEA80}" srcOrd="6" destOrd="0" presId="urn:microsoft.com/office/officeart/2005/8/layout/lProcess2"/>
    <dgm:cxn modelId="{0131548D-0820-4A31-AFB1-DA8CEA5DCF58}" type="presParOf" srcId="{FC333E13-CB42-44C6-BEDD-1A6B88B71425}" destId="{2207C013-966A-4773-8E0E-3CEF0C217B06}" srcOrd="11" destOrd="0" presId="urn:microsoft.com/office/officeart/2005/8/layout/lProcess2"/>
    <dgm:cxn modelId="{8563E695-EBCC-4A18-A082-CE4FFAC84E2D}" type="presParOf" srcId="{FC333E13-CB42-44C6-BEDD-1A6B88B71425}" destId="{C8AD1AA4-C026-412F-BEC4-4362CDA1C013}" srcOrd="12" destOrd="0" presId="urn:microsoft.com/office/officeart/2005/8/layout/lProcess2"/>
    <dgm:cxn modelId="{7B3710EF-0206-48E0-9B0F-1F88E42F5D89}" type="presParOf" srcId="{C8AD1AA4-C026-412F-BEC4-4362CDA1C013}" destId="{38DECC91-9FF5-4193-9013-C5323F79F5C2}" srcOrd="0" destOrd="0" presId="urn:microsoft.com/office/officeart/2005/8/layout/lProcess2"/>
    <dgm:cxn modelId="{B7E72684-EF4F-4094-8005-6179998D0198}" type="presParOf" srcId="{C8AD1AA4-C026-412F-BEC4-4362CDA1C013}" destId="{B4E289B5-D749-4485-A258-0437B944CD69}" srcOrd="1" destOrd="0" presId="urn:microsoft.com/office/officeart/2005/8/layout/lProcess2"/>
    <dgm:cxn modelId="{CCD450E6-F39A-48A3-B908-46B338A4F885}" type="presParOf" srcId="{C8AD1AA4-C026-412F-BEC4-4362CDA1C013}" destId="{8AD90072-98B9-4A64-9E6D-86690C3008E1}" srcOrd="2" destOrd="0" presId="urn:microsoft.com/office/officeart/2005/8/layout/lProcess2"/>
    <dgm:cxn modelId="{FDB7E60D-F617-4E9B-A7B4-A128AD39E754}" type="presParOf" srcId="{8AD90072-98B9-4A64-9E6D-86690C3008E1}" destId="{5257601B-1F75-4E5F-B67A-031701AAB2CF}" srcOrd="0" destOrd="0" presId="urn:microsoft.com/office/officeart/2005/8/layout/lProcess2"/>
    <dgm:cxn modelId="{C7FCFC9B-32B5-45AC-AC98-1708B96C4736}" type="presParOf" srcId="{5257601B-1F75-4E5F-B67A-031701AAB2CF}" destId="{578E5752-0320-40BF-8656-8F7E8114CAE1}" srcOrd="0" destOrd="0" presId="urn:microsoft.com/office/officeart/2005/8/layout/lProcess2"/>
    <dgm:cxn modelId="{5EB32C51-DB14-4A7A-9891-BD3D84027FF6}" type="presParOf" srcId="{5257601B-1F75-4E5F-B67A-031701AAB2CF}" destId="{94741E14-574C-4476-B2B5-69A9B57BDE95}" srcOrd="1" destOrd="0" presId="urn:microsoft.com/office/officeart/2005/8/layout/lProcess2"/>
    <dgm:cxn modelId="{304D25AC-A6B0-4532-AE06-11D297D5C194}" type="presParOf" srcId="{5257601B-1F75-4E5F-B67A-031701AAB2CF}" destId="{58BE38E2-974B-466D-BDD1-ACDB336D13F1}" srcOrd="2" destOrd="0" presId="urn:microsoft.com/office/officeart/2005/8/layout/lProcess2"/>
    <dgm:cxn modelId="{C24FA5F2-9558-49E9-A13D-A82C24E6D37B}" type="presParOf" srcId="{5257601B-1F75-4E5F-B67A-031701AAB2CF}" destId="{F29D0D9D-D132-44E3-870B-4C2B070514B3}" srcOrd="3" destOrd="0" presId="urn:microsoft.com/office/officeart/2005/8/layout/lProcess2"/>
    <dgm:cxn modelId="{26750C2A-0474-475F-B650-B052B5830D83}" type="presParOf" srcId="{5257601B-1F75-4E5F-B67A-031701AAB2CF}" destId="{8D2EFB72-CA6F-4D5D-AE2C-2303EC0E3D74}" srcOrd="4" destOrd="0" presId="urn:microsoft.com/office/officeart/2005/8/layout/lProcess2"/>
    <dgm:cxn modelId="{5836FAB1-460B-4F87-9C4E-0664F56A3760}" type="presParOf" srcId="{5257601B-1F75-4E5F-B67A-031701AAB2CF}" destId="{FC93CF27-F4FD-427A-912C-386C7C956B1B}" srcOrd="5" destOrd="0" presId="urn:microsoft.com/office/officeart/2005/8/layout/lProcess2"/>
    <dgm:cxn modelId="{D61A0CEB-58DE-4044-BA14-F99A53711C84}" type="presParOf" srcId="{5257601B-1F75-4E5F-B67A-031701AAB2CF}" destId="{3B1EEA99-EF1F-4630-965B-75DB2406914F}" srcOrd="6" destOrd="0" presId="urn:microsoft.com/office/officeart/2005/8/layout/lProcess2"/>
    <dgm:cxn modelId="{62F31450-9DC4-4C50-BBE5-E1A62F62B3CD}" type="presParOf" srcId="{FC333E13-CB42-44C6-BEDD-1A6B88B71425}" destId="{03746A04-C264-41A9-A8E0-6C527E3DA969}" srcOrd="13" destOrd="0" presId="urn:microsoft.com/office/officeart/2005/8/layout/lProcess2"/>
    <dgm:cxn modelId="{4721621C-64AE-49E0-93B9-8F9375E7ADBF}" type="presParOf" srcId="{FC333E13-CB42-44C6-BEDD-1A6B88B71425}" destId="{304245DD-6AAD-4B6A-A017-E730923B494D}" srcOrd="14" destOrd="0" presId="urn:microsoft.com/office/officeart/2005/8/layout/lProcess2"/>
    <dgm:cxn modelId="{FDAF1D56-3337-4573-89E8-2F42CA410C3E}" type="presParOf" srcId="{304245DD-6AAD-4B6A-A017-E730923B494D}" destId="{FD9747E0-93C9-49A2-9A90-7ADE6040C8C1}" srcOrd="0" destOrd="0" presId="urn:microsoft.com/office/officeart/2005/8/layout/lProcess2"/>
    <dgm:cxn modelId="{A79F1B6F-1CAD-4821-AB17-0FF23AC9A0C5}" type="presParOf" srcId="{304245DD-6AAD-4B6A-A017-E730923B494D}" destId="{63EB9FA4-FF1B-408B-B93C-D26467F5AB12}" srcOrd="1" destOrd="0" presId="urn:microsoft.com/office/officeart/2005/8/layout/lProcess2"/>
    <dgm:cxn modelId="{8387FD6C-DB4D-4E42-9002-1F75F339C2C6}" type="presParOf" srcId="{304245DD-6AAD-4B6A-A017-E730923B494D}" destId="{0895B31D-16CE-49D8-A20C-99EED64C5124}" srcOrd="2" destOrd="0" presId="urn:microsoft.com/office/officeart/2005/8/layout/lProcess2"/>
    <dgm:cxn modelId="{8E7A055D-401D-4D7F-A0C5-41B566673A5C}" type="presParOf" srcId="{0895B31D-16CE-49D8-A20C-99EED64C5124}" destId="{81761245-585D-40F4-810D-F42A949D320F}" srcOrd="0" destOrd="0" presId="urn:microsoft.com/office/officeart/2005/8/layout/lProcess2"/>
    <dgm:cxn modelId="{814BBBE0-0D57-4C7F-9B39-FEB58C389239}" type="presParOf" srcId="{81761245-585D-40F4-810D-F42A949D320F}" destId="{9D6D94D8-0B32-44C5-AF21-7DE8CD73C3C8}" srcOrd="0" destOrd="0" presId="urn:microsoft.com/office/officeart/2005/8/layout/lProcess2"/>
    <dgm:cxn modelId="{FBB8E7D6-39B4-4183-B5E0-BB559AC6E232}" type="presParOf" srcId="{81761245-585D-40F4-810D-F42A949D320F}" destId="{EC3FB42B-266D-4D09-8A48-593EB040AFB5}" srcOrd="1" destOrd="0" presId="urn:microsoft.com/office/officeart/2005/8/layout/lProcess2"/>
    <dgm:cxn modelId="{9905F0D5-AEFA-49E4-BC92-A8D1CB9FE39A}" type="presParOf" srcId="{81761245-585D-40F4-810D-F42A949D320F}" destId="{D937DF15-CAEF-4776-BC49-AB74271D3D96}" srcOrd="2" destOrd="0" presId="urn:microsoft.com/office/officeart/2005/8/layout/lProcess2"/>
    <dgm:cxn modelId="{68F6EED8-675F-4180-949A-9405DD23D562}" type="presParOf" srcId="{81761245-585D-40F4-810D-F42A949D320F}" destId="{416F3A3B-0368-4196-87DA-5C0908A913BE}" srcOrd="3" destOrd="0" presId="urn:microsoft.com/office/officeart/2005/8/layout/lProcess2"/>
    <dgm:cxn modelId="{DAA3B0BA-E1F7-4097-B510-17D155B4A2B7}" type="presParOf" srcId="{81761245-585D-40F4-810D-F42A949D320F}" destId="{C061A2F8-92B4-461D-8FD3-2501D9E3A180}" srcOrd="4" destOrd="0" presId="urn:microsoft.com/office/officeart/2005/8/layout/lProcess2"/>
    <dgm:cxn modelId="{FB57BB95-297A-47E5-AC07-50A91205A384}" type="presParOf" srcId="{81761245-585D-40F4-810D-F42A949D320F}" destId="{4822E497-CA7C-4B2F-A26C-B6C02C020A08}" srcOrd="5" destOrd="0" presId="urn:microsoft.com/office/officeart/2005/8/layout/lProcess2"/>
    <dgm:cxn modelId="{EC957CF4-BE9A-47AE-95C1-C7F40534DABB}" type="presParOf" srcId="{81761245-585D-40F4-810D-F42A949D320F}" destId="{B7C4DF82-D3E5-4964-8A81-5FA5651E5687}" srcOrd="6" destOrd="0" presId="urn:microsoft.com/office/officeart/2005/8/layout/lProcess2"/>
    <dgm:cxn modelId="{50A9032D-14C4-4870-9BEF-3ED54D9C105C}" type="presParOf" srcId="{81761245-585D-40F4-810D-F42A949D320F}" destId="{CC571C3C-7BAD-400E-B3BE-0AD534B648CE}" srcOrd="7" destOrd="0" presId="urn:microsoft.com/office/officeart/2005/8/layout/lProcess2"/>
    <dgm:cxn modelId="{90E3AE9B-A7A1-4E9F-84BD-37379CCDCA3F}" type="presParOf" srcId="{81761245-585D-40F4-810D-F42A949D320F}" destId="{FD073019-2BB7-4D52-8594-18739F0B9486}" srcOrd="8" destOrd="0" presId="urn:microsoft.com/office/officeart/2005/8/layout/lProcess2"/>
    <dgm:cxn modelId="{F4FFA9C1-00B7-494F-9BF8-9F15B1D89063}" type="presParOf" srcId="{FC333E13-CB42-44C6-BEDD-1A6B88B71425}" destId="{84EEFEEA-2D7D-4BF7-A9A0-F173F8EE1572}" srcOrd="15" destOrd="0" presId="urn:microsoft.com/office/officeart/2005/8/layout/lProcess2"/>
    <dgm:cxn modelId="{40ADC690-9AAC-44A9-9805-0DCD10EBAB2B}" type="presParOf" srcId="{FC333E13-CB42-44C6-BEDD-1A6B88B71425}" destId="{4EE717C9-8B54-4C5F-8BB3-62ECF6F4EF3A}" srcOrd="16" destOrd="0" presId="urn:microsoft.com/office/officeart/2005/8/layout/lProcess2"/>
    <dgm:cxn modelId="{D94FA141-273A-4BF7-A873-F7F171763E1D}" type="presParOf" srcId="{4EE717C9-8B54-4C5F-8BB3-62ECF6F4EF3A}" destId="{9CC37B15-74F2-45C0-BE6D-4F48E14FE885}" srcOrd="0" destOrd="0" presId="urn:microsoft.com/office/officeart/2005/8/layout/lProcess2"/>
    <dgm:cxn modelId="{E4E18758-0EE6-44A7-8FD4-197976D91093}" type="presParOf" srcId="{4EE717C9-8B54-4C5F-8BB3-62ECF6F4EF3A}" destId="{0D613B82-8C97-4F93-9F14-AE6612174F1D}" srcOrd="1" destOrd="0" presId="urn:microsoft.com/office/officeart/2005/8/layout/lProcess2"/>
    <dgm:cxn modelId="{390A9A65-905A-492D-A0F1-823BB8543908}" type="presParOf" srcId="{4EE717C9-8B54-4C5F-8BB3-62ECF6F4EF3A}" destId="{E4D3E8D1-DDAD-4651-8395-F8C00CFE67BF}" srcOrd="2" destOrd="0" presId="urn:microsoft.com/office/officeart/2005/8/layout/lProcess2"/>
    <dgm:cxn modelId="{6D1529EA-7593-47B6-A1C4-2ECD0B801F7F}" type="presParOf" srcId="{E4D3E8D1-DDAD-4651-8395-F8C00CFE67BF}" destId="{22323585-91D3-4A41-8B76-B32C34E3A2FB}" srcOrd="0" destOrd="0" presId="urn:microsoft.com/office/officeart/2005/8/layout/lProcess2"/>
    <dgm:cxn modelId="{09114D67-F0EB-488F-B50A-D7C10259D257}" type="presParOf" srcId="{22323585-91D3-4A41-8B76-B32C34E3A2FB}" destId="{928113C8-D123-4F06-A693-39C58BC440D3}" srcOrd="0" destOrd="0" presId="urn:microsoft.com/office/officeart/2005/8/layout/lProcess2"/>
    <dgm:cxn modelId="{2FA87D87-E9B2-42FA-BDCB-466657CA32E3}" type="presParOf" srcId="{22323585-91D3-4A41-8B76-B32C34E3A2FB}" destId="{76914C28-5459-4B9C-AA97-143697442CC6}" srcOrd="1" destOrd="0" presId="urn:microsoft.com/office/officeart/2005/8/layout/lProcess2"/>
    <dgm:cxn modelId="{B19F9138-4DC0-4222-BCE1-F830BD4F943F}" type="presParOf" srcId="{22323585-91D3-4A41-8B76-B32C34E3A2FB}" destId="{4FF884CA-D18C-4539-B155-F3F10352641E}" srcOrd="2" destOrd="0" presId="urn:microsoft.com/office/officeart/2005/8/layout/lProcess2"/>
    <dgm:cxn modelId="{ED90DC89-97A5-476B-BD09-6FCE016ACDC4}" type="presParOf" srcId="{22323585-91D3-4A41-8B76-B32C34E3A2FB}" destId="{6B9115E7-684F-475C-92C5-E50E6F984A59}" srcOrd="3" destOrd="0" presId="urn:microsoft.com/office/officeart/2005/8/layout/lProcess2"/>
    <dgm:cxn modelId="{CE5C2E8A-F21A-4D8F-8120-2CAD78377ADD}" type="presParOf" srcId="{22323585-91D3-4A41-8B76-B32C34E3A2FB}" destId="{9D0E92E2-E378-4EE0-8B62-239BB8F0A03D}" srcOrd="4" destOrd="0" presId="urn:microsoft.com/office/officeart/2005/8/layout/lProcess2"/>
    <dgm:cxn modelId="{373C1F90-DFD4-4E6F-AB81-86083B0E9121}" type="presParOf" srcId="{FC333E13-CB42-44C6-BEDD-1A6B88B71425}" destId="{E7E8C6C3-20A2-4706-9EED-4284999ECD27}" srcOrd="17" destOrd="0" presId="urn:microsoft.com/office/officeart/2005/8/layout/lProcess2"/>
    <dgm:cxn modelId="{675A6A71-7F71-42CF-A96F-1CC2FC7712B8}" type="presParOf" srcId="{FC333E13-CB42-44C6-BEDD-1A6B88B71425}" destId="{28EA58B5-1EED-4B87-A9B6-696960190CD4}" srcOrd="18" destOrd="0" presId="urn:microsoft.com/office/officeart/2005/8/layout/lProcess2"/>
    <dgm:cxn modelId="{A457C49C-7619-4898-9F07-3E054585595B}" type="presParOf" srcId="{28EA58B5-1EED-4B87-A9B6-696960190CD4}" destId="{B96C145F-04F2-4D18-A250-818DFAB14154}" srcOrd="0" destOrd="0" presId="urn:microsoft.com/office/officeart/2005/8/layout/lProcess2"/>
    <dgm:cxn modelId="{60839AFA-1B70-4FAB-BAF6-8DCE84B8DD05}" type="presParOf" srcId="{28EA58B5-1EED-4B87-A9B6-696960190CD4}" destId="{2E52A7A5-AD23-4811-BFC2-79DE23ED5FF9}" srcOrd="1" destOrd="0" presId="urn:microsoft.com/office/officeart/2005/8/layout/lProcess2"/>
    <dgm:cxn modelId="{546F0A1C-AE60-4A01-9409-472E6A153D1B}" type="presParOf" srcId="{28EA58B5-1EED-4B87-A9B6-696960190CD4}" destId="{4AEB011B-E3F1-4C77-8B94-BE6556E31226}" srcOrd="2" destOrd="0" presId="urn:microsoft.com/office/officeart/2005/8/layout/lProcess2"/>
    <dgm:cxn modelId="{AED6A00C-2241-4246-90FF-8C49F128BF6A}" type="presParOf" srcId="{4AEB011B-E3F1-4C77-8B94-BE6556E31226}" destId="{E4CB9B74-ADEB-4769-BACE-0B2A93367D6D}" srcOrd="0" destOrd="0" presId="urn:microsoft.com/office/officeart/2005/8/layout/lProcess2"/>
    <dgm:cxn modelId="{B0178F57-7399-4B60-A0D4-E2F6445F0C83}" type="presParOf" srcId="{E4CB9B74-ADEB-4769-BACE-0B2A93367D6D}" destId="{9A59D310-9155-41E6-AF7B-3BA5859416DA}" srcOrd="0" destOrd="0" presId="urn:microsoft.com/office/officeart/2005/8/layout/lProcess2"/>
    <dgm:cxn modelId="{B62D1083-E906-48F4-B970-81F390DDE286}" type="presParOf" srcId="{E4CB9B74-ADEB-4769-BACE-0B2A93367D6D}" destId="{68BAAA2E-159B-4B8C-AC2C-1188C225712E}" srcOrd="1" destOrd="0" presId="urn:microsoft.com/office/officeart/2005/8/layout/lProcess2"/>
    <dgm:cxn modelId="{1849EEE7-C95D-4922-B111-FD3AF21D67DB}" type="presParOf" srcId="{E4CB9B74-ADEB-4769-BACE-0B2A93367D6D}" destId="{DC122E34-1ED7-48BF-8C17-0DA8859C934F}" srcOrd="2" destOrd="0" presId="urn:microsoft.com/office/officeart/2005/8/layout/lProcess2"/>
    <dgm:cxn modelId="{E2B46265-BA32-4411-ADE9-4EAA24E414C6}" type="presParOf" srcId="{E4CB9B74-ADEB-4769-BACE-0B2A93367D6D}" destId="{2CF4FB09-3F3B-4B9A-B46D-6320EF6F7735}" srcOrd="3" destOrd="0" presId="urn:microsoft.com/office/officeart/2005/8/layout/lProcess2"/>
    <dgm:cxn modelId="{5FA02B84-B23C-4BD2-B7CF-457667035F02}" type="presParOf" srcId="{E4CB9B74-ADEB-4769-BACE-0B2A93367D6D}" destId="{8B737B71-6E4B-476C-81CD-3A69E029BD2B}" srcOrd="4" destOrd="0" presId="urn:microsoft.com/office/officeart/2005/8/layout/lProcess2"/>
    <dgm:cxn modelId="{41B2ED63-C37A-4B55-BCD7-097DBED716D8}" type="presParOf" srcId="{FC333E13-CB42-44C6-BEDD-1A6B88B71425}" destId="{183EF00C-CA73-440F-93AE-AA5F10FF10BB}" srcOrd="19" destOrd="0" presId="urn:microsoft.com/office/officeart/2005/8/layout/lProcess2"/>
    <dgm:cxn modelId="{5B8FEC46-D496-4B70-AB04-7940251436D8}" type="presParOf" srcId="{FC333E13-CB42-44C6-BEDD-1A6B88B71425}" destId="{9859452E-8FA6-49C5-9F3D-7B78A82A3DB1}" srcOrd="20" destOrd="0" presId="urn:microsoft.com/office/officeart/2005/8/layout/lProcess2"/>
    <dgm:cxn modelId="{6E9DD5BE-4623-44B4-B669-AF0C67867A09}" type="presParOf" srcId="{9859452E-8FA6-49C5-9F3D-7B78A82A3DB1}" destId="{2E5CB1EC-B298-43BC-A838-0836D316C703}" srcOrd="0" destOrd="0" presId="urn:microsoft.com/office/officeart/2005/8/layout/lProcess2"/>
    <dgm:cxn modelId="{374E4283-DDDE-4F14-8B04-F151B17E6D39}" type="presParOf" srcId="{9859452E-8FA6-49C5-9F3D-7B78A82A3DB1}" destId="{23004172-39B2-44C4-B9DE-FAE5AC781777}" srcOrd="1" destOrd="0" presId="urn:microsoft.com/office/officeart/2005/8/layout/lProcess2"/>
    <dgm:cxn modelId="{A6661958-7A61-4973-9295-573CAEA1807D}" type="presParOf" srcId="{9859452E-8FA6-49C5-9F3D-7B78A82A3DB1}" destId="{30C430C4-5542-487E-8F5E-7D009F73F95C}" srcOrd="2" destOrd="0" presId="urn:microsoft.com/office/officeart/2005/8/layout/lProcess2"/>
    <dgm:cxn modelId="{156EBE12-9ED4-4F22-8F1D-5F51F23224D7}" type="presParOf" srcId="{30C430C4-5542-487E-8F5E-7D009F73F95C}" destId="{F67610E4-FF2A-439C-978F-A6F24C02C165}" srcOrd="0" destOrd="0" presId="urn:microsoft.com/office/officeart/2005/8/layout/lProcess2"/>
    <dgm:cxn modelId="{A5206EF7-0060-4743-BBB6-19CFA546F224}" type="presParOf" srcId="{F67610E4-FF2A-439C-978F-A6F24C02C165}" destId="{A7E70638-2ED9-49F8-9A55-2444516EDA22}" srcOrd="0" destOrd="0" presId="urn:microsoft.com/office/officeart/2005/8/layout/lProcess2"/>
    <dgm:cxn modelId="{BCB47BCF-1928-4EBB-B4E1-85A54DC61B32}" type="presParOf" srcId="{F67610E4-FF2A-439C-978F-A6F24C02C165}" destId="{711CAADE-BE69-4C22-82FC-0BEFF1DDBBA1}" srcOrd="1" destOrd="0" presId="urn:microsoft.com/office/officeart/2005/8/layout/lProcess2"/>
    <dgm:cxn modelId="{ABA0F1DB-3B63-471A-B590-3349B1B4EA21}" type="presParOf" srcId="{F67610E4-FF2A-439C-978F-A6F24C02C165}" destId="{2F29D937-5A97-48BE-9CF3-1DA76913056F}" srcOrd="2" destOrd="0" presId="urn:microsoft.com/office/officeart/2005/8/layout/lProcess2"/>
    <dgm:cxn modelId="{C9B2894F-8098-4818-8387-45A6BCD69B38}" type="presParOf" srcId="{F67610E4-FF2A-439C-978F-A6F24C02C165}" destId="{F230A999-C95E-4623-9400-4E5DAEEA1DA4}" srcOrd="3" destOrd="0" presId="urn:microsoft.com/office/officeart/2005/8/layout/lProcess2"/>
    <dgm:cxn modelId="{F9BD2552-0086-4994-BC60-6CA4F17BC440}" type="presParOf" srcId="{F67610E4-FF2A-439C-978F-A6F24C02C165}" destId="{AEE6FABC-55F5-45CE-81C1-FF0C61A3655D}" srcOrd="4" destOrd="0" presId="urn:microsoft.com/office/officeart/2005/8/layout/lProcess2"/>
    <dgm:cxn modelId="{5DCA6E60-B9D4-432A-BE56-77AC6D1AF743}" type="presParOf" srcId="{F67610E4-FF2A-439C-978F-A6F24C02C165}" destId="{26279B99-EC0E-4F9B-B7D4-E3CB2325051E}" srcOrd="5" destOrd="0" presId="urn:microsoft.com/office/officeart/2005/8/layout/lProcess2"/>
    <dgm:cxn modelId="{85123CE5-8299-4DF9-83BB-09935EC7E986}" type="presParOf" srcId="{F67610E4-FF2A-439C-978F-A6F24C02C165}" destId="{35CC8E80-828F-41AE-A65B-857E9D156D7D}" srcOrd="6" destOrd="0" presId="urn:microsoft.com/office/officeart/2005/8/layout/lProcess2"/>
    <dgm:cxn modelId="{D555EDAE-12CB-4E5B-9C72-775750D240F9}" type="presParOf" srcId="{F67610E4-FF2A-439C-978F-A6F24C02C165}" destId="{B9C3AF6A-6C6D-4BA4-AC1C-36BD1E997341}" srcOrd="7" destOrd="0" presId="urn:microsoft.com/office/officeart/2005/8/layout/lProcess2"/>
    <dgm:cxn modelId="{E882FE9F-E763-4869-95B5-DEAAC4211889}" type="presParOf" srcId="{F67610E4-FF2A-439C-978F-A6F24C02C165}" destId="{EC489CA0-F12A-45A8-8BCF-C818F9720D68}" srcOrd="8" destOrd="0" presId="urn:microsoft.com/office/officeart/2005/8/layout/lProcess2"/>
    <dgm:cxn modelId="{8B5670D5-BEC3-4991-AA49-C4651994A7E2}" type="presParOf" srcId="{FC333E13-CB42-44C6-BEDD-1A6B88B71425}" destId="{8DF14E85-927A-4662-8685-53C9F7009907}" srcOrd="21" destOrd="0" presId="urn:microsoft.com/office/officeart/2005/8/layout/lProcess2"/>
    <dgm:cxn modelId="{5A8258AA-2894-4281-8547-7DE6DF3CBAA1}" type="presParOf" srcId="{FC333E13-CB42-44C6-BEDD-1A6B88B71425}" destId="{548B6B43-7B38-401C-8B7C-736D0F6D2866}" srcOrd="22" destOrd="0" presId="urn:microsoft.com/office/officeart/2005/8/layout/lProcess2"/>
    <dgm:cxn modelId="{844AA5C8-53E5-4408-B538-3695F5D021A4}" type="presParOf" srcId="{548B6B43-7B38-401C-8B7C-736D0F6D2866}" destId="{92DE0515-590C-4949-B0E9-424651D0591F}" srcOrd="0" destOrd="0" presId="urn:microsoft.com/office/officeart/2005/8/layout/lProcess2"/>
    <dgm:cxn modelId="{9E340AF5-5388-47E8-A31B-27F59DD3E7C0}" type="presParOf" srcId="{548B6B43-7B38-401C-8B7C-736D0F6D2866}" destId="{CF79BC19-0F52-4A7A-B98E-9285215DA51A}" srcOrd="1" destOrd="0" presId="urn:microsoft.com/office/officeart/2005/8/layout/lProcess2"/>
    <dgm:cxn modelId="{6BA3A8BC-EBD7-49C9-862F-B03A3D44FF1E}" type="presParOf" srcId="{548B6B43-7B38-401C-8B7C-736D0F6D2866}" destId="{8DCD0541-BF93-4165-9145-D20376A31509}" srcOrd="2" destOrd="0" presId="urn:microsoft.com/office/officeart/2005/8/layout/lProcess2"/>
    <dgm:cxn modelId="{2A972BDD-9D3C-4C46-8194-9A001E8477C2}" type="presParOf" srcId="{8DCD0541-BF93-4165-9145-D20376A31509}" destId="{A2334604-1CC3-426E-A690-E8BF25E13691}" srcOrd="0" destOrd="0" presId="urn:microsoft.com/office/officeart/2005/8/layout/lProcess2"/>
    <dgm:cxn modelId="{67273F01-C001-4D80-9701-2B98D4C85AF0}" type="presParOf" srcId="{A2334604-1CC3-426E-A690-E8BF25E13691}" destId="{2F5188D5-50A6-4ED5-B20E-A16DA8877954}" srcOrd="0" destOrd="0" presId="urn:microsoft.com/office/officeart/2005/8/layout/lProcess2"/>
    <dgm:cxn modelId="{E99B29AF-B7FB-47BE-9D57-5A5F3617C6EE}" type="presParOf" srcId="{A2334604-1CC3-426E-A690-E8BF25E13691}" destId="{54A6260A-1B3C-4442-AF14-DC788D3A3A68}" srcOrd="1" destOrd="0" presId="urn:microsoft.com/office/officeart/2005/8/layout/lProcess2"/>
    <dgm:cxn modelId="{FB67C3E3-8B5B-4045-9449-889468A9C0F4}" type="presParOf" srcId="{A2334604-1CC3-426E-A690-E8BF25E13691}" destId="{61A5CE60-9CC2-48C4-A100-7AA7AC1CBEC1}" srcOrd="2" destOrd="0" presId="urn:microsoft.com/office/officeart/2005/8/layout/lProcess2"/>
    <dgm:cxn modelId="{51ACFF2A-995E-4F3E-99B0-116C74529B81}" type="presParOf" srcId="{A2334604-1CC3-426E-A690-E8BF25E13691}" destId="{0E526C22-5658-48F9-8888-39F3042900CE}" srcOrd="3" destOrd="0" presId="urn:microsoft.com/office/officeart/2005/8/layout/lProcess2"/>
    <dgm:cxn modelId="{1DFC5B10-3F11-4052-AB41-4AEBC950C02E}" type="presParOf" srcId="{A2334604-1CC3-426E-A690-E8BF25E13691}" destId="{889BCA60-4C1C-4BD3-828B-6FE3012E69DC}" srcOrd="4" destOrd="0" presId="urn:microsoft.com/office/officeart/2005/8/layout/lProcess2"/>
    <dgm:cxn modelId="{CFF42520-DA9F-4919-8C36-627AB0BF283C}" type="presParOf" srcId="{A2334604-1CC3-426E-A690-E8BF25E13691}" destId="{69FCCC26-C26F-4156-BCEB-157ED4D6B455}" srcOrd="5" destOrd="0" presId="urn:microsoft.com/office/officeart/2005/8/layout/lProcess2"/>
    <dgm:cxn modelId="{1D04C9D6-6194-4B15-AF88-CA65B3FACAE8}" type="presParOf" srcId="{A2334604-1CC3-426E-A690-E8BF25E13691}" destId="{83E2BE3A-0F92-4BB2-BEA4-5EF9D75D4CC9}" srcOrd="6" destOrd="0" presId="urn:microsoft.com/office/officeart/2005/8/layout/lProcess2"/>
    <dgm:cxn modelId="{0FA2965E-96E0-4A23-A7B6-7C3CFBBBB700}" type="presParOf" srcId="{A2334604-1CC3-426E-A690-E8BF25E13691}" destId="{7B184820-C27B-45BA-B179-3149F981EF1F}" srcOrd="7" destOrd="0" presId="urn:microsoft.com/office/officeart/2005/8/layout/lProcess2"/>
    <dgm:cxn modelId="{0140E24D-5A64-41CE-90E5-8D824E9027DC}" type="presParOf" srcId="{A2334604-1CC3-426E-A690-E8BF25E13691}" destId="{007A64CC-F1A9-4DA9-A72D-767DADF42B44}" srcOrd="8" destOrd="0" presId="urn:microsoft.com/office/officeart/2005/8/layout/lProcess2"/>
    <dgm:cxn modelId="{AB0F7872-B3C0-45E9-A905-56D369A413EE}" type="presParOf" srcId="{A2334604-1CC3-426E-A690-E8BF25E13691}" destId="{27AEA1F7-0351-4BA3-B1E6-A590534F7D4A}" srcOrd="9" destOrd="0" presId="urn:microsoft.com/office/officeart/2005/8/layout/lProcess2"/>
    <dgm:cxn modelId="{D22DED34-45B6-4E62-AFFB-CE0DABEE325B}" type="presParOf" srcId="{A2334604-1CC3-426E-A690-E8BF25E13691}" destId="{7FA137D4-EDD3-4F43-8691-BA23B4D5FEDD}" srcOrd="10" destOrd="0" presId="urn:microsoft.com/office/officeart/2005/8/layout/lProcess2"/>
    <dgm:cxn modelId="{31BD017E-F32B-4DBE-BAAB-F6F75C005D80}" type="presParOf" srcId="{A2334604-1CC3-426E-A690-E8BF25E13691}" destId="{1B9E9D05-649A-4054-AD04-60981E22F3CE}" srcOrd="11" destOrd="0" presId="urn:microsoft.com/office/officeart/2005/8/layout/lProcess2"/>
    <dgm:cxn modelId="{B4289172-D1A1-4139-8D4F-A3546F57C84B}" type="presParOf" srcId="{A2334604-1CC3-426E-A690-E8BF25E13691}" destId="{8BBBF2F9-A549-400A-B6D6-BD794C06BC45}" srcOrd="12" destOrd="0" presId="urn:microsoft.com/office/officeart/2005/8/layout/lProcess2"/>
    <dgm:cxn modelId="{1EB446CA-8566-4375-838D-CC64A4B4A6A2}" type="presParOf" srcId="{A2334604-1CC3-426E-A690-E8BF25E13691}" destId="{3AB528E9-D40A-45F3-96CC-9C25F584C552}" srcOrd="13" destOrd="0" presId="urn:microsoft.com/office/officeart/2005/8/layout/lProcess2"/>
    <dgm:cxn modelId="{E5981AC6-9A11-4736-A6AD-016E886E2BCF}" type="presParOf" srcId="{A2334604-1CC3-426E-A690-E8BF25E13691}" destId="{C91639CB-BF7B-4455-B8EC-48746935740D}" srcOrd="1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4F0A3D-2099-4A9B-9426-754EEFCE085D}" type="doc">
      <dgm:prSet loTypeId="urn:microsoft.com/office/officeart/2005/8/layout/lProcess2" loCatId="relationship" qsTypeId="urn:microsoft.com/office/officeart/2005/8/quickstyle/simple3" qsCatId="simple" csTypeId="urn:microsoft.com/office/officeart/2005/8/colors/accent1_5" csCatId="accent1" phldr="1"/>
      <dgm:spPr/>
      <dgm:t>
        <a:bodyPr/>
        <a:lstStyle/>
        <a:p>
          <a:endParaRPr lang="en-US"/>
        </a:p>
      </dgm:t>
    </dgm:pt>
    <dgm:pt modelId="{A3DF5D48-0B3B-4CA0-84DF-4470886606FA}">
      <dgm:prSet phldrT="[Text]"/>
      <dgm:spPr/>
      <dgm:t>
        <a:bodyPr/>
        <a:lstStyle/>
        <a:p>
          <a:r>
            <a:rPr lang="en-US" b="0" i="0" dirty="0">
              <a:latin typeface="Segoe UI" panose="020B0502040204020203" pitchFamily="34" charset="0"/>
              <a:cs typeface="Segoe UI" panose="020B0502040204020203" pitchFamily="34" charset="0"/>
            </a:rPr>
            <a:t>Assortment</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Management</a:t>
          </a:r>
        </a:p>
      </dgm:t>
    </dgm:pt>
    <dgm:pt modelId="{0829D4A6-A1D4-4BDB-AA9E-0E5DC99A34DE}" type="parTrans" cxnId="{9F1382C4-F51B-40C3-A20A-E8F58FAE9C6D}">
      <dgm:prSet/>
      <dgm:spPr/>
      <dgm:t>
        <a:bodyPr/>
        <a:lstStyle/>
        <a:p>
          <a:endParaRPr lang="en-US"/>
        </a:p>
      </dgm:t>
    </dgm:pt>
    <dgm:pt modelId="{FA9B03F4-927E-452B-8196-18349642E3E5}" type="sibTrans" cxnId="{9F1382C4-F51B-40C3-A20A-E8F58FAE9C6D}">
      <dgm:prSet/>
      <dgm:spPr/>
      <dgm:t>
        <a:bodyPr/>
        <a:lstStyle/>
        <a:p>
          <a:endParaRPr lang="en-US"/>
        </a:p>
      </dgm:t>
    </dgm:pt>
    <dgm:pt modelId="{5689FDD3-5194-4F96-97ED-FE033CF10775}">
      <dgm:prSet phldrT="[Text]"/>
      <dgm:spPr/>
      <dgm:t>
        <a:bodyPr/>
        <a:lstStyle/>
        <a:p>
          <a:r>
            <a:rPr lang="en-US" b="0" i="0" dirty="0">
              <a:latin typeface="Segoe UI" panose="020B0502040204020203" pitchFamily="34" charset="0"/>
              <a:cs typeface="Segoe UI" panose="020B0502040204020203" pitchFamily="34" charset="0"/>
            </a:rPr>
            <a:t>Procurement</a:t>
          </a:r>
        </a:p>
      </dgm:t>
    </dgm:pt>
    <dgm:pt modelId="{3C4BC01E-BBDF-4F40-8AD1-EFF3D053E91B}" type="parTrans" cxnId="{F0BB334B-9869-4B98-A045-3C3B2B8B14A9}">
      <dgm:prSet/>
      <dgm:spPr/>
      <dgm:t>
        <a:bodyPr/>
        <a:lstStyle/>
        <a:p>
          <a:endParaRPr lang="en-US"/>
        </a:p>
      </dgm:t>
    </dgm:pt>
    <dgm:pt modelId="{5A29E5AB-F179-4D78-9561-A27A1B6EED1A}" type="sibTrans" cxnId="{F0BB334B-9869-4B98-A045-3C3B2B8B14A9}">
      <dgm:prSet/>
      <dgm:spPr/>
      <dgm:t>
        <a:bodyPr/>
        <a:lstStyle/>
        <a:p>
          <a:endParaRPr lang="en-US"/>
        </a:p>
      </dgm:t>
    </dgm:pt>
    <dgm:pt modelId="{2A3A4AA1-A99E-449C-9E01-63086D54D6ED}">
      <dgm:prSet phldrT="[Text]"/>
      <dgm:spPr/>
      <dgm:t>
        <a:bodyPr/>
        <a:lstStyle/>
        <a:p>
          <a:r>
            <a:rPr lang="en-US" b="0" i="0" dirty="0">
              <a:latin typeface="Segoe UI" panose="020B0502040204020203" pitchFamily="34" charset="0"/>
              <a:cs typeface="Segoe UI" panose="020B0502040204020203" pitchFamily="34" charset="0"/>
            </a:rPr>
            <a:t>Promotions</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&amp; Price Management</a:t>
          </a:r>
        </a:p>
      </dgm:t>
    </dgm:pt>
    <dgm:pt modelId="{EBAE2D26-09F9-4983-9FB9-D5A0326DCE70}" type="parTrans" cxnId="{C255E9D1-B8CD-46BC-A8E0-AB1D0C60D2C1}">
      <dgm:prSet/>
      <dgm:spPr/>
      <dgm:t>
        <a:bodyPr/>
        <a:lstStyle/>
        <a:p>
          <a:endParaRPr lang="en-US"/>
        </a:p>
      </dgm:t>
    </dgm:pt>
    <dgm:pt modelId="{EF9BFF76-7786-4DE3-B7B2-3207E20A65FF}" type="sibTrans" cxnId="{C255E9D1-B8CD-46BC-A8E0-AB1D0C60D2C1}">
      <dgm:prSet/>
      <dgm:spPr/>
      <dgm:t>
        <a:bodyPr/>
        <a:lstStyle/>
        <a:p>
          <a:endParaRPr lang="en-US"/>
        </a:p>
      </dgm:t>
    </dgm:pt>
    <dgm:pt modelId="{9BCC5A28-367E-43FA-896F-D2C25EF39281}">
      <dgm:prSet phldrT="[Text]"/>
      <dgm:spPr/>
      <dgm:t>
        <a:bodyPr/>
        <a:lstStyle/>
        <a:p>
          <a:r>
            <a:rPr lang="en-US" b="0" i="0" dirty="0">
              <a:latin typeface="Segoe UI" panose="020B0502040204020203" pitchFamily="34" charset="0"/>
              <a:cs typeface="Segoe UI" panose="020B0502040204020203" pitchFamily="34" charset="0"/>
            </a:rPr>
            <a:t>Loyalty or </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Member</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Management</a:t>
          </a:r>
        </a:p>
      </dgm:t>
    </dgm:pt>
    <dgm:pt modelId="{1908C444-F275-4FE2-A811-7049ECFE6AA7}" type="parTrans" cxnId="{F234BDB1-0A0D-4187-9C64-8620AADE1B6B}">
      <dgm:prSet/>
      <dgm:spPr/>
      <dgm:t>
        <a:bodyPr/>
        <a:lstStyle/>
        <a:p>
          <a:endParaRPr lang="en-US"/>
        </a:p>
      </dgm:t>
    </dgm:pt>
    <dgm:pt modelId="{963EA5C2-7BF8-4320-A3A5-BEA9D815625B}" type="sibTrans" cxnId="{F234BDB1-0A0D-4187-9C64-8620AADE1B6B}">
      <dgm:prSet/>
      <dgm:spPr/>
      <dgm:t>
        <a:bodyPr/>
        <a:lstStyle/>
        <a:p>
          <a:endParaRPr lang="en-US"/>
        </a:p>
      </dgm:t>
    </dgm:pt>
    <dgm:pt modelId="{D23029C1-A8A9-48D5-95E9-D7F221DFF249}">
      <dgm:prSet phldrT="[Text]"/>
      <dgm:spPr/>
      <dgm:t>
        <a:bodyPr/>
        <a:lstStyle/>
        <a:p>
          <a:r>
            <a:rPr lang="en-US" b="0" i="0" dirty="0">
              <a:latin typeface="Segoe UI" panose="020B0502040204020203" pitchFamily="34" charset="0"/>
              <a:cs typeface="Segoe UI" panose="020B0502040204020203" pitchFamily="34" charset="0"/>
            </a:rPr>
            <a:t>Store</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Operations</a:t>
          </a:r>
        </a:p>
      </dgm:t>
    </dgm:pt>
    <dgm:pt modelId="{481D3633-B216-4224-A87A-A96D2E3B90B3}" type="parTrans" cxnId="{0EEFAD7C-8EA7-4398-AA3F-A9DB888FC980}">
      <dgm:prSet/>
      <dgm:spPr/>
      <dgm:t>
        <a:bodyPr/>
        <a:lstStyle/>
        <a:p>
          <a:endParaRPr lang="en-US"/>
        </a:p>
      </dgm:t>
    </dgm:pt>
    <dgm:pt modelId="{CD27E255-5B0C-4403-B299-AB3FC5E54B86}" type="sibTrans" cxnId="{0EEFAD7C-8EA7-4398-AA3F-A9DB888FC980}">
      <dgm:prSet/>
      <dgm:spPr/>
      <dgm:t>
        <a:bodyPr/>
        <a:lstStyle/>
        <a:p>
          <a:endParaRPr lang="en-US"/>
        </a:p>
      </dgm:t>
    </dgm:pt>
    <dgm:pt modelId="{47AC8A97-AE1C-4D64-8537-CED6E7233394}">
      <dgm:prSet phldrT="[Text]"/>
      <dgm:spPr/>
      <dgm:t>
        <a:bodyPr/>
        <a:lstStyle/>
        <a:p>
          <a:r>
            <a:rPr lang="en-US" b="0" i="0" dirty="0">
              <a:latin typeface="Segoe UI" panose="020B0502040204020203" pitchFamily="34" charset="0"/>
              <a:cs typeface="Segoe UI" panose="020B0502040204020203" pitchFamily="34" charset="0"/>
            </a:rPr>
            <a:t>Client</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overview</a:t>
          </a:r>
        </a:p>
      </dgm:t>
    </dgm:pt>
    <dgm:pt modelId="{4F80A653-59CB-4253-94CA-0FF87DDFB46C}" type="parTrans" cxnId="{CF90945A-E548-450F-82AB-C03F7B777FD3}">
      <dgm:prSet/>
      <dgm:spPr/>
      <dgm:t>
        <a:bodyPr/>
        <a:lstStyle/>
        <a:p>
          <a:endParaRPr lang="en-US"/>
        </a:p>
      </dgm:t>
    </dgm:pt>
    <dgm:pt modelId="{9A025FA8-AF44-4EB0-940D-B01423E3AC43}" type="sibTrans" cxnId="{CF90945A-E548-450F-82AB-C03F7B777FD3}">
      <dgm:prSet/>
      <dgm:spPr/>
      <dgm:t>
        <a:bodyPr/>
        <a:lstStyle/>
        <a:p>
          <a:endParaRPr lang="en-US"/>
        </a:p>
      </dgm:t>
    </dgm:pt>
    <dgm:pt modelId="{33A6A80B-1057-41DD-9E29-6E8014E9F1D1}">
      <dgm:prSet phldrT="[Text]"/>
      <dgm:spPr/>
      <dgm:t>
        <a:bodyPr/>
        <a:lstStyle/>
        <a:p>
          <a:r>
            <a:rPr lang="en-US" b="0" i="0" dirty="0">
              <a:latin typeface="Segoe UI" panose="020B0502040204020203" pitchFamily="34" charset="0"/>
              <a:cs typeface="Segoe UI" panose="020B0502040204020203" pitchFamily="34" charset="0"/>
            </a:rPr>
            <a:t>G/L</a:t>
          </a:r>
        </a:p>
      </dgm:t>
    </dgm:pt>
    <dgm:pt modelId="{7098BF52-B3A9-430F-8550-E643B3D9647E}" type="parTrans" cxnId="{8B7DFCD4-033F-4E07-9BCF-1185A8689FAF}">
      <dgm:prSet/>
      <dgm:spPr/>
      <dgm:t>
        <a:bodyPr/>
        <a:lstStyle/>
        <a:p>
          <a:endParaRPr lang="en-US"/>
        </a:p>
      </dgm:t>
    </dgm:pt>
    <dgm:pt modelId="{82615B7A-3BFF-4241-A2BE-BD9D07432869}" type="sibTrans" cxnId="{8B7DFCD4-033F-4E07-9BCF-1185A8689FAF}">
      <dgm:prSet/>
      <dgm:spPr/>
      <dgm:t>
        <a:bodyPr/>
        <a:lstStyle/>
        <a:p>
          <a:endParaRPr lang="en-US"/>
        </a:p>
      </dgm:t>
    </dgm:pt>
    <dgm:pt modelId="{272CAAB8-328C-452C-B674-8CCBC40EB4D6}">
      <dgm:prSet phldrT="[Text]"/>
      <dgm:spPr/>
      <dgm:t>
        <a:bodyPr/>
        <a:lstStyle/>
        <a:p>
          <a:r>
            <a:rPr lang="en-US" b="0" i="0" dirty="0">
              <a:latin typeface="Segoe UI" panose="020B0502040204020203" pitchFamily="34" charset="0"/>
              <a:cs typeface="Segoe UI" panose="020B0502040204020203" pitchFamily="34" charset="0"/>
            </a:rPr>
            <a:t>Account </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Receivables</a:t>
          </a:r>
        </a:p>
      </dgm:t>
    </dgm:pt>
    <dgm:pt modelId="{8E5AD043-4A0B-4968-94A4-56E0A878B149}" type="parTrans" cxnId="{4E6CE1E8-8A8C-47AF-A814-22E6392066C1}">
      <dgm:prSet/>
      <dgm:spPr/>
      <dgm:t>
        <a:bodyPr/>
        <a:lstStyle/>
        <a:p>
          <a:endParaRPr lang="en-US"/>
        </a:p>
      </dgm:t>
    </dgm:pt>
    <dgm:pt modelId="{4C45CFCB-A8CD-4719-A6D1-9FD4AF3BBC3B}" type="sibTrans" cxnId="{4E6CE1E8-8A8C-47AF-A814-22E6392066C1}">
      <dgm:prSet/>
      <dgm:spPr/>
      <dgm:t>
        <a:bodyPr/>
        <a:lstStyle/>
        <a:p>
          <a:endParaRPr lang="en-US"/>
        </a:p>
      </dgm:t>
    </dgm:pt>
    <dgm:pt modelId="{4AA1C75B-2CED-4EC5-BE3E-BBB3FB569DEC}">
      <dgm:prSet phldrT="[Text]"/>
      <dgm:spPr/>
      <dgm:t>
        <a:bodyPr/>
        <a:lstStyle/>
        <a:p>
          <a:r>
            <a:rPr lang="en-US" b="0" i="0" dirty="0">
              <a:latin typeface="Segoe UI" panose="020B0502040204020203" pitchFamily="34" charset="0"/>
              <a:cs typeface="Segoe UI" panose="020B0502040204020203" pitchFamily="34" charset="0"/>
            </a:rPr>
            <a:t>Account </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Payables</a:t>
          </a:r>
        </a:p>
      </dgm:t>
    </dgm:pt>
    <dgm:pt modelId="{55207A31-40D3-47C4-A61A-6B6CEAE9BD86}" type="parTrans" cxnId="{477AE5AB-D85E-489D-BC44-04B799BAE6CB}">
      <dgm:prSet/>
      <dgm:spPr/>
      <dgm:t>
        <a:bodyPr/>
        <a:lstStyle/>
        <a:p>
          <a:endParaRPr lang="en-US"/>
        </a:p>
      </dgm:t>
    </dgm:pt>
    <dgm:pt modelId="{CE03EF8D-5438-4416-AF83-0A11BE259CA8}" type="sibTrans" cxnId="{477AE5AB-D85E-489D-BC44-04B799BAE6CB}">
      <dgm:prSet/>
      <dgm:spPr/>
      <dgm:t>
        <a:bodyPr/>
        <a:lstStyle/>
        <a:p>
          <a:endParaRPr lang="en-US"/>
        </a:p>
      </dgm:t>
    </dgm:pt>
    <dgm:pt modelId="{D6327EFA-1EE7-4648-B655-68451317374C}">
      <dgm:prSet phldrT="[Text]"/>
      <dgm:spPr/>
      <dgm:t>
        <a:bodyPr/>
        <a:lstStyle/>
        <a:p>
          <a:r>
            <a:rPr lang="en-US" b="0" i="0" dirty="0">
              <a:latin typeface="Segoe UI" panose="020B0502040204020203" pitchFamily="34" charset="0"/>
              <a:cs typeface="Segoe UI" panose="020B0502040204020203" pitchFamily="34" charset="0"/>
            </a:rPr>
            <a:t>Fixed </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Assets</a:t>
          </a:r>
        </a:p>
      </dgm:t>
    </dgm:pt>
    <dgm:pt modelId="{FCB88BBE-D66C-498C-B9D1-EEC7B206A2AA}" type="parTrans" cxnId="{82237220-D463-4E2F-8F31-F10C2F8A880B}">
      <dgm:prSet/>
      <dgm:spPr/>
      <dgm:t>
        <a:bodyPr/>
        <a:lstStyle/>
        <a:p>
          <a:endParaRPr lang="en-US"/>
        </a:p>
      </dgm:t>
    </dgm:pt>
    <dgm:pt modelId="{92D2C370-5D26-4A20-8D37-5B4BD8932887}" type="sibTrans" cxnId="{82237220-D463-4E2F-8F31-F10C2F8A880B}">
      <dgm:prSet/>
      <dgm:spPr/>
      <dgm:t>
        <a:bodyPr/>
        <a:lstStyle/>
        <a:p>
          <a:endParaRPr lang="en-US"/>
        </a:p>
      </dgm:t>
    </dgm:pt>
    <dgm:pt modelId="{80495FCF-9AAD-4A18-B2A2-0DEFC875B6A0}">
      <dgm:prSet phldrT="[Text]"/>
      <dgm:spPr/>
      <dgm:t>
        <a:bodyPr/>
        <a:lstStyle/>
        <a:p>
          <a:r>
            <a:rPr lang="en-US" b="0" i="0" dirty="0">
              <a:latin typeface="Segoe UI" panose="020B0502040204020203" pitchFamily="34" charset="0"/>
              <a:cs typeface="Segoe UI" panose="020B0502040204020203" pitchFamily="34" charset="0"/>
            </a:rPr>
            <a:t>Assortment</a:t>
          </a:r>
        </a:p>
      </dgm:t>
    </dgm:pt>
    <dgm:pt modelId="{AC823B56-FA8E-4FE5-B1BA-FF14384B65AC}" type="parTrans" cxnId="{0B0288ED-FA6B-4E11-9FBC-5F02EC5A54EC}">
      <dgm:prSet/>
      <dgm:spPr/>
      <dgm:t>
        <a:bodyPr/>
        <a:lstStyle/>
        <a:p>
          <a:endParaRPr lang="en-US"/>
        </a:p>
      </dgm:t>
    </dgm:pt>
    <dgm:pt modelId="{B281D266-FCAF-4FCF-BEB4-68EA487B93BF}" type="sibTrans" cxnId="{0B0288ED-FA6B-4E11-9FBC-5F02EC5A54EC}">
      <dgm:prSet/>
      <dgm:spPr/>
      <dgm:t>
        <a:bodyPr/>
        <a:lstStyle/>
        <a:p>
          <a:endParaRPr lang="en-US"/>
        </a:p>
      </dgm:t>
    </dgm:pt>
    <dgm:pt modelId="{F267AD26-46B4-4B3F-A97F-8C9CCBCB2312}">
      <dgm:prSet phldrT="[Text]"/>
      <dgm:spPr/>
      <dgm:t>
        <a:bodyPr/>
        <a:lstStyle/>
        <a:p>
          <a:r>
            <a:rPr lang="en-US" b="0" i="0" dirty="0">
              <a:latin typeface="Segoe UI" panose="020B0502040204020203" pitchFamily="34" charset="0"/>
              <a:cs typeface="Segoe UI" panose="020B0502040204020203" pitchFamily="34" charset="0"/>
            </a:rPr>
            <a:t>Hospitality</a:t>
          </a:r>
        </a:p>
      </dgm:t>
    </dgm:pt>
    <dgm:pt modelId="{5FF86B66-7235-4CE6-94FE-213AD1B363AD}" type="parTrans" cxnId="{C54D743D-B9E3-4D13-B424-E68C659E48B9}">
      <dgm:prSet/>
      <dgm:spPr/>
      <dgm:t>
        <a:bodyPr/>
        <a:lstStyle/>
        <a:p>
          <a:endParaRPr lang="en-US"/>
        </a:p>
      </dgm:t>
    </dgm:pt>
    <dgm:pt modelId="{9907AE00-10B5-4859-AF16-653CE2931281}" type="sibTrans" cxnId="{C54D743D-B9E3-4D13-B424-E68C659E48B9}">
      <dgm:prSet/>
      <dgm:spPr/>
      <dgm:t>
        <a:bodyPr/>
        <a:lstStyle/>
        <a:p>
          <a:endParaRPr lang="en-US"/>
        </a:p>
      </dgm:t>
    </dgm:pt>
    <dgm:pt modelId="{49FEE5DF-803F-4ADC-965C-BE929F832D16}">
      <dgm:prSet phldrT="[Text]"/>
      <dgm:spPr/>
      <dgm:t>
        <a:bodyPr/>
        <a:lstStyle/>
        <a:p>
          <a:r>
            <a:rPr lang="en-US" b="0" i="0" dirty="0">
              <a:latin typeface="Segoe UI" panose="020B0502040204020203" pitchFamily="34" charset="0"/>
              <a:cs typeface="Segoe UI" panose="020B0502040204020203" pitchFamily="34" charset="0"/>
            </a:rPr>
            <a:t>QSR</a:t>
          </a:r>
        </a:p>
      </dgm:t>
    </dgm:pt>
    <dgm:pt modelId="{877FA5B8-115E-4ED1-AD02-EC31E9B6578C}" type="parTrans" cxnId="{80754A4B-0E97-46E5-AC9D-C2FA35427C3E}">
      <dgm:prSet/>
      <dgm:spPr/>
      <dgm:t>
        <a:bodyPr/>
        <a:lstStyle/>
        <a:p>
          <a:endParaRPr lang="en-US"/>
        </a:p>
      </dgm:t>
    </dgm:pt>
    <dgm:pt modelId="{F6EBFBA5-B86B-4ED9-8269-E9736239C8D4}" type="sibTrans" cxnId="{80754A4B-0E97-46E5-AC9D-C2FA35427C3E}">
      <dgm:prSet/>
      <dgm:spPr/>
      <dgm:t>
        <a:bodyPr/>
        <a:lstStyle/>
        <a:p>
          <a:endParaRPr lang="en-US"/>
        </a:p>
      </dgm:t>
    </dgm:pt>
    <dgm:pt modelId="{6BC8AC6F-0032-4D08-B112-FD3726B46202}">
      <dgm:prSet phldrT="[Text]"/>
      <dgm:spPr/>
      <dgm:t>
        <a:bodyPr/>
        <a:lstStyle/>
        <a:p>
          <a:r>
            <a:rPr lang="en-US" b="0" i="0" dirty="0">
              <a:latin typeface="Segoe UI" panose="020B0502040204020203" pitchFamily="34" charset="0"/>
              <a:cs typeface="Segoe UI" panose="020B0502040204020203" pitchFamily="34" charset="0"/>
            </a:rPr>
            <a:t>Fine</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Dining</a:t>
          </a:r>
        </a:p>
      </dgm:t>
    </dgm:pt>
    <dgm:pt modelId="{925BEEA7-87D7-4F2A-9346-1E9FDFCAF36C}" type="parTrans" cxnId="{C2DC0E21-9835-4FD1-9175-F7B0A697F581}">
      <dgm:prSet/>
      <dgm:spPr/>
      <dgm:t>
        <a:bodyPr/>
        <a:lstStyle/>
        <a:p>
          <a:endParaRPr lang="en-US"/>
        </a:p>
      </dgm:t>
    </dgm:pt>
    <dgm:pt modelId="{47B8B11E-8D04-4A17-B5EE-3D80DD58877B}" type="sibTrans" cxnId="{C2DC0E21-9835-4FD1-9175-F7B0A697F581}">
      <dgm:prSet/>
      <dgm:spPr/>
      <dgm:t>
        <a:bodyPr/>
        <a:lstStyle/>
        <a:p>
          <a:endParaRPr lang="en-US"/>
        </a:p>
      </dgm:t>
    </dgm:pt>
    <dgm:pt modelId="{576C2236-32ED-4F37-AD97-81F7BD2F1F0C}">
      <dgm:prSet phldrT="[Text]"/>
      <dgm:spPr/>
      <dgm:t>
        <a:bodyPr/>
        <a:lstStyle/>
        <a:p>
          <a:r>
            <a:rPr lang="en-US" b="0" i="0" dirty="0">
              <a:latin typeface="Segoe UI" panose="020B0502040204020203" pitchFamily="34" charset="0"/>
              <a:cs typeface="Segoe UI" panose="020B0502040204020203" pitchFamily="34" charset="0"/>
            </a:rPr>
            <a:t>Recipes</a:t>
          </a:r>
        </a:p>
      </dgm:t>
    </dgm:pt>
    <dgm:pt modelId="{B63997F0-1748-4937-973B-173CB17F6C38}" type="parTrans" cxnId="{0ABC9174-8E37-4D03-A029-F762905B45D0}">
      <dgm:prSet/>
      <dgm:spPr/>
      <dgm:t>
        <a:bodyPr/>
        <a:lstStyle/>
        <a:p>
          <a:endParaRPr lang="en-US"/>
        </a:p>
      </dgm:t>
    </dgm:pt>
    <dgm:pt modelId="{21EF7EF4-C990-469A-955E-976773C0818B}" type="sibTrans" cxnId="{0ABC9174-8E37-4D03-A029-F762905B45D0}">
      <dgm:prSet/>
      <dgm:spPr/>
      <dgm:t>
        <a:bodyPr/>
        <a:lstStyle/>
        <a:p>
          <a:endParaRPr lang="en-US"/>
        </a:p>
      </dgm:t>
    </dgm:pt>
    <dgm:pt modelId="{F1E80BD5-9CEB-4DA2-85A1-3023BD0E9CFA}">
      <dgm:prSet phldrT="[Text]"/>
      <dgm:spPr/>
      <dgm:t>
        <a:bodyPr/>
        <a:lstStyle/>
        <a:p>
          <a:r>
            <a:rPr lang="en-US" b="0" i="0" dirty="0">
              <a:latin typeface="Segoe UI" panose="020B0502040204020203" pitchFamily="34" charset="0"/>
              <a:cs typeface="Segoe UI" panose="020B0502040204020203" pitchFamily="34" charset="0"/>
            </a:rPr>
            <a:t>KDS</a:t>
          </a:r>
        </a:p>
      </dgm:t>
    </dgm:pt>
    <dgm:pt modelId="{C706159C-9929-46B6-A12A-301A1D40EAB5}" type="parTrans" cxnId="{2B76723B-2DD9-43E9-A97D-91648AE023E1}">
      <dgm:prSet/>
      <dgm:spPr/>
      <dgm:t>
        <a:bodyPr/>
        <a:lstStyle/>
        <a:p>
          <a:endParaRPr lang="en-US"/>
        </a:p>
      </dgm:t>
    </dgm:pt>
    <dgm:pt modelId="{78347951-6F9D-4890-8C72-07C87074AE4A}" type="sibTrans" cxnId="{2B76723B-2DD9-43E9-A97D-91648AE023E1}">
      <dgm:prSet/>
      <dgm:spPr/>
      <dgm:t>
        <a:bodyPr/>
        <a:lstStyle/>
        <a:p>
          <a:endParaRPr lang="en-US"/>
        </a:p>
      </dgm:t>
    </dgm:pt>
    <dgm:pt modelId="{0AE2E5D7-C9CA-4DAC-8276-EE4C2A8E1DEE}">
      <dgm:prSet phldrT="[Text]"/>
      <dgm:spPr/>
      <dgm:t>
        <a:bodyPr/>
        <a:lstStyle/>
        <a:p>
          <a:r>
            <a:rPr lang="en-US" b="0" i="0" dirty="0">
              <a:latin typeface="Segoe UI" panose="020B0502040204020203" pitchFamily="34" charset="0"/>
              <a:cs typeface="Segoe UI" panose="020B0502040204020203" pitchFamily="34" charset="0"/>
            </a:rPr>
            <a:t>Sales</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Channels</a:t>
          </a:r>
        </a:p>
      </dgm:t>
    </dgm:pt>
    <dgm:pt modelId="{DF8264E5-0A51-4559-B58F-4082B3ED6E89}" type="parTrans" cxnId="{CD7552DB-83DD-4E2C-9824-29789E8878CA}">
      <dgm:prSet/>
      <dgm:spPr/>
      <dgm:t>
        <a:bodyPr/>
        <a:lstStyle/>
        <a:p>
          <a:endParaRPr lang="en-US"/>
        </a:p>
      </dgm:t>
    </dgm:pt>
    <dgm:pt modelId="{C36A6459-8944-4C22-8C10-4CFF5BE1C709}" type="sibTrans" cxnId="{CD7552DB-83DD-4E2C-9824-29789E8878CA}">
      <dgm:prSet/>
      <dgm:spPr/>
      <dgm:t>
        <a:bodyPr/>
        <a:lstStyle/>
        <a:p>
          <a:endParaRPr lang="en-US"/>
        </a:p>
      </dgm:t>
    </dgm:pt>
    <dgm:pt modelId="{0AEE6DDC-F050-42C7-BF47-CD56F705BCA6}">
      <dgm:prSet phldrT="[Text]"/>
      <dgm:spPr/>
      <dgm:t>
        <a:bodyPr/>
        <a:lstStyle/>
        <a:p>
          <a:r>
            <a:rPr lang="en-US" b="0" i="0" dirty="0">
              <a:latin typeface="Segoe UI" panose="020B0502040204020203" pitchFamily="34" charset="0"/>
              <a:cs typeface="Segoe UI" panose="020B0502040204020203" pitchFamily="34" charset="0"/>
            </a:rPr>
            <a:t>Retail</a:t>
          </a:r>
        </a:p>
      </dgm:t>
    </dgm:pt>
    <dgm:pt modelId="{31E6353E-204C-4BEB-9DD6-6F2A6317D9BF}" type="parTrans" cxnId="{4214E958-8B94-4895-83AE-BB3844847021}">
      <dgm:prSet/>
      <dgm:spPr/>
      <dgm:t>
        <a:bodyPr/>
        <a:lstStyle/>
        <a:p>
          <a:endParaRPr lang="en-US"/>
        </a:p>
      </dgm:t>
    </dgm:pt>
    <dgm:pt modelId="{CE696B5D-4C00-4989-AA62-27E7F12214B4}" type="sibTrans" cxnId="{4214E958-8B94-4895-83AE-BB3844847021}">
      <dgm:prSet/>
      <dgm:spPr/>
      <dgm:t>
        <a:bodyPr/>
        <a:lstStyle/>
        <a:p>
          <a:endParaRPr lang="en-US"/>
        </a:p>
      </dgm:t>
    </dgm:pt>
    <dgm:pt modelId="{7590DCFD-495C-4FF8-8C95-003E2E0F068F}">
      <dgm:prSet phldrT="[Text]"/>
      <dgm:spPr/>
      <dgm:t>
        <a:bodyPr/>
        <a:lstStyle/>
        <a:p>
          <a:r>
            <a:rPr lang="en-US" b="0" i="0" dirty="0">
              <a:latin typeface="Segoe UI" panose="020B0502040204020203" pitchFamily="34" charset="0"/>
              <a:cs typeface="Segoe UI" panose="020B0502040204020203" pitchFamily="34" charset="0"/>
            </a:rPr>
            <a:t>Forecast</a:t>
          </a:r>
        </a:p>
      </dgm:t>
    </dgm:pt>
    <dgm:pt modelId="{98E2B8D6-0D35-4751-B467-BFCF3F05A855}" type="parTrans" cxnId="{57DD5785-286B-4A0E-91A1-6F35EC7AD20A}">
      <dgm:prSet/>
      <dgm:spPr/>
      <dgm:t>
        <a:bodyPr/>
        <a:lstStyle/>
        <a:p>
          <a:endParaRPr lang="en-US"/>
        </a:p>
      </dgm:t>
    </dgm:pt>
    <dgm:pt modelId="{3EC5B3D2-7871-41EC-B9BF-4343A62937A9}" type="sibTrans" cxnId="{57DD5785-286B-4A0E-91A1-6F35EC7AD20A}">
      <dgm:prSet/>
      <dgm:spPr/>
      <dgm:t>
        <a:bodyPr/>
        <a:lstStyle/>
        <a:p>
          <a:endParaRPr lang="en-US"/>
        </a:p>
      </dgm:t>
    </dgm:pt>
    <dgm:pt modelId="{47A3D211-2F67-4B72-944D-9B7066CBD017}">
      <dgm:prSet phldrT="[Text]"/>
      <dgm:spPr/>
      <dgm:t>
        <a:bodyPr/>
        <a:lstStyle/>
        <a:p>
          <a:r>
            <a:rPr lang="en-US" b="0" i="0" dirty="0">
              <a:latin typeface="Segoe UI" panose="020B0502040204020203" pitchFamily="34" charset="0"/>
              <a:cs typeface="Segoe UI" panose="020B0502040204020203" pitchFamily="34" charset="0"/>
            </a:rPr>
            <a:t>Periodic</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Discounts</a:t>
          </a:r>
        </a:p>
      </dgm:t>
    </dgm:pt>
    <dgm:pt modelId="{1DFF0574-F43C-4EF0-877D-6AD559DAEBE0}" type="parTrans" cxnId="{AB326B6A-5DBE-4B4B-8E41-B151D4D5A310}">
      <dgm:prSet/>
      <dgm:spPr/>
      <dgm:t>
        <a:bodyPr/>
        <a:lstStyle/>
        <a:p>
          <a:endParaRPr lang="en-US"/>
        </a:p>
      </dgm:t>
    </dgm:pt>
    <dgm:pt modelId="{FE048336-EF01-4850-BA02-28DD5D029DEE}" type="sibTrans" cxnId="{AB326B6A-5DBE-4B4B-8E41-B151D4D5A310}">
      <dgm:prSet/>
      <dgm:spPr/>
      <dgm:t>
        <a:bodyPr/>
        <a:lstStyle/>
        <a:p>
          <a:endParaRPr lang="en-US"/>
        </a:p>
      </dgm:t>
    </dgm:pt>
    <dgm:pt modelId="{051EF900-38DD-4708-995E-AA4790FE27EA}">
      <dgm:prSet phldrT="[Text]"/>
      <dgm:spPr/>
      <dgm:t>
        <a:bodyPr/>
        <a:lstStyle/>
        <a:p>
          <a:r>
            <a:rPr lang="en-US" b="0" i="0" dirty="0">
              <a:latin typeface="Segoe UI" panose="020B0502040204020203" pitchFamily="34" charset="0"/>
              <a:cs typeface="Segoe UI" panose="020B0502040204020203" pitchFamily="34" charset="0"/>
            </a:rPr>
            <a:t>Price</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Strategy</a:t>
          </a:r>
        </a:p>
      </dgm:t>
    </dgm:pt>
    <dgm:pt modelId="{F34397D7-BDB1-4146-ABD2-FBB4A24E4A2D}" type="parTrans" cxnId="{41616B3E-D45D-4F79-BE50-10BCE096F68A}">
      <dgm:prSet/>
      <dgm:spPr/>
      <dgm:t>
        <a:bodyPr/>
        <a:lstStyle/>
        <a:p>
          <a:endParaRPr lang="en-US"/>
        </a:p>
      </dgm:t>
    </dgm:pt>
    <dgm:pt modelId="{A6DC56F3-8D45-4168-BCCE-2D0958D65C32}" type="sibTrans" cxnId="{41616B3E-D45D-4F79-BE50-10BCE096F68A}">
      <dgm:prSet/>
      <dgm:spPr/>
      <dgm:t>
        <a:bodyPr/>
        <a:lstStyle/>
        <a:p>
          <a:endParaRPr lang="en-US"/>
        </a:p>
      </dgm:t>
    </dgm:pt>
    <dgm:pt modelId="{FF53F23F-6978-4A6D-8235-C86A80DC0984}">
      <dgm:prSet phldrT="[Text]"/>
      <dgm:spPr/>
      <dgm:t>
        <a:bodyPr/>
        <a:lstStyle/>
        <a:p>
          <a:r>
            <a:rPr lang="en-US" b="0" i="0" dirty="0">
              <a:latin typeface="Segoe UI" panose="020B0502040204020203" pitchFamily="34" charset="0"/>
              <a:cs typeface="Segoe UI" panose="020B0502040204020203" pitchFamily="34" charset="0"/>
            </a:rPr>
            <a:t>Clubs &amp; </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Schemes</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Accounts &amp; Members</a:t>
          </a:r>
        </a:p>
      </dgm:t>
    </dgm:pt>
    <dgm:pt modelId="{1F67582A-6860-47D0-80AA-99DC08A6834E}" type="parTrans" cxnId="{A69D2B92-4AFD-432D-BAAD-81177A188D39}">
      <dgm:prSet/>
      <dgm:spPr/>
      <dgm:t>
        <a:bodyPr/>
        <a:lstStyle/>
        <a:p>
          <a:endParaRPr lang="en-US"/>
        </a:p>
      </dgm:t>
    </dgm:pt>
    <dgm:pt modelId="{45CD2ECD-05B3-4966-B551-139C8B9E00F4}" type="sibTrans" cxnId="{A69D2B92-4AFD-432D-BAAD-81177A188D39}">
      <dgm:prSet/>
      <dgm:spPr/>
      <dgm:t>
        <a:bodyPr/>
        <a:lstStyle/>
        <a:p>
          <a:endParaRPr lang="en-US"/>
        </a:p>
      </dgm:t>
    </dgm:pt>
    <dgm:pt modelId="{9B003BA1-502B-40E4-ADB1-47E65DE0EF5D}">
      <dgm:prSet phldrT="[Text]"/>
      <dgm:spPr/>
      <dgm:t>
        <a:bodyPr/>
        <a:lstStyle/>
        <a:p>
          <a:r>
            <a:rPr lang="en-US" b="0" i="0" dirty="0">
              <a:latin typeface="Segoe UI" panose="020B0502040204020203" pitchFamily="34" charset="0"/>
              <a:cs typeface="Segoe UI" panose="020B0502040204020203" pitchFamily="34" charset="0"/>
            </a:rPr>
            <a:t>Stores</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Management</a:t>
          </a:r>
        </a:p>
      </dgm:t>
    </dgm:pt>
    <dgm:pt modelId="{43D5734C-2231-4CA3-947B-F64F8803DC0D}" type="parTrans" cxnId="{AB5E39AD-7858-4DBD-974A-9A106951DA08}">
      <dgm:prSet/>
      <dgm:spPr/>
      <dgm:t>
        <a:bodyPr/>
        <a:lstStyle/>
        <a:p>
          <a:endParaRPr lang="en-US"/>
        </a:p>
      </dgm:t>
    </dgm:pt>
    <dgm:pt modelId="{6634660A-80C7-4751-B7C2-52CB09803F56}" type="sibTrans" cxnId="{AB5E39AD-7858-4DBD-974A-9A106951DA08}">
      <dgm:prSet/>
      <dgm:spPr/>
      <dgm:t>
        <a:bodyPr/>
        <a:lstStyle/>
        <a:p>
          <a:endParaRPr lang="en-US"/>
        </a:p>
      </dgm:t>
    </dgm:pt>
    <dgm:pt modelId="{BA527DF8-D8FA-48C1-9A69-D80EAE59AE01}">
      <dgm:prSet phldrT="[Text]"/>
      <dgm:spPr/>
      <dgm:t>
        <a:bodyPr/>
        <a:lstStyle/>
        <a:p>
          <a:r>
            <a:rPr lang="en-US" b="0" i="0" dirty="0">
              <a:latin typeface="Segoe UI" panose="020B0502040204020203" pitchFamily="34" charset="0"/>
              <a:cs typeface="Segoe UI" panose="020B0502040204020203" pitchFamily="34" charset="0"/>
            </a:rPr>
            <a:t>Inventory</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Processes</a:t>
          </a:r>
        </a:p>
      </dgm:t>
    </dgm:pt>
    <dgm:pt modelId="{2CC34160-89BC-4B96-8C42-68FAF8220192}" type="parTrans" cxnId="{9E63009F-EEDE-4DB8-8E34-009A4CBF078B}">
      <dgm:prSet/>
      <dgm:spPr/>
      <dgm:t>
        <a:bodyPr/>
        <a:lstStyle/>
        <a:p>
          <a:endParaRPr lang="en-US"/>
        </a:p>
      </dgm:t>
    </dgm:pt>
    <dgm:pt modelId="{17C6625E-D5F9-4F55-B0C9-84C0D7E4D8CF}" type="sibTrans" cxnId="{9E63009F-EEDE-4DB8-8E34-009A4CBF078B}">
      <dgm:prSet/>
      <dgm:spPr/>
      <dgm:t>
        <a:bodyPr/>
        <a:lstStyle/>
        <a:p>
          <a:endParaRPr lang="en-US"/>
        </a:p>
      </dgm:t>
    </dgm:pt>
    <dgm:pt modelId="{226FA781-EB87-42D6-86F1-D57D65B8D94D}">
      <dgm:prSet phldrT="[Text]"/>
      <dgm:spPr/>
      <dgm:t>
        <a:bodyPr/>
        <a:lstStyle/>
        <a:p>
          <a:r>
            <a:rPr lang="en-US" b="0" i="0" dirty="0">
              <a:latin typeface="Segoe UI" panose="020B0502040204020203" pitchFamily="34" charset="0"/>
              <a:cs typeface="Segoe UI" panose="020B0502040204020203" pitchFamily="34" charset="0"/>
            </a:rPr>
            <a:t>Staff</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Management</a:t>
          </a:r>
        </a:p>
      </dgm:t>
    </dgm:pt>
    <dgm:pt modelId="{5751259E-809D-4E68-8769-96901FB41A23}" type="parTrans" cxnId="{5C7575AF-AF58-46D0-9943-D1B21AF4E652}">
      <dgm:prSet/>
      <dgm:spPr/>
      <dgm:t>
        <a:bodyPr/>
        <a:lstStyle/>
        <a:p>
          <a:endParaRPr lang="en-US"/>
        </a:p>
      </dgm:t>
    </dgm:pt>
    <dgm:pt modelId="{7EE562EB-095D-4656-AA6C-02D8CA9FAA4B}" type="sibTrans" cxnId="{5C7575AF-AF58-46D0-9943-D1B21AF4E652}">
      <dgm:prSet/>
      <dgm:spPr/>
      <dgm:t>
        <a:bodyPr/>
        <a:lstStyle/>
        <a:p>
          <a:endParaRPr lang="en-US"/>
        </a:p>
      </dgm:t>
    </dgm:pt>
    <dgm:pt modelId="{9A840322-8E48-416B-B02D-C7D41A937FC4}">
      <dgm:prSet phldrT="[Text]"/>
      <dgm:spPr/>
      <dgm:t>
        <a:bodyPr/>
        <a:lstStyle/>
        <a:p>
          <a:r>
            <a:rPr lang="en-US" b="0" i="0" dirty="0">
              <a:latin typeface="Segoe UI" panose="020B0502040204020203" pitchFamily="34" charset="0"/>
              <a:cs typeface="Segoe UI" panose="020B0502040204020203" pitchFamily="34" charset="0"/>
            </a:rPr>
            <a:t>Cashiers</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&amp; Staff</a:t>
          </a:r>
        </a:p>
      </dgm:t>
    </dgm:pt>
    <dgm:pt modelId="{32CE5F85-D1D0-4CF8-99D3-1A422485154C}" type="parTrans" cxnId="{6638F55C-A68A-4371-B020-31FFBE4FD515}">
      <dgm:prSet/>
      <dgm:spPr/>
      <dgm:t>
        <a:bodyPr/>
        <a:lstStyle/>
        <a:p>
          <a:endParaRPr lang="en-US"/>
        </a:p>
      </dgm:t>
    </dgm:pt>
    <dgm:pt modelId="{70837F3B-A562-4A9E-AB4D-6F740F85E75B}" type="sibTrans" cxnId="{6638F55C-A68A-4371-B020-31FFBE4FD515}">
      <dgm:prSet/>
      <dgm:spPr/>
      <dgm:t>
        <a:bodyPr/>
        <a:lstStyle/>
        <a:p>
          <a:endParaRPr lang="en-US"/>
        </a:p>
      </dgm:t>
    </dgm:pt>
    <dgm:pt modelId="{C20E097A-9C1B-4A26-AD90-8BEDFD126256}">
      <dgm:prSet phldrT="[Text]"/>
      <dgm:spPr/>
      <dgm:t>
        <a:bodyPr/>
        <a:lstStyle/>
        <a:p>
          <a:r>
            <a:rPr lang="en-US" b="0" i="0" dirty="0">
              <a:latin typeface="Segoe UI" panose="020B0502040204020203" pitchFamily="34" charset="0"/>
              <a:cs typeface="Segoe UI" panose="020B0502040204020203" pitchFamily="34" charset="0"/>
            </a:rPr>
            <a:t>Open To Buy</a:t>
          </a:r>
        </a:p>
      </dgm:t>
    </dgm:pt>
    <dgm:pt modelId="{B6D49030-8D12-4247-999D-DF2520E9496E}" type="parTrans" cxnId="{761CDCA1-BE99-4A7F-9DDA-5F015C374FE3}">
      <dgm:prSet/>
      <dgm:spPr/>
      <dgm:t>
        <a:bodyPr/>
        <a:lstStyle/>
        <a:p>
          <a:endParaRPr lang="en-US"/>
        </a:p>
      </dgm:t>
    </dgm:pt>
    <dgm:pt modelId="{CC167F3D-3737-4B43-B2F0-28801F59622E}" type="sibTrans" cxnId="{761CDCA1-BE99-4A7F-9DDA-5F015C374FE3}">
      <dgm:prSet/>
      <dgm:spPr/>
      <dgm:t>
        <a:bodyPr/>
        <a:lstStyle/>
        <a:p>
          <a:endParaRPr lang="en-US"/>
        </a:p>
      </dgm:t>
    </dgm:pt>
    <dgm:pt modelId="{B3D19D3B-CB69-493B-AAFE-464ADE81B281}">
      <dgm:prSet phldrT="[Text]"/>
      <dgm:spPr/>
      <dgm:t>
        <a:bodyPr/>
        <a:lstStyle/>
        <a:p>
          <a:r>
            <a:rPr lang="en-US" b="0" i="0" dirty="0">
              <a:latin typeface="Segoe UI" panose="020B0502040204020203" pitchFamily="34" charset="0"/>
              <a:cs typeface="Segoe UI" panose="020B0502040204020203" pitchFamily="34" charset="0"/>
            </a:rPr>
            <a:t>Users &amp;</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Retail Users</a:t>
          </a:r>
        </a:p>
      </dgm:t>
    </dgm:pt>
    <dgm:pt modelId="{6E40E443-DA83-4714-9329-3D184EB6B6A9}" type="parTrans" cxnId="{645CD2BE-D0C1-4E2E-B6C2-5F32B6A9C3D7}">
      <dgm:prSet/>
      <dgm:spPr/>
      <dgm:t>
        <a:bodyPr/>
        <a:lstStyle/>
        <a:p>
          <a:endParaRPr lang="en-US"/>
        </a:p>
      </dgm:t>
    </dgm:pt>
    <dgm:pt modelId="{7704121E-83F6-4921-A50F-CB3239FF7D9F}" type="sibTrans" cxnId="{645CD2BE-D0C1-4E2E-B6C2-5F32B6A9C3D7}">
      <dgm:prSet/>
      <dgm:spPr/>
      <dgm:t>
        <a:bodyPr/>
        <a:lstStyle/>
        <a:p>
          <a:endParaRPr lang="en-US"/>
        </a:p>
      </dgm:t>
    </dgm:pt>
    <dgm:pt modelId="{CD5DD1C9-FD99-4B7B-9052-C5DEAFEC498C}">
      <dgm:prSet phldrT="[Text]"/>
      <dgm:spPr/>
      <dgm:t>
        <a:bodyPr/>
        <a:lstStyle/>
        <a:p>
          <a:r>
            <a:rPr lang="en-US" b="0" i="0" dirty="0">
              <a:latin typeface="Segoe UI" panose="020B0502040204020203" pitchFamily="34" charset="0"/>
              <a:cs typeface="Segoe UI" panose="020B0502040204020203" pitchFamily="34" charset="0"/>
            </a:rPr>
            <a:t>POS</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Operations</a:t>
          </a:r>
        </a:p>
      </dgm:t>
    </dgm:pt>
    <dgm:pt modelId="{77528B49-196C-4E2F-B00E-B7C0FA0616A9}" type="parTrans" cxnId="{5C34646D-582F-442B-B4CB-DA07C53D306E}">
      <dgm:prSet/>
      <dgm:spPr/>
      <dgm:t>
        <a:bodyPr/>
        <a:lstStyle/>
        <a:p>
          <a:endParaRPr lang="en-US"/>
        </a:p>
      </dgm:t>
    </dgm:pt>
    <dgm:pt modelId="{8697562B-6200-42FD-AF82-5C36547DAE03}" type="sibTrans" cxnId="{5C34646D-582F-442B-B4CB-DA07C53D306E}">
      <dgm:prSet/>
      <dgm:spPr/>
      <dgm:t>
        <a:bodyPr/>
        <a:lstStyle/>
        <a:p>
          <a:endParaRPr lang="en-US"/>
        </a:p>
      </dgm:t>
    </dgm:pt>
    <dgm:pt modelId="{14F2B254-3346-4E44-BAD3-E69E9A5D58AC}">
      <dgm:prSet phldrT="[Text]"/>
      <dgm:spPr/>
      <dgm:t>
        <a:bodyPr/>
        <a:lstStyle/>
        <a:p>
          <a:r>
            <a:rPr lang="en-US" b="0" i="0" dirty="0">
              <a:latin typeface="Segoe UI" panose="020B0502040204020203" pitchFamily="34" charset="0"/>
              <a:cs typeface="Segoe UI" panose="020B0502040204020203" pitchFamily="34" charset="0"/>
            </a:rPr>
            <a:t>POS </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Processes</a:t>
          </a:r>
        </a:p>
      </dgm:t>
    </dgm:pt>
    <dgm:pt modelId="{DFFB6DAB-6914-4AF3-B593-0167B80AFA5F}" type="parTrans" cxnId="{558D751D-890B-4136-B843-620360AC8C81}">
      <dgm:prSet/>
      <dgm:spPr/>
      <dgm:t>
        <a:bodyPr/>
        <a:lstStyle/>
        <a:p>
          <a:endParaRPr lang="en-US"/>
        </a:p>
      </dgm:t>
    </dgm:pt>
    <dgm:pt modelId="{C51BFB96-BEA1-4243-B90C-EF8D31B72206}" type="sibTrans" cxnId="{558D751D-890B-4136-B843-620360AC8C81}">
      <dgm:prSet/>
      <dgm:spPr/>
      <dgm:t>
        <a:bodyPr/>
        <a:lstStyle/>
        <a:p>
          <a:endParaRPr lang="en-US"/>
        </a:p>
      </dgm:t>
    </dgm:pt>
    <dgm:pt modelId="{05A47ECC-5639-4B0A-A113-E2395109CE51}">
      <dgm:prSet phldrT="[Text]"/>
      <dgm:spPr/>
      <dgm:t>
        <a:bodyPr/>
        <a:lstStyle/>
        <a:p>
          <a:r>
            <a:rPr lang="en-US" b="0" i="0" dirty="0">
              <a:latin typeface="Segoe UI" panose="020B0502040204020203" pitchFamily="34" charset="0"/>
              <a:cs typeface="Segoe UI" panose="020B0502040204020203" pitchFamily="34" charset="0"/>
            </a:rPr>
            <a:t>POS </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Layout</a:t>
          </a:r>
        </a:p>
      </dgm:t>
    </dgm:pt>
    <dgm:pt modelId="{DFF0BD81-22D9-4B4F-9747-8A54F42C5B08}" type="parTrans" cxnId="{6D42CDFF-243D-4738-B739-4A467AE6E67B}">
      <dgm:prSet/>
      <dgm:spPr/>
      <dgm:t>
        <a:bodyPr/>
        <a:lstStyle/>
        <a:p>
          <a:endParaRPr lang="en-US"/>
        </a:p>
      </dgm:t>
    </dgm:pt>
    <dgm:pt modelId="{F33B4AD0-7F6E-4CE7-99BC-9808B5EC483D}" type="sibTrans" cxnId="{6D42CDFF-243D-4738-B739-4A467AE6E67B}">
      <dgm:prSet/>
      <dgm:spPr/>
      <dgm:t>
        <a:bodyPr/>
        <a:lstStyle/>
        <a:p>
          <a:endParaRPr lang="en-US"/>
        </a:p>
      </dgm:t>
    </dgm:pt>
    <dgm:pt modelId="{1101B79C-A4BB-4A47-94B7-7CB41EA2581D}">
      <dgm:prSet phldrT="[Text]"/>
      <dgm:spPr/>
      <dgm:t>
        <a:bodyPr/>
        <a:lstStyle/>
        <a:p>
          <a:r>
            <a:rPr lang="en-US" b="0" i="0" dirty="0">
              <a:latin typeface="Segoe UI" panose="020B0502040204020203" pitchFamily="34" charset="0"/>
              <a:cs typeface="Segoe UI" panose="020B0502040204020203" pitchFamily="34" charset="0"/>
            </a:rPr>
            <a:t>ABC</a:t>
          </a:r>
        </a:p>
      </dgm:t>
    </dgm:pt>
    <dgm:pt modelId="{7EC3011B-F279-45FD-B1E5-43AC6CAA2B0D}" type="parTrans" cxnId="{0735EEAD-629C-4992-A9BD-8BB39B3EE0CE}">
      <dgm:prSet/>
      <dgm:spPr/>
      <dgm:t>
        <a:bodyPr/>
        <a:lstStyle/>
        <a:p>
          <a:endParaRPr lang="en-US"/>
        </a:p>
      </dgm:t>
    </dgm:pt>
    <dgm:pt modelId="{0E674573-3C1B-43A9-8C3C-528D9076C386}" type="sibTrans" cxnId="{0735EEAD-629C-4992-A9BD-8BB39B3EE0CE}">
      <dgm:prSet/>
      <dgm:spPr/>
      <dgm:t>
        <a:bodyPr/>
        <a:lstStyle/>
        <a:p>
          <a:endParaRPr lang="en-US"/>
        </a:p>
      </dgm:t>
    </dgm:pt>
    <dgm:pt modelId="{909DCA73-4CF8-4F1E-9B76-6A3F42F614F6}">
      <dgm:prSet phldrT="[Text]"/>
      <dgm:spPr/>
      <dgm:t>
        <a:bodyPr/>
        <a:lstStyle/>
        <a:p>
          <a:r>
            <a:rPr lang="en-US" b="0" i="0" dirty="0">
              <a:latin typeface="Segoe UI" panose="020B0502040204020203" pitchFamily="34" charset="0"/>
              <a:cs typeface="Segoe UI" panose="020B0502040204020203" pitchFamily="34" charset="0"/>
            </a:rPr>
            <a:t>Variants</a:t>
          </a:r>
        </a:p>
      </dgm:t>
    </dgm:pt>
    <dgm:pt modelId="{9B280C39-582C-4023-987D-76823B5D627C}" type="parTrans" cxnId="{9136DDF5-77A2-484A-B031-DEDD93D31716}">
      <dgm:prSet/>
      <dgm:spPr/>
      <dgm:t>
        <a:bodyPr/>
        <a:lstStyle/>
        <a:p>
          <a:endParaRPr lang="en-US"/>
        </a:p>
      </dgm:t>
    </dgm:pt>
    <dgm:pt modelId="{2CCAC936-AA95-4E0F-A573-4DF8164A05BC}" type="sibTrans" cxnId="{9136DDF5-77A2-484A-B031-DEDD93D31716}">
      <dgm:prSet/>
      <dgm:spPr/>
      <dgm:t>
        <a:bodyPr/>
        <a:lstStyle/>
        <a:p>
          <a:endParaRPr lang="en-US"/>
        </a:p>
      </dgm:t>
    </dgm:pt>
    <dgm:pt modelId="{492E5917-BF6E-4CD4-BE13-07129A978781}">
      <dgm:prSet phldrT="[Text]"/>
      <dgm:spPr/>
      <dgm:t>
        <a:bodyPr/>
        <a:lstStyle/>
        <a:p>
          <a:r>
            <a:rPr lang="en-US" b="0" i="0" dirty="0">
              <a:latin typeface="Segoe UI" panose="020B0502040204020203" pitchFamily="34" charset="0"/>
              <a:cs typeface="Segoe UI" panose="020B0502040204020203" pitchFamily="34" charset="0"/>
            </a:rPr>
            <a:t>Prices and</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Deals</a:t>
          </a:r>
        </a:p>
      </dgm:t>
    </dgm:pt>
    <dgm:pt modelId="{3E8DC94C-470A-4FB7-A968-9436A3A3D4B5}" type="parTrans" cxnId="{DDF5E595-C79B-416A-90EC-D4B92F92D829}">
      <dgm:prSet/>
      <dgm:spPr/>
      <dgm:t>
        <a:bodyPr/>
        <a:lstStyle/>
        <a:p>
          <a:endParaRPr lang="en-US"/>
        </a:p>
      </dgm:t>
    </dgm:pt>
    <dgm:pt modelId="{3D9AA331-E092-495C-8428-63E220876F3E}" type="sibTrans" cxnId="{DDF5E595-C79B-416A-90EC-D4B92F92D829}">
      <dgm:prSet/>
      <dgm:spPr/>
      <dgm:t>
        <a:bodyPr/>
        <a:lstStyle/>
        <a:p>
          <a:endParaRPr lang="en-US"/>
        </a:p>
      </dgm:t>
    </dgm:pt>
    <dgm:pt modelId="{C9CBBC72-8A07-4B65-BB34-5BE7668870D0}">
      <dgm:prSet phldrT="[Text]"/>
      <dgm:spPr/>
      <dgm:t>
        <a:bodyPr/>
        <a:lstStyle/>
        <a:p>
          <a:r>
            <a:rPr lang="en-US" b="0" i="0" dirty="0">
              <a:latin typeface="Segoe UI" panose="020B0502040204020203" pitchFamily="34" charset="0"/>
              <a:cs typeface="Segoe UI" panose="020B0502040204020203" pitchFamily="34" charset="0"/>
            </a:rPr>
            <a:t>Tender types</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and</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processing</a:t>
          </a:r>
        </a:p>
      </dgm:t>
    </dgm:pt>
    <dgm:pt modelId="{18387869-9871-48E7-9B90-1D6F94F19DED}" type="parTrans" cxnId="{199BA1D5-9409-4F8E-85E8-AF3452A22E08}">
      <dgm:prSet/>
      <dgm:spPr/>
      <dgm:t>
        <a:bodyPr/>
        <a:lstStyle/>
        <a:p>
          <a:endParaRPr lang="en-US"/>
        </a:p>
      </dgm:t>
    </dgm:pt>
    <dgm:pt modelId="{CD2E47E6-1A59-4B92-B3AF-3C7742047508}" type="sibTrans" cxnId="{199BA1D5-9409-4F8E-85E8-AF3452A22E08}">
      <dgm:prSet/>
      <dgm:spPr/>
      <dgm:t>
        <a:bodyPr/>
        <a:lstStyle/>
        <a:p>
          <a:endParaRPr lang="en-US"/>
        </a:p>
      </dgm:t>
    </dgm:pt>
    <dgm:pt modelId="{9BF579E9-F60B-4F4A-9852-0BE44505ED5A}">
      <dgm:prSet phldrT="[Text]"/>
      <dgm:spPr/>
      <dgm:t>
        <a:bodyPr/>
        <a:lstStyle/>
        <a:p>
          <a:r>
            <a:rPr lang="en-US" b="0" i="0" dirty="0">
              <a:latin typeface="Segoe UI" panose="020B0502040204020203" pitchFamily="34" charset="0"/>
              <a:cs typeface="Segoe UI" panose="020B0502040204020203" pitchFamily="34" charset="0"/>
            </a:rPr>
            <a:t>Coupons</a:t>
          </a:r>
        </a:p>
      </dgm:t>
    </dgm:pt>
    <dgm:pt modelId="{6D679C4E-BD00-4464-B8FB-DFBD9C8297B0}" type="parTrans" cxnId="{36DF0E3C-3421-4EB0-8800-DA48CAD39FCD}">
      <dgm:prSet/>
      <dgm:spPr/>
      <dgm:t>
        <a:bodyPr/>
        <a:lstStyle/>
        <a:p>
          <a:endParaRPr lang="en-US"/>
        </a:p>
      </dgm:t>
    </dgm:pt>
    <dgm:pt modelId="{9A8549B9-8F36-489F-9851-211D0D9846C4}" type="sibTrans" cxnId="{36DF0E3C-3421-4EB0-8800-DA48CAD39FCD}">
      <dgm:prSet/>
      <dgm:spPr/>
      <dgm:t>
        <a:bodyPr/>
        <a:lstStyle/>
        <a:p>
          <a:endParaRPr lang="en-US"/>
        </a:p>
      </dgm:t>
    </dgm:pt>
    <dgm:pt modelId="{DFB1F17C-5D69-450B-8E55-2C2F1293A567}">
      <dgm:prSet phldrT="[Text]"/>
      <dgm:spPr/>
      <dgm:t>
        <a:bodyPr/>
        <a:lstStyle/>
        <a:p>
          <a:r>
            <a:rPr lang="en-US" b="0" i="0" dirty="0">
              <a:latin typeface="Segoe UI" panose="020B0502040204020203" pitchFamily="34" charset="0"/>
              <a:cs typeface="Segoe UI" panose="020B0502040204020203" pitchFamily="34" charset="0"/>
            </a:rPr>
            <a:t>Frequent </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Buyer</a:t>
          </a:r>
        </a:p>
      </dgm:t>
    </dgm:pt>
    <dgm:pt modelId="{1D9E4957-834C-4454-B101-A86700E8EFCF}" type="parTrans" cxnId="{07B98C25-BB5D-4A08-A247-F53DAD7F8B84}">
      <dgm:prSet/>
      <dgm:spPr/>
      <dgm:t>
        <a:bodyPr/>
        <a:lstStyle/>
        <a:p>
          <a:endParaRPr lang="en-US"/>
        </a:p>
      </dgm:t>
    </dgm:pt>
    <dgm:pt modelId="{6087CDC4-D461-4BE8-A8F3-052AC80E2ACD}" type="sibTrans" cxnId="{07B98C25-BB5D-4A08-A247-F53DAD7F8B84}">
      <dgm:prSet/>
      <dgm:spPr/>
      <dgm:t>
        <a:bodyPr/>
        <a:lstStyle/>
        <a:p>
          <a:endParaRPr lang="en-US"/>
        </a:p>
      </dgm:t>
    </dgm:pt>
    <dgm:pt modelId="{85A775CC-D60E-4428-BDF5-EC35354D9A16}">
      <dgm:prSet phldrT="[Text]"/>
      <dgm:spPr/>
      <dgm:t>
        <a:bodyPr/>
        <a:lstStyle/>
        <a:p>
          <a:r>
            <a:rPr lang="en-US" b="0" i="0" dirty="0">
              <a:latin typeface="Segoe UI" panose="020B0502040204020203" pitchFamily="34" charset="0"/>
              <a:cs typeface="Segoe UI" panose="020B0502040204020203" pitchFamily="34" charset="0"/>
            </a:rPr>
            <a:t>Campaigns,</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Tracking,</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Offers</a:t>
          </a:r>
        </a:p>
      </dgm:t>
    </dgm:pt>
    <dgm:pt modelId="{9FA21156-DAF9-4903-9B85-2AD548F83B7C}" type="parTrans" cxnId="{11487582-DAC3-4D3C-9E00-01F55C07722B}">
      <dgm:prSet/>
      <dgm:spPr/>
      <dgm:t>
        <a:bodyPr/>
        <a:lstStyle/>
        <a:p>
          <a:endParaRPr lang="en-US"/>
        </a:p>
      </dgm:t>
    </dgm:pt>
    <dgm:pt modelId="{7DEAAA51-1362-46E3-BC0E-34E1504D5BE1}" type="sibTrans" cxnId="{11487582-DAC3-4D3C-9E00-01F55C07722B}">
      <dgm:prSet/>
      <dgm:spPr/>
      <dgm:t>
        <a:bodyPr/>
        <a:lstStyle/>
        <a:p>
          <a:endParaRPr lang="en-US"/>
        </a:p>
      </dgm:t>
    </dgm:pt>
    <dgm:pt modelId="{E13AFF77-E89F-4898-BEC1-DA00AC5D9E87}">
      <dgm:prSet phldrT="[Text]"/>
      <dgm:spPr/>
      <dgm:t>
        <a:bodyPr/>
        <a:lstStyle/>
        <a:p>
          <a:r>
            <a:rPr lang="en-US" b="0" i="0" dirty="0">
              <a:latin typeface="Segoe UI" panose="020B0502040204020203" pitchFamily="34" charset="0"/>
              <a:cs typeface="Segoe UI" panose="020B0502040204020203" pitchFamily="34" charset="0"/>
            </a:rPr>
            <a:t>Cash </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Management</a:t>
          </a:r>
        </a:p>
      </dgm:t>
    </dgm:pt>
    <dgm:pt modelId="{955B02C3-1CE4-4283-8333-9E13CFAD4B99}" type="parTrans" cxnId="{945D2D33-D5A4-4434-BCC6-FBD23EEA09C9}">
      <dgm:prSet/>
      <dgm:spPr/>
      <dgm:t>
        <a:bodyPr/>
        <a:lstStyle/>
        <a:p>
          <a:endParaRPr lang="en-US"/>
        </a:p>
      </dgm:t>
    </dgm:pt>
    <dgm:pt modelId="{0C7690A4-0E95-4753-9FCF-65D4F170D915}" type="sibTrans" cxnId="{945D2D33-D5A4-4434-BCC6-FBD23EEA09C9}">
      <dgm:prSet/>
      <dgm:spPr/>
      <dgm:t>
        <a:bodyPr/>
        <a:lstStyle/>
        <a:p>
          <a:endParaRPr lang="en-US"/>
        </a:p>
      </dgm:t>
    </dgm:pt>
    <dgm:pt modelId="{0F2D27A0-A268-4CF2-87D6-E219391AFDA1}">
      <dgm:prSet phldrT="[Text]"/>
      <dgm:spPr/>
      <dgm:t>
        <a:bodyPr/>
        <a:lstStyle/>
        <a:p>
          <a:r>
            <a:rPr lang="en-US" b="0" i="0" dirty="0">
              <a:latin typeface="Segoe UI" panose="020B0502040204020203" pitchFamily="34" charset="0"/>
              <a:cs typeface="Segoe UI" panose="020B0502040204020203" pitchFamily="34" charset="0"/>
            </a:rPr>
            <a:t>Cost </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Accounting</a:t>
          </a:r>
        </a:p>
      </dgm:t>
    </dgm:pt>
    <dgm:pt modelId="{EBBB809A-94DC-44E9-9E5C-5FFE13B29DAB}" type="parTrans" cxnId="{D6C0DD1E-28FB-4704-8895-F83E57A05D81}">
      <dgm:prSet/>
      <dgm:spPr/>
      <dgm:t>
        <a:bodyPr/>
        <a:lstStyle/>
        <a:p>
          <a:endParaRPr lang="en-US"/>
        </a:p>
      </dgm:t>
    </dgm:pt>
    <dgm:pt modelId="{B942C1CB-30E8-4B3C-8790-EF071B138E03}" type="sibTrans" cxnId="{D6C0DD1E-28FB-4704-8895-F83E57A05D81}">
      <dgm:prSet/>
      <dgm:spPr/>
      <dgm:t>
        <a:bodyPr/>
        <a:lstStyle/>
        <a:p>
          <a:endParaRPr lang="en-US"/>
        </a:p>
      </dgm:t>
    </dgm:pt>
    <dgm:pt modelId="{409922B1-3980-4335-AF25-98A2CA0BBB68}">
      <dgm:prSet phldrT="[Text]"/>
      <dgm:spPr/>
      <dgm:t>
        <a:bodyPr/>
        <a:lstStyle/>
        <a:p>
          <a:r>
            <a:rPr lang="en-US" b="0" i="0" dirty="0">
              <a:latin typeface="Segoe UI" panose="020B0502040204020203" pitchFamily="34" charset="0"/>
              <a:cs typeface="Segoe UI" panose="020B0502040204020203" pitchFamily="34" charset="0"/>
            </a:rPr>
            <a:t>Inventory</a:t>
          </a:r>
        </a:p>
      </dgm:t>
    </dgm:pt>
    <dgm:pt modelId="{ACE6E3FC-2044-4329-8797-5FF6EB337E68}" type="parTrans" cxnId="{1037B10D-4FE4-4416-BD01-E82DB9AF148D}">
      <dgm:prSet/>
      <dgm:spPr/>
      <dgm:t>
        <a:bodyPr/>
        <a:lstStyle/>
        <a:p>
          <a:endParaRPr lang="en-US"/>
        </a:p>
      </dgm:t>
    </dgm:pt>
    <dgm:pt modelId="{935A3583-60FB-4B29-8045-5300C22E3FC5}" type="sibTrans" cxnId="{1037B10D-4FE4-4416-BD01-E82DB9AF148D}">
      <dgm:prSet/>
      <dgm:spPr/>
      <dgm:t>
        <a:bodyPr/>
        <a:lstStyle/>
        <a:p>
          <a:endParaRPr lang="en-US"/>
        </a:p>
      </dgm:t>
    </dgm:pt>
    <dgm:pt modelId="{E71298B4-C949-488C-8AAF-882D3FA427D0}">
      <dgm:prSet phldrT="[Text]"/>
      <dgm:spPr/>
      <dgm:t>
        <a:bodyPr/>
        <a:lstStyle/>
        <a:p>
          <a:r>
            <a:rPr lang="en-US" b="0" i="0" dirty="0">
              <a:latin typeface="Segoe UI" panose="020B0502040204020203" pitchFamily="34" charset="0"/>
              <a:cs typeface="Segoe UI" panose="020B0502040204020203" pitchFamily="34" charset="0"/>
            </a:rPr>
            <a:t>Channels</a:t>
          </a:r>
        </a:p>
      </dgm:t>
    </dgm:pt>
    <dgm:pt modelId="{06E80BC3-4C3A-4253-9612-0EA97E5224EF}" type="parTrans" cxnId="{CFD25A9F-4B55-46F3-A6F8-CF49CA13C9BC}">
      <dgm:prSet/>
      <dgm:spPr/>
      <dgm:t>
        <a:bodyPr/>
        <a:lstStyle/>
        <a:p>
          <a:endParaRPr lang="en-US"/>
        </a:p>
      </dgm:t>
    </dgm:pt>
    <dgm:pt modelId="{7C53E1F9-5FE8-4536-A892-3DF82971978C}" type="sibTrans" cxnId="{CFD25A9F-4B55-46F3-A6F8-CF49CA13C9BC}">
      <dgm:prSet/>
      <dgm:spPr/>
      <dgm:t>
        <a:bodyPr/>
        <a:lstStyle/>
        <a:p>
          <a:endParaRPr lang="en-US"/>
        </a:p>
      </dgm:t>
    </dgm:pt>
    <dgm:pt modelId="{E849031A-1CD5-4C3F-B86E-0F96EE032144}">
      <dgm:prSet phldrT="[Text]"/>
      <dgm:spPr/>
      <dgm:t>
        <a:bodyPr/>
        <a:lstStyle/>
        <a:p>
          <a:r>
            <a:rPr lang="en-US" b="0" i="0" dirty="0">
              <a:latin typeface="Segoe UI" panose="020B0502040204020203" pitchFamily="34" charset="0"/>
              <a:cs typeface="Segoe UI" panose="020B0502040204020203" pitchFamily="34" charset="0"/>
            </a:rPr>
            <a:t>Onboarding</a:t>
          </a:r>
        </a:p>
      </dgm:t>
    </dgm:pt>
    <dgm:pt modelId="{AC62EB72-3048-49C7-8560-F4C0D9CA6DB5}" type="parTrans" cxnId="{B36A6F4C-88B4-40A5-BCEC-B66BA28D3B6F}">
      <dgm:prSet/>
      <dgm:spPr/>
      <dgm:t>
        <a:bodyPr/>
        <a:lstStyle/>
        <a:p>
          <a:endParaRPr lang="en-US"/>
        </a:p>
      </dgm:t>
    </dgm:pt>
    <dgm:pt modelId="{FD4EF1F0-F2EB-439B-9FCB-56D196EAC987}" type="sibTrans" cxnId="{B36A6F4C-88B4-40A5-BCEC-B66BA28D3B6F}">
      <dgm:prSet/>
      <dgm:spPr/>
      <dgm:t>
        <a:bodyPr/>
        <a:lstStyle/>
        <a:p>
          <a:endParaRPr lang="en-US"/>
        </a:p>
      </dgm:t>
    </dgm:pt>
    <dgm:pt modelId="{BD4B2926-DBD3-4C58-B069-36FFC412A096}">
      <dgm:prSet phldrT="[Text]"/>
      <dgm:spPr/>
      <dgm:t>
        <a:bodyPr/>
        <a:lstStyle/>
        <a:p>
          <a:r>
            <a:rPr lang="en-US" b="0" i="0" dirty="0">
              <a:latin typeface="Segoe UI" panose="020B0502040204020203" pitchFamily="34" charset="0"/>
              <a:cs typeface="Segoe UI" panose="020B0502040204020203" pitchFamily="34" charset="0"/>
            </a:rPr>
            <a:t>Cash</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Management</a:t>
          </a:r>
        </a:p>
      </dgm:t>
    </dgm:pt>
    <dgm:pt modelId="{9DCCDABF-79CB-4606-A3C2-8EA89F278C2B}" type="parTrans" cxnId="{32A49B06-B1FB-464D-A797-FAF5D162F95A}">
      <dgm:prSet/>
      <dgm:spPr/>
      <dgm:t>
        <a:bodyPr/>
        <a:lstStyle/>
        <a:p>
          <a:endParaRPr lang="en-US"/>
        </a:p>
      </dgm:t>
    </dgm:pt>
    <dgm:pt modelId="{AD3AC972-50E4-45E1-8076-5BD7AFD2B033}" type="sibTrans" cxnId="{32A49B06-B1FB-464D-A797-FAF5D162F95A}">
      <dgm:prSet/>
      <dgm:spPr/>
      <dgm:t>
        <a:bodyPr/>
        <a:lstStyle/>
        <a:p>
          <a:endParaRPr lang="en-US"/>
        </a:p>
      </dgm:t>
    </dgm:pt>
    <dgm:pt modelId="{9FEA015F-3671-43F7-89AC-540350562F9E}">
      <dgm:prSet phldrT="[Text]"/>
      <dgm:spPr/>
      <dgm:t>
        <a:bodyPr/>
        <a:lstStyle/>
        <a:p>
          <a:r>
            <a:rPr lang="en-US" b="0" i="0" dirty="0">
              <a:latin typeface="Segoe UI" panose="020B0502040204020203" pitchFamily="34" charset="0"/>
              <a:cs typeface="Segoe UI" panose="020B0502040204020203" pitchFamily="34" charset="0"/>
            </a:rPr>
            <a:t>Legal</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entities</a:t>
          </a:r>
        </a:p>
      </dgm:t>
    </dgm:pt>
    <dgm:pt modelId="{1A5F96D1-5FDF-4EDD-81FB-E9678DA4E7FD}" type="parTrans" cxnId="{34984ED0-AA3B-4751-8436-AD4521D62011}">
      <dgm:prSet/>
      <dgm:spPr/>
      <dgm:t>
        <a:bodyPr/>
        <a:lstStyle/>
        <a:p>
          <a:endParaRPr lang="en-US"/>
        </a:p>
      </dgm:t>
    </dgm:pt>
    <dgm:pt modelId="{DA2E9F28-6DC4-4125-9196-3FED60C4073E}" type="sibTrans" cxnId="{34984ED0-AA3B-4751-8436-AD4521D62011}">
      <dgm:prSet/>
      <dgm:spPr/>
      <dgm:t>
        <a:bodyPr/>
        <a:lstStyle/>
        <a:p>
          <a:endParaRPr lang="en-US"/>
        </a:p>
      </dgm:t>
    </dgm:pt>
    <dgm:pt modelId="{B3D1D800-1C0E-4A65-B233-132EDEBC0841}">
      <dgm:prSet phldrT="[Text]"/>
      <dgm:spPr/>
      <dgm:t>
        <a:bodyPr/>
        <a:lstStyle/>
        <a:p>
          <a:r>
            <a:rPr lang="en-US" b="0" i="0" dirty="0">
              <a:latin typeface="Segoe UI" panose="020B0502040204020203" pitchFamily="34" charset="0"/>
              <a:cs typeface="Segoe UI" panose="020B0502040204020203" pitchFamily="34" charset="0"/>
            </a:rPr>
            <a:t>Sales</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Channels</a:t>
          </a:r>
        </a:p>
      </dgm:t>
    </dgm:pt>
    <dgm:pt modelId="{C97C379E-2E09-433E-B5C9-0C04074F22D5}" type="parTrans" cxnId="{22ACDE85-CF0D-4028-AD48-8ECF89F62324}">
      <dgm:prSet/>
      <dgm:spPr/>
      <dgm:t>
        <a:bodyPr/>
        <a:lstStyle/>
        <a:p>
          <a:endParaRPr lang="en-US"/>
        </a:p>
      </dgm:t>
    </dgm:pt>
    <dgm:pt modelId="{A6B79A72-BA97-4FC4-A987-F52D8A9DF7CF}" type="sibTrans" cxnId="{22ACDE85-CF0D-4028-AD48-8ECF89F62324}">
      <dgm:prSet/>
      <dgm:spPr/>
      <dgm:t>
        <a:bodyPr/>
        <a:lstStyle/>
        <a:p>
          <a:endParaRPr lang="en-US"/>
        </a:p>
      </dgm:t>
    </dgm:pt>
    <dgm:pt modelId="{84322958-90FE-4027-9C91-677C6D07C85C}">
      <dgm:prSet phldrT="[Text]"/>
      <dgm:spPr/>
      <dgm:t>
        <a:bodyPr/>
        <a:lstStyle/>
        <a:p>
          <a:r>
            <a:rPr lang="en-US" b="0" i="0" dirty="0">
              <a:latin typeface="Segoe UI" panose="020B0502040204020203" pitchFamily="34" charset="0"/>
              <a:cs typeface="Segoe UI" panose="020B0502040204020203" pitchFamily="34" charset="0"/>
            </a:rPr>
            <a:t>Reporting</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Requirements</a:t>
          </a:r>
        </a:p>
      </dgm:t>
    </dgm:pt>
    <dgm:pt modelId="{2E344A90-6559-4372-A9B2-76CFCBF22DD5}" type="parTrans" cxnId="{FA722AFF-8526-4DC7-AD9E-8A3F07234BAF}">
      <dgm:prSet/>
      <dgm:spPr/>
      <dgm:t>
        <a:bodyPr/>
        <a:lstStyle/>
        <a:p>
          <a:endParaRPr lang="en-US"/>
        </a:p>
      </dgm:t>
    </dgm:pt>
    <dgm:pt modelId="{D6CDA735-DC78-401B-A5EE-58EA30C88ECB}" type="sibTrans" cxnId="{FA722AFF-8526-4DC7-AD9E-8A3F07234BAF}">
      <dgm:prSet/>
      <dgm:spPr/>
      <dgm:t>
        <a:bodyPr/>
        <a:lstStyle/>
        <a:p>
          <a:endParaRPr lang="en-US"/>
        </a:p>
      </dgm:t>
    </dgm:pt>
    <dgm:pt modelId="{BE2961FB-FD61-4E83-A5E6-32E9F2E2AA39}">
      <dgm:prSet phldrT="[Text]"/>
      <dgm:spPr/>
      <dgm:t>
        <a:bodyPr/>
        <a:lstStyle/>
        <a:p>
          <a:r>
            <a:rPr lang="en-US" b="0" i="0" dirty="0">
              <a:latin typeface="Segoe UI" panose="020B0502040204020203" pitchFamily="34" charset="0"/>
              <a:cs typeface="Segoe UI" panose="020B0502040204020203" pitchFamily="34" charset="0"/>
            </a:rPr>
            <a:t>Current</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system</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and data</a:t>
          </a:r>
        </a:p>
      </dgm:t>
    </dgm:pt>
    <dgm:pt modelId="{4C063772-D789-4BEE-9D85-D85D3DA064E8}" type="parTrans" cxnId="{3B0A0ABD-1E31-4A2C-A257-74EF0FE628DB}">
      <dgm:prSet/>
      <dgm:spPr/>
      <dgm:t>
        <a:bodyPr/>
        <a:lstStyle/>
        <a:p>
          <a:endParaRPr lang="en-US"/>
        </a:p>
      </dgm:t>
    </dgm:pt>
    <dgm:pt modelId="{67014B28-1B66-4221-8CA7-AEA999F85A4B}" type="sibTrans" cxnId="{3B0A0ABD-1E31-4A2C-A257-74EF0FE628DB}">
      <dgm:prSet/>
      <dgm:spPr/>
      <dgm:t>
        <a:bodyPr/>
        <a:lstStyle/>
        <a:p>
          <a:endParaRPr lang="en-US"/>
        </a:p>
      </dgm:t>
    </dgm:pt>
    <dgm:pt modelId="{56752AFD-A132-47EA-A01B-06BFDF211B0C}">
      <dgm:prSet phldrT="[Text]"/>
      <dgm:spPr/>
      <dgm:t>
        <a:bodyPr/>
        <a:lstStyle/>
        <a:p>
          <a:r>
            <a:rPr lang="en-US" b="0" i="0" dirty="0">
              <a:latin typeface="Segoe UI" panose="020B0502040204020203" pitchFamily="34" charset="0"/>
              <a:cs typeface="Segoe UI" panose="020B0502040204020203" pitchFamily="34" charset="0"/>
            </a:rPr>
            <a:t>LS Recommend</a:t>
          </a:r>
        </a:p>
      </dgm:t>
    </dgm:pt>
    <dgm:pt modelId="{9218E105-737A-4181-9FDB-928D2F7DDB6A}" type="parTrans" cxnId="{B5376854-FD15-4FCC-8F32-79A0C150EF47}">
      <dgm:prSet/>
      <dgm:spPr/>
      <dgm:t>
        <a:bodyPr/>
        <a:lstStyle/>
        <a:p>
          <a:endParaRPr lang="en-US"/>
        </a:p>
      </dgm:t>
    </dgm:pt>
    <dgm:pt modelId="{79AD879A-A73C-46E2-B018-B4BD1307BEF4}" type="sibTrans" cxnId="{B5376854-FD15-4FCC-8F32-79A0C150EF47}">
      <dgm:prSet/>
      <dgm:spPr/>
      <dgm:t>
        <a:bodyPr/>
        <a:lstStyle/>
        <a:p>
          <a:endParaRPr lang="en-US"/>
        </a:p>
      </dgm:t>
    </dgm:pt>
    <dgm:pt modelId="{23663F2A-F87C-4E6B-B87B-C02CD5D826A6}">
      <dgm:prSet phldrT="[Text]"/>
      <dgm:spPr/>
      <dgm:t>
        <a:bodyPr/>
        <a:lstStyle/>
        <a:p>
          <a:r>
            <a:rPr lang="en-US" b="0" i="0" dirty="0">
              <a:latin typeface="Segoe UI" panose="020B0502040204020203" pitchFamily="34" charset="0"/>
              <a:cs typeface="Segoe UI" panose="020B0502040204020203" pitchFamily="34" charset="0"/>
            </a:rPr>
            <a:t>ERP</a:t>
          </a:r>
        </a:p>
      </dgm:t>
    </dgm:pt>
    <dgm:pt modelId="{6C2CE2FA-2D32-4BD2-BCC4-AAE2B65F8E0A}" type="parTrans" cxnId="{32DD0E1C-A5FE-43F8-AD97-E4C165E4376D}">
      <dgm:prSet/>
      <dgm:spPr/>
      <dgm:t>
        <a:bodyPr/>
        <a:lstStyle/>
        <a:p>
          <a:endParaRPr lang="en-US"/>
        </a:p>
      </dgm:t>
    </dgm:pt>
    <dgm:pt modelId="{70B693B5-42C5-4472-AFB5-70CFAD03E777}" type="sibTrans" cxnId="{32DD0E1C-A5FE-43F8-AD97-E4C165E4376D}">
      <dgm:prSet/>
      <dgm:spPr/>
      <dgm:t>
        <a:bodyPr/>
        <a:lstStyle/>
        <a:p>
          <a:endParaRPr lang="en-US"/>
        </a:p>
      </dgm:t>
    </dgm:pt>
    <dgm:pt modelId="{85862015-F02B-4B53-B1A8-5A4BA56AC021}">
      <dgm:prSet phldrT="[Text]"/>
      <dgm:spPr/>
      <dgm:t>
        <a:bodyPr/>
        <a:lstStyle/>
        <a:p>
          <a:r>
            <a:rPr lang="en-US" b="0" i="0" dirty="0">
              <a:latin typeface="Segoe UI" panose="020B0502040204020203" pitchFamily="34" charset="0"/>
              <a:cs typeface="Segoe UI" panose="020B0502040204020203" pitchFamily="34" charset="0"/>
            </a:rPr>
            <a:t>LS Action Hub</a:t>
          </a:r>
        </a:p>
      </dgm:t>
    </dgm:pt>
    <dgm:pt modelId="{D34BD1FF-8BED-4CCD-9CD4-B23B60BAB23F}" type="parTrans" cxnId="{83570B94-6902-43C7-8A0A-490A4ECAF73F}">
      <dgm:prSet/>
      <dgm:spPr/>
      <dgm:t>
        <a:bodyPr/>
        <a:lstStyle/>
        <a:p>
          <a:endParaRPr lang="en-US"/>
        </a:p>
      </dgm:t>
    </dgm:pt>
    <dgm:pt modelId="{9FC93C94-C663-4F79-A6E8-7211FE3550AA}" type="sibTrans" cxnId="{83570B94-6902-43C7-8A0A-490A4ECAF73F}">
      <dgm:prSet/>
      <dgm:spPr/>
      <dgm:t>
        <a:bodyPr/>
        <a:lstStyle/>
        <a:p>
          <a:endParaRPr lang="en-US"/>
        </a:p>
      </dgm:t>
    </dgm:pt>
    <dgm:pt modelId="{B4087431-B8F3-4A26-93B0-89283B14AD58}">
      <dgm:prSet phldrT="[Text]"/>
      <dgm:spPr/>
      <dgm:t>
        <a:bodyPr/>
        <a:lstStyle/>
        <a:p>
          <a:r>
            <a:rPr lang="en-US" b="0" i="0" dirty="0">
              <a:latin typeface="Segoe UI" panose="020B0502040204020203" pitchFamily="34" charset="0"/>
              <a:cs typeface="Segoe UI" panose="020B0502040204020203" pitchFamily="34" charset="0"/>
            </a:rPr>
            <a:t>Methodology</a:t>
          </a:r>
        </a:p>
      </dgm:t>
    </dgm:pt>
    <dgm:pt modelId="{E7E70691-2270-4E9F-9058-98629846AD31}" type="parTrans" cxnId="{C4D3631E-BBAC-423F-9161-FC261B7C9EE5}">
      <dgm:prSet/>
      <dgm:spPr/>
      <dgm:t>
        <a:bodyPr/>
        <a:lstStyle/>
        <a:p>
          <a:endParaRPr lang="en-US"/>
        </a:p>
      </dgm:t>
    </dgm:pt>
    <dgm:pt modelId="{0251C299-57A6-40DD-9CCE-A215C22A7D5D}" type="sibTrans" cxnId="{C4D3631E-BBAC-423F-9161-FC261B7C9EE5}">
      <dgm:prSet/>
      <dgm:spPr/>
      <dgm:t>
        <a:bodyPr/>
        <a:lstStyle/>
        <a:p>
          <a:endParaRPr lang="en-US"/>
        </a:p>
      </dgm:t>
    </dgm:pt>
    <dgm:pt modelId="{796A5D99-0C0C-48A1-99BB-95779D5E25CD}">
      <dgm:prSet phldrT="[Text]"/>
      <dgm:spPr/>
      <dgm:t>
        <a:bodyPr/>
        <a:lstStyle/>
        <a:p>
          <a:r>
            <a:rPr lang="en-US" b="0" i="0" dirty="0">
              <a:latin typeface="Segoe UI" panose="020B0502040204020203" pitchFamily="34" charset="0"/>
              <a:cs typeface="Segoe UI" panose="020B0502040204020203" pitchFamily="34" charset="0"/>
            </a:rPr>
            <a:t>Opening</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Balance</a:t>
          </a:r>
        </a:p>
      </dgm:t>
    </dgm:pt>
    <dgm:pt modelId="{24C113B7-0585-4F1A-AD63-AFF7F718EA90}" type="parTrans" cxnId="{2D355B0E-8439-4001-B9E6-8E07621A6ABA}">
      <dgm:prSet/>
      <dgm:spPr/>
      <dgm:t>
        <a:bodyPr/>
        <a:lstStyle/>
        <a:p>
          <a:endParaRPr lang="en-US"/>
        </a:p>
      </dgm:t>
    </dgm:pt>
    <dgm:pt modelId="{CF33FAEC-C74A-47BF-A40C-ACE9945253CF}" type="sibTrans" cxnId="{2D355B0E-8439-4001-B9E6-8E07621A6ABA}">
      <dgm:prSet/>
      <dgm:spPr/>
      <dgm:t>
        <a:bodyPr/>
        <a:lstStyle/>
        <a:p>
          <a:endParaRPr lang="en-US"/>
        </a:p>
      </dgm:t>
    </dgm:pt>
    <dgm:pt modelId="{6602023F-3D94-49AE-8F11-F49D6C74B810}">
      <dgm:prSet phldrT="[Text]"/>
      <dgm:spPr/>
      <dgm:t>
        <a:bodyPr/>
        <a:lstStyle/>
        <a:p>
          <a:r>
            <a:rPr lang="en-US" b="0" i="0" dirty="0">
              <a:latin typeface="Segoe UI" panose="020B0502040204020203" pitchFamily="34" charset="0"/>
              <a:cs typeface="Segoe UI" panose="020B0502040204020203" pitchFamily="34" charset="0"/>
            </a:rPr>
            <a:t>Historic Data</a:t>
          </a:r>
        </a:p>
      </dgm:t>
    </dgm:pt>
    <dgm:pt modelId="{4A4F5FD6-F82B-4266-9A37-B7631A28BADA}" type="parTrans" cxnId="{50801964-2FA0-49A2-9B22-E30866BCDD44}">
      <dgm:prSet/>
      <dgm:spPr/>
      <dgm:t>
        <a:bodyPr/>
        <a:lstStyle/>
        <a:p>
          <a:endParaRPr lang="en-US"/>
        </a:p>
      </dgm:t>
    </dgm:pt>
    <dgm:pt modelId="{824A1C05-70F7-47C3-8B4C-4981B0BCA42B}" type="sibTrans" cxnId="{50801964-2FA0-49A2-9B22-E30866BCDD44}">
      <dgm:prSet/>
      <dgm:spPr/>
      <dgm:t>
        <a:bodyPr/>
        <a:lstStyle/>
        <a:p>
          <a:endParaRPr lang="en-US"/>
        </a:p>
      </dgm:t>
    </dgm:pt>
    <dgm:pt modelId="{26754B42-A0A5-47DB-9A95-033994A3230B}">
      <dgm:prSet phldrT="[Text]"/>
      <dgm:spPr/>
      <dgm:t>
        <a:bodyPr/>
        <a:lstStyle/>
        <a:p>
          <a:r>
            <a:rPr lang="en-US" b="0" i="0" dirty="0">
              <a:latin typeface="Segoe UI" panose="020B0502040204020203" pitchFamily="34" charset="0"/>
              <a:cs typeface="Segoe UI" panose="020B0502040204020203" pitchFamily="34" charset="0"/>
            </a:rPr>
            <a:t>Items</a:t>
          </a:r>
        </a:p>
      </dgm:t>
    </dgm:pt>
    <dgm:pt modelId="{0D979461-E3F7-4854-BB27-2D8990E83797}" type="parTrans" cxnId="{CF092DF6-63FD-40A0-BB7F-F05F30BB8DC2}">
      <dgm:prSet/>
      <dgm:spPr/>
      <dgm:t>
        <a:bodyPr/>
        <a:lstStyle/>
        <a:p>
          <a:endParaRPr lang="en-US"/>
        </a:p>
      </dgm:t>
    </dgm:pt>
    <dgm:pt modelId="{6332B983-FC0B-4994-A239-A3AD27178FAC}" type="sibTrans" cxnId="{CF092DF6-63FD-40A0-BB7F-F05F30BB8DC2}">
      <dgm:prSet/>
      <dgm:spPr/>
      <dgm:t>
        <a:bodyPr/>
        <a:lstStyle/>
        <a:p>
          <a:endParaRPr lang="en-US"/>
        </a:p>
      </dgm:t>
    </dgm:pt>
    <dgm:pt modelId="{17A8F986-7DB4-4492-B49F-65BF2DFDEC17}">
      <dgm:prSet phldrT="[Text]"/>
      <dgm:spPr/>
      <dgm:t>
        <a:bodyPr/>
        <a:lstStyle/>
        <a:p>
          <a:r>
            <a:rPr lang="en-US" b="0" i="0" dirty="0">
              <a:latin typeface="Segoe UI" panose="020B0502040204020203" pitchFamily="34" charset="0"/>
              <a:cs typeface="Segoe UI" panose="020B0502040204020203" pitchFamily="34" charset="0"/>
            </a:rPr>
            <a:t>Customers</a:t>
          </a:r>
        </a:p>
      </dgm:t>
    </dgm:pt>
    <dgm:pt modelId="{3F91BFA6-249A-465D-8035-44A5030197D6}" type="parTrans" cxnId="{CB698328-52EC-4636-9D83-D859EC2BFA29}">
      <dgm:prSet/>
      <dgm:spPr/>
      <dgm:t>
        <a:bodyPr/>
        <a:lstStyle/>
        <a:p>
          <a:endParaRPr lang="en-US"/>
        </a:p>
      </dgm:t>
    </dgm:pt>
    <dgm:pt modelId="{ABDA7EDA-B7E1-4C2B-A6A8-09BDFCF9BB9B}" type="sibTrans" cxnId="{CB698328-52EC-4636-9D83-D859EC2BFA29}">
      <dgm:prSet/>
      <dgm:spPr/>
      <dgm:t>
        <a:bodyPr/>
        <a:lstStyle/>
        <a:p>
          <a:endParaRPr lang="en-US"/>
        </a:p>
      </dgm:t>
    </dgm:pt>
    <dgm:pt modelId="{BB2A0581-0F53-423D-B908-43EB45C6E227}">
      <dgm:prSet phldrT="[Text]"/>
      <dgm:spPr/>
      <dgm:t>
        <a:bodyPr/>
        <a:lstStyle/>
        <a:p>
          <a:r>
            <a:rPr lang="en-US" b="0" i="0" dirty="0">
              <a:latin typeface="Segoe UI" panose="020B0502040204020203" pitchFamily="34" charset="0"/>
              <a:cs typeface="Segoe UI" panose="020B0502040204020203" pitchFamily="34" charset="0"/>
            </a:rPr>
            <a:t>Vendors</a:t>
          </a:r>
        </a:p>
      </dgm:t>
    </dgm:pt>
    <dgm:pt modelId="{55AC027D-E725-4B45-843B-721C19927B7C}" type="parTrans" cxnId="{AC7A89FE-9B19-428B-9FDE-F061A8D99DA7}">
      <dgm:prSet/>
      <dgm:spPr/>
      <dgm:t>
        <a:bodyPr/>
        <a:lstStyle/>
        <a:p>
          <a:endParaRPr lang="en-US"/>
        </a:p>
      </dgm:t>
    </dgm:pt>
    <dgm:pt modelId="{29C711BF-81DB-4785-B814-92D7921138A3}" type="sibTrans" cxnId="{AC7A89FE-9B19-428B-9FDE-F061A8D99DA7}">
      <dgm:prSet/>
      <dgm:spPr/>
      <dgm:t>
        <a:bodyPr/>
        <a:lstStyle/>
        <a:p>
          <a:endParaRPr lang="en-US"/>
        </a:p>
      </dgm:t>
    </dgm:pt>
    <dgm:pt modelId="{E3D34302-CE95-4CDD-969A-542F131CB705}">
      <dgm:prSet phldrT="[Text]"/>
      <dgm:spPr/>
      <dgm:t>
        <a:bodyPr/>
        <a:lstStyle/>
        <a:p>
          <a:r>
            <a:rPr lang="en-US" b="0" i="0" dirty="0">
              <a:latin typeface="Segoe UI" panose="020B0502040204020203" pitchFamily="34" charset="0"/>
              <a:cs typeface="Segoe UI" panose="020B0502040204020203" pitchFamily="34" charset="0"/>
            </a:rPr>
            <a:t>Members</a:t>
          </a:r>
        </a:p>
      </dgm:t>
    </dgm:pt>
    <dgm:pt modelId="{6C7B843C-0355-496E-ABD7-3C5AB48991C1}" type="parTrans" cxnId="{2FD7F9C4-F807-42BE-9A9C-176E06A86A15}">
      <dgm:prSet/>
      <dgm:spPr/>
      <dgm:t>
        <a:bodyPr/>
        <a:lstStyle/>
        <a:p>
          <a:endParaRPr lang="en-US"/>
        </a:p>
      </dgm:t>
    </dgm:pt>
    <dgm:pt modelId="{0EE5337F-9FA4-4F64-9FB3-FBC5112F04F7}" type="sibTrans" cxnId="{2FD7F9C4-F807-42BE-9A9C-176E06A86A15}">
      <dgm:prSet/>
      <dgm:spPr/>
      <dgm:t>
        <a:bodyPr/>
        <a:lstStyle/>
        <a:p>
          <a:endParaRPr lang="en-US"/>
        </a:p>
      </dgm:t>
    </dgm:pt>
    <dgm:pt modelId="{9C18D675-A381-40B4-BB4A-512A3F96D8AD}">
      <dgm:prSet phldrT="[Text]"/>
      <dgm:spPr/>
      <dgm:t>
        <a:bodyPr/>
        <a:lstStyle/>
        <a:p>
          <a:r>
            <a:rPr lang="en-US" b="0" i="0" dirty="0">
              <a:latin typeface="Segoe UI" panose="020B0502040204020203" pitchFamily="34" charset="0"/>
              <a:cs typeface="Segoe UI" panose="020B0502040204020203" pitchFamily="34" charset="0"/>
            </a:rPr>
            <a:t>Open</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Documents</a:t>
          </a:r>
        </a:p>
      </dgm:t>
    </dgm:pt>
    <dgm:pt modelId="{AB51AB2C-060E-41D1-86E5-493525E84F13}" type="parTrans" cxnId="{B496D7CA-9462-419E-848F-E4F3E184E1B9}">
      <dgm:prSet/>
      <dgm:spPr/>
      <dgm:t>
        <a:bodyPr/>
        <a:lstStyle/>
        <a:p>
          <a:endParaRPr lang="en-US"/>
        </a:p>
      </dgm:t>
    </dgm:pt>
    <dgm:pt modelId="{C172B10C-5083-4DF5-900B-FA88954979BF}" type="sibTrans" cxnId="{B496D7CA-9462-419E-848F-E4F3E184E1B9}">
      <dgm:prSet/>
      <dgm:spPr/>
      <dgm:t>
        <a:bodyPr/>
        <a:lstStyle/>
        <a:p>
          <a:endParaRPr lang="en-US"/>
        </a:p>
      </dgm:t>
    </dgm:pt>
    <dgm:pt modelId="{4F22B388-33B4-4C18-BA78-469024C3990F}">
      <dgm:prSet phldrT="[Text]"/>
      <dgm:spPr/>
      <dgm:t>
        <a:bodyPr/>
        <a:lstStyle/>
        <a:p>
          <a:r>
            <a:rPr lang="en-US" b="0" i="0" dirty="0">
              <a:latin typeface="Segoe UI" panose="020B0502040204020203" pitchFamily="34" charset="0"/>
              <a:cs typeface="Segoe UI" panose="020B0502040204020203" pitchFamily="34" charset="0"/>
            </a:rPr>
            <a:t>IT</a:t>
          </a:r>
        </a:p>
      </dgm:t>
    </dgm:pt>
    <dgm:pt modelId="{BE8A34CC-57DF-449A-8C99-3F9ACB4BEBC9}" type="parTrans" cxnId="{134E6650-38D0-4D79-B4DB-358D5AB7D51F}">
      <dgm:prSet/>
      <dgm:spPr/>
      <dgm:t>
        <a:bodyPr/>
        <a:lstStyle/>
        <a:p>
          <a:endParaRPr lang="en-US"/>
        </a:p>
      </dgm:t>
    </dgm:pt>
    <dgm:pt modelId="{D290BA9B-A425-411B-94AE-379E1121FAC9}" type="sibTrans" cxnId="{134E6650-38D0-4D79-B4DB-358D5AB7D51F}">
      <dgm:prSet/>
      <dgm:spPr/>
      <dgm:t>
        <a:bodyPr/>
        <a:lstStyle/>
        <a:p>
          <a:endParaRPr lang="en-US"/>
        </a:p>
      </dgm:t>
    </dgm:pt>
    <dgm:pt modelId="{4E0330DB-1F88-48FD-825C-689A7A648CB8}">
      <dgm:prSet phldrT="[Text]"/>
      <dgm:spPr/>
      <dgm:t>
        <a:bodyPr/>
        <a:lstStyle/>
        <a:p>
          <a:r>
            <a:rPr lang="en-US" b="0" i="0" dirty="0">
              <a:latin typeface="Segoe UI" panose="020B0502040204020203" pitchFamily="34" charset="0"/>
              <a:cs typeface="Segoe UI" panose="020B0502040204020203" pitchFamily="34" charset="0"/>
            </a:rPr>
            <a:t>Environment</a:t>
          </a:r>
        </a:p>
      </dgm:t>
    </dgm:pt>
    <dgm:pt modelId="{DB0D635B-5919-48D8-AE7D-842960F2E3D1}" type="parTrans" cxnId="{AE59ED42-22E2-4E0C-9D4F-4ED69FF97A17}">
      <dgm:prSet/>
      <dgm:spPr/>
      <dgm:t>
        <a:bodyPr/>
        <a:lstStyle/>
        <a:p>
          <a:endParaRPr lang="en-US"/>
        </a:p>
      </dgm:t>
    </dgm:pt>
    <dgm:pt modelId="{05EBA86D-3C6B-41F5-BE47-FB753128EA16}" type="sibTrans" cxnId="{AE59ED42-22E2-4E0C-9D4F-4ED69FF97A17}">
      <dgm:prSet/>
      <dgm:spPr/>
      <dgm:t>
        <a:bodyPr/>
        <a:lstStyle/>
        <a:p>
          <a:endParaRPr lang="en-US"/>
        </a:p>
      </dgm:t>
    </dgm:pt>
    <dgm:pt modelId="{5547FF0D-CF60-416E-A55E-937B306DFF3E}">
      <dgm:prSet phldrT="[Text]"/>
      <dgm:spPr/>
      <dgm:t>
        <a:bodyPr/>
        <a:lstStyle/>
        <a:p>
          <a:r>
            <a:rPr lang="en-US" b="0" i="0" dirty="0">
              <a:latin typeface="Segoe UI" panose="020B0502040204020203" pitchFamily="34" charset="0"/>
              <a:cs typeface="Segoe UI" panose="020B0502040204020203" pitchFamily="34" charset="0"/>
            </a:rPr>
            <a:t>POS </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Hardware</a:t>
          </a:r>
        </a:p>
      </dgm:t>
    </dgm:pt>
    <dgm:pt modelId="{E8B0EB6E-72A4-4A4C-9185-76A6889AF228}" type="parTrans" cxnId="{25177ABE-FD7F-4C01-845B-F5F462E33394}">
      <dgm:prSet/>
      <dgm:spPr/>
      <dgm:t>
        <a:bodyPr/>
        <a:lstStyle/>
        <a:p>
          <a:endParaRPr lang="en-US"/>
        </a:p>
      </dgm:t>
    </dgm:pt>
    <dgm:pt modelId="{054CC2D5-3E79-4F3A-B3FE-DC52E9C9F6AC}" type="sibTrans" cxnId="{25177ABE-FD7F-4C01-845B-F5F462E33394}">
      <dgm:prSet/>
      <dgm:spPr/>
      <dgm:t>
        <a:bodyPr/>
        <a:lstStyle/>
        <a:p>
          <a:endParaRPr lang="en-US"/>
        </a:p>
      </dgm:t>
    </dgm:pt>
    <dgm:pt modelId="{571C9B48-D391-4393-B3B2-3F6606BDBD37}">
      <dgm:prSet phldrT="[Text]"/>
      <dgm:spPr/>
      <dgm:t>
        <a:bodyPr/>
        <a:lstStyle/>
        <a:p>
          <a:r>
            <a:rPr lang="en-US" b="0" i="0" dirty="0">
              <a:latin typeface="Segoe UI" panose="020B0502040204020203" pitchFamily="34" charset="0"/>
              <a:cs typeface="Segoe UI" panose="020B0502040204020203" pitchFamily="34" charset="0"/>
            </a:rPr>
            <a:t>Architecture</a:t>
          </a:r>
        </a:p>
      </dgm:t>
    </dgm:pt>
    <dgm:pt modelId="{0CAE1739-20D4-474E-AB40-B3EEED4A225E}" type="parTrans" cxnId="{787DCCC1-D406-45E0-A18C-D2A9CAD4A59E}">
      <dgm:prSet/>
      <dgm:spPr/>
      <dgm:t>
        <a:bodyPr/>
        <a:lstStyle/>
        <a:p>
          <a:endParaRPr lang="en-US"/>
        </a:p>
      </dgm:t>
    </dgm:pt>
    <dgm:pt modelId="{798D3E3E-2625-434D-8E0F-F9222AF93CB9}" type="sibTrans" cxnId="{787DCCC1-D406-45E0-A18C-D2A9CAD4A59E}">
      <dgm:prSet/>
      <dgm:spPr/>
      <dgm:t>
        <a:bodyPr/>
        <a:lstStyle/>
        <a:p>
          <a:endParaRPr lang="en-US"/>
        </a:p>
      </dgm:t>
    </dgm:pt>
    <dgm:pt modelId="{547198A0-DA56-4FF9-B5F0-5FBD2F9A9580}">
      <dgm:prSet phldrT="[Text]"/>
      <dgm:spPr/>
      <dgm:t>
        <a:bodyPr/>
        <a:lstStyle/>
        <a:p>
          <a:r>
            <a:rPr lang="en-US" b="0" i="0" dirty="0">
              <a:latin typeface="Segoe UI" panose="020B0502040204020203" pitchFamily="34" charset="0"/>
              <a:cs typeface="Segoe UI" panose="020B0502040204020203" pitchFamily="34" charset="0"/>
            </a:rPr>
            <a:t>Integrations</a:t>
          </a:r>
        </a:p>
      </dgm:t>
    </dgm:pt>
    <dgm:pt modelId="{44E8BA23-F3FA-4C76-B1BA-691B24106CB5}" type="parTrans" cxnId="{E2EBCFA2-9092-4B44-B0FD-4D03880CAA1F}">
      <dgm:prSet/>
      <dgm:spPr/>
      <dgm:t>
        <a:bodyPr/>
        <a:lstStyle/>
        <a:p>
          <a:endParaRPr lang="en-US"/>
        </a:p>
      </dgm:t>
    </dgm:pt>
    <dgm:pt modelId="{F00B9780-3CEB-4718-9FF8-9B622DF225E3}" type="sibTrans" cxnId="{E2EBCFA2-9092-4B44-B0FD-4D03880CAA1F}">
      <dgm:prSet/>
      <dgm:spPr/>
      <dgm:t>
        <a:bodyPr/>
        <a:lstStyle/>
        <a:p>
          <a:endParaRPr lang="en-US"/>
        </a:p>
      </dgm:t>
    </dgm:pt>
    <dgm:pt modelId="{4FED1A7C-1772-411D-8B35-7FB3831C4F32}">
      <dgm:prSet phldrT="[Text]"/>
      <dgm:spPr/>
      <dgm:t>
        <a:bodyPr/>
        <a:lstStyle/>
        <a:p>
          <a:r>
            <a:rPr lang="en-US" b="0" i="0" dirty="0">
              <a:latin typeface="Segoe UI" panose="020B0502040204020203" pitchFamily="34" charset="0"/>
              <a:cs typeface="Segoe UI" panose="020B0502040204020203" pitchFamily="34" charset="0"/>
            </a:rPr>
            <a:t>Data Migration</a:t>
          </a:r>
        </a:p>
      </dgm:t>
    </dgm:pt>
    <dgm:pt modelId="{B280A2C2-197A-481F-89E5-AA5346272F54}" type="parTrans" cxnId="{92C69FF6-6FB0-4887-9239-A04D2408AD16}">
      <dgm:prSet/>
      <dgm:spPr/>
      <dgm:t>
        <a:bodyPr/>
        <a:lstStyle/>
        <a:p>
          <a:endParaRPr lang="en-US"/>
        </a:p>
      </dgm:t>
    </dgm:pt>
    <dgm:pt modelId="{7284ED05-A103-491C-A673-FDE3B8CFE4C2}" type="sibTrans" cxnId="{92C69FF6-6FB0-4887-9239-A04D2408AD16}">
      <dgm:prSet/>
      <dgm:spPr/>
      <dgm:t>
        <a:bodyPr/>
        <a:lstStyle/>
        <a:p>
          <a:endParaRPr lang="en-US"/>
        </a:p>
      </dgm:t>
    </dgm:pt>
    <dgm:pt modelId="{F2A80D3E-B6B4-4250-A0D4-03892F9554B4}">
      <dgm:prSet phldrT="[Text]"/>
      <dgm:spPr/>
      <dgm:t>
        <a:bodyPr/>
        <a:lstStyle/>
        <a:p>
          <a:r>
            <a:rPr lang="en-US" b="0" i="0" dirty="0">
              <a:latin typeface="Segoe UI" panose="020B0502040204020203" pitchFamily="34" charset="0"/>
              <a:cs typeface="Segoe UI" panose="020B0502040204020203" pitchFamily="34" charset="0"/>
            </a:rPr>
            <a:t>Users and Retail Users</a:t>
          </a:r>
        </a:p>
      </dgm:t>
    </dgm:pt>
    <dgm:pt modelId="{6EBA8532-1D6A-4FCE-A08A-7AC0189913F5}" type="parTrans" cxnId="{46D4899E-0721-4186-97ED-3128637C8844}">
      <dgm:prSet/>
      <dgm:spPr/>
      <dgm:t>
        <a:bodyPr/>
        <a:lstStyle/>
        <a:p>
          <a:endParaRPr lang="en-US"/>
        </a:p>
      </dgm:t>
    </dgm:pt>
    <dgm:pt modelId="{56639803-3CAD-455B-A08D-B8DE1800A990}" type="sibTrans" cxnId="{46D4899E-0721-4186-97ED-3128637C8844}">
      <dgm:prSet/>
      <dgm:spPr/>
      <dgm:t>
        <a:bodyPr/>
        <a:lstStyle/>
        <a:p>
          <a:endParaRPr lang="en-US"/>
        </a:p>
      </dgm:t>
    </dgm:pt>
    <dgm:pt modelId="{B881934C-2DD5-44C5-A331-37D4D3D36072}">
      <dgm:prSet phldrT="[Text]"/>
      <dgm:spPr/>
      <dgm:t>
        <a:bodyPr/>
        <a:lstStyle/>
        <a:p>
          <a:r>
            <a:rPr lang="en-US" b="0" i="0" dirty="0">
              <a:latin typeface="Segoe UI" panose="020B0502040204020203" pitchFamily="34" charset="0"/>
              <a:cs typeface="Segoe UI" panose="020B0502040204020203" pitchFamily="34" charset="0"/>
            </a:rPr>
            <a:t>Permissions and Security</a:t>
          </a:r>
        </a:p>
      </dgm:t>
    </dgm:pt>
    <dgm:pt modelId="{396D5363-6DA5-492D-AB09-E4533CFE43BE}" type="parTrans" cxnId="{88BA6537-D396-4E5A-B226-21FB5F693144}">
      <dgm:prSet/>
      <dgm:spPr/>
      <dgm:t>
        <a:bodyPr/>
        <a:lstStyle/>
        <a:p>
          <a:endParaRPr lang="en-US"/>
        </a:p>
      </dgm:t>
    </dgm:pt>
    <dgm:pt modelId="{9E8B1F40-1AE7-4158-AEB5-2B45D51520D0}" type="sibTrans" cxnId="{88BA6537-D396-4E5A-B226-21FB5F693144}">
      <dgm:prSet/>
      <dgm:spPr/>
      <dgm:t>
        <a:bodyPr/>
        <a:lstStyle/>
        <a:p>
          <a:endParaRPr lang="en-US"/>
        </a:p>
      </dgm:t>
    </dgm:pt>
    <dgm:pt modelId="{92AFC893-A982-4C45-96F4-D47289EB7425}">
      <dgm:prSet phldrT="[Text]"/>
      <dgm:spPr/>
      <dgm:t>
        <a:bodyPr/>
        <a:lstStyle/>
        <a:p>
          <a:r>
            <a:rPr lang="en-US" b="0" i="0" dirty="0">
              <a:latin typeface="Segoe UI" panose="020B0502040204020203" pitchFamily="34" charset="0"/>
              <a:cs typeface="Segoe UI" panose="020B0502040204020203" pitchFamily="34" charset="0"/>
            </a:rPr>
            <a:t>Operation</a:t>
          </a:r>
          <a:r>
            <a:rPr lang="en-US" dirty="0"/>
            <a:t>s</a:t>
          </a:r>
        </a:p>
      </dgm:t>
    </dgm:pt>
    <dgm:pt modelId="{80D6F69B-58F4-48BF-9D16-C0F25062E855}" type="parTrans" cxnId="{08E53385-06DA-414F-BCFB-B8CEA1561806}">
      <dgm:prSet/>
      <dgm:spPr/>
      <dgm:t>
        <a:bodyPr/>
        <a:lstStyle/>
        <a:p>
          <a:endParaRPr lang="en-US"/>
        </a:p>
      </dgm:t>
    </dgm:pt>
    <dgm:pt modelId="{1BB5183A-6819-4027-9387-1BA670282C0F}" type="sibTrans" cxnId="{08E53385-06DA-414F-BCFB-B8CEA1561806}">
      <dgm:prSet/>
      <dgm:spPr/>
      <dgm:t>
        <a:bodyPr/>
        <a:lstStyle/>
        <a:p>
          <a:endParaRPr lang="en-US"/>
        </a:p>
      </dgm:t>
    </dgm:pt>
    <dgm:pt modelId="{E269AE19-11B7-445F-AC69-F6B2CE42A727}">
      <dgm:prSet phldrT="[Text]"/>
      <dgm:spPr/>
      <dgm:t>
        <a:bodyPr/>
        <a:lstStyle/>
        <a:p>
          <a:r>
            <a:rPr lang="en-US" b="0" i="0" dirty="0">
              <a:latin typeface="Segoe UI" panose="020B0502040204020203" pitchFamily="34" charset="0"/>
              <a:cs typeface="Segoe UI" panose="020B0502040204020203" pitchFamily="34" charset="0"/>
            </a:rPr>
            <a:t>Project</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Approach</a:t>
          </a:r>
        </a:p>
      </dgm:t>
    </dgm:pt>
    <dgm:pt modelId="{F2204FFA-24FE-4A94-8A64-F466AFADFAE4}" type="parTrans" cxnId="{3EBF1E4D-7CE5-4BE9-A7A1-61A193C488C4}">
      <dgm:prSet/>
      <dgm:spPr/>
      <dgm:t>
        <a:bodyPr/>
        <a:lstStyle/>
        <a:p>
          <a:endParaRPr lang="en-US"/>
        </a:p>
      </dgm:t>
    </dgm:pt>
    <dgm:pt modelId="{4BB04266-0DB0-46A8-94BD-CF382774283D}" type="sibTrans" cxnId="{3EBF1E4D-7CE5-4BE9-A7A1-61A193C488C4}">
      <dgm:prSet/>
      <dgm:spPr/>
      <dgm:t>
        <a:bodyPr/>
        <a:lstStyle/>
        <a:p>
          <a:endParaRPr lang="en-US"/>
        </a:p>
      </dgm:t>
    </dgm:pt>
    <dgm:pt modelId="{05E216CE-36DE-49E7-B0B1-734F6C79767F}">
      <dgm:prSet phldrT="[Text]"/>
      <dgm:spPr/>
      <dgm:t>
        <a:bodyPr/>
        <a:lstStyle/>
        <a:p>
          <a:r>
            <a:rPr lang="en-US" b="0" i="0" dirty="0">
              <a:latin typeface="Segoe UI" panose="020B0502040204020203" pitchFamily="34" charset="0"/>
              <a:cs typeface="Segoe UI" panose="020B0502040204020203" pitchFamily="34" charset="0"/>
            </a:rPr>
            <a:t>Training</a:t>
          </a:r>
        </a:p>
      </dgm:t>
    </dgm:pt>
    <dgm:pt modelId="{7F6395C6-45A5-409C-AF0D-0AE6333F3F46}" type="parTrans" cxnId="{F9F2A581-F1BE-41C4-B247-E213A501F61E}">
      <dgm:prSet/>
      <dgm:spPr/>
      <dgm:t>
        <a:bodyPr/>
        <a:lstStyle/>
        <a:p>
          <a:endParaRPr lang="en-US"/>
        </a:p>
      </dgm:t>
    </dgm:pt>
    <dgm:pt modelId="{6B2C9CA6-E021-4B98-8606-06E8329CD237}" type="sibTrans" cxnId="{F9F2A581-F1BE-41C4-B247-E213A501F61E}">
      <dgm:prSet/>
      <dgm:spPr/>
      <dgm:t>
        <a:bodyPr/>
        <a:lstStyle/>
        <a:p>
          <a:endParaRPr lang="en-US"/>
        </a:p>
      </dgm:t>
    </dgm:pt>
    <dgm:pt modelId="{DF695E85-4BE1-410B-A7AB-A1358F4F6E8F}">
      <dgm:prSet phldrT="[Text]"/>
      <dgm:spPr/>
      <dgm:t>
        <a:bodyPr/>
        <a:lstStyle/>
        <a:p>
          <a:r>
            <a:rPr lang="en-US" b="0" i="0" dirty="0">
              <a:latin typeface="Segoe UI" panose="020B0502040204020203" pitchFamily="34" charset="0"/>
              <a:cs typeface="Segoe UI" panose="020B0502040204020203" pitchFamily="34" charset="0"/>
            </a:rPr>
            <a:t>Testing</a:t>
          </a:r>
        </a:p>
      </dgm:t>
    </dgm:pt>
    <dgm:pt modelId="{E3F84293-09D9-4B1D-A20C-38F4AD41FD97}" type="parTrans" cxnId="{ABA040D7-E9C3-4D43-BFE5-91D36918CD8B}">
      <dgm:prSet/>
      <dgm:spPr/>
      <dgm:t>
        <a:bodyPr/>
        <a:lstStyle/>
        <a:p>
          <a:endParaRPr lang="en-US"/>
        </a:p>
      </dgm:t>
    </dgm:pt>
    <dgm:pt modelId="{475D2DC8-BFF5-47CA-BE1E-DB552A75A617}" type="sibTrans" cxnId="{ABA040D7-E9C3-4D43-BFE5-91D36918CD8B}">
      <dgm:prSet/>
      <dgm:spPr/>
      <dgm:t>
        <a:bodyPr/>
        <a:lstStyle/>
        <a:p>
          <a:endParaRPr lang="en-US"/>
        </a:p>
      </dgm:t>
    </dgm:pt>
    <dgm:pt modelId="{C5E1C58F-EB21-4D45-A4A2-C9238DA8DD42}">
      <dgm:prSet phldrT="[Text]"/>
      <dgm:spPr/>
      <dgm:t>
        <a:bodyPr/>
        <a:lstStyle/>
        <a:p>
          <a:r>
            <a:rPr lang="en-US" b="0" i="0" dirty="0">
              <a:latin typeface="Segoe UI" panose="020B0502040204020203" pitchFamily="34" charset="0"/>
              <a:cs typeface="Segoe UI" panose="020B0502040204020203" pitchFamily="34" charset="0"/>
            </a:rPr>
            <a:t>Deployment</a:t>
          </a:r>
        </a:p>
      </dgm:t>
    </dgm:pt>
    <dgm:pt modelId="{7AFDFFAB-FB89-4BF6-A52E-1B351D5C52B2}" type="parTrans" cxnId="{1E1E104F-02C2-4126-A577-7AFB0FE6B509}">
      <dgm:prSet/>
      <dgm:spPr/>
      <dgm:t>
        <a:bodyPr/>
        <a:lstStyle/>
        <a:p>
          <a:endParaRPr lang="en-US"/>
        </a:p>
      </dgm:t>
    </dgm:pt>
    <dgm:pt modelId="{56006300-5BFD-4933-89DD-D97022B92B33}" type="sibTrans" cxnId="{1E1E104F-02C2-4126-A577-7AFB0FE6B509}">
      <dgm:prSet/>
      <dgm:spPr/>
      <dgm:t>
        <a:bodyPr/>
        <a:lstStyle/>
        <a:p>
          <a:endParaRPr lang="en-US"/>
        </a:p>
      </dgm:t>
    </dgm:pt>
    <dgm:pt modelId="{A42893AE-4C48-4D84-BAFC-70802BE6A352}">
      <dgm:prSet phldrT="[Text]"/>
      <dgm:spPr/>
      <dgm:t>
        <a:bodyPr/>
        <a:lstStyle/>
        <a:p>
          <a:r>
            <a:rPr lang="en-US" b="0" i="0" dirty="0">
              <a:latin typeface="Segoe UI" panose="020B0502040204020203" pitchFamily="34" charset="0"/>
              <a:cs typeface="Segoe UI" panose="020B0502040204020203" pitchFamily="34" charset="0"/>
            </a:rPr>
            <a:t>Config vs Enhancement</a:t>
          </a:r>
        </a:p>
      </dgm:t>
    </dgm:pt>
    <dgm:pt modelId="{EDB4F6AD-0FD4-4F1A-A65B-AA5A68DD1FBD}" type="parTrans" cxnId="{8F3EC4D5-F0D8-4DCD-B8EE-6E13165D91FD}">
      <dgm:prSet/>
      <dgm:spPr/>
      <dgm:t>
        <a:bodyPr/>
        <a:lstStyle/>
        <a:p>
          <a:endParaRPr lang="en-US"/>
        </a:p>
      </dgm:t>
    </dgm:pt>
    <dgm:pt modelId="{717014C1-9022-4DC3-8D3D-4FE3A1DFCF4A}" type="sibTrans" cxnId="{8F3EC4D5-F0D8-4DCD-B8EE-6E13165D91FD}">
      <dgm:prSet/>
      <dgm:spPr/>
      <dgm:t>
        <a:bodyPr/>
        <a:lstStyle/>
        <a:p>
          <a:endParaRPr lang="en-US"/>
        </a:p>
      </dgm:t>
    </dgm:pt>
    <dgm:pt modelId="{8F7D37E1-117A-47A2-869E-3ABD08C78E17}">
      <dgm:prSet phldrT="[Text]"/>
      <dgm:spPr/>
      <dgm:t>
        <a:bodyPr/>
        <a:lstStyle/>
        <a:p>
          <a:r>
            <a:rPr lang="en-US" b="0" i="0" dirty="0">
              <a:latin typeface="Segoe UI" panose="020B0502040204020203" pitchFamily="34" charset="0"/>
              <a:cs typeface="Segoe UI" panose="020B0502040204020203" pitchFamily="34" charset="0"/>
            </a:rPr>
            <a:t>Workshops</a:t>
          </a:r>
        </a:p>
      </dgm:t>
    </dgm:pt>
    <dgm:pt modelId="{38AA0225-DBC5-4296-80E3-1E0DDFA028FA}" type="parTrans" cxnId="{2C06D919-E728-4E1D-B31B-1FB062136AD0}">
      <dgm:prSet/>
      <dgm:spPr/>
      <dgm:t>
        <a:bodyPr/>
        <a:lstStyle/>
        <a:p>
          <a:endParaRPr lang="en-US"/>
        </a:p>
      </dgm:t>
    </dgm:pt>
    <dgm:pt modelId="{6FDAA2D3-D768-41FE-BF76-E3F4630B2521}" type="sibTrans" cxnId="{2C06D919-E728-4E1D-B31B-1FB062136AD0}">
      <dgm:prSet/>
      <dgm:spPr/>
      <dgm:t>
        <a:bodyPr/>
        <a:lstStyle/>
        <a:p>
          <a:endParaRPr lang="en-US"/>
        </a:p>
      </dgm:t>
    </dgm:pt>
    <dgm:pt modelId="{3A3210D5-5441-45AA-AD2B-5E6E1A86F205}">
      <dgm:prSet phldrT="[Text]"/>
      <dgm:spPr/>
      <dgm:t>
        <a:bodyPr/>
        <a:lstStyle/>
        <a:p>
          <a:r>
            <a:rPr lang="en-US" b="0" i="0" dirty="0">
              <a:latin typeface="Segoe UI" panose="020B0502040204020203" pitchFamily="34" charset="0"/>
              <a:cs typeface="Segoe UI" panose="020B0502040204020203" pitchFamily="34" charset="0"/>
            </a:rPr>
            <a:t>Timeline</a:t>
          </a:r>
        </a:p>
      </dgm:t>
    </dgm:pt>
    <dgm:pt modelId="{11269271-1212-404B-AD0E-8D622E455839}" type="parTrans" cxnId="{4CFFD90A-3EB9-48CC-A90B-5597D6C5D288}">
      <dgm:prSet/>
      <dgm:spPr/>
      <dgm:t>
        <a:bodyPr/>
        <a:lstStyle/>
        <a:p>
          <a:endParaRPr lang="en-US"/>
        </a:p>
      </dgm:t>
    </dgm:pt>
    <dgm:pt modelId="{84EE3BE2-0825-4F78-B727-B547D4E4FFEC}" type="sibTrans" cxnId="{4CFFD90A-3EB9-48CC-A90B-5597D6C5D288}">
      <dgm:prSet/>
      <dgm:spPr/>
      <dgm:t>
        <a:bodyPr/>
        <a:lstStyle/>
        <a:p>
          <a:endParaRPr lang="en-US"/>
        </a:p>
      </dgm:t>
    </dgm:pt>
    <dgm:pt modelId="{F1F07D09-FEAF-43E9-9701-B88CE93AAEF9}">
      <dgm:prSet phldrT="[Text]"/>
      <dgm:spPr/>
      <dgm:t>
        <a:bodyPr/>
        <a:lstStyle/>
        <a:p>
          <a:r>
            <a:rPr lang="en-US" b="0" i="0" dirty="0">
              <a:latin typeface="Segoe UI" panose="020B0502040204020203" pitchFamily="34" charset="0"/>
              <a:cs typeface="Segoe UI" panose="020B0502040204020203" pitchFamily="34" charset="0"/>
            </a:rPr>
            <a:t>Store</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Processes</a:t>
          </a:r>
        </a:p>
      </dgm:t>
    </dgm:pt>
    <dgm:pt modelId="{D4E1EBB4-662D-445F-A226-0E99612C8FA9}" type="parTrans" cxnId="{C4DFEED1-C38F-4E5A-989D-1BDECA7CB701}">
      <dgm:prSet/>
      <dgm:spPr/>
      <dgm:t>
        <a:bodyPr/>
        <a:lstStyle/>
        <a:p>
          <a:endParaRPr lang="en-US"/>
        </a:p>
      </dgm:t>
    </dgm:pt>
    <dgm:pt modelId="{A544AFC4-2960-41D9-BD5C-ACB3B8F20BF1}" type="sibTrans" cxnId="{C4DFEED1-C38F-4E5A-989D-1BDECA7CB701}">
      <dgm:prSet/>
      <dgm:spPr/>
      <dgm:t>
        <a:bodyPr/>
        <a:lstStyle/>
        <a:p>
          <a:endParaRPr lang="en-US"/>
        </a:p>
      </dgm:t>
    </dgm:pt>
    <dgm:pt modelId="{30F92116-3412-46BE-BD55-96DA5FF4DB45}">
      <dgm:prSet phldrT="[Text]"/>
      <dgm:spPr/>
      <dgm:t>
        <a:bodyPr/>
        <a:lstStyle/>
        <a:p>
          <a:r>
            <a:rPr lang="en-US" b="0" i="0" dirty="0">
              <a:latin typeface="Segoe UI" panose="020B0502040204020203" pitchFamily="34" charset="0"/>
              <a:cs typeface="Segoe UI" panose="020B0502040204020203" pitchFamily="34" charset="0"/>
            </a:rPr>
            <a:t>Responsibilities</a:t>
          </a:r>
        </a:p>
      </dgm:t>
    </dgm:pt>
    <dgm:pt modelId="{7EB80CD6-AA9D-46EB-8C3D-3DC7B720F13F}" type="parTrans" cxnId="{36872BA7-0D12-43B1-88C5-3D5665AD37FE}">
      <dgm:prSet/>
      <dgm:spPr/>
      <dgm:t>
        <a:bodyPr/>
        <a:lstStyle/>
        <a:p>
          <a:endParaRPr lang="en-US"/>
        </a:p>
      </dgm:t>
    </dgm:pt>
    <dgm:pt modelId="{6CF3D3C0-C522-4554-9A1B-1E26DF6D3F42}" type="sibTrans" cxnId="{36872BA7-0D12-43B1-88C5-3D5665AD37FE}">
      <dgm:prSet/>
      <dgm:spPr/>
      <dgm:t>
        <a:bodyPr/>
        <a:lstStyle/>
        <a:p>
          <a:endParaRPr lang="en-US"/>
        </a:p>
      </dgm:t>
    </dgm:pt>
    <dgm:pt modelId="{01D35367-5361-4BC1-9233-9FE7C4580D5C}">
      <dgm:prSet phldrT="[Text]"/>
      <dgm:spPr/>
      <dgm:t>
        <a:bodyPr/>
        <a:lstStyle/>
        <a:p>
          <a:r>
            <a:rPr lang="en-US" b="0" i="0" dirty="0">
              <a:latin typeface="Segoe UI" panose="020B0502040204020203" pitchFamily="34" charset="0"/>
              <a:cs typeface="Segoe UI" panose="020B0502040204020203" pitchFamily="34" charset="0"/>
            </a:rPr>
            <a:t>Data</a:t>
          </a:r>
          <a:br>
            <a:rPr lang="en-US" b="0" i="0" dirty="0">
              <a:latin typeface="Segoe UI" panose="020B0502040204020203" pitchFamily="34" charset="0"/>
              <a:cs typeface="Segoe UI" panose="020B0502040204020203" pitchFamily="34" charset="0"/>
            </a:rPr>
          </a:br>
          <a:r>
            <a:rPr lang="en-US" b="0" i="0" dirty="0">
              <a:latin typeface="Segoe UI" panose="020B0502040204020203" pitchFamily="34" charset="0"/>
              <a:cs typeface="Segoe UI" panose="020B0502040204020203" pitchFamily="34" charset="0"/>
            </a:rPr>
            <a:t>Migration</a:t>
          </a:r>
        </a:p>
      </dgm:t>
    </dgm:pt>
    <dgm:pt modelId="{D23CB434-B90A-4EAC-9D7F-A8E98120E595}" type="sibTrans" cxnId="{41E42F11-6826-44B9-9081-217A6D77873A}">
      <dgm:prSet/>
      <dgm:spPr/>
      <dgm:t>
        <a:bodyPr/>
        <a:lstStyle/>
        <a:p>
          <a:endParaRPr lang="en-US"/>
        </a:p>
      </dgm:t>
    </dgm:pt>
    <dgm:pt modelId="{B023A29D-8A83-49B8-8ABF-AF6BD5BE2CA8}" type="parTrans" cxnId="{41E42F11-6826-44B9-9081-217A6D77873A}">
      <dgm:prSet/>
      <dgm:spPr/>
      <dgm:t>
        <a:bodyPr/>
        <a:lstStyle/>
        <a:p>
          <a:endParaRPr lang="en-US"/>
        </a:p>
      </dgm:t>
    </dgm:pt>
    <dgm:pt modelId="{FC333E13-CB42-44C6-BEDD-1A6B88B71425}" type="pres">
      <dgm:prSet presAssocID="{D44F0A3D-2099-4A9B-9426-754EEFCE085D}" presName="theList" presStyleCnt="0">
        <dgm:presLayoutVars>
          <dgm:dir/>
          <dgm:animLvl val="lvl"/>
          <dgm:resizeHandles val="exact"/>
        </dgm:presLayoutVars>
      </dgm:prSet>
      <dgm:spPr/>
    </dgm:pt>
    <dgm:pt modelId="{FE145E56-D0FB-439B-9970-F32E08DA7251}" type="pres">
      <dgm:prSet presAssocID="{47AC8A97-AE1C-4D64-8537-CED6E7233394}" presName="compNode" presStyleCnt="0"/>
      <dgm:spPr/>
    </dgm:pt>
    <dgm:pt modelId="{41CBA4F6-B7D8-4D02-8550-2D3246111D2A}" type="pres">
      <dgm:prSet presAssocID="{47AC8A97-AE1C-4D64-8537-CED6E7233394}" presName="aNode" presStyleLbl="bgShp" presStyleIdx="0" presStyleCnt="12"/>
      <dgm:spPr/>
    </dgm:pt>
    <dgm:pt modelId="{7EC0DF5C-EEA2-4B26-8470-22EEA7664A50}" type="pres">
      <dgm:prSet presAssocID="{47AC8A97-AE1C-4D64-8537-CED6E7233394}" presName="textNode" presStyleLbl="bgShp" presStyleIdx="0" presStyleCnt="12"/>
      <dgm:spPr/>
    </dgm:pt>
    <dgm:pt modelId="{C91A7893-0D76-47EE-9918-A72D3A20B301}" type="pres">
      <dgm:prSet presAssocID="{47AC8A97-AE1C-4D64-8537-CED6E7233394}" presName="compChildNode" presStyleCnt="0"/>
      <dgm:spPr/>
    </dgm:pt>
    <dgm:pt modelId="{F7C320AC-E38C-4BBF-A866-CD90CFD27778}" type="pres">
      <dgm:prSet presAssocID="{47AC8A97-AE1C-4D64-8537-CED6E7233394}" presName="theInnerList" presStyleCnt="0"/>
      <dgm:spPr/>
    </dgm:pt>
    <dgm:pt modelId="{9BCCB492-30F8-4D33-BF36-C00030F678FB}" type="pres">
      <dgm:prSet presAssocID="{9FEA015F-3671-43F7-89AC-540350562F9E}" presName="childNode" presStyleLbl="node1" presStyleIdx="0" presStyleCnt="66">
        <dgm:presLayoutVars>
          <dgm:bulletEnabled val="1"/>
        </dgm:presLayoutVars>
      </dgm:prSet>
      <dgm:spPr/>
    </dgm:pt>
    <dgm:pt modelId="{12A74478-B4DF-4256-9959-43F69EC40128}" type="pres">
      <dgm:prSet presAssocID="{9FEA015F-3671-43F7-89AC-540350562F9E}" presName="aSpace2" presStyleCnt="0"/>
      <dgm:spPr/>
    </dgm:pt>
    <dgm:pt modelId="{74630F83-36F4-490E-8747-D4C4245FB4B9}" type="pres">
      <dgm:prSet presAssocID="{B3D1D800-1C0E-4A65-B233-132EDEBC0841}" presName="childNode" presStyleLbl="node1" presStyleIdx="1" presStyleCnt="66">
        <dgm:presLayoutVars>
          <dgm:bulletEnabled val="1"/>
        </dgm:presLayoutVars>
      </dgm:prSet>
      <dgm:spPr/>
    </dgm:pt>
    <dgm:pt modelId="{6B19EB12-6CA6-4C87-8D56-94E017317444}" type="pres">
      <dgm:prSet presAssocID="{B3D1D800-1C0E-4A65-B233-132EDEBC0841}" presName="aSpace2" presStyleCnt="0"/>
      <dgm:spPr/>
    </dgm:pt>
    <dgm:pt modelId="{381160A5-E038-4504-AE80-2D1FA5E5D056}" type="pres">
      <dgm:prSet presAssocID="{84322958-90FE-4027-9C91-677C6D07C85C}" presName="childNode" presStyleLbl="node1" presStyleIdx="2" presStyleCnt="66">
        <dgm:presLayoutVars>
          <dgm:bulletEnabled val="1"/>
        </dgm:presLayoutVars>
      </dgm:prSet>
      <dgm:spPr/>
    </dgm:pt>
    <dgm:pt modelId="{E68B89A4-72D8-4ADC-AD0A-A5E2D27076EC}" type="pres">
      <dgm:prSet presAssocID="{84322958-90FE-4027-9C91-677C6D07C85C}" presName="aSpace2" presStyleCnt="0"/>
      <dgm:spPr/>
    </dgm:pt>
    <dgm:pt modelId="{D4316703-FC6C-4BCC-86BE-C31938419920}" type="pres">
      <dgm:prSet presAssocID="{BE2961FB-FD61-4E83-A5E6-32E9F2E2AA39}" presName="childNode" presStyleLbl="node1" presStyleIdx="3" presStyleCnt="66">
        <dgm:presLayoutVars>
          <dgm:bulletEnabled val="1"/>
        </dgm:presLayoutVars>
      </dgm:prSet>
      <dgm:spPr/>
    </dgm:pt>
    <dgm:pt modelId="{6938F6FE-1A17-4BE0-A510-C2F90245DD89}" type="pres">
      <dgm:prSet presAssocID="{BE2961FB-FD61-4E83-A5E6-32E9F2E2AA39}" presName="aSpace2" presStyleCnt="0"/>
      <dgm:spPr/>
    </dgm:pt>
    <dgm:pt modelId="{35320837-5B17-4193-9574-5CBF4A36BA38}" type="pres">
      <dgm:prSet presAssocID="{56752AFD-A132-47EA-A01B-06BFDF211B0C}" presName="childNode" presStyleLbl="node1" presStyleIdx="4" presStyleCnt="66">
        <dgm:presLayoutVars>
          <dgm:bulletEnabled val="1"/>
        </dgm:presLayoutVars>
      </dgm:prSet>
      <dgm:spPr/>
    </dgm:pt>
    <dgm:pt modelId="{CF6AA3A6-E7D8-4588-9037-C9F42FB0A997}" type="pres">
      <dgm:prSet presAssocID="{56752AFD-A132-47EA-A01B-06BFDF211B0C}" presName="aSpace2" presStyleCnt="0"/>
      <dgm:spPr/>
    </dgm:pt>
    <dgm:pt modelId="{0279FF88-477E-4A00-ABDD-560954F6E3FC}" type="pres">
      <dgm:prSet presAssocID="{85862015-F02B-4B53-B1A8-5A4BA56AC021}" presName="childNode" presStyleLbl="node1" presStyleIdx="5" presStyleCnt="66">
        <dgm:presLayoutVars>
          <dgm:bulletEnabled val="1"/>
        </dgm:presLayoutVars>
      </dgm:prSet>
      <dgm:spPr/>
    </dgm:pt>
    <dgm:pt modelId="{EED6681A-2C0C-4F0F-BC8A-B1FA0CF2A583}" type="pres">
      <dgm:prSet presAssocID="{47AC8A97-AE1C-4D64-8537-CED6E7233394}" presName="aSpace" presStyleCnt="0"/>
      <dgm:spPr/>
    </dgm:pt>
    <dgm:pt modelId="{E44A0BDD-3D38-4F45-B7A3-4FF4E8041D2E}" type="pres">
      <dgm:prSet presAssocID="{E269AE19-11B7-445F-AC69-F6B2CE42A727}" presName="compNode" presStyleCnt="0"/>
      <dgm:spPr/>
    </dgm:pt>
    <dgm:pt modelId="{5E93341F-696C-4B30-A28E-61EC5F1A0AE3}" type="pres">
      <dgm:prSet presAssocID="{E269AE19-11B7-445F-AC69-F6B2CE42A727}" presName="aNode" presStyleLbl="bgShp" presStyleIdx="1" presStyleCnt="12"/>
      <dgm:spPr/>
    </dgm:pt>
    <dgm:pt modelId="{2DD587BA-3B5D-473F-B62D-7A9410469E0A}" type="pres">
      <dgm:prSet presAssocID="{E269AE19-11B7-445F-AC69-F6B2CE42A727}" presName="textNode" presStyleLbl="bgShp" presStyleIdx="1" presStyleCnt="12"/>
      <dgm:spPr/>
    </dgm:pt>
    <dgm:pt modelId="{67EAC3DB-A046-4413-B26A-7A117580C9E9}" type="pres">
      <dgm:prSet presAssocID="{E269AE19-11B7-445F-AC69-F6B2CE42A727}" presName="compChildNode" presStyleCnt="0"/>
      <dgm:spPr/>
    </dgm:pt>
    <dgm:pt modelId="{2BAE7955-CF31-4638-87ED-A1A7D1764D6A}" type="pres">
      <dgm:prSet presAssocID="{E269AE19-11B7-445F-AC69-F6B2CE42A727}" presName="theInnerList" presStyleCnt="0"/>
      <dgm:spPr/>
    </dgm:pt>
    <dgm:pt modelId="{E828613E-6A97-401F-8C36-DD9EF7BA964D}" type="pres">
      <dgm:prSet presAssocID="{B4087431-B8F3-4A26-93B0-89283B14AD58}" presName="childNode" presStyleLbl="node1" presStyleIdx="6" presStyleCnt="66">
        <dgm:presLayoutVars>
          <dgm:bulletEnabled val="1"/>
        </dgm:presLayoutVars>
      </dgm:prSet>
      <dgm:spPr/>
    </dgm:pt>
    <dgm:pt modelId="{0D18A6CA-B8B8-46F2-80C2-534CA7AE6393}" type="pres">
      <dgm:prSet presAssocID="{B4087431-B8F3-4A26-93B0-89283B14AD58}" presName="aSpace2" presStyleCnt="0"/>
      <dgm:spPr/>
    </dgm:pt>
    <dgm:pt modelId="{D5FE26A9-1101-4572-BC8C-8622C776D45E}" type="pres">
      <dgm:prSet presAssocID="{30F92116-3412-46BE-BD55-96DA5FF4DB45}" presName="childNode" presStyleLbl="node1" presStyleIdx="7" presStyleCnt="66">
        <dgm:presLayoutVars>
          <dgm:bulletEnabled val="1"/>
        </dgm:presLayoutVars>
      </dgm:prSet>
      <dgm:spPr/>
    </dgm:pt>
    <dgm:pt modelId="{319956CD-C3B8-4BC8-9A49-98874674E4B1}" type="pres">
      <dgm:prSet presAssocID="{30F92116-3412-46BE-BD55-96DA5FF4DB45}" presName="aSpace2" presStyleCnt="0"/>
      <dgm:spPr/>
    </dgm:pt>
    <dgm:pt modelId="{F322C6E7-D6C6-4768-8BB8-4468BE0CEC6C}" type="pres">
      <dgm:prSet presAssocID="{3A3210D5-5441-45AA-AD2B-5E6E1A86F205}" presName="childNode" presStyleLbl="node1" presStyleIdx="8" presStyleCnt="66">
        <dgm:presLayoutVars>
          <dgm:bulletEnabled val="1"/>
        </dgm:presLayoutVars>
      </dgm:prSet>
      <dgm:spPr/>
    </dgm:pt>
    <dgm:pt modelId="{F8393ABA-5BDC-4305-821D-D92638D90C6F}" type="pres">
      <dgm:prSet presAssocID="{3A3210D5-5441-45AA-AD2B-5E6E1A86F205}" presName="aSpace2" presStyleCnt="0"/>
      <dgm:spPr/>
    </dgm:pt>
    <dgm:pt modelId="{EEDF7D06-7297-4542-B7BE-2819C9ECEB6E}" type="pres">
      <dgm:prSet presAssocID="{8F7D37E1-117A-47A2-869E-3ABD08C78E17}" presName="childNode" presStyleLbl="node1" presStyleIdx="9" presStyleCnt="66">
        <dgm:presLayoutVars>
          <dgm:bulletEnabled val="1"/>
        </dgm:presLayoutVars>
      </dgm:prSet>
      <dgm:spPr/>
    </dgm:pt>
    <dgm:pt modelId="{663BCADA-D14E-4DD7-ABDD-2B68EB678BED}" type="pres">
      <dgm:prSet presAssocID="{8F7D37E1-117A-47A2-869E-3ABD08C78E17}" presName="aSpace2" presStyleCnt="0"/>
      <dgm:spPr/>
    </dgm:pt>
    <dgm:pt modelId="{FC2558CF-6E3B-4BF2-B235-6528E0EF13B3}" type="pres">
      <dgm:prSet presAssocID="{05E216CE-36DE-49E7-B0B1-734F6C79767F}" presName="childNode" presStyleLbl="node1" presStyleIdx="10" presStyleCnt="66">
        <dgm:presLayoutVars>
          <dgm:bulletEnabled val="1"/>
        </dgm:presLayoutVars>
      </dgm:prSet>
      <dgm:spPr/>
    </dgm:pt>
    <dgm:pt modelId="{E3365FA2-1D67-4382-AF48-719718F0071E}" type="pres">
      <dgm:prSet presAssocID="{05E216CE-36DE-49E7-B0B1-734F6C79767F}" presName="aSpace2" presStyleCnt="0"/>
      <dgm:spPr/>
    </dgm:pt>
    <dgm:pt modelId="{A516ED5C-724D-46B9-9A77-5BB3D419E6CC}" type="pres">
      <dgm:prSet presAssocID="{DF695E85-4BE1-410B-A7AB-A1358F4F6E8F}" presName="childNode" presStyleLbl="node1" presStyleIdx="11" presStyleCnt="66">
        <dgm:presLayoutVars>
          <dgm:bulletEnabled val="1"/>
        </dgm:presLayoutVars>
      </dgm:prSet>
      <dgm:spPr/>
    </dgm:pt>
    <dgm:pt modelId="{CBD330D1-A7EA-4500-840C-5F865793139F}" type="pres">
      <dgm:prSet presAssocID="{DF695E85-4BE1-410B-A7AB-A1358F4F6E8F}" presName="aSpace2" presStyleCnt="0"/>
      <dgm:spPr/>
    </dgm:pt>
    <dgm:pt modelId="{945C6504-FA75-4E8F-974D-82DBC7BD202D}" type="pres">
      <dgm:prSet presAssocID="{C5E1C58F-EB21-4D45-A4A2-C9238DA8DD42}" presName="childNode" presStyleLbl="node1" presStyleIdx="12" presStyleCnt="66">
        <dgm:presLayoutVars>
          <dgm:bulletEnabled val="1"/>
        </dgm:presLayoutVars>
      </dgm:prSet>
      <dgm:spPr/>
    </dgm:pt>
    <dgm:pt modelId="{20578A0C-4C2B-4272-B361-8BE8E25C965C}" type="pres">
      <dgm:prSet presAssocID="{C5E1C58F-EB21-4D45-A4A2-C9238DA8DD42}" presName="aSpace2" presStyleCnt="0"/>
      <dgm:spPr/>
    </dgm:pt>
    <dgm:pt modelId="{7EF0F7DF-3551-4F93-9367-E59D871A5BD3}" type="pres">
      <dgm:prSet presAssocID="{A42893AE-4C48-4D84-BAFC-70802BE6A352}" presName="childNode" presStyleLbl="node1" presStyleIdx="13" presStyleCnt="66">
        <dgm:presLayoutVars>
          <dgm:bulletEnabled val="1"/>
        </dgm:presLayoutVars>
      </dgm:prSet>
      <dgm:spPr/>
    </dgm:pt>
    <dgm:pt modelId="{3A0926DD-3013-4005-8B2D-FE626BDF0757}" type="pres">
      <dgm:prSet presAssocID="{E269AE19-11B7-445F-AC69-F6B2CE42A727}" presName="aSpace" presStyleCnt="0"/>
      <dgm:spPr/>
    </dgm:pt>
    <dgm:pt modelId="{283BFD5B-CB21-4A6F-999F-FBDEA910B081}" type="pres">
      <dgm:prSet presAssocID="{01D35367-5361-4BC1-9233-9FE7C4580D5C}" presName="compNode" presStyleCnt="0"/>
      <dgm:spPr/>
    </dgm:pt>
    <dgm:pt modelId="{6B222F07-75D8-4FEB-8B9C-62BB7227715B}" type="pres">
      <dgm:prSet presAssocID="{01D35367-5361-4BC1-9233-9FE7C4580D5C}" presName="aNode" presStyleLbl="bgShp" presStyleIdx="2" presStyleCnt="12" custLinFactX="468256" custLinFactNeighborX="500000"/>
      <dgm:spPr/>
    </dgm:pt>
    <dgm:pt modelId="{51FDD69B-156B-493E-BE04-1C318DFCE27C}" type="pres">
      <dgm:prSet presAssocID="{01D35367-5361-4BC1-9233-9FE7C4580D5C}" presName="textNode" presStyleLbl="bgShp" presStyleIdx="2" presStyleCnt="12"/>
      <dgm:spPr/>
    </dgm:pt>
    <dgm:pt modelId="{D833EB95-BEC4-4DF6-B819-211176867C25}" type="pres">
      <dgm:prSet presAssocID="{01D35367-5361-4BC1-9233-9FE7C4580D5C}" presName="compChildNode" presStyleCnt="0"/>
      <dgm:spPr/>
    </dgm:pt>
    <dgm:pt modelId="{F00AA9B7-E9A1-4CBE-A798-5684B204BE87}" type="pres">
      <dgm:prSet presAssocID="{01D35367-5361-4BC1-9233-9FE7C4580D5C}" presName="theInnerList" presStyleCnt="0"/>
      <dgm:spPr/>
    </dgm:pt>
    <dgm:pt modelId="{F2C35471-D406-4751-B085-65FD1495161D}" type="pres">
      <dgm:prSet presAssocID="{796A5D99-0C0C-48A1-99BB-95779D5E25CD}" presName="childNode" presStyleLbl="node1" presStyleIdx="14" presStyleCnt="66" custLinFactX="600000" custLinFactNeighborX="610320">
        <dgm:presLayoutVars>
          <dgm:bulletEnabled val="1"/>
        </dgm:presLayoutVars>
      </dgm:prSet>
      <dgm:spPr/>
    </dgm:pt>
    <dgm:pt modelId="{2789E7DE-606B-46A6-97D0-19BE7D95D6EB}" type="pres">
      <dgm:prSet presAssocID="{796A5D99-0C0C-48A1-99BB-95779D5E25CD}" presName="aSpace2" presStyleCnt="0"/>
      <dgm:spPr/>
    </dgm:pt>
    <dgm:pt modelId="{87B41115-5B2C-437B-AB3E-79F9CE7609BB}" type="pres">
      <dgm:prSet presAssocID="{6602023F-3D94-49AE-8F11-F49D6C74B810}" presName="childNode" presStyleLbl="node1" presStyleIdx="15" presStyleCnt="66" custLinFactX="600000" custLinFactNeighborX="610320">
        <dgm:presLayoutVars>
          <dgm:bulletEnabled val="1"/>
        </dgm:presLayoutVars>
      </dgm:prSet>
      <dgm:spPr/>
    </dgm:pt>
    <dgm:pt modelId="{8072B061-35AC-4F7B-ADF4-A10BC2E68A94}" type="pres">
      <dgm:prSet presAssocID="{6602023F-3D94-49AE-8F11-F49D6C74B810}" presName="aSpace2" presStyleCnt="0"/>
      <dgm:spPr/>
    </dgm:pt>
    <dgm:pt modelId="{83BF3D23-399A-41B9-BD99-C8B04D1C7C1C}" type="pres">
      <dgm:prSet presAssocID="{9C18D675-A381-40B4-BB4A-512A3F96D8AD}" presName="childNode" presStyleLbl="node1" presStyleIdx="16" presStyleCnt="66" custLinFactX="600000" custLinFactNeighborX="610320">
        <dgm:presLayoutVars>
          <dgm:bulletEnabled val="1"/>
        </dgm:presLayoutVars>
      </dgm:prSet>
      <dgm:spPr/>
    </dgm:pt>
    <dgm:pt modelId="{EC70A8B1-05EB-4309-90DD-0CB4CB6C9801}" type="pres">
      <dgm:prSet presAssocID="{9C18D675-A381-40B4-BB4A-512A3F96D8AD}" presName="aSpace2" presStyleCnt="0"/>
      <dgm:spPr/>
    </dgm:pt>
    <dgm:pt modelId="{31E41BA5-5B08-40FF-9325-FEFB7A6BB2AA}" type="pres">
      <dgm:prSet presAssocID="{26754B42-A0A5-47DB-9A95-033994A3230B}" presName="childNode" presStyleLbl="node1" presStyleIdx="17" presStyleCnt="66" custLinFactX="600000" custLinFactNeighborX="610320">
        <dgm:presLayoutVars>
          <dgm:bulletEnabled val="1"/>
        </dgm:presLayoutVars>
      </dgm:prSet>
      <dgm:spPr/>
    </dgm:pt>
    <dgm:pt modelId="{8D57D165-4548-4AF2-BA65-7C9C02CDE227}" type="pres">
      <dgm:prSet presAssocID="{26754B42-A0A5-47DB-9A95-033994A3230B}" presName="aSpace2" presStyleCnt="0"/>
      <dgm:spPr/>
    </dgm:pt>
    <dgm:pt modelId="{FCF7F884-A6E4-404B-BF10-0D60AEAD0629}" type="pres">
      <dgm:prSet presAssocID="{17A8F986-7DB4-4492-B49F-65BF2DFDEC17}" presName="childNode" presStyleLbl="node1" presStyleIdx="18" presStyleCnt="66" custLinFactX="600000" custLinFactNeighborX="610320">
        <dgm:presLayoutVars>
          <dgm:bulletEnabled val="1"/>
        </dgm:presLayoutVars>
      </dgm:prSet>
      <dgm:spPr/>
    </dgm:pt>
    <dgm:pt modelId="{A323D16E-77CB-4CE5-A252-6F20D0110EE4}" type="pres">
      <dgm:prSet presAssocID="{17A8F986-7DB4-4492-B49F-65BF2DFDEC17}" presName="aSpace2" presStyleCnt="0"/>
      <dgm:spPr/>
    </dgm:pt>
    <dgm:pt modelId="{FD7FD2E4-2A4A-41D0-A312-639AE90A24C6}" type="pres">
      <dgm:prSet presAssocID="{BB2A0581-0F53-423D-B908-43EB45C6E227}" presName="childNode" presStyleLbl="node1" presStyleIdx="19" presStyleCnt="66" custLinFactX="600000" custLinFactNeighborX="610320">
        <dgm:presLayoutVars>
          <dgm:bulletEnabled val="1"/>
        </dgm:presLayoutVars>
      </dgm:prSet>
      <dgm:spPr/>
    </dgm:pt>
    <dgm:pt modelId="{731291A5-CE81-4FE2-9785-CFEEE3CDE989}" type="pres">
      <dgm:prSet presAssocID="{BB2A0581-0F53-423D-B908-43EB45C6E227}" presName="aSpace2" presStyleCnt="0"/>
      <dgm:spPr/>
    </dgm:pt>
    <dgm:pt modelId="{AE985EBC-F2D0-49BA-8BA4-71FC15740138}" type="pres">
      <dgm:prSet presAssocID="{E3D34302-CE95-4CDD-969A-542F131CB705}" presName="childNode" presStyleLbl="node1" presStyleIdx="20" presStyleCnt="66" custLinFactX="600000" custLinFactNeighborX="610320">
        <dgm:presLayoutVars>
          <dgm:bulletEnabled val="1"/>
        </dgm:presLayoutVars>
      </dgm:prSet>
      <dgm:spPr/>
    </dgm:pt>
    <dgm:pt modelId="{80108631-74F7-4E2A-8D4F-E63B183F797A}" type="pres">
      <dgm:prSet presAssocID="{01D35367-5361-4BC1-9233-9FE7C4580D5C}" presName="aSpace" presStyleCnt="0"/>
      <dgm:spPr/>
    </dgm:pt>
    <dgm:pt modelId="{7D185752-F7BA-422E-A1D0-0321B00F1C90}" type="pres">
      <dgm:prSet presAssocID="{23663F2A-F87C-4E6B-B87B-C02CD5D826A6}" presName="compNode" presStyleCnt="0"/>
      <dgm:spPr/>
    </dgm:pt>
    <dgm:pt modelId="{1B19C7B7-B620-48B9-ADC9-725F68F7D21F}" type="pres">
      <dgm:prSet presAssocID="{23663F2A-F87C-4E6B-B87B-C02CD5D826A6}" presName="aNode" presStyleLbl="bgShp" presStyleIdx="3" presStyleCnt="12"/>
      <dgm:spPr/>
    </dgm:pt>
    <dgm:pt modelId="{7052D1B4-6292-4CB2-A0F7-C309161393B0}" type="pres">
      <dgm:prSet presAssocID="{23663F2A-F87C-4E6B-B87B-C02CD5D826A6}" presName="textNode" presStyleLbl="bgShp" presStyleIdx="3" presStyleCnt="12"/>
      <dgm:spPr/>
    </dgm:pt>
    <dgm:pt modelId="{2BA85A92-AC8F-4B4D-809D-9971693CCECC}" type="pres">
      <dgm:prSet presAssocID="{23663F2A-F87C-4E6B-B87B-C02CD5D826A6}" presName="compChildNode" presStyleCnt="0"/>
      <dgm:spPr/>
    </dgm:pt>
    <dgm:pt modelId="{03A03092-F6E6-4D49-9A49-54F91346591F}" type="pres">
      <dgm:prSet presAssocID="{23663F2A-F87C-4E6B-B87B-C02CD5D826A6}" presName="theInnerList" presStyleCnt="0"/>
      <dgm:spPr/>
    </dgm:pt>
    <dgm:pt modelId="{AF1E21FA-E6C7-412A-9D17-16ACA85555BE}" type="pres">
      <dgm:prSet presAssocID="{33A6A80B-1057-41DD-9E29-6E8014E9F1D1}" presName="childNode" presStyleLbl="node1" presStyleIdx="21" presStyleCnt="66">
        <dgm:presLayoutVars>
          <dgm:bulletEnabled val="1"/>
        </dgm:presLayoutVars>
      </dgm:prSet>
      <dgm:spPr/>
    </dgm:pt>
    <dgm:pt modelId="{A719A829-1C75-45AF-917D-C34C9DFA95DE}" type="pres">
      <dgm:prSet presAssocID="{33A6A80B-1057-41DD-9E29-6E8014E9F1D1}" presName="aSpace2" presStyleCnt="0"/>
      <dgm:spPr/>
    </dgm:pt>
    <dgm:pt modelId="{EFB1CEB8-9D32-4932-98F8-A76D7F47B535}" type="pres">
      <dgm:prSet presAssocID="{E13AFF77-E89F-4898-BEC1-DA00AC5D9E87}" presName="childNode" presStyleLbl="node1" presStyleIdx="22" presStyleCnt="66">
        <dgm:presLayoutVars>
          <dgm:bulletEnabled val="1"/>
        </dgm:presLayoutVars>
      </dgm:prSet>
      <dgm:spPr/>
    </dgm:pt>
    <dgm:pt modelId="{75D56103-5346-4C9B-9951-EABE8420A963}" type="pres">
      <dgm:prSet presAssocID="{E13AFF77-E89F-4898-BEC1-DA00AC5D9E87}" presName="aSpace2" presStyleCnt="0"/>
      <dgm:spPr/>
    </dgm:pt>
    <dgm:pt modelId="{7FDE5056-C870-41A3-A778-36A5BBCB7276}" type="pres">
      <dgm:prSet presAssocID="{0F2D27A0-A268-4CF2-87D6-E219391AFDA1}" presName="childNode" presStyleLbl="node1" presStyleIdx="23" presStyleCnt="66">
        <dgm:presLayoutVars>
          <dgm:bulletEnabled val="1"/>
        </dgm:presLayoutVars>
      </dgm:prSet>
      <dgm:spPr/>
    </dgm:pt>
    <dgm:pt modelId="{37229AFF-EC84-4F94-A066-43557C9E478F}" type="pres">
      <dgm:prSet presAssocID="{0F2D27A0-A268-4CF2-87D6-E219391AFDA1}" presName="aSpace2" presStyleCnt="0"/>
      <dgm:spPr/>
    </dgm:pt>
    <dgm:pt modelId="{94829F4F-E422-4E6B-B1FE-4C98E22B4707}" type="pres">
      <dgm:prSet presAssocID="{272CAAB8-328C-452C-B674-8CCBC40EB4D6}" presName="childNode" presStyleLbl="node1" presStyleIdx="24" presStyleCnt="66">
        <dgm:presLayoutVars>
          <dgm:bulletEnabled val="1"/>
        </dgm:presLayoutVars>
      </dgm:prSet>
      <dgm:spPr/>
    </dgm:pt>
    <dgm:pt modelId="{152BC1CE-7AE8-48E1-82E3-EE25B9E9A4FB}" type="pres">
      <dgm:prSet presAssocID="{272CAAB8-328C-452C-B674-8CCBC40EB4D6}" presName="aSpace2" presStyleCnt="0"/>
      <dgm:spPr/>
    </dgm:pt>
    <dgm:pt modelId="{517B840B-0283-4005-A104-B6393B450AF1}" type="pres">
      <dgm:prSet presAssocID="{4AA1C75B-2CED-4EC5-BE3E-BBB3FB569DEC}" presName="childNode" presStyleLbl="node1" presStyleIdx="25" presStyleCnt="66">
        <dgm:presLayoutVars>
          <dgm:bulletEnabled val="1"/>
        </dgm:presLayoutVars>
      </dgm:prSet>
      <dgm:spPr/>
    </dgm:pt>
    <dgm:pt modelId="{5BB8BF9B-23E8-409D-B53C-86929841087A}" type="pres">
      <dgm:prSet presAssocID="{4AA1C75B-2CED-4EC5-BE3E-BBB3FB569DEC}" presName="aSpace2" presStyleCnt="0"/>
      <dgm:spPr/>
    </dgm:pt>
    <dgm:pt modelId="{0A58BFB1-99A3-4B0D-B5DC-C37553E7FB10}" type="pres">
      <dgm:prSet presAssocID="{D6327EFA-1EE7-4648-B655-68451317374C}" presName="childNode" presStyleLbl="node1" presStyleIdx="26" presStyleCnt="66">
        <dgm:presLayoutVars>
          <dgm:bulletEnabled val="1"/>
        </dgm:presLayoutVars>
      </dgm:prSet>
      <dgm:spPr/>
    </dgm:pt>
    <dgm:pt modelId="{8093E044-E7CF-483A-9877-2D95E0EF12A9}" type="pres">
      <dgm:prSet presAssocID="{D6327EFA-1EE7-4648-B655-68451317374C}" presName="aSpace2" presStyleCnt="0"/>
      <dgm:spPr/>
    </dgm:pt>
    <dgm:pt modelId="{79FECED4-163C-4643-B13A-6699CD7EE6B5}" type="pres">
      <dgm:prSet presAssocID="{409922B1-3980-4335-AF25-98A2CA0BBB68}" presName="childNode" presStyleLbl="node1" presStyleIdx="27" presStyleCnt="66">
        <dgm:presLayoutVars>
          <dgm:bulletEnabled val="1"/>
        </dgm:presLayoutVars>
      </dgm:prSet>
      <dgm:spPr/>
    </dgm:pt>
    <dgm:pt modelId="{81CA03B7-DEB0-4104-BD4C-AF9078DD4C89}" type="pres">
      <dgm:prSet presAssocID="{23663F2A-F87C-4E6B-B87B-C02CD5D826A6}" presName="aSpace" presStyleCnt="0"/>
      <dgm:spPr/>
    </dgm:pt>
    <dgm:pt modelId="{892BE497-1DBC-4ADE-9426-F562673DEFAE}" type="pres">
      <dgm:prSet presAssocID="{A3DF5D48-0B3B-4CA0-84DF-4470886606FA}" presName="compNode" presStyleCnt="0"/>
      <dgm:spPr/>
    </dgm:pt>
    <dgm:pt modelId="{7D948B6B-A546-4908-9CD7-09BECC1ED49A}" type="pres">
      <dgm:prSet presAssocID="{A3DF5D48-0B3B-4CA0-84DF-4470886606FA}" presName="aNode" presStyleLbl="bgShp" presStyleIdx="4" presStyleCnt="12"/>
      <dgm:spPr/>
    </dgm:pt>
    <dgm:pt modelId="{45DB99BD-2DBB-4EE5-9560-65800D121908}" type="pres">
      <dgm:prSet presAssocID="{A3DF5D48-0B3B-4CA0-84DF-4470886606FA}" presName="textNode" presStyleLbl="bgShp" presStyleIdx="4" presStyleCnt="12"/>
      <dgm:spPr/>
    </dgm:pt>
    <dgm:pt modelId="{FA24BA7A-0455-4763-92AA-9FD5A9A8D8FD}" type="pres">
      <dgm:prSet presAssocID="{A3DF5D48-0B3B-4CA0-84DF-4470886606FA}" presName="compChildNode" presStyleCnt="0"/>
      <dgm:spPr/>
    </dgm:pt>
    <dgm:pt modelId="{5E1200F6-5BE3-4D4C-B493-9686CAED32A7}" type="pres">
      <dgm:prSet presAssocID="{A3DF5D48-0B3B-4CA0-84DF-4470886606FA}" presName="theInnerList" presStyleCnt="0"/>
      <dgm:spPr/>
    </dgm:pt>
    <dgm:pt modelId="{5214C292-13C3-4A02-98A2-89C744FF929C}" type="pres">
      <dgm:prSet presAssocID="{80495FCF-9AAD-4A18-B2A2-0DEFC875B6A0}" presName="childNode" presStyleLbl="node1" presStyleIdx="28" presStyleCnt="66">
        <dgm:presLayoutVars>
          <dgm:bulletEnabled val="1"/>
        </dgm:presLayoutVars>
      </dgm:prSet>
      <dgm:spPr/>
    </dgm:pt>
    <dgm:pt modelId="{570103D5-7DA9-467E-9F98-73008B4B87CD}" type="pres">
      <dgm:prSet presAssocID="{80495FCF-9AAD-4A18-B2A2-0DEFC875B6A0}" presName="aSpace2" presStyleCnt="0"/>
      <dgm:spPr/>
    </dgm:pt>
    <dgm:pt modelId="{CEAE07A6-DB0F-4AA4-9D98-BDE1EE47040F}" type="pres">
      <dgm:prSet presAssocID="{909DCA73-4CF8-4F1E-9B76-6A3F42F614F6}" presName="childNode" presStyleLbl="node1" presStyleIdx="29" presStyleCnt="66">
        <dgm:presLayoutVars>
          <dgm:bulletEnabled val="1"/>
        </dgm:presLayoutVars>
      </dgm:prSet>
      <dgm:spPr/>
    </dgm:pt>
    <dgm:pt modelId="{20603C15-818F-40D4-B213-D17C7949C3E7}" type="pres">
      <dgm:prSet presAssocID="{909DCA73-4CF8-4F1E-9B76-6A3F42F614F6}" presName="aSpace2" presStyleCnt="0"/>
      <dgm:spPr/>
    </dgm:pt>
    <dgm:pt modelId="{BE2745E9-3A50-4293-8527-9394C0F9EBCC}" type="pres">
      <dgm:prSet presAssocID="{5689FDD3-5194-4F96-97ED-FE033CF10775}" presName="childNode" presStyleLbl="node1" presStyleIdx="30" presStyleCnt="66">
        <dgm:presLayoutVars>
          <dgm:bulletEnabled val="1"/>
        </dgm:presLayoutVars>
      </dgm:prSet>
      <dgm:spPr/>
    </dgm:pt>
    <dgm:pt modelId="{E9BF84D5-E111-4D3E-B509-BEA6D8E99201}" type="pres">
      <dgm:prSet presAssocID="{5689FDD3-5194-4F96-97ED-FE033CF10775}" presName="aSpace2" presStyleCnt="0"/>
      <dgm:spPr/>
    </dgm:pt>
    <dgm:pt modelId="{35EF5491-B961-45F9-BE43-9D65C4936D67}" type="pres">
      <dgm:prSet presAssocID="{7590DCFD-495C-4FF8-8C95-003E2E0F068F}" presName="childNode" presStyleLbl="node1" presStyleIdx="31" presStyleCnt="66">
        <dgm:presLayoutVars>
          <dgm:bulletEnabled val="1"/>
        </dgm:presLayoutVars>
      </dgm:prSet>
      <dgm:spPr/>
    </dgm:pt>
    <dgm:pt modelId="{757DB07F-6837-4339-84A3-52F90C357E10}" type="pres">
      <dgm:prSet presAssocID="{7590DCFD-495C-4FF8-8C95-003E2E0F068F}" presName="aSpace2" presStyleCnt="0"/>
      <dgm:spPr/>
    </dgm:pt>
    <dgm:pt modelId="{B9D208B5-77BA-4782-9826-AB8C0246B0A4}" type="pres">
      <dgm:prSet presAssocID="{C20E097A-9C1B-4A26-AD90-8BEDFD126256}" presName="childNode" presStyleLbl="node1" presStyleIdx="32" presStyleCnt="66">
        <dgm:presLayoutVars>
          <dgm:bulletEnabled val="1"/>
        </dgm:presLayoutVars>
      </dgm:prSet>
      <dgm:spPr/>
    </dgm:pt>
    <dgm:pt modelId="{4AA540B0-022E-4937-BD8C-6EC03F562E7C}" type="pres">
      <dgm:prSet presAssocID="{C20E097A-9C1B-4A26-AD90-8BEDFD126256}" presName="aSpace2" presStyleCnt="0"/>
      <dgm:spPr/>
    </dgm:pt>
    <dgm:pt modelId="{ED91729D-EC44-4314-8B6D-7E86958E1BAA}" type="pres">
      <dgm:prSet presAssocID="{1101B79C-A4BB-4A47-94B7-7CB41EA2581D}" presName="childNode" presStyleLbl="node1" presStyleIdx="33" presStyleCnt="66">
        <dgm:presLayoutVars>
          <dgm:bulletEnabled val="1"/>
        </dgm:presLayoutVars>
      </dgm:prSet>
      <dgm:spPr/>
    </dgm:pt>
    <dgm:pt modelId="{DFCDBE27-7A9A-4AC3-87E7-FE0CB0C4C7A7}" type="pres">
      <dgm:prSet presAssocID="{A3DF5D48-0B3B-4CA0-84DF-4470886606FA}" presName="aSpace" presStyleCnt="0"/>
      <dgm:spPr/>
    </dgm:pt>
    <dgm:pt modelId="{C10E4A78-4745-49B9-9AFC-3EB0CA648A43}" type="pres">
      <dgm:prSet presAssocID="{2A3A4AA1-A99E-449C-9E01-63086D54D6ED}" presName="compNode" presStyleCnt="0"/>
      <dgm:spPr/>
    </dgm:pt>
    <dgm:pt modelId="{4FDB53C1-D847-42D9-A7DC-5CF0EFBDB2D6}" type="pres">
      <dgm:prSet presAssocID="{2A3A4AA1-A99E-449C-9E01-63086D54D6ED}" presName="aNode" presStyleLbl="bgShp" presStyleIdx="5" presStyleCnt="12"/>
      <dgm:spPr/>
    </dgm:pt>
    <dgm:pt modelId="{A0CB9C06-A7BA-4B8F-B459-9A228165E457}" type="pres">
      <dgm:prSet presAssocID="{2A3A4AA1-A99E-449C-9E01-63086D54D6ED}" presName="textNode" presStyleLbl="bgShp" presStyleIdx="5" presStyleCnt="12"/>
      <dgm:spPr/>
    </dgm:pt>
    <dgm:pt modelId="{061BD144-CA44-47C2-877D-821B25C37170}" type="pres">
      <dgm:prSet presAssocID="{2A3A4AA1-A99E-449C-9E01-63086D54D6ED}" presName="compChildNode" presStyleCnt="0"/>
      <dgm:spPr/>
    </dgm:pt>
    <dgm:pt modelId="{1A1CE3C2-6FF0-42F2-A364-2AC5DCC11B47}" type="pres">
      <dgm:prSet presAssocID="{2A3A4AA1-A99E-449C-9E01-63086D54D6ED}" presName="theInnerList" presStyleCnt="0"/>
      <dgm:spPr/>
    </dgm:pt>
    <dgm:pt modelId="{92411EEF-DA8A-498B-A98C-E6334D7716CD}" type="pres">
      <dgm:prSet presAssocID="{051EF900-38DD-4708-995E-AA4790FE27EA}" presName="childNode" presStyleLbl="node1" presStyleIdx="34" presStyleCnt="66">
        <dgm:presLayoutVars>
          <dgm:bulletEnabled val="1"/>
        </dgm:presLayoutVars>
      </dgm:prSet>
      <dgm:spPr/>
    </dgm:pt>
    <dgm:pt modelId="{787865F0-EA7F-42CD-8C7D-12CCA3CD80A8}" type="pres">
      <dgm:prSet presAssocID="{051EF900-38DD-4708-995E-AA4790FE27EA}" presName="aSpace2" presStyleCnt="0"/>
      <dgm:spPr/>
    </dgm:pt>
    <dgm:pt modelId="{FD501044-ACDB-4CF5-90C4-FDCC0F63BAE7}" type="pres">
      <dgm:prSet presAssocID="{47A3D211-2F67-4B72-944D-9B7066CBD017}" presName="childNode" presStyleLbl="node1" presStyleIdx="35" presStyleCnt="66">
        <dgm:presLayoutVars>
          <dgm:bulletEnabled val="1"/>
        </dgm:presLayoutVars>
      </dgm:prSet>
      <dgm:spPr/>
    </dgm:pt>
    <dgm:pt modelId="{6FBD4E01-012F-426D-AD1E-2E1C9FA4DC0A}" type="pres">
      <dgm:prSet presAssocID="{47A3D211-2F67-4B72-944D-9B7066CBD017}" presName="aSpace2" presStyleCnt="0"/>
      <dgm:spPr/>
    </dgm:pt>
    <dgm:pt modelId="{9B198292-60E9-4DD2-BEBD-B5F8CF8DB41E}" type="pres">
      <dgm:prSet presAssocID="{9BF579E9-F60B-4F4A-9852-0BE44505ED5A}" presName="childNode" presStyleLbl="node1" presStyleIdx="36" presStyleCnt="66">
        <dgm:presLayoutVars>
          <dgm:bulletEnabled val="1"/>
        </dgm:presLayoutVars>
      </dgm:prSet>
      <dgm:spPr/>
    </dgm:pt>
    <dgm:pt modelId="{AD30B624-E0AD-4C28-822B-A69DE1DF1162}" type="pres">
      <dgm:prSet presAssocID="{9BF579E9-F60B-4F4A-9852-0BE44505ED5A}" presName="aSpace2" presStyleCnt="0"/>
      <dgm:spPr/>
    </dgm:pt>
    <dgm:pt modelId="{891AD60A-90E5-439A-94E8-B9506F2CEA80}" type="pres">
      <dgm:prSet presAssocID="{DFB1F17C-5D69-450B-8E55-2C2F1293A567}" presName="childNode" presStyleLbl="node1" presStyleIdx="37" presStyleCnt="66">
        <dgm:presLayoutVars>
          <dgm:bulletEnabled val="1"/>
        </dgm:presLayoutVars>
      </dgm:prSet>
      <dgm:spPr/>
    </dgm:pt>
    <dgm:pt modelId="{2207C013-966A-4773-8E0E-3CEF0C217B06}" type="pres">
      <dgm:prSet presAssocID="{2A3A4AA1-A99E-449C-9E01-63086D54D6ED}" presName="aSpace" presStyleCnt="0"/>
      <dgm:spPr/>
    </dgm:pt>
    <dgm:pt modelId="{C8AD1AA4-C026-412F-BEC4-4362CDA1C013}" type="pres">
      <dgm:prSet presAssocID="{9BCC5A28-367E-43FA-896F-D2C25EF39281}" presName="compNode" presStyleCnt="0"/>
      <dgm:spPr/>
    </dgm:pt>
    <dgm:pt modelId="{38DECC91-9FF5-4193-9013-C5323F79F5C2}" type="pres">
      <dgm:prSet presAssocID="{9BCC5A28-367E-43FA-896F-D2C25EF39281}" presName="aNode" presStyleLbl="bgShp" presStyleIdx="6" presStyleCnt="12"/>
      <dgm:spPr/>
    </dgm:pt>
    <dgm:pt modelId="{B4E289B5-D749-4485-A258-0437B944CD69}" type="pres">
      <dgm:prSet presAssocID="{9BCC5A28-367E-43FA-896F-D2C25EF39281}" presName="textNode" presStyleLbl="bgShp" presStyleIdx="6" presStyleCnt="12"/>
      <dgm:spPr/>
    </dgm:pt>
    <dgm:pt modelId="{8AD90072-98B9-4A64-9E6D-86690C3008E1}" type="pres">
      <dgm:prSet presAssocID="{9BCC5A28-367E-43FA-896F-D2C25EF39281}" presName="compChildNode" presStyleCnt="0"/>
      <dgm:spPr/>
    </dgm:pt>
    <dgm:pt modelId="{5257601B-1F75-4E5F-B67A-031701AAB2CF}" type="pres">
      <dgm:prSet presAssocID="{9BCC5A28-367E-43FA-896F-D2C25EF39281}" presName="theInnerList" presStyleCnt="0"/>
      <dgm:spPr/>
    </dgm:pt>
    <dgm:pt modelId="{578E5752-0320-40BF-8656-8F7E8114CAE1}" type="pres">
      <dgm:prSet presAssocID="{FF53F23F-6978-4A6D-8235-C86A80DC0984}" presName="childNode" presStyleLbl="node1" presStyleIdx="38" presStyleCnt="66">
        <dgm:presLayoutVars>
          <dgm:bulletEnabled val="1"/>
        </dgm:presLayoutVars>
      </dgm:prSet>
      <dgm:spPr/>
    </dgm:pt>
    <dgm:pt modelId="{94741E14-574C-4476-B2B5-69A9B57BDE95}" type="pres">
      <dgm:prSet presAssocID="{FF53F23F-6978-4A6D-8235-C86A80DC0984}" presName="aSpace2" presStyleCnt="0"/>
      <dgm:spPr/>
    </dgm:pt>
    <dgm:pt modelId="{58BE38E2-974B-466D-BDD1-ACDB336D13F1}" type="pres">
      <dgm:prSet presAssocID="{E849031A-1CD5-4C3F-B86E-0F96EE032144}" presName="childNode" presStyleLbl="node1" presStyleIdx="39" presStyleCnt="66">
        <dgm:presLayoutVars>
          <dgm:bulletEnabled val="1"/>
        </dgm:presLayoutVars>
      </dgm:prSet>
      <dgm:spPr/>
    </dgm:pt>
    <dgm:pt modelId="{F29D0D9D-D132-44E3-870B-4C2B070514B3}" type="pres">
      <dgm:prSet presAssocID="{E849031A-1CD5-4C3F-B86E-0F96EE032144}" presName="aSpace2" presStyleCnt="0"/>
      <dgm:spPr/>
    </dgm:pt>
    <dgm:pt modelId="{8D2EFB72-CA6F-4D5D-AE2C-2303EC0E3D74}" type="pres">
      <dgm:prSet presAssocID="{E71298B4-C949-488C-8AAF-882D3FA427D0}" presName="childNode" presStyleLbl="node1" presStyleIdx="40" presStyleCnt="66">
        <dgm:presLayoutVars>
          <dgm:bulletEnabled val="1"/>
        </dgm:presLayoutVars>
      </dgm:prSet>
      <dgm:spPr/>
    </dgm:pt>
    <dgm:pt modelId="{FC93CF27-F4FD-427A-912C-386C7C956B1B}" type="pres">
      <dgm:prSet presAssocID="{E71298B4-C949-488C-8AAF-882D3FA427D0}" presName="aSpace2" presStyleCnt="0"/>
      <dgm:spPr/>
    </dgm:pt>
    <dgm:pt modelId="{3B1EEA99-EF1F-4630-965B-75DB2406914F}" type="pres">
      <dgm:prSet presAssocID="{85A775CC-D60E-4428-BDF5-EC35354D9A16}" presName="childNode" presStyleLbl="node1" presStyleIdx="41" presStyleCnt="66">
        <dgm:presLayoutVars>
          <dgm:bulletEnabled val="1"/>
        </dgm:presLayoutVars>
      </dgm:prSet>
      <dgm:spPr/>
    </dgm:pt>
    <dgm:pt modelId="{03746A04-C264-41A9-A8E0-6C527E3DA969}" type="pres">
      <dgm:prSet presAssocID="{9BCC5A28-367E-43FA-896F-D2C25EF39281}" presName="aSpace" presStyleCnt="0"/>
      <dgm:spPr/>
    </dgm:pt>
    <dgm:pt modelId="{304245DD-6AAD-4B6A-A017-E730923B494D}" type="pres">
      <dgm:prSet presAssocID="{D23029C1-A8A9-48D5-95E9-D7F221DFF249}" presName="compNode" presStyleCnt="0"/>
      <dgm:spPr/>
    </dgm:pt>
    <dgm:pt modelId="{FD9747E0-93C9-49A2-9A90-7ADE6040C8C1}" type="pres">
      <dgm:prSet presAssocID="{D23029C1-A8A9-48D5-95E9-D7F221DFF249}" presName="aNode" presStyleLbl="bgShp" presStyleIdx="7" presStyleCnt="12"/>
      <dgm:spPr/>
    </dgm:pt>
    <dgm:pt modelId="{63EB9FA4-FF1B-408B-B93C-D26467F5AB12}" type="pres">
      <dgm:prSet presAssocID="{D23029C1-A8A9-48D5-95E9-D7F221DFF249}" presName="textNode" presStyleLbl="bgShp" presStyleIdx="7" presStyleCnt="12"/>
      <dgm:spPr/>
    </dgm:pt>
    <dgm:pt modelId="{0895B31D-16CE-49D8-A20C-99EED64C5124}" type="pres">
      <dgm:prSet presAssocID="{D23029C1-A8A9-48D5-95E9-D7F221DFF249}" presName="compChildNode" presStyleCnt="0"/>
      <dgm:spPr/>
    </dgm:pt>
    <dgm:pt modelId="{81761245-585D-40F4-810D-F42A949D320F}" type="pres">
      <dgm:prSet presAssocID="{D23029C1-A8A9-48D5-95E9-D7F221DFF249}" presName="theInnerList" presStyleCnt="0"/>
      <dgm:spPr/>
    </dgm:pt>
    <dgm:pt modelId="{9D6D94D8-0B32-44C5-AF21-7DE8CD73C3C8}" type="pres">
      <dgm:prSet presAssocID="{9B003BA1-502B-40E4-ADB1-47E65DE0EF5D}" presName="childNode" presStyleLbl="node1" presStyleIdx="42" presStyleCnt="66">
        <dgm:presLayoutVars>
          <dgm:bulletEnabled val="1"/>
        </dgm:presLayoutVars>
      </dgm:prSet>
      <dgm:spPr/>
    </dgm:pt>
    <dgm:pt modelId="{EC3FB42B-266D-4D09-8A48-593EB040AFB5}" type="pres">
      <dgm:prSet presAssocID="{9B003BA1-502B-40E4-ADB1-47E65DE0EF5D}" presName="aSpace2" presStyleCnt="0"/>
      <dgm:spPr/>
    </dgm:pt>
    <dgm:pt modelId="{D937DF15-CAEF-4776-BC49-AB74271D3D96}" type="pres">
      <dgm:prSet presAssocID="{F1F07D09-FEAF-43E9-9701-B88CE93AAEF9}" presName="childNode" presStyleLbl="node1" presStyleIdx="43" presStyleCnt="66">
        <dgm:presLayoutVars>
          <dgm:bulletEnabled val="1"/>
        </dgm:presLayoutVars>
      </dgm:prSet>
      <dgm:spPr/>
    </dgm:pt>
    <dgm:pt modelId="{416F3A3B-0368-4196-87DA-5C0908A913BE}" type="pres">
      <dgm:prSet presAssocID="{F1F07D09-FEAF-43E9-9701-B88CE93AAEF9}" presName="aSpace2" presStyleCnt="0"/>
      <dgm:spPr/>
    </dgm:pt>
    <dgm:pt modelId="{C061A2F8-92B4-461D-8FD3-2501D9E3A180}" type="pres">
      <dgm:prSet presAssocID="{BA527DF8-D8FA-48C1-9A69-D80EAE59AE01}" presName="childNode" presStyleLbl="node1" presStyleIdx="44" presStyleCnt="66">
        <dgm:presLayoutVars>
          <dgm:bulletEnabled val="1"/>
        </dgm:presLayoutVars>
      </dgm:prSet>
      <dgm:spPr/>
    </dgm:pt>
    <dgm:pt modelId="{4822E497-CA7C-4B2F-A26C-B6C02C020A08}" type="pres">
      <dgm:prSet presAssocID="{BA527DF8-D8FA-48C1-9A69-D80EAE59AE01}" presName="aSpace2" presStyleCnt="0"/>
      <dgm:spPr/>
    </dgm:pt>
    <dgm:pt modelId="{B7C4DF82-D3E5-4964-8A81-5FA5651E5687}" type="pres">
      <dgm:prSet presAssocID="{9A840322-8E48-416B-B02D-C7D41A937FC4}" presName="childNode" presStyleLbl="node1" presStyleIdx="45" presStyleCnt="66">
        <dgm:presLayoutVars>
          <dgm:bulletEnabled val="1"/>
        </dgm:presLayoutVars>
      </dgm:prSet>
      <dgm:spPr/>
    </dgm:pt>
    <dgm:pt modelId="{CC571C3C-7BAD-400E-B3BE-0AD534B648CE}" type="pres">
      <dgm:prSet presAssocID="{9A840322-8E48-416B-B02D-C7D41A937FC4}" presName="aSpace2" presStyleCnt="0"/>
      <dgm:spPr/>
    </dgm:pt>
    <dgm:pt modelId="{FD073019-2BB7-4D52-8594-18739F0B9486}" type="pres">
      <dgm:prSet presAssocID="{226FA781-EB87-42D6-86F1-D57D65B8D94D}" presName="childNode" presStyleLbl="node1" presStyleIdx="46" presStyleCnt="66">
        <dgm:presLayoutVars>
          <dgm:bulletEnabled val="1"/>
        </dgm:presLayoutVars>
      </dgm:prSet>
      <dgm:spPr/>
    </dgm:pt>
    <dgm:pt modelId="{84EEFEEA-2D7D-4BF7-A9A0-F173F8EE1572}" type="pres">
      <dgm:prSet presAssocID="{D23029C1-A8A9-48D5-95E9-D7F221DFF249}" presName="aSpace" presStyleCnt="0"/>
      <dgm:spPr/>
    </dgm:pt>
    <dgm:pt modelId="{4EE717C9-8B54-4C5F-8BB3-62ECF6F4EF3A}" type="pres">
      <dgm:prSet presAssocID="{CD5DD1C9-FD99-4B7B-9052-C5DEAFEC498C}" presName="compNode" presStyleCnt="0"/>
      <dgm:spPr/>
    </dgm:pt>
    <dgm:pt modelId="{9CC37B15-74F2-45C0-BE6D-4F48E14FE885}" type="pres">
      <dgm:prSet presAssocID="{CD5DD1C9-FD99-4B7B-9052-C5DEAFEC498C}" presName="aNode" presStyleLbl="bgShp" presStyleIdx="8" presStyleCnt="12"/>
      <dgm:spPr/>
    </dgm:pt>
    <dgm:pt modelId="{0D613B82-8C97-4F93-9F14-AE6612174F1D}" type="pres">
      <dgm:prSet presAssocID="{CD5DD1C9-FD99-4B7B-9052-C5DEAFEC498C}" presName="textNode" presStyleLbl="bgShp" presStyleIdx="8" presStyleCnt="12"/>
      <dgm:spPr/>
    </dgm:pt>
    <dgm:pt modelId="{E4D3E8D1-DDAD-4651-8395-F8C00CFE67BF}" type="pres">
      <dgm:prSet presAssocID="{CD5DD1C9-FD99-4B7B-9052-C5DEAFEC498C}" presName="compChildNode" presStyleCnt="0"/>
      <dgm:spPr/>
    </dgm:pt>
    <dgm:pt modelId="{22323585-91D3-4A41-8B76-B32C34E3A2FB}" type="pres">
      <dgm:prSet presAssocID="{CD5DD1C9-FD99-4B7B-9052-C5DEAFEC498C}" presName="theInnerList" presStyleCnt="0"/>
      <dgm:spPr/>
    </dgm:pt>
    <dgm:pt modelId="{928113C8-D123-4F06-A693-39C58BC440D3}" type="pres">
      <dgm:prSet presAssocID="{14F2B254-3346-4E44-BAD3-E69E9A5D58AC}" presName="childNode" presStyleLbl="node1" presStyleIdx="47" presStyleCnt="66">
        <dgm:presLayoutVars>
          <dgm:bulletEnabled val="1"/>
        </dgm:presLayoutVars>
      </dgm:prSet>
      <dgm:spPr/>
    </dgm:pt>
    <dgm:pt modelId="{76914C28-5459-4B9C-AA97-143697442CC6}" type="pres">
      <dgm:prSet presAssocID="{14F2B254-3346-4E44-BAD3-E69E9A5D58AC}" presName="aSpace2" presStyleCnt="0"/>
      <dgm:spPr/>
    </dgm:pt>
    <dgm:pt modelId="{4FF884CA-D18C-4539-B155-F3F10352641E}" type="pres">
      <dgm:prSet presAssocID="{05A47ECC-5639-4B0A-A113-E2395109CE51}" presName="childNode" presStyleLbl="node1" presStyleIdx="48" presStyleCnt="66">
        <dgm:presLayoutVars>
          <dgm:bulletEnabled val="1"/>
        </dgm:presLayoutVars>
      </dgm:prSet>
      <dgm:spPr/>
    </dgm:pt>
    <dgm:pt modelId="{6B9115E7-684F-475C-92C5-E50E6F984A59}" type="pres">
      <dgm:prSet presAssocID="{05A47ECC-5639-4B0A-A113-E2395109CE51}" presName="aSpace2" presStyleCnt="0"/>
      <dgm:spPr/>
    </dgm:pt>
    <dgm:pt modelId="{9D0E92E2-E378-4EE0-8B62-239BB8F0A03D}" type="pres">
      <dgm:prSet presAssocID="{BD4B2926-DBD3-4C58-B069-36FFC412A096}" presName="childNode" presStyleLbl="node1" presStyleIdx="49" presStyleCnt="66">
        <dgm:presLayoutVars>
          <dgm:bulletEnabled val="1"/>
        </dgm:presLayoutVars>
      </dgm:prSet>
      <dgm:spPr/>
    </dgm:pt>
    <dgm:pt modelId="{E7E8C6C3-20A2-4706-9EED-4284999ECD27}" type="pres">
      <dgm:prSet presAssocID="{CD5DD1C9-FD99-4B7B-9052-C5DEAFEC498C}" presName="aSpace" presStyleCnt="0"/>
      <dgm:spPr/>
    </dgm:pt>
    <dgm:pt modelId="{28EA58B5-1EED-4B87-A9B6-696960190CD4}" type="pres">
      <dgm:prSet presAssocID="{0AEE6DDC-F050-42C7-BF47-CD56F705BCA6}" presName="compNode" presStyleCnt="0"/>
      <dgm:spPr/>
    </dgm:pt>
    <dgm:pt modelId="{B96C145F-04F2-4D18-A250-818DFAB14154}" type="pres">
      <dgm:prSet presAssocID="{0AEE6DDC-F050-42C7-BF47-CD56F705BCA6}" presName="aNode" presStyleLbl="bgShp" presStyleIdx="9" presStyleCnt="12"/>
      <dgm:spPr/>
    </dgm:pt>
    <dgm:pt modelId="{2E52A7A5-AD23-4811-BFC2-79DE23ED5FF9}" type="pres">
      <dgm:prSet presAssocID="{0AEE6DDC-F050-42C7-BF47-CD56F705BCA6}" presName="textNode" presStyleLbl="bgShp" presStyleIdx="9" presStyleCnt="12"/>
      <dgm:spPr/>
    </dgm:pt>
    <dgm:pt modelId="{4AEB011B-E3F1-4C77-8B94-BE6556E31226}" type="pres">
      <dgm:prSet presAssocID="{0AEE6DDC-F050-42C7-BF47-CD56F705BCA6}" presName="compChildNode" presStyleCnt="0"/>
      <dgm:spPr/>
    </dgm:pt>
    <dgm:pt modelId="{E4CB9B74-ADEB-4769-BACE-0B2A93367D6D}" type="pres">
      <dgm:prSet presAssocID="{0AEE6DDC-F050-42C7-BF47-CD56F705BCA6}" presName="theInnerList" presStyleCnt="0"/>
      <dgm:spPr/>
    </dgm:pt>
    <dgm:pt modelId="{9A59D310-9155-41E6-AF7B-3BA5859416DA}" type="pres">
      <dgm:prSet presAssocID="{0AE2E5D7-C9CA-4DAC-8276-EE4C2A8E1DEE}" presName="childNode" presStyleLbl="node1" presStyleIdx="50" presStyleCnt="66">
        <dgm:presLayoutVars>
          <dgm:bulletEnabled val="1"/>
        </dgm:presLayoutVars>
      </dgm:prSet>
      <dgm:spPr/>
    </dgm:pt>
    <dgm:pt modelId="{68BAAA2E-159B-4B8C-AC2C-1188C225712E}" type="pres">
      <dgm:prSet presAssocID="{0AE2E5D7-C9CA-4DAC-8276-EE4C2A8E1DEE}" presName="aSpace2" presStyleCnt="0"/>
      <dgm:spPr/>
    </dgm:pt>
    <dgm:pt modelId="{DC122E34-1ED7-48BF-8C17-0DA8859C934F}" type="pres">
      <dgm:prSet presAssocID="{B3D19D3B-CB69-493B-AAFE-464ADE81B281}" presName="childNode" presStyleLbl="node1" presStyleIdx="51" presStyleCnt="66">
        <dgm:presLayoutVars>
          <dgm:bulletEnabled val="1"/>
        </dgm:presLayoutVars>
      </dgm:prSet>
      <dgm:spPr/>
    </dgm:pt>
    <dgm:pt modelId="{2CF4FB09-3F3B-4B9A-B46D-6320EF6F7735}" type="pres">
      <dgm:prSet presAssocID="{B3D19D3B-CB69-493B-AAFE-464ADE81B281}" presName="aSpace2" presStyleCnt="0"/>
      <dgm:spPr/>
    </dgm:pt>
    <dgm:pt modelId="{8B737B71-6E4B-476C-81CD-3A69E029BD2B}" type="pres">
      <dgm:prSet presAssocID="{C9CBBC72-8A07-4B65-BB34-5BE7668870D0}" presName="childNode" presStyleLbl="node1" presStyleIdx="52" presStyleCnt="66">
        <dgm:presLayoutVars>
          <dgm:bulletEnabled val="1"/>
        </dgm:presLayoutVars>
      </dgm:prSet>
      <dgm:spPr/>
    </dgm:pt>
    <dgm:pt modelId="{183EF00C-CA73-440F-93AE-AA5F10FF10BB}" type="pres">
      <dgm:prSet presAssocID="{0AEE6DDC-F050-42C7-BF47-CD56F705BCA6}" presName="aSpace" presStyleCnt="0"/>
      <dgm:spPr/>
    </dgm:pt>
    <dgm:pt modelId="{9859452E-8FA6-49C5-9F3D-7B78A82A3DB1}" type="pres">
      <dgm:prSet presAssocID="{F267AD26-46B4-4B3F-A97F-8C9CCBCB2312}" presName="compNode" presStyleCnt="0"/>
      <dgm:spPr/>
    </dgm:pt>
    <dgm:pt modelId="{2E5CB1EC-B298-43BC-A838-0836D316C703}" type="pres">
      <dgm:prSet presAssocID="{F267AD26-46B4-4B3F-A97F-8C9CCBCB2312}" presName="aNode" presStyleLbl="bgShp" presStyleIdx="10" presStyleCnt="12"/>
      <dgm:spPr/>
    </dgm:pt>
    <dgm:pt modelId="{23004172-39B2-44C4-B9DE-FAE5AC781777}" type="pres">
      <dgm:prSet presAssocID="{F267AD26-46B4-4B3F-A97F-8C9CCBCB2312}" presName="textNode" presStyleLbl="bgShp" presStyleIdx="10" presStyleCnt="12"/>
      <dgm:spPr/>
    </dgm:pt>
    <dgm:pt modelId="{30C430C4-5542-487E-8F5E-7D009F73F95C}" type="pres">
      <dgm:prSet presAssocID="{F267AD26-46B4-4B3F-A97F-8C9CCBCB2312}" presName="compChildNode" presStyleCnt="0"/>
      <dgm:spPr/>
    </dgm:pt>
    <dgm:pt modelId="{F67610E4-FF2A-439C-978F-A6F24C02C165}" type="pres">
      <dgm:prSet presAssocID="{F267AD26-46B4-4B3F-A97F-8C9CCBCB2312}" presName="theInnerList" presStyleCnt="0"/>
      <dgm:spPr/>
    </dgm:pt>
    <dgm:pt modelId="{A7E70638-2ED9-49F8-9A55-2444516EDA22}" type="pres">
      <dgm:prSet presAssocID="{49FEE5DF-803F-4ADC-965C-BE929F832D16}" presName="childNode" presStyleLbl="node1" presStyleIdx="53" presStyleCnt="66">
        <dgm:presLayoutVars>
          <dgm:bulletEnabled val="1"/>
        </dgm:presLayoutVars>
      </dgm:prSet>
      <dgm:spPr/>
    </dgm:pt>
    <dgm:pt modelId="{711CAADE-BE69-4C22-82FC-0BEFF1DDBBA1}" type="pres">
      <dgm:prSet presAssocID="{49FEE5DF-803F-4ADC-965C-BE929F832D16}" presName="aSpace2" presStyleCnt="0"/>
      <dgm:spPr/>
    </dgm:pt>
    <dgm:pt modelId="{2F29D937-5A97-48BE-9CF3-1DA76913056F}" type="pres">
      <dgm:prSet presAssocID="{6BC8AC6F-0032-4D08-B112-FD3726B46202}" presName="childNode" presStyleLbl="node1" presStyleIdx="54" presStyleCnt="66">
        <dgm:presLayoutVars>
          <dgm:bulletEnabled val="1"/>
        </dgm:presLayoutVars>
      </dgm:prSet>
      <dgm:spPr/>
    </dgm:pt>
    <dgm:pt modelId="{F230A999-C95E-4623-9400-4E5DAEEA1DA4}" type="pres">
      <dgm:prSet presAssocID="{6BC8AC6F-0032-4D08-B112-FD3726B46202}" presName="aSpace2" presStyleCnt="0"/>
      <dgm:spPr/>
    </dgm:pt>
    <dgm:pt modelId="{AEE6FABC-55F5-45CE-81C1-FF0C61A3655D}" type="pres">
      <dgm:prSet presAssocID="{576C2236-32ED-4F37-AD97-81F7BD2F1F0C}" presName="childNode" presStyleLbl="node1" presStyleIdx="55" presStyleCnt="66">
        <dgm:presLayoutVars>
          <dgm:bulletEnabled val="1"/>
        </dgm:presLayoutVars>
      </dgm:prSet>
      <dgm:spPr/>
    </dgm:pt>
    <dgm:pt modelId="{26279B99-EC0E-4F9B-B7D4-E3CB2325051E}" type="pres">
      <dgm:prSet presAssocID="{576C2236-32ED-4F37-AD97-81F7BD2F1F0C}" presName="aSpace2" presStyleCnt="0"/>
      <dgm:spPr/>
    </dgm:pt>
    <dgm:pt modelId="{35CC8E80-828F-41AE-A65B-857E9D156D7D}" type="pres">
      <dgm:prSet presAssocID="{F1E80BD5-9CEB-4DA2-85A1-3023BD0E9CFA}" presName="childNode" presStyleLbl="node1" presStyleIdx="56" presStyleCnt="66">
        <dgm:presLayoutVars>
          <dgm:bulletEnabled val="1"/>
        </dgm:presLayoutVars>
      </dgm:prSet>
      <dgm:spPr/>
    </dgm:pt>
    <dgm:pt modelId="{B9C3AF6A-6C6D-4BA4-AC1C-36BD1E997341}" type="pres">
      <dgm:prSet presAssocID="{F1E80BD5-9CEB-4DA2-85A1-3023BD0E9CFA}" presName="aSpace2" presStyleCnt="0"/>
      <dgm:spPr/>
    </dgm:pt>
    <dgm:pt modelId="{EC489CA0-F12A-45A8-8BCF-C818F9720D68}" type="pres">
      <dgm:prSet presAssocID="{492E5917-BF6E-4CD4-BE13-07129A978781}" presName="childNode" presStyleLbl="node1" presStyleIdx="57" presStyleCnt="66">
        <dgm:presLayoutVars>
          <dgm:bulletEnabled val="1"/>
        </dgm:presLayoutVars>
      </dgm:prSet>
      <dgm:spPr/>
    </dgm:pt>
    <dgm:pt modelId="{8DF14E85-927A-4662-8685-53C9F7009907}" type="pres">
      <dgm:prSet presAssocID="{F267AD26-46B4-4B3F-A97F-8C9CCBCB2312}" presName="aSpace" presStyleCnt="0"/>
      <dgm:spPr/>
    </dgm:pt>
    <dgm:pt modelId="{548B6B43-7B38-401C-8B7C-736D0F6D2866}" type="pres">
      <dgm:prSet presAssocID="{4F22B388-33B4-4C18-BA78-469024C3990F}" presName="compNode" presStyleCnt="0"/>
      <dgm:spPr/>
    </dgm:pt>
    <dgm:pt modelId="{92DE0515-590C-4949-B0E9-424651D0591F}" type="pres">
      <dgm:prSet presAssocID="{4F22B388-33B4-4C18-BA78-469024C3990F}" presName="aNode" presStyleLbl="bgShp" presStyleIdx="11" presStyleCnt="12" custLinFactX="-466953" custLinFactNeighborX="-500000"/>
      <dgm:spPr/>
    </dgm:pt>
    <dgm:pt modelId="{CF79BC19-0F52-4A7A-B98E-9285215DA51A}" type="pres">
      <dgm:prSet presAssocID="{4F22B388-33B4-4C18-BA78-469024C3990F}" presName="textNode" presStyleLbl="bgShp" presStyleIdx="11" presStyleCnt="12"/>
      <dgm:spPr/>
    </dgm:pt>
    <dgm:pt modelId="{8DCD0541-BF93-4165-9145-D20376A31509}" type="pres">
      <dgm:prSet presAssocID="{4F22B388-33B4-4C18-BA78-469024C3990F}" presName="compChildNode" presStyleCnt="0"/>
      <dgm:spPr/>
    </dgm:pt>
    <dgm:pt modelId="{A2334604-1CC3-426E-A690-E8BF25E13691}" type="pres">
      <dgm:prSet presAssocID="{4F22B388-33B4-4C18-BA78-469024C3990F}" presName="theInnerList" presStyleCnt="0"/>
      <dgm:spPr/>
    </dgm:pt>
    <dgm:pt modelId="{2F5188D5-50A6-4ED5-B20E-A16DA8877954}" type="pres">
      <dgm:prSet presAssocID="{4E0330DB-1F88-48FD-825C-689A7A648CB8}" presName="childNode" presStyleLbl="node1" presStyleIdx="58" presStyleCnt="66" custLinFactX="-600000" custLinFactNeighborX="-613272" custLinFactNeighborY="-34624">
        <dgm:presLayoutVars>
          <dgm:bulletEnabled val="1"/>
        </dgm:presLayoutVars>
      </dgm:prSet>
      <dgm:spPr/>
    </dgm:pt>
    <dgm:pt modelId="{54A6260A-1B3C-4442-AF14-DC788D3A3A68}" type="pres">
      <dgm:prSet presAssocID="{4E0330DB-1F88-48FD-825C-689A7A648CB8}" presName="aSpace2" presStyleCnt="0"/>
      <dgm:spPr/>
    </dgm:pt>
    <dgm:pt modelId="{61A5CE60-9CC2-48C4-A100-7AA7AC1CBEC1}" type="pres">
      <dgm:prSet presAssocID="{5547FF0D-CF60-416E-A55E-937B306DFF3E}" presName="childNode" presStyleLbl="node1" presStyleIdx="59" presStyleCnt="66" custLinFactX="-600000" custLinFactNeighborX="-611719" custLinFactNeighborY="-34624">
        <dgm:presLayoutVars>
          <dgm:bulletEnabled val="1"/>
        </dgm:presLayoutVars>
      </dgm:prSet>
      <dgm:spPr/>
    </dgm:pt>
    <dgm:pt modelId="{0E526C22-5658-48F9-8888-39F3042900CE}" type="pres">
      <dgm:prSet presAssocID="{5547FF0D-CF60-416E-A55E-937B306DFF3E}" presName="aSpace2" presStyleCnt="0"/>
      <dgm:spPr/>
    </dgm:pt>
    <dgm:pt modelId="{889BCA60-4C1C-4BD3-828B-6FE3012E69DC}" type="pres">
      <dgm:prSet presAssocID="{571C9B48-D391-4393-B3B2-3F6606BDBD37}" presName="childNode" presStyleLbl="node1" presStyleIdx="60" presStyleCnt="66" custLinFactX="-600000" custLinFactNeighborX="-611719" custLinFactNeighborY="-34624">
        <dgm:presLayoutVars>
          <dgm:bulletEnabled val="1"/>
        </dgm:presLayoutVars>
      </dgm:prSet>
      <dgm:spPr/>
    </dgm:pt>
    <dgm:pt modelId="{69FCCC26-C26F-4156-BCEB-157ED4D6B455}" type="pres">
      <dgm:prSet presAssocID="{571C9B48-D391-4393-B3B2-3F6606BDBD37}" presName="aSpace2" presStyleCnt="0"/>
      <dgm:spPr/>
    </dgm:pt>
    <dgm:pt modelId="{83E2BE3A-0F92-4BB2-BEA4-5EF9D75D4CC9}" type="pres">
      <dgm:prSet presAssocID="{547198A0-DA56-4FF9-B5F0-5FBD2F9A9580}" presName="childNode" presStyleLbl="node1" presStyleIdx="61" presStyleCnt="66" custLinFactX="-600000" custLinFactNeighborX="-611719" custLinFactNeighborY="-34624">
        <dgm:presLayoutVars>
          <dgm:bulletEnabled val="1"/>
        </dgm:presLayoutVars>
      </dgm:prSet>
      <dgm:spPr/>
    </dgm:pt>
    <dgm:pt modelId="{7B184820-C27B-45BA-B179-3149F981EF1F}" type="pres">
      <dgm:prSet presAssocID="{547198A0-DA56-4FF9-B5F0-5FBD2F9A9580}" presName="aSpace2" presStyleCnt="0"/>
      <dgm:spPr/>
    </dgm:pt>
    <dgm:pt modelId="{007A64CC-F1A9-4DA9-A72D-767DADF42B44}" type="pres">
      <dgm:prSet presAssocID="{4FED1A7C-1772-411D-8B35-7FB3831C4F32}" presName="childNode" presStyleLbl="node1" presStyleIdx="62" presStyleCnt="66" custLinFactX="-600000" custLinFactNeighborX="-611719" custLinFactNeighborY="-34624">
        <dgm:presLayoutVars>
          <dgm:bulletEnabled val="1"/>
        </dgm:presLayoutVars>
      </dgm:prSet>
      <dgm:spPr/>
    </dgm:pt>
    <dgm:pt modelId="{27AEA1F7-0351-4BA3-B1E6-A590534F7D4A}" type="pres">
      <dgm:prSet presAssocID="{4FED1A7C-1772-411D-8B35-7FB3831C4F32}" presName="aSpace2" presStyleCnt="0"/>
      <dgm:spPr/>
    </dgm:pt>
    <dgm:pt modelId="{7FA137D4-EDD3-4F43-8691-BA23B4D5FEDD}" type="pres">
      <dgm:prSet presAssocID="{F2A80D3E-B6B4-4250-A0D4-03892F9554B4}" presName="childNode" presStyleLbl="node1" presStyleIdx="63" presStyleCnt="66" custLinFactX="-600000" custLinFactNeighborX="-611719" custLinFactNeighborY="-34624">
        <dgm:presLayoutVars>
          <dgm:bulletEnabled val="1"/>
        </dgm:presLayoutVars>
      </dgm:prSet>
      <dgm:spPr/>
    </dgm:pt>
    <dgm:pt modelId="{1B9E9D05-649A-4054-AD04-60981E22F3CE}" type="pres">
      <dgm:prSet presAssocID="{F2A80D3E-B6B4-4250-A0D4-03892F9554B4}" presName="aSpace2" presStyleCnt="0"/>
      <dgm:spPr/>
    </dgm:pt>
    <dgm:pt modelId="{8BBBF2F9-A549-400A-B6D6-BD794C06BC45}" type="pres">
      <dgm:prSet presAssocID="{B881934C-2DD5-44C5-A331-37D4D3D36072}" presName="childNode" presStyleLbl="node1" presStyleIdx="64" presStyleCnt="66" custLinFactX="-600000" custLinFactY="100000" custLinFactNeighborX="-608614" custLinFactNeighborY="180999">
        <dgm:presLayoutVars>
          <dgm:bulletEnabled val="1"/>
        </dgm:presLayoutVars>
      </dgm:prSet>
      <dgm:spPr/>
    </dgm:pt>
    <dgm:pt modelId="{3AB528E9-D40A-45F3-96CC-9C25F584C552}" type="pres">
      <dgm:prSet presAssocID="{B881934C-2DD5-44C5-A331-37D4D3D36072}" presName="aSpace2" presStyleCnt="0"/>
      <dgm:spPr/>
    </dgm:pt>
    <dgm:pt modelId="{C91639CB-BF7B-4455-B8EC-48746935740D}" type="pres">
      <dgm:prSet presAssocID="{92AFC893-A982-4C45-96F4-D47289EB7425}" presName="childNode" presStyleLbl="node1" presStyleIdx="65" presStyleCnt="66" custLinFactX="-600000" custLinFactY="-100000" custLinFactNeighborX="-610166" custLinFactNeighborY="-158049">
        <dgm:presLayoutVars>
          <dgm:bulletEnabled val="1"/>
        </dgm:presLayoutVars>
      </dgm:prSet>
      <dgm:spPr/>
    </dgm:pt>
  </dgm:ptLst>
  <dgm:cxnLst>
    <dgm:cxn modelId="{15CF1B02-085E-499F-9E6B-41DD9C5A78F4}" type="presOf" srcId="{01D35367-5361-4BC1-9233-9FE7C4580D5C}" destId="{6B222F07-75D8-4FEB-8B9C-62BB7227715B}" srcOrd="0" destOrd="0" presId="urn:microsoft.com/office/officeart/2005/8/layout/lProcess2"/>
    <dgm:cxn modelId="{CDC11F04-0DFF-4D55-8978-A3FC0B82A570}" type="presOf" srcId="{E849031A-1CD5-4C3F-B86E-0F96EE032144}" destId="{58BE38E2-974B-466D-BDD1-ACDB336D13F1}" srcOrd="0" destOrd="0" presId="urn:microsoft.com/office/officeart/2005/8/layout/lProcess2"/>
    <dgm:cxn modelId="{AA301E06-C1A9-47DD-928C-916811CFAEAB}" type="presOf" srcId="{5689FDD3-5194-4F96-97ED-FE033CF10775}" destId="{BE2745E9-3A50-4293-8527-9394C0F9EBCC}" srcOrd="0" destOrd="0" presId="urn:microsoft.com/office/officeart/2005/8/layout/lProcess2"/>
    <dgm:cxn modelId="{32A49B06-B1FB-464D-A797-FAF5D162F95A}" srcId="{CD5DD1C9-FD99-4B7B-9052-C5DEAFEC498C}" destId="{BD4B2926-DBD3-4C58-B069-36FFC412A096}" srcOrd="2" destOrd="0" parTransId="{9DCCDABF-79CB-4606-A3C2-8EA89F278C2B}" sibTransId="{AD3AC972-50E4-45E1-8076-5BD7AFD2B033}"/>
    <dgm:cxn modelId="{BB0CD106-7B0D-4959-B9A9-5ED016D935DE}" type="presOf" srcId="{C20E097A-9C1B-4A26-AD90-8BEDFD126256}" destId="{B9D208B5-77BA-4782-9826-AB8C0246B0A4}" srcOrd="0" destOrd="0" presId="urn:microsoft.com/office/officeart/2005/8/layout/lProcess2"/>
    <dgm:cxn modelId="{79301808-74F3-4835-A510-947976C34974}" type="presOf" srcId="{DF695E85-4BE1-410B-A7AB-A1358F4F6E8F}" destId="{A516ED5C-724D-46B9-9A77-5BB3D419E6CC}" srcOrd="0" destOrd="0" presId="urn:microsoft.com/office/officeart/2005/8/layout/lProcess2"/>
    <dgm:cxn modelId="{66224508-0D98-4BC5-AA53-7546F627CA9C}" type="presOf" srcId="{30F92116-3412-46BE-BD55-96DA5FF4DB45}" destId="{D5FE26A9-1101-4572-BC8C-8622C776D45E}" srcOrd="0" destOrd="0" presId="urn:microsoft.com/office/officeart/2005/8/layout/lProcess2"/>
    <dgm:cxn modelId="{4CFFD90A-3EB9-48CC-A90B-5597D6C5D288}" srcId="{E269AE19-11B7-445F-AC69-F6B2CE42A727}" destId="{3A3210D5-5441-45AA-AD2B-5E6E1A86F205}" srcOrd="2" destOrd="0" parTransId="{11269271-1212-404B-AD0E-8D622E455839}" sibTransId="{84EE3BE2-0825-4F78-B727-B547D4E4FFEC}"/>
    <dgm:cxn modelId="{0BA7E60A-8FBE-4569-96AD-F53E6BC94376}" type="presOf" srcId="{47A3D211-2F67-4B72-944D-9B7066CBD017}" destId="{FD501044-ACDB-4CF5-90C4-FDCC0F63BAE7}" srcOrd="0" destOrd="0" presId="urn:microsoft.com/office/officeart/2005/8/layout/lProcess2"/>
    <dgm:cxn modelId="{4F0A060C-5B5B-4DE3-9D85-A538851AFD4A}" type="presOf" srcId="{B3D1D800-1C0E-4A65-B233-132EDEBC0841}" destId="{74630F83-36F4-490E-8747-D4C4245FB4B9}" srcOrd="0" destOrd="0" presId="urn:microsoft.com/office/officeart/2005/8/layout/lProcess2"/>
    <dgm:cxn modelId="{1037B10D-4FE4-4416-BD01-E82DB9AF148D}" srcId="{23663F2A-F87C-4E6B-B87B-C02CD5D826A6}" destId="{409922B1-3980-4335-AF25-98A2CA0BBB68}" srcOrd="6" destOrd="0" parTransId="{ACE6E3FC-2044-4329-8797-5FF6EB337E68}" sibTransId="{935A3583-60FB-4B29-8045-5300C22E3FC5}"/>
    <dgm:cxn modelId="{2D355B0E-8439-4001-B9E6-8E07621A6ABA}" srcId="{01D35367-5361-4BC1-9233-9FE7C4580D5C}" destId="{796A5D99-0C0C-48A1-99BB-95779D5E25CD}" srcOrd="0" destOrd="0" parTransId="{24C113B7-0585-4F1A-AD63-AFF7F718EA90}" sibTransId="{CF33FAEC-C74A-47BF-A40C-ACE9945253CF}"/>
    <dgm:cxn modelId="{41E42F11-6826-44B9-9081-217A6D77873A}" srcId="{D44F0A3D-2099-4A9B-9426-754EEFCE085D}" destId="{01D35367-5361-4BC1-9233-9FE7C4580D5C}" srcOrd="2" destOrd="0" parTransId="{B023A29D-8A83-49B8-8ABF-AF6BD5BE2CA8}" sibTransId="{D23CB434-B90A-4EAC-9D7F-A8E98120E595}"/>
    <dgm:cxn modelId="{0AED4B14-7527-4193-B9C8-17E637BE08FD}" type="presOf" srcId="{CD5DD1C9-FD99-4B7B-9052-C5DEAFEC498C}" destId="{9CC37B15-74F2-45C0-BE6D-4F48E14FE885}" srcOrd="0" destOrd="0" presId="urn:microsoft.com/office/officeart/2005/8/layout/lProcess2"/>
    <dgm:cxn modelId="{C5C2C016-916F-4C1F-9D59-D9D9463F3822}" type="presOf" srcId="{FF53F23F-6978-4A6D-8235-C86A80DC0984}" destId="{578E5752-0320-40BF-8656-8F7E8114CAE1}" srcOrd="0" destOrd="0" presId="urn:microsoft.com/office/officeart/2005/8/layout/lProcess2"/>
    <dgm:cxn modelId="{3F1DE416-7461-480F-995C-A50FC5B3F00D}" type="presOf" srcId="{F1F07D09-FEAF-43E9-9701-B88CE93AAEF9}" destId="{D937DF15-CAEF-4776-BC49-AB74271D3D96}" srcOrd="0" destOrd="0" presId="urn:microsoft.com/office/officeart/2005/8/layout/lProcess2"/>
    <dgm:cxn modelId="{2C06D919-E728-4E1D-B31B-1FB062136AD0}" srcId="{E269AE19-11B7-445F-AC69-F6B2CE42A727}" destId="{8F7D37E1-117A-47A2-869E-3ABD08C78E17}" srcOrd="3" destOrd="0" parTransId="{38AA0225-DBC5-4296-80E3-1E0DDFA028FA}" sibTransId="{6FDAA2D3-D768-41FE-BF76-E3F4630B2521}"/>
    <dgm:cxn modelId="{71C7EA1B-D538-421A-A7E7-55E2EC418736}" type="presOf" srcId="{909DCA73-4CF8-4F1E-9B76-6A3F42F614F6}" destId="{CEAE07A6-DB0F-4AA4-9D98-BDE1EE47040F}" srcOrd="0" destOrd="0" presId="urn:microsoft.com/office/officeart/2005/8/layout/lProcess2"/>
    <dgm:cxn modelId="{32DD0E1C-A5FE-43F8-AD97-E4C165E4376D}" srcId="{D44F0A3D-2099-4A9B-9426-754EEFCE085D}" destId="{23663F2A-F87C-4E6B-B87B-C02CD5D826A6}" srcOrd="3" destOrd="0" parTransId="{6C2CE2FA-2D32-4BD2-BCC4-AAE2B65F8E0A}" sibTransId="{70B693B5-42C5-4472-AFB5-70CFAD03E777}"/>
    <dgm:cxn modelId="{558D751D-890B-4136-B843-620360AC8C81}" srcId="{CD5DD1C9-FD99-4B7B-9052-C5DEAFEC498C}" destId="{14F2B254-3346-4E44-BAD3-E69E9A5D58AC}" srcOrd="0" destOrd="0" parTransId="{DFFB6DAB-6914-4AF3-B593-0167B80AFA5F}" sibTransId="{C51BFB96-BEA1-4243-B90C-EF8D31B72206}"/>
    <dgm:cxn modelId="{F687421E-C4C1-44C2-B190-A234C8FDC7FC}" type="presOf" srcId="{E3D34302-CE95-4CDD-969A-542F131CB705}" destId="{AE985EBC-F2D0-49BA-8BA4-71FC15740138}" srcOrd="0" destOrd="0" presId="urn:microsoft.com/office/officeart/2005/8/layout/lProcess2"/>
    <dgm:cxn modelId="{C4D3631E-BBAC-423F-9161-FC261B7C9EE5}" srcId="{E269AE19-11B7-445F-AC69-F6B2CE42A727}" destId="{B4087431-B8F3-4A26-93B0-89283B14AD58}" srcOrd="0" destOrd="0" parTransId="{E7E70691-2270-4E9F-9058-98629846AD31}" sibTransId="{0251C299-57A6-40DD-9CCE-A215C22A7D5D}"/>
    <dgm:cxn modelId="{D6C0DD1E-28FB-4704-8895-F83E57A05D81}" srcId="{23663F2A-F87C-4E6B-B87B-C02CD5D826A6}" destId="{0F2D27A0-A268-4CF2-87D6-E219391AFDA1}" srcOrd="2" destOrd="0" parTransId="{EBBB809A-94DC-44E9-9E5C-5FFE13B29DAB}" sibTransId="{B942C1CB-30E8-4B3C-8790-EF071B138E03}"/>
    <dgm:cxn modelId="{82237220-D463-4E2F-8F31-F10C2F8A880B}" srcId="{23663F2A-F87C-4E6B-B87B-C02CD5D826A6}" destId="{D6327EFA-1EE7-4648-B655-68451317374C}" srcOrd="5" destOrd="0" parTransId="{FCB88BBE-D66C-498C-B9D1-EEC7B206A2AA}" sibTransId="{92D2C370-5D26-4A20-8D37-5B4BD8932887}"/>
    <dgm:cxn modelId="{C2DC0E21-9835-4FD1-9175-F7B0A697F581}" srcId="{F267AD26-46B4-4B3F-A97F-8C9CCBCB2312}" destId="{6BC8AC6F-0032-4D08-B112-FD3726B46202}" srcOrd="1" destOrd="0" parTransId="{925BEEA7-87D7-4F2A-9346-1E9FDFCAF36C}" sibTransId="{47B8B11E-8D04-4A17-B5EE-3D80DD58877B}"/>
    <dgm:cxn modelId="{F7BF4B25-EB11-4218-8986-840A6552A8E9}" type="presOf" srcId="{0F2D27A0-A268-4CF2-87D6-E219391AFDA1}" destId="{7FDE5056-C870-41A3-A778-36A5BBCB7276}" srcOrd="0" destOrd="0" presId="urn:microsoft.com/office/officeart/2005/8/layout/lProcess2"/>
    <dgm:cxn modelId="{07B98C25-BB5D-4A08-A247-F53DAD7F8B84}" srcId="{2A3A4AA1-A99E-449C-9E01-63086D54D6ED}" destId="{DFB1F17C-5D69-450B-8E55-2C2F1293A567}" srcOrd="3" destOrd="0" parTransId="{1D9E4957-834C-4454-B101-A86700E8EFCF}" sibTransId="{6087CDC4-D461-4BE8-A8F3-052AC80E2ACD}"/>
    <dgm:cxn modelId="{CB698328-52EC-4636-9D83-D859EC2BFA29}" srcId="{01D35367-5361-4BC1-9233-9FE7C4580D5C}" destId="{17A8F986-7DB4-4492-B49F-65BF2DFDEC17}" srcOrd="4" destOrd="0" parTransId="{3F91BFA6-249A-465D-8035-44A5030197D6}" sibTransId="{ABDA7EDA-B7E1-4C2B-A6A8-09BDFCF9BB9B}"/>
    <dgm:cxn modelId="{D237792B-AADA-4733-ABA4-F8852B26F757}" type="presOf" srcId="{8F7D37E1-117A-47A2-869E-3ABD08C78E17}" destId="{EEDF7D06-7297-4542-B7BE-2819C9ECEB6E}" srcOrd="0" destOrd="0" presId="urn:microsoft.com/office/officeart/2005/8/layout/lProcess2"/>
    <dgm:cxn modelId="{4C19402F-9F4C-49D4-B5C9-37E16EA7C18C}" type="presOf" srcId="{B4087431-B8F3-4A26-93B0-89283B14AD58}" destId="{E828613E-6A97-401F-8C36-DD9EF7BA964D}" srcOrd="0" destOrd="0" presId="urn:microsoft.com/office/officeart/2005/8/layout/lProcess2"/>
    <dgm:cxn modelId="{B8BE8C32-0285-495C-A76B-1E032F9E3781}" type="presOf" srcId="{9BF579E9-F60B-4F4A-9852-0BE44505ED5A}" destId="{9B198292-60E9-4DD2-BEBD-B5F8CF8DB41E}" srcOrd="0" destOrd="0" presId="urn:microsoft.com/office/officeart/2005/8/layout/lProcess2"/>
    <dgm:cxn modelId="{F6E1CF32-0F19-4002-8EA6-7AA21B1D2BD7}" type="presOf" srcId="{9BCC5A28-367E-43FA-896F-D2C25EF39281}" destId="{B4E289B5-D749-4485-A258-0437B944CD69}" srcOrd="1" destOrd="0" presId="urn:microsoft.com/office/officeart/2005/8/layout/lProcess2"/>
    <dgm:cxn modelId="{945D2D33-D5A4-4434-BCC6-FBD23EEA09C9}" srcId="{23663F2A-F87C-4E6B-B87B-C02CD5D826A6}" destId="{E13AFF77-E89F-4898-BEC1-DA00AC5D9E87}" srcOrd="1" destOrd="0" parTransId="{955B02C3-1CE4-4283-8333-9E13CFAD4B99}" sibTransId="{0C7690A4-0E95-4753-9FCF-65D4F170D915}"/>
    <dgm:cxn modelId="{1364CF33-9375-49A3-8FD8-9849011CFE2D}" type="presOf" srcId="{7590DCFD-495C-4FF8-8C95-003E2E0F068F}" destId="{35EF5491-B961-45F9-BE43-9D65C4936D67}" srcOrd="0" destOrd="0" presId="urn:microsoft.com/office/officeart/2005/8/layout/lProcess2"/>
    <dgm:cxn modelId="{28E1CB36-A172-4A37-B340-C69A68FC2D2D}" type="presOf" srcId="{33A6A80B-1057-41DD-9E29-6E8014E9F1D1}" destId="{AF1E21FA-E6C7-412A-9D17-16ACA85555BE}" srcOrd="0" destOrd="0" presId="urn:microsoft.com/office/officeart/2005/8/layout/lProcess2"/>
    <dgm:cxn modelId="{88BA6537-D396-4E5A-B226-21FB5F693144}" srcId="{4F22B388-33B4-4C18-BA78-469024C3990F}" destId="{B881934C-2DD5-44C5-A331-37D4D3D36072}" srcOrd="6" destOrd="0" parTransId="{396D5363-6DA5-492D-AB09-E4533CFE43BE}" sibTransId="{9E8B1F40-1AE7-4158-AEB5-2B45D51520D0}"/>
    <dgm:cxn modelId="{2B76723B-2DD9-43E9-A97D-91648AE023E1}" srcId="{F267AD26-46B4-4B3F-A97F-8C9CCBCB2312}" destId="{F1E80BD5-9CEB-4DA2-85A1-3023BD0E9CFA}" srcOrd="3" destOrd="0" parTransId="{C706159C-9929-46B6-A12A-301A1D40EAB5}" sibTransId="{78347951-6F9D-4890-8C72-07C87074AE4A}"/>
    <dgm:cxn modelId="{36DF0E3C-3421-4EB0-8800-DA48CAD39FCD}" srcId="{2A3A4AA1-A99E-449C-9E01-63086D54D6ED}" destId="{9BF579E9-F60B-4F4A-9852-0BE44505ED5A}" srcOrd="2" destOrd="0" parTransId="{6D679C4E-BD00-4464-B8FB-DFBD9C8297B0}" sibTransId="{9A8549B9-8F36-489F-9851-211D0D9846C4}"/>
    <dgm:cxn modelId="{C54D743D-B9E3-4D13-B424-E68C659E48B9}" srcId="{D44F0A3D-2099-4A9B-9426-754EEFCE085D}" destId="{F267AD26-46B4-4B3F-A97F-8C9CCBCB2312}" srcOrd="10" destOrd="0" parTransId="{5FF86B66-7235-4CE6-94FE-213AD1B363AD}" sibTransId="{9907AE00-10B5-4859-AF16-653CE2931281}"/>
    <dgm:cxn modelId="{41616B3E-D45D-4F79-BE50-10BCE096F68A}" srcId="{2A3A4AA1-A99E-449C-9E01-63086D54D6ED}" destId="{051EF900-38DD-4708-995E-AA4790FE27EA}" srcOrd="0" destOrd="0" parTransId="{F34397D7-BDB1-4146-ABD2-FBB4A24E4A2D}" sibTransId="{A6DC56F3-8D45-4168-BCCE-2D0958D65C32}"/>
    <dgm:cxn modelId="{96678840-82AC-43DF-B9FA-7D9CE6526EE1}" type="presOf" srcId="{17A8F986-7DB4-4492-B49F-65BF2DFDEC17}" destId="{FCF7F884-A6E4-404B-BF10-0D60AEAD0629}" srcOrd="0" destOrd="0" presId="urn:microsoft.com/office/officeart/2005/8/layout/lProcess2"/>
    <dgm:cxn modelId="{6638F55C-A68A-4371-B020-31FFBE4FD515}" srcId="{D23029C1-A8A9-48D5-95E9-D7F221DFF249}" destId="{9A840322-8E48-416B-B02D-C7D41A937FC4}" srcOrd="3" destOrd="0" parTransId="{32CE5F85-D1D0-4CF8-99D3-1A422485154C}" sibTransId="{70837F3B-A562-4A9E-AB4D-6F740F85E75B}"/>
    <dgm:cxn modelId="{FBB50F5D-49EA-419A-90F1-B280BE7923E9}" type="presOf" srcId="{A3DF5D48-0B3B-4CA0-84DF-4470886606FA}" destId="{7D948B6B-A546-4908-9CD7-09BECC1ED49A}" srcOrd="0" destOrd="0" presId="urn:microsoft.com/office/officeart/2005/8/layout/lProcess2"/>
    <dgm:cxn modelId="{AE59ED42-22E2-4E0C-9D4F-4ED69FF97A17}" srcId="{4F22B388-33B4-4C18-BA78-469024C3990F}" destId="{4E0330DB-1F88-48FD-825C-689A7A648CB8}" srcOrd="0" destOrd="0" parTransId="{DB0D635B-5919-48D8-AE7D-842960F2E3D1}" sibTransId="{05EBA86D-3C6B-41F5-BE47-FB753128EA16}"/>
    <dgm:cxn modelId="{C56D0043-50C2-4ADC-BE6C-3CC745523DCB}" type="presOf" srcId="{9A840322-8E48-416B-B02D-C7D41A937FC4}" destId="{B7C4DF82-D3E5-4964-8A81-5FA5651E5687}" srcOrd="0" destOrd="0" presId="urn:microsoft.com/office/officeart/2005/8/layout/lProcess2"/>
    <dgm:cxn modelId="{8F427663-940F-4942-B416-D7E3B3FEDEDB}" type="presOf" srcId="{4E0330DB-1F88-48FD-825C-689A7A648CB8}" destId="{2F5188D5-50A6-4ED5-B20E-A16DA8877954}" srcOrd="0" destOrd="0" presId="urn:microsoft.com/office/officeart/2005/8/layout/lProcess2"/>
    <dgm:cxn modelId="{50801964-2FA0-49A2-9B22-E30866BCDD44}" srcId="{01D35367-5361-4BC1-9233-9FE7C4580D5C}" destId="{6602023F-3D94-49AE-8F11-F49D6C74B810}" srcOrd="1" destOrd="0" parTransId="{4A4F5FD6-F82B-4266-9A37-B7631A28BADA}" sibTransId="{824A1C05-70F7-47C3-8B4C-4981B0BCA42B}"/>
    <dgm:cxn modelId="{0099D244-594E-44A7-B903-69A5D2C878A2}" type="presOf" srcId="{BA527DF8-D8FA-48C1-9A69-D80EAE59AE01}" destId="{C061A2F8-92B4-461D-8FD3-2501D9E3A180}" srcOrd="0" destOrd="0" presId="urn:microsoft.com/office/officeart/2005/8/layout/lProcess2"/>
    <dgm:cxn modelId="{FDBB1765-F208-42FE-9400-518B361D259A}" type="presOf" srcId="{2A3A4AA1-A99E-449C-9E01-63086D54D6ED}" destId="{4FDB53C1-D847-42D9-A7DC-5CF0EFBDB2D6}" srcOrd="0" destOrd="0" presId="urn:microsoft.com/office/officeart/2005/8/layout/lProcess2"/>
    <dgm:cxn modelId="{C85BBE66-242C-4242-8876-C49452E2F341}" type="presOf" srcId="{571C9B48-D391-4393-B3B2-3F6606BDBD37}" destId="{889BCA60-4C1C-4BD3-828B-6FE3012E69DC}" srcOrd="0" destOrd="0" presId="urn:microsoft.com/office/officeart/2005/8/layout/lProcess2"/>
    <dgm:cxn modelId="{72E65447-BC7D-49E0-8FBB-17A6BB37846F}" type="presOf" srcId="{F1E80BD5-9CEB-4DA2-85A1-3023BD0E9CFA}" destId="{35CC8E80-828F-41AE-A65B-857E9D156D7D}" srcOrd="0" destOrd="0" presId="urn:microsoft.com/office/officeart/2005/8/layout/lProcess2"/>
    <dgm:cxn modelId="{2AABE148-567B-4576-8BA3-FDD98264712C}" type="presOf" srcId="{F2A80D3E-B6B4-4250-A0D4-03892F9554B4}" destId="{7FA137D4-EDD3-4F43-8691-BA23B4D5FEDD}" srcOrd="0" destOrd="0" presId="urn:microsoft.com/office/officeart/2005/8/layout/lProcess2"/>
    <dgm:cxn modelId="{AB326B6A-5DBE-4B4B-8E41-B151D4D5A310}" srcId="{2A3A4AA1-A99E-449C-9E01-63086D54D6ED}" destId="{47A3D211-2F67-4B72-944D-9B7066CBD017}" srcOrd="1" destOrd="0" parTransId="{1DFF0574-F43C-4EF0-877D-6AD559DAEBE0}" sibTransId="{FE048336-EF01-4850-BA02-28DD5D029DEE}"/>
    <dgm:cxn modelId="{F7741A6B-2042-4A38-A9A1-877E1A7337C9}" type="presOf" srcId="{CD5DD1C9-FD99-4B7B-9052-C5DEAFEC498C}" destId="{0D613B82-8C97-4F93-9F14-AE6612174F1D}" srcOrd="1" destOrd="0" presId="urn:microsoft.com/office/officeart/2005/8/layout/lProcess2"/>
    <dgm:cxn modelId="{F0BB334B-9869-4B98-A045-3C3B2B8B14A9}" srcId="{A3DF5D48-0B3B-4CA0-84DF-4470886606FA}" destId="{5689FDD3-5194-4F96-97ED-FE033CF10775}" srcOrd="2" destOrd="0" parTransId="{3C4BC01E-BBDF-4F40-8AD1-EFF3D053E91B}" sibTransId="{5A29E5AB-F179-4D78-9561-A27A1B6EED1A}"/>
    <dgm:cxn modelId="{80754A4B-0E97-46E5-AC9D-C2FA35427C3E}" srcId="{F267AD26-46B4-4B3F-A97F-8C9CCBCB2312}" destId="{49FEE5DF-803F-4ADC-965C-BE929F832D16}" srcOrd="0" destOrd="0" parTransId="{877FA5B8-115E-4ED1-AD02-EC31E9B6578C}" sibTransId="{F6EBFBA5-B86B-4ED9-8269-E9736239C8D4}"/>
    <dgm:cxn modelId="{F4A69C4B-ED77-4602-8716-FC23B1911E18}" type="presOf" srcId="{B881934C-2DD5-44C5-A331-37D4D3D36072}" destId="{8BBBF2F9-A549-400A-B6D6-BD794C06BC45}" srcOrd="0" destOrd="0" presId="urn:microsoft.com/office/officeart/2005/8/layout/lProcess2"/>
    <dgm:cxn modelId="{B36A6F4C-88B4-40A5-BCEC-B66BA28D3B6F}" srcId="{9BCC5A28-367E-43FA-896F-D2C25EF39281}" destId="{E849031A-1CD5-4C3F-B86E-0F96EE032144}" srcOrd="1" destOrd="0" parTransId="{AC62EB72-3048-49C7-8560-F4C0D9CA6DB5}" sibTransId="{FD4EF1F0-F2EB-439B-9FCB-56D196EAC987}"/>
    <dgm:cxn modelId="{3EBF1E4D-7CE5-4BE9-A7A1-61A193C488C4}" srcId="{D44F0A3D-2099-4A9B-9426-754EEFCE085D}" destId="{E269AE19-11B7-445F-AC69-F6B2CE42A727}" srcOrd="1" destOrd="0" parTransId="{F2204FFA-24FE-4A94-8A64-F466AFADFAE4}" sibTransId="{4BB04266-0DB0-46A8-94BD-CF382774283D}"/>
    <dgm:cxn modelId="{5C34646D-582F-442B-B4CB-DA07C53D306E}" srcId="{D44F0A3D-2099-4A9B-9426-754EEFCE085D}" destId="{CD5DD1C9-FD99-4B7B-9052-C5DEAFEC498C}" srcOrd="8" destOrd="0" parTransId="{77528B49-196C-4E2F-B00E-B7C0FA0616A9}" sibTransId="{8697562B-6200-42FD-AF82-5C36547DAE03}"/>
    <dgm:cxn modelId="{74F7AA6D-4AD3-4ABB-8086-641FBF457CFD}" type="presOf" srcId="{051EF900-38DD-4708-995E-AA4790FE27EA}" destId="{92411EEF-DA8A-498B-A98C-E6334D7716CD}" srcOrd="0" destOrd="0" presId="urn:microsoft.com/office/officeart/2005/8/layout/lProcess2"/>
    <dgm:cxn modelId="{1E1E104F-02C2-4126-A577-7AFB0FE6B509}" srcId="{E269AE19-11B7-445F-AC69-F6B2CE42A727}" destId="{C5E1C58F-EB21-4D45-A4A2-C9238DA8DD42}" srcOrd="6" destOrd="0" parTransId="{7AFDFFAB-FB89-4BF6-A52E-1B351D5C52B2}" sibTransId="{56006300-5BFD-4933-89DD-D97022B92B33}"/>
    <dgm:cxn modelId="{134E6650-38D0-4D79-B4DB-358D5AB7D51F}" srcId="{D44F0A3D-2099-4A9B-9426-754EEFCE085D}" destId="{4F22B388-33B4-4C18-BA78-469024C3990F}" srcOrd="11" destOrd="0" parTransId="{BE8A34CC-57DF-449A-8C99-3F9ACB4BEBC9}" sibTransId="{D290BA9B-A425-411B-94AE-379E1121FAC9}"/>
    <dgm:cxn modelId="{22363271-709F-49D6-9091-AB76EEFE11B2}" type="presOf" srcId="{226FA781-EB87-42D6-86F1-D57D65B8D94D}" destId="{FD073019-2BB7-4D52-8594-18739F0B9486}" srcOrd="0" destOrd="0" presId="urn:microsoft.com/office/officeart/2005/8/layout/lProcess2"/>
    <dgm:cxn modelId="{38680572-57EB-424E-8805-C148BABBE651}" type="presOf" srcId="{4FED1A7C-1772-411D-8B35-7FB3831C4F32}" destId="{007A64CC-F1A9-4DA9-A72D-767DADF42B44}" srcOrd="0" destOrd="0" presId="urn:microsoft.com/office/officeart/2005/8/layout/lProcess2"/>
    <dgm:cxn modelId="{58B87F72-973D-4A16-AD4E-E21BEA46D60E}" type="presOf" srcId="{796A5D99-0C0C-48A1-99BB-95779D5E25CD}" destId="{F2C35471-D406-4751-B085-65FD1495161D}" srcOrd="0" destOrd="0" presId="urn:microsoft.com/office/officeart/2005/8/layout/lProcess2"/>
    <dgm:cxn modelId="{F8D00153-E95B-4CBC-BD89-DE8846607E8D}" type="presOf" srcId="{BD4B2926-DBD3-4C58-B069-36FFC412A096}" destId="{9D0E92E2-E378-4EE0-8B62-239BB8F0A03D}" srcOrd="0" destOrd="0" presId="urn:microsoft.com/office/officeart/2005/8/layout/lProcess2"/>
    <dgm:cxn modelId="{EF3D5B54-D8BA-4272-B9FA-0ECA459CC026}" type="presOf" srcId="{56752AFD-A132-47EA-A01B-06BFDF211B0C}" destId="{35320837-5B17-4193-9574-5CBF4A36BA38}" srcOrd="0" destOrd="0" presId="urn:microsoft.com/office/officeart/2005/8/layout/lProcess2"/>
    <dgm:cxn modelId="{B5376854-FD15-4FCC-8F32-79A0C150EF47}" srcId="{47AC8A97-AE1C-4D64-8537-CED6E7233394}" destId="{56752AFD-A132-47EA-A01B-06BFDF211B0C}" srcOrd="4" destOrd="0" parTransId="{9218E105-737A-4181-9FDB-928D2F7DDB6A}" sibTransId="{79AD879A-A73C-46E2-B018-B4BD1307BEF4}"/>
    <dgm:cxn modelId="{A0815854-62C3-4D1B-9921-953D89FA5B35}" type="presOf" srcId="{0AEE6DDC-F050-42C7-BF47-CD56F705BCA6}" destId="{B96C145F-04F2-4D18-A250-818DFAB14154}" srcOrd="0" destOrd="0" presId="urn:microsoft.com/office/officeart/2005/8/layout/lProcess2"/>
    <dgm:cxn modelId="{0ABC9174-8E37-4D03-A029-F762905B45D0}" srcId="{F267AD26-46B4-4B3F-A97F-8C9CCBCB2312}" destId="{576C2236-32ED-4F37-AD97-81F7BD2F1F0C}" srcOrd="2" destOrd="0" parTransId="{B63997F0-1748-4937-973B-173CB17F6C38}" sibTransId="{21EF7EF4-C990-469A-955E-976773C0818B}"/>
    <dgm:cxn modelId="{0B4D0076-8AB9-42E6-A27A-82819431622D}" type="presOf" srcId="{F267AD26-46B4-4B3F-A97F-8C9CCBCB2312}" destId="{2E5CB1EC-B298-43BC-A838-0836D316C703}" srcOrd="0" destOrd="0" presId="urn:microsoft.com/office/officeart/2005/8/layout/lProcess2"/>
    <dgm:cxn modelId="{B4F9B856-AA18-4845-93F5-58360C1DE612}" type="presOf" srcId="{A3DF5D48-0B3B-4CA0-84DF-4470886606FA}" destId="{45DB99BD-2DBB-4EE5-9560-65800D121908}" srcOrd="1" destOrd="0" presId="urn:microsoft.com/office/officeart/2005/8/layout/lProcess2"/>
    <dgm:cxn modelId="{5A4C3E77-20E3-403C-8BA5-3A6BC93729A8}" type="presOf" srcId="{0AE2E5D7-C9CA-4DAC-8276-EE4C2A8E1DEE}" destId="{9A59D310-9155-41E6-AF7B-3BA5859416DA}" srcOrd="0" destOrd="0" presId="urn:microsoft.com/office/officeart/2005/8/layout/lProcess2"/>
    <dgm:cxn modelId="{085F5E78-ACA5-4185-94B0-891672EE3F7E}" type="presOf" srcId="{4F22B388-33B4-4C18-BA78-469024C3990F}" destId="{92DE0515-590C-4949-B0E9-424651D0591F}" srcOrd="0" destOrd="0" presId="urn:microsoft.com/office/officeart/2005/8/layout/lProcess2"/>
    <dgm:cxn modelId="{488E9278-D443-4FA0-93AB-94E5022DB0C4}" type="presOf" srcId="{E269AE19-11B7-445F-AC69-F6B2CE42A727}" destId="{5E93341F-696C-4B30-A28E-61EC5F1A0AE3}" srcOrd="0" destOrd="0" presId="urn:microsoft.com/office/officeart/2005/8/layout/lProcess2"/>
    <dgm:cxn modelId="{4214E958-8B94-4895-83AE-BB3844847021}" srcId="{D44F0A3D-2099-4A9B-9426-754EEFCE085D}" destId="{0AEE6DDC-F050-42C7-BF47-CD56F705BCA6}" srcOrd="9" destOrd="0" parTransId="{31E6353E-204C-4BEB-9DD6-6F2A6317D9BF}" sibTransId="{CE696B5D-4C00-4989-AA62-27E7F12214B4}"/>
    <dgm:cxn modelId="{F9515779-0B46-416C-B31A-E54916BD6AEA}" type="presOf" srcId="{26754B42-A0A5-47DB-9A95-033994A3230B}" destId="{31E41BA5-5B08-40FF-9325-FEFB7A6BB2AA}" srcOrd="0" destOrd="0" presId="urn:microsoft.com/office/officeart/2005/8/layout/lProcess2"/>
    <dgm:cxn modelId="{CF90945A-E548-450F-82AB-C03F7B777FD3}" srcId="{D44F0A3D-2099-4A9B-9426-754EEFCE085D}" destId="{47AC8A97-AE1C-4D64-8537-CED6E7233394}" srcOrd="0" destOrd="0" parTransId="{4F80A653-59CB-4253-94CA-0FF87DDFB46C}" sibTransId="{9A025FA8-AF44-4EB0-940D-B01423E3AC43}"/>
    <dgm:cxn modelId="{0EEFAD7C-8EA7-4398-AA3F-A9DB888FC980}" srcId="{D44F0A3D-2099-4A9B-9426-754EEFCE085D}" destId="{D23029C1-A8A9-48D5-95E9-D7F221DFF249}" srcOrd="7" destOrd="0" parTransId="{481D3633-B216-4224-A87A-A96D2E3B90B3}" sibTransId="{CD27E255-5B0C-4403-B299-AB3FC5E54B86}"/>
    <dgm:cxn modelId="{F15B807F-228F-4C37-9EA7-8062DA61B36B}" type="presOf" srcId="{85862015-F02B-4B53-B1A8-5A4BA56AC021}" destId="{0279FF88-477E-4A00-ABDD-560954F6E3FC}" srcOrd="0" destOrd="0" presId="urn:microsoft.com/office/officeart/2005/8/layout/lProcess2"/>
    <dgm:cxn modelId="{23863E80-7197-4FE2-A9E1-71F1A098B942}" type="presOf" srcId="{272CAAB8-328C-452C-B674-8CCBC40EB4D6}" destId="{94829F4F-E422-4E6B-B1FE-4C98E22B4707}" srcOrd="0" destOrd="0" presId="urn:microsoft.com/office/officeart/2005/8/layout/lProcess2"/>
    <dgm:cxn modelId="{F9F2A581-F1BE-41C4-B247-E213A501F61E}" srcId="{E269AE19-11B7-445F-AC69-F6B2CE42A727}" destId="{05E216CE-36DE-49E7-B0B1-734F6C79767F}" srcOrd="4" destOrd="0" parTransId="{7F6395C6-45A5-409C-AF0D-0AE6333F3F46}" sibTransId="{6B2C9CA6-E021-4B98-8606-06E8329CD237}"/>
    <dgm:cxn modelId="{D39B1682-2728-48DD-9A24-C17AC4572942}" type="presOf" srcId="{5547FF0D-CF60-416E-A55E-937B306DFF3E}" destId="{61A5CE60-9CC2-48C4-A100-7AA7AC1CBEC1}" srcOrd="0" destOrd="0" presId="urn:microsoft.com/office/officeart/2005/8/layout/lProcess2"/>
    <dgm:cxn modelId="{EB4B4782-8779-4DEB-B942-26FB114CD915}" type="presOf" srcId="{1101B79C-A4BB-4A47-94B7-7CB41EA2581D}" destId="{ED91729D-EC44-4314-8B6D-7E86958E1BAA}" srcOrd="0" destOrd="0" presId="urn:microsoft.com/office/officeart/2005/8/layout/lProcess2"/>
    <dgm:cxn modelId="{11487582-DAC3-4D3C-9E00-01F55C07722B}" srcId="{9BCC5A28-367E-43FA-896F-D2C25EF39281}" destId="{85A775CC-D60E-4428-BDF5-EC35354D9A16}" srcOrd="3" destOrd="0" parTransId="{9FA21156-DAF9-4903-9B85-2AD548F83B7C}" sibTransId="{7DEAAA51-1362-46E3-BC0E-34E1504D5BE1}"/>
    <dgm:cxn modelId="{D5033783-9D70-4ACE-87E1-EA2088E355A9}" type="presOf" srcId="{47AC8A97-AE1C-4D64-8537-CED6E7233394}" destId="{7EC0DF5C-EEA2-4B26-8470-22EEA7664A50}" srcOrd="1" destOrd="0" presId="urn:microsoft.com/office/officeart/2005/8/layout/lProcess2"/>
    <dgm:cxn modelId="{08E53385-06DA-414F-BCFB-B8CEA1561806}" srcId="{4F22B388-33B4-4C18-BA78-469024C3990F}" destId="{92AFC893-A982-4C45-96F4-D47289EB7425}" srcOrd="7" destOrd="0" parTransId="{80D6F69B-58F4-48BF-9D16-C0F25062E855}" sibTransId="{1BB5183A-6819-4027-9387-1BA670282C0F}"/>
    <dgm:cxn modelId="{57DD5785-286B-4A0E-91A1-6F35EC7AD20A}" srcId="{A3DF5D48-0B3B-4CA0-84DF-4470886606FA}" destId="{7590DCFD-495C-4FF8-8C95-003E2E0F068F}" srcOrd="3" destOrd="0" parTransId="{98E2B8D6-0D35-4751-B467-BFCF3F05A855}" sibTransId="{3EC5B3D2-7871-41EC-B9BF-4343A62937A9}"/>
    <dgm:cxn modelId="{22ACDE85-CF0D-4028-AD48-8ECF89F62324}" srcId="{47AC8A97-AE1C-4D64-8537-CED6E7233394}" destId="{B3D1D800-1C0E-4A65-B233-132EDEBC0841}" srcOrd="1" destOrd="0" parTransId="{C97C379E-2E09-433E-B5C9-0C04074F22D5}" sibTransId="{A6B79A72-BA97-4FC4-A987-F52D8A9DF7CF}"/>
    <dgm:cxn modelId="{420DDD86-BC72-428C-9721-7C4050813E80}" type="presOf" srcId="{23663F2A-F87C-4E6B-B87B-C02CD5D826A6}" destId="{1B19C7B7-B620-48B9-ADC9-725F68F7D21F}" srcOrd="0" destOrd="0" presId="urn:microsoft.com/office/officeart/2005/8/layout/lProcess2"/>
    <dgm:cxn modelId="{A5972087-7F23-4008-BD2F-14E7BF4F583C}" type="presOf" srcId="{576C2236-32ED-4F37-AD97-81F7BD2F1F0C}" destId="{AEE6FABC-55F5-45CE-81C1-FF0C61A3655D}" srcOrd="0" destOrd="0" presId="urn:microsoft.com/office/officeart/2005/8/layout/lProcess2"/>
    <dgm:cxn modelId="{8EA25D8D-E92D-40B6-B4D8-CDAA6C1F18F7}" type="presOf" srcId="{6602023F-3D94-49AE-8F11-F49D6C74B810}" destId="{87B41115-5B2C-437B-AB3E-79F9CE7609BB}" srcOrd="0" destOrd="0" presId="urn:microsoft.com/office/officeart/2005/8/layout/lProcess2"/>
    <dgm:cxn modelId="{220EFF91-4ECF-4A77-B177-3622E0DC402D}" type="presOf" srcId="{47AC8A97-AE1C-4D64-8537-CED6E7233394}" destId="{41CBA4F6-B7D8-4D02-8550-2D3246111D2A}" srcOrd="0" destOrd="0" presId="urn:microsoft.com/office/officeart/2005/8/layout/lProcess2"/>
    <dgm:cxn modelId="{A69D2B92-4AFD-432D-BAAD-81177A188D39}" srcId="{9BCC5A28-367E-43FA-896F-D2C25EF39281}" destId="{FF53F23F-6978-4A6D-8235-C86A80DC0984}" srcOrd="0" destOrd="0" parTransId="{1F67582A-6860-47D0-80AA-99DC08A6834E}" sibTransId="{45CD2ECD-05B3-4966-B551-139C8B9E00F4}"/>
    <dgm:cxn modelId="{57766492-88EE-4BCF-B228-A12E1FA9F9C0}" type="presOf" srcId="{9BCC5A28-367E-43FA-896F-D2C25EF39281}" destId="{38DECC91-9FF5-4193-9013-C5323F79F5C2}" srcOrd="0" destOrd="0" presId="urn:microsoft.com/office/officeart/2005/8/layout/lProcess2"/>
    <dgm:cxn modelId="{83570B94-6902-43C7-8A0A-490A4ECAF73F}" srcId="{47AC8A97-AE1C-4D64-8537-CED6E7233394}" destId="{85862015-F02B-4B53-B1A8-5A4BA56AC021}" srcOrd="5" destOrd="0" parTransId="{D34BD1FF-8BED-4CCD-9CD4-B23B60BAB23F}" sibTransId="{9FC93C94-C663-4F79-A6E8-7211FE3550AA}"/>
    <dgm:cxn modelId="{D7D49094-C4FD-4EBF-B3FE-964AE92B2E88}" type="presOf" srcId="{492E5917-BF6E-4CD4-BE13-07129A978781}" destId="{EC489CA0-F12A-45A8-8BCF-C818F9720D68}" srcOrd="0" destOrd="0" presId="urn:microsoft.com/office/officeart/2005/8/layout/lProcess2"/>
    <dgm:cxn modelId="{DDF5E595-C79B-416A-90EC-D4B92F92D829}" srcId="{F267AD26-46B4-4B3F-A97F-8C9CCBCB2312}" destId="{492E5917-BF6E-4CD4-BE13-07129A978781}" srcOrd="4" destOrd="0" parTransId="{3E8DC94C-470A-4FB7-A968-9436A3A3D4B5}" sibTransId="{3D9AA331-E092-495C-8428-63E220876F3E}"/>
    <dgm:cxn modelId="{F5128296-E42C-4E0B-B1F4-0BF02AD657B7}" type="presOf" srcId="{BE2961FB-FD61-4E83-A5E6-32E9F2E2AA39}" destId="{D4316703-FC6C-4BCC-86BE-C31938419920}" srcOrd="0" destOrd="0" presId="urn:microsoft.com/office/officeart/2005/8/layout/lProcess2"/>
    <dgm:cxn modelId="{2F624E98-B796-4394-AF49-DA690AD64F43}" type="presOf" srcId="{D6327EFA-1EE7-4648-B655-68451317374C}" destId="{0A58BFB1-99A3-4B0D-B5DC-C37553E7FB10}" srcOrd="0" destOrd="0" presId="urn:microsoft.com/office/officeart/2005/8/layout/lProcess2"/>
    <dgm:cxn modelId="{46D4899E-0721-4186-97ED-3128637C8844}" srcId="{4F22B388-33B4-4C18-BA78-469024C3990F}" destId="{F2A80D3E-B6B4-4250-A0D4-03892F9554B4}" srcOrd="5" destOrd="0" parTransId="{6EBA8532-1D6A-4FCE-A08A-7AC0189913F5}" sibTransId="{56639803-3CAD-455B-A08D-B8DE1800A990}"/>
    <dgm:cxn modelId="{9E63009F-EEDE-4DB8-8E34-009A4CBF078B}" srcId="{D23029C1-A8A9-48D5-95E9-D7F221DFF249}" destId="{BA527DF8-D8FA-48C1-9A69-D80EAE59AE01}" srcOrd="2" destOrd="0" parTransId="{2CC34160-89BC-4B96-8C42-68FAF8220192}" sibTransId="{17C6625E-D5F9-4F55-B0C9-84C0D7E4D8CF}"/>
    <dgm:cxn modelId="{CFD25A9F-4B55-46F3-A6F8-CF49CA13C9BC}" srcId="{9BCC5A28-367E-43FA-896F-D2C25EF39281}" destId="{E71298B4-C949-488C-8AAF-882D3FA427D0}" srcOrd="2" destOrd="0" parTransId="{06E80BC3-4C3A-4253-9612-0EA97E5224EF}" sibTransId="{7C53E1F9-5FE8-4536-A892-3DF82971978C}"/>
    <dgm:cxn modelId="{976EBBA0-CB66-4F82-9498-E4AF3067EB19}" type="presOf" srcId="{F267AD26-46B4-4B3F-A97F-8C9CCBCB2312}" destId="{23004172-39B2-44C4-B9DE-FAE5AC781777}" srcOrd="1" destOrd="0" presId="urn:microsoft.com/office/officeart/2005/8/layout/lProcess2"/>
    <dgm:cxn modelId="{761CDCA1-BE99-4A7F-9DDA-5F015C374FE3}" srcId="{A3DF5D48-0B3B-4CA0-84DF-4470886606FA}" destId="{C20E097A-9C1B-4A26-AD90-8BEDFD126256}" srcOrd="4" destOrd="0" parTransId="{B6D49030-8D12-4247-999D-DF2520E9496E}" sibTransId="{CC167F3D-3737-4B43-B2F0-28801F59622E}"/>
    <dgm:cxn modelId="{E2EBCFA2-9092-4B44-B0FD-4D03880CAA1F}" srcId="{4F22B388-33B4-4C18-BA78-469024C3990F}" destId="{547198A0-DA56-4FF9-B5F0-5FBD2F9A9580}" srcOrd="3" destOrd="0" parTransId="{44E8BA23-F3FA-4C76-B1BA-691B24106CB5}" sibTransId="{F00B9780-3CEB-4718-9FF8-9B622DF225E3}"/>
    <dgm:cxn modelId="{ED6D23A5-D61E-4A99-8253-94E1F15ABFA6}" type="presOf" srcId="{DFB1F17C-5D69-450B-8E55-2C2F1293A567}" destId="{891AD60A-90E5-439A-94E8-B9506F2CEA80}" srcOrd="0" destOrd="0" presId="urn:microsoft.com/office/officeart/2005/8/layout/lProcess2"/>
    <dgm:cxn modelId="{B0503EA5-CC81-4328-9AE7-6A414F32ECA2}" type="presOf" srcId="{C9CBBC72-8A07-4B65-BB34-5BE7668870D0}" destId="{8B737B71-6E4B-476C-81CD-3A69E029BD2B}" srcOrd="0" destOrd="0" presId="urn:microsoft.com/office/officeart/2005/8/layout/lProcess2"/>
    <dgm:cxn modelId="{36872BA7-0D12-43B1-88C5-3D5665AD37FE}" srcId="{E269AE19-11B7-445F-AC69-F6B2CE42A727}" destId="{30F92116-3412-46BE-BD55-96DA5FF4DB45}" srcOrd="1" destOrd="0" parTransId="{7EB80CD6-AA9D-46EB-8C3D-3DC7B720F13F}" sibTransId="{6CF3D3C0-C522-4554-9A1B-1E26DF6D3F42}"/>
    <dgm:cxn modelId="{1B6C2EA7-9986-41CF-9E48-4A49CF9105E3}" type="presOf" srcId="{547198A0-DA56-4FF9-B5F0-5FBD2F9A9580}" destId="{83E2BE3A-0F92-4BB2-BEA4-5EF9D75D4CC9}" srcOrd="0" destOrd="0" presId="urn:microsoft.com/office/officeart/2005/8/layout/lProcess2"/>
    <dgm:cxn modelId="{D2E89DA8-50A2-46F2-90CB-DDB39FDEC290}" type="presOf" srcId="{05A47ECC-5639-4B0A-A113-E2395109CE51}" destId="{4FF884CA-D18C-4539-B155-F3F10352641E}" srcOrd="0" destOrd="0" presId="urn:microsoft.com/office/officeart/2005/8/layout/lProcess2"/>
    <dgm:cxn modelId="{9E900AAA-61E1-42E3-92A5-7CED18405AF9}" type="presOf" srcId="{6BC8AC6F-0032-4D08-B112-FD3726B46202}" destId="{2F29D937-5A97-48BE-9CF3-1DA76913056F}" srcOrd="0" destOrd="0" presId="urn:microsoft.com/office/officeart/2005/8/layout/lProcess2"/>
    <dgm:cxn modelId="{19EA07AB-8A9C-46CD-9E3E-8F1B304E56D6}" type="presOf" srcId="{0AEE6DDC-F050-42C7-BF47-CD56F705BCA6}" destId="{2E52A7A5-AD23-4811-BFC2-79DE23ED5FF9}" srcOrd="1" destOrd="0" presId="urn:microsoft.com/office/officeart/2005/8/layout/lProcess2"/>
    <dgm:cxn modelId="{B25350AB-2129-4EBF-A446-3262ADF3C147}" type="presOf" srcId="{80495FCF-9AAD-4A18-B2A2-0DEFC875B6A0}" destId="{5214C292-13C3-4A02-98A2-89C744FF929C}" srcOrd="0" destOrd="0" presId="urn:microsoft.com/office/officeart/2005/8/layout/lProcess2"/>
    <dgm:cxn modelId="{477AE5AB-D85E-489D-BC44-04B799BAE6CB}" srcId="{23663F2A-F87C-4E6B-B87B-C02CD5D826A6}" destId="{4AA1C75B-2CED-4EC5-BE3E-BBB3FB569DEC}" srcOrd="4" destOrd="0" parTransId="{55207A31-40D3-47C4-A61A-6B6CEAE9BD86}" sibTransId="{CE03EF8D-5438-4416-AF83-0A11BE259CA8}"/>
    <dgm:cxn modelId="{EAC25CAC-F8C1-49E7-BE77-49607D3A54BD}" type="presOf" srcId="{E13AFF77-E89F-4898-BEC1-DA00AC5D9E87}" destId="{EFB1CEB8-9D32-4932-98F8-A76D7F47B535}" srcOrd="0" destOrd="0" presId="urn:microsoft.com/office/officeart/2005/8/layout/lProcess2"/>
    <dgm:cxn modelId="{AB5E39AD-7858-4DBD-974A-9A106951DA08}" srcId="{D23029C1-A8A9-48D5-95E9-D7F221DFF249}" destId="{9B003BA1-502B-40E4-ADB1-47E65DE0EF5D}" srcOrd="0" destOrd="0" parTransId="{43D5734C-2231-4CA3-947B-F64F8803DC0D}" sibTransId="{6634660A-80C7-4751-B7C2-52CB09803F56}"/>
    <dgm:cxn modelId="{D5689DAD-F8AD-415C-AF15-D338D985E21E}" type="presOf" srcId="{05E216CE-36DE-49E7-B0B1-734F6C79767F}" destId="{FC2558CF-6E3B-4BF2-B235-6528E0EF13B3}" srcOrd="0" destOrd="0" presId="urn:microsoft.com/office/officeart/2005/8/layout/lProcess2"/>
    <dgm:cxn modelId="{0735EEAD-629C-4992-A9BD-8BB39B3EE0CE}" srcId="{A3DF5D48-0B3B-4CA0-84DF-4470886606FA}" destId="{1101B79C-A4BB-4A47-94B7-7CB41EA2581D}" srcOrd="5" destOrd="0" parTransId="{7EC3011B-F279-45FD-B1E5-43AC6CAA2B0D}" sibTransId="{0E674573-3C1B-43A9-8C3C-528D9076C386}"/>
    <dgm:cxn modelId="{5C7575AF-AF58-46D0-9943-D1B21AF4E652}" srcId="{D23029C1-A8A9-48D5-95E9-D7F221DFF249}" destId="{226FA781-EB87-42D6-86F1-D57D65B8D94D}" srcOrd="4" destOrd="0" parTransId="{5751259E-809D-4E68-8769-96901FB41A23}" sibTransId="{7EE562EB-095D-4656-AA6C-02D8CA9FAA4B}"/>
    <dgm:cxn modelId="{F234BDB1-0A0D-4187-9C64-8620AADE1B6B}" srcId="{D44F0A3D-2099-4A9B-9426-754EEFCE085D}" destId="{9BCC5A28-367E-43FA-896F-D2C25EF39281}" srcOrd="6" destOrd="0" parTransId="{1908C444-F275-4FE2-A811-7049ECFE6AA7}" sibTransId="{963EA5C2-7BF8-4320-A3A5-BEA9D815625B}"/>
    <dgm:cxn modelId="{7A513DB4-134B-402E-AE90-162690980294}" type="presOf" srcId="{E71298B4-C949-488C-8AAF-882D3FA427D0}" destId="{8D2EFB72-CA6F-4D5D-AE2C-2303EC0E3D74}" srcOrd="0" destOrd="0" presId="urn:microsoft.com/office/officeart/2005/8/layout/lProcess2"/>
    <dgm:cxn modelId="{50742AB6-035F-4585-A503-D7FFE48455FF}" type="presOf" srcId="{92AFC893-A982-4C45-96F4-D47289EB7425}" destId="{C91639CB-BF7B-4455-B8EC-48746935740D}" srcOrd="0" destOrd="0" presId="urn:microsoft.com/office/officeart/2005/8/layout/lProcess2"/>
    <dgm:cxn modelId="{C140D7BB-CECB-445E-9FDB-3699163C0DB2}" type="presOf" srcId="{409922B1-3980-4335-AF25-98A2CA0BBB68}" destId="{79FECED4-163C-4643-B13A-6699CD7EE6B5}" srcOrd="0" destOrd="0" presId="urn:microsoft.com/office/officeart/2005/8/layout/lProcess2"/>
    <dgm:cxn modelId="{62C6DDBC-E25A-49B8-9E23-1F682504A175}" type="presOf" srcId="{9FEA015F-3671-43F7-89AC-540350562F9E}" destId="{9BCCB492-30F8-4D33-BF36-C00030F678FB}" srcOrd="0" destOrd="0" presId="urn:microsoft.com/office/officeart/2005/8/layout/lProcess2"/>
    <dgm:cxn modelId="{3B0A0ABD-1E31-4A2C-A257-74EF0FE628DB}" srcId="{47AC8A97-AE1C-4D64-8537-CED6E7233394}" destId="{BE2961FB-FD61-4E83-A5E6-32E9F2E2AA39}" srcOrd="3" destOrd="0" parTransId="{4C063772-D789-4BEE-9D85-D85D3DA064E8}" sibTransId="{67014B28-1B66-4221-8CA7-AEA999F85A4B}"/>
    <dgm:cxn modelId="{25177ABE-FD7F-4C01-845B-F5F462E33394}" srcId="{4F22B388-33B4-4C18-BA78-469024C3990F}" destId="{5547FF0D-CF60-416E-A55E-937B306DFF3E}" srcOrd="1" destOrd="0" parTransId="{E8B0EB6E-72A4-4A4C-9185-76A6889AF228}" sibTransId="{054CC2D5-3E79-4F3A-B3FE-DC52E9C9F6AC}"/>
    <dgm:cxn modelId="{645CD2BE-D0C1-4E2E-B6C2-5F32B6A9C3D7}" srcId="{0AEE6DDC-F050-42C7-BF47-CD56F705BCA6}" destId="{B3D19D3B-CB69-493B-AAFE-464ADE81B281}" srcOrd="1" destOrd="0" parTransId="{6E40E443-DA83-4714-9329-3D184EB6B6A9}" sibTransId="{7704121E-83F6-4921-A50F-CB3239FF7D9F}"/>
    <dgm:cxn modelId="{787DCCC1-D406-45E0-A18C-D2A9CAD4A59E}" srcId="{4F22B388-33B4-4C18-BA78-469024C3990F}" destId="{571C9B48-D391-4393-B3B2-3F6606BDBD37}" srcOrd="2" destOrd="0" parTransId="{0CAE1739-20D4-474E-AB40-B3EEED4A225E}" sibTransId="{798D3E3E-2625-434D-8E0F-F9222AF93CB9}"/>
    <dgm:cxn modelId="{9F1382C4-F51B-40C3-A20A-E8F58FAE9C6D}" srcId="{D44F0A3D-2099-4A9B-9426-754EEFCE085D}" destId="{A3DF5D48-0B3B-4CA0-84DF-4470886606FA}" srcOrd="4" destOrd="0" parTransId="{0829D4A6-A1D4-4BDB-AA9E-0E5DC99A34DE}" sibTransId="{FA9B03F4-927E-452B-8196-18349642E3E5}"/>
    <dgm:cxn modelId="{2FD7F9C4-F807-42BE-9A9C-176E06A86A15}" srcId="{01D35367-5361-4BC1-9233-9FE7C4580D5C}" destId="{E3D34302-CE95-4CDD-969A-542F131CB705}" srcOrd="6" destOrd="0" parTransId="{6C7B843C-0355-496E-ABD7-3C5AB48991C1}" sibTransId="{0EE5337F-9FA4-4F64-9FB3-FBC5112F04F7}"/>
    <dgm:cxn modelId="{15E440C5-C228-4818-9152-26F18D5BE8FC}" type="presOf" srcId="{9C18D675-A381-40B4-BB4A-512A3F96D8AD}" destId="{83BF3D23-399A-41B9-BD99-C8B04D1C7C1C}" srcOrd="0" destOrd="0" presId="urn:microsoft.com/office/officeart/2005/8/layout/lProcess2"/>
    <dgm:cxn modelId="{2A8BAFCA-143A-4FF6-A2C3-369EBFE96982}" type="presOf" srcId="{14F2B254-3346-4E44-BAD3-E69E9A5D58AC}" destId="{928113C8-D123-4F06-A693-39C58BC440D3}" srcOrd="0" destOrd="0" presId="urn:microsoft.com/office/officeart/2005/8/layout/lProcess2"/>
    <dgm:cxn modelId="{B496D7CA-9462-419E-848F-E4F3E184E1B9}" srcId="{01D35367-5361-4BC1-9233-9FE7C4580D5C}" destId="{9C18D675-A381-40B4-BB4A-512A3F96D8AD}" srcOrd="2" destOrd="0" parTransId="{AB51AB2C-060E-41D1-86E5-493525E84F13}" sibTransId="{C172B10C-5083-4DF5-900B-FA88954979BF}"/>
    <dgm:cxn modelId="{59D988CF-376F-41BA-9D1D-27721939D430}" type="presOf" srcId="{84322958-90FE-4027-9C91-677C6D07C85C}" destId="{381160A5-E038-4504-AE80-2D1FA5E5D056}" srcOrd="0" destOrd="0" presId="urn:microsoft.com/office/officeart/2005/8/layout/lProcess2"/>
    <dgm:cxn modelId="{34984ED0-AA3B-4751-8436-AD4521D62011}" srcId="{47AC8A97-AE1C-4D64-8537-CED6E7233394}" destId="{9FEA015F-3671-43F7-89AC-540350562F9E}" srcOrd="0" destOrd="0" parTransId="{1A5F96D1-5FDF-4EDD-81FB-E9678DA4E7FD}" sibTransId="{DA2E9F28-6DC4-4125-9196-3FED60C4073E}"/>
    <dgm:cxn modelId="{C255E9D1-B8CD-46BC-A8E0-AB1D0C60D2C1}" srcId="{D44F0A3D-2099-4A9B-9426-754EEFCE085D}" destId="{2A3A4AA1-A99E-449C-9E01-63086D54D6ED}" srcOrd="5" destOrd="0" parTransId="{EBAE2D26-09F9-4983-9FB9-D5A0326DCE70}" sibTransId="{EF9BFF76-7786-4DE3-B7B2-3207E20A65FF}"/>
    <dgm:cxn modelId="{C4DFEED1-C38F-4E5A-989D-1BDECA7CB701}" srcId="{D23029C1-A8A9-48D5-95E9-D7F221DFF249}" destId="{F1F07D09-FEAF-43E9-9701-B88CE93AAEF9}" srcOrd="1" destOrd="0" parTransId="{D4E1EBB4-662D-445F-A226-0E99612C8FA9}" sibTransId="{A544AFC4-2960-41D9-BD5C-ACB3B8F20BF1}"/>
    <dgm:cxn modelId="{8B7DFCD4-033F-4E07-9BCF-1185A8689FAF}" srcId="{23663F2A-F87C-4E6B-B87B-C02CD5D826A6}" destId="{33A6A80B-1057-41DD-9E29-6E8014E9F1D1}" srcOrd="0" destOrd="0" parTransId="{7098BF52-B3A9-430F-8550-E643B3D9647E}" sibTransId="{82615B7A-3BFF-4241-A2BE-BD9D07432869}"/>
    <dgm:cxn modelId="{199BA1D5-9409-4F8E-85E8-AF3452A22E08}" srcId="{0AEE6DDC-F050-42C7-BF47-CD56F705BCA6}" destId="{C9CBBC72-8A07-4B65-BB34-5BE7668870D0}" srcOrd="2" destOrd="0" parTransId="{18387869-9871-48E7-9B90-1D6F94F19DED}" sibTransId="{CD2E47E6-1A59-4B92-B3AF-3C7742047508}"/>
    <dgm:cxn modelId="{8F3EC4D5-F0D8-4DCD-B8EE-6E13165D91FD}" srcId="{E269AE19-11B7-445F-AC69-F6B2CE42A727}" destId="{A42893AE-4C48-4D84-BAFC-70802BE6A352}" srcOrd="7" destOrd="0" parTransId="{EDB4F6AD-0FD4-4F1A-A65B-AA5A68DD1FBD}" sibTransId="{717014C1-9022-4DC3-8D3D-4FE3A1DFCF4A}"/>
    <dgm:cxn modelId="{BAEE79D6-AD27-4A6E-8156-82AC0F706F61}" type="presOf" srcId="{9B003BA1-502B-40E4-ADB1-47E65DE0EF5D}" destId="{9D6D94D8-0B32-44C5-AF21-7DE8CD73C3C8}" srcOrd="0" destOrd="0" presId="urn:microsoft.com/office/officeart/2005/8/layout/lProcess2"/>
    <dgm:cxn modelId="{ABA040D7-E9C3-4D43-BFE5-91D36918CD8B}" srcId="{E269AE19-11B7-445F-AC69-F6B2CE42A727}" destId="{DF695E85-4BE1-410B-A7AB-A1358F4F6E8F}" srcOrd="5" destOrd="0" parTransId="{E3F84293-09D9-4B1D-A20C-38F4AD41FD97}" sibTransId="{475D2DC8-BFF5-47CA-BE1E-DB552A75A617}"/>
    <dgm:cxn modelId="{734B18D9-0CB5-4331-B8D4-9B7C032C9F1D}" type="presOf" srcId="{C5E1C58F-EB21-4D45-A4A2-C9238DA8DD42}" destId="{945C6504-FA75-4E8F-974D-82DBC7BD202D}" srcOrd="0" destOrd="0" presId="urn:microsoft.com/office/officeart/2005/8/layout/lProcess2"/>
    <dgm:cxn modelId="{CD7552DB-83DD-4E2C-9824-29789E8878CA}" srcId="{0AEE6DDC-F050-42C7-BF47-CD56F705BCA6}" destId="{0AE2E5D7-C9CA-4DAC-8276-EE4C2A8E1DEE}" srcOrd="0" destOrd="0" parTransId="{DF8264E5-0A51-4559-B58F-4082B3ED6E89}" sibTransId="{C36A6459-8944-4C22-8C10-4CFF5BE1C709}"/>
    <dgm:cxn modelId="{C59C36DD-62A1-45CB-9DC2-8731BB2FEEC2}" type="presOf" srcId="{2A3A4AA1-A99E-449C-9E01-63086D54D6ED}" destId="{A0CB9C06-A7BA-4B8F-B459-9A228165E457}" srcOrd="1" destOrd="0" presId="urn:microsoft.com/office/officeart/2005/8/layout/lProcess2"/>
    <dgm:cxn modelId="{F81BE3DE-278C-4BBB-8E5E-236C2B280EAE}" type="presOf" srcId="{A42893AE-4C48-4D84-BAFC-70802BE6A352}" destId="{7EF0F7DF-3551-4F93-9367-E59D871A5BD3}" srcOrd="0" destOrd="0" presId="urn:microsoft.com/office/officeart/2005/8/layout/lProcess2"/>
    <dgm:cxn modelId="{6ACE26E6-DFFE-44BC-A24C-94D8FCBA48FD}" type="presOf" srcId="{4AA1C75B-2CED-4EC5-BE3E-BBB3FB569DEC}" destId="{517B840B-0283-4005-A104-B6393B450AF1}" srcOrd="0" destOrd="0" presId="urn:microsoft.com/office/officeart/2005/8/layout/lProcess2"/>
    <dgm:cxn modelId="{B4B832E8-2303-44E8-89FA-F196D85F89FB}" type="presOf" srcId="{B3D19D3B-CB69-493B-AAFE-464ADE81B281}" destId="{DC122E34-1ED7-48BF-8C17-0DA8859C934F}" srcOrd="0" destOrd="0" presId="urn:microsoft.com/office/officeart/2005/8/layout/lProcess2"/>
    <dgm:cxn modelId="{13E348E8-2A59-4779-8775-7257038E2F65}" type="presOf" srcId="{49FEE5DF-803F-4ADC-965C-BE929F832D16}" destId="{A7E70638-2ED9-49F8-9A55-2444516EDA22}" srcOrd="0" destOrd="0" presId="urn:microsoft.com/office/officeart/2005/8/layout/lProcess2"/>
    <dgm:cxn modelId="{4E6CE1E8-8A8C-47AF-A814-22E6392066C1}" srcId="{23663F2A-F87C-4E6B-B87B-C02CD5D826A6}" destId="{272CAAB8-328C-452C-B674-8CCBC40EB4D6}" srcOrd="3" destOrd="0" parTransId="{8E5AD043-4A0B-4968-94A4-56E0A878B149}" sibTransId="{4C45CFCB-A8CD-4719-A6D1-9FD4AF3BBC3B}"/>
    <dgm:cxn modelId="{8BA4B9E9-C6B0-4C1E-98A2-9030660A77F2}" type="presOf" srcId="{D44F0A3D-2099-4A9B-9426-754EEFCE085D}" destId="{FC333E13-CB42-44C6-BEDD-1A6B88B71425}" srcOrd="0" destOrd="0" presId="urn:microsoft.com/office/officeart/2005/8/layout/lProcess2"/>
    <dgm:cxn modelId="{7263C9E9-AB81-40DC-AA21-A0EEECD0F02E}" type="presOf" srcId="{3A3210D5-5441-45AA-AD2B-5E6E1A86F205}" destId="{F322C6E7-D6C6-4768-8BB8-4468BE0CEC6C}" srcOrd="0" destOrd="0" presId="urn:microsoft.com/office/officeart/2005/8/layout/lProcess2"/>
    <dgm:cxn modelId="{419C21EA-C98C-4255-B3AD-AB907B7364CF}" type="presOf" srcId="{01D35367-5361-4BC1-9233-9FE7C4580D5C}" destId="{51FDD69B-156B-493E-BE04-1C318DFCE27C}" srcOrd="1" destOrd="0" presId="urn:microsoft.com/office/officeart/2005/8/layout/lProcess2"/>
    <dgm:cxn modelId="{AA1F2EEA-7596-4720-8A46-CD04B3BA0028}" type="presOf" srcId="{D23029C1-A8A9-48D5-95E9-D7F221DFF249}" destId="{FD9747E0-93C9-49A2-9A90-7ADE6040C8C1}" srcOrd="0" destOrd="0" presId="urn:microsoft.com/office/officeart/2005/8/layout/lProcess2"/>
    <dgm:cxn modelId="{D86267ED-AD35-492D-A763-4CB0479CABCD}" type="presOf" srcId="{D23029C1-A8A9-48D5-95E9-D7F221DFF249}" destId="{63EB9FA4-FF1B-408B-B93C-D26467F5AB12}" srcOrd="1" destOrd="0" presId="urn:microsoft.com/office/officeart/2005/8/layout/lProcess2"/>
    <dgm:cxn modelId="{0B0288ED-FA6B-4E11-9FBC-5F02EC5A54EC}" srcId="{A3DF5D48-0B3B-4CA0-84DF-4470886606FA}" destId="{80495FCF-9AAD-4A18-B2A2-0DEFC875B6A0}" srcOrd="0" destOrd="0" parTransId="{AC823B56-FA8E-4FE5-B1BA-FF14384B65AC}" sibTransId="{B281D266-FCAF-4FCF-BEB4-68EA487B93BF}"/>
    <dgm:cxn modelId="{60BB44EF-5E1D-4750-A196-AA5F8872922E}" type="presOf" srcId="{BB2A0581-0F53-423D-B908-43EB45C6E227}" destId="{FD7FD2E4-2A4A-41D0-A312-639AE90A24C6}" srcOrd="0" destOrd="0" presId="urn:microsoft.com/office/officeart/2005/8/layout/lProcess2"/>
    <dgm:cxn modelId="{727BC6EF-636E-4A4B-AEBE-3BD4B94BC7A7}" type="presOf" srcId="{4F22B388-33B4-4C18-BA78-469024C3990F}" destId="{CF79BC19-0F52-4A7A-B98E-9285215DA51A}" srcOrd="1" destOrd="0" presId="urn:microsoft.com/office/officeart/2005/8/layout/lProcess2"/>
    <dgm:cxn modelId="{D64DACF2-0B2E-4DA1-B940-7547F773A80B}" type="presOf" srcId="{23663F2A-F87C-4E6B-B87B-C02CD5D826A6}" destId="{7052D1B4-6292-4CB2-A0F7-C309161393B0}" srcOrd="1" destOrd="0" presId="urn:microsoft.com/office/officeart/2005/8/layout/lProcess2"/>
    <dgm:cxn modelId="{9136DDF5-77A2-484A-B031-DEDD93D31716}" srcId="{A3DF5D48-0B3B-4CA0-84DF-4470886606FA}" destId="{909DCA73-4CF8-4F1E-9B76-6A3F42F614F6}" srcOrd="1" destOrd="0" parTransId="{9B280C39-582C-4023-987D-76823B5D627C}" sibTransId="{2CCAC936-AA95-4E0F-A573-4DF8164A05BC}"/>
    <dgm:cxn modelId="{CF092DF6-63FD-40A0-BB7F-F05F30BB8DC2}" srcId="{01D35367-5361-4BC1-9233-9FE7C4580D5C}" destId="{26754B42-A0A5-47DB-9A95-033994A3230B}" srcOrd="3" destOrd="0" parTransId="{0D979461-E3F7-4854-BB27-2D8990E83797}" sibTransId="{6332B983-FC0B-4994-A239-A3AD27178FAC}"/>
    <dgm:cxn modelId="{92C69FF6-6FB0-4887-9239-A04D2408AD16}" srcId="{4F22B388-33B4-4C18-BA78-469024C3990F}" destId="{4FED1A7C-1772-411D-8B35-7FB3831C4F32}" srcOrd="4" destOrd="0" parTransId="{B280A2C2-197A-481F-89E5-AA5346272F54}" sibTransId="{7284ED05-A103-491C-A673-FDE3B8CFE4C2}"/>
    <dgm:cxn modelId="{0823D1F8-A18D-4EC4-A1F5-F01EE62848C9}" type="presOf" srcId="{E269AE19-11B7-445F-AC69-F6B2CE42A727}" destId="{2DD587BA-3B5D-473F-B62D-7A9410469E0A}" srcOrd="1" destOrd="0" presId="urn:microsoft.com/office/officeart/2005/8/layout/lProcess2"/>
    <dgm:cxn modelId="{B20DD8FD-5A9F-4430-AC14-67C4AA6D800A}" type="presOf" srcId="{85A775CC-D60E-4428-BDF5-EC35354D9A16}" destId="{3B1EEA99-EF1F-4630-965B-75DB2406914F}" srcOrd="0" destOrd="0" presId="urn:microsoft.com/office/officeart/2005/8/layout/lProcess2"/>
    <dgm:cxn modelId="{AC7A89FE-9B19-428B-9FDE-F061A8D99DA7}" srcId="{01D35367-5361-4BC1-9233-9FE7C4580D5C}" destId="{BB2A0581-0F53-423D-B908-43EB45C6E227}" srcOrd="5" destOrd="0" parTransId="{55AC027D-E725-4B45-843B-721C19927B7C}" sibTransId="{29C711BF-81DB-4785-B814-92D7921138A3}"/>
    <dgm:cxn modelId="{FA722AFF-8526-4DC7-AD9E-8A3F07234BAF}" srcId="{47AC8A97-AE1C-4D64-8537-CED6E7233394}" destId="{84322958-90FE-4027-9C91-677C6D07C85C}" srcOrd="2" destOrd="0" parTransId="{2E344A90-6559-4372-A9B2-76CFCBF22DD5}" sibTransId="{D6CDA735-DC78-401B-A5EE-58EA30C88ECB}"/>
    <dgm:cxn modelId="{6D42CDFF-243D-4738-B739-4A467AE6E67B}" srcId="{CD5DD1C9-FD99-4B7B-9052-C5DEAFEC498C}" destId="{05A47ECC-5639-4B0A-A113-E2395109CE51}" srcOrd="1" destOrd="0" parTransId="{DFF0BD81-22D9-4B4F-9747-8A54F42C5B08}" sibTransId="{F33B4AD0-7F6E-4CE7-99BC-9808B5EC483D}"/>
    <dgm:cxn modelId="{3BE28AB8-7F20-44A9-BB41-230D032198C6}" type="presParOf" srcId="{FC333E13-CB42-44C6-BEDD-1A6B88B71425}" destId="{FE145E56-D0FB-439B-9970-F32E08DA7251}" srcOrd="0" destOrd="0" presId="urn:microsoft.com/office/officeart/2005/8/layout/lProcess2"/>
    <dgm:cxn modelId="{A60782CB-DFCF-4FD4-80AD-0622CC104B1E}" type="presParOf" srcId="{FE145E56-D0FB-439B-9970-F32E08DA7251}" destId="{41CBA4F6-B7D8-4D02-8550-2D3246111D2A}" srcOrd="0" destOrd="0" presId="urn:microsoft.com/office/officeart/2005/8/layout/lProcess2"/>
    <dgm:cxn modelId="{15859C5B-AC9C-4772-B348-BA333B09094B}" type="presParOf" srcId="{FE145E56-D0FB-439B-9970-F32E08DA7251}" destId="{7EC0DF5C-EEA2-4B26-8470-22EEA7664A50}" srcOrd="1" destOrd="0" presId="urn:microsoft.com/office/officeart/2005/8/layout/lProcess2"/>
    <dgm:cxn modelId="{F583BFA8-6E6C-4066-893F-196584549F65}" type="presParOf" srcId="{FE145E56-D0FB-439B-9970-F32E08DA7251}" destId="{C91A7893-0D76-47EE-9918-A72D3A20B301}" srcOrd="2" destOrd="0" presId="urn:microsoft.com/office/officeart/2005/8/layout/lProcess2"/>
    <dgm:cxn modelId="{D4A00DAC-3C0D-4BB5-B553-49B02686F9F9}" type="presParOf" srcId="{C91A7893-0D76-47EE-9918-A72D3A20B301}" destId="{F7C320AC-E38C-4BBF-A866-CD90CFD27778}" srcOrd="0" destOrd="0" presId="urn:microsoft.com/office/officeart/2005/8/layout/lProcess2"/>
    <dgm:cxn modelId="{F40C69C1-7642-42EE-9BC5-0738384447E5}" type="presParOf" srcId="{F7C320AC-E38C-4BBF-A866-CD90CFD27778}" destId="{9BCCB492-30F8-4D33-BF36-C00030F678FB}" srcOrd="0" destOrd="0" presId="urn:microsoft.com/office/officeart/2005/8/layout/lProcess2"/>
    <dgm:cxn modelId="{1CF958E0-74EA-4DB7-8A03-F3B02632EAE4}" type="presParOf" srcId="{F7C320AC-E38C-4BBF-A866-CD90CFD27778}" destId="{12A74478-B4DF-4256-9959-43F69EC40128}" srcOrd="1" destOrd="0" presId="urn:microsoft.com/office/officeart/2005/8/layout/lProcess2"/>
    <dgm:cxn modelId="{28379C36-17A9-4792-A055-CCA26DAD21B3}" type="presParOf" srcId="{F7C320AC-E38C-4BBF-A866-CD90CFD27778}" destId="{74630F83-36F4-490E-8747-D4C4245FB4B9}" srcOrd="2" destOrd="0" presId="urn:microsoft.com/office/officeart/2005/8/layout/lProcess2"/>
    <dgm:cxn modelId="{D288C560-CC2E-4146-BE2A-4360FAE9B9E7}" type="presParOf" srcId="{F7C320AC-E38C-4BBF-A866-CD90CFD27778}" destId="{6B19EB12-6CA6-4C87-8D56-94E017317444}" srcOrd="3" destOrd="0" presId="urn:microsoft.com/office/officeart/2005/8/layout/lProcess2"/>
    <dgm:cxn modelId="{DF152DCD-2FEA-4A8F-8120-499543E5164B}" type="presParOf" srcId="{F7C320AC-E38C-4BBF-A866-CD90CFD27778}" destId="{381160A5-E038-4504-AE80-2D1FA5E5D056}" srcOrd="4" destOrd="0" presId="urn:microsoft.com/office/officeart/2005/8/layout/lProcess2"/>
    <dgm:cxn modelId="{95DDE2AF-69AA-46B1-9682-BC3273EF5DE3}" type="presParOf" srcId="{F7C320AC-E38C-4BBF-A866-CD90CFD27778}" destId="{E68B89A4-72D8-4ADC-AD0A-A5E2D27076EC}" srcOrd="5" destOrd="0" presId="urn:microsoft.com/office/officeart/2005/8/layout/lProcess2"/>
    <dgm:cxn modelId="{2326971F-7429-4415-80D2-62F06948DA26}" type="presParOf" srcId="{F7C320AC-E38C-4BBF-A866-CD90CFD27778}" destId="{D4316703-FC6C-4BCC-86BE-C31938419920}" srcOrd="6" destOrd="0" presId="urn:microsoft.com/office/officeart/2005/8/layout/lProcess2"/>
    <dgm:cxn modelId="{EFC0EC41-E867-4351-9EEE-CB9B153E3477}" type="presParOf" srcId="{F7C320AC-E38C-4BBF-A866-CD90CFD27778}" destId="{6938F6FE-1A17-4BE0-A510-C2F90245DD89}" srcOrd="7" destOrd="0" presId="urn:microsoft.com/office/officeart/2005/8/layout/lProcess2"/>
    <dgm:cxn modelId="{AE8E63B0-92B5-43A8-A460-1020F6B0ECD4}" type="presParOf" srcId="{F7C320AC-E38C-4BBF-A866-CD90CFD27778}" destId="{35320837-5B17-4193-9574-5CBF4A36BA38}" srcOrd="8" destOrd="0" presId="urn:microsoft.com/office/officeart/2005/8/layout/lProcess2"/>
    <dgm:cxn modelId="{EB29EF4A-1ABE-4FE6-9C8B-63DD496BF749}" type="presParOf" srcId="{F7C320AC-E38C-4BBF-A866-CD90CFD27778}" destId="{CF6AA3A6-E7D8-4588-9037-C9F42FB0A997}" srcOrd="9" destOrd="0" presId="urn:microsoft.com/office/officeart/2005/8/layout/lProcess2"/>
    <dgm:cxn modelId="{4F14C8AE-AC99-4C2E-A794-E2F451EDF810}" type="presParOf" srcId="{F7C320AC-E38C-4BBF-A866-CD90CFD27778}" destId="{0279FF88-477E-4A00-ABDD-560954F6E3FC}" srcOrd="10" destOrd="0" presId="urn:microsoft.com/office/officeart/2005/8/layout/lProcess2"/>
    <dgm:cxn modelId="{951BC07C-CE48-4E3F-9A83-B291B4985492}" type="presParOf" srcId="{FC333E13-CB42-44C6-BEDD-1A6B88B71425}" destId="{EED6681A-2C0C-4F0F-BC8A-B1FA0CF2A583}" srcOrd="1" destOrd="0" presId="urn:microsoft.com/office/officeart/2005/8/layout/lProcess2"/>
    <dgm:cxn modelId="{90D87C2D-5114-4572-92BF-9349D541C2F0}" type="presParOf" srcId="{FC333E13-CB42-44C6-BEDD-1A6B88B71425}" destId="{E44A0BDD-3D38-4F45-B7A3-4FF4E8041D2E}" srcOrd="2" destOrd="0" presId="urn:microsoft.com/office/officeart/2005/8/layout/lProcess2"/>
    <dgm:cxn modelId="{B9091FB7-8DB0-4EBF-A19F-84FA795B51A8}" type="presParOf" srcId="{E44A0BDD-3D38-4F45-B7A3-4FF4E8041D2E}" destId="{5E93341F-696C-4B30-A28E-61EC5F1A0AE3}" srcOrd="0" destOrd="0" presId="urn:microsoft.com/office/officeart/2005/8/layout/lProcess2"/>
    <dgm:cxn modelId="{FDF35F99-5A81-4883-BA7B-A84240D3EA04}" type="presParOf" srcId="{E44A0BDD-3D38-4F45-B7A3-4FF4E8041D2E}" destId="{2DD587BA-3B5D-473F-B62D-7A9410469E0A}" srcOrd="1" destOrd="0" presId="urn:microsoft.com/office/officeart/2005/8/layout/lProcess2"/>
    <dgm:cxn modelId="{AB302839-959B-4814-8827-0BC8AD305D78}" type="presParOf" srcId="{E44A0BDD-3D38-4F45-B7A3-4FF4E8041D2E}" destId="{67EAC3DB-A046-4413-B26A-7A117580C9E9}" srcOrd="2" destOrd="0" presId="urn:microsoft.com/office/officeart/2005/8/layout/lProcess2"/>
    <dgm:cxn modelId="{DF3533D8-EE6B-4FDE-BBB3-2A2A3C349CB9}" type="presParOf" srcId="{67EAC3DB-A046-4413-B26A-7A117580C9E9}" destId="{2BAE7955-CF31-4638-87ED-A1A7D1764D6A}" srcOrd="0" destOrd="0" presId="urn:microsoft.com/office/officeart/2005/8/layout/lProcess2"/>
    <dgm:cxn modelId="{86C4331B-3FCF-477D-8776-5A47A9F4B11D}" type="presParOf" srcId="{2BAE7955-CF31-4638-87ED-A1A7D1764D6A}" destId="{E828613E-6A97-401F-8C36-DD9EF7BA964D}" srcOrd="0" destOrd="0" presId="urn:microsoft.com/office/officeart/2005/8/layout/lProcess2"/>
    <dgm:cxn modelId="{FB951D2A-2DE1-4D09-A651-EC10CA67A39A}" type="presParOf" srcId="{2BAE7955-CF31-4638-87ED-A1A7D1764D6A}" destId="{0D18A6CA-B8B8-46F2-80C2-534CA7AE6393}" srcOrd="1" destOrd="0" presId="urn:microsoft.com/office/officeart/2005/8/layout/lProcess2"/>
    <dgm:cxn modelId="{21FAF988-3A7F-45B8-8D67-D104170925DE}" type="presParOf" srcId="{2BAE7955-CF31-4638-87ED-A1A7D1764D6A}" destId="{D5FE26A9-1101-4572-BC8C-8622C776D45E}" srcOrd="2" destOrd="0" presId="urn:microsoft.com/office/officeart/2005/8/layout/lProcess2"/>
    <dgm:cxn modelId="{EFBB104D-FF14-4308-82B1-FBE49BA710DA}" type="presParOf" srcId="{2BAE7955-CF31-4638-87ED-A1A7D1764D6A}" destId="{319956CD-C3B8-4BC8-9A49-98874674E4B1}" srcOrd="3" destOrd="0" presId="urn:microsoft.com/office/officeart/2005/8/layout/lProcess2"/>
    <dgm:cxn modelId="{B58F6727-C32B-4529-8296-43F12C669F87}" type="presParOf" srcId="{2BAE7955-CF31-4638-87ED-A1A7D1764D6A}" destId="{F322C6E7-D6C6-4768-8BB8-4468BE0CEC6C}" srcOrd="4" destOrd="0" presId="urn:microsoft.com/office/officeart/2005/8/layout/lProcess2"/>
    <dgm:cxn modelId="{150A6815-6981-43B1-B098-A2194EB12AE3}" type="presParOf" srcId="{2BAE7955-CF31-4638-87ED-A1A7D1764D6A}" destId="{F8393ABA-5BDC-4305-821D-D92638D90C6F}" srcOrd="5" destOrd="0" presId="urn:microsoft.com/office/officeart/2005/8/layout/lProcess2"/>
    <dgm:cxn modelId="{001E3954-E9F6-4263-ABF0-192C48908C60}" type="presParOf" srcId="{2BAE7955-CF31-4638-87ED-A1A7D1764D6A}" destId="{EEDF7D06-7297-4542-B7BE-2819C9ECEB6E}" srcOrd="6" destOrd="0" presId="urn:microsoft.com/office/officeart/2005/8/layout/lProcess2"/>
    <dgm:cxn modelId="{4AD90177-425E-488E-A53C-12934796603F}" type="presParOf" srcId="{2BAE7955-CF31-4638-87ED-A1A7D1764D6A}" destId="{663BCADA-D14E-4DD7-ABDD-2B68EB678BED}" srcOrd="7" destOrd="0" presId="urn:microsoft.com/office/officeart/2005/8/layout/lProcess2"/>
    <dgm:cxn modelId="{123C39F0-070C-4E23-9AC9-884F796013F2}" type="presParOf" srcId="{2BAE7955-CF31-4638-87ED-A1A7D1764D6A}" destId="{FC2558CF-6E3B-4BF2-B235-6528E0EF13B3}" srcOrd="8" destOrd="0" presId="urn:microsoft.com/office/officeart/2005/8/layout/lProcess2"/>
    <dgm:cxn modelId="{E6957A26-32AA-401A-848C-BA3F3045BDE2}" type="presParOf" srcId="{2BAE7955-CF31-4638-87ED-A1A7D1764D6A}" destId="{E3365FA2-1D67-4382-AF48-719718F0071E}" srcOrd="9" destOrd="0" presId="urn:microsoft.com/office/officeart/2005/8/layout/lProcess2"/>
    <dgm:cxn modelId="{4783223B-D793-453D-A07C-7FB684929900}" type="presParOf" srcId="{2BAE7955-CF31-4638-87ED-A1A7D1764D6A}" destId="{A516ED5C-724D-46B9-9A77-5BB3D419E6CC}" srcOrd="10" destOrd="0" presId="urn:microsoft.com/office/officeart/2005/8/layout/lProcess2"/>
    <dgm:cxn modelId="{E67B9DE4-1612-4667-BAB6-83AD168E208D}" type="presParOf" srcId="{2BAE7955-CF31-4638-87ED-A1A7D1764D6A}" destId="{CBD330D1-A7EA-4500-840C-5F865793139F}" srcOrd="11" destOrd="0" presId="urn:microsoft.com/office/officeart/2005/8/layout/lProcess2"/>
    <dgm:cxn modelId="{C84E9BD4-27C6-4CFF-A75E-B34B057CAA33}" type="presParOf" srcId="{2BAE7955-CF31-4638-87ED-A1A7D1764D6A}" destId="{945C6504-FA75-4E8F-974D-82DBC7BD202D}" srcOrd="12" destOrd="0" presId="urn:microsoft.com/office/officeart/2005/8/layout/lProcess2"/>
    <dgm:cxn modelId="{05C8F414-8A96-4420-AAB3-EF2F9AE3E5BE}" type="presParOf" srcId="{2BAE7955-CF31-4638-87ED-A1A7D1764D6A}" destId="{20578A0C-4C2B-4272-B361-8BE8E25C965C}" srcOrd="13" destOrd="0" presId="urn:microsoft.com/office/officeart/2005/8/layout/lProcess2"/>
    <dgm:cxn modelId="{33C9B8A7-09AE-47A4-B0AD-5A6A08D6A362}" type="presParOf" srcId="{2BAE7955-CF31-4638-87ED-A1A7D1764D6A}" destId="{7EF0F7DF-3551-4F93-9367-E59D871A5BD3}" srcOrd="14" destOrd="0" presId="urn:microsoft.com/office/officeart/2005/8/layout/lProcess2"/>
    <dgm:cxn modelId="{3D7AAD80-04BD-4D8B-A682-027BB42382CE}" type="presParOf" srcId="{FC333E13-CB42-44C6-BEDD-1A6B88B71425}" destId="{3A0926DD-3013-4005-8B2D-FE626BDF0757}" srcOrd="3" destOrd="0" presId="urn:microsoft.com/office/officeart/2005/8/layout/lProcess2"/>
    <dgm:cxn modelId="{FF71BE22-FA8E-4A2E-87F4-4B37C0B09AA2}" type="presParOf" srcId="{FC333E13-CB42-44C6-BEDD-1A6B88B71425}" destId="{283BFD5B-CB21-4A6F-999F-FBDEA910B081}" srcOrd="4" destOrd="0" presId="urn:microsoft.com/office/officeart/2005/8/layout/lProcess2"/>
    <dgm:cxn modelId="{50266DE0-4FA0-46CF-B90B-6F84FBEE443B}" type="presParOf" srcId="{283BFD5B-CB21-4A6F-999F-FBDEA910B081}" destId="{6B222F07-75D8-4FEB-8B9C-62BB7227715B}" srcOrd="0" destOrd="0" presId="urn:microsoft.com/office/officeart/2005/8/layout/lProcess2"/>
    <dgm:cxn modelId="{7CFD5679-7C31-4E0C-9CCC-21C9B492EAFB}" type="presParOf" srcId="{283BFD5B-CB21-4A6F-999F-FBDEA910B081}" destId="{51FDD69B-156B-493E-BE04-1C318DFCE27C}" srcOrd="1" destOrd="0" presId="urn:microsoft.com/office/officeart/2005/8/layout/lProcess2"/>
    <dgm:cxn modelId="{7183911A-4023-4E79-AFFF-5A8EBEA49369}" type="presParOf" srcId="{283BFD5B-CB21-4A6F-999F-FBDEA910B081}" destId="{D833EB95-BEC4-4DF6-B819-211176867C25}" srcOrd="2" destOrd="0" presId="urn:microsoft.com/office/officeart/2005/8/layout/lProcess2"/>
    <dgm:cxn modelId="{83A81F61-7599-40B2-8B47-FE4ED19360AA}" type="presParOf" srcId="{D833EB95-BEC4-4DF6-B819-211176867C25}" destId="{F00AA9B7-E9A1-4CBE-A798-5684B204BE87}" srcOrd="0" destOrd="0" presId="urn:microsoft.com/office/officeart/2005/8/layout/lProcess2"/>
    <dgm:cxn modelId="{A874B9C2-4FE8-40A8-8923-2883622E792C}" type="presParOf" srcId="{F00AA9B7-E9A1-4CBE-A798-5684B204BE87}" destId="{F2C35471-D406-4751-B085-65FD1495161D}" srcOrd="0" destOrd="0" presId="urn:microsoft.com/office/officeart/2005/8/layout/lProcess2"/>
    <dgm:cxn modelId="{DF7F57D8-E21C-49C7-9F6A-23581E754194}" type="presParOf" srcId="{F00AA9B7-E9A1-4CBE-A798-5684B204BE87}" destId="{2789E7DE-606B-46A6-97D0-19BE7D95D6EB}" srcOrd="1" destOrd="0" presId="urn:microsoft.com/office/officeart/2005/8/layout/lProcess2"/>
    <dgm:cxn modelId="{C81A7A65-1F55-4FE8-8379-0AC7CB1D0157}" type="presParOf" srcId="{F00AA9B7-E9A1-4CBE-A798-5684B204BE87}" destId="{87B41115-5B2C-437B-AB3E-79F9CE7609BB}" srcOrd="2" destOrd="0" presId="urn:microsoft.com/office/officeart/2005/8/layout/lProcess2"/>
    <dgm:cxn modelId="{B4F79A0A-D8EC-440B-A474-DA4C3F91114F}" type="presParOf" srcId="{F00AA9B7-E9A1-4CBE-A798-5684B204BE87}" destId="{8072B061-35AC-4F7B-ADF4-A10BC2E68A94}" srcOrd="3" destOrd="0" presId="urn:microsoft.com/office/officeart/2005/8/layout/lProcess2"/>
    <dgm:cxn modelId="{99C56847-8A4B-4153-A717-89F3A093E27F}" type="presParOf" srcId="{F00AA9B7-E9A1-4CBE-A798-5684B204BE87}" destId="{83BF3D23-399A-41B9-BD99-C8B04D1C7C1C}" srcOrd="4" destOrd="0" presId="urn:microsoft.com/office/officeart/2005/8/layout/lProcess2"/>
    <dgm:cxn modelId="{C8CC5E9C-CC96-40CE-9609-43767DE049AF}" type="presParOf" srcId="{F00AA9B7-E9A1-4CBE-A798-5684B204BE87}" destId="{EC70A8B1-05EB-4309-90DD-0CB4CB6C9801}" srcOrd="5" destOrd="0" presId="urn:microsoft.com/office/officeart/2005/8/layout/lProcess2"/>
    <dgm:cxn modelId="{2F22097D-955E-42DA-9EB1-E40E433CE1F9}" type="presParOf" srcId="{F00AA9B7-E9A1-4CBE-A798-5684B204BE87}" destId="{31E41BA5-5B08-40FF-9325-FEFB7A6BB2AA}" srcOrd="6" destOrd="0" presId="urn:microsoft.com/office/officeart/2005/8/layout/lProcess2"/>
    <dgm:cxn modelId="{365F0752-2DA3-443F-B39B-D3F65F0727BF}" type="presParOf" srcId="{F00AA9B7-E9A1-4CBE-A798-5684B204BE87}" destId="{8D57D165-4548-4AF2-BA65-7C9C02CDE227}" srcOrd="7" destOrd="0" presId="urn:microsoft.com/office/officeart/2005/8/layout/lProcess2"/>
    <dgm:cxn modelId="{350DD68A-F099-46FF-A287-32B3D38E061F}" type="presParOf" srcId="{F00AA9B7-E9A1-4CBE-A798-5684B204BE87}" destId="{FCF7F884-A6E4-404B-BF10-0D60AEAD0629}" srcOrd="8" destOrd="0" presId="urn:microsoft.com/office/officeart/2005/8/layout/lProcess2"/>
    <dgm:cxn modelId="{725D70D6-E57D-44C7-A85E-ED987E953485}" type="presParOf" srcId="{F00AA9B7-E9A1-4CBE-A798-5684B204BE87}" destId="{A323D16E-77CB-4CE5-A252-6F20D0110EE4}" srcOrd="9" destOrd="0" presId="urn:microsoft.com/office/officeart/2005/8/layout/lProcess2"/>
    <dgm:cxn modelId="{BB937B53-476A-45E8-AAAB-473363458BBD}" type="presParOf" srcId="{F00AA9B7-E9A1-4CBE-A798-5684B204BE87}" destId="{FD7FD2E4-2A4A-41D0-A312-639AE90A24C6}" srcOrd="10" destOrd="0" presId="urn:microsoft.com/office/officeart/2005/8/layout/lProcess2"/>
    <dgm:cxn modelId="{C2DBBEB7-0E88-4C3E-AE82-329DA85813ED}" type="presParOf" srcId="{F00AA9B7-E9A1-4CBE-A798-5684B204BE87}" destId="{731291A5-CE81-4FE2-9785-CFEEE3CDE989}" srcOrd="11" destOrd="0" presId="urn:microsoft.com/office/officeart/2005/8/layout/lProcess2"/>
    <dgm:cxn modelId="{5C0BBADF-35D8-4286-B7C4-286F4194DEB1}" type="presParOf" srcId="{F00AA9B7-E9A1-4CBE-A798-5684B204BE87}" destId="{AE985EBC-F2D0-49BA-8BA4-71FC15740138}" srcOrd="12" destOrd="0" presId="urn:microsoft.com/office/officeart/2005/8/layout/lProcess2"/>
    <dgm:cxn modelId="{88652D38-0570-44E2-B5CA-5D5D4F3FFA2B}" type="presParOf" srcId="{FC333E13-CB42-44C6-BEDD-1A6B88B71425}" destId="{80108631-74F7-4E2A-8D4F-E63B183F797A}" srcOrd="5" destOrd="0" presId="urn:microsoft.com/office/officeart/2005/8/layout/lProcess2"/>
    <dgm:cxn modelId="{6FF37083-FB23-49AF-AE03-FA4E904BDB1F}" type="presParOf" srcId="{FC333E13-CB42-44C6-BEDD-1A6B88B71425}" destId="{7D185752-F7BA-422E-A1D0-0321B00F1C90}" srcOrd="6" destOrd="0" presId="urn:microsoft.com/office/officeart/2005/8/layout/lProcess2"/>
    <dgm:cxn modelId="{7C94B572-32E0-4822-8049-38AD21709C52}" type="presParOf" srcId="{7D185752-F7BA-422E-A1D0-0321B00F1C90}" destId="{1B19C7B7-B620-48B9-ADC9-725F68F7D21F}" srcOrd="0" destOrd="0" presId="urn:microsoft.com/office/officeart/2005/8/layout/lProcess2"/>
    <dgm:cxn modelId="{F584EBA7-5D59-40BF-9CEE-C6B4E4653DB5}" type="presParOf" srcId="{7D185752-F7BA-422E-A1D0-0321B00F1C90}" destId="{7052D1B4-6292-4CB2-A0F7-C309161393B0}" srcOrd="1" destOrd="0" presId="urn:microsoft.com/office/officeart/2005/8/layout/lProcess2"/>
    <dgm:cxn modelId="{F37010E4-C9E5-45F9-8420-F2F1E3385BD8}" type="presParOf" srcId="{7D185752-F7BA-422E-A1D0-0321B00F1C90}" destId="{2BA85A92-AC8F-4B4D-809D-9971693CCECC}" srcOrd="2" destOrd="0" presId="urn:microsoft.com/office/officeart/2005/8/layout/lProcess2"/>
    <dgm:cxn modelId="{48E16A8D-8E14-4F6A-87FF-CE12E23B03D4}" type="presParOf" srcId="{2BA85A92-AC8F-4B4D-809D-9971693CCECC}" destId="{03A03092-F6E6-4D49-9A49-54F91346591F}" srcOrd="0" destOrd="0" presId="urn:microsoft.com/office/officeart/2005/8/layout/lProcess2"/>
    <dgm:cxn modelId="{EC8518B4-52C0-40DD-B5EF-5FB3B5549969}" type="presParOf" srcId="{03A03092-F6E6-4D49-9A49-54F91346591F}" destId="{AF1E21FA-E6C7-412A-9D17-16ACA85555BE}" srcOrd="0" destOrd="0" presId="urn:microsoft.com/office/officeart/2005/8/layout/lProcess2"/>
    <dgm:cxn modelId="{F80961C5-977D-4206-A43A-2386BD77138D}" type="presParOf" srcId="{03A03092-F6E6-4D49-9A49-54F91346591F}" destId="{A719A829-1C75-45AF-917D-C34C9DFA95DE}" srcOrd="1" destOrd="0" presId="urn:microsoft.com/office/officeart/2005/8/layout/lProcess2"/>
    <dgm:cxn modelId="{22855177-07E0-4B7E-8BED-DFF920F9DBEF}" type="presParOf" srcId="{03A03092-F6E6-4D49-9A49-54F91346591F}" destId="{EFB1CEB8-9D32-4932-98F8-A76D7F47B535}" srcOrd="2" destOrd="0" presId="urn:microsoft.com/office/officeart/2005/8/layout/lProcess2"/>
    <dgm:cxn modelId="{8AFBA868-0E70-4722-A45C-A9A39F727D7A}" type="presParOf" srcId="{03A03092-F6E6-4D49-9A49-54F91346591F}" destId="{75D56103-5346-4C9B-9951-EABE8420A963}" srcOrd="3" destOrd="0" presId="urn:microsoft.com/office/officeart/2005/8/layout/lProcess2"/>
    <dgm:cxn modelId="{7CFFFDBC-DAE3-4F23-B6F5-8B3277813854}" type="presParOf" srcId="{03A03092-F6E6-4D49-9A49-54F91346591F}" destId="{7FDE5056-C870-41A3-A778-36A5BBCB7276}" srcOrd="4" destOrd="0" presId="urn:microsoft.com/office/officeart/2005/8/layout/lProcess2"/>
    <dgm:cxn modelId="{1B27AFCA-056C-40B3-80EC-5D2ECB5A9EAA}" type="presParOf" srcId="{03A03092-F6E6-4D49-9A49-54F91346591F}" destId="{37229AFF-EC84-4F94-A066-43557C9E478F}" srcOrd="5" destOrd="0" presId="urn:microsoft.com/office/officeart/2005/8/layout/lProcess2"/>
    <dgm:cxn modelId="{27A2D9BC-E736-438C-A315-F4757439337D}" type="presParOf" srcId="{03A03092-F6E6-4D49-9A49-54F91346591F}" destId="{94829F4F-E422-4E6B-B1FE-4C98E22B4707}" srcOrd="6" destOrd="0" presId="urn:microsoft.com/office/officeart/2005/8/layout/lProcess2"/>
    <dgm:cxn modelId="{EF172518-D417-4D74-A82B-D810AF02264B}" type="presParOf" srcId="{03A03092-F6E6-4D49-9A49-54F91346591F}" destId="{152BC1CE-7AE8-48E1-82E3-EE25B9E9A4FB}" srcOrd="7" destOrd="0" presId="urn:microsoft.com/office/officeart/2005/8/layout/lProcess2"/>
    <dgm:cxn modelId="{7C940917-802A-429B-BDEE-595FDF5E7640}" type="presParOf" srcId="{03A03092-F6E6-4D49-9A49-54F91346591F}" destId="{517B840B-0283-4005-A104-B6393B450AF1}" srcOrd="8" destOrd="0" presId="urn:microsoft.com/office/officeart/2005/8/layout/lProcess2"/>
    <dgm:cxn modelId="{C6C91B64-E916-49B7-A937-01EF8E606E96}" type="presParOf" srcId="{03A03092-F6E6-4D49-9A49-54F91346591F}" destId="{5BB8BF9B-23E8-409D-B53C-86929841087A}" srcOrd="9" destOrd="0" presId="urn:microsoft.com/office/officeart/2005/8/layout/lProcess2"/>
    <dgm:cxn modelId="{499B2FC9-6281-4A56-B0CF-77F58F776EAC}" type="presParOf" srcId="{03A03092-F6E6-4D49-9A49-54F91346591F}" destId="{0A58BFB1-99A3-4B0D-B5DC-C37553E7FB10}" srcOrd="10" destOrd="0" presId="urn:microsoft.com/office/officeart/2005/8/layout/lProcess2"/>
    <dgm:cxn modelId="{B1C8AF81-F4A5-4752-A728-CAF4714D4D58}" type="presParOf" srcId="{03A03092-F6E6-4D49-9A49-54F91346591F}" destId="{8093E044-E7CF-483A-9877-2D95E0EF12A9}" srcOrd="11" destOrd="0" presId="urn:microsoft.com/office/officeart/2005/8/layout/lProcess2"/>
    <dgm:cxn modelId="{65C0A79F-A8CA-4AB4-A117-5BFC50FA92C5}" type="presParOf" srcId="{03A03092-F6E6-4D49-9A49-54F91346591F}" destId="{79FECED4-163C-4643-B13A-6699CD7EE6B5}" srcOrd="12" destOrd="0" presId="urn:microsoft.com/office/officeart/2005/8/layout/lProcess2"/>
    <dgm:cxn modelId="{A99CAD2D-C390-43B0-83BE-36CB5FCB397C}" type="presParOf" srcId="{FC333E13-CB42-44C6-BEDD-1A6B88B71425}" destId="{81CA03B7-DEB0-4104-BD4C-AF9078DD4C89}" srcOrd="7" destOrd="0" presId="urn:microsoft.com/office/officeart/2005/8/layout/lProcess2"/>
    <dgm:cxn modelId="{3C4AD581-F218-4DA7-AB12-B18210ED0577}" type="presParOf" srcId="{FC333E13-CB42-44C6-BEDD-1A6B88B71425}" destId="{892BE497-1DBC-4ADE-9426-F562673DEFAE}" srcOrd="8" destOrd="0" presId="urn:microsoft.com/office/officeart/2005/8/layout/lProcess2"/>
    <dgm:cxn modelId="{8DA48BD5-7C6B-4588-AB32-88E6A1DA96AB}" type="presParOf" srcId="{892BE497-1DBC-4ADE-9426-F562673DEFAE}" destId="{7D948B6B-A546-4908-9CD7-09BECC1ED49A}" srcOrd="0" destOrd="0" presId="urn:microsoft.com/office/officeart/2005/8/layout/lProcess2"/>
    <dgm:cxn modelId="{87C9B18D-EE54-4E85-886F-63AFD1513315}" type="presParOf" srcId="{892BE497-1DBC-4ADE-9426-F562673DEFAE}" destId="{45DB99BD-2DBB-4EE5-9560-65800D121908}" srcOrd="1" destOrd="0" presId="urn:microsoft.com/office/officeart/2005/8/layout/lProcess2"/>
    <dgm:cxn modelId="{CE8F1EAF-0ABD-4BE7-BDD3-1536B6AFD8B7}" type="presParOf" srcId="{892BE497-1DBC-4ADE-9426-F562673DEFAE}" destId="{FA24BA7A-0455-4763-92AA-9FD5A9A8D8FD}" srcOrd="2" destOrd="0" presId="urn:microsoft.com/office/officeart/2005/8/layout/lProcess2"/>
    <dgm:cxn modelId="{DC6D97F3-6966-45CE-9DDA-5C270102BA3E}" type="presParOf" srcId="{FA24BA7A-0455-4763-92AA-9FD5A9A8D8FD}" destId="{5E1200F6-5BE3-4D4C-B493-9686CAED32A7}" srcOrd="0" destOrd="0" presId="urn:microsoft.com/office/officeart/2005/8/layout/lProcess2"/>
    <dgm:cxn modelId="{043D18AB-1C17-4F40-929F-10AC44C77424}" type="presParOf" srcId="{5E1200F6-5BE3-4D4C-B493-9686CAED32A7}" destId="{5214C292-13C3-4A02-98A2-89C744FF929C}" srcOrd="0" destOrd="0" presId="urn:microsoft.com/office/officeart/2005/8/layout/lProcess2"/>
    <dgm:cxn modelId="{E967A4E3-1146-4A65-B3D7-1A969FABF4FD}" type="presParOf" srcId="{5E1200F6-5BE3-4D4C-B493-9686CAED32A7}" destId="{570103D5-7DA9-467E-9F98-73008B4B87CD}" srcOrd="1" destOrd="0" presId="urn:microsoft.com/office/officeart/2005/8/layout/lProcess2"/>
    <dgm:cxn modelId="{49A67070-37FA-4155-A0B4-EF5E46470412}" type="presParOf" srcId="{5E1200F6-5BE3-4D4C-B493-9686CAED32A7}" destId="{CEAE07A6-DB0F-4AA4-9D98-BDE1EE47040F}" srcOrd="2" destOrd="0" presId="urn:microsoft.com/office/officeart/2005/8/layout/lProcess2"/>
    <dgm:cxn modelId="{0B585C8A-6A98-471B-8303-0211D174A909}" type="presParOf" srcId="{5E1200F6-5BE3-4D4C-B493-9686CAED32A7}" destId="{20603C15-818F-40D4-B213-D17C7949C3E7}" srcOrd="3" destOrd="0" presId="urn:microsoft.com/office/officeart/2005/8/layout/lProcess2"/>
    <dgm:cxn modelId="{74E224DD-C155-41A5-BA19-C4C8BF1F335D}" type="presParOf" srcId="{5E1200F6-5BE3-4D4C-B493-9686CAED32A7}" destId="{BE2745E9-3A50-4293-8527-9394C0F9EBCC}" srcOrd="4" destOrd="0" presId="urn:microsoft.com/office/officeart/2005/8/layout/lProcess2"/>
    <dgm:cxn modelId="{7BF2F485-141C-4408-96B1-1B5546F2A971}" type="presParOf" srcId="{5E1200F6-5BE3-4D4C-B493-9686CAED32A7}" destId="{E9BF84D5-E111-4D3E-B509-BEA6D8E99201}" srcOrd="5" destOrd="0" presId="urn:microsoft.com/office/officeart/2005/8/layout/lProcess2"/>
    <dgm:cxn modelId="{95C5C7E6-232B-423C-9C91-ABC65B01D8E5}" type="presParOf" srcId="{5E1200F6-5BE3-4D4C-B493-9686CAED32A7}" destId="{35EF5491-B961-45F9-BE43-9D65C4936D67}" srcOrd="6" destOrd="0" presId="urn:microsoft.com/office/officeart/2005/8/layout/lProcess2"/>
    <dgm:cxn modelId="{DBD45CB9-E3FD-4849-A276-D873F00668A0}" type="presParOf" srcId="{5E1200F6-5BE3-4D4C-B493-9686CAED32A7}" destId="{757DB07F-6837-4339-84A3-52F90C357E10}" srcOrd="7" destOrd="0" presId="urn:microsoft.com/office/officeart/2005/8/layout/lProcess2"/>
    <dgm:cxn modelId="{990CF044-68A8-4A90-9F21-F4C2E27CEB4C}" type="presParOf" srcId="{5E1200F6-5BE3-4D4C-B493-9686CAED32A7}" destId="{B9D208B5-77BA-4782-9826-AB8C0246B0A4}" srcOrd="8" destOrd="0" presId="urn:microsoft.com/office/officeart/2005/8/layout/lProcess2"/>
    <dgm:cxn modelId="{DFFE2791-B671-45D1-80CA-8A4758B4B4AA}" type="presParOf" srcId="{5E1200F6-5BE3-4D4C-B493-9686CAED32A7}" destId="{4AA540B0-022E-4937-BD8C-6EC03F562E7C}" srcOrd="9" destOrd="0" presId="urn:microsoft.com/office/officeart/2005/8/layout/lProcess2"/>
    <dgm:cxn modelId="{B2568B0B-BE21-495B-B063-70B3E840254F}" type="presParOf" srcId="{5E1200F6-5BE3-4D4C-B493-9686CAED32A7}" destId="{ED91729D-EC44-4314-8B6D-7E86958E1BAA}" srcOrd="10" destOrd="0" presId="urn:microsoft.com/office/officeart/2005/8/layout/lProcess2"/>
    <dgm:cxn modelId="{300987B2-8A39-462A-B0C1-14B0F3EE5979}" type="presParOf" srcId="{FC333E13-CB42-44C6-BEDD-1A6B88B71425}" destId="{DFCDBE27-7A9A-4AC3-87E7-FE0CB0C4C7A7}" srcOrd="9" destOrd="0" presId="urn:microsoft.com/office/officeart/2005/8/layout/lProcess2"/>
    <dgm:cxn modelId="{25161FC2-E9F8-4A38-B492-055BE5ED9DBD}" type="presParOf" srcId="{FC333E13-CB42-44C6-BEDD-1A6B88B71425}" destId="{C10E4A78-4745-49B9-9AFC-3EB0CA648A43}" srcOrd="10" destOrd="0" presId="urn:microsoft.com/office/officeart/2005/8/layout/lProcess2"/>
    <dgm:cxn modelId="{B0A1D84F-1766-4E85-BCE3-EADA0C718511}" type="presParOf" srcId="{C10E4A78-4745-49B9-9AFC-3EB0CA648A43}" destId="{4FDB53C1-D847-42D9-A7DC-5CF0EFBDB2D6}" srcOrd="0" destOrd="0" presId="urn:microsoft.com/office/officeart/2005/8/layout/lProcess2"/>
    <dgm:cxn modelId="{735CCEC5-315F-4B49-95FC-D5E82227E58B}" type="presParOf" srcId="{C10E4A78-4745-49B9-9AFC-3EB0CA648A43}" destId="{A0CB9C06-A7BA-4B8F-B459-9A228165E457}" srcOrd="1" destOrd="0" presId="urn:microsoft.com/office/officeart/2005/8/layout/lProcess2"/>
    <dgm:cxn modelId="{E0B08357-B828-48F8-BA0C-A602A731A7B9}" type="presParOf" srcId="{C10E4A78-4745-49B9-9AFC-3EB0CA648A43}" destId="{061BD144-CA44-47C2-877D-821B25C37170}" srcOrd="2" destOrd="0" presId="urn:microsoft.com/office/officeart/2005/8/layout/lProcess2"/>
    <dgm:cxn modelId="{1942208C-B884-40C7-8843-8026224AF1B8}" type="presParOf" srcId="{061BD144-CA44-47C2-877D-821B25C37170}" destId="{1A1CE3C2-6FF0-42F2-A364-2AC5DCC11B47}" srcOrd="0" destOrd="0" presId="urn:microsoft.com/office/officeart/2005/8/layout/lProcess2"/>
    <dgm:cxn modelId="{7CBAD473-6186-4B9D-A846-44C95CBAFB1B}" type="presParOf" srcId="{1A1CE3C2-6FF0-42F2-A364-2AC5DCC11B47}" destId="{92411EEF-DA8A-498B-A98C-E6334D7716CD}" srcOrd="0" destOrd="0" presId="urn:microsoft.com/office/officeart/2005/8/layout/lProcess2"/>
    <dgm:cxn modelId="{8CBB44F0-7B0F-40D1-A48C-A7E9E9FD0A5C}" type="presParOf" srcId="{1A1CE3C2-6FF0-42F2-A364-2AC5DCC11B47}" destId="{787865F0-EA7F-42CD-8C7D-12CCA3CD80A8}" srcOrd="1" destOrd="0" presId="urn:microsoft.com/office/officeart/2005/8/layout/lProcess2"/>
    <dgm:cxn modelId="{52C385D8-89AA-471B-8437-3A7D64D44DC2}" type="presParOf" srcId="{1A1CE3C2-6FF0-42F2-A364-2AC5DCC11B47}" destId="{FD501044-ACDB-4CF5-90C4-FDCC0F63BAE7}" srcOrd="2" destOrd="0" presId="urn:microsoft.com/office/officeart/2005/8/layout/lProcess2"/>
    <dgm:cxn modelId="{B78B5499-6075-4B3B-9C3B-E14997BEFEBA}" type="presParOf" srcId="{1A1CE3C2-6FF0-42F2-A364-2AC5DCC11B47}" destId="{6FBD4E01-012F-426D-AD1E-2E1C9FA4DC0A}" srcOrd="3" destOrd="0" presId="urn:microsoft.com/office/officeart/2005/8/layout/lProcess2"/>
    <dgm:cxn modelId="{BC1CCA8F-EF25-445A-9026-382042E82034}" type="presParOf" srcId="{1A1CE3C2-6FF0-42F2-A364-2AC5DCC11B47}" destId="{9B198292-60E9-4DD2-BEBD-B5F8CF8DB41E}" srcOrd="4" destOrd="0" presId="urn:microsoft.com/office/officeart/2005/8/layout/lProcess2"/>
    <dgm:cxn modelId="{DA64D902-FD83-4EC7-B0A2-D5EE1B45769F}" type="presParOf" srcId="{1A1CE3C2-6FF0-42F2-A364-2AC5DCC11B47}" destId="{AD30B624-E0AD-4C28-822B-A69DE1DF1162}" srcOrd="5" destOrd="0" presId="urn:microsoft.com/office/officeart/2005/8/layout/lProcess2"/>
    <dgm:cxn modelId="{956D3B9A-BEF3-4D47-AC28-0936EEDED40A}" type="presParOf" srcId="{1A1CE3C2-6FF0-42F2-A364-2AC5DCC11B47}" destId="{891AD60A-90E5-439A-94E8-B9506F2CEA80}" srcOrd="6" destOrd="0" presId="urn:microsoft.com/office/officeart/2005/8/layout/lProcess2"/>
    <dgm:cxn modelId="{0131548D-0820-4A31-AFB1-DA8CEA5DCF58}" type="presParOf" srcId="{FC333E13-CB42-44C6-BEDD-1A6B88B71425}" destId="{2207C013-966A-4773-8E0E-3CEF0C217B06}" srcOrd="11" destOrd="0" presId="urn:microsoft.com/office/officeart/2005/8/layout/lProcess2"/>
    <dgm:cxn modelId="{8563E695-EBCC-4A18-A082-CE4FFAC84E2D}" type="presParOf" srcId="{FC333E13-CB42-44C6-BEDD-1A6B88B71425}" destId="{C8AD1AA4-C026-412F-BEC4-4362CDA1C013}" srcOrd="12" destOrd="0" presId="urn:microsoft.com/office/officeart/2005/8/layout/lProcess2"/>
    <dgm:cxn modelId="{7B3710EF-0206-48E0-9B0F-1F88E42F5D89}" type="presParOf" srcId="{C8AD1AA4-C026-412F-BEC4-4362CDA1C013}" destId="{38DECC91-9FF5-4193-9013-C5323F79F5C2}" srcOrd="0" destOrd="0" presId="urn:microsoft.com/office/officeart/2005/8/layout/lProcess2"/>
    <dgm:cxn modelId="{B7E72684-EF4F-4094-8005-6179998D0198}" type="presParOf" srcId="{C8AD1AA4-C026-412F-BEC4-4362CDA1C013}" destId="{B4E289B5-D749-4485-A258-0437B944CD69}" srcOrd="1" destOrd="0" presId="urn:microsoft.com/office/officeart/2005/8/layout/lProcess2"/>
    <dgm:cxn modelId="{CCD450E6-F39A-48A3-B908-46B338A4F885}" type="presParOf" srcId="{C8AD1AA4-C026-412F-BEC4-4362CDA1C013}" destId="{8AD90072-98B9-4A64-9E6D-86690C3008E1}" srcOrd="2" destOrd="0" presId="urn:microsoft.com/office/officeart/2005/8/layout/lProcess2"/>
    <dgm:cxn modelId="{FDB7E60D-F617-4E9B-A7B4-A128AD39E754}" type="presParOf" srcId="{8AD90072-98B9-4A64-9E6D-86690C3008E1}" destId="{5257601B-1F75-4E5F-B67A-031701AAB2CF}" srcOrd="0" destOrd="0" presId="urn:microsoft.com/office/officeart/2005/8/layout/lProcess2"/>
    <dgm:cxn modelId="{C7FCFC9B-32B5-45AC-AC98-1708B96C4736}" type="presParOf" srcId="{5257601B-1F75-4E5F-B67A-031701AAB2CF}" destId="{578E5752-0320-40BF-8656-8F7E8114CAE1}" srcOrd="0" destOrd="0" presId="urn:microsoft.com/office/officeart/2005/8/layout/lProcess2"/>
    <dgm:cxn modelId="{5EB32C51-DB14-4A7A-9891-BD3D84027FF6}" type="presParOf" srcId="{5257601B-1F75-4E5F-B67A-031701AAB2CF}" destId="{94741E14-574C-4476-B2B5-69A9B57BDE95}" srcOrd="1" destOrd="0" presId="urn:microsoft.com/office/officeart/2005/8/layout/lProcess2"/>
    <dgm:cxn modelId="{304D25AC-A6B0-4532-AE06-11D297D5C194}" type="presParOf" srcId="{5257601B-1F75-4E5F-B67A-031701AAB2CF}" destId="{58BE38E2-974B-466D-BDD1-ACDB336D13F1}" srcOrd="2" destOrd="0" presId="urn:microsoft.com/office/officeart/2005/8/layout/lProcess2"/>
    <dgm:cxn modelId="{C24FA5F2-9558-49E9-A13D-A82C24E6D37B}" type="presParOf" srcId="{5257601B-1F75-4E5F-B67A-031701AAB2CF}" destId="{F29D0D9D-D132-44E3-870B-4C2B070514B3}" srcOrd="3" destOrd="0" presId="urn:microsoft.com/office/officeart/2005/8/layout/lProcess2"/>
    <dgm:cxn modelId="{26750C2A-0474-475F-B650-B052B5830D83}" type="presParOf" srcId="{5257601B-1F75-4E5F-B67A-031701AAB2CF}" destId="{8D2EFB72-CA6F-4D5D-AE2C-2303EC0E3D74}" srcOrd="4" destOrd="0" presId="urn:microsoft.com/office/officeart/2005/8/layout/lProcess2"/>
    <dgm:cxn modelId="{5836FAB1-460B-4F87-9C4E-0664F56A3760}" type="presParOf" srcId="{5257601B-1F75-4E5F-B67A-031701AAB2CF}" destId="{FC93CF27-F4FD-427A-912C-386C7C956B1B}" srcOrd="5" destOrd="0" presId="urn:microsoft.com/office/officeart/2005/8/layout/lProcess2"/>
    <dgm:cxn modelId="{D61A0CEB-58DE-4044-BA14-F99A53711C84}" type="presParOf" srcId="{5257601B-1F75-4E5F-B67A-031701AAB2CF}" destId="{3B1EEA99-EF1F-4630-965B-75DB2406914F}" srcOrd="6" destOrd="0" presId="urn:microsoft.com/office/officeart/2005/8/layout/lProcess2"/>
    <dgm:cxn modelId="{62F31450-9DC4-4C50-BBE5-E1A62F62B3CD}" type="presParOf" srcId="{FC333E13-CB42-44C6-BEDD-1A6B88B71425}" destId="{03746A04-C264-41A9-A8E0-6C527E3DA969}" srcOrd="13" destOrd="0" presId="urn:microsoft.com/office/officeart/2005/8/layout/lProcess2"/>
    <dgm:cxn modelId="{4721621C-64AE-49E0-93B9-8F9375E7ADBF}" type="presParOf" srcId="{FC333E13-CB42-44C6-BEDD-1A6B88B71425}" destId="{304245DD-6AAD-4B6A-A017-E730923B494D}" srcOrd="14" destOrd="0" presId="urn:microsoft.com/office/officeart/2005/8/layout/lProcess2"/>
    <dgm:cxn modelId="{FDAF1D56-3337-4573-89E8-2F42CA410C3E}" type="presParOf" srcId="{304245DD-6AAD-4B6A-A017-E730923B494D}" destId="{FD9747E0-93C9-49A2-9A90-7ADE6040C8C1}" srcOrd="0" destOrd="0" presId="urn:microsoft.com/office/officeart/2005/8/layout/lProcess2"/>
    <dgm:cxn modelId="{A79F1B6F-1CAD-4821-AB17-0FF23AC9A0C5}" type="presParOf" srcId="{304245DD-6AAD-4B6A-A017-E730923B494D}" destId="{63EB9FA4-FF1B-408B-B93C-D26467F5AB12}" srcOrd="1" destOrd="0" presId="urn:microsoft.com/office/officeart/2005/8/layout/lProcess2"/>
    <dgm:cxn modelId="{8387FD6C-DB4D-4E42-9002-1F75F339C2C6}" type="presParOf" srcId="{304245DD-6AAD-4B6A-A017-E730923B494D}" destId="{0895B31D-16CE-49D8-A20C-99EED64C5124}" srcOrd="2" destOrd="0" presId="urn:microsoft.com/office/officeart/2005/8/layout/lProcess2"/>
    <dgm:cxn modelId="{8E7A055D-401D-4D7F-A0C5-41B566673A5C}" type="presParOf" srcId="{0895B31D-16CE-49D8-A20C-99EED64C5124}" destId="{81761245-585D-40F4-810D-F42A949D320F}" srcOrd="0" destOrd="0" presId="urn:microsoft.com/office/officeart/2005/8/layout/lProcess2"/>
    <dgm:cxn modelId="{814BBBE0-0D57-4C7F-9B39-FEB58C389239}" type="presParOf" srcId="{81761245-585D-40F4-810D-F42A949D320F}" destId="{9D6D94D8-0B32-44C5-AF21-7DE8CD73C3C8}" srcOrd="0" destOrd="0" presId="urn:microsoft.com/office/officeart/2005/8/layout/lProcess2"/>
    <dgm:cxn modelId="{FBB8E7D6-39B4-4183-B5E0-BB559AC6E232}" type="presParOf" srcId="{81761245-585D-40F4-810D-F42A949D320F}" destId="{EC3FB42B-266D-4D09-8A48-593EB040AFB5}" srcOrd="1" destOrd="0" presId="urn:microsoft.com/office/officeart/2005/8/layout/lProcess2"/>
    <dgm:cxn modelId="{9905F0D5-AEFA-49E4-BC92-A8D1CB9FE39A}" type="presParOf" srcId="{81761245-585D-40F4-810D-F42A949D320F}" destId="{D937DF15-CAEF-4776-BC49-AB74271D3D96}" srcOrd="2" destOrd="0" presId="urn:microsoft.com/office/officeart/2005/8/layout/lProcess2"/>
    <dgm:cxn modelId="{68F6EED8-675F-4180-949A-9405DD23D562}" type="presParOf" srcId="{81761245-585D-40F4-810D-F42A949D320F}" destId="{416F3A3B-0368-4196-87DA-5C0908A913BE}" srcOrd="3" destOrd="0" presId="urn:microsoft.com/office/officeart/2005/8/layout/lProcess2"/>
    <dgm:cxn modelId="{DAA3B0BA-E1F7-4097-B510-17D155B4A2B7}" type="presParOf" srcId="{81761245-585D-40F4-810D-F42A949D320F}" destId="{C061A2F8-92B4-461D-8FD3-2501D9E3A180}" srcOrd="4" destOrd="0" presId="urn:microsoft.com/office/officeart/2005/8/layout/lProcess2"/>
    <dgm:cxn modelId="{FB57BB95-297A-47E5-AC07-50A91205A384}" type="presParOf" srcId="{81761245-585D-40F4-810D-F42A949D320F}" destId="{4822E497-CA7C-4B2F-A26C-B6C02C020A08}" srcOrd="5" destOrd="0" presId="urn:microsoft.com/office/officeart/2005/8/layout/lProcess2"/>
    <dgm:cxn modelId="{EC957CF4-BE9A-47AE-95C1-C7F40534DABB}" type="presParOf" srcId="{81761245-585D-40F4-810D-F42A949D320F}" destId="{B7C4DF82-D3E5-4964-8A81-5FA5651E5687}" srcOrd="6" destOrd="0" presId="urn:microsoft.com/office/officeart/2005/8/layout/lProcess2"/>
    <dgm:cxn modelId="{50A9032D-14C4-4870-9BEF-3ED54D9C105C}" type="presParOf" srcId="{81761245-585D-40F4-810D-F42A949D320F}" destId="{CC571C3C-7BAD-400E-B3BE-0AD534B648CE}" srcOrd="7" destOrd="0" presId="urn:microsoft.com/office/officeart/2005/8/layout/lProcess2"/>
    <dgm:cxn modelId="{90E3AE9B-A7A1-4E9F-84BD-37379CCDCA3F}" type="presParOf" srcId="{81761245-585D-40F4-810D-F42A949D320F}" destId="{FD073019-2BB7-4D52-8594-18739F0B9486}" srcOrd="8" destOrd="0" presId="urn:microsoft.com/office/officeart/2005/8/layout/lProcess2"/>
    <dgm:cxn modelId="{F4FFA9C1-00B7-494F-9BF8-9F15B1D89063}" type="presParOf" srcId="{FC333E13-CB42-44C6-BEDD-1A6B88B71425}" destId="{84EEFEEA-2D7D-4BF7-A9A0-F173F8EE1572}" srcOrd="15" destOrd="0" presId="urn:microsoft.com/office/officeart/2005/8/layout/lProcess2"/>
    <dgm:cxn modelId="{40ADC690-9AAC-44A9-9805-0DCD10EBAB2B}" type="presParOf" srcId="{FC333E13-CB42-44C6-BEDD-1A6B88B71425}" destId="{4EE717C9-8B54-4C5F-8BB3-62ECF6F4EF3A}" srcOrd="16" destOrd="0" presId="urn:microsoft.com/office/officeart/2005/8/layout/lProcess2"/>
    <dgm:cxn modelId="{D94FA141-273A-4BF7-A873-F7F171763E1D}" type="presParOf" srcId="{4EE717C9-8B54-4C5F-8BB3-62ECF6F4EF3A}" destId="{9CC37B15-74F2-45C0-BE6D-4F48E14FE885}" srcOrd="0" destOrd="0" presId="urn:microsoft.com/office/officeart/2005/8/layout/lProcess2"/>
    <dgm:cxn modelId="{E4E18758-0EE6-44A7-8FD4-197976D91093}" type="presParOf" srcId="{4EE717C9-8B54-4C5F-8BB3-62ECF6F4EF3A}" destId="{0D613B82-8C97-4F93-9F14-AE6612174F1D}" srcOrd="1" destOrd="0" presId="urn:microsoft.com/office/officeart/2005/8/layout/lProcess2"/>
    <dgm:cxn modelId="{390A9A65-905A-492D-A0F1-823BB8543908}" type="presParOf" srcId="{4EE717C9-8B54-4C5F-8BB3-62ECF6F4EF3A}" destId="{E4D3E8D1-DDAD-4651-8395-F8C00CFE67BF}" srcOrd="2" destOrd="0" presId="urn:microsoft.com/office/officeart/2005/8/layout/lProcess2"/>
    <dgm:cxn modelId="{6D1529EA-7593-47B6-A1C4-2ECD0B801F7F}" type="presParOf" srcId="{E4D3E8D1-DDAD-4651-8395-F8C00CFE67BF}" destId="{22323585-91D3-4A41-8B76-B32C34E3A2FB}" srcOrd="0" destOrd="0" presId="urn:microsoft.com/office/officeart/2005/8/layout/lProcess2"/>
    <dgm:cxn modelId="{09114D67-F0EB-488F-B50A-D7C10259D257}" type="presParOf" srcId="{22323585-91D3-4A41-8B76-B32C34E3A2FB}" destId="{928113C8-D123-4F06-A693-39C58BC440D3}" srcOrd="0" destOrd="0" presId="urn:microsoft.com/office/officeart/2005/8/layout/lProcess2"/>
    <dgm:cxn modelId="{2FA87D87-E9B2-42FA-BDCB-466657CA32E3}" type="presParOf" srcId="{22323585-91D3-4A41-8B76-B32C34E3A2FB}" destId="{76914C28-5459-4B9C-AA97-143697442CC6}" srcOrd="1" destOrd="0" presId="urn:microsoft.com/office/officeart/2005/8/layout/lProcess2"/>
    <dgm:cxn modelId="{B19F9138-4DC0-4222-BCE1-F830BD4F943F}" type="presParOf" srcId="{22323585-91D3-4A41-8B76-B32C34E3A2FB}" destId="{4FF884CA-D18C-4539-B155-F3F10352641E}" srcOrd="2" destOrd="0" presId="urn:microsoft.com/office/officeart/2005/8/layout/lProcess2"/>
    <dgm:cxn modelId="{ED90DC89-97A5-476B-BD09-6FCE016ACDC4}" type="presParOf" srcId="{22323585-91D3-4A41-8B76-B32C34E3A2FB}" destId="{6B9115E7-684F-475C-92C5-E50E6F984A59}" srcOrd="3" destOrd="0" presId="urn:microsoft.com/office/officeart/2005/8/layout/lProcess2"/>
    <dgm:cxn modelId="{CE5C2E8A-F21A-4D8F-8120-2CAD78377ADD}" type="presParOf" srcId="{22323585-91D3-4A41-8B76-B32C34E3A2FB}" destId="{9D0E92E2-E378-4EE0-8B62-239BB8F0A03D}" srcOrd="4" destOrd="0" presId="urn:microsoft.com/office/officeart/2005/8/layout/lProcess2"/>
    <dgm:cxn modelId="{373C1F90-DFD4-4E6F-AB81-86083B0E9121}" type="presParOf" srcId="{FC333E13-CB42-44C6-BEDD-1A6B88B71425}" destId="{E7E8C6C3-20A2-4706-9EED-4284999ECD27}" srcOrd="17" destOrd="0" presId="urn:microsoft.com/office/officeart/2005/8/layout/lProcess2"/>
    <dgm:cxn modelId="{675A6A71-7F71-42CF-A96F-1CC2FC7712B8}" type="presParOf" srcId="{FC333E13-CB42-44C6-BEDD-1A6B88B71425}" destId="{28EA58B5-1EED-4B87-A9B6-696960190CD4}" srcOrd="18" destOrd="0" presId="urn:microsoft.com/office/officeart/2005/8/layout/lProcess2"/>
    <dgm:cxn modelId="{A457C49C-7619-4898-9F07-3E054585595B}" type="presParOf" srcId="{28EA58B5-1EED-4B87-A9B6-696960190CD4}" destId="{B96C145F-04F2-4D18-A250-818DFAB14154}" srcOrd="0" destOrd="0" presId="urn:microsoft.com/office/officeart/2005/8/layout/lProcess2"/>
    <dgm:cxn modelId="{60839AFA-1B70-4FAB-BAF6-8DCE84B8DD05}" type="presParOf" srcId="{28EA58B5-1EED-4B87-A9B6-696960190CD4}" destId="{2E52A7A5-AD23-4811-BFC2-79DE23ED5FF9}" srcOrd="1" destOrd="0" presId="urn:microsoft.com/office/officeart/2005/8/layout/lProcess2"/>
    <dgm:cxn modelId="{546F0A1C-AE60-4A01-9409-472E6A153D1B}" type="presParOf" srcId="{28EA58B5-1EED-4B87-A9B6-696960190CD4}" destId="{4AEB011B-E3F1-4C77-8B94-BE6556E31226}" srcOrd="2" destOrd="0" presId="urn:microsoft.com/office/officeart/2005/8/layout/lProcess2"/>
    <dgm:cxn modelId="{AED6A00C-2241-4246-90FF-8C49F128BF6A}" type="presParOf" srcId="{4AEB011B-E3F1-4C77-8B94-BE6556E31226}" destId="{E4CB9B74-ADEB-4769-BACE-0B2A93367D6D}" srcOrd="0" destOrd="0" presId="urn:microsoft.com/office/officeart/2005/8/layout/lProcess2"/>
    <dgm:cxn modelId="{B0178F57-7399-4B60-A0D4-E2F6445F0C83}" type="presParOf" srcId="{E4CB9B74-ADEB-4769-BACE-0B2A93367D6D}" destId="{9A59D310-9155-41E6-AF7B-3BA5859416DA}" srcOrd="0" destOrd="0" presId="urn:microsoft.com/office/officeart/2005/8/layout/lProcess2"/>
    <dgm:cxn modelId="{B62D1083-E906-48F4-B970-81F390DDE286}" type="presParOf" srcId="{E4CB9B74-ADEB-4769-BACE-0B2A93367D6D}" destId="{68BAAA2E-159B-4B8C-AC2C-1188C225712E}" srcOrd="1" destOrd="0" presId="urn:microsoft.com/office/officeart/2005/8/layout/lProcess2"/>
    <dgm:cxn modelId="{1849EEE7-C95D-4922-B111-FD3AF21D67DB}" type="presParOf" srcId="{E4CB9B74-ADEB-4769-BACE-0B2A93367D6D}" destId="{DC122E34-1ED7-48BF-8C17-0DA8859C934F}" srcOrd="2" destOrd="0" presId="urn:microsoft.com/office/officeart/2005/8/layout/lProcess2"/>
    <dgm:cxn modelId="{E2B46265-BA32-4411-ADE9-4EAA24E414C6}" type="presParOf" srcId="{E4CB9B74-ADEB-4769-BACE-0B2A93367D6D}" destId="{2CF4FB09-3F3B-4B9A-B46D-6320EF6F7735}" srcOrd="3" destOrd="0" presId="urn:microsoft.com/office/officeart/2005/8/layout/lProcess2"/>
    <dgm:cxn modelId="{5FA02B84-B23C-4BD2-B7CF-457667035F02}" type="presParOf" srcId="{E4CB9B74-ADEB-4769-BACE-0B2A93367D6D}" destId="{8B737B71-6E4B-476C-81CD-3A69E029BD2B}" srcOrd="4" destOrd="0" presId="urn:microsoft.com/office/officeart/2005/8/layout/lProcess2"/>
    <dgm:cxn modelId="{41B2ED63-C37A-4B55-BCD7-097DBED716D8}" type="presParOf" srcId="{FC333E13-CB42-44C6-BEDD-1A6B88B71425}" destId="{183EF00C-CA73-440F-93AE-AA5F10FF10BB}" srcOrd="19" destOrd="0" presId="urn:microsoft.com/office/officeart/2005/8/layout/lProcess2"/>
    <dgm:cxn modelId="{5B8FEC46-D496-4B70-AB04-7940251436D8}" type="presParOf" srcId="{FC333E13-CB42-44C6-BEDD-1A6B88B71425}" destId="{9859452E-8FA6-49C5-9F3D-7B78A82A3DB1}" srcOrd="20" destOrd="0" presId="urn:microsoft.com/office/officeart/2005/8/layout/lProcess2"/>
    <dgm:cxn modelId="{6E9DD5BE-4623-44B4-B669-AF0C67867A09}" type="presParOf" srcId="{9859452E-8FA6-49C5-9F3D-7B78A82A3DB1}" destId="{2E5CB1EC-B298-43BC-A838-0836D316C703}" srcOrd="0" destOrd="0" presId="urn:microsoft.com/office/officeart/2005/8/layout/lProcess2"/>
    <dgm:cxn modelId="{374E4283-DDDE-4F14-8B04-F151B17E6D39}" type="presParOf" srcId="{9859452E-8FA6-49C5-9F3D-7B78A82A3DB1}" destId="{23004172-39B2-44C4-B9DE-FAE5AC781777}" srcOrd="1" destOrd="0" presId="urn:microsoft.com/office/officeart/2005/8/layout/lProcess2"/>
    <dgm:cxn modelId="{A6661958-7A61-4973-9295-573CAEA1807D}" type="presParOf" srcId="{9859452E-8FA6-49C5-9F3D-7B78A82A3DB1}" destId="{30C430C4-5542-487E-8F5E-7D009F73F95C}" srcOrd="2" destOrd="0" presId="urn:microsoft.com/office/officeart/2005/8/layout/lProcess2"/>
    <dgm:cxn modelId="{156EBE12-9ED4-4F22-8F1D-5F51F23224D7}" type="presParOf" srcId="{30C430C4-5542-487E-8F5E-7D009F73F95C}" destId="{F67610E4-FF2A-439C-978F-A6F24C02C165}" srcOrd="0" destOrd="0" presId="urn:microsoft.com/office/officeart/2005/8/layout/lProcess2"/>
    <dgm:cxn modelId="{A5206EF7-0060-4743-BBB6-19CFA546F224}" type="presParOf" srcId="{F67610E4-FF2A-439C-978F-A6F24C02C165}" destId="{A7E70638-2ED9-49F8-9A55-2444516EDA22}" srcOrd="0" destOrd="0" presId="urn:microsoft.com/office/officeart/2005/8/layout/lProcess2"/>
    <dgm:cxn modelId="{BCB47BCF-1928-4EBB-B4E1-85A54DC61B32}" type="presParOf" srcId="{F67610E4-FF2A-439C-978F-A6F24C02C165}" destId="{711CAADE-BE69-4C22-82FC-0BEFF1DDBBA1}" srcOrd="1" destOrd="0" presId="urn:microsoft.com/office/officeart/2005/8/layout/lProcess2"/>
    <dgm:cxn modelId="{ABA0F1DB-3B63-471A-B590-3349B1B4EA21}" type="presParOf" srcId="{F67610E4-FF2A-439C-978F-A6F24C02C165}" destId="{2F29D937-5A97-48BE-9CF3-1DA76913056F}" srcOrd="2" destOrd="0" presId="urn:microsoft.com/office/officeart/2005/8/layout/lProcess2"/>
    <dgm:cxn modelId="{C9B2894F-8098-4818-8387-45A6BCD69B38}" type="presParOf" srcId="{F67610E4-FF2A-439C-978F-A6F24C02C165}" destId="{F230A999-C95E-4623-9400-4E5DAEEA1DA4}" srcOrd="3" destOrd="0" presId="urn:microsoft.com/office/officeart/2005/8/layout/lProcess2"/>
    <dgm:cxn modelId="{F9BD2552-0086-4994-BC60-6CA4F17BC440}" type="presParOf" srcId="{F67610E4-FF2A-439C-978F-A6F24C02C165}" destId="{AEE6FABC-55F5-45CE-81C1-FF0C61A3655D}" srcOrd="4" destOrd="0" presId="urn:microsoft.com/office/officeart/2005/8/layout/lProcess2"/>
    <dgm:cxn modelId="{5DCA6E60-B9D4-432A-BE56-77AC6D1AF743}" type="presParOf" srcId="{F67610E4-FF2A-439C-978F-A6F24C02C165}" destId="{26279B99-EC0E-4F9B-B7D4-E3CB2325051E}" srcOrd="5" destOrd="0" presId="urn:microsoft.com/office/officeart/2005/8/layout/lProcess2"/>
    <dgm:cxn modelId="{85123CE5-8299-4DF9-83BB-09935EC7E986}" type="presParOf" srcId="{F67610E4-FF2A-439C-978F-A6F24C02C165}" destId="{35CC8E80-828F-41AE-A65B-857E9D156D7D}" srcOrd="6" destOrd="0" presId="urn:microsoft.com/office/officeart/2005/8/layout/lProcess2"/>
    <dgm:cxn modelId="{D555EDAE-12CB-4E5B-9C72-775750D240F9}" type="presParOf" srcId="{F67610E4-FF2A-439C-978F-A6F24C02C165}" destId="{B9C3AF6A-6C6D-4BA4-AC1C-36BD1E997341}" srcOrd="7" destOrd="0" presId="urn:microsoft.com/office/officeart/2005/8/layout/lProcess2"/>
    <dgm:cxn modelId="{E882FE9F-E763-4869-95B5-DEAAC4211889}" type="presParOf" srcId="{F67610E4-FF2A-439C-978F-A6F24C02C165}" destId="{EC489CA0-F12A-45A8-8BCF-C818F9720D68}" srcOrd="8" destOrd="0" presId="urn:microsoft.com/office/officeart/2005/8/layout/lProcess2"/>
    <dgm:cxn modelId="{8B5670D5-BEC3-4991-AA49-C4651994A7E2}" type="presParOf" srcId="{FC333E13-CB42-44C6-BEDD-1A6B88B71425}" destId="{8DF14E85-927A-4662-8685-53C9F7009907}" srcOrd="21" destOrd="0" presId="urn:microsoft.com/office/officeart/2005/8/layout/lProcess2"/>
    <dgm:cxn modelId="{5A8258AA-2894-4281-8547-7DE6DF3CBAA1}" type="presParOf" srcId="{FC333E13-CB42-44C6-BEDD-1A6B88B71425}" destId="{548B6B43-7B38-401C-8B7C-736D0F6D2866}" srcOrd="22" destOrd="0" presId="urn:microsoft.com/office/officeart/2005/8/layout/lProcess2"/>
    <dgm:cxn modelId="{844AA5C8-53E5-4408-B538-3695F5D021A4}" type="presParOf" srcId="{548B6B43-7B38-401C-8B7C-736D0F6D2866}" destId="{92DE0515-590C-4949-B0E9-424651D0591F}" srcOrd="0" destOrd="0" presId="urn:microsoft.com/office/officeart/2005/8/layout/lProcess2"/>
    <dgm:cxn modelId="{9E340AF5-5388-47E8-A31B-27F59DD3E7C0}" type="presParOf" srcId="{548B6B43-7B38-401C-8B7C-736D0F6D2866}" destId="{CF79BC19-0F52-4A7A-B98E-9285215DA51A}" srcOrd="1" destOrd="0" presId="urn:microsoft.com/office/officeart/2005/8/layout/lProcess2"/>
    <dgm:cxn modelId="{6BA3A8BC-EBD7-49C9-862F-B03A3D44FF1E}" type="presParOf" srcId="{548B6B43-7B38-401C-8B7C-736D0F6D2866}" destId="{8DCD0541-BF93-4165-9145-D20376A31509}" srcOrd="2" destOrd="0" presId="urn:microsoft.com/office/officeart/2005/8/layout/lProcess2"/>
    <dgm:cxn modelId="{2A972BDD-9D3C-4C46-8194-9A001E8477C2}" type="presParOf" srcId="{8DCD0541-BF93-4165-9145-D20376A31509}" destId="{A2334604-1CC3-426E-A690-E8BF25E13691}" srcOrd="0" destOrd="0" presId="urn:microsoft.com/office/officeart/2005/8/layout/lProcess2"/>
    <dgm:cxn modelId="{67273F01-C001-4D80-9701-2B98D4C85AF0}" type="presParOf" srcId="{A2334604-1CC3-426E-A690-E8BF25E13691}" destId="{2F5188D5-50A6-4ED5-B20E-A16DA8877954}" srcOrd="0" destOrd="0" presId="urn:microsoft.com/office/officeart/2005/8/layout/lProcess2"/>
    <dgm:cxn modelId="{E99B29AF-B7FB-47BE-9D57-5A5F3617C6EE}" type="presParOf" srcId="{A2334604-1CC3-426E-A690-E8BF25E13691}" destId="{54A6260A-1B3C-4442-AF14-DC788D3A3A68}" srcOrd="1" destOrd="0" presId="urn:microsoft.com/office/officeart/2005/8/layout/lProcess2"/>
    <dgm:cxn modelId="{FB67C3E3-8B5B-4045-9449-889468A9C0F4}" type="presParOf" srcId="{A2334604-1CC3-426E-A690-E8BF25E13691}" destId="{61A5CE60-9CC2-48C4-A100-7AA7AC1CBEC1}" srcOrd="2" destOrd="0" presId="urn:microsoft.com/office/officeart/2005/8/layout/lProcess2"/>
    <dgm:cxn modelId="{51ACFF2A-995E-4F3E-99B0-116C74529B81}" type="presParOf" srcId="{A2334604-1CC3-426E-A690-E8BF25E13691}" destId="{0E526C22-5658-48F9-8888-39F3042900CE}" srcOrd="3" destOrd="0" presId="urn:microsoft.com/office/officeart/2005/8/layout/lProcess2"/>
    <dgm:cxn modelId="{1DFC5B10-3F11-4052-AB41-4AEBC950C02E}" type="presParOf" srcId="{A2334604-1CC3-426E-A690-E8BF25E13691}" destId="{889BCA60-4C1C-4BD3-828B-6FE3012E69DC}" srcOrd="4" destOrd="0" presId="urn:microsoft.com/office/officeart/2005/8/layout/lProcess2"/>
    <dgm:cxn modelId="{CFF42520-DA9F-4919-8C36-627AB0BF283C}" type="presParOf" srcId="{A2334604-1CC3-426E-A690-E8BF25E13691}" destId="{69FCCC26-C26F-4156-BCEB-157ED4D6B455}" srcOrd="5" destOrd="0" presId="urn:microsoft.com/office/officeart/2005/8/layout/lProcess2"/>
    <dgm:cxn modelId="{1D04C9D6-6194-4B15-AF88-CA65B3FACAE8}" type="presParOf" srcId="{A2334604-1CC3-426E-A690-E8BF25E13691}" destId="{83E2BE3A-0F92-4BB2-BEA4-5EF9D75D4CC9}" srcOrd="6" destOrd="0" presId="urn:microsoft.com/office/officeart/2005/8/layout/lProcess2"/>
    <dgm:cxn modelId="{0FA2965E-96E0-4A23-A7B6-7C3CFBBBB700}" type="presParOf" srcId="{A2334604-1CC3-426E-A690-E8BF25E13691}" destId="{7B184820-C27B-45BA-B179-3149F981EF1F}" srcOrd="7" destOrd="0" presId="urn:microsoft.com/office/officeart/2005/8/layout/lProcess2"/>
    <dgm:cxn modelId="{0140E24D-5A64-41CE-90E5-8D824E9027DC}" type="presParOf" srcId="{A2334604-1CC3-426E-A690-E8BF25E13691}" destId="{007A64CC-F1A9-4DA9-A72D-767DADF42B44}" srcOrd="8" destOrd="0" presId="urn:microsoft.com/office/officeart/2005/8/layout/lProcess2"/>
    <dgm:cxn modelId="{AB0F7872-B3C0-45E9-A905-56D369A413EE}" type="presParOf" srcId="{A2334604-1CC3-426E-A690-E8BF25E13691}" destId="{27AEA1F7-0351-4BA3-B1E6-A590534F7D4A}" srcOrd="9" destOrd="0" presId="urn:microsoft.com/office/officeart/2005/8/layout/lProcess2"/>
    <dgm:cxn modelId="{D22DED34-45B6-4E62-AFFB-CE0DABEE325B}" type="presParOf" srcId="{A2334604-1CC3-426E-A690-E8BF25E13691}" destId="{7FA137D4-EDD3-4F43-8691-BA23B4D5FEDD}" srcOrd="10" destOrd="0" presId="urn:microsoft.com/office/officeart/2005/8/layout/lProcess2"/>
    <dgm:cxn modelId="{31BD017E-F32B-4DBE-BAAB-F6F75C005D80}" type="presParOf" srcId="{A2334604-1CC3-426E-A690-E8BF25E13691}" destId="{1B9E9D05-649A-4054-AD04-60981E22F3CE}" srcOrd="11" destOrd="0" presId="urn:microsoft.com/office/officeart/2005/8/layout/lProcess2"/>
    <dgm:cxn modelId="{B4289172-D1A1-4139-8D4F-A3546F57C84B}" type="presParOf" srcId="{A2334604-1CC3-426E-A690-E8BF25E13691}" destId="{8BBBF2F9-A549-400A-B6D6-BD794C06BC45}" srcOrd="12" destOrd="0" presId="urn:microsoft.com/office/officeart/2005/8/layout/lProcess2"/>
    <dgm:cxn modelId="{1EB446CA-8566-4375-838D-CC64A4B4A6A2}" type="presParOf" srcId="{A2334604-1CC3-426E-A690-E8BF25E13691}" destId="{3AB528E9-D40A-45F3-96CC-9C25F584C552}" srcOrd="13" destOrd="0" presId="urn:microsoft.com/office/officeart/2005/8/layout/lProcess2"/>
    <dgm:cxn modelId="{E5981AC6-9A11-4736-A6AD-016E886E2BCF}" type="presParOf" srcId="{A2334604-1CC3-426E-A690-E8BF25E13691}" destId="{C91639CB-BF7B-4455-B8EC-48746935740D}" srcOrd="1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0A5117-DA72-456B-ADA9-5B80213425A1}" type="doc">
      <dgm:prSet loTypeId="urn:microsoft.com/office/officeart/2005/8/layout/process3" loCatId="process" qsTypeId="urn:microsoft.com/office/officeart/2005/8/quickstyle/simple3" qsCatId="simple" csTypeId="urn:microsoft.com/office/officeart/2005/8/colors/accent1_4" csCatId="accent1" phldr="1"/>
      <dgm:spPr/>
      <dgm:t>
        <a:bodyPr/>
        <a:lstStyle/>
        <a:p>
          <a:endParaRPr lang="en-US"/>
        </a:p>
      </dgm:t>
    </dgm:pt>
    <dgm:pt modelId="{E38775D3-6832-4098-82C9-FE8330357C3C}">
      <dgm:prSet phldrT="[Text]" custT="1"/>
      <dgm:spPr/>
      <dgm:t>
        <a:bodyPr/>
        <a:lstStyle/>
        <a:p>
          <a:r>
            <a:rPr lang="en-US" sz="1200" b="0" i="0" dirty="0">
              <a:latin typeface="Segoe UI" panose="020B0502040204020203" pitchFamily="34" charset="0"/>
              <a:cs typeface="Segoe UI" panose="020B0502040204020203" pitchFamily="34" charset="0"/>
            </a:rPr>
            <a:t>Business Process</a:t>
          </a:r>
        </a:p>
      </dgm:t>
    </dgm:pt>
    <dgm:pt modelId="{869A3117-8FB3-471C-99FA-9B73BD7E6621}" type="parTrans" cxnId="{00689791-758E-4CEF-9F65-B968525BD0AA}">
      <dgm:prSet/>
      <dgm:spPr/>
      <dgm:t>
        <a:bodyPr/>
        <a:lstStyle/>
        <a:p>
          <a:endParaRPr lang="en-US" sz="1200"/>
        </a:p>
      </dgm:t>
    </dgm:pt>
    <dgm:pt modelId="{DBCC19C5-0E22-40AF-B99F-BECC6A46B73B}" type="sibTrans" cxnId="{00689791-758E-4CEF-9F65-B968525BD0AA}">
      <dgm:prSet custT="1"/>
      <dgm:spPr/>
      <dgm:t>
        <a:bodyPr/>
        <a:lstStyle/>
        <a:p>
          <a:endParaRPr lang="en-US" sz="1200"/>
        </a:p>
      </dgm:t>
    </dgm:pt>
    <dgm:pt modelId="{65099EA2-53B0-468C-9448-4AF6974DE513}">
      <dgm:prSet phldrT="[Text]" custT="1"/>
      <dgm:spPr>
        <a:ln w="38100">
          <a:solidFill>
            <a:srgbClr val="943267"/>
          </a:solidFill>
        </a:ln>
      </dgm:spPr>
      <dgm:t>
        <a:bodyPr/>
        <a:lstStyle/>
        <a:p>
          <a:r>
            <a:rPr lang="en-US" sz="1200" b="1" i="0" dirty="0">
              <a:latin typeface="Segoe UI" panose="020B0502040204020203" pitchFamily="34" charset="0"/>
              <a:cs typeface="Segoe UI" panose="020B0502040204020203" pitchFamily="34" charset="0"/>
            </a:rPr>
            <a:t>In scope process areas</a:t>
          </a:r>
        </a:p>
      </dgm:t>
    </dgm:pt>
    <dgm:pt modelId="{39498215-00AC-4712-B2B2-EEDD5510F38C}" type="parTrans" cxnId="{9A47C1FE-DEA7-4302-B3F8-ADEAE56F6880}">
      <dgm:prSet/>
      <dgm:spPr/>
      <dgm:t>
        <a:bodyPr/>
        <a:lstStyle/>
        <a:p>
          <a:endParaRPr lang="en-US" sz="1200"/>
        </a:p>
      </dgm:t>
    </dgm:pt>
    <dgm:pt modelId="{F1C46BFF-74D3-492B-8A9C-56BF65B55DA3}" type="sibTrans" cxnId="{9A47C1FE-DEA7-4302-B3F8-ADEAE56F6880}">
      <dgm:prSet/>
      <dgm:spPr/>
      <dgm:t>
        <a:bodyPr/>
        <a:lstStyle/>
        <a:p>
          <a:endParaRPr lang="en-US" sz="1200"/>
        </a:p>
      </dgm:t>
    </dgm:pt>
    <dgm:pt modelId="{20C006E8-C25C-4B30-839D-46AAF4806960}">
      <dgm:prSet phldrT="[Text]" custT="1"/>
      <dgm:spPr/>
      <dgm:t>
        <a:bodyPr/>
        <a:lstStyle/>
        <a:p>
          <a:r>
            <a:rPr lang="en-US" sz="1200" b="0" i="0" dirty="0">
              <a:latin typeface="Segoe UI" panose="020B0502040204020203" pitchFamily="34" charset="0"/>
              <a:cs typeface="Segoe UI" panose="020B0502040204020203" pitchFamily="34" charset="0"/>
            </a:rPr>
            <a:t>Requirements</a:t>
          </a:r>
        </a:p>
      </dgm:t>
    </dgm:pt>
    <dgm:pt modelId="{BAE79175-376F-46F5-B493-AB63A6B3D3E6}" type="parTrans" cxnId="{6B31D71F-6584-4C26-95B7-EA0AFD8A1D67}">
      <dgm:prSet/>
      <dgm:spPr/>
      <dgm:t>
        <a:bodyPr/>
        <a:lstStyle/>
        <a:p>
          <a:endParaRPr lang="en-US" sz="1200"/>
        </a:p>
      </dgm:t>
    </dgm:pt>
    <dgm:pt modelId="{DFF7F60D-6C2D-4211-BB4F-97D79E63CF24}" type="sibTrans" cxnId="{6B31D71F-6584-4C26-95B7-EA0AFD8A1D67}">
      <dgm:prSet custT="1"/>
      <dgm:spPr/>
      <dgm:t>
        <a:bodyPr/>
        <a:lstStyle/>
        <a:p>
          <a:endParaRPr lang="en-US" sz="1200"/>
        </a:p>
      </dgm:t>
    </dgm:pt>
    <dgm:pt modelId="{ACE84C50-7F33-4B31-A82C-0AC110057461}">
      <dgm:prSet phldrT="[Text]" custT="1"/>
      <dgm:spPr>
        <a:ln w="38100">
          <a:solidFill>
            <a:srgbClr val="943267"/>
          </a:solidFill>
        </a:ln>
      </dgm:spPr>
      <dgm:t>
        <a:bodyPr/>
        <a:lstStyle/>
        <a:p>
          <a:r>
            <a:rPr lang="en-US" sz="1200" b="1" i="0" dirty="0">
              <a:latin typeface="Segoe UI" panose="020B0502040204020203" pitchFamily="34" charset="0"/>
              <a:cs typeface="Segoe UI" panose="020B0502040204020203" pitchFamily="34" charset="0"/>
            </a:rPr>
            <a:t>What does the system need to do</a:t>
          </a:r>
        </a:p>
      </dgm:t>
    </dgm:pt>
    <dgm:pt modelId="{3D19153A-AC31-424F-A887-9DE53C97CB93}" type="parTrans" cxnId="{F84E68B8-1055-4A4B-A0BC-79AD52A9547A}">
      <dgm:prSet/>
      <dgm:spPr/>
      <dgm:t>
        <a:bodyPr/>
        <a:lstStyle/>
        <a:p>
          <a:endParaRPr lang="en-US" sz="1200"/>
        </a:p>
      </dgm:t>
    </dgm:pt>
    <dgm:pt modelId="{70CB3C5F-77CD-4F35-BA63-8AE7FB340533}" type="sibTrans" cxnId="{F84E68B8-1055-4A4B-A0BC-79AD52A9547A}">
      <dgm:prSet/>
      <dgm:spPr/>
      <dgm:t>
        <a:bodyPr/>
        <a:lstStyle/>
        <a:p>
          <a:endParaRPr lang="en-US" sz="1200"/>
        </a:p>
      </dgm:t>
    </dgm:pt>
    <dgm:pt modelId="{BD94D763-2A91-43BB-8019-7AB4E3C1A06A}">
      <dgm:prSet phldrT="[Text]" custT="1"/>
      <dgm:spPr/>
      <dgm:t>
        <a:bodyPr/>
        <a:lstStyle/>
        <a:p>
          <a:r>
            <a:rPr lang="en-US" sz="1200" b="0" i="0" dirty="0">
              <a:latin typeface="Segoe UI" panose="020B0502040204020203" pitchFamily="34" charset="0"/>
              <a:cs typeface="Segoe UI" panose="020B0502040204020203" pitchFamily="34" charset="0"/>
            </a:rPr>
            <a:t>Fit or Gap</a:t>
          </a:r>
        </a:p>
      </dgm:t>
    </dgm:pt>
    <dgm:pt modelId="{5BD61D0A-E33E-4ED0-B928-9590CD290E36}" type="parTrans" cxnId="{C52AAF9B-F7BE-43F9-B29F-FD464D486E18}">
      <dgm:prSet/>
      <dgm:spPr/>
      <dgm:t>
        <a:bodyPr/>
        <a:lstStyle/>
        <a:p>
          <a:endParaRPr lang="en-US" sz="1200"/>
        </a:p>
      </dgm:t>
    </dgm:pt>
    <dgm:pt modelId="{8BDB1F27-BB56-427D-92A1-D8355DFBAB72}" type="sibTrans" cxnId="{C52AAF9B-F7BE-43F9-B29F-FD464D486E18}">
      <dgm:prSet custT="1"/>
      <dgm:spPr/>
      <dgm:t>
        <a:bodyPr/>
        <a:lstStyle/>
        <a:p>
          <a:endParaRPr lang="en-US" sz="1200"/>
        </a:p>
      </dgm:t>
    </dgm:pt>
    <dgm:pt modelId="{C4AB0561-9D77-4F2F-91A6-10580FB8F13C}">
      <dgm:prSet phldrT="[Text]" custT="1"/>
      <dgm:spPr>
        <a:ln w="38100">
          <a:solidFill>
            <a:srgbClr val="943267"/>
          </a:solidFill>
        </a:ln>
      </dgm:spPr>
      <dgm:t>
        <a:bodyPr/>
        <a:lstStyle/>
        <a:p>
          <a:r>
            <a:rPr lang="en-US" sz="1100" b="1" i="0" dirty="0">
              <a:latin typeface="Segoe UI" panose="020B0502040204020203" pitchFamily="34" charset="0"/>
              <a:cs typeface="Segoe UI" panose="020B0502040204020203" pitchFamily="34" charset="0"/>
            </a:rPr>
            <a:t>Configuration or Define Change required</a:t>
          </a:r>
        </a:p>
      </dgm:t>
    </dgm:pt>
    <dgm:pt modelId="{E2006B94-8A5A-4F78-B709-F8C1F105ECA3}" type="parTrans" cxnId="{C339375D-BFDC-46C8-98D7-2EBCEE27B601}">
      <dgm:prSet/>
      <dgm:spPr/>
      <dgm:t>
        <a:bodyPr/>
        <a:lstStyle/>
        <a:p>
          <a:endParaRPr lang="en-US" sz="1200"/>
        </a:p>
      </dgm:t>
    </dgm:pt>
    <dgm:pt modelId="{1F3ED442-7610-49C0-8C86-083214FFF0E7}" type="sibTrans" cxnId="{C339375D-BFDC-46C8-98D7-2EBCEE27B601}">
      <dgm:prSet/>
      <dgm:spPr/>
      <dgm:t>
        <a:bodyPr/>
        <a:lstStyle/>
        <a:p>
          <a:endParaRPr lang="en-US" sz="1200"/>
        </a:p>
      </dgm:t>
    </dgm:pt>
    <dgm:pt modelId="{363FFA69-F45D-4912-B82A-A6045DCEC0C1}">
      <dgm:prSet phldrT="[Text]" custT="1"/>
      <dgm:spPr/>
      <dgm:t>
        <a:bodyPr/>
        <a:lstStyle/>
        <a:p>
          <a:r>
            <a:rPr lang="en-US" sz="1200" b="0" i="0" dirty="0">
              <a:latin typeface="Segoe UI" panose="020B0502040204020203" pitchFamily="34" charset="0"/>
              <a:cs typeface="Segoe UI" panose="020B0502040204020203" pitchFamily="34" charset="0"/>
            </a:rPr>
            <a:t>Design/Configure solution</a:t>
          </a:r>
        </a:p>
      </dgm:t>
    </dgm:pt>
    <dgm:pt modelId="{AA72FBD6-62C8-43E1-B8CA-24BCE13EC3CA}" type="parTrans" cxnId="{5AFC5C3D-E582-411A-BCDF-2668D2C0C90C}">
      <dgm:prSet/>
      <dgm:spPr/>
      <dgm:t>
        <a:bodyPr/>
        <a:lstStyle/>
        <a:p>
          <a:endParaRPr lang="en-US" sz="1200"/>
        </a:p>
      </dgm:t>
    </dgm:pt>
    <dgm:pt modelId="{D6130C78-6392-4331-BD06-50716453EA29}" type="sibTrans" cxnId="{5AFC5C3D-E582-411A-BCDF-2668D2C0C90C}">
      <dgm:prSet custT="1"/>
      <dgm:spPr/>
      <dgm:t>
        <a:bodyPr/>
        <a:lstStyle/>
        <a:p>
          <a:endParaRPr lang="en-US" sz="1200"/>
        </a:p>
      </dgm:t>
    </dgm:pt>
    <dgm:pt modelId="{E2DECEB5-5326-4B4B-AB3F-FA1C9E44810E}">
      <dgm:prSet phldrT="[Text]" custT="1"/>
      <dgm:spPr/>
      <dgm:t>
        <a:bodyPr/>
        <a:lstStyle/>
        <a:p>
          <a:r>
            <a:rPr lang="en-US" sz="1200" b="0" i="0" dirty="0">
              <a:latin typeface="Segoe UI" panose="020B0502040204020203" pitchFamily="34" charset="0"/>
              <a:cs typeface="Segoe UI" panose="020B0502040204020203" pitchFamily="34" charset="0"/>
            </a:rPr>
            <a:t>Configuration and Deploying of Approved modifications</a:t>
          </a:r>
        </a:p>
      </dgm:t>
    </dgm:pt>
    <dgm:pt modelId="{7B42E7C3-5A26-4B7A-8C82-2E811248546A}" type="parTrans" cxnId="{400060DB-D340-45F7-8B82-02AC21629CE8}">
      <dgm:prSet/>
      <dgm:spPr/>
      <dgm:t>
        <a:bodyPr/>
        <a:lstStyle/>
        <a:p>
          <a:endParaRPr lang="en-US" sz="1200"/>
        </a:p>
      </dgm:t>
    </dgm:pt>
    <dgm:pt modelId="{F5F12699-991D-406E-9C87-3CBBEB524029}" type="sibTrans" cxnId="{400060DB-D340-45F7-8B82-02AC21629CE8}">
      <dgm:prSet/>
      <dgm:spPr/>
      <dgm:t>
        <a:bodyPr/>
        <a:lstStyle/>
        <a:p>
          <a:endParaRPr lang="en-US" sz="1200"/>
        </a:p>
      </dgm:t>
    </dgm:pt>
    <dgm:pt modelId="{92A90298-6694-4743-9D11-E707D43B8AD9}">
      <dgm:prSet phldrT="[Text]" custT="1"/>
      <dgm:spPr/>
      <dgm:t>
        <a:bodyPr/>
        <a:lstStyle/>
        <a:p>
          <a:r>
            <a:rPr lang="en-US" sz="1200" b="0" i="0" dirty="0">
              <a:latin typeface="Segoe UI" panose="020B0502040204020203" pitchFamily="34" charset="0"/>
              <a:cs typeface="Segoe UI" panose="020B0502040204020203" pitchFamily="34" charset="0"/>
            </a:rPr>
            <a:t>Testing</a:t>
          </a:r>
        </a:p>
      </dgm:t>
    </dgm:pt>
    <dgm:pt modelId="{7E01BCFF-0CA2-481D-8E21-AA66E583661E}" type="parTrans" cxnId="{314DBC22-337C-4B45-8BB6-16FC95B03AD3}">
      <dgm:prSet/>
      <dgm:spPr/>
      <dgm:t>
        <a:bodyPr/>
        <a:lstStyle/>
        <a:p>
          <a:endParaRPr lang="en-US" sz="1200"/>
        </a:p>
      </dgm:t>
    </dgm:pt>
    <dgm:pt modelId="{93988E94-CF39-4790-847C-609C5E7F2F1C}" type="sibTrans" cxnId="{314DBC22-337C-4B45-8BB6-16FC95B03AD3}">
      <dgm:prSet/>
      <dgm:spPr/>
      <dgm:t>
        <a:bodyPr/>
        <a:lstStyle/>
        <a:p>
          <a:endParaRPr lang="en-US" sz="1200"/>
        </a:p>
      </dgm:t>
    </dgm:pt>
    <dgm:pt modelId="{E94E62E9-A5CA-4B42-8CF6-C6AA4E6FEAE4}">
      <dgm:prSet phldrT="[Text]" custT="1"/>
      <dgm:spPr/>
      <dgm:t>
        <a:bodyPr/>
        <a:lstStyle/>
        <a:p>
          <a:r>
            <a:rPr lang="en-US" sz="1200" b="0" i="0" dirty="0">
              <a:latin typeface="Segoe UI" panose="020B0502040204020203" pitchFamily="34" charset="0"/>
              <a:cs typeface="Segoe UI" panose="020B0502040204020203" pitchFamily="34" charset="0"/>
            </a:rPr>
            <a:t>Series of Different test suites</a:t>
          </a:r>
        </a:p>
      </dgm:t>
    </dgm:pt>
    <dgm:pt modelId="{EFB0B5CD-1A29-4F9D-8AE3-300563EF8554}" type="parTrans" cxnId="{EEFE6265-B5B6-4942-AC0F-F10E5A77BC2A}">
      <dgm:prSet/>
      <dgm:spPr/>
      <dgm:t>
        <a:bodyPr/>
        <a:lstStyle/>
        <a:p>
          <a:endParaRPr lang="en-US" sz="1200"/>
        </a:p>
      </dgm:t>
    </dgm:pt>
    <dgm:pt modelId="{30E09C9D-A0F8-4297-8C50-59198FE4CD91}" type="sibTrans" cxnId="{EEFE6265-B5B6-4942-AC0F-F10E5A77BC2A}">
      <dgm:prSet/>
      <dgm:spPr/>
      <dgm:t>
        <a:bodyPr/>
        <a:lstStyle/>
        <a:p>
          <a:endParaRPr lang="en-US" sz="1200"/>
        </a:p>
      </dgm:t>
    </dgm:pt>
    <dgm:pt modelId="{58DD30C2-DFED-4411-99DA-84C17B10297D}">
      <dgm:prSet phldrT="[Text]" custT="1"/>
      <dgm:spPr>
        <a:ln w="38100">
          <a:solidFill>
            <a:srgbClr val="943267"/>
          </a:solidFill>
        </a:ln>
      </dgm:spPr>
      <dgm:t>
        <a:bodyPr/>
        <a:lstStyle/>
        <a:p>
          <a:r>
            <a:rPr lang="en-US" sz="1100" b="1" i="0" dirty="0">
              <a:latin typeface="Segoe UI" panose="020B0502040204020203" pitchFamily="34" charset="0"/>
              <a:cs typeface="Segoe UI" panose="020B0502040204020203" pitchFamily="34" charset="0"/>
            </a:rPr>
            <a:t>Solution Architecture</a:t>
          </a:r>
        </a:p>
      </dgm:t>
    </dgm:pt>
    <dgm:pt modelId="{48AC382B-27DE-49AE-81BE-DC792AE956EC}" type="parTrans" cxnId="{8C1847B4-54C1-4D4A-ABE1-BC04B89F0599}">
      <dgm:prSet/>
      <dgm:spPr/>
      <dgm:t>
        <a:bodyPr/>
        <a:lstStyle/>
        <a:p>
          <a:endParaRPr lang="en-MY"/>
        </a:p>
      </dgm:t>
    </dgm:pt>
    <dgm:pt modelId="{7169BF8C-6590-4396-A1D7-A830D3EB71EE}" type="sibTrans" cxnId="{8C1847B4-54C1-4D4A-ABE1-BC04B89F0599}">
      <dgm:prSet/>
      <dgm:spPr/>
      <dgm:t>
        <a:bodyPr/>
        <a:lstStyle/>
        <a:p>
          <a:endParaRPr lang="en-MY"/>
        </a:p>
      </dgm:t>
    </dgm:pt>
    <dgm:pt modelId="{D2883C4D-4A35-4E34-89C9-CC2E0D11A216}" type="pres">
      <dgm:prSet presAssocID="{5F0A5117-DA72-456B-ADA9-5B80213425A1}" presName="linearFlow" presStyleCnt="0">
        <dgm:presLayoutVars>
          <dgm:dir/>
          <dgm:animLvl val="lvl"/>
          <dgm:resizeHandles val="exact"/>
        </dgm:presLayoutVars>
      </dgm:prSet>
      <dgm:spPr/>
    </dgm:pt>
    <dgm:pt modelId="{43731AED-6699-4372-AEBA-446D39DFD610}" type="pres">
      <dgm:prSet presAssocID="{E38775D3-6832-4098-82C9-FE8330357C3C}" presName="composite" presStyleCnt="0"/>
      <dgm:spPr/>
    </dgm:pt>
    <dgm:pt modelId="{0CCA58DA-90EA-4317-B772-899ECC5A98F8}" type="pres">
      <dgm:prSet presAssocID="{E38775D3-6832-4098-82C9-FE8330357C3C}" presName="parTx" presStyleLbl="node1" presStyleIdx="0" presStyleCnt="5">
        <dgm:presLayoutVars>
          <dgm:chMax val="0"/>
          <dgm:chPref val="0"/>
          <dgm:bulletEnabled val="1"/>
        </dgm:presLayoutVars>
      </dgm:prSet>
      <dgm:spPr/>
    </dgm:pt>
    <dgm:pt modelId="{7ABB9926-9E0E-4CB3-8AFD-A71C8F183AE0}" type="pres">
      <dgm:prSet presAssocID="{E38775D3-6832-4098-82C9-FE8330357C3C}" presName="parSh" presStyleLbl="node1" presStyleIdx="0" presStyleCnt="5"/>
      <dgm:spPr/>
    </dgm:pt>
    <dgm:pt modelId="{2066BF32-EA8B-4970-9A71-EE9B518370F4}" type="pres">
      <dgm:prSet presAssocID="{E38775D3-6832-4098-82C9-FE8330357C3C}" presName="desTx" presStyleLbl="fgAcc1" presStyleIdx="0" presStyleCnt="5">
        <dgm:presLayoutVars>
          <dgm:bulletEnabled val="1"/>
        </dgm:presLayoutVars>
      </dgm:prSet>
      <dgm:spPr/>
    </dgm:pt>
    <dgm:pt modelId="{A19FD960-F9EC-46E2-92EE-91D8E19F7023}" type="pres">
      <dgm:prSet presAssocID="{DBCC19C5-0E22-40AF-B99F-BECC6A46B73B}" presName="sibTrans" presStyleLbl="sibTrans2D1" presStyleIdx="0" presStyleCnt="4"/>
      <dgm:spPr/>
    </dgm:pt>
    <dgm:pt modelId="{68B8A0F5-1CD0-4D2F-B6EA-D983F0763D3E}" type="pres">
      <dgm:prSet presAssocID="{DBCC19C5-0E22-40AF-B99F-BECC6A46B73B}" presName="connTx" presStyleLbl="sibTrans2D1" presStyleIdx="0" presStyleCnt="4"/>
      <dgm:spPr/>
    </dgm:pt>
    <dgm:pt modelId="{100BB876-E9B0-4771-8F60-001A69A7A90E}" type="pres">
      <dgm:prSet presAssocID="{20C006E8-C25C-4B30-839D-46AAF4806960}" presName="composite" presStyleCnt="0"/>
      <dgm:spPr/>
    </dgm:pt>
    <dgm:pt modelId="{0E3E6092-2949-4946-8268-F8730C2853BB}" type="pres">
      <dgm:prSet presAssocID="{20C006E8-C25C-4B30-839D-46AAF4806960}" presName="parTx" presStyleLbl="node1" presStyleIdx="0" presStyleCnt="5">
        <dgm:presLayoutVars>
          <dgm:chMax val="0"/>
          <dgm:chPref val="0"/>
          <dgm:bulletEnabled val="1"/>
        </dgm:presLayoutVars>
      </dgm:prSet>
      <dgm:spPr/>
    </dgm:pt>
    <dgm:pt modelId="{170E210D-6105-47AA-9F64-44B8E70E2345}" type="pres">
      <dgm:prSet presAssocID="{20C006E8-C25C-4B30-839D-46AAF4806960}" presName="parSh" presStyleLbl="node1" presStyleIdx="1" presStyleCnt="5" custLinFactNeighborX="513" custLinFactNeighborY="-123"/>
      <dgm:spPr/>
    </dgm:pt>
    <dgm:pt modelId="{8B9B0E40-70B1-4D9D-B0C5-ABE1BB2BC912}" type="pres">
      <dgm:prSet presAssocID="{20C006E8-C25C-4B30-839D-46AAF4806960}" presName="desTx" presStyleLbl="fgAcc1" presStyleIdx="1" presStyleCnt="5">
        <dgm:presLayoutVars>
          <dgm:bulletEnabled val="1"/>
        </dgm:presLayoutVars>
      </dgm:prSet>
      <dgm:spPr/>
    </dgm:pt>
    <dgm:pt modelId="{20D9A973-20FE-4B9D-A1BE-4E7BF6B773BF}" type="pres">
      <dgm:prSet presAssocID="{DFF7F60D-6C2D-4211-BB4F-97D79E63CF24}" presName="sibTrans" presStyleLbl="sibTrans2D1" presStyleIdx="1" presStyleCnt="4"/>
      <dgm:spPr/>
    </dgm:pt>
    <dgm:pt modelId="{1B85FE74-C667-4B80-BB70-E9AC590FF8C5}" type="pres">
      <dgm:prSet presAssocID="{DFF7F60D-6C2D-4211-BB4F-97D79E63CF24}" presName="connTx" presStyleLbl="sibTrans2D1" presStyleIdx="1" presStyleCnt="4"/>
      <dgm:spPr/>
    </dgm:pt>
    <dgm:pt modelId="{428E6A0A-C636-405D-AF77-2CF93AD1D369}" type="pres">
      <dgm:prSet presAssocID="{BD94D763-2A91-43BB-8019-7AB4E3C1A06A}" presName="composite" presStyleCnt="0"/>
      <dgm:spPr/>
    </dgm:pt>
    <dgm:pt modelId="{95F8FD5F-89AE-4F47-B96D-A963B22DEDAB}" type="pres">
      <dgm:prSet presAssocID="{BD94D763-2A91-43BB-8019-7AB4E3C1A06A}" presName="parTx" presStyleLbl="node1" presStyleIdx="1" presStyleCnt="5">
        <dgm:presLayoutVars>
          <dgm:chMax val="0"/>
          <dgm:chPref val="0"/>
          <dgm:bulletEnabled val="1"/>
        </dgm:presLayoutVars>
      </dgm:prSet>
      <dgm:spPr/>
    </dgm:pt>
    <dgm:pt modelId="{85B2890C-288D-4262-A9F2-5CC4D7EDCCDE}" type="pres">
      <dgm:prSet presAssocID="{BD94D763-2A91-43BB-8019-7AB4E3C1A06A}" presName="parSh" presStyleLbl="node1" presStyleIdx="2" presStyleCnt="5" custLinFactNeighborX="930" custLinFactNeighborY="-923"/>
      <dgm:spPr/>
    </dgm:pt>
    <dgm:pt modelId="{3FBF9F05-43B8-46E7-8F3B-1DF4EBB5C5B4}" type="pres">
      <dgm:prSet presAssocID="{BD94D763-2A91-43BB-8019-7AB4E3C1A06A}" presName="desTx" presStyleLbl="fgAcc1" presStyleIdx="2" presStyleCnt="5">
        <dgm:presLayoutVars>
          <dgm:bulletEnabled val="1"/>
        </dgm:presLayoutVars>
      </dgm:prSet>
      <dgm:spPr/>
    </dgm:pt>
    <dgm:pt modelId="{B93C8C12-B42B-42C3-B411-BE26E2C9432D}" type="pres">
      <dgm:prSet presAssocID="{8BDB1F27-BB56-427D-92A1-D8355DFBAB72}" presName="sibTrans" presStyleLbl="sibTrans2D1" presStyleIdx="2" presStyleCnt="4" custAng="21588123"/>
      <dgm:spPr/>
    </dgm:pt>
    <dgm:pt modelId="{8FDB6BDF-5D35-4D80-833C-8AFFD77CD628}" type="pres">
      <dgm:prSet presAssocID="{8BDB1F27-BB56-427D-92A1-D8355DFBAB72}" presName="connTx" presStyleLbl="sibTrans2D1" presStyleIdx="2" presStyleCnt="4"/>
      <dgm:spPr/>
    </dgm:pt>
    <dgm:pt modelId="{D248A161-DF17-4C24-A4C5-F7746F2CD07A}" type="pres">
      <dgm:prSet presAssocID="{363FFA69-F45D-4912-B82A-A6045DCEC0C1}" presName="composite" presStyleCnt="0"/>
      <dgm:spPr/>
    </dgm:pt>
    <dgm:pt modelId="{AB8AD1A0-E166-40C7-94B4-259F72825C6D}" type="pres">
      <dgm:prSet presAssocID="{363FFA69-F45D-4912-B82A-A6045DCEC0C1}" presName="parTx" presStyleLbl="node1" presStyleIdx="2" presStyleCnt="5">
        <dgm:presLayoutVars>
          <dgm:chMax val="0"/>
          <dgm:chPref val="0"/>
          <dgm:bulletEnabled val="1"/>
        </dgm:presLayoutVars>
      </dgm:prSet>
      <dgm:spPr/>
    </dgm:pt>
    <dgm:pt modelId="{B6F029AA-0233-422F-94D9-55804F5F7AEB}" type="pres">
      <dgm:prSet presAssocID="{363FFA69-F45D-4912-B82A-A6045DCEC0C1}" presName="parSh" presStyleLbl="node1" presStyleIdx="3" presStyleCnt="5"/>
      <dgm:spPr/>
    </dgm:pt>
    <dgm:pt modelId="{46EC136F-9164-4C6C-86E8-7E3FC68F2DA7}" type="pres">
      <dgm:prSet presAssocID="{363FFA69-F45D-4912-B82A-A6045DCEC0C1}" presName="desTx" presStyleLbl="fgAcc1" presStyleIdx="3" presStyleCnt="5">
        <dgm:presLayoutVars>
          <dgm:bulletEnabled val="1"/>
        </dgm:presLayoutVars>
      </dgm:prSet>
      <dgm:spPr/>
    </dgm:pt>
    <dgm:pt modelId="{9A8D3E0E-58ED-4AEC-BCCA-247E0E14FBB3}" type="pres">
      <dgm:prSet presAssocID="{D6130C78-6392-4331-BD06-50716453EA29}" presName="sibTrans" presStyleLbl="sibTrans2D1" presStyleIdx="3" presStyleCnt="4"/>
      <dgm:spPr/>
    </dgm:pt>
    <dgm:pt modelId="{16EC8F7A-AA92-42F4-9E41-C7027034F22F}" type="pres">
      <dgm:prSet presAssocID="{D6130C78-6392-4331-BD06-50716453EA29}" presName="connTx" presStyleLbl="sibTrans2D1" presStyleIdx="3" presStyleCnt="4"/>
      <dgm:spPr/>
    </dgm:pt>
    <dgm:pt modelId="{05DD6D29-77DC-4828-AEC1-3FC2B1B6C13B}" type="pres">
      <dgm:prSet presAssocID="{92A90298-6694-4743-9D11-E707D43B8AD9}" presName="composite" presStyleCnt="0"/>
      <dgm:spPr/>
    </dgm:pt>
    <dgm:pt modelId="{2AC6E42B-A0AE-46D3-B215-9F7E29960055}" type="pres">
      <dgm:prSet presAssocID="{92A90298-6694-4743-9D11-E707D43B8AD9}" presName="parTx" presStyleLbl="node1" presStyleIdx="3" presStyleCnt="5">
        <dgm:presLayoutVars>
          <dgm:chMax val="0"/>
          <dgm:chPref val="0"/>
          <dgm:bulletEnabled val="1"/>
        </dgm:presLayoutVars>
      </dgm:prSet>
      <dgm:spPr/>
    </dgm:pt>
    <dgm:pt modelId="{4DAECAD0-55F0-4D3D-9FBF-4FAB8DA84C4A}" type="pres">
      <dgm:prSet presAssocID="{92A90298-6694-4743-9D11-E707D43B8AD9}" presName="parSh" presStyleLbl="node1" presStyleIdx="4" presStyleCnt="5"/>
      <dgm:spPr/>
    </dgm:pt>
    <dgm:pt modelId="{9F09C665-7362-46E1-8E13-437B309DAB00}" type="pres">
      <dgm:prSet presAssocID="{92A90298-6694-4743-9D11-E707D43B8AD9}" presName="desTx" presStyleLbl="fgAcc1" presStyleIdx="4" presStyleCnt="5">
        <dgm:presLayoutVars>
          <dgm:bulletEnabled val="1"/>
        </dgm:presLayoutVars>
      </dgm:prSet>
      <dgm:spPr/>
    </dgm:pt>
  </dgm:ptLst>
  <dgm:cxnLst>
    <dgm:cxn modelId="{E124E802-B4BA-4FB5-ABDB-63EEABD9B83D}" type="presOf" srcId="{DFF7F60D-6C2D-4211-BB4F-97D79E63CF24}" destId="{1B85FE74-C667-4B80-BB70-E9AC590FF8C5}" srcOrd="1" destOrd="0" presId="urn:microsoft.com/office/officeart/2005/8/layout/process3"/>
    <dgm:cxn modelId="{178D5003-7201-4F8A-8E98-77D369FD7AEB}" type="presOf" srcId="{BD94D763-2A91-43BB-8019-7AB4E3C1A06A}" destId="{85B2890C-288D-4262-A9F2-5CC4D7EDCCDE}" srcOrd="1" destOrd="0" presId="urn:microsoft.com/office/officeart/2005/8/layout/process3"/>
    <dgm:cxn modelId="{9D5CFF1D-7C2A-43B4-9530-520F7B40CACB}" type="presOf" srcId="{DFF7F60D-6C2D-4211-BB4F-97D79E63CF24}" destId="{20D9A973-20FE-4B9D-A1BE-4E7BF6B773BF}" srcOrd="0" destOrd="0" presId="urn:microsoft.com/office/officeart/2005/8/layout/process3"/>
    <dgm:cxn modelId="{6B31D71F-6584-4C26-95B7-EA0AFD8A1D67}" srcId="{5F0A5117-DA72-456B-ADA9-5B80213425A1}" destId="{20C006E8-C25C-4B30-839D-46AAF4806960}" srcOrd="1" destOrd="0" parTransId="{BAE79175-376F-46F5-B493-AB63A6B3D3E6}" sibTransId="{DFF7F60D-6C2D-4211-BB4F-97D79E63CF24}"/>
    <dgm:cxn modelId="{314DBC22-337C-4B45-8BB6-16FC95B03AD3}" srcId="{5F0A5117-DA72-456B-ADA9-5B80213425A1}" destId="{92A90298-6694-4743-9D11-E707D43B8AD9}" srcOrd="4" destOrd="0" parTransId="{7E01BCFF-0CA2-481D-8E21-AA66E583661E}" sibTransId="{93988E94-CF39-4790-847C-609C5E7F2F1C}"/>
    <dgm:cxn modelId="{5CAC3723-9D76-444B-A7E0-09EA9E7ADDCD}" type="presOf" srcId="{8BDB1F27-BB56-427D-92A1-D8355DFBAB72}" destId="{B93C8C12-B42B-42C3-B411-BE26E2C9432D}" srcOrd="0" destOrd="0" presId="urn:microsoft.com/office/officeart/2005/8/layout/process3"/>
    <dgm:cxn modelId="{92E2A432-3A33-4B27-AEA8-11B2C50100C6}" type="presOf" srcId="{E38775D3-6832-4098-82C9-FE8330357C3C}" destId="{7ABB9926-9E0E-4CB3-8AFD-A71C8F183AE0}" srcOrd="1" destOrd="0" presId="urn:microsoft.com/office/officeart/2005/8/layout/process3"/>
    <dgm:cxn modelId="{5AFC5C3D-E582-411A-BCDF-2668D2C0C90C}" srcId="{5F0A5117-DA72-456B-ADA9-5B80213425A1}" destId="{363FFA69-F45D-4912-B82A-A6045DCEC0C1}" srcOrd="3" destOrd="0" parTransId="{AA72FBD6-62C8-43E1-B8CA-24BCE13EC3CA}" sibTransId="{D6130C78-6392-4331-BD06-50716453EA29}"/>
    <dgm:cxn modelId="{100E4F3D-8B6A-49B5-B8E6-2F171966837D}" type="presOf" srcId="{C4AB0561-9D77-4F2F-91A6-10580FB8F13C}" destId="{3FBF9F05-43B8-46E7-8F3B-1DF4EBB5C5B4}" srcOrd="0" destOrd="0" presId="urn:microsoft.com/office/officeart/2005/8/layout/process3"/>
    <dgm:cxn modelId="{082B1A5B-22E5-4507-BCAA-75C382CE3DA7}" type="presOf" srcId="{92A90298-6694-4743-9D11-E707D43B8AD9}" destId="{4DAECAD0-55F0-4D3D-9FBF-4FAB8DA84C4A}" srcOrd="1" destOrd="0" presId="urn:microsoft.com/office/officeart/2005/8/layout/process3"/>
    <dgm:cxn modelId="{C339375D-BFDC-46C8-98D7-2EBCEE27B601}" srcId="{BD94D763-2A91-43BB-8019-7AB4E3C1A06A}" destId="{C4AB0561-9D77-4F2F-91A6-10580FB8F13C}" srcOrd="0" destOrd="0" parTransId="{E2006B94-8A5A-4F78-B709-F8C1F105ECA3}" sibTransId="{1F3ED442-7610-49C0-8C86-083214FFF0E7}"/>
    <dgm:cxn modelId="{DDE48E61-5A56-43F5-BFAB-F9849005DD53}" type="presOf" srcId="{58DD30C2-DFED-4411-99DA-84C17B10297D}" destId="{3FBF9F05-43B8-46E7-8F3B-1DF4EBB5C5B4}" srcOrd="0" destOrd="1" presId="urn:microsoft.com/office/officeart/2005/8/layout/process3"/>
    <dgm:cxn modelId="{6235D644-1896-4191-942A-54C5BFF38C47}" type="presOf" srcId="{363FFA69-F45D-4912-B82A-A6045DCEC0C1}" destId="{B6F029AA-0233-422F-94D9-55804F5F7AEB}" srcOrd="1" destOrd="0" presId="urn:microsoft.com/office/officeart/2005/8/layout/process3"/>
    <dgm:cxn modelId="{EEFE6265-B5B6-4942-AC0F-F10E5A77BC2A}" srcId="{92A90298-6694-4743-9D11-E707D43B8AD9}" destId="{E94E62E9-A5CA-4B42-8CF6-C6AA4E6FEAE4}" srcOrd="0" destOrd="0" parTransId="{EFB0B5CD-1A29-4F9D-8AE3-300563EF8554}" sibTransId="{30E09C9D-A0F8-4297-8C50-59198FE4CD91}"/>
    <dgm:cxn modelId="{53F31D48-24AE-473C-8B34-FF8905042094}" type="presOf" srcId="{92A90298-6694-4743-9D11-E707D43B8AD9}" destId="{2AC6E42B-A0AE-46D3-B215-9F7E29960055}" srcOrd="0" destOrd="0" presId="urn:microsoft.com/office/officeart/2005/8/layout/process3"/>
    <dgm:cxn modelId="{D5113068-8D96-4B38-BE4B-207724A2C1C1}" type="presOf" srcId="{DBCC19C5-0E22-40AF-B99F-BECC6A46B73B}" destId="{68B8A0F5-1CD0-4D2F-B6EA-D983F0763D3E}" srcOrd="1" destOrd="0" presId="urn:microsoft.com/office/officeart/2005/8/layout/process3"/>
    <dgm:cxn modelId="{3928714E-4653-4CD2-9ABE-BD29A8318341}" type="presOf" srcId="{E94E62E9-A5CA-4B42-8CF6-C6AA4E6FEAE4}" destId="{9F09C665-7362-46E1-8E13-437B309DAB00}" srcOrd="0" destOrd="0" presId="urn:microsoft.com/office/officeart/2005/8/layout/process3"/>
    <dgm:cxn modelId="{2CF33350-C14A-4F09-A3F6-211C598B4B4D}" type="presOf" srcId="{E2DECEB5-5326-4B4B-AB3F-FA1C9E44810E}" destId="{46EC136F-9164-4C6C-86E8-7E3FC68F2DA7}" srcOrd="0" destOrd="0" presId="urn:microsoft.com/office/officeart/2005/8/layout/process3"/>
    <dgm:cxn modelId="{8988F751-5D21-4B8D-8020-D85F95564939}" type="presOf" srcId="{363FFA69-F45D-4912-B82A-A6045DCEC0C1}" destId="{AB8AD1A0-E166-40C7-94B4-259F72825C6D}" srcOrd="0" destOrd="0" presId="urn:microsoft.com/office/officeart/2005/8/layout/process3"/>
    <dgm:cxn modelId="{2B7D3B73-9E21-4D00-B4C0-FEF855CF7241}" type="presOf" srcId="{ACE84C50-7F33-4B31-A82C-0AC110057461}" destId="{8B9B0E40-70B1-4D9D-B0C5-ABE1BB2BC912}" srcOrd="0" destOrd="0" presId="urn:microsoft.com/office/officeart/2005/8/layout/process3"/>
    <dgm:cxn modelId="{B6F4A978-3E2D-4082-B9F1-1FF721A95BB7}" type="presOf" srcId="{D6130C78-6392-4331-BD06-50716453EA29}" destId="{16EC8F7A-AA92-42F4-9E41-C7027034F22F}" srcOrd="1" destOrd="0" presId="urn:microsoft.com/office/officeart/2005/8/layout/process3"/>
    <dgm:cxn modelId="{ABFFD780-707E-4767-8E75-26DD21F20053}" type="presOf" srcId="{BD94D763-2A91-43BB-8019-7AB4E3C1A06A}" destId="{95F8FD5F-89AE-4F47-B96D-A963B22DEDAB}" srcOrd="0" destOrd="0" presId="urn:microsoft.com/office/officeart/2005/8/layout/process3"/>
    <dgm:cxn modelId="{C374AE8D-40C5-49F3-9939-2D012650DAE5}" type="presOf" srcId="{65099EA2-53B0-468C-9448-4AF6974DE513}" destId="{2066BF32-EA8B-4970-9A71-EE9B518370F4}" srcOrd="0" destOrd="0" presId="urn:microsoft.com/office/officeart/2005/8/layout/process3"/>
    <dgm:cxn modelId="{00689791-758E-4CEF-9F65-B968525BD0AA}" srcId="{5F0A5117-DA72-456B-ADA9-5B80213425A1}" destId="{E38775D3-6832-4098-82C9-FE8330357C3C}" srcOrd="0" destOrd="0" parTransId="{869A3117-8FB3-471C-99FA-9B73BD7E6621}" sibTransId="{DBCC19C5-0E22-40AF-B99F-BECC6A46B73B}"/>
    <dgm:cxn modelId="{2A1D1F97-6219-4CC8-8D16-4A3686CEFD5C}" type="presOf" srcId="{D6130C78-6392-4331-BD06-50716453EA29}" destId="{9A8D3E0E-58ED-4AEC-BCCA-247E0E14FBB3}" srcOrd="0" destOrd="0" presId="urn:microsoft.com/office/officeart/2005/8/layout/process3"/>
    <dgm:cxn modelId="{C52AAF9B-F7BE-43F9-B29F-FD464D486E18}" srcId="{5F0A5117-DA72-456B-ADA9-5B80213425A1}" destId="{BD94D763-2A91-43BB-8019-7AB4E3C1A06A}" srcOrd="2" destOrd="0" parTransId="{5BD61D0A-E33E-4ED0-B928-9590CD290E36}" sibTransId="{8BDB1F27-BB56-427D-92A1-D8355DFBAB72}"/>
    <dgm:cxn modelId="{8C1847B4-54C1-4D4A-ABE1-BC04B89F0599}" srcId="{BD94D763-2A91-43BB-8019-7AB4E3C1A06A}" destId="{58DD30C2-DFED-4411-99DA-84C17B10297D}" srcOrd="1" destOrd="0" parTransId="{48AC382B-27DE-49AE-81BE-DC792AE956EC}" sibTransId="{7169BF8C-6590-4396-A1D7-A830D3EB71EE}"/>
    <dgm:cxn modelId="{7FC822B5-21A5-4E0E-9147-12E0759AC0B4}" type="presOf" srcId="{20C006E8-C25C-4B30-839D-46AAF4806960}" destId="{0E3E6092-2949-4946-8268-F8730C2853BB}" srcOrd="0" destOrd="0" presId="urn:microsoft.com/office/officeart/2005/8/layout/process3"/>
    <dgm:cxn modelId="{F84E68B8-1055-4A4B-A0BC-79AD52A9547A}" srcId="{20C006E8-C25C-4B30-839D-46AAF4806960}" destId="{ACE84C50-7F33-4B31-A82C-0AC110057461}" srcOrd="0" destOrd="0" parTransId="{3D19153A-AC31-424F-A887-9DE53C97CB93}" sibTransId="{70CB3C5F-77CD-4F35-BA63-8AE7FB340533}"/>
    <dgm:cxn modelId="{4ED2F0C3-907C-4B5A-91F3-B85B5F1F1149}" type="presOf" srcId="{DBCC19C5-0E22-40AF-B99F-BECC6A46B73B}" destId="{A19FD960-F9EC-46E2-92EE-91D8E19F7023}" srcOrd="0" destOrd="0" presId="urn:microsoft.com/office/officeart/2005/8/layout/process3"/>
    <dgm:cxn modelId="{375B7BCA-3C3C-478E-A4A2-24A4FD819164}" type="presOf" srcId="{E38775D3-6832-4098-82C9-FE8330357C3C}" destId="{0CCA58DA-90EA-4317-B772-899ECC5A98F8}" srcOrd="0" destOrd="0" presId="urn:microsoft.com/office/officeart/2005/8/layout/process3"/>
    <dgm:cxn modelId="{9658F2D5-A173-4C6A-A307-904A4D92580B}" type="presOf" srcId="{20C006E8-C25C-4B30-839D-46AAF4806960}" destId="{170E210D-6105-47AA-9F64-44B8E70E2345}" srcOrd="1" destOrd="0" presId="urn:microsoft.com/office/officeart/2005/8/layout/process3"/>
    <dgm:cxn modelId="{11881AD7-6C64-4968-A789-404D9220891F}" type="presOf" srcId="{8BDB1F27-BB56-427D-92A1-D8355DFBAB72}" destId="{8FDB6BDF-5D35-4D80-833C-8AFFD77CD628}" srcOrd="1" destOrd="0" presId="urn:microsoft.com/office/officeart/2005/8/layout/process3"/>
    <dgm:cxn modelId="{400060DB-D340-45F7-8B82-02AC21629CE8}" srcId="{363FFA69-F45D-4912-B82A-A6045DCEC0C1}" destId="{E2DECEB5-5326-4B4B-AB3F-FA1C9E44810E}" srcOrd="0" destOrd="0" parTransId="{7B42E7C3-5A26-4B7A-8C82-2E811248546A}" sibTransId="{F5F12699-991D-406E-9C87-3CBBEB524029}"/>
    <dgm:cxn modelId="{C2D671E2-68FB-4350-A042-68801E831E74}" type="presOf" srcId="{5F0A5117-DA72-456B-ADA9-5B80213425A1}" destId="{D2883C4D-4A35-4E34-89C9-CC2E0D11A216}" srcOrd="0" destOrd="0" presId="urn:microsoft.com/office/officeart/2005/8/layout/process3"/>
    <dgm:cxn modelId="{9A47C1FE-DEA7-4302-B3F8-ADEAE56F6880}" srcId="{E38775D3-6832-4098-82C9-FE8330357C3C}" destId="{65099EA2-53B0-468C-9448-4AF6974DE513}" srcOrd="0" destOrd="0" parTransId="{39498215-00AC-4712-B2B2-EEDD5510F38C}" sibTransId="{F1C46BFF-74D3-492B-8A9C-56BF65B55DA3}"/>
    <dgm:cxn modelId="{4972F801-F1CA-43CB-AB33-A5D890D9D7F1}" type="presParOf" srcId="{D2883C4D-4A35-4E34-89C9-CC2E0D11A216}" destId="{43731AED-6699-4372-AEBA-446D39DFD610}" srcOrd="0" destOrd="0" presId="urn:microsoft.com/office/officeart/2005/8/layout/process3"/>
    <dgm:cxn modelId="{88AAF5F6-EBD5-43DF-98DA-1F0457E581CD}" type="presParOf" srcId="{43731AED-6699-4372-AEBA-446D39DFD610}" destId="{0CCA58DA-90EA-4317-B772-899ECC5A98F8}" srcOrd="0" destOrd="0" presId="urn:microsoft.com/office/officeart/2005/8/layout/process3"/>
    <dgm:cxn modelId="{A1A87E8F-6E09-443C-9530-EC0D6A4786AC}" type="presParOf" srcId="{43731AED-6699-4372-AEBA-446D39DFD610}" destId="{7ABB9926-9E0E-4CB3-8AFD-A71C8F183AE0}" srcOrd="1" destOrd="0" presId="urn:microsoft.com/office/officeart/2005/8/layout/process3"/>
    <dgm:cxn modelId="{018AAE97-8AB0-4FE8-83D2-27197CD273E4}" type="presParOf" srcId="{43731AED-6699-4372-AEBA-446D39DFD610}" destId="{2066BF32-EA8B-4970-9A71-EE9B518370F4}" srcOrd="2" destOrd="0" presId="urn:microsoft.com/office/officeart/2005/8/layout/process3"/>
    <dgm:cxn modelId="{ECA324C3-127D-446E-B8AA-A0AE1A44818A}" type="presParOf" srcId="{D2883C4D-4A35-4E34-89C9-CC2E0D11A216}" destId="{A19FD960-F9EC-46E2-92EE-91D8E19F7023}" srcOrd="1" destOrd="0" presId="urn:microsoft.com/office/officeart/2005/8/layout/process3"/>
    <dgm:cxn modelId="{8006045E-C699-42BC-900B-C3E10F205CCB}" type="presParOf" srcId="{A19FD960-F9EC-46E2-92EE-91D8E19F7023}" destId="{68B8A0F5-1CD0-4D2F-B6EA-D983F0763D3E}" srcOrd="0" destOrd="0" presId="urn:microsoft.com/office/officeart/2005/8/layout/process3"/>
    <dgm:cxn modelId="{01F8E1BD-8D87-441B-826C-9259901F4F81}" type="presParOf" srcId="{D2883C4D-4A35-4E34-89C9-CC2E0D11A216}" destId="{100BB876-E9B0-4771-8F60-001A69A7A90E}" srcOrd="2" destOrd="0" presId="urn:microsoft.com/office/officeart/2005/8/layout/process3"/>
    <dgm:cxn modelId="{714B9981-A5D5-4BBB-B816-E808640B9B2A}" type="presParOf" srcId="{100BB876-E9B0-4771-8F60-001A69A7A90E}" destId="{0E3E6092-2949-4946-8268-F8730C2853BB}" srcOrd="0" destOrd="0" presId="urn:microsoft.com/office/officeart/2005/8/layout/process3"/>
    <dgm:cxn modelId="{40F3D03C-E172-4AC8-B4C9-F10BDF2B364B}" type="presParOf" srcId="{100BB876-E9B0-4771-8F60-001A69A7A90E}" destId="{170E210D-6105-47AA-9F64-44B8E70E2345}" srcOrd="1" destOrd="0" presId="urn:microsoft.com/office/officeart/2005/8/layout/process3"/>
    <dgm:cxn modelId="{620CD0A9-54B8-4450-BAC8-3BD5091B46E3}" type="presParOf" srcId="{100BB876-E9B0-4771-8F60-001A69A7A90E}" destId="{8B9B0E40-70B1-4D9D-B0C5-ABE1BB2BC912}" srcOrd="2" destOrd="0" presId="urn:microsoft.com/office/officeart/2005/8/layout/process3"/>
    <dgm:cxn modelId="{3FE0F7EB-E74D-40DF-8DAC-211A2FAE3354}" type="presParOf" srcId="{D2883C4D-4A35-4E34-89C9-CC2E0D11A216}" destId="{20D9A973-20FE-4B9D-A1BE-4E7BF6B773BF}" srcOrd="3" destOrd="0" presId="urn:microsoft.com/office/officeart/2005/8/layout/process3"/>
    <dgm:cxn modelId="{D4753861-BD67-491C-BCD7-87B8A86E4E21}" type="presParOf" srcId="{20D9A973-20FE-4B9D-A1BE-4E7BF6B773BF}" destId="{1B85FE74-C667-4B80-BB70-E9AC590FF8C5}" srcOrd="0" destOrd="0" presId="urn:microsoft.com/office/officeart/2005/8/layout/process3"/>
    <dgm:cxn modelId="{2C32E52A-B00E-4438-8390-3E4E67430F3F}" type="presParOf" srcId="{D2883C4D-4A35-4E34-89C9-CC2E0D11A216}" destId="{428E6A0A-C636-405D-AF77-2CF93AD1D369}" srcOrd="4" destOrd="0" presId="urn:microsoft.com/office/officeart/2005/8/layout/process3"/>
    <dgm:cxn modelId="{3D13FE0B-55B7-4EC4-8519-0C5898772002}" type="presParOf" srcId="{428E6A0A-C636-405D-AF77-2CF93AD1D369}" destId="{95F8FD5F-89AE-4F47-B96D-A963B22DEDAB}" srcOrd="0" destOrd="0" presId="urn:microsoft.com/office/officeart/2005/8/layout/process3"/>
    <dgm:cxn modelId="{7F530DDB-6F47-4B7D-B055-ADCED762DC37}" type="presParOf" srcId="{428E6A0A-C636-405D-AF77-2CF93AD1D369}" destId="{85B2890C-288D-4262-A9F2-5CC4D7EDCCDE}" srcOrd="1" destOrd="0" presId="urn:microsoft.com/office/officeart/2005/8/layout/process3"/>
    <dgm:cxn modelId="{09037D0E-4582-47A2-9B1E-D9DE2AD07DDE}" type="presParOf" srcId="{428E6A0A-C636-405D-AF77-2CF93AD1D369}" destId="{3FBF9F05-43B8-46E7-8F3B-1DF4EBB5C5B4}" srcOrd="2" destOrd="0" presId="urn:microsoft.com/office/officeart/2005/8/layout/process3"/>
    <dgm:cxn modelId="{CB7A34C5-8FDC-4A31-894E-B0B83B47C88F}" type="presParOf" srcId="{D2883C4D-4A35-4E34-89C9-CC2E0D11A216}" destId="{B93C8C12-B42B-42C3-B411-BE26E2C9432D}" srcOrd="5" destOrd="0" presId="urn:microsoft.com/office/officeart/2005/8/layout/process3"/>
    <dgm:cxn modelId="{34604666-76DF-4658-87C7-079F87C7ECAA}" type="presParOf" srcId="{B93C8C12-B42B-42C3-B411-BE26E2C9432D}" destId="{8FDB6BDF-5D35-4D80-833C-8AFFD77CD628}" srcOrd="0" destOrd="0" presId="urn:microsoft.com/office/officeart/2005/8/layout/process3"/>
    <dgm:cxn modelId="{8F64F09B-2108-4822-B92A-2BB9DAEF4A09}" type="presParOf" srcId="{D2883C4D-4A35-4E34-89C9-CC2E0D11A216}" destId="{D248A161-DF17-4C24-A4C5-F7746F2CD07A}" srcOrd="6" destOrd="0" presId="urn:microsoft.com/office/officeart/2005/8/layout/process3"/>
    <dgm:cxn modelId="{08E70A18-BACA-464F-A14D-B2B6F6E87126}" type="presParOf" srcId="{D248A161-DF17-4C24-A4C5-F7746F2CD07A}" destId="{AB8AD1A0-E166-40C7-94B4-259F72825C6D}" srcOrd="0" destOrd="0" presId="urn:microsoft.com/office/officeart/2005/8/layout/process3"/>
    <dgm:cxn modelId="{B997A1FF-DA31-40F5-B8D5-39262FFCF64E}" type="presParOf" srcId="{D248A161-DF17-4C24-A4C5-F7746F2CD07A}" destId="{B6F029AA-0233-422F-94D9-55804F5F7AEB}" srcOrd="1" destOrd="0" presId="urn:microsoft.com/office/officeart/2005/8/layout/process3"/>
    <dgm:cxn modelId="{5C5643E9-1883-4753-B384-90DB1806BDBB}" type="presParOf" srcId="{D248A161-DF17-4C24-A4C5-F7746F2CD07A}" destId="{46EC136F-9164-4C6C-86E8-7E3FC68F2DA7}" srcOrd="2" destOrd="0" presId="urn:microsoft.com/office/officeart/2005/8/layout/process3"/>
    <dgm:cxn modelId="{021BFF87-C2E2-417F-9714-84604EC27F64}" type="presParOf" srcId="{D2883C4D-4A35-4E34-89C9-CC2E0D11A216}" destId="{9A8D3E0E-58ED-4AEC-BCCA-247E0E14FBB3}" srcOrd="7" destOrd="0" presId="urn:microsoft.com/office/officeart/2005/8/layout/process3"/>
    <dgm:cxn modelId="{3315FBB0-B93E-4EC8-AED9-FBF1D3E49063}" type="presParOf" srcId="{9A8D3E0E-58ED-4AEC-BCCA-247E0E14FBB3}" destId="{16EC8F7A-AA92-42F4-9E41-C7027034F22F}" srcOrd="0" destOrd="0" presId="urn:microsoft.com/office/officeart/2005/8/layout/process3"/>
    <dgm:cxn modelId="{E7CD4352-F49A-4780-B79F-608992278144}" type="presParOf" srcId="{D2883C4D-4A35-4E34-89C9-CC2E0D11A216}" destId="{05DD6D29-77DC-4828-AEC1-3FC2B1B6C13B}" srcOrd="8" destOrd="0" presId="urn:microsoft.com/office/officeart/2005/8/layout/process3"/>
    <dgm:cxn modelId="{A2231FE6-D1F5-49CD-9446-B48D8A54E29C}" type="presParOf" srcId="{05DD6D29-77DC-4828-AEC1-3FC2B1B6C13B}" destId="{2AC6E42B-A0AE-46D3-B215-9F7E29960055}" srcOrd="0" destOrd="0" presId="urn:microsoft.com/office/officeart/2005/8/layout/process3"/>
    <dgm:cxn modelId="{64D8A80C-49FF-4E8E-BF2E-E942DF82A7C2}" type="presParOf" srcId="{05DD6D29-77DC-4828-AEC1-3FC2B1B6C13B}" destId="{4DAECAD0-55F0-4D3D-9FBF-4FAB8DA84C4A}" srcOrd="1" destOrd="0" presId="urn:microsoft.com/office/officeart/2005/8/layout/process3"/>
    <dgm:cxn modelId="{DF438D98-01AC-4792-9A8C-99EAE5BD10D9}" type="presParOf" srcId="{05DD6D29-77DC-4828-AEC1-3FC2B1B6C13B}" destId="{9F09C665-7362-46E1-8E13-437B309DAB00}"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70D61B-9FC3-484A-ACBB-C1C0E804CD3F}" type="doc">
      <dgm:prSet loTypeId="urn:microsoft.com/office/officeart/2005/8/layout/cycle5" loCatId="cycle" qsTypeId="urn:microsoft.com/office/officeart/2005/8/quickstyle/simple3" qsCatId="simple" csTypeId="urn:microsoft.com/office/officeart/2005/8/colors/accent1_4" csCatId="accent1" phldr="1"/>
      <dgm:spPr/>
      <dgm:t>
        <a:bodyPr/>
        <a:lstStyle/>
        <a:p>
          <a:endParaRPr lang="en-US"/>
        </a:p>
      </dgm:t>
    </dgm:pt>
    <dgm:pt modelId="{0001526D-8AC9-4816-B17E-391505E45695}">
      <dgm:prSet phldrT="[Text]"/>
      <dgm:spPr/>
      <dgm:t>
        <a:bodyPr/>
        <a:lstStyle/>
        <a:p>
          <a:r>
            <a:rPr lang="en-US" dirty="0"/>
            <a:t>Functional Design</a:t>
          </a:r>
        </a:p>
      </dgm:t>
    </dgm:pt>
    <dgm:pt modelId="{ACA6886F-DB14-466E-BFD3-C2DA2A6E1B86}" type="parTrans" cxnId="{CEEAF58D-82A9-411B-B0C4-C12250E86A85}">
      <dgm:prSet/>
      <dgm:spPr/>
      <dgm:t>
        <a:bodyPr/>
        <a:lstStyle/>
        <a:p>
          <a:endParaRPr lang="en-US"/>
        </a:p>
      </dgm:t>
    </dgm:pt>
    <dgm:pt modelId="{D3481E75-F590-492A-876A-3AE887B85C81}" type="sibTrans" cxnId="{CEEAF58D-82A9-411B-B0C4-C12250E86A85}">
      <dgm:prSet/>
      <dgm:spPr/>
      <dgm:t>
        <a:bodyPr/>
        <a:lstStyle/>
        <a:p>
          <a:endParaRPr lang="en-US"/>
        </a:p>
      </dgm:t>
    </dgm:pt>
    <dgm:pt modelId="{C34EB34B-F343-4CBF-85E8-808F9764D9AC}">
      <dgm:prSet phldrT="[Text]"/>
      <dgm:spPr/>
      <dgm:t>
        <a:bodyPr/>
        <a:lstStyle/>
        <a:p>
          <a:r>
            <a:rPr lang="en-US" dirty="0"/>
            <a:t>Present Solution to Steering Committee</a:t>
          </a:r>
        </a:p>
      </dgm:t>
    </dgm:pt>
    <dgm:pt modelId="{1EB12107-B72D-4C48-B978-227CC1580442}" type="parTrans" cxnId="{C0798863-C219-4E10-BB23-F66720ECF86B}">
      <dgm:prSet/>
      <dgm:spPr/>
      <dgm:t>
        <a:bodyPr/>
        <a:lstStyle/>
        <a:p>
          <a:endParaRPr lang="en-US"/>
        </a:p>
      </dgm:t>
    </dgm:pt>
    <dgm:pt modelId="{1BD8AF0C-F430-4129-8058-C9EF99CE7773}" type="sibTrans" cxnId="{C0798863-C219-4E10-BB23-F66720ECF86B}">
      <dgm:prSet/>
      <dgm:spPr/>
      <dgm:t>
        <a:bodyPr/>
        <a:lstStyle/>
        <a:p>
          <a:endParaRPr lang="en-US"/>
        </a:p>
      </dgm:t>
    </dgm:pt>
    <dgm:pt modelId="{6D32E6CB-0C92-434D-98C8-B364FC392D6A}">
      <dgm:prSet phldrT="[Text]"/>
      <dgm:spPr/>
      <dgm:t>
        <a:bodyPr/>
        <a:lstStyle/>
        <a:p>
          <a:r>
            <a:rPr lang="en-US" dirty="0"/>
            <a:t>Approval to Triage</a:t>
          </a:r>
        </a:p>
      </dgm:t>
    </dgm:pt>
    <dgm:pt modelId="{01EB031B-F026-41B7-8014-4F07CC6C4C93}" type="parTrans" cxnId="{77DD844F-00E6-4080-A9A5-034EFAC2BAFE}">
      <dgm:prSet/>
      <dgm:spPr/>
      <dgm:t>
        <a:bodyPr/>
        <a:lstStyle/>
        <a:p>
          <a:endParaRPr lang="en-US"/>
        </a:p>
      </dgm:t>
    </dgm:pt>
    <dgm:pt modelId="{5F685802-2FBB-4DEB-B83E-560E961F6C76}" type="sibTrans" cxnId="{77DD844F-00E6-4080-A9A5-034EFAC2BAFE}">
      <dgm:prSet/>
      <dgm:spPr/>
      <dgm:t>
        <a:bodyPr/>
        <a:lstStyle/>
        <a:p>
          <a:endParaRPr lang="en-US"/>
        </a:p>
      </dgm:t>
    </dgm:pt>
    <dgm:pt modelId="{BE9A9F6A-F37B-4D7E-85EE-B6D0EF4C6879}">
      <dgm:prSet phldrT="[Text]"/>
      <dgm:spPr/>
      <dgm:t>
        <a:bodyPr/>
        <a:lstStyle/>
        <a:p>
          <a:r>
            <a:rPr lang="en-US" dirty="0"/>
            <a:t>Deep Dive Workshop</a:t>
          </a:r>
        </a:p>
      </dgm:t>
    </dgm:pt>
    <dgm:pt modelId="{93D05371-792E-4F06-BBFF-C82141385029}" type="parTrans" cxnId="{94196601-D044-44A2-89A3-09832C094F80}">
      <dgm:prSet/>
      <dgm:spPr/>
      <dgm:t>
        <a:bodyPr/>
        <a:lstStyle/>
        <a:p>
          <a:endParaRPr lang="en-US"/>
        </a:p>
      </dgm:t>
    </dgm:pt>
    <dgm:pt modelId="{2C5DD278-3C98-4639-8343-08AEEA84AFC7}" type="sibTrans" cxnId="{94196601-D044-44A2-89A3-09832C094F80}">
      <dgm:prSet/>
      <dgm:spPr/>
      <dgm:t>
        <a:bodyPr/>
        <a:lstStyle/>
        <a:p>
          <a:endParaRPr lang="en-US"/>
        </a:p>
      </dgm:t>
    </dgm:pt>
    <dgm:pt modelId="{9FBEAAE2-6387-42F9-BDC5-E432D53AA1D1}">
      <dgm:prSet phldrT="[Text]"/>
      <dgm:spPr/>
      <dgm:t>
        <a:bodyPr/>
        <a:lstStyle/>
        <a:p>
          <a:r>
            <a:rPr lang="en-US"/>
            <a:t>Proceed with Dev</a:t>
          </a:r>
          <a:endParaRPr lang="en-US" dirty="0"/>
        </a:p>
      </dgm:t>
    </dgm:pt>
    <dgm:pt modelId="{DC9711E2-F863-452A-8BC0-63C83D6859BC}" type="parTrans" cxnId="{A9B2726E-E6A6-42D2-8A85-88ED6AE0F55B}">
      <dgm:prSet/>
      <dgm:spPr/>
      <dgm:t>
        <a:bodyPr/>
        <a:lstStyle/>
        <a:p>
          <a:endParaRPr lang="en-US"/>
        </a:p>
      </dgm:t>
    </dgm:pt>
    <dgm:pt modelId="{F828DC79-A649-429B-9995-11D3481880A1}" type="sibTrans" cxnId="{A9B2726E-E6A6-42D2-8A85-88ED6AE0F55B}">
      <dgm:prSet/>
      <dgm:spPr/>
      <dgm:t>
        <a:bodyPr/>
        <a:lstStyle/>
        <a:p>
          <a:endParaRPr lang="en-US"/>
        </a:p>
      </dgm:t>
    </dgm:pt>
    <dgm:pt modelId="{E34CDF96-3BE7-41C5-8233-1FD818680DB1}" type="pres">
      <dgm:prSet presAssocID="{EA70D61B-9FC3-484A-ACBB-C1C0E804CD3F}" presName="cycle" presStyleCnt="0">
        <dgm:presLayoutVars>
          <dgm:dir/>
          <dgm:resizeHandles val="exact"/>
        </dgm:presLayoutVars>
      </dgm:prSet>
      <dgm:spPr/>
    </dgm:pt>
    <dgm:pt modelId="{19BDE2B9-A3F1-41ED-9015-668DDAC9BE7B}" type="pres">
      <dgm:prSet presAssocID="{0001526D-8AC9-4816-B17E-391505E45695}" presName="node" presStyleLbl="node1" presStyleIdx="0" presStyleCnt="5">
        <dgm:presLayoutVars>
          <dgm:bulletEnabled val="1"/>
        </dgm:presLayoutVars>
      </dgm:prSet>
      <dgm:spPr/>
    </dgm:pt>
    <dgm:pt modelId="{4C1BA53E-C952-478E-9FDB-42473AD040DB}" type="pres">
      <dgm:prSet presAssocID="{0001526D-8AC9-4816-B17E-391505E45695}" presName="spNode" presStyleCnt="0"/>
      <dgm:spPr/>
    </dgm:pt>
    <dgm:pt modelId="{5B54219F-1D81-4FB0-BDC6-FC317F2ED698}" type="pres">
      <dgm:prSet presAssocID="{D3481E75-F590-492A-876A-3AE887B85C81}" presName="sibTrans" presStyleLbl="sibTrans1D1" presStyleIdx="0" presStyleCnt="5"/>
      <dgm:spPr/>
    </dgm:pt>
    <dgm:pt modelId="{21E76295-41B3-4EC9-A3A7-F4F485F2F7A3}" type="pres">
      <dgm:prSet presAssocID="{C34EB34B-F343-4CBF-85E8-808F9764D9AC}" presName="node" presStyleLbl="node1" presStyleIdx="1" presStyleCnt="5" custRadScaleRad="97986" custRadScaleInc="2293">
        <dgm:presLayoutVars>
          <dgm:bulletEnabled val="1"/>
        </dgm:presLayoutVars>
      </dgm:prSet>
      <dgm:spPr/>
    </dgm:pt>
    <dgm:pt modelId="{89A988CA-7410-4522-89B8-2C01CB59BF71}" type="pres">
      <dgm:prSet presAssocID="{C34EB34B-F343-4CBF-85E8-808F9764D9AC}" presName="spNode" presStyleCnt="0"/>
      <dgm:spPr/>
    </dgm:pt>
    <dgm:pt modelId="{C86DEB9D-4F85-4C0F-B0B0-37F5847D45F4}" type="pres">
      <dgm:prSet presAssocID="{1BD8AF0C-F430-4129-8058-C9EF99CE7773}" presName="sibTrans" presStyleLbl="sibTrans1D1" presStyleIdx="1" presStyleCnt="5"/>
      <dgm:spPr/>
    </dgm:pt>
    <dgm:pt modelId="{307B10A5-B28C-489F-8E92-AF0EABB97EFB}" type="pres">
      <dgm:prSet presAssocID="{9FBEAAE2-6387-42F9-BDC5-E432D53AA1D1}" presName="node" presStyleLbl="node1" presStyleIdx="2" presStyleCnt="5">
        <dgm:presLayoutVars>
          <dgm:bulletEnabled val="1"/>
        </dgm:presLayoutVars>
      </dgm:prSet>
      <dgm:spPr/>
    </dgm:pt>
    <dgm:pt modelId="{C931F96F-B7F0-4C35-98D5-4A7770F09CC2}" type="pres">
      <dgm:prSet presAssocID="{9FBEAAE2-6387-42F9-BDC5-E432D53AA1D1}" presName="spNode" presStyleCnt="0"/>
      <dgm:spPr/>
    </dgm:pt>
    <dgm:pt modelId="{401640CE-6402-4FDE-AD9E-A3D5FAD93D19}" type="pres">
      <dgm:prSet presAssocID="{F828DC79-A649-429B-9995-11D3481880A1}" presName="sibTrans" presStyleLbl="sibTrans1D1" presStyleIdx="2" presStyleCnt="5"/>
      <dgm:spPr/>
    </dgm:pt>
    <dgm:pt modelId="{AE95C444-448F-438A-827C-720A9BAC1DE3}" type="pres">
      <dgm:prSet presAssocID="{6D32E6CB-0C92-434D-98C8-B364FC392D6A}" presName="node" presStyleLbl="node1" presStyleIdx="3" presStyleCnt="5">
        <dgm:presLayoutVars>
          <dgm:bulletEnabled val="1"/>
        </dgm:presLayoutVars>
      </dgm:prSet>
      <dgm:spPr/>
    </dgm:pt>
    <dgm:pt modelId="{E95FED89-EC02-471B-9CD8-4D259E058C19}" type="pres">
      <dgm:prSet presAssocID="{6D32E6CB-0C92-434D-98C8-B364FC392D6A}" presName="spNode" presStyleCnt="0"/>
      <dgm:spPr/>
    </dgm:pt>
    <dgm:pt modelId="{78A9DFD1-E858-4A2C-9CA0-D4EE94F40743}" type="pres">
      <dgm:prSet presAssocID="{5F685802-2FBB-4DEB-B83E-560E961F6C76}" presName="sibTrans" presStyleLbl="sibTrans1D1" presStyleIdx="3" presStyleCnt="5"/>
      <dgm:spPr/>
    </dgm:pt>
    <dgm:pt modelId="{6C7A3414-0DFA-4950-8817-979AA5907A7C}" type="pres">
      <dgm:prSet presAssocID="{BE9A9F6A-F37B-4D7E-85EE-B6D0EF4C6879}" presName="node" presStyleLbl="node1" presStyleIdx="4" presStyleCnt="5">
        <dgm:presLayoutVars>
          <dgm:bulletEnabled val="1"/>
        </dgm:presLayoutVars>
      </dgm:prSet>
      <dgm:spPr/>
    </dgm:pt>
    <dgm:pt modelId="{B5D0BF41-A775-4431-818E-AA2811DA6568}" type="pres">
      <dgm:prSet presAssocID="{BE9A9F6A-F37B-4D7E-85EE-B6D0EF4C6879}" presName="spNode" presStyleCnt="0"/>
      <dgm:spPr/>
    </dgm:pt>
    <dgm:pt modelId="{CF7E73A9-CFBD-4F34-AC8A-55B3054B4830}" type="pres">
      <dgm:prSet presAssocID="{2C5DD278-3C98-4639-8343-08AEEA84AFC7}" presName="sibTrans" presStyleLbl="sibTrans1D1" presStyleIdx="4" presStyleCnt="5"/>
      <dgm:spPr/>
    </dgm:pt>
  </dgm:ptLst>
  <dgm:cxnLst>
    <dgm:cxn modelId="{94196601-D044-44A2-89A3-09832C094F80}" srcId="{EA70D61B-9FC3-484A-ACBB-C1C0E804CD3F}" destId="{BE9A9F6A-F37B-4D7E-85EE-B6D0EF4C6879}" srcOrd="4" destOrd="0" parTransId="{93D05371-792E-4F06-BBFF-C82141385029}" sibTransId="{2C5DD278-3C98-4639-8343-08AEEA84AFC7}"/>
    <dgm:cxn modelId="{01536236-92F5-4B21-953F-C125EDE2A737}" type="presOf" srcId="{D3481E75-F590-492A-876A-3AE887B85C81}" destId="{5B54219F-1D81-4FB0-BDC6-FC317F2ED698}" srcOrd="0" destOrd="0" presId="urn:microsoft.com/office/officeart/2005/8/layout/cycle5"/>
    <dgm:cxn modelId="{98B2F938-69AA-4DF3-9819-EAB3DC065965}" type="presOf" srcId="{0001526D-8AC9-4816-B17E-391505E45695}" destId="{19BDE2B9-A3F1-41ED-9015-668DDAC9BE7B}" srcOrd="0" destOrd="0" presId="urn:microsoft.com/office/officeart/2005/8/layout/cycle5"/>
    <dgm:cxn modelId="{C0798863-C219-4E10-BB23-F66720ECF86B}" srcId="{EA70D61B-9FC3-484A-ACBB-C1C0E804CD3F}" destId="{C34EB34B-F343-4CBF-85E8-808F9764D9AC}" srcOrd="1" destOrd="0" parTransId="{1EB12107-B72D-4C48-B978-227CC1580442}" sibTransId="{1BD8AF0C-F430-4129-8058-C9EF99CE7773}"/>
    <dgm:cxn modelId="{69B4A763-7FC8-4791-835C-B38196300FA8}" type="presOf" srcId="{EA70D61B-9FC3-484A-ACBB-C1C0E804CD3F}" destId="{E34CDF96-3BE7-41C5-8233-1FD818680DB1}" srcOrd="0" destOrd="0" presId="urn:microsoft.com/office/officeart/2005/8/layout/cycle5"/>
    <dgm:cxn modelId="{15330748-4E18-4A7F-AA34-E918AE4B1826}" type="presOf" srcId="{C34EB34B-F343-4CBF-85E8-808F9764D9AC}" destId="{21E76295-41B3-4EC9-A3A7-F4F485F2F7A3}" srcOrd="0" destOrd="0" presId="urn:microsoft.com/office/officeart/2005/8/layout/cycle5"/>
    <dgm:cxn modelId="{836B374C-5486-4B59-BD35-BB9794F28E28}" type="presOf" srcId="{5F685802-2FBB-4DEB-B83E-560E961F6C76}" destId="{78A9DFD1-E858-4A2C-9CA0-D4EE94F40743}" srcOrd="0" destOrd="0" presId="urn:microsoft.com/office/officeart/2005/8/layout/cycle5"/>
    <dgm:cxn modelId="{F04E3E4E-66F1-4162-B63F-55492E335878}" type="presOf" srcId="{9FBEAAE2-6387-42F9-BDC5-E432D53AA1D1}" destId="{307B10A5-B28C-489F-8E92-AF0EABB97EFB}" srcOrd="0" destOrd="0" presId="urn:microsoft.com/office/officeart/2005/8/layout/cycle5"/>
    <dgm:cxn modelId="{A9B2726E-E6A6-42D2-8A85-88ED6AE0F55B}" srcId="{EA70D61B-9FC3-484A-ACBB-C1C0E804CD3F}" destId="{9FBEAAE2-6387-42F9-BDC5-E432D53AA1D1}" srcOrd="2" destOrd="0" parTransId="{DC9711E2-F863-452A-8BC0-63C83D6859BC}" sibTransId="{F828DC79-A649-429B-9995-11D3481880A1}"/>
    <dgm:cxn modelId="{77DD844F-00E6-4080-A9A5-034EFAC2BAFE}" srcId="{EA70D61B-9FC3-484A-ACBB-C1C0E804CD3F}" destId="{6D32E6CB-0C92-434D-98C8-B364FC392D6A}" srcOrd="3" destOrd="0" parTransId="{01EB031B-F026-41B7-8014-4F07CC6C4C93}" sibTransId="{5F685802-2FBB-4DEB-B83E-560E961F6C76}"/>
    <dgm:cxn modelId="{A06E5551-32AA-4079-B7D7-02B4285406C5}" type="presOf" srcId="{2C5DD278-3C98-4639-8343-08AEEA84AFC7}" destId="{CF7E73A9-CFBD-4F34-AC8A-55B3054B4830}" srcOrd="0" destOrd="0" presId="urn:microsoft.com/office/officeart/2005/8/layout/cycle5"/>
    <dgm:cxn modelId="{CEEAF58D-82A9-411B-B0C4-C12250E86A85}" srcId="{EA70D61B-9FC3-484A-ACBB-C1C0E804CD3F}" destId="{0001526D-8AC9-4816-B17E-391505E45695}" srcOrd="0" destOrd="0" parTransId="{ACA6886F-DB14-466E-BFD3-C2DA2A6E1B86}" sibTransId="{D3481E75-F590-492A-876A-3AE887B85C81}"/>
    <dgm:cxn modelId="{767B8E9C-C625-418B-8279-BE0CD560F6F1}" type="presOf" srcId="{1BD8AF0C-F430-4129-8058-C9EF99CE7773}" destId="{C86DEB9D-4F85-4C0F-B0B0-37F5847D45F4}" srcOrd="0" destOrd="0" presId="urn:microsoft.com/office/officeart/2005/8/layout/cycle5"/>
    <dgm:cxn modelId="{196B54B6-228C-4138-A684-DB7DAD2F91FB}" type="presOf" srcId="{6D32E6CB-0C92-434D-98C8-B364FC392D6A}" destId="{AE95C444-448F-438A-827C-720A9BAC1DE3}" srcOrd="0" destOrd="0" presId="urn:microsoft.com/office/officeart/2005/8/layout/cycle5"/>
    <dgm:cxn modelId="{FEA233C2-8B1D-4E37-8614-1D92C8758160}" type="presOf" srcId="{BE9A9F6A-F37B-4D7E-85EE-B6D0EF4C6879}" destId="{6C7A3414-0DFA-4950-8817-979AA5907A7C}" srcOrd="0" destOrd="0" presId="urn:microsoft.com/office/officeart/2005/8/layout/cycle5"/>
    <dgm:cxn modelId="{2F74F7D8-6F26-4B13-9EDA-A34BEA0DC903}" type="presOf" srcId="{F828DC79-A649-429B-9995-11D3481880A1}" destId="{401640CE-6402-4FDE-AD9E-A3D5FAD93D19}" srcOrd="0" destOrd="0" presId="urn:microsoft.com/office/officeart/2005/8/layout/cycle5"/>
    <dgm:cxn modelId="{6F83E02A-EA08-455B-82B0-5EC455B86016}" type="presParOf" srcId="{E34CDF96-3BE7-41C5-8233-1FD818680DB1}" destId="{19BDE2B9-A3F1-41ED-9015-668DDAC9BE7B}" srcOrd="0" destOrd="0" presId="urn:microsoft.com/office/officeart/2005/8/layout/cycle5"/>
    <dgm:cxn modelId="{2F1E06B9-9BB2-4E84-B918-CE413875BEC1}" type="presParOf" srcId="{E34CDF96-3BE7-41C5-8233-1FD818680DB1}" destId="{4C1BA53E-C952-478E-9FDB-42473AD040DB}" srcOrd="1" destOrd="0" presId="urn:microsoft.com/office/officeart/2005/8/layout/cycle5"/>
    <dgm:cxn modelId="{B8854A78-297C-4066-8442-2F283F2BD84E}" type="presParOf" srcId="{E34CDF96-3BE7-41C5-8233-1FD818680DB1}" destId="{5B54219F-1D81-4FB0-BDC6-FC317F2ED698}" srcOrd="2" destOrd="0" presId="urn:microsoft.com/office/officeart/2005/8/layout/cycle5"/>
    <dgm:cxn modelId="{15B53190-C77B-4768-92D4-C6F7E23A16F1}" type="presParOf" srcId="{E34CDF96-3BE7-41C5-8233-1FD818680DB1}" destId="{21E76295-41B3-4EC9-A3A7-F4F485F2F7A3}" srcOrd="3" destOrd="0" presId="urn:microsoft.com/office/officeart/2005/8/layout/cycle5"/>
    <dgm:cxn modelId="{EE0E29BF-33CA-4516-A31B-01AFE873A11F}" type="presParOf" srcId="{E34CDF96-3BE7-41C5-8233-1FD818680DB1}" destId="{89A988CA-7410-4522-89B8-2C01CB59BF71}" srcOrd="4" destOrd="0" presId="urn:microsoft.com/office/officeart/2005/8/layout/cycle5"/>
    <dgm:cxn modelId="{5DC68597-8D54-4214-8A9F-366A1939531F}" type="presParOf" srcId="{E34CDF96-3BE7-41C5-8233-1FD818680DB1}" destId="{C86DEB9D-4F85-4C0F-B0B0-37F5847D45F4}" srcOrd="5" destOrd="0" presId="urn:microsoft.com/office/officeart/2005/8/layout/cycle5"/>
    <dgm:cxn modelId="{2E02B70F-7D73-49AB-B8F0-2053E3B2FF1D}" type="presParOf" srcId="{E34CDF96-3BE7-41C5-8233-1FD818680DB1}" destId="{307B10A5-B28C-489F-8E92-AF0EABB97EFB}" srcOrd="6" destOrd="0" presId="urn:microsoft.com/office/officeart/2005/8/layout/cycle5"/>
    <dgm:cxn modelId="{09584485-A3D2-41DB-9F3A-0E0712A723F1}" type="presParOf" srcId="{E34CDF96-3BE7-41C5-8233-1FD818680DB1}" destId="{C931F96F-B7F0-4C35-98D5-4A7770F09CC2}" srcOrd="7" destOrd="0" presId="urn:microsoft.com/office/officeart/2005/8/layout/cycle5"/>
    <dgm:cxn modelId="{F4EEB38B-98EF-44C7-BD7F-9C5946909551}" type="presParOf" srcId="{E34CDF96-3BE7-41C5-8233-1FD818680DB1}" destId="{401640CE-6402-4FDE-AD9E-A3D5FAD93D19}" srcOrd="8" destOrd="0" presId="urn:microsoft.com/office/officeart/2005/8/layout/cycle5"/>
    <dgm:cxn modelId="{38CC251B-A531-4A2A-B5D7-09A3B0D94A04}" type="presParOf" srcId="{E34CDF96-3BE7-41C5-8233-1FD818680DB1}" destId="{AE95C444-448F-438A-827C-720A9BAC1DE3}" srcOrd="9" destOrd="0" presId="urn:microsoft.com/office/officeart/2005/8/layout/cycle5"/>
    <dgm:cxn modelId="{CD53B0B9-3C4D-4F48-89EA-89C02E0BB89B}" type="presParOf" srcId="{E34CDF96-3BE7-41C5-8233-1FD818680DB1}" destId="{E95FED89-EC02-471B-9CD8-4D259E058C19}" srcOrd="10" destOrd="0" presId="urn:microsoft.com/office/officeart/2005/8/layout/cycle5"/>
    <dgm:cxn modelId="{45375653-9EE1-48AF-BA27-0A81018400D9}" type="presParOf" srcId="{E34CDF96-3BE7-41C5-8233-1FD818680DB1}" destId="{78A9DFD1-E858-4A2C-9CA0-D4EE94F40743}" srcOrd="11" destOrd="0" presId="urn:microsoft.com/office/officeart/2005/8/layout/cycle5"/>
    <dgm:cxn modelId="{05A7E563-CB3A-4D2A-BE09-5C67FEC5EB35}" type="presParOf" srcId="{E34CDF96-3BE7-41C5-8233-1FD818680DB1}" destId="{6C7A3414-0DFA-4950-8817-979AA5907A7C}" srcOrd="12" destOrd="0" presId="urn:microsoft.com/office/officeart/2005/8/layout/cycle5"/>
    <dgm:cxn modelId="{FA5C7CEF-B6A6-4B68-96B9-6C7FB78BC44D}" type="presParOf" srcId="{E34CDF96-3BE7-41C5-8233-1FD818680DB1}" destId="{B5D0BF41-A775-4431-818E-AA2811DA6568}" srcOrd="13" destOrd="0" presId="urn:microsoft.com/office/officeart/2005/8/layout/cycle5"/>
    <dgm:cxn modelId="{78B3D920-072C-4F87-A90D-C8B948916FF7}" type="presParOf" srcId="{E34CDF96-3BE7-41C5-8233-1FD818680DB1}" destId="{CF7E73A9-CFBD-4F34-AC8A-55B3054B4830}" srcOrd="14"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0A5117-DA72-456B-ADA9-5B80213425A1}" type="doc">
      <dgm:prSet loTypeId="urn:microsoft.com/office/officeart/2005/8/layout/process3" loCatId="process" qsTypeId="urn:microsoft.com/office/officeart/2005/8/quickstyle/simple3" qsCatId="simple" csTypeId="urn:microsoft.com/office/officeart/2005/8/colors/accent1_4" csCatId="accent1" phldr="1"/>
      <dgm:spPr/>
      <dgm:t>
        <a:bodyPr/>
        <a:lstStyle/>
        <a:p>
          <a:endParaRPr lang="en-US"/>
        </a:p>
      </dgm:t>
    </dgm:pt>
    <dgm:pt modelId="{E38775D3-6832-4098-82C9-FE8330357C3C}">
      <dgm:prSet phldrT="[Text]" custT="1"/>
      <dgm:spPr/>
      <dgm:t>
        <a:bodyPr/>
        <a:lstStyle/>
        <a:p>
          <a:r>
            <a:rPr lang="en-US" sz="1200" dirty="0"/>
            <a:t>Business Process</a:t>
          </a:r>
          <a:endParaRPr lang="en-US" sz="1200" b="0" i="0" dirty="0">
            <a:latin typeface="Segoe UI" panose="020B0502040204020203" pitchFamily="34" charset="0"/>
            <a:cs typeface="Segoe UI" panose="020B0502040204020203" pitchFamily="34" charset="0"/>
          </a:endParaRPr>
        </a:p>
      </dgm:t>
    </dgm:pt>
    <dgm:pt modelId="{869A3117-8FB3-471C-99FA-9B73BD7E6621}" type="parTrans" cxnId="{00689791-758E-4CEF-9F65-B968525BD0AA}">
      <dgm:prSet/>
      <dgm:spPr/>
      <dgm:t>
        <a:bodyPr/>
        <a:lstStyle/>
        <a:p>
          <a:endParaRPr lang="en-US" sz="1200"/>
        </a:p>
      </dgm:t>
    </dgm:pt>
    <dgm:pt modelId="{DBCC19C5-0E22-40AF-B99F-BECC6A46B73B}" type="sibTrans" cxnId="{00689791-758E-4CEF-9F65-B968525BD0AA}">
      <dgm:prSet custT="1"/>
      <dgm:spPr/>
      <dgm:t>
        <a:bodyPr/>
        <a:lstStyle/>
        <a:p>
          <a:endParaRPr lang="en-US" sz="1200"/>
        </a:p>
      </dgm:t>
    </dgm:pt>
    <dgm:pt modelId="{65099EA2-53B0-468C-9448-4AF6974DE513}">
      <dgm:prSet phldrT="[Text]" custT="1"/>
      <dgm:spPr>
        <a:ln w="38100">
          <a:noFill/>
        </a:ln>
      </dgm:spPr>
      <dgm:t>
        <a:bodyPr/>
        <a:lstStyle/>
        <a:p>
          <a:r>
            <a:rPr lang="en-US" sz="1200" b="0" i="0" dirty="0">
              <a:latin typeface="Segoe UI" panose="020B0502040204020203" pitchFamily="34" charset="0"/>
              <a:cs typeface="Segoe UI" panose="020B0502040204020203" pitchFamily="34" charset="0"/>
            </a:rPr>
            <a:t>In scope process areas</a:t>
          </a:r>
        </a:p>
      </dgm:t>
    </dgm:pt>
    <dgm:pt modelId="{39498215-00AC-4712-B2B2-EEDD5510F38C}" type="parTrans" cxnId="{9A47C1FE-DEA7-4302-B3F8-ADEAE56F6880}">
      <dgm:prSet/>
      <dgm:spPr/>
      <dgm:t>
        <a:bodyPr/>
        <a:lstStyle/>
        <a:p>
          <a:endParaRPr lang="en-US" sz="1200"/>
        </a:p>
      </dgm:t>
    </dgm:pt>
    <dgm:pt modelId="{F1C46BFF-74D3-492B-8A9C-56BF65B55DA3}" type="sibTrans" cxnId="{9A47C1FE-DEA7-4302-B3F8-ADEAE56F6880}">
      <dgm:prSet/>
      <dgm:spPr/>
      <dgm:t>
        <a:bodyPr/>
        <a:lstStyle/>
        <a:p>
          <a:endParaRPr lang="en-US" sz="1200"/>
        </a:p>
      </dgm:t>
    </dgm:pt>
    <dgm:pt modelId="{20C006E8-C25C-4B30-839D-46AAF4806960}">
      <dgm:prSet phldrT="[Text]" custT="1"/>
      <dgm:spPr/>
      <dgm:t>
        <a:bodyPr/>
        <a:lstStyle/>
        <a:p>
          <a:r>
            <a:rPr lang="en-US" sz="1200" b="0" i="0" dirty="0">
              <a:latin typeface="Segoe UI" panose="020B0502040204020203" pitchFamily="34" charset="0"/>
              <a:cs typeface="Segoe UI" panose="020B0502040204020203" pitchFamily="34" charset="0"/>
            </a:rPr>
            <a:t>Requirements</a:t>
          </a:r>
        </a:p>
      </dgm:t>
    </dgm:pt>
    <dgm:pt modelId="{BAE79175-376F-46F5-B493-AB63A6B3D3E6}" type="parTrans" cxnId="{6B31D71F-6584-4C26-95B7-EA0AFD8A1D67}">
      <dgm:prSet/>
      <dgm:spPr/>
      <dgm:t>
        <a:bodyPr/>
        <a:lstStyle/>
        <a:p>
          <a:endParaRPr lang="en-US" sz="1200"/>
        </a:p>
      </dgm:t>
    </dgm:pt>
    <dgm:pt modelId="{DFF7F60D-6C2D-4211-BB4F-97D79E63CF24}" type="sibTrans" cxnId="{6B31D71F-6584-4C26-95B7-EA0AFD8A1D67}">
      <dgm:prSet custT="1"/>
      <dgm:spPr/>
      <dgm:t>
        <a:bodyPr/>
        <a:lstStyle/>
        <a:p>
          <a:endParaRPr lang="en-US" sz="1200"/>
        </a:p>
      </dgm:t>
    </dgm:pt>
    <dgm:pt modelId="{ACE84C50-7F33-4B31-A82C-0AC110057461}">
      <dgm:prSet phldrT="[Text]" custT="1"/>
      <dgm:spPr>
        <a:ln w="38100">
          <a:noFill/>
        </a:ln>
      </dgm:spPr>
      <dgm:t>
        <a:bodyPr/>
        <a:lstStyle/>
        <a:p>
          <a:r>
            <a:rPr lang="en-US" sz="1200" b="0" i="0" dirty="0">
              <a:latin typeface="Segoe UI" panose="020B0502040204020203" pitchFamily="34" charset="0"/>
              <a:cs typeface="Segoe UI" panose="020B0502040204020203" pitchFamily="34" charset="0"/>
            </a:rPr>
            <a:t>What does the system need to do</a:t>
          </a:r>
        </a:p>
      </dgm:t>
    </dgm:pt>
    <dgm:pt modelId="{3D19153A-AC31-424F-A887-9DE53C97CB93}" type="parTrans" cxnId="{F84E68B8-1055-4A4B-A0BC-79AD52A9547A}">
      <dgm:prSet/>
      <dgm:spPr/>
      <dgm:t>
        <a:bodyPr/>
        <a:lstStyle/>
        <a:p>
          <a:endParaRPr lang="en-US" sz="1200"/>
        </a:p>
      </dgm:t>
    </dgm:pt>
    <dgm:pt modelId="{70CB3C5F-77CD-4F35-BA63-8AE7FB340533}" type="sibTrans" cxnId="{F84E68B8-1055-4A4B-A0BC-79AD52A9547A}">
      <dgm:prSet/>
      <dgm:spPr/>
      <dgm:t>
        <a:bodyPr/>
        <a:lstStyle/>
        <a:p>
          <a:endParaRPr lang="en-US" sz="1200"/>
        </a:p>
      </dgm:t>
    </dgm:pt>
    <dgm:pt modelId="{BD94D763-2A91-43BB-8019-7AB4E3C1A06A}">
      <dgm:prSet phldrT="[Text]" custT="1"/>
      <dgm:spPr/>
      <dgm:t>
        <a:bodyPr/>
        <a:lstStyle/>
        <a:p>
          <a:r>
            <a:rPr lang="en-US" sz="1200" b="0" i="0" dirty="0">
              <a:latin typeface="Segoe UI" panose="020B0502040204020203" pitchFamily="34" charset="0"/>
              <a:cs typeface="Segoe UI" panose="020B0502040204020203" pitchFamily="34" charset="0"/>
            </a:rPr>
            <a:t>Fit or Gap</a:t>
          </a:r>
        </a:p>
      </dgm:t>
    </dgm:pt>
    <dgm:pt modelId="{5BD61D0A-E33E-4ED0-B928-9590CD290E36}" type="parTrans" cxnId="{C52AAF9B-F7BE-43F9-B29F-FD464D486E18}">
      <dgm:prSet/>
      <dgm:spPr/>
      <dgm:t>
        <a:bodyPr/>
        <a:lstStyle/>
        <a:p>
          <a:endParaRPr lang="en-US" sz="1200"/>
        </a:p>
      </dgm:t>
    </dgm:pt>
    <dgm:pt modelId="{8BDB1F27-BB56-427D-92A1-D8355DFBAB72}" type="sibTrans" cxnId="{C52AAF9B-F7BE-43F9-B29F-FD464D486E18}">
      <dgm:prSet custT="1"/>
      <dgm:spPr/>
      <dgm:t>
        <a:bodyPr/>
        <a:lstStyle/>
        <a:p>
          <a:endParaRPr lang="en-US" sz="1200"/>
        </a:p>
      </dgm:t>
    </dgm:pt>
    <dgm:pt modelId="{C4AB0561-9D77-4F2F-91A6-10580FB8F13C}">
      <dgm:prSet phldrT="[Text]" custT="1"/>
      <dgm:spPr>
        <a:ln w="38100">
          <a:noFill/>
        </a:ln>
      </dgm:spPr>
      <dgm:t>
        <a:bodyPr/>
        <a:lstStyle/>
        <a:p>
          <a:r>
            <a:rPr lang="en-US" sz="1200" b="0" i="0" dirty="0">
              <a:latin typeface="Segoe UI" panose="020B0502040204020203" pitchFamily="34" charset="0"/>
              <a:cs typeface="Segoe UI" panose="020B0502040204020203" pitchFamily="34" charset="0"/>
            </a:rPr>
            <a:t>Configuration or Define Change required</a:t>
          </a:r>
        </a:p>
      </dgm:t>
    </dgm:pt>
    <dgm:pt modelId="{E2006B94-8A5A-4F78-B709-F8C1F105ECA3}" type="parTrans" cxnId="{C339375D-BFDC-46C8-98D7-2EBCEE27B601}">
      <dgm:prSet/>
      <dgm:spPr/>
      <dgm:t>
        <a:bodyPr/>
        <a:lstStyle/>
        <a:p>
          <a:endParaRPr lang="en-US" sz="1200"/>
        </a:p>
      </dgm:t>
    </dgm:pt>
    <dgm:pt modelId="{1F3ED442-7610-49C0-8C86-083214FFF0E7}" type="sibTrans" cxnId="{C339375D-BFDC-46C8-98D7-2EBCEE27B601}">
      <dgm:prSet/>
      <dgm:spPr/>
      <dgm:t>
        <a:bodyPr/>
        <a:lstStyle/>
        <a:p>
          <a:endParaRPr lang="en-US" sz="1200"/>
        </a:p>
      </dgm:t>
    </dgm:pt>
    <dgm:pt modelId="{363FFA69-F45D-4912-B82A-A6045DCEC0C1}">
      <dgm:prSet phldrT="[Text]" custT="1"/>
      <dgm:spPr/>
      <dgm:t>
        <a:bodyPr/>
        <a:lstStyle/>
        <a:p>
          <a:r>
            <a:rPr lang="en-US" sz="1200" b="0" i="0" dirty="0">
              <a:latin typeface="Segoe UI" panose="020B0502040204020203" pitchFamily="34" charset="0"/>
              <a:cs typeface="Segoe UI" panose="020B0502040204020203" pitchFamily="34" charset="0"/>
            </a:rPr>
            <a:t>Design/Configure solution</a:t>
          </a:r>
        </a:p>
      </dgm:t>
    </dgm:pt>
    <dgm:pt modelId="{AA72FBD6-62C8-43E1-B8CA-24BCE13EC3CA}" type="parTrans" cxnId="{5AFC5C3D-E582-411A-BCDF-2668D2C0C90C}">
      <dgm:prSet/>
      <dgm:spPr/>
      <dgm:t>
        <a:bodyPr/>
        <a:lstStyle/>
        <a:p>
          <a:endParaRPr lang="en-US" sz="1200"/>
        </a:p>
      </dgm:t>
    </dgm:pt>
    <dgm:pt modelId="{D6130C78-6392-4331-BD06-50716453EA29}" type="sibTrans" cxnId="{5AFC5C3D-E582-411A-BCDF-2668D2C0C90C}">
      <dgm:prSet custT="1"/>
      <dgm:spPr/>
      <dgm:t>
        <a:bodyPr/>
        <a:lstStyle/>
        <a:p>
          <a:endParaRPr lang="en-US" sz="1200"/>
        </a:p>
      </dgm:t>
    </dgm:pt>
    <dgm:pt modelId="{E2DECEB5-5326-4B4B-AB3F-FA1C9E44810E}">
      <dgm:prSet phldrT="[Text]" custT="1"/>
      <dgm:spPr>
        <a:ln w="38100">
          <a:solidFill>
            <a:srgbClr val="943267"/>
          </a:solidFill>
        </a:ln>
      </dgm:spPr>
      <dgm:t>
        <a:bodyPr/>
        <a:lstStyle/>
        <a:p>
          <a:r>
            <a:rPr lang="en-US" sz="1200" b="1" i="0" dirty="0">
              <a:latin typeface="Segoe UI" panose="020B0502040204020203" pitchFamily="34" charset="0"/>
              <a:cs typeface="Segoe UI" panose="020B0502040204020203" pitchFamily="34" charset="0"/>
            </a:rPr>
            <a:t>Configuration and Deploying of Approved modifications</a:t>
          </a:r>
        </a:p>
      </dgm:t>
    </dgm:pt>
    <dgm:pt modelId="{7B42E7C3-5A26-4B7A-8C82-2E811248546A}" type="parTrans" cxnId="{400060DB-D340-45F7-8B82-02AC21629CE8}">
      <dgm:prSet/>
      <dgm:spPr/>
      <dgm:t>
        <a:bodyPr/>
        <a:lstStyle/>
        <a:p>
          <a:endParaRPr lang="en-US" sz="1200"/>
        </a:p>
      </dgm:t>
    </dgm:pt>
    <dgm:pt modelId="{F5F12699-991D-406E-9C87-3CBBEB524029}" type="sibTrans" cxnId="{400060DB-D340-45F7-8B82-02AC21629CE8}">
      <dgm:prSet/>
      <dgm:spPr/>
      <dgm:t>
        <a:bodyPr/>
        <a:lstStyle/>
        <a:p>
          <a:endParaRPr lang="en-US" sz="1200"/>
        </a:p>
      </dgm:t>
    </dgm:pt>
    <dgm:pt modelId="{92A90298-6694-4743-9D11-E707D43B8AD9}">
      <dgm:prSet phldrT="[Text]" custT="1"/>
      <dgm:spPr/>
      <dgm:t>
        <a:bodyPr/>
        <a:lstStyle/>
        <a:p>
          <a:r>
            <a:rPr lang="en-US" sz="1200" b="0" i="0" dirty="0">
              <a:latin typeface="Segoe UI" panose="020B0502040204020203" pitchFamily="34" charset="0"/>
              <a:cs typeface="Segoe UI" panose="020B0502040204020203" pitchFamily="34" charset="0"/>
            </a:rPr>
            <a:t>Testing</a:t>
          </a:r>
        </a:p>
      </dgm:t>
    </dgm:pt>
    <dgm:pt modelId="{7E01BCFF-0CA2-481D-8E21-AA66E583661E}" type="parTrans" cxnId="{314DBC22-337C-4B45-8BB6-16FC95B03AD3}">
      <dgm:prSet/>
      <dgm:spPr/>
      <dgm:t>
        <a:bodyPr/>
        <a:lstStyle/>
        <a:p>
          <a:endParaRPr lang="en-US" sz="1200"/>
        </a:p>
      </dgm:t>
    </dgm:pt>
    <dgm:pt modelId="{93988E94-CF39-4790-847C-609C5E7F2F1C}" type="sibTrans" cxnId="{314DBC22-337C-4B45-8BB6-16FC95B03AD3}">
      <dgm:prSet/>
      <dgm:spPr/>
      <dgm:t>
        <a:bodyPr/>
        <a:lstStyle/>
        <a:p>
          <a:endParaRPr lang="en-US" sz="1200"/>
        </a:p>
      </dgm:t>
    </dgm:pt>
    <dgm:pt modelId="{E94E62E9-A5CA-4B42-8CF6-C6AA4E6FEAE4}">
      <dgm:prSet phldrT="[Text]" custT="1"/>
      <dgm:spPr/>
      <dgm:t>
        <a:bodyPr/>
        <a:lstStyle/>
        <a:p>
          <a:r>
            <a:rPr lang="en-US" sz="1200" b="0" i="0" dirty="0">
              <a:latin typeface="Segoe UI" panose="020B0502040204020203" pitchFamily="34" charset="0"/>
              <a:cs typeface="Segoe UI" panose="020B0502040204020203" pitchFamily="34" charset="0"/>
            </a:rPr>
            <a:t>Series of Different test suites</a:t>
          </a:r>
        </a:p>
      </dgm:t>
    </dgm:pt>
    <dgm:pt modelId="{EFB0B5CD-1A29-4F9D-8AE3-300563EF8554}" type="parTrans" cxnId="{EEFE6265-B5B6-4942-AC0F-F10E5A77BC2A}">
      <dgm:prSet/>
      <dgm:spPr/>
      <dgm:t>
        <a:bodyPr/>
        <a:lstStyle/>
        <a:p>
          <a:endParaRPr lang="en-US" sz="1200"/>
        </a:p>
      </dgm:t>
    </dgm:pt>
    <dgm:pt modelId="{30E09C9D-A0F8-4297-8C50-59198FE4CD91}" type="sibTrans" cxnId="{EEFE6265-B5B6-4942-AC0F-F10E5A77BC2A}">
      <dgm:prSet/>
      <dgm:spPr/>
      <dgm:t>
        <a:bodyPr/>
        <a:lstStyle/>
        <a:p>
          <a:endParaRPr lang="en-US" sz="1200"/>
        </a:p>
      </dgm:t>
    </dgm:pt>
    <dgm:pt modelId="{58DD30C2-DFED-4411-99DA-84C17B10297D}">
      <dgm:prSet phldrT="[Text]" custT="1"/>
      <dgm:spPr>
        <a:ln w="38100">
          <a:noFill/>
        </a:ln>
      </dgm:spPr>
      <dgm:t>
        <a:bodyPr/>
        <a:lstStyle/>
        <a:p>
          <a:r>
            <a:rPr lang="en-US" sz="1200" b="0" i="0" dirty="0">
              <a:latin typeface="Segoe UI" panose="020B0502040204020203" pitchFamily="34" charset="0"/>
              <a:cs typeface="Segoe UI" panose="020B0502040204020203" pitchFamily="34" charset="0"/>
            </a:rPr>
            <a:t>Solution Architecture</a:t>
          </a:r>
        </a:p>
      </dgm:t>
    </dgm:pt>
    <dgm:pt modelId="{48AC382B-27DE-49AE-81BE-DC792AE956EC}" type="parTrans" cxnId="{8C1847B4-54C1-4D4A-ABE1-BC04B89F0599}">
      <dgm:prSet/>
      <dgm:spPr/>
      <dgm:t>
        <a:bodyPr/>
        <a:lstStyle/>
        <a:p>
          <a:endParaRPr lang="en-MY"/>
        </a:p>
      </dgm:t>
    </dgm:pt>
    <dgm:pt modelId="{7169BF8C-6590-4396-A1D7-A830D3EB71EE}" type="sibTrans" cxnId="{8C1847B4-54C1-4D4A-ABE1-BC04B89F0599}">
      <dgm:prSet/>
      <dgm:spPr/>
      <dgm:t>
        <a:bodyPr/>
        <a:lstStyle/>
        <a:p>
          <a:endParaRPr lang="en-MY"/>
        </a:p>
      </dgm:t>
    </dgm:pt>
    <dgm:pt modelId="{D2883C4D-4A35-4E34-89C9-CC2E0D11A216}" type="pres">
      <dgm:prSet presAssocID="{5F0A5117-DA72-456B-ADA9-5B80213425A1}" presName="linearFlow" presStyleCnt="0">
        <dgm:presLayoutVars>
          <dgm:dir/>
          <dgm:animLvl val="lvl"/>
          <dgm:resizeHandles val="exact"/>
        </dgm:presLayoutVars>
      </dgm:prSet>
      <dgm:spPr/>
    </dgm:pt>
    <dgm:pt modelId="{43731AED-6699-4372-AEBA-446D39DFD610}" type="pres">
      <dgm:prSet presAssocID="{E38775D3-6832-4098-82C9-FE8330357C3C}" presName="composite" presStyleCnt="0"/>
      <dgm:spPr/>
    </dgm:pt>
    <dgm:pt modelId="{0CCA58DA-90EA-4317-B772-899ECC5A98F8}" type="pres">
      <dgm:prSet presAssocID="{E38775D3-6832-4098-82C9-FE8330357C3C}" presName="parTx" presStyleLbl="node1" presStyleIdx="0" presStyleCnt="5">
        <dgm:presLayoutVars>
          <dgm:chMax val="0"/>
          <dgm:chPref val="0"/>
          <dgm:bulletEnabled val="1"/>
        </dgm:presLayoutVars>
      </dgm:prSet>
      <dgm:spPr/>
    </dgm:pt>
    <dgm:pt modelId="{7ABB9926-9E0E-4CB3-8AFD-A71C8F183AE0}" type="pres">
      <dgm:prSet presAssocID="{E38775D3-6832-4098-82C9-FE8330357C3C}" presName="parSh" presStyleLbl="node1" presStyleIdx="0" presStyleCnt="5"/>
      <dgm:spPr/>
    </dgm:pt>
    <dgm:pt modelId="{2066BF32-EA8B-4970-9A71-EE9B518370F4}" type="pres">
      <dgm:prSet presAssocID="{E38775D3-6832-4098-82C9-FE8330357C3C}" presName="desTx" presStyleLbl="fgAcc1" presStyleIdx="0" presStyleCnt="5">
        <dgm:presLayoutVars>
          <dgm:bulletEnabled val="1"/>
        </dgm:presLayoutVars>
      </dgm:prSet>
      <dgm:spPr/>
    </dgm:pt>
    <dgm:pt modelId="{A19FD960-F9EC-46E2-92EE-91D8E19F7023}" type="pres">
      <dgm:prSet presAssocID="{DBCC19C5-0E22-40AF-B99F-BECC6A46B73B}" presName="sibTrans" presStyleLbl="sibTrans2D1" presStyleIdx="0" presStyleCnt="4"/>
      <dgm:spPr/>
    </dgm:pt>
    <dgm:pt modelId="{68B8A0F5-1CD0-4D2F-B6EA-D983F0763D3E}" type="pres">
      <dgm:prSet presAssocID="{DBCC19C5-0E22-40AF-B99F-BECC6A46B73B}" presName="connTx" presStyleLbl="sibTrans2D1" presStyleIdx="0" presStyleCnt="4"/>
      <dgm:spPr/>
    </dgm:pt>
    <dgm:pt modelId="{100BB876-E9B0-4771-8F60-001A69A7A90E}" type="pres">
      <dgm:prSet presAssocID="{20C006E8-C25C-4B30-839D-46AAF4806960}" presName="composite" presStyleCnt="0"/>
      <dgm:spPr/>
    </dgm:pt>
    <dgm:pt modelId="{0E3E6092-2949-4946-8268-F8730C2853BB}" type="pres">
      <dgm:prSet presAssocID="{20C006E8-C25C-4B30-839D-46AAF4806960}" presName="parTx" presStyleLbl="node1" presStyleIdx="0" presStyleCnt="5">
        <dgm:presLayoutVars>
          <dgm:chMax val="0"/>
          <dgm:chPref val="0"/>
          <dgm:bulletEnabled val="1"/>
        </dgm:presLayoutVars>
      </dgm:prSet>
      <dgm:spPr/>
    </dgm:pt>
    <dgm:pt modelId="{170E210D-6105-47AA-9F64-44B8E70E2345}" type="pres">
      <dgm:prSet presAssocID="{20C006E8-C25C-4B30-839D-46AAF4806960}" presName="parSh" presStyleLbl="node1" presStyleIdx="1" presStyleCnt="5" custLinFactNeighborX="513" custLinFactNeighborY="-123"/>
      <dgm:spPr/>
    </dgm:pt>
    <dgm:pt modelId="{8B9B0E40-70B1-4D9D-B0C5-ABE1BB2BC912}" type="pres">
      <dgm:prSet presAssocID="{20C006E8-C25C-4B30-839D-46AAF4806960}" presName="desTx" presStyleLbl="fgAcc1" presStyleIdx="1" presStyleCnt="5">
        <dgm:presLayoutVars>
          <dgm:bulletEnabled val="1"/>
        </dgm:presLayoutVars>
      </dgm:prSet>
      <dgm:spPr/>
    </dgm:pt>
    <dgm:pt modelId="{20D9A973-20FE-4B9D-A1BE-4E7BF6B773BF}" type="pres">
      <dgm:prSet presAssocID="{DFF7F60D-6C2D-4211-BB4F-97D79E63CF24}" presName="sibTrans" presStyleLbl="sibTrans2D1" presStyleIdx="1" presStyleCnt="4"/>
      <dgm:spPr/>
    </dgm:pt>
    <dgm:pt modelId="{1B85FE74-C667-4B80-BB70-E9AC590FF8C5}" type="pres">
      <dgm:prSet presAssocID="{DFF7F60D-6C2D-4211-BB4F-97D79E63CF24}" presName="connTx" presStyleLbl="sibTrans2D1" presStyleIdx="1" presStyleCnt="4"/>
      <dgm:spPr/>
    </dgm:pt>
    <dgm:pt modelId="{428E6A0A-C636-405D-AF77-2CF93AD1D369}" type="pres">
      <dgm:prSet presAssocID="{BD94D763-2A91-43BB-8019-7AB4E3C1A06A}" presName="composite" presStyleCnt="0"/>
      <dgm:spPr/>
    </dgm:pt>
    <dgm:pt modelId="{95F8FD5F-89AE-4F47-B96D-A963B22DEDAB}" type="pres">
      <dgm:prSet presAssocID="{BD94D763-2A91-43BB-8019-7AB4E3C1A06A}" presName="parTx" presStyleLbl="node1" presStyleIdx="1" presStyleCnt="5">
        <dgm:presLayoutVars>
          <dgm:chMax val="0"/>
          <dgm:chPref val="0"/>
          <dgm:bulletEnabled val="1"/>
        </dgm:presLayoutVars>
      </dgm:prSet>
      <dgm:spPr/>
    </dgm:pt>
    <dgm:pt modelId="{85B2890C-288D-4262-A9F2-5CC4D7EDCCDE}" type="pres">
      <dgm:prSet presAssocID="{BD94D763-2A91-43BB-8019-7AB4E3C1A06A}" presName="parSh" presStyleLbl="node1" presStyleIdx="2" presStyleCnt="5" custLinFactNeighborX="930" custLinFactNeighborY="-923"/>
      <dgm:spPr/>
    </dgm:pt>
    <dgm:pt modelId="{3FBF9F05-43B8-46E7-8F3B-1DF4EBB5C5B4}" type="pres">
      <dgm:prSet presAssocID="{BD94D763-2A91-43BB-8019-7AB4E3C1A06A}" presName="desTx" presStyleLbl="fgAcc1" presStyleIdx="2" presStyleCnt="5">
        <dgm:presLayoutVars>
          <dgm:bulletEnabled val="1"/>
        </dgm:presLayoutVars>
      </dgm:prSet>
      <dgm:spPr/>
    </dgm:pt>
    <dgm:pt modelId="{B93C8C12-B42B-42C3-B411-BE26E2C9432D}" type="pres">
      <dgm:prSet presAssocID="{8BDB1F27-BB56-427D-92A1-D8355DFBAB72}" presName="sibTrans" presStyleLbl="sibTrans2D1" presStyleIdx="2" presStyleCnt="4" custAng="21588123"/>
      <dgm:spPr/>
    </dgm:pt>
    <dgm:pt modelId="{8FDB6BDF-5D35-4D80-833C-8AFFD77CD628}" type="pres">
      <dgm:prSet presAssocID="{8BDB1F27-BB56-427D-92A1-D8355DFBAB72}" presName="connTx" presStyleLbl="sibTrans2D1" presStyleIdx="2" presStyleCnt="4"/>
      <dgm:spPr/>
    </dgm:pt>
    <dgm:pt modelId="{D248A161-DF17-4C24-A4C5-F7746F2CD07A}" type="pres">
      <dgm:prSet presAssocID="{363FFA69-F45D-4912-B82A-A6045DCEC0C1}" presName="composite" presStyleCnt="0"/>
      <dgm:spPr/>
    </dgm:pt>
    <dgm:pt modelId="{AB8AD1A0-E166-40C7-94B4-259F72825C6D}" type="pres">
      <dgm:prSet presAssocID="{363FFA69-F45D-4912-B82A-A6045DCEC0C1}" presName="parTx" presStyleLbl="node1" presStyleIdx="2" presStyleCnt="5">
        <dgm:presLayoutVars>
          <dgm:chMax val="0"/>
          <dgm:chPref val="0"/>
          <dgm:bulletEnabled val="1"/>
        </dgm:presLayoutVars>
      </dgm:prSet>
      <dgm:spPr/>
    </dgm:pt>
    <dgm:pt modelId="{B6F029AA-0233-422F-94D9-55804F5F7AEB}" type="pres">
      <dgm:prSet presAssocID="{363FFA69-F45D-4912-B82A-A6045DCEC0C1}" presName="parSh" presStyleLbl="node1" presStyleIdx="3" presStyleCnt="5"/>
      <dgm:spPr/>
    </dgm:pt>
    <dgm:pt modelId="{46EC136F-9164-4C6C-86E8-7E3FC68F2DA7}" type="pres">
      <dgm:prSet presAssocID="{363FFA69-F45D-4912-B82A-A6045DCEC0C1}" presName="desTx" presStyleLbl="fgAcc1" presStyleIdx="3" presStyleCnt="5">
        <dgm:presLayoutVars>
          <dgm:bulletEnabled val="1"/>
        </dgm:presLayoutVars>
      </dgm:prSet>
      <dgm:spPr/>
    </dgm:pt>
    <dgm:pt modelId="{9A8D3E0E-58ED-4AEC-BCCA-247E0E14FBB3}" type="pres">
      <dgm:prSet presAssocID="{D6130C78-6392-4331-BD06-50716453EA29}" presName="sibTrans" presStyleLbl="sibTrans2D1" presStyleIdx="3" presStyleCnt="4"/>
      <dgm:spPr/>
    </dgm:pt>
    <dgm:pt modelId="{16EC8F7A-AA92-42F4-9E41-C7027034F22F}" type="pres">
      <dgm:prSet presAssocID="{D6130C78-6392-4331-BD06-50716453EA29}" presName="connTx" presStyleLbl="sibTrans2D1" presStyleIdx="3" presStyleCnt="4"/>
      <dgm:spPr/>
    </dgm:pt>
    <dgm:pt modelId="{05DD6D29-77DC-4828-AEC1-3FC2B1B6C13B}" type="pres">
      <dgm:prSet presAssocID="{92A90298-6694-4743-9D11-E707D43B8AD9}" presName="composite" presStyleCnt="0"/>
      <dgm:spPr/>
    </dgm:pt>
    <dgm:pt modelId="{2AC6E42B-A0AE-46D3-B215-9F7E29960055}" type="pres">
      <dgm:prSet presAssocID="{92A90298-6694-4743-9D11-E707D43B8AD9}" presName="parTx" presStyleLbl="node1" presStyleIdx="3" presStyleCnt="5">
        <dgm:presLayoutVars>
          <dgm:chMax val="0"/>
          <dgm:chPref val="0"/>
          <dgm:bulletEnabled val="1"/>
        </dgm:presLayoutVars>
      </dgm:prSet>
      <dgm:spPr/>
    </dgm:pt>
    <dgm:pt modelId="{4DAECAD0-55F0-4D3D-9FBF-4FAB8DA84C4A}" type="pres">
      <dgm:prSet presAssocID="{92A90298-6694-4743-9D11-E707D43B8AD9}" presName="parSh" presStyleLbl="node1" presStyleIdx="4" presStyleCnt="5"/>
      <dgm:spPr/>
    </dgm:pt>
    <dgm:pt modelId="{9F09C665-7362-46E1-8E13-437B309DAB00}" type="pres">
      <dgm:prSet presAssocID="{92A90298-6694-4743-9D11-E707D43B8AD9}" presName="desTx" presStyleLbl="fgAcc1" presStyleIdx="4" presStyleCnt="5">
        <dgm:presLayoutVars>
          <dgm:bulletEnabled val="1"/>
        </dgm:presLayoutVars>
      </dgm:prSet>
      <dgm:spPr/>
    </dgm:pt>
  </dgm:ptLst>
  <dgm:cxnLst>
    <dgm:cxn modelId="{E124E802-B4BA-4FB5-ABDB-63EEABD9B83D}" type="presOf" srcId="{DFF7F60D-6C2D-4211-BB4F-97D79E63CF24}" destId="{1B85FE74-C667-4B80-BB70-E9AC590FF8C5}" srcOrd="1" destOrd="0" presId="urn:microsoft.com/office/officeart/2005/8/layout/process3"/>
    <dgm:cxn modelId="{178D5003-7201-4F8A-8E98-77D369FD7AEB}" type="presOf" srcId="{BD94D763-2A91-43BB-8019-7AB4E3C1A06A}" destId="{85B2890C-288D-4262-A9F2-5CC4D7EDCCDE}" srcOrd="1" destOrd="0" presId="urn:microsoft.com/office/officeart/2005/8/layout/process3"/>
    <dgm:cxn modelId="{9D5CFF1D-7C2A-43B4-9530-520F7B40CACB}" type="presOf" srcId="{DFF7F60D-6C2D-4211-BB4F-97D79E63CF24}" destId="{20D9A973-20FE-4B9D-A1BE-4E7BF6B773BF}" srcOrd="0" destOrd="0" presId="urn:microsoft.com/office/officeart/2005/8/layout/process3"/>
    <dgm:cxn modelId="{6B31D71F-6584-4C26-95B7-EA0AFD8A1D67}" srcId="{5F0A5117-DA72-456B-ADA9-5B80213425A1}" destId="{20C006E8-C25C-4B30-839D-46AAF4806960}" srcOrd="1" destOrd="0" parTransId="{BAE79175-376F-46F5-B493-AB63A6B3D3E6}" sibTransId="{DFF7F60D-6C2D-4211-BB4F-97D79E63CF24}"/>
    <dgm:cxn modelId="{314DBC22-337C-4B45-8BB6-16FC95B03AD3}" srcId="{5F0A5117-DA72-456B-ADA9-5B80213425A1}" destId="{92A90298-6694-4743-9D11-E707D43B8AD9}" srcOrd="4" destOrd="0" parTransId="{7E01BCFF-0CA2-481D-8E21-AA66E583661E}" sibTransId="{93988E94-CF39-4790-847C-609C5E7F2F1C}"/>
    <dgm:cxn modelId="{5CAC3723-9D76-444B-A7E0-09EA9E7ADDCD}" type="presOf" srcId="{8BDB1F27-BB56-427D-92A1-D8355DFBAB72}" destId="{B93C8C12-B42B-42C3-B411-BE26E2C9432D}" srcOrd="0" destOrd="0" presId="urn:microsoft.com/office/officeart/2005/8/layout/process3"/>
    <dgm:cxn modelId="{92E2A432-3A33-4B27-AEA8-11B2C50100C6}" type="presOf" srcId="{E38775D3-6832-4098-82C9-FE8330357C3C}" destId="{7ABB9926-9E0E-4CB3-8AFD-A71C8F183AE0}" srcOrd="1" destOrd="0" presId="urn:microsoft.com/office/officeart/2005/8/layout/process3"/>
    <dgm:cxn modelId="{5AFC5C3D-E582-411A-BCDF-2668D2C0C90C}" srcId="{5F0A5117-DA72-456B-ADA9-5B80213425A1}" destId="{363FFA69-F45D-4912-B82A-A6045DCEC0C1}" srcOrd="3" destOrd="0" parTransId="{AA72FBD6-62C8-43E1-B8CA-24BCE13EC3CA}" sibTransId="{D6130C78-6392-4331-BD06-50716453EA29}"/>
    <dgm:cxn modelId="{100E4F3D-8B6A-49B5-B8E6-2F171966837D}" type="presOf" srcId="{C4AB0561-9D77-4F2F-91A6-10580FB8F13C}" destId="{3FBF9F05-43B8-46E7-8F3B-1DF4EBB5C5B4}" srcOrd="0" destOrd="0" presId="urn:microsoft.com/office/officeart/2005/8/layout/process3"/>
    <dgm:cxn modelId="{082B1A5B-22E5-4507-BCAA-75C382CE3DA7}" type="presOf" srcId="{92A90298-6694-4743-9D11-E707D43B8AD9}" destId="{4DAECAD0-55F0-4D3D-9FBF-4FAB8DA84C4A}" srcOrd="1" destOrd="0" presId="urn:microsoft.com/office/officeart/2005/8/layout/process3"/>
    <dgm:cxn modelId="{C339375D-BFDC-46C8-98D7-2EBCEE27B601}" srcId="{BD94D763-2A91-43BB-8019-7AB4E3C1A06A}" destId="{C4AB0561-9D77-4F2F-91A6-10580FB8F13C}" srcOrd="0" destOrd="0" parTransId="{E2006B94-8A5A-4F78-B709-F8C1F105ECA3}" sibTransId="{1F3ED442-7610-49C0-8C86-083214FFF0E7}"/>
    <dgm:cxn modelId="{DDE48E61-5A56-43F5-BFAB-F9849005DD53}" type="presOf" srcId="{58DD30C2-DFED-4411-99DA-84C17B10297D}" destId="{3FBF9F05-43B8-46E7-8F3B-1DF4EBB5C5B4}" srcOrd="0" destOrd="1" presId="urn:microsoft.com/office/officeart/2005/8/layout/process3"/>
    <dgm:cxn modelId="{6235D644-1896-4191-942A-54C5BFF38C47}" type="presOf" srcId="{363FFA69-F45D-4912-B82A-A6045DCEC0C1}" destId="{B6F029AA-0233-422F-94D9-55804F5F7AEB}" srcOrd="1" destOrd="0" presId="urn:microsoft.com/office/officeart/2005/8/layout/process3"/>
    <dgm:cxn modelId="{EEFE6265-B5B6-4942-AC0F-F10E5A77BC2A}" srcId="{92A90298-6694-4743-9D11-E707D43B8AD9}" destId="{E94E62E9-A5CA-4B42-8CF6-C6AA4E6FEAE4}" srcOrd="0" destOrd="0" parTransId="{EFB0B5CD-1A29-4F9D-8AE3-300563EF8554}" sibTransId="{30E09C9D-A0F8-4297-8C50-59198FE4CD91}"/>
    <dgm:cxn modelId="{53F31D48-24AE-473C-8B34-FF8905042094}" type="presOf" srcId="{92A90298-6694-4743-9D11-E707D43B8AD9}" destId="{2AC6E42B-A0AE-46D3-B215-9F7E29960055}" srcOrd="0" destOrd="0" presId="urn:microsoft.com/office/officeart/2005/8/layout/process3"/>
    <dgm:cxn modelId="{D5113068-8D96-4B38-BE4B-207724A2C1C1}" type="presOf" srcId="{DBCC19C5-0E22-40AF-B99F-BECC6A46B73B}" destId="{68B8A0F5-1CD0-4D2F-B6EA-D983F0763D3E}" srcOrd="1" destOrd="0" presId="urn:microsoft.com/office/officeart/2005/8/layout/process3"/>
    <dgm:cxn modelId="{3928714E-4653-4CD2-9ABE-BD29A8318341}" type="presOf" srcId="{E94E62E9-A5CA-4B42-8CF6-C6AA4E6FEAE4}" destId="{9F09C665-7362-46E1-8E13-437B309DAB00}" srcOrd="0" destOrd="0" presId="urn:microsoft.com/office/officeart/2005/8/layout/process3"/>
    <dgm:cxn modelId="{2CF33350-C14A-4F09-A3F6-211C598B4B4D}" type="presOf" srcId="{E2DECEB5-5326-4B4B-AB3F-FA1C9E44810E}" destId="{46EC136F-9164-4C6C-86E8-7E3FC68F2DA7}" srcOrd="0" destOrd="0" presId="urn:microsoft.com/office/officeart/2005/8/layout/process3"/>
    <dgm:cxn modelId="{8988F751-5D21-4B8D-8020-D85F95564939}" type="presOf" srcId="{363FFA69-F45D-4912-B82A-A6045DCEC0C1}" destId="{AB8AD1A0-E166-40C7-94B4-259F72825C6D}" srcOrd="0" destOrd="0" presId="urn:microsoft.com/office/officeart/2005/8/layout/process3"/>
    <dgm:cxn modelId="{2B7D3B73-9E21-4D00-B4C0-FEF855CF7241}" type="presOf" srcId="{ACE84C50-7F33-4B31-A82C-0AC110057461}" destId="{8B9B0E40-70B1-4D9D-B0C5-ABE1BB2BC912}" srcOrd="0" destOrd="0" presId="urn:microsoft.com/office/officeart/2005/8/layout/process3"/>
    <dgm:cxn modelId="{B6F4A978-3E2D-4082-B9F1-1FF721A95BB7}" type="presOf" srcId="{D6130C78-6392-4331-BD06-50716453EA29}" destId="{16EC8F7A-AA92-42F4-9E41-C7027034F22F}" srcOrd="1" destOrd="0" presId="urn:microsoft.com/office/officeart/2005/8/layout/process3"/>
    <dgm:cxn modelId="{ABFFD780-707E-4767-8E75-26DD21F20053}" type="presOf" srcId="{BD94D763-2A91-43BB-8019-7AB4E3C1A06A}" destId="{95F8FD5F-89AE-4F47-B96D-A963B22DEDAB}" srcOrd="0" destOrd="0" presId="urn:microsoft.com/office/officeart/2005/8/layout/process3"/>
    <dgm:cxn modelId="{C374AE8D-40C5-49F3-9939-2D012650DAE5}" type="presOf" srcId="{65099EA2-53B0-468C-9448-4AF6974DE513}" destId="{2066BF32-EA8B-4970-9A71-EE9B518370F4}" srcOrd="0" destOrd="0" presId="urn:microsoft.com/office/officeart/2005/8/layout/process3"/>
    <dgm:cxn modelId="{00689791-758E-4CEF-9F65-B968525BD0AA}" srcId="{5F0A5117-DA72-456B-ADA9-5B80213425A1}" destId="{E38775D3-6832-4098-82C9-FE8330357C3C}" srcOrd="0" destOrd="0" parTransId="{869A3117-8FB3-471C-99FA-9B73BD7E6621}" sibTransId="{DBCC19C5-0E22-40AF-B99F-BECC6A46B73B}"/>
    <dgm:cxn modelId="{2A1D1F97-6219-4CC8-8D16-4A3686CEFD5C}" type="presOf" srcId="{D6130C78-6392-4331-BD06-50716453EA29}" destId="{9A8D3E0E-58ED-4AEC-BCCA-247E0E14FBB3}" srcOrd="0" destOrd="0" presId="urn:microsoft.com/office/officeart/2005/8/layout/process3"/>
    <dgm:cxn modelId="{C52AAF9B-F7BE-43F9-B29F-FD464D486E18}" srcId="{5F0A5117-DA72-456B-ADA9-5B80213425A1}" destId="{BD94D763-2A91-43BB-8019-7AB4E3C1A06A}" srcOrd="2" destOrd="0" parTransId="{5BD61D0A-E33E-4ED0-B928-9590CD290E36}" sibTransId="{8BDB1F27-BB56-427D-92A1-D8355DFBAB72}"/>
    <dgm:cxn modelId="{8C1847B4-54C1-4D4A-ABE1-BC04B89F0599}" srcId="{BD94D763-2A91-43BB-8019-7AB4E3C1A06A}" destId="{58DD30C2-DFED-4411-99DA-84C17B10297D}" srcOrd="1" destOrd="0" parTransId="{48AC382B-27DE-49AE-81BE-DC792AE956EC}" sibTransId="{7169BF8C-6590-4396-A1D7-A830D3EB71EE}"/>
    <dgm:cxn modelId="{7FC822B5-21A5-4E0E-9147-12E0759AC0B4}" type="presOf" srcId="{20C006E8-C25C-4B30-839D-46AAF4806960}" destId="{0E3E6092-2949-4946-8268-F8730C2853BB}" srcOrd="0" destOrd="0" presId="urn:microsoft.com/office/officeart/2005/8/layout/process3"/>
    <dgm:cxn modelId="{F84E68B8-1055-4A4B-A0BC-79AD52A9547A}" srcId="{20C006E8-C25C-4B30-839D-46AAF4806960}" destId="{ACE84C50-7F33-4B31-A82C-0AC110057461}" srcOrd="0" destOrd="0" parTransId="{3D19153A-AC31-424F-A887-9DE53C97CB93}" sibTransId="{70CB3C5F-77CD-4F35-BA63-8AE7FB340533}"/>
    <dgm:cxn modelId="{4ED2F0C3-907C-4B5A-91F3-B85B5F1F1149}" type="presOf" srcId="{DBCC19C5-0E22-40AF-B99F-BECC6A46B73B}" destId="{A19FD960-F9EC-46E2-92EE-91D8E19F7023}" srcOrd="0" destOrd="0" presId="urn:microsoft.com/office/officeart/2005/8/layout/process3"/>
    <dgm:cxn modelId="{375B7BCA-3C3C-478E-A4A2-24A4FD819164}" type="presOf" srcId="{E38775D3-6832-4098-82C9-FE8330357C3C}" destId="{0CCA58DA-90EA-4317-B772-899ECC5A98F8}" srcOrd="0" destOrd="0" presId="urn:microsoft.com/office/officeart/2005/8/layout/process3"/>
    <dgm:cxn modelId="{9658F2D5-A173-4C6A-A307-904A4D92580B}" type="presOf" srcId="{20C006E8-C25C-4B30-839D-46AAF4806960}" destId="{170E210D-6105-47AA-9F64-44B8E70E2345}" srcOrd="1" destOrd="0" presId="urn:microsoft.com/office/officeart/2005/8/layout/process3"/>
    <dgm:cxn modelId="{11881AD7-6C64-4968-A789-404D9220891F}" type="presOf" srcId="{8BDB1F27-BB56-427D-92A1-D8355DFBAB72}" destId="{8FDB6BDF-5D35-4D80-833C-8AFFD77CD628}" srcOrd="1" destOrd="0" presId="urn:microsoft.com/office/officeart/2005/8/layout/process3"/>
    <dgm:cxn modelId="{400060DB-D340-45F7-8B82-02AC21629CE8}" srcId="{363FFA69-F45D-4912-B82A-A6045DCEC0C1}" destId="{E2DECEB5-5326-4B4B-AB3F-FA1C9E44810E}" srcOrd="0" destOrd="0" parTransId="{7B42E7C3-5A26-4B7A-8C82-2E811248546A}" sibTransId="{F5F12699-991D-406E-9C87-3CBBEB524029}"/>
    <dgm:cxn modelId="{C2D671E2-68FB-4350-A042-68801E831E74}" type="presOf" srcId="{5F0A5117-DA72-456B-ADA9-5B80213425A1}" destId="{D2883C4D-4A35-4E34-89C9-CC2E0D11A216}" srcOrd="0" destOrd="0" presId="urn:microsoft.com/office/officeart/2005/8/layout/process3"/>
    <dgm:cxn modelId="{9A47C1FE-DEA7-4302-B3F8-ADEAE56F6880}" srcId="{E38775D3-6832-4098-82C9-FE8330357C3C}" destId="{65099EA2-53B0-468C-9448-4AF6974DE513}" srcOrd="0" destOrd="0" parTransId="{39498215-00AC-4712-B2B2-EEDD5510F38C}" sibTransId="{F1C46BFF-74D3-492B-8A9C-56BF65B55DA3}"/>
    <dgm:cxn modelId="{4972F801-F1CA-43CB-AB33-A5D890D9D7F1}" type="presParOf" srcId="{D2883C4D-4A35-4E34-89C9-CC2E0D11A216}" destId="{43731AED-6699-4372-AEBA-446D39DFD610}" srcOrd="0" destOrd="0" presId="urn:microsoft.com/office/officeart/2005/8/layout/process3"/>
    <dgm:cxn modelId="{88AAF5F6-EBD5-43DF-98DA-1F0457E581CD}" type="presParOf" srcId="{43731AED-6699-4372-AEBA-446D39DFD610}" destId="{0CCA58DA-90EA-4317-B772-899ECC5A98F8}" srcOrd="0" destOrd="0" presId="urn:microsoft.com/office/officeart/2005/8/layout/process3"/>
    <dgm:cxn modelId="{A1A87E8F-6E09-443C-9530-EC0D6A4786AC}" type="presParOf" srcId="{43731AED-6699-4372-AEBA-446D39DFD610}" destId="{7ABB9926-9E0E-4CB3-8AFD-A71C8F183AE0}" srcOrd="1" destOrd="0" presId="urn:microsoft.com/office/officeart/2005/8/layout/process3"/>
    <dgm:cxn modelId="{018AAE97-8AB0-4FE8-83D2-27197CD273E4}" type="presParOf" srcId="{43731AED-6699-4372-AEBA-446D39DFD610}" destId="{2066BF32-EA8B-4970-9A71-EE9B518370F4}" srcOrd="2" destOrd="0" presId="urn:microsoft.com/office/officeart/2005/8/layout/process3"/>
    <dgm:cxn modelId="{ECA324C3-127D-446E-B8AA-A0AE1A44818A}" type="presParOf" srcId="{D2883C4D-4A35-4E34-89C9-CC2E0D11A216}" destId="{A19FD960-F9EC-46E2-92EE-91D8E19F7023}" srcOrd="1" destOrd="0" presId="urn:microsoft.com/office/officeart/2005/8/layout/process3"/>
    <dgm:cxn modelId="{8006045E-C699-42BC-900B-C3E10F205CCB}" type="presParOf" srcId="{A19FD960-F9EC-46E2-92EE-91D8E19F7023}" destId="{68B8A0F5-1CD0-4D2F-B6EA-D983F0763D3E}" srcOrd="0" destOrd="0" presId="urn:microsoft.com/office/officeart/2005/8/layout/process3"/>
    <dgm:cxn modelId="{01F8E1BD-8D87-441B-826C-9259901F4F81}" type="presParOf" srcId="{D2883C4D-4A35-4E34-89C9-CC2E0D11A216}" destId="{100BB876-E9B0-4771-8F60-001A69A7A90E}" srcOrd="2" destOrd="0" presId="urn:microsoft.com/office/officeart/2005/8/layout/process3"/>
    <dgm:cxn modelId="{714B9981-A5D5-4BBB-B816-E808640B9B2A}" type="presParOf" srcId="{100BB876-E9B0-4771-8F60-001A69A7A90E}" destId="{0E3E6092-2949-4946-8268-F8730C2853BB}" srcOrd="0" destOrd="0" presId="urn:microsoft.com/office/officeart/2005/8/layout/process3"/>
    <dgm:cxn modelId="{40F3D03C-E172-4AC8-B4C9-F10BDF2B364B}" type="presParOf" srcId="{100BB876-E9B0-4771-8F60-001A69A7A90E}" destId="{170E210D-6105-47AA-9F64-44B8E70E2345}" srcOrd="1" destOrd="0" presId="urn:microsoft.com/office/officeart/2005/8/layout/process3"/>
    <dgm:cxn modelId="{620CD0A9-54B8-4450-BAC8-3BD5091B46E3}" type="presParOf" srcId="{100BB876-E9B0-4771-8F60-001A69A7A90E}" destId="{8B9B0E40-70B1-4D9D-B0C5-ABE1BB2BC912}" srcOrd="2" destOrd="0" presId="urn:microsoft.com/office/officeart/2005/8/layout/process3"/>
    <dgm:cxn modelId="{3FE0F7EB-E74D-40DF-8DAC-211A2FAE3354}" type="presParOf" srcId="{D2883C4D-4A35-4E34-89C9-CC2E0D11A216}" destId="{20D9A973-20FE-4B9D-A1BE-4E7BF6B773BF}" srcOrd="3" destOrd="0" presId="urn:microsoft.com/office/officeart/2005/8/layout/process3"/>
    <dgm:cxn modelId="{D4753861-BD67-491C-BCD7-87B8A86E4E21}" type="presParOf" srcId="{20D9A973-20FE-4B9D-A1BE-4E7BF6B773BF}" destId="{1B85FE74-C667-4B80-BB70-E9AC590FF8C5}" srcOrd="0" destOrd="0" presId="urn:microsoft.com/office/officeart/2005/8/layout/process3"/>
    <dgm:cxn modelId="{2C32E52A-B00E-4438-8390-3E4E67430F3F}" type="presParOf" srcId="{D2883C4D-4A35-4E34-89C9-CC2E0D11A216}" destId="{428E6A0A-C636-405D-AF77-2CF93AD1D369}" srcOrd="4" destOrd="0" presId="urn:microsoft.com/office/officeart/2005/8/layout/process3"/>
    <dgm:cxn modelId="{3D13FE0B-55B7-4EC4-8519-0C5898772002}" type="presParOf" srcId="{428E6A0A-C636-405D-AF77-2CF93AD1D369}" destId="{95F8FD5F-89AE-4F47-B96D-A963B22DEDAB}" srcOrd="0" destOrd="0" presId="urn:microsoft.com/office/officeart/2005/8/layout/process3"/>
    <dgm:cxn modelId="{7F530DDB-6F47-4B7D-B055-ADCED762DC37}" type="presParOf" srcId="{428E6A0A-C636-405D-AF77-2CF93AD1D369}" destId="{85B2890C-288D-4262-A9F2-5CC4D7EDCCDE}" srcOrd="1" destOrd="0" presId="urn:microsoft.com/office/officeart/2005/8/layout/process3"/>
    <dgm:cxn modelId="{09037D0E-4582-47A2-9B1E-D9DE2AD07DDE}" type="presParOf" srcId="{428E6A0A-C636-405D-AF77-2CF93AD1D369}" destId="{3FBF9F05-43B8-46E7-8F3B-1DF4EBB5C5B4}" srcOrd="2" destOrd="0" presId="urn:microsoft.com/office/officeart/2005/8/layout/process3"/>
    <dgm:cxn modelId="{CB7A34C5-8FDC-4A31-894E-B0B83B47C88F}" type="presParOf" srcId="{D2883C4D-4A35-4E34-89C9-CC2E0D11A216}" destId="{B93C8C12-B42B-42C3-B411-BE26E2C9432D}" srcOrd="5" destOrd="0" presId="urn:microsoft.com/office/officeart/2005/8/layout/process3"/>
    <dgm:cxn modelId="{34604666-76DF-4658-87C7-079F87C7ECAA}" type="presParOf" srcId="{B93C8C12-B42B-42C3-B411-BE26E2C9432D}" destId="{8FDB6BDF-5D35-4D80-833C-8AFFD77CD628}" srcOrd="0" destOrd="0" presId="urn:microsoft.com/office/officeart/2005/8/layout/process3"/>
    <dgm:cxn modelId="{8F64F09B-2108-4822-B92A-2BB9DAEF4A09}" type="presParOf" srcId="{D2883C4D-4A35-4E34-89C9-CC2E0D11A216}" destId="{D248A161-DF17-4C24-A4C5-F7746F2CD07A}" srcOrd="6" destOrd="0" presId="urn:microsoft.com/office/officeart/2005/8/layout/process3"/>
    <dgm:cxn modelId="{08E70A18-BACA-464F-A14D-B2B6F6E87126}" type="presParOf" srcId="{D248A161-DF17-4C24-A4C5-F7746F2CD07A}" destId="{AB8AD1A0-E166-40C7-94B4-259F72825C6D}" srcOrd="0" destOrd="0" presId="urn:microsoft.com/office/officeart/2005/8/layout/process3"/>
    <dgm:cxn modelId="{B997A1FF-DA31-40F5-B8D5-39262FFCF64E}" type="presParOf" srcId="{D248A161-DF17-4C24-A4C5-F7746F2CD07A}" destId="{B6F029AA-0233-422F-94D9-55804F5F7AEB}" srcOrd="1" destOrd="0" presId="urn:microsoft.com/office/officeart/2005/8/layout/process3"/>
    <dgm:cxn modelId="{5C5643E9-1883-4753-B384-90DB1806BDBB}" type="presParOf" srcId="{D248A161-DF17-4C24-A4C5-F7746F2CD07A}" destId="{46EC136F-9164-4C6C-86E8-7E3FC68F2DA7}" srcOrd="2" destOrd="0" presId="urn:microsoft.com/office/officeart/2005/8/layout/process3"/>
    <dgm:cxn modelId="{021BFF87-C2E2-417F-9714-84604EC27F64}" type="presParOf" srcId="{D2883C4D-4A35-4E34-89C9-CC2E0D11A216}" destId="{9A8D3E0E-58ED-4AEC-BCCA-247E0E14FBB3}" srcOrd="7" destOrd="0" presId="urn:microsoft.com/office/officeart/2005/8/layout/process3"/>
    <dgm:cxn modelId="{3315FBB0-B93E-4EC8-AED9-FBF1D3E49063}" type="presParOf" srcId="{9A8D3E0E-58ED-4AEC-BCCA-247E0E14FBB3}" destId="{16EC8F7A-AA92-42F4-9E41-C7027034F22F}" srcOrd="0" destOrd="0" presId="urn:microsoft.com/office/officeart/2005/8/layout/process3"/>
    <dgm:cxn modelId="{E7CD4352-F49A-4780-B79F-608992278144}" type="presParOf" srcId="{D2883C4D-4A35-4E34-89C9-CC2E0D11A216}" destId="{05DD6D29-77DC-4828-AEC1-3FC2B1B6C13B}" srcOrd="8" destOrd="0" presId="urn:microsoft.com/office/officeart/2005/8/layout/process3"/>
    <dgm:cxn modelId="{A2231FE6-D1F5-49CD-9446-B48D8A54E29C}" type="presParOf" srcId="{05DD6D29-77DC-4828-AEC1-3FC2B1B6C13B}" destId="{2AC6E42B-A0AE-46D3-B215-9F7E29960055}" srcOrd="0" destOrd="0" presId="urn:microsoft.com/office/officeart/2005/8/layout/process3"/>
    <dgm:cxn modelId="{64D8A80C-49FF-4E8E-BF2E-E942DF82A7C2}" type="presParOf" srcId="{05DD6D29-77DC-4828-AEC1-3FC2B1B6C13B}" destId="{4DAECAD0-55F0-4D3D-9FBF-4FAB8DA84C4A}" srcOrd="1" destOrd="0" presId="urn:microsoft.com/office/officeart/2005/8/layout/process3"/>
    <dgm:cxn modelId="{DF438D98-01AC-4792-9A8C-99EAE5BD10D9}" type="presParOf" srcId="{05DD6D29-77DC-4828-AEC1-3FC2B1B6C13B}" destId="{9F09C665-7362-46E1-8E13-437B309DAB00}"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70D61B-9FC3-484A-ACBB-C1C0E804CD3F}" type="doc">
      <dgm:prSet loTypeId="urn:microsoft.com/office/officeart/2005/8/layout/cycle5" loCatId="cycle" qsTypeId="urn:microsoft.com/office/officeart/2005/8/quickstyle/simple3" qsCatId="simple" csTypeId="urn:microsoft.com/office/officeart/2005/8/colors/accent1_4" csCatId="accent1" phldr="1"/>
      <dgm:spPr/>
      <dgm:t>
        <a:bodyPr/>
        <a:lstStyle/>
        <a:p>
          <a:endParaRPr lang="en-US"/>
        </a:p>
      </dgm:t>
    </dgm:pt>
    <dgm:pt modelId="{0001526D-8AC9-4816-B17E-391505E45695}">
      <dgm:prSet phldrT="[Text]"/>
      <dgm:spPr/>
      <dgm:t>
        <a:bodyPr/>
        <a:lstStyle/>
        <a:p>
          <a:r>
            <a:rPr lang="en-US" dirty="0"/>
            <a:t>Functional Design</a:t>
          </a:r>
        </a:p>
      </dgm:t>
    </dgm:pt>
    <dgm:pt modelId="{ACA6886F-DB14-466E-BFD3-C2DA2A6E1B86}" type="parTrans" cxnId="{CEEAF58D-82A9-411B-B0C4-C12250E86A85}">
      <dgm:prSet/>
      <dgm:spPr/>
      <dgm:t>
        <a:bodyPr/>
        <a:lstStyle/>
        <a:p>
          <a:endParaRPr lang="en-US"/>
        </a:p>
      </dgm:t>
    </dgm:pt>
    <dgm:pt modelId="{D3481E75-F590-492A-876A-3AE887B85C81}" type="sibTrans" cxnId="{CEEAF58D-82A9-411B-B0C4-C12250E86A85}">
      <dgm:prSet/>
      <dgm:spPr/>
      <dgm:t>
        <a:bodyPr/>
        <a:lstStyle/>
        <a:p>
          <a:endParaRPr lang="en-US"/>
        </a:p>
      </dgm:t>
    </dgm:pt>
    <dgm:pt modelId="{C34EB34B-F343-4CBF-85E8-808F9764D9AC}">
      <dgm:prSet phldrT="[Text]"/>
      <dgm:spPr/>
      <dgm:t>
        <a:bodyPr/>
        <a:lstStyle/>
        <a:p>
          <a:r>
            <a:rPr lang="en-US" dirty="0"/>
            <a:t>Present Solution to Steering Committee</a:t>
          </a:r>
        </a:p>
      </dgm:t>
    </dgm:pt>
    <dgm:pt modelId="{1EB12107-B72D-4C48-B978-227CC1580442}" type="parTrans" cxnId="{C0798863-C219-4E10-BB23-F66720ECF86B}">
      <dgm:prSet/>
      <dgm:spPr/>
      <dgm:t>
        <a:bodyPr/>
        <a:lstStyle/>
        <a:p>
          <a:endParaRPr lang="en-US"/>
        </a:p>
      </dgm:t>
    </dgm:pt>
    <dgm:pt modelId="{1BD8AF0C-F430-4129-8058-C9EF99CE7773}" type="sibTrans" cxnId="{C0798863-C219-4E10-BB23-F66720ECF86B}">
      <dgm:prSet/>
      <dgm:spPr/>
      <dgm:t>
        <a:bodyPr/>
        <a:lstStyle/>
        <a:p>
          <a:endParaRPr lang="en-US"/>
        </a:p>
      </dgm:t>
    </dgm:pt>
    <dgm:pt modelId="{6D32E6CB-0C92-434D-98C8-B364FC392D6A}">
      <dgm:prSet phldrT="[Text]"/>
      <dgm:spPr/>
      <dgm:t>
        <a:bodyPr/>
        <a:lstStyle/>
        <a:p>
          <a:r>
            <a:rPr lang="en-US" dirty="0"/>
            <a:t>Approval to Triage</a:t>
          </a:r>
        </a:p>
      </dgm:t>
    </dgm:pt>
    <dgm:pt modelId="{01EB031B-F026-41B7-8014-4F07CC6C4C93}" type="parTrans" cxnId="{77DD844F-00E6-4080-A9A5-034EFAC2BAFE}">
      <dgm:prSet/>
      <dgm:spPr/>
      <dgm:t>
        <a:bodyPr/>
        <a:lstStyle/>
        <a:p>
          <a:endParaRPr lang="en-US"/>
        </a:p>
      </dgm:t>
    </dgm:pt>
    <dgm:pt modelId="{5F685802-2FBB-4DEB-B83E-560E961F6C76}" type="sibTrans" cxnId="{77DD844F-00E6-4080-A9A5-034EFAC2BAFE}">
      <dgm:prSet/>
      <dgm:spPr/>
      <dgm:t>
        <a:bodyPr/>
        <a:lstStyle/>
        <a:p>
          <a:endParaRPr lang="en-US"/>
        </a:p>
      </dgm:t>
    </dgm:pt>
    <dgm:pt modelId="{BE9A9F6A-F37B-4D7E-85EE-B6D0EF4C6879}">
      <dgm:prSet phldrT="[Text]"/>
      <dgm:spPr/>
      <dgm:t>
        <a:bodyPr/>
        <a:lstStyle/>
        <a:p>
          <a:r>
            <a:rPr lang="en-US" dirty="0"/>
            <a:t>Deep Dive Workshop</a:t>
          </a:r>
        </a:p>
      </dgm:t>
    </dgm:pt>
    <dgm:pt modelId="{93D05371-792E-4F06-BBFF-C82141385029}" type="parTrans" cxnId="{94196601-D044-44A2-89A3-09832C094F80}">
      <dgm:prSet/>
      <dgm:spPr/>
      <dgm:t>
        <a:bodyPr/>
        <a:lstStyle/>
        <a:p>
          <a:endParaRPr lang="en-US"/>
        </a:p>
      </dgm:t>
    </dgm:pt>
    <dgm:pt modelId="{2C5DD278-3C98-4639-8343-08AEEA84AFC7}" type="sibTrans" cxnId="{94196601-D044-44A2-89A3-09832C094F80}">
      <dgm:prSet/>
      <dgm:spPr/>
      <dgm:t>
        <a:bodyPr/>
        <a:lstStyle/>
        <a:p>
          <a:endParaRPr lang="en-US"/>
        </a:p>
      </dgm:t>
    </dgm:pt>
    <dgm:pt modelId="{9FBEAAE2-6387-42F9-BDC5-E432D53AA1D1}">
      <dgm:prSet phldrT="[Text]"/>
      <dgm:spPr/>
      <dgm:t>
        <a:bodyPr/>
        <a:lstStyle/>
        <a:p>
          <a:r>
            <a:rPr lang="en-US"/>
            <a:t>Proceed with Dev</a:t>
          </a:r>
          <a:endParaRPr lang="en-US" dirty="0"/>
        </a:p>
      </dgm:t>
    </dgm:pt>
    <dgm:pt modelId="{DC9711E2-F863-452A-8BC0-63C83D6859BC}" type="parTrans" cxnId="{A9B2726E-E6A6-42D2-8A85-88ED6AE0F55B}">
      <dgm:prSet/>
      <dgm:spPr/>
      <dgm:t>
        <a:bodyPr/>
        <a:lstStyle/>
        <a:p>
          <a:endParaRPr lang="en-US"/>
        </a:p>
      </dgm:t>
    </dgm:pt>
    <dgm:pt modelId="{F828DC79-A649-429B-9995-11D3481880A1}" type="sibTrans" cxnId="{A9B2726E-E6A6-42D2-8A85-88ED6AE0F55B}">
      <dgm:prSet/>
      <dgm:spPr/>
      <dgm:t>
        <a:bodyPr/>
        <a:lstStyle/>
        <a:p>
          <a:endParaRPr lang="en-US"/>
        </a:p>
      </dgm:t>
    </dgm:pt>
    <dgm:pt modelId="{E34CDF96-3BE7-41C5-8233-1FD818680DB1}" type="pres">
      <dgm:prSet presAssocID="{EA70D61B-9FC3-484A-ACBB-C1C0E804CD3F}" presName="cycle" presStyleCnt="0">
        <dgm:presLayoutVars>
          <dgm:dir/>
          <dgm:resizeHandles val="exact"/>
        </dgm:presLayoutVars>
      </dgm:prSet>
      <dgm:spPr/>
    </dgm:pt>
    <dgm:pt modelId="{19BDE2B9-A3F1-41ED-9015-668DDAC9BE7B}" type="pres">
      <dgm:prSet presAssocID="{0001526D-8AC9-4816-B17E-391505E45695}" presName="node" presStyleLbl="node1" presStyleIdx="0" presStyleCnt="5">
        <dgm:presLayoutVars>
          <dgm:bulletEnabled val="1"/>
        </dgm:presLayoutVars>
      </dgm:prSet>
      <dgm:spPr/>
    </dgm:pt>
    <dgm:pt modelId="{4C1BA53E-C952-478E-9FDB-42473AD040DB}" type="pres">
      <dgm:prSet presAssocID="{0001526D-8AC9-4816-B17E-391505E45695}" presName="spNode" presStyleCnt="0"/>
      <dgm:spPr/>
    </dgm:pt>
    <dgm:pt modelId="{5B54219F-1D81-4FB0-BDC6-FC317F2ED698}" type="pres">
      <dgm:prSet presAssocID="{D3481E75-F590-492A-876A-3AE887B85C81}" presName="sibTrans" presStyleLbl="sibTrans1D1" presStyleIdx="0" presStyleCnt="5"/>
      <dgm:spPr/>
    </dgm:pt>
    <dgm:pt modelId="{21E76295-41B3-4EC9-A3A7-F4F485F2F7A3}" type="pres">
      <dgm:prSet presAssocID="{C34EB34B-F343-4CBF-85E8-808F9764D9AC}" presName="node" presStyleLbl="node1" presStyleIdx="1" presStyleCnt="5" custRadScaleRad="97986" custRadScaleInc="2293">
        <dgm:presLayoutVars>
          <dgm:bulletEnabled val="1"/>
        </dgm:presLayoutVars>
      </dgm:prSet>
      <dgm:spPr/>
    </dgm:pt>
    <dgm:pt modelId="{89A988CA-7410-4522-89B8-2C01CB59BF71}" type="pres">
      <dgm:prSet presAssocID="{C34EB34B-F343-4CBF-85E8-808F9764D9AC}" presName="spNode" presStyleCnt="0"/>
      <dgm:spPr/>
    </dgm:pt>
    <dgm:pt modelId="{C86DEB9D-4F85-4C0F-B0B0-37F5847D45F4}" type="pres">
      <dgm:prSet presAssocID="{1BD8AF0C-F430-4129-8058-C9EF99CE7773}" presName="sibTrans" presStyleLbl="sibTrans1D1" presStyleIdx="1" presStyleCnt="5"/>
      <dgm:spPr/>
    </dgm:pt>
    <dgm:pt modelId="{307B10A5-B28C-489F-8E92-AF0EABB97EFB}" type="pres">
      <dgm:prSet presAssocID="{9FBEAAE2-6387-42F9-BDC5-E432D53AA1D1}" presName="node" presStyleLbl="node1" presStyleIdx="2" presStyleCnt="5">
        <dgm:presLayoutVars>
          <dgm:bulletEnabled val="1"/>
        </dgm:presLayoutVars>
      </dgm:prSet>
      <dgm:spPr/>
    </dgm:pt>
    <dgm:pt modelId="{C931F96F-B7F0-4C35-98D5-4A7770F09CC2}" type="pres">
      <dgm:prSet presAssocID="{9FBEAAE2-6387-42F9-BDC5-E432D53AA1D1}" presName="spNode" presStyleCnt="0"/>
      <dgm:spPr/>
    </dgm:pt>
    <dgm:pt modelId="{401640CE-6402-4FDE-AD9E-A3D5FAD93D19}" type="pres">
      <dgm:prSet presAssocID="{F828DC79-A649-429B-9995-11D3481880A1}" presName="sibTrans" presStyleLbl="sibTrans1D1" presStyleIdx="2" presStyleCnt="5"/>
      <dgm:spPr/>
    </dgm:pt>
    <dgm:pt modelId="{AE95C444-448F-438A-827C-720A9BAC1DE3}" type="pres">
      <dgm:prSet presAssocID="{6D32E6CB-0C92-434D-98C8-B364FC392D6A}" presName="node" presStyleLbl="node1" presStyleIdx="3" presStyleCnt="5">
        <dgm:presLayoutVars>
          <dgm:bulletEnabled val="1"/>
        </dgm:presLayoutVars>
      </dgm:prSet>
      <dgm:spPr/>
    </dgm:pt>
    <dgm:pt modelId="{E95FED89-EC02-471B-9CD8-4D259E058C19}" type="pres">
      <dgm:prSet presAssocID="{6D32E6CB-0C92-434D-98C8-B364FC392D6A}" presName="spNode" presStyleCnt="0"/>
      <dgm:spPr/>
    </dgm:pt>
    <dgm:pt modelId="{78A9DFD1-E858-4A2C-9CA0-D4EE94F40743}" type="pres">
      <dgm:prSet presAssocID="{5F685802-2FBB-4DEB-B83E-560E961F6C76}" presName="sibTrans" presStyleLbl="sibTrans1D1" presStyleIdx="3" presStyleCnt="5"/>
      <dgm:spPr/>
    </dgm:pt>
    <dgm:pt modelId="{6C7A3414-0DFA-4950-8817-979AA5907A7C}" type="pres">
      <dgm:prSet presAssocID="{BE9A9F6A-F37B-4D7E-85EE-B6D0EF4C6879}" presName="node" presStyleLbl="node1" presStyleIdx="4" presStyleCnt="5">
        <dgm:presLayoutVars>
          <dgm:bulletEnabled val="1"/>
        </dgm:presLayoutVars>
      </dgm:prSet>
      <dgm:spPr/>
    </dgm:pt>
    <dgm:pt modelId="{B5D0BF41-A775-4431-818E-AA2811DA6568}" type="pres">
      <dgm:prSet presAssocID="{BE9A9F6A-F37B-4D7E-85EE-B6D0EF4C6879}" presName="spNode" presStyleCnt="0"/>
      <dgm:spPr/>
    </dgm:pt>
    <dgm:pt modelId="{CF7E73A9-CFBD-4F34-AC8A-55B3054B4830}" type="pres">
      <dgm:prSet presAssocID="{2C5DD278-3C98-4639-8343-08AEEA84AFC7}" presName="sibTrans" presStyleLbl="sibTrans1D1" presStyleIdx="4" presStyleCnt="5"/>
      <dgm:spPr/>
    </dgm:pt>
  </dgm:ptLst>
  <dgm:cxnLst>
    <dgm:cxn modelId="{94196601-D044-44A2-89A3-09832C094F80}" srcId="{EA70D61B-9FC3-484A-ACBB-C1C0E804CD3F}" destId="{BE9A9F6A-F37B-4D7E-85EE-B6D0EF4C6879}" srcOrd="4" destOrd="0" parTransId="{93D05371-792E-4F06-BBFF-C82141385029}" sibTransId="{2C5DD278-3C98-4639-8343-08AEEA84AFC7}"/>
    <dgm:cxn modelId="{01536236-92F5-4B21-953F-C125EDE2A737}" type="presOf" srcId="{D3481E75-F590-492A-876A-3AE887B85C81}" destId="{5B54219F-1D81-4FB0-BDC6-FC317F2ED698}" srcOrd="0" destOrd="0" presId="urn:microsoft.com/office/officeart/2005/8/layout/cycle5"/>
    <dgm:cxn modelId="{98B2F938-69AA-4DF3-9819-EAB3DC065965}" type="presOf" srcId="{0001526D-8AC9-4816-B17E-391505E45695}" destId="{19BDE2B9-A3F1-41ED-9015-668DDAC9BE7B}" srcOrd="0" destOrd="0" presId="urn:microsoft.com/office/officeart/2005/8/layout/cycle5"/>
    <dgm:cxn modelId="{C0798863-C219-4E10-BB23-F66720ECF86B}" srcId="{EA70D61B-9FC3-484A-ACBB-C1C0E804CD3F}" destId="{C34EB34B-F343-4CBF-85E8-808F9764D9AC}" srcOrd="1" destOrd="0" parTransId="{1EB12107-B72D-4C48-B978-227CC1580442}" sibTransId="{1BD8AF0C-F430-4129-8058-C9EF99CE7773}"/>
    <dgm:cxn modelId="{69B4A763-7FC8-4791-835C-B38196300FA8}" type="presOf" srcId="{EA70D61B-9FC3-484A-ACBB-C1C0E804CD3F}" destId="{E34CDF96-3BE7-41C5-8233-1FD818680DB1}" srcOrd="0" destOrd="0" presId="urn:microsoft.com/office/officeart/2005/8/layout/cycle5"/>
    <dgm:cxn modelId="{15330748-4E18-4A7F-AA34-E918AE4B1826}" type="presOf" srcId="{C34EB34B-F343-4CBF-85E8-808F9764D9AC}" destId="{21E76295-41B3-4EC9-A3A7-F4F485F2F7A3}" srcOrd="0" destOrd="0" presId="urn:microsoft.com/office/officeart/2005/8/layout/cycle5"/>
    <dgm:cxn modelId="{836B374C-5486-4B59-BD35-BB9794F28E28}" type="presOf" srcId="{5F685802-2FBB-4DEB-B83E-560E961F6C76}" destId="{78A9DFD1-E858-4A2C-9CA0-D4EE94F40743}" srcOrd="0" destOrd="0" presId="urn:microsoft.com/office/officeart/2005/8/layout/cycle5"/>
    <dgm:cxn modelId="{F04E3E4E-66F1-4162-B63F-55492E335878}" type="presOf" srcId="{9FBEAAE2-6387-42F9-BDC5-E432D53AA1D1}" destId="{307B10A5-B28C-489F-8E92-AF0EABB97EFB}" srcOrd="0" destOrd="0" presId="urn:microsoft.com/office/officeart/2005/8/layout/cycle5"/>
    <dgm:cxn modelId="{A9B2726E-E6A6-42D2-8A85-88ED6AE0F55B}" srcId="{EA70D61B-9FC3-484A-ACBB-C1C0E804CD3F}" destId="{9FBEAAE2-6387-42F9-BDC5-E432D53AA1D1}" srcOrd="2" destOrd="0" parTransId="{DC9711E2-F863-452A-8BC0-63C83D6859BC}" sibTransId="{F828DC79-A649-429B-9995-11D3481880A1}"/>
    <dgm:cxn modelId="{77DD844F-00E6-4080-A9A5-034EFAC2BAFE}" srcId="{EA70D61B-9FC3-484A-ACBB-C1C0E804CD3F}" destId="{6D32E6CB-0C92-434D-98C8-B364FC392D6A}" srcOrd="3" destOrd="0" parTransId="{01EB031B-F026-41B7-8014-4F07CC6C4C93}" sibTransId="{5F685802-2FBB-4DEB-B83E-560E961F6C76}"/>
    <dgm:cxn modelId="{A06E5551-32AA-4079-B7D7-02B4285406C5}" type="presOf" srcId="{2C5DD278-3C98-4639-8343-08AEEA84AFC7}" destId="{CF7E73A9-CFBD-4F34-AC8A-55B3054B4830}" srcOrd="0" destOrd="0" presId="urn:microsoft.com/office/officeart/2005/8/layout/cycle5"/>
    <dgm:cxn modelId="{CEEAF58D-82A9-411B-B0C4-C12250E86A85}" srcId="{EA70D61B-9FC3-484A-ACBB-C1C0E804CD3F}" destId="{0001526D-8AC9-4816-B17E-391505E45695}" srcOrd="0" destOrd="0" parTransId="{ACA6886F-DB14-466E-BFD3-C2DA2A6E1B86}" sibTransId="{D3481E75-F590-492A-876A-3AE887B85C81}"/>
    <dgm:cxn modelId="{767B8E9C-C625-418B-8279-BE0CD560F6F1}" type="presOf" srcId="{1BD8AF0C-F430-4129-8058-C9EF99CE7773}" destId="{C86DEB9D-4F85-4C0F-B0B0-37F5847D45F4}" srcOrd="0" destOrd="0" presId="urn:microsoft.com/office/officeart/2005/8/layout/cycle5"/>
    <dgm:cxn modelId="{196B54B6-228C-4138-A684-DB7DAD2F91FB}" type="presOf" srcId="{6D32E6CB-0C92-434D-98C8-B364FC392D6A}" destId="{AE95C444-448F-438A-827C-720A9BAC1DE3}" srcOrd="0" destOrd="0" presId="urn:microsoft.com/office/officeart/2005/8/layout/cycle5"/>
    <dgm:cxn modelId="{FEA233C2-8B1D-4E37-8614-1D92C8758160}" type="presOf" srcId="{BE9A9F6A-F37B-4D7E-85EE-B6D0EF4C6879}" destId="{6C7A3414-0DFA-4950-8817-979AA5907A7C}" srcOrd="0" destOrd="0" presId="urn:microsoft.com/office/officeart/2005/8/layout/cycle5"/>
    <dgm:cxn modelId="{2F74F7D8-6F26-4B13-9EDA-A34BEA0DC903}" type="presOf" srcId="{F828DC79-A649-429B-9995-11D3481880A1}" destId="{401640CE-6402-4FDE-AD9E-A3D5FAD93D19}" srcOrd="0" destOrd="0" presId="urn:microsoft.com/office/officeart/2005/8/layout/cycle5"/>
    <dgm:cxn modelId="{6F83E02A-EA08-455B-82B0-5EC455B86016}" type="presParOf" srcId="{E34CDF96-3BE7-41C5-8233-1FD818680DB1}" destId="{19BDE2B9-A3F1-41ED-9015-668DDAC9BE7B}" srcOrd="0" destOrd="0" presId="urn:microsoft.com/office/officeart/2005/8/layout/cycle5"/>
    <dgm:cxn modelId="{2F1E06B9-9BB2-4E84-B918-CE413875BEC1}" type="presParOf" srcId="{E34CDF96-3BE7-41C5-8233-1FD818680DB1}" destId="{4C1BA53E-C952-478E-9FDB-42473AD040DB}" srcOrd="1" destOrd="0" presId="urn:microsoft.com/office/officeart/2005/8/layout/cycle5"/>
    <dgm:cxn modelId="{B8854A78-297C-4066-8442-2F283F2BD84E}" type="presParOf" srcId="{E34CDF96-3BE7-41C5-8233-1FD818680DB1}" destId="{5B54219F-1D81-4FB0-BDC6-FC317F2ED698}" srcOrd="2" destOrd="0" presId="urn:microsoft.com/office/officeart/2005/8/layout/cycle5"/>
    <dgm:cxn modelId="{15B53190-C77B-4768-92D4-C6F7E23A16F1}" type="presParOf" srcId="{E34CDF96-3BE7-41C5-8233-1FD818680DB1}" destId="{21E76295-41B3-4EC9-A3A7-F4F485F2F7A3}" srcOrd="3" destOrd="0" presId="urn:microsoft.com/office/officeart/2005/8/layout/cycle5"/>
    <dgm:cxn modelId="{EE0E29BF-33CA-4516-A31B-01AFE873A11F}" type="presParOf" srcId="{E34CDF96-3BE7-41C5-8233-1FD818680DB1}" destId="{89A988CA-7410-4522-89B8-2C01CB59BF71}" srcOrd="4" destOrd="0" presId="urn:microsoft.com/office/officeart/2005/8/layout/cycle5"/>
    <dgm:cxn modelId="{5DC68597-8D54-4214-8A9F-366A1939531F}" type="presParOf" srcId="{E34CDF96-3BE7-41C5-8233-1FD818680DB1}" destId="{C86DEB9D-4F85-4C0F-B0B0-37F5847D45F4}" srcOrd="5" destOrd="0" presId="urn:microsoft.com/office/officeart/2005/8/layout/cycle5"/>
    <dgm:cxn modelId="{2E02B70F-7D73-49AB-B8F0-2053E3B2FF1D}" type="presParOf" srcId="{E34CDF96-3BE7-41C5-8233-1FD818680DB1}" destId="{307B10A5-B28C-489F-8E92-AF0EABB97EFB}" srcOrd="6" destOrd="0" presId="urn:microsoft.com/office/officeart/2005/8/layout/cycle5"/>
    <dgm:cxn modelId="{09584485-A3D2-41DB-9F3A-0E0712A723F1}" type="presParOf" srcId="{E34CDF96-3BE7-41C5-8233-1FD818680DB1}" destId="{C931F96F-B7F0-4C35-98D5-4A7770F09CC2}" srcOrd="7" destOrd="0" presId="urn:microsoft.com/office/officeart/2005/8/layout/cycle5"/>
    <dgm:cxn modelId="{F4EEB38B-98EF-44C7-BD7F-9C5946909551}" type="presParOf" srcId="{E34CDF96-3BE7-41C5-8233-1FD818680DB1}" destId="{401640CE-6402-4FDE-AD9E-A3D5FAD93D19}" srcOrd="8" destOrd="0" presId="urn:microsoft.com/office/officeart/2005/8/layout/cycle5"/>
    <dgm:cxn modelId="{38CC251B-A531-4A2A-B5D7-09A3B0D94A04}" type="presParOf" srcId="{E34CDF96-3BE7-41C5-8233-1FD818680DB1}" destId="{AE95C444-448F-438A-827C-720A9BAC1DE3}" srcOrd="9" destOrd="0" presId="urn:microsoft.com/office/officeart/2005/8/layout/cycle5"/>
    <dgm:cxn modelId="{CD53B0B9-3C4D-4F48-89EA-89C02E0BB89B}" type="presParOf" srcId="{E34CDF96-3BE7-41C5-8233-1FD818680DB1}" destId="{E95FED89-EC02-471B-9CD8-4D259E058C19}" srcOrd="10" destOrd="0" presId="urn:microsoft.com/office/officeart/2005/8/layout/cycle5"/>
    <dgm:cxn modelId="{45375653-9EE1-48AF-BA27-0A81018400D9}" type="presParOf" srcId="{E34CDF96-3BE7-41C5-8233-1FD818680DB1}" destId="{78A9DFD1-E858-4A2C-9CA0-D4EE94F40743}" srcOrd="11" destOrd="0" presId="urn:microsoft.com/office/officeart/2005/8/layout/cycle5"/>
    <dgm:cxn modelId="{05A7E563-CB3A-4D2A-BE09-5C67FEC5EB35}" type="presParOf" srcId="{E34CDF96-3BE7-41C5-8233-1FD818680DB1}" destId="{6C7A3414-0DFA-4950-8817-979AA5907A7C}" srcOrd="12" destOrd="0" presId="urn:microsoft.com/office/officeart/2005/8/layout/cycle5"/>
    <dgm:cxn modelId="{FA5C7CEF-B6A6-4B68-96B9-6C7FB78BC44D}" type="presParOf" srcId="{E34CDF96-3BE7-41C5-8233-1FD818680DB1}" destId="{B5D0BF41-A775-4431-818E-AA2811DA6568}" srcOrd="13" destOrd="0" presId="urn:microsoft.com/office/officeart/2005/8/layout/cycle5"/>
    <dgm:cxn modelId="{78B3D920-072C-4F87-A90D-C8B948916FF7}" type="presParOf" srcId="{E34CDF96-3BE7-41C5-8233-1FD818680DB1}" destId="{CF7E73A9-CFBD-4F34-AC8A-55B3054B4830}" srcOrd="14"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0A5117-DA72-456B-ADA9-5B80213425A1}" type="doc">
      <dgm:prSet loTypeId="urn:microsoft.com/office/officeart/2005/8/layout/process3" loCatId="process" qsTypeId="urn:microsoft.com/office/officeart/2005/8/quickstyle/simple3" qsCatId="simple" csTypeId="urn:microsoft.com/office/officeart/2005/8/colors/accent1_4" csCatId="accent1" phldr="1"/>
      <dgm:spPr/>
      <dgm:t>
        <a:bodyPr/>
        <a:lstStyle/>
        <a:p>
          <a:endParaRPr lang="en-US"/>
        </a:p>
      </dgm:t>
    </dgm:pt>
    <dgm:pt modelId="{E38775D3-6832-4098-82C9-FE8330357C3C}">
      <dgm:prSet phldrT="[Text]" custT="1"/>
      <dgm:spPr/>
      <dgm:t>
        <a:bodyPr/>
        <a:lstStyle/>
        <a:p>
          <a:r>
            <a:rPr lang="en-US" sz="1200" b="0" i="0" dirty="0">
              <a:latin typeface="Segoe UI" panose="020B0502040204020203" pitchFamily="34" charset="0"/>
              <a:cs typeface="Segoe UI" panose="020B0502040204020203" pitchFamily="34" charset="0"/>
            </a:rPr>
            <a:t>Business Process</a:t>
          </a:r>
        </a:p>
      </dgm:t>
    </dgm:pt>
    <dgm:pt modelId="{869A3117-8FB3-471C-99FA-9B73BD7E6621}" type="parTrans" cxnId="{00689791-758E-4CEF-9F65-B968525BD0AA}">
      <dgm:prSet/>
      <dgm:spPr/>
      <dgm:t>
        <a:bodyPr/>
        <a:lstStyle/>
        <a:p>
          <a:endParaRPr lang="en-US" sz="1200"/>
        </a:p>
      </dgm:t>
    </dgm:pt>
    <dgm:pt modelId="{DBCC19C5-0E22-40AF-B99F-BECC6A46B73B}" type="sibTrans" cxnId="{00689791-758E-4CEF-9F65-B968525BD0AA}">
      <dgm:prSet custT="1"/>
      <dgm:spPr/>
      <dgm:t>
        <a:bodyPr/>
        <a:lstStyle/>
        <a:p>
          <a:endParaRPr lang="en-US" sz="1200"/>
        </a:p>
      </dgm:t>
    </dgm:pt>
    <dgm:pt modelId="{65099EA2-53B0-468C-9448-4AF6974DE513}">
      <dgm:prSet phldrT="[Text]" custT="1"/>
      <dgm:spPr>
        <a:ln w="38100">
          <a:noFill/>
        </a:ln>
      </dgm:spPr>
      <dgm:t>
        <a:bodyPr/>
        <a:lstStyle/>
        <a:p>
          <a:r>
            <a:rPr lang="en-US" sz="1200" b="0" i="0" dirty="0">
              <a:latin typeface="Segoe UI" panose="020B0502040204020203" pitchFamily="34" charset="0"/>
              <a:cs typeface="Segoe UI" panose="020B0502040204020203" pitchFamily="34" charset="0"/>
            </a:rPr>
            <a:t>In scope process areas</a:t>
          </a:r>
        </a:p>
      </dgm:t>
    </dgm:pt>
    <dgm:pt modelId="{39498215-00AC-4712-B2B2-EEDD5510F38C}" type="parTrans" cxnId="{9A47C1FE-DEA7-4302-B3F8-ADEAE56F6880}">
      <dgm:prSet/>
      <dgm:spPr/>
      <dgm:t>
        <a:bodyPr/>
        <a:lstStyle/>
        <a:p>
          <a:endParaRPr lang="en-US" sz="1200"/>
        </a:p>
      </dgm:t>
    </dgm:pt>
    <dgm:pt modelId="{F1C46BFF-74D3-492B-8A9C-56BF65B55DA3}" type="sibTrans" cxnId="{9A47C1FE-DEA7-4302-B3F8-ADEAE56F6880}">
      <dgm:prSet/>
      <dgm:spPr/>
      <dgm:t>
        <a:bodyPr/>
        <a:lstStyle/>
        <a:p>
          <a:endParaRPr lang="en-US" sz="1200"/>
        </a:p>
      </dgm:t>
    </dgm:pt>
    <dgm:pt modelId="{20C006E8-C25C-4B30-839D-46AAF4806960}">
      <dgm:prSet phldrT="[Text]" custT="1"/>
      <dgm:spPr/>
      <dgm:t>
        <a:bodyPr/>
        <a:lstStyle/>
        <a:p>
          <a:r>
            <a:rPr lang="en-US" sz="1200" b="0" i="0" dirty="0">
              <a:latin typeface="Segoe UI" panose="020B0502040204020203" pitchFamily="34" charset="0"/>
              <a:cs typeface="Segoe UI" panose="020B0502040204020203" pitchFamily="34" charset="0"/>
            </a:rPr>
            <a:t>Requirements</a:t>
          </a:r>
        </a:p>
      </dgm:t>
    </dgm:pt>
    <dgm:pt modelId="{BAE79175-376F-46F5-B493-AB63A6B3D3E6}" type="parTrans" cxnId="{6B31D71F-6584-4C26-95B7-EA0AFD8A1D67}">
      <dgm:prSet/>
      <dgm:spPr/>
      <dgm:t>
        <a:bodyPr/>
        <a:lstStyle/>
        <a:p>
          <a:endParaRPr lang="en-US" sz="1200"/>
        </a:p>
      </dgm:t>
    </dgm:pt>
    <dgm:pt modelId="{DFF7F60D-6C2D-4211-BB4F-97D79E63CF24}" type="sibTrans" cxnId="{6B31D71F-6584-4C26-95B7-EA0AFD8A1D67}">
      <dgm:prSet custT="1"/>
      <dgm:spPr/>
      <dgm:t>
        <a:bodyPr/>
        <a:lstStyle/>
        <a:p>
          <a:endParaRPr lang="en-US" sz="1200"/>
        </a:p>
      </dgm:t>
    </dgm:pt>
    <dgm:pt modelId="{ACE84C50-7F33-4B31-A82C-0AC110057461}">
      <dgm:prSet phldrT="[Text]" custT="1"/>
      <dgm:spPr>
        <a:ln w="38100">
          <a:noFill/>
        </a:ln>
      </dgm:spPr>
      <dgm:t>
        <a:bodyPr/>
        <a:lstStyle/>
        <a:p>
          <a:r>
            <a:rPr lang="en-US" sz="1200" b="0" i="0" dirty="0">
              <a:latin typeface="Segoe UI" panose="020B0502040204020203" pitchFamily="34" charset="0"/>
              <a:cs typeface="Segoe UI" panose="020B0502040204020203" pitchFamily="34" charset="0"/>
            </a:rPr>
            <a:t>What does the system need to do</a:t>
          </a:r>
        </a:p>
      </dgm:t>
    </dgm:pt>
    <dgm:pt modelId="{3D19153A-AC31-424F-A887-9DE53C97CB93}" type="parTrans" cxnId="{F84E68B8-1055-4A4B-A0BC-79AD52A9547A}">
      <dgm:prSet/>
      <dgm:spPr/>
      <dgm:t>
        <a:bodyPr/>
        <a:lstStyle/>
        <a:p>
          <a:endParaRPr lang="en-US" sz="1200"/>
        </a:p>
      </dgm:t>
    </dgm:pt>
    <dgm:pt modelId="{70CB3C5F-77CD-4F35-BA63-8AE7FB340533}" type="sibTrans" cxnId="{F84E68B8-1055-4A4B-A0BC-79AD52A9547A}">
      <dgm:prSet/>
      <dgm:spPr/>
      <dgm:t>
        <a:bodyPr/>
        <a:lstStyle/>
        <a:p>
          <a:endParaRPr lang="en-US" sz="1200"/>
        </a:p>
      </dgm:t>
    </dgm:pt>
    <dgm:pt modelId="{BD94D763-2A91-43BB-8019-7AB4E3C1A06A}">
      <dgm:prSet phldrT="[Text]" custT="1"/>
      <dgm:spPr/>
      <dgm:t>
        <a:bodyPr/>
        <a:lstStyle/>
        <a:p>
          <a:r>
            <a:rPr lang="en-US" sz="1200" b="0" i="0" dirty="0">
              <a:latin typeface="Segoe UI" panose="020B0502040204020203" pitchFamily="34" charset="0"/>
              <a:cs typeface="Segoe UI" panose="020B0502040204020203" pitchFamily="34" charset="0"/>
            </a:rPr>
            <a:t>Fit or Gap</a:t>
          </a:r>
        </a:p>
      </dgm:t>
    </dgm:pt>
    <dgm:pt modelId="{5BD61D0A-E33E-4ED0-B928-9590CD290E36}" type="parTrans" cxnId="{C52AAF9B-F7BE-43F9-B29F-FD464D486E18}">
      <dgm:prSet/>
      <dgm:spPr/>
      <dgm:t>
        <a:bodyPr/>
        <a:lstStyle/>
        <a:p>
          <a:endParaRPr lang="en-US" sz="1200"/>
        </a:p>
      </dgm:t>
    </dgm:pt>
    <dgm:pt modelId="{8BDB1F27-BB56-427D-92A1-D8355DFBAB72}" type="sibTrans" cxnId="{C52AAF9B-F7BE-43F9-B29F-FD464D486E18}">
      <dgm:prSet custT="1"/>
      <dgm:spPr/>
      <dgm:t>
        <a:bodyPr/>
        <a:lstStyle/>
        <a:p>
          <a:endParaRPr lang="en-US" sz="1200"/>
        </a:p>
      </dgm:t>
    </dgm:pt>
    <dgm:pt modelId="{C4AB0561-9D77-4F2F-91A6-10580FB8F13C}">
      <dgm:prSet phldrT="[Text]" custT="1"/>
      <dgm:spPr>
        <a:ln w="38100">
          <a:noFill/>
        </a:ln>
      </dgm:spPr>
      <dgm:t>
        <a:bodyPr/>
        <a:lstStyle/>
        <a:p>
          <a:r>
            <a:rPr lang="en-US" sz="1200" b="0" i="0" dirty="0">
              <a:latin typeface="Segoe UI" panose="020B0502040204020203" pitchFamily="34" charset="0"/>
              <a:cs typeface="Segoe UI" panose="020B0502040204020203" pitchFamily="34" charset="0"/>
            </a:rPr>
            <a:t>Configuration or Define Change required</a:t>
          </a:r>
        </a:p>
      </dgm:t>
    </dgm:pt>
    <dgm:pt modelId="{E2006B94-8A5A-4F78-B709-F8C1F105ECA3}" type="parTrans" cxnId="{C339375D-BFDC-46C8-98D7-2EBCEE27B601}">
      <dgm:prSet/>
      <dgm:spPr/>
      <dgm:t>
        <a:bodyPr/>
        <a:lstStyle/>
        <a:p>
          <a:endParaRPr lang="en-US" sz="1200"/>
        </a:p>
      </dgm:t>
    </dgm:pt>
    <dgm:pt modelId="{1F3ED442-7610-49C0-8C86-083214FFF0E7}" type="sibTrans" cxnId="{C339375D-BFDC-46C8-98D7-2EBCEE27B601}">
      <dgm:prSet/>
      <dgm:spPr/>
      <dgm:t>
        <a:bodyPr/>
        <a:lstStyle/>
        <a:p>
          <a:endParaRPr lang="en-US" sz="1200"/>
        </a:p>
      </dgm:t>
    </dgm:pt>
    <dgm:pt modelId="{363FFA69-F45D-4912-B82A-A6045DCEC0C1}">
      <dgm:prSet phldrT="[Text]" custT="1"/>
      <dgm:spPr/>
      <dgm:t>
        <a:bodyPr/>
        <a:lstStyle/>
        <a:p>
          <a:r>
            <a:rPr lang="en-US" sz="1200" b="0" i="0" dirty="0">
              <a:latin typeface="Segoe UI" panose="020B0502040204020203" pitchFamily="34" charset="0"/>
              <a:cs typeface="Segoe UI" panose="020B0502040204020203" pitchFamily="34" charset="0"/>
            </a:rPr>
            <a:t>Design/Configure solution</a:t>
          </a:r>
        </a:p>
      </dgm:t>
    </dgm:pt>
    <dgm:pt modelId="{AA72FBD6-62C8-43E1-B8CA-24BCE13EC3CA}" type="parTrans" cxnId="{5AFC5C3D-E582-411A-BCDF-2668D2C0C90C}">
      <dgm:prSet/>
      <dgm:spPr/>
      <dgm:t>
        <a:bodyPr/>
        <a:lstStyle/>
        <a:p>
          <a:endParaRPr lang="en-US" sz="1200"/>
        </a:p>
      </dgm:t>
    </dgm:pt>
    <dgm:pt modelId="{D6130C78-6392-4331-BD06-50716453EA29}" type="sibTrans" cxnId="{5AFC5C3D-E582-411A-BCDF-2668D2C0C90C}">
      <dgm:prSet custT="1"/>
      <dgm:spPr/>
      <dgm:t>
        <a:bodyPr/>
        <a:lstStyle/>
        <a:p>
          <a:endParaRPr lang="en-US" sz="1200"/>
        </a:p>
      </dgm:t>
    </dgm:pt>
    <dgm:pt modelId="{E2DECEB5-5326-4B4B-AB3F-FA1C9E44810E}">
      <dgm:prSet phldrT="[Text]" custT="1"/>
      <dgm:spPr>
        <a:ln w="38100">
          <a:noFill/>
        </a:ln>
      </dgm:spPr>
      <dgm:t>
        <a:bodyPr/>
        <a:lstStyle/>
        <a:p>
          <a:r>
            <a:rPr lang="en-US" sz="1200" b="0" i="0" dirty="0">
              <a:latin typeface="Segoe UI" panose="020B0502040204020203" pitchFamily="34" charset="0"/>
              <a:cs typeface="Segoe UI" panose="020B0502040204020203" pitchFamily="34" charset="0"/>
            </a:rPr>
            <a:t>Configuration and Deploying of Approved modifications</a:t>
          </a:r>
        </a:p>
      </dgm:t>
    </dgm:pt>
    <dgm:pt modelId="{7B42E7C3-5A26-4B7A-8C82-2E811248546A}" type="parTrans" cxnId="{400060DB-D340-45F7-8B82-02AC21629CE8}">
      <dgm:prSet/>
      <dgm:spPr/>
      <dgm:t>
        <a:bodyPr/>
        <a:lstStyle/>
        <a:p>
          <a:endParaRPr lang="en-US" sz="1200"/>
        </a:p>
      </dgm:t>
    </dgm:pt>
    <dgm:pt modelId="{F5F12699-991D-406E-9C87-3CBBEB524029}" type="sibTrans" cxnId="{400060DB-D340-45F7-8B82-02AC21629CE8}">
      <dgm:prSet/>
      <dgm:spPr/>
      <dgm:t>
        <a:bodyPr/>
        <a:lstStyle/>
        <a:p>
          <a:endParaRPr lang="en-US" sz="1200"/>
        </a:p>
      </dgm:t>
    </dgm:pt>
    <dgm:pt modelId="{92A90298-6694-4743-9D11-E707D43B8AD9}">
      <dgm:prSet phldrT="[Text]" custT="1"/>
      <dgm:spPr/>
      <dgm:t>
        <a:bodyPr/>
        <a:lstStyle/>
        <a:p>
          <a:r>
            <a:rPr lang="en-US" sz="1200" b="0" i="0" dirty="0">
              <a:latin typeface="Segoe UI" panose="020B0502040204020203" pitchFamily="34" charset="0"/>
              <a:cs typeface="Segoe UI" panose="020B0502040204020203" pitchFamily="34" charset="0"/>
            </a:rPr>
            <a:t>Testing</a:t>
          </a:r>
        </a:p>
      </dgm:t>
    </dgm:pt>
    <dgm:pt modelId="{7E01BCFF-0CA2-481D-8E21-AA66E583661E}" type="parTrans" cxnId="{314DBC22-337C-4B45-8BB6-16FC95B03AD3}">
      <dgm:prSet/>
      <dgm:spPr/>
      <dgm:t>
        <a:bodyPr/>
        <a:lstStyle/>
        <a:p>
          <a:endParaRPr lang="en-US" sz="1200"/>
        </a:p>
      </dgm:t>
    </dgm:pt>
    <dgm:pt modelId="{93988E94-CF39-4790-847C-609C5E7F2F1C}" type="sibTrans" cxnId="{314DBC22-337C-4B45-8BB6-16FC95B03AD3}">
      <dgm:prSet/>
      <dgm:spPr/>
      <dgm:t>
        <a:bodyPr/>
        <a:lstStyle/>
        <a:p>
          <a:endParaRPr lang="en-US" sz="1200"/>
        </a:p>
      </dgm:t>
    </dgm:pt>
    <dgm:pt modelId="{E94E62E9-A5CA-4B42-8CF6-C6AA4E6FEAE4}">
      <dgm:prSet phldrT="[Text]" custT="1"/>
      <dgm:spPr>
        <a:ln w="38100">
          <a:solidFill>
            <a:srgbClr val="943267"/>
          </a:solidFill>
        </a:ln>
      </dgm:spPr>
      <dgm:t>
        <a:bodyPr/>
        <a:lstStyle/>
        <a:p>
          <a:r>
            <a:rPr lang="en-US" sz="1200" b="1" i="0" dirty="0">
              <a:latin typeface="Segoe UI" panose="020B0502040204020203" pitchFamily="34" charset="0"/>
              <a:cs typeface="Segoe UI" panose="020B0502040204020203" pitchFamily="34" charset="0"/>
            </a:rPr>
            <a:t>Series of Different test suites</a:t>
          </a:r>
        </a:p>
      </dgm:t>
    </dgm:pt>
    <dgm:pt modelId="{EFB0B5CD-1A29-4F9D-8AE3-300563EF8554}" type="parTrans" cxnId="{EEFE6265-B5B6-4942-AC0F-F10E5A77BC2A}">
      <dgm:prSet/>
      <dgm:spPr/>
      <dgm:t>
        <a:bodyPr/>
        <a:lstStyle/>
        <a:p>
          <a:endParaRPr lang="en-US" sz="1200"/>
        </a:p>
      </dgm:t>
    </dgm:pt>
    <dgm:pt modelId="{30E09C9D-A0F8-4297-8C50-59198FE4CD91}" type="sibTrans" cxnId="{EEFE6265-B5B6-4942-AC0F-F10E5A77BC2A}">
      <dgm:prSet/>
      <dgm:spPr/>
      <dgm:t>
        <a:bodyPr/>
        <a:lstStyle/>
        <a:p>
          <a:endParaRPr lang="en-US" sz="1200"/>
        </a:p>
      </dgm:t>
    </dgm:pt>
    <dgm:pt modelId="{58DD30C2-DFED-4411-99DA-84C17B10297D}">
      <dgm:prSet phldrT="[Text]" custT="1"/>
      <dgm:spPr>
        <a:ln w="38100">
          <a:noFill/>
        </a:ln>
      </dgm:spPr>
      <dgm:t>
        <a:bodyPr/>
        <a:lstStyle/>
        <a:p>
          <a:r>
            <a:rPr lang="en-US" sz="1200" b="0" i="0" dirty="0">
              <a:latin typeface="Segoe UI" panose="020B0502040204020203" pitchFamily="34" charset="0"/>
              <a:cs typeface="Segoe UI" panose="020B0502040204020203" pitchFamily="34" charset="0"/>
            </a:rPr>
            <a:t>Solution Architecture</a:t>
          </a:r>
        </a:p>
      </dgm:t>
    </dgm:pt>
    <dgm:pt modelId="{48AC382B-27DE-49AE-81BE-DC792AE956EC}" type="parTrans" cxnId="{8C1847B4-54C1-4D4A-ABE1-BC04B89F0599}">
      <dgm:prSet/>
      <dgm:spPr/>
      <dgm:t>
        <a:bodyPr/>
        <a:lstStyle/>
        <a:p>
          <a:endParaRPr lang="en-MY"/>
        </a:p>
      </dgm:t>
    </dgm:pt>
    <dgm:pt modelId="{7169BF8C-6590-4396-A1D7-A830D3EB71EE}" type="sibTrans" cxnId="{8C1847B4-54C1-4D4A-ABE1-BC04B89F0599}">
      <dgm:prSet/>
      <dgm:spPr/>
      <dgm:t>
        <a:bodyPr/>
        <a:lstStyle/>
        <a:p>
          <a:endParaRPr lang="en-MY"/>
        </a:p>
      </dgm:t>
    </dgm:pt>
    <dgm:pt modelId="{D2883C4D-4A35-4E34-89C9-CC2E0D11A216}" type="pres">
      <dgm:prSet presAssocID="{5F0A5117-DA72-456B-ADA9-5B80213425A1}" presName="linearFlow" presStyleCnt="0">
        <dgm:presLayoutVars>
          <dgm:dir/>
          <dgm:animLvl val="lvl"/>
          <dgm:resizeHandles val="exact"/>
        </dgm:presLayoutVars>
      </dgm:prSet>
      <dgm:spPr/>
    </dgm:pt>
    <dgm:pt modelId="{43731AED-6699-4372-AEBA-446D39DFD610}" type="pres">
      <dgm:prSet presAssocID="{E38775D3-6832-4098-82C9-FE8330357C3C}" presName="composite" presStyleCnt="0"/>
      <dgm:spPr/>
    </dgm:pt>
    <dgm:pt modelId="{0CCA58DA-90EA-4317-B772-899ECC5A98F8}" type="pres">
      <dgm:prSet presAssocID="{E38775D3-6832-4098-82C9-FE8330357C3C}" presName="parTx" presStyleLbl="node1" presStyleIdx="0" presStyleCnt="5">
        <dgm:presLayoutVars>
          <dgm:chMax val="0"/>
          <dgm:chPref val="0"/>
          <dgm:bulletEnabled val="1"/>
        </dgm:presLayoutVars>
      </dgm:prSet>
      <dgm:spPr/>
    </dgm:pt>
    <dgm:pt modelId="{7ABB9926-9E0E-4CB3-8AFD-A71C8F183AE0}" type="pres">
      <dgm:prSet presAssocID="{E38775D3-6832-4098-82C9-FE8330357C3C}" presName="parSh" presStyleLbl="node1" presStyleIdx="0" presStyleCnt="5"/>
      <dgm:spPr/>
    </dgm:pt>
    <dgm:pt modelId="{2066BF32-EA8B-4970-9A71-EE9B518370F4}" type="pres">
      <dgm:prSet presAssocID="{E38775D3-6832-4098-82C9-FE8330357C3C}" presName="desTx" presStyleLbl="fgAcc1" presStyleIdx="0" presStyleCnt="5">
        <dgm:presLayoutVars>
          <dgm:bulletEnabled val="1"/>
        </dgm:presLayoutVars>
      </dgm:prSet>
      <dgm:spPr/>
    </dgm:pt>
    <dgm:pt modelId="{A19FD960-F9EC-46E2-92EE-91D8E19F7023}" type="pres">
      <dgm:prSet presAssocID="{DBCC19C5-0E22-40AF-B99F-BECC6A46B73B}" presName="sibTrans" presStyleLbl="sibTrans2D1" presStyleIdx="0" presStyleCnt="4"/>
      <dgm:spPr/>
    </dgm:pt>
    <dgm:pt modelId="{68B8A0F5-1CD0-4D2F-B6EA-D983F0763D3E}" type="pres">
      <dgm:prSet presAssocID="{DBCC19C5-0E22-40AF-B99F-BECC6A46B73B}" presName="connTx" presStyleLbl="sibTrans2D1" presStyleIdx="0" presStyleCnt="4"/>
      <dgm:spPr/>
    </dgm:pt>
    <dgm:pt modelId="{100BB876-E9B0-4771-8F60-001A69A7A90E}" type="pres">
      <dgm:prSet presAssocID="{20C006E8-C25C-4B30-839D-46AAF4806960}" presName="composite" presStyleCnt="0"/>
      <dgm:spPr/>
    </dgm:pt>
    <dgm:pt modelId="{0E3E6092-2949-4946-8268-F8730C2853BB}" type="pres">
      <dgm:prSet presAssocID="{20C006E8-C25C-4B30-839D-46AAF4806960}" presName="parTx" presStyleLbl="node1" presStyleIdx="0" presStyleCnt="5">
        <dgm:presLayoutVars>
          <dgm:chMax val="0"/>
          <dgm:chPref val="0"/>
          <dgm:bulletEnabled val="1"/>
        </dgm:presLayoutVars>
      </dgm:prSet>
      <dgm:spPr/>
    </dgm:pt>
    <dgm:pt modelId="{170E210D-6105-47AA-9F64-44B8E70E2345}" type="pres">
      <dgm:prSet presAssocID="{20C006E8-C25C-4B30-839D-46AAF4806960}" presName="parSh" presStyleLbl="node1" presStyleIdx="1" presStyleCnt="5" custLinFactNeighborX="513" custLinFactNeighborY="-123"/>
      <dgm:spPr/>
    </dgm:pt>
    <dgm:pt modelId="{8B9B0E40-70B1-4D9D-B0C5-ABE1BB2BC912}" type="pres">
      <dgm:prSet presAssocID="{20C006E8-C25C-4B30-839D-46AAF4806960}" presName="desTx" presStyleLbl="fgAcc1" presStyleIdx="1" presStyleCnt="5">
        <dgm:presLayoutVars>
          <dgm:bulletEnabled val="1"/>
        </dgm:presLayoutVars>
      </dgm:prSet>
      <dgm:spPr/>
    </dgm:pt>
    <dgm:pt modelId="{20D9A973-20FE-4B9D-A1BE-4E7BF6B773BF}" type="pres">
      <dgm:prSet presAssocID="{DFF7F60D-6C2D-4211-BB4F-97D79E63CF24}" presName="sibTrans" presStyleLbl="sibTrans2D1" presStyleIdx="1" presStyleCnt="4"/>
      <dgm:spPr/>
    </dgm:pt>
    <dgm:pt modelId="{1B85FE74-C667-4B80-BB70-E9AC590FF8C5}" type="pres">
      <dgm:prSet presAssocID="{DFF7F60D-6C2D-4211-BB4F-97D79E63CF24}" presName="connTx" presStyleLbl="sibTrans2D1" presStyleIdx="1" presStyleCnt="4"/>
      <dgm:spPr/>
    </dgm:pt>
    <dgm:pt modelId="{428E6A0A-C636-405D-AF77-2CF93AD1D369}" type="pres">
      <dgm:prSet presAssocID="{BD94D763-2A91-43BB-8019-7AB4E3C1A06A}" presName="composite" presStyleCnt="0"/>
      <dgm:spPr/>
    </dgm:pt>
    <dgm:pt modelId="{95F8FD5F-89AE-4F47-B96D-A963B22DEDAB}" type="pres">
      <dgm:prSet presAssocID="{BD94D763-2A91-43BB-8019-7AB4E3C1A06A}" presName="parTx" presStyleLbl="node1" presStyleIdx="1" presStyleCnt="5">
        <dgm:presLayoutVars>
          <dgm:chMax val="0"/>
          <dgm:chPref val="0"/>
          <dgm:bulletEnabled val="1"/>
        </dgm:presLayoutVars>
      </dgm:prSet>
      <dgm:spPr/>
    </dgm:pt>
    <dgm:pt modelId="{85B2890C-288D-4262-A9F2-5CC4D7EDCCDE}" type="pres">
      <dgm:prSet presAssocID="{BD94D763-2A91-43BB-8019-7AB4E3C1A06A}" presName="parSh" presStyleLbl="node1" presStyleIdx="2" presStyleCnt="5" custLinFactNeighborX="930" custLinFactNeighborY="-923"/>
      <dgm:spPr/>
    </dgm:pt>
    <dgm:pt modelId="{3FBF9F05-43B8-46E7-8F3B-1DF4EBB5C5B4}" type="pres">
      <dgm:prSet presAssocID="{BD94D763-2A91-43BB-8019-7AB4E3C1A06A}" presName="desTx" presStyleLbl="fgAcc1" presStyleIdx="2" presStyleCnt="5">
        <dgm:presLayoutVars>
          <dgm:bulletEnabled val="1"/>
        </dgm:presLayoutVars>
      </dgm:prSet>
      <dgm:spPr/>
    </dgm:pt>
    <dgm:pt modelId="{B93C8C12-B42B-42C3-B411-BE26E2C9432D}" type="pres">
      <dgm:prSet presAssocID="{8BDB1F27-BB56-427D-92A1-D8355DFBAB72}" presName="sibTrans" presStyleLbl="sibTrans2D1" presStyleIdx="2" presStyleCnt="4" custAng="21588123"/>
      <dgm:spPr/>
    </dgm:pt>
    <dgm:pt modelId="{8FDB6BDF-5D35-4D80-833C-8AFFD77CD628}" type="pres">
      <dgm:prSet presAssocID="{8BDB1F27-BB56-427D-92A1-D8355DFBAB72}" presName="connTx" presStyleLbl="sibTrans2D1" presStyleIdx="2" presStyleCnt="4"/>
      <dgm:spPr/>
    </dgm:pt>
    <dgm:pt modelId="{D248A161-DF17-4C24-A4C5-F7746F2CD07A}" type="pres">
      <dgm:prSet presAssocID="{363FFA69-F45D-4912-B82A-A6045DCEC0C1}" presName="composite" presStyleCnt="0"/>
      <dgm:spPr/>
    </dgm:pt>
    <dgm:pt modelId="{AB8AD1A0-E166-40C7-94B4-259F72825C6D}" type="pres">
      <dgm:prSet presAssocID="{363FFA69-F45D-4912-B82A-A6045DCEC0C1}" presName="parTx" presStyleLbl="node1" presStyleIdx="2" presStyleCnt="5">
        <dgm:presLayoutVars>
          <dgm:chMax val="0"/>
          <dgm:chPref val="0"/>
          <dgm:bulletEnabled val="1"/>
        </dgm:presLayoutVars>
      </dgm:prSet>
      <dgm:spPr/>
    </dgm:pt>
    <dgm:pt modelId="{B6F029AA-0233-422F-94D9-55804F5F7AEB}" type="pres">
      <dgm:prSet presAssocID="{363FFA69-F45D-4912-B82A-A6045DCEC0C1}" presName="parSh" presStyleLbl="node1" presStyleIdx="3" presStyleCnt="5"/>
      <dgm:spPr/>
    </dgm:pt>
    <dgm:pt modelId="{46EC136F-9164-4C6C-86E8-7E3FC68F2DA7}" type="pres">
      <dgm:prSet presAssocID="{363FFA69-F45D-4912-B82A-A6045DCEC0C1}" presName="desTx" presStyleLbl="fgAcc1" presStyleIdx="3" presStyleCnt="5">
        <dgm:presLayoutVars>
          <dgm:bulletEnabled val="1"/>
        </dgm:presLayoutVars>
      </dgm:prSet>
      <dgm:spPr/>
    </dgm:pt>
    <dgm:pt modelId="{9A8D3E0E-58ED-4AEC-BCCA-247E0E14FBB3}" type="pres">
      <dgm:prSet presAssocID="{D6130C78-6392-4331-BD06-50716453EA29}" presName="sibTrans" presStyleLbl="sibTrans2D1" presStyleIdx="3" presStyleCnt="4"/>
      <dgm:spPr/>
    </dgm:pt>
    <dgm:pt modelId="{16EC8F7A-AA92-42F4-9E41-C7027034F22F}" type="pres">
      <dgm:prSet presAssocID="{D6130C78-6392-4331-BD06-50716453EA29}" presName="connTx" presStyleLbl="sibTrans2D1" presStyleIdx="3" presStyleCnt="4"/>
      <dgm:spPr/>
    </dgm:pt>
    <dgm:pt modelId="{05DD6D29-77DC-4828-AEC1-3FC2B1B6C13B}" type="pres">
      <dgm:prSet presAssocID="{92A90298-6694-4743-9D11-E707D43B8AD9}" presName="composite" presStyleCnt="0"/>
      <dgm:spPr/>
    </dgm:pt>
    <dgm:pt modelId="{2AC6E42B-A0AE-46D3-B215-9F7E29960055}" type="pres">
      <dgm:prSet presAssocID="{92A90298-6694-4743-9D11-E707D43B8AD9}" presName="parTx" presStyleLbl="node1" presStyleIdx="3" presStyleCnt="5">
        <dgm:presLayoutVars>
          <dgm:chMax val="0"/>
          <dgm:chPref val="0"/>
          <dgm:bulletEnabled val="1"/>
        </dgm:presLayoutVars>
      </dgm:prSet>
      <dgm:spPr/>
    </dgm:pt>
    <dgm:pt modelId="{4DAECAD0-55F0-4D3D-9FBF-4FAB8DA84C4A}" type="pres">
      <dgm:prSet presAssocID="{92A90298-6694-4743-9D11-E707D43B8AD9}" presName="parSh" presStyleLbl="node1" presStyleIdx="4" presStyleCnt="5"/>
      <dgm:spPr/>
    </dgm:pt>
    <dgm:pt modelId="{9F09C665-7362-46E1-8E13-437B309DAB00}" type="pres">
      <dgm:prSet presAssocID="{92A90298-6694-4743-9D11-E707D43B8AD9}" presName="desTx" presStyleLbl="fgAcc1" presStyleIdx="4" presStyleCnt="5">
        <dgm:presLayoutVars>
          <dgm:bulletEnabled val="1"/>
        </dgm:presLayoutVars>
      </dgm:prSet>
      <dgm:spPr/>
    </dgm:pt>
  </dgm:ptLst>
  <dgm:cxnLst>
    <dgm:cxn modelId="{E124E802-B4BA-4FB5-ABDB-63EEABD9B83D}" type="presOf" srcId="{DFF7F60D-6C2D-4211-BB4F-97D79E63CF24}" destId="{1B85FE74-C667-4B80-BB70-E9AC590FF8C5}" srcOrd="1" destOrd="0" presId="urn:microsoft.com/office/officeart/2005/8/layout/process3"/>
    <dgm:cxn modelId="{178D5003-7201-4F8A-8E98-77D369FD7AEB}" type="presOf" srcId="{BD94D763-2A91-43BB-8019-7AB4E3C1A06A}" destId="{85B2890C-288D-4262-A9F2-5CC4D7EDCCDE}" srcOrd="1" destOrd="0" presId="urn:microsoft.com/office/officeart/2005/8/layout/process3"/>
    <dgm:cxn modelId="{9D5CFF1D-7C2A-43B4-9530-520F7B40CACB}" type="presOf" srcId="{DFF7F60D-6C2D-4211-BB4F-97D79E63CF24}" destId="{20D9A973-20FE-4B9D-A1BE-4E7BF6B773BF}" srcOrd="0" destOrd="0" presId="urn:microsoft.com/office/officeart/2005/8/layout/process3"/>
    <dgm:cxn modelId="{6B31D71F-6584-4C26-95B7-EA0AFD8A1D67}" srcId="{5F0A5117-DA72-456B-ADA9-5B80213425A1}" destId="{20C006E8-C25C-4B30-839D-46AAF4806960}" srcOrd="1" destOrd="0" parTransId="{BAE79175-376F-46F5-B493-AB63A6B3D3E6}" sibTransId="{DFF7F60D-6C2D-4211-BB4F-97D79E63CF24}"/>
    <dgm:cxn modelId="{314DBC22-337C-4B45-8BB6-16FC95B03AD3}" srcId="{5F0A5117-DA72-456B-ADA9-5B80213425A1}" destId="{92A90298-6694-4743-9D11-E707D43B8AD9}" srcOrd="4" destOrd="0" parTransId="{7E01BCFF-0CA2-481D-8E21-AA66E583661E}" sibTransId="{93988E94-CF39-4790-847C-609C5E7F2F1C}"/>
    <dgm:cxn modelId="{5CAC3723-9D76-444B-A7E0-09EA9E7ADDCD}" type="presOf" srcId="{8BDB1F27-BB56-427D-92A1-D8355DFBAB72}" destId="{B93C8C12-B42B-42C3-B411-BE26E2C9432D}" srcOrd="0" destOrd="0" presId="urn:microsoft.com/office/officeart/2005/8/layout/process3"/>
    <dgm:cxn modelId="{92E2A432-3A33-4B27-AEA8-11B2C50100C6}" type="presOf" srcId="{E38775D3-6832-4098-82C9-FE8330357C3C}" destId="{7ABB9926-9E0E-4CB3-8AFD-A71C8F183AE0}" srcOrd="1" destOrd="0" presId="urn:microsoft.com/office/officeart/2005/8/layout/process3"/>
    <dgm:cxn modelId="{5AFC5C3D-E582-411A-BCDF-2668D2C0C90C}" srcId="{5F0A5117-DA72-456B-ADA9-5B80213425A1}" destId="{363FFA69-F45D-4912-B82A-A6045DCEC0C1}" srcOrd="3" destOrd="0" parTransId="{AA72FBD6-62C8-43E1-B8CA-24BCE13EC3CA}" sibTransId="{D6130C78-6392-4331-BD06-50716453EA29}"/>
    <dgm:cxn modelId="{100E4F3D-8B6A-49B5-B8E6-2F171966837D}" type="presOf" srcId="{C4AB0561-9D77-4F2F-91A6-10580FB8F13C}" destId="{3FBF9F05-43B8-46E7-8F3B-1DF4EBB5C5B4}" srcOrd="0" destOrd="0" presId="urn:microsoft.com/office/officeart/2005/8/layout/process3"/>
    <dgm:cxn modelId="{082B1A5B-22E5-4507-BCAA-75C382CE3DA7}" type="presOf" srcId="{92A90298-6694-4743-9D11-E707D43B8AD9}" destId="{4DAECAD0-55F0-4D3D-9FBF-4FAB8DA84C4A}" srcOrd="1" destOrd="0" presId="urn:microsoft.com/office/officeart/2005/8/layout/process3"/>
    <dgm:cxn modelId="{C339375D-BFDC-46C8-98D7-2EBCEE27B601}" srcId="{BD94D763-2A91-43BB-8019-7AB4E3C1A06A}" destId="{C4AB0561-9D77-4F2F-91A6-10580FB8F13C}" srcOrd="0" destOrd="0" parTransId="{E2006B94-8A5A-4F78-B709-F8C1F105ECA3}" sibTransId="{1F3ED442-7610-49C0-8C86-083214FFF0E7}"/>
    <dgm:cxn modelId="{DDE48E61-5A56-43F5-BFAB-F9849005DD53}" type="presOf" srcId="{58DD30C2-DFED-4411-99DA-84C17B10297D}" destId="{3FBF9F05-43B8-46E7-8F3B-1DF4EBB5C5B4}" srcOrd="0" destOrd="1" presId="urn:microsoft.com/office/officeart/2005/8/layout/process3"/>
    <dgm:cxn modelId="{6235D644-1896-4191-942A-54C5BFF38C47}" type="presOf" srcId="{363FFA69-F45D-4912-B82A-A6045DCEC0C1}" destId="{B6F029AA-0233-422F-94D9-55804F5F7AEB}" srcOrd="1" destOrd="0" presId="urn:microsoft.com/office/officeart/2005/8/layout/process3"/>
    <dgm:cxn modelId="{EEFE6265-B5B6-4942-AC0F-F10E5A77BC2A}" srcId="{92A90298-6694-4743-9D11-E707D43B8AD9}" destId="{E94E62E9-A5CA-4B42-8CF6-C6AA4E6FEAE4}" srcOrd="0" destOrd="0" parTransId="{EFB0B5CD-1A29-4F9D-8AE3-300563EF8554}" sibTransId="{30E09C9D-A0F8-4297-8C50-59198FE4CD91}"/>
    <dgm:cxn modelId="{53F31D48-24AE-473C-8B34-FF8905042094}" type="presOf" srcId="{92A90298-6694-4743-9D11-E707D43B8AD9}" destId="{2AC6E42B-A0AE-46D3-B215-9F7E29960055}" srcOrd="0" destOrd="0" presId="urn:microsoft.com/office/officeart/2005/8/layout/process3"/>
    <dgm:cxn modelId="{D5113068-8D96-4B38-BE4B-207724A2C1C1}" type="presOf" srcId="{DBCC19C5-0E22-40AF-B99F-BECC6A46B73B}" destId="{68B8A0F5-1CD0-4D2F-B6EA-D983F0763D3E}" srcOrd="1" destOrd="0" presId="urn:microsoft.com/office/officeart/2005/8/layout/process3"/>
    <dgm:cxn modelId="{3928714E-4653-4CD2-9ABE-BD29A8318341}" type="presOf" srcId="{E94E62E9-A5CA-4B42-8CF6-C6AA4E6FEAE4}" destId="{9F09C665-7362-46E1-8E13-437B309DAB00}" srcOrd="0" destOrd="0" presId="urn:microsoft.com/office/officeart/2005/8/layout/process3"/>
    <dgm:cxn modelId="{2CF33350-C14A-4F09-A3F6-211C598B4B4D}" type="presOf" srcId="{E2DECEB5-5326-4B4B-AB3F-FA1C9E44810E}" destId="{46EC136F-9164-4C6C-86E8-7E3FC68F2DA7}" srcOrd="0" destOrd="0" presId="urn:microsoft.com/office/officeart/2005/8/layout/process3"/>
    <dgm:cxn modelId="{8988F751-5D21-4B8D-8020-D85F95564939}" type="presOf" srcId="{363FFA69-F45D-4912-B82A-A6045DCEC0C1}" destId="{AB8AD1A0-E166-40C7-94B4-259F72825C6D}" srcOrd="0" destOrd="0" presId="urn:microsoft.com/office/officeart/2005/8/layout/process3"/>
    <dgm:cxn modelId="{2B7D3B73-9E21-4D00-B4C0-FEF855CF7241}" type="presOf" srcId="{ACE84C50-7F33-4B31-A82C-0AC110057461}" destId="{8B9B0E40-70B1-4D9D-B0C5-ABE1BB2BC912}" srcOrd="0" destOrd="0" presId="urn:microsoft.com/office/officeart/2005/8/layout/process3"/>
    <dgm:cxn modelId="{B6F4A978-3E2D-4082-B9F1-1FF721A95BB7}" type="presOf" srcId="{D6130C78-6392-4331-BD06-50716453EA29}" destId="{16EC8F7A-AA92-42F4-9E41-C7027034F22F}" srcOrd="1" destOrd="0" presId="urn:microsoft.com/office/officeart/2005/8/layout/process3"/>
    <dgm:cxn modelId="{ABFFD780-707E-4767-8E75-26DD21F20053}" type="presOf" srcId="{BD94D763-2A91-43BB-8019-7AB4E3C1A06A}" destId="{95F8FD5F-89AE-4F47-B96D-A963B22DEDAB}" srcOrd="0" destOrd="0" presId="urn:microsoft.com/office/officeart/2005/8/layout/process3"/>
    <dgm:cxn modelId="{C374AE8D-40C5-49F3-9939-2D012650DAE5}" type="presOf" srcId="{65099EA2-53B0-468C-9448-4AF6974DE513}" destId="{2066BF32-EA8B-4970-9A71-EE9B518370F4}" srcOrd="0" destOrd="0" presId="urn:microsoft.com/office/officeart/2005/8/layout/process3"/>
    <dgm:cxn modelId="{00689791-758E-4CEF-9F65-B968525BD0AA}" srcId="{5F0A5117-DA72-456B-ADA9-5B80213425A1}" destId="{E38775D3-6832-4098-82C9-FE8330357C3C}" srcOrd="0" destOrd="0" parTransId="{869A3117-8FB3-471C-99FA-9B73BD7E6621}" sibTransId="{DBCC19C5-0E22-40AF-B99F-BECC6A46B73B}"/>
    <dgm:cxn modelId="{2A1D1F97-6219-4CC8-8D16-4A3686CEFD5C}" type="presOf" srcId="{D6130C78-6392-4331-BD06-50716453EA29}" destId="{9A8D3E0E-58ED-4AEC-BCCA-247E0E14FBB3}" srcOrd="0" destOrd="0" presId="urn:microsoft.com/office/officeart/2005/8/layout/process3"/>
    <dgm:cxn modelId="{C52AAF9B-F7BE-43F9-B29F-FD464D486E18}" srcId="{5F0A5117-DA72-456B-ADA9-5B80213425A1}" destId="{BD94D763-2A91-43BB-8019-7AB4E3C1A06A}" srcOrd="2" destOrd="0" parTransId="{5BD61D0A-E33E-4ED0-B928-9590CD290E36}" sibTransId="{8BDB1F27-BB56-427D-92A1-D8355DFBAB72}"/>
    <dgm:cxn modelId="{8C1847B4-54C1-4D4A-ABE1-BC04B89F0599}" srcId="{BD94D763-2A91-43BB-8019-7AB4E3C1A06A}" destId="{58DD30C2-DFED-4411-99DA-84C17B10297D}" srcOrd="1" destOrd="0" parTransId="{48AC382B-27DE-49AE-81BE-DC792AE956EC}" sibTransId="{7169BF8C-6590-4396-A1D7-A830D3EB71EE}"/>
    <dgm:cxn modelId="{7FC822B5-21A5-4E0E-9147-12E0759AC0B4}" type="presOf" srcId="{20C006E8-C25C-4B30-839D-46AAF4806960}" destId="{0E3E6092-2949-4946-8268-F8730C2853BB}" srcOrd="0" destOrd="0" presId="urn:microsoft.com/office/officeart/2005/8/layout/process3"/>
    <dgm:cxn modelId="{F84E68B8-1055-4A4B-A0BC-79AD52A9547A}" srcId="{20C006E8-C25C-4B30-839D-46AAF4806960}" destId="{ACE84C50-7F33-4B31-A82C-0AC110057461}" srcOrd="0" destOrd="0" parTransId="{3D19153A-AC31-424F-A887-9DE53C97CB93}" sibTransId="{70CB3C5F-77CD-4F35-BA63-8AE7FB340533}"/>
    <dgm:cxn modelId="{4ED2F0C3-907C-4B5A-91F3-B85B5F1F1149}" type="presOf" srcId="{DBCC19C5-0E22-40AF-B99F-BECC6A46B73B}" destId="{A19FD960-F9EC-46E2-92EE-91D8E19F7023}" srcOrd="0" destOrd="0" presId="urn:microsoft.com/office/officeart/2005/8/layout/process3"/>
    <dgm:cxn modelId="{375B7BCA-3C3C-478E-A4A2-24A4FD819164}" type="presOf" srcId="{E38775D3-6832-4098-82C9-FE8330357C3C}" destId="{0CCA58DA-90EA-4317-B772-899ECC5A98F8}" srcOrd="0" destOrd="0" presId="urn:microsoft.com/office/officeart/2005/8/layout/process3"/>
    <dgm:cxn modelId="{9658F2D5-A173-4C6A-A307-904A4D92580B}" type="presOf" srcId="{20C006E8-C25C-4B30-839D-46AAF4806960}" destId="{170E210D-6105-47AA-9F64-44B8E70E2345}" srcOrd="1" destOrd="0" presId="urn:microsoft.com/office/officeart/2005/8/layout/process3"/>
    <dgm:cxn modelId="{11881AD7-6C64-4968-A789-404D9220891F}" type="presOf" srcId="{8BDB1F27-BB56-427D-92A1-D8355DFBAB72}" destId="{8FDB6BDF-5D35-4D80-833C-8AFFD77CD628}" srcOrd="1" destOrd="0" presId="urn:microsoft.com/office/officeart/2005/8/layout/process3"/>
    <dgm:cxn modelId="{400060DB-D340-45F7-8B82-02AC21629CE8}" srcId="{363FFA69-F45D-4912-B82A-A6045DCEC0C1}" destId="{E2DECEB5-5326-4B4B-AB3F-FA1C9E44810E}" srcOrd="0" destOrd="0" parTransId="{7B42E7C3-5A26-4B7A-8C82-2E811248546A}" sibTransId="{F5F12699-991D-406E-9C87-3CBBEB524029}"/>
    <dgm:cxn modelId="{C2D671E2-68FB-4350-A042-68801E831E74}" type="presOf" srcId="{5F0A5117-DA72-456B-ADA9-5B80213425A1}" destId="{D2883C4D-4A35-4E34-89C9-CC2E0D11A216}" srcOrd="0" destOrd="0" presId="urn:microsoft.com/office/officeart/2005/8/layout/process3"/>
    <dgm:cxn modelId="{9A47C1FE-DEA7-4302-B3F8-ADEAE56F6880}" srcId="{E38775D3-6832-4098-82C9-FE8330357C3C}" destId="{65099EA2-53B0-468C-9448-4AF6974DE513}" srcOrd="0" destOrd="0" parTransId="{39498215-00AC-4712-B2B2-EEDD5510F38C}" sibTransId="{F1C46BFF-74D3-492B-8A9C-56BF65B55DA3}"/>
    <dgm:cxn modelId="{4972F801-F1CA-43CB-AB33-A5D890D9D7F1}" type="presParOf" srcId="{D2883C4D-4A35-4E34-89C9-CC2E0D11A216}" destId="{43731AED-6699-4372-AEBA-446D39DFD610}" srcOrd="0" destOrd="0" presId="urn:microsoft.com/office/officeart/2005/8/layout/process3"/>
    <dgm:cxn modelId="{88AAF5F6-EBD5-43DF-98DA-1F0457E581CD}" type="presParOf" srcId="{43731AED-6699-4372-AEBA-446D39DFD610}" destId="{0CCA58DA-90EA-4317-B772-899ECC5A98F8}" srcOrd="0" destOrd="0" presId="urn:microsoft.com/office/officeart/2005/8/layout/process3"/>
    <dgm:cxn modelId="{A1A87E8F-6E09-443C-9530-EC0D6A4786AC}" type="presParOf" srcId="{43731AED-6699-4372-AEBA-446D39DFD610}" destId="{7ABB9926-9E0E-4CB3-8AFD-A71C8F183AE0}" srcOrd="1" destOrd="0" presId="urn:microsoft.com/office/officeart/2005/8/layout/process3"/>
    <dgm:cxn modelId="{018AAE97-8AB0-4FE8-83D2-27197CD273E4}" type="presParOf" srcId="{43731AED-6699-4372-AEBA-446D39DFD610}" destId="{2066BF32-EA8B-4970-9A71-EE9B518370F4}" srcOrd="2" destOrd="0" presId="urn:microsoft.com/office/officeart/2005/8/layout/process3"/>
    <dgm:cxn modelId="{ECA324C3-127D-446E-B8AA-A0AE1A44818A}" type="presParOf" srcId="{D2883C4D-4A35-4E34-89C9-CC2E0D11A216}" destId="{A19FD960-F9EC-46E2-92EE-91D8E19F7023}" srcOrd="1" destOrd="0" presId="urn:microsoft.com/office/officeart/2005/8/layout/process3"/>
    <dgm:cxn modelId="{8006045E-C699-42BC-900B-C3E10F205CCB}" type="presParOf" srcId="{A19FD960-F9EC-46E2-92EE-91D8E19F7023}" destId="{68B8A0F5-1CD0-4D2F-B6EA-D983F0763D3E}" srcOrd="0" destOrd="0" presId="urn:microsoft.com/office/officeart/2005/8/layout/process3"/>
    <dgm:cxn modelId="{01F8E1BD-8D87-441B-826C-9259901F4F81}" type="presParOf" srcId="{D2883C4D-4A35-4E34-89C9-CC2E0D11A216}" destId="{100BB876-E9B0-4771-8F60-001A69A7A90E}" srcOrd="2" destOrd="0" presId="urn:microsoft.com/office/officeart/2005/8/layout/process3"/>
    <dgm:cxn modelId="{714B9981-A5D5-4BBB-B816-E808640B9B2A}" type="presParOf" srcId="{100BB876-E9B0-4771-8F60-001A69A7A90E}" destId="{0E3E6092-2949-4946-8268-F8730C2853BB}" srcOrd="0" destOrd="0" presId="urn:microsoft.com/office/officeart/2005/8/layout/process3"/>
    <dgm:cxn modelId="{40F3D03C-E172-4AC8-B4C9-F10BDF2B364B}" type="presParOf" srcId="{100BB876-E9B0-4771-8F60-001A69A7A90E}" destId="{170E210D-6105-47AA-9F64-44B8E70E2345}" srcOrd="1" destOrd="0" presId="urn:microsoft.com/office/officeart/2005/8/layout/process3"/>
    <dgm:cxn modelId="{620CD0A9-54B8-4450-BAC8-3BD5091B46E3}" type="presParOf" srcId="{100BB876-E9B0-4771-8F60-001A69A7A90E}" destId="{8B9B0E40-70B1-4D9D-B0C5-ABE1BB2BC912}" srcOrd="2" destOrd="0" presId="urn:microsoft.com/office/officeart/2005/8/layout/process3"/>
    <dgm:cxn modelId="{3FE0F7EB-E74D-40DF-8DAC-211A2FAE3354}" type="presParOf" srcId="{D2883C4D-4A35-4E34-89C9-CC2E0D11A216}" destId="{20D9A973-20FE-4B9D-A1BE-4E7BF6B773BF}" srcOrd="3" destOrd="0" presId="urn:microsoft.com/office/officeart/2005/8/layout/process3"/>
    <dgm:cxn modelId="{D4753861-BD67-491C-BCD7-87B8A86E4E21}" type="presParOf" srcId="{20D9A973-20FE-4B9D-A1BE-4E7BF6B773BF}" destId="{1B85FE74-C667-4B80-BB70-E9AC590FF8C5}" srcOrd="0" destOrd="0" presId="urn:microsoft.com/office/officeart/2005/8/layout/process3"/>
    <dgm:cxn modelId="{2C32E52A-B00E-4438-8390-3E4E67430F3F}" type="presParOf" srcId="{D2883C4D-4A35-4E34-89C9-CC2E0D11A216}" destId="{428E6A0A-C636-405D-AF77-2CF93AD1D369}" srcOrd="4" destOrd="0" presId="urn:microsoft.com/office/officeart/2005/8/layout/process3"/>
    <dgm:cxn modelId="{3D13FE0B-55B7-4EC4-8519-0C5898772002}" type="presParOf" srcId="{428E6A0A-C636-405D-AF77-2CF93AD1D369}" destId="{95F8FD5F-89AE-4F47-B96D-A963B22DEDAB}" srcOrd="0" destOrd="0" presId="urn:microsoft.com/office/officeart/2005/8/layout/process3"/>
    <dgm:cxn modelId="{7F530DDB-6F47-4B7D-B055-ADCED762DC37}" type="presParOf" srcId="{428E6A0A-C636-405D-AF77-2CF93AD1D369}" destId="{85B2890C-288D-4262-A9F2-5CC4D7EDCCDE}" srcOrd="1" destOrd="0" presId="urn:microsoft.com/office/officeart/2005/8/layout/process3"/>
    <dgm:cxn modelId="{09037D0E-4582-47A2-9B1E-D9DE2AD07DDE}" type="presParOf" srcId="{428E6A0A-C636-405D-AF77-2CF93AD1D369}" destId="{3FBF9F05-43B8-46E7-8F3B-1DF4EBB5C5B4}" srcOrd="2" destOrd="0" presId="urn:microsoft.com/office/officeart/2005/8/layout/process3"/>
    <dgm:cxn modelId="{CB7A34C5-8FDC-4A31-894E-B0B83B47C88F}" type="presParOf" srcId="{D2883C4D-4A35-4E34-89C9-CC2E0D11A216}" destId="{B93C8C12-B42B-42C3-B411-BE26E2C9432D}" srcOrd="5" destOrd="0" presId="urn:microsoft.com/office/officeart/2005/8/layout/process3"/>
    <dgm:cxn modelId="{34604666-76DF-4658-87C7-079F87C7ECAA}" type="presParOf" srcId="{B93C8C12-B42B-42C3-B411-BE26E2C9432D}" destId="{8FDB6BDF-5D35-4D80-833C-8AFFD77CD628}" srcOrd="0" destOrd="0" presId="urn:microsoft.com/office/officeart/2005/8/layout/process3"/>
    <dgm:cxn modelId="{8F64F09B-2108-4822-B92A-2BB9DAEF4A09}" type="presParOf" srcId="{D2883C4D-4A35-4E34-89C9-CC2E0D11A216}" destId="{D248A161-DF17-4C24-A4C5-F7746F2CD07A}" srcOrd="6" destOrd="0" presId="urn:microsoft.com/office/officeart/2005/8/layout/process3"/>
    <dgm:cxn modelId="{08E70A18-BACA-464F-A14D-B2B6F6E87126}" type="presParOf" srcId="{D248A161-DF17-4C24-A4C5-F7746F2CD07A}" destId="{AB8AD1A0-E166-40C7-94B4-259F72825C6D}" srcOrd="0" destOrd="0" presId="urn:microsoft.com/office/officeart/2005/8/layout/process3"/>
    <dgm:cxn modelId="{B997A1FF-DA31-40F5-B8D5-39262FFCF64E}" type="presParOf" srcId="{D248A161-DF17-4C24-A4C5-F7746F2CD07A}" destId="{B6F029AA-0233-422F-94D9-55804F5F7AEB}" srcOrd="1" destOrd="0" presId="urn:microsoft.com/office/officeart/2005/8/layout/process3"/>
    <dgm:cxn modelId="{5C5643E9-1883-4753-B384-90DB1806BDBB}" type="presParOf" srcId="{D248A161-DF17-4C24-A4C5-F7746F2CD07A}" destId="{46EC136F-9164-4C6C-86E8-7E3FC68F2DA7}" srcOrd="2" destOrd="0" presId="urn:microsoft.com/office/officeart/2005/8/layout/process3"/>
    <dgm:cxn modelId="{021BFF87-C2E2-417F-9714-84604EC27F64}" type="presParOf" srcId="{D2883C4D-4A35-4E34-89C9-CC2E0D11A216}" destId="{9A8D3E0E-58ED-4AEC-BCCA-247E0E14FBB3}" srcOrd="7" destOrd="0" presId="urn:microsoft.com/office/officeart/2005/8/layout/process3"/>
    <dgm:cxn modelId="{3315FBB0-B93E-4EC8-AED9-FBF1D3E49063}" type="presParOf" srcId="{9A8D3E0E-58ED-4AEC-BCCA-247E0E14FBB3}" destId="{16EC8F7A-AA92-42F4-9E41-C7027034F22F}" srcOrd="0" destOrd="0" presId="urn:microsoft.com/office/officeart/2005/8/layout/process3"/>
    <dgm:cxn modelId="{E7CD4352-F49A-4780-B79F-608992278144}" type="presParOf" srcId="{D2883C4D-4A35-4E34-89C9-CC2E0D11A216}" destId="{05DD6D29-77DC-4828-AEC1-3FC2B1B6C13B}" srcOrd="8" destOrd="0" presId="urn:microsoft.com/office/officeart/2005/8/layout/process3"/>
    <dgm:cxn modelId="{A2231FE6-D1F5-49CD-9446-B48D8A54E29C}" type="presParOf" srcId="{05DD6D29-77DC-4828-AEC1-3FC2B1B6C13B}" destId="{2AC6E42B-A0AE-46D3-B215-9F7E29960055}" srcOrd="0" destOrd="0" presId="urn:microsoft.com/office/officeart/2005/8/layout/process3"/>
    <dgm:cxn modelId="{64D8A80C-49FF-4E8E-BF2E-E942DF82A7C2}" type="presParOf" srcId="{05DD6D29-77DC-4828-AEC1-3FC2B1B6C13B}" destId="{4DAECAD0-55F0-4D3D-9FBF-4FAB8DA84C4A}" srcOrd="1" destOrd="0" presId="urn:microsoft.com/office/officeart/2005/8/layout/process3"/>
    <dgm:cxn modelId="{DF438D98-01AC-4792-9A8C-99EAE5BD10D9}" type="presParOf" srcId="{05DD6D29-77DC-4828-AEC1-3FC2B1B6C13B}" destId="{9F09C665-7362-46E1-8E13-437B309DAB00}"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70D61B-9FC3-484A-ACBB-C1C0E804CD3F}" type="doc">
      <dgm:prSet loTypeId="urn:microsoft.com/office/officeart/2005/8/layout/cycle5" loCatId="cycle" qsTypeId="urn:microsoft.com/office/officeart/2005/8/quickstyle/simple3" qsCatId="simple" csTypeId="urn:microsoft.com/office/officeart/2005/8/colors/accent1_4" csCatId="accent1" phldr="1"/>
      <dgm:spPr/>
      <dgm:t>
        <a:bodyPr/>
        <a:lstStyle/>
        <a:p>
          <a:endParaRPr lang="en-US"/>
        </a:p>
      </dgm:t>
    </dgm:pt>
    <dgm:pt modelId="{0001526D-8AC9-4816-B17E-391505E45695}">
      <dgm:prSet phldrT="[Text]"/>
      <dgm:spPr/>
      <dgm:t>
        <a:bodyPr/>
        <a:lstStyle/>
        <a:p>
          <a:r>
            <a:rPr lang="en-US" dirty="0"/>
            <a:t>Functional Design</a:t>
          </a:r>
        </a:p>
      </dgm:t>
    </dgm:pt>
    <dgm:pt modelId="{ACA6886F-DB14-466E-BFD3-C2DA2A6E1B86}" type="parTrans" cxnId="{CEEAF58D-82A9-411B-B0C4-C12250E86A85}">
      <dgm:prSet/>
      <dgm:spPr/>
      <dgm:t>
        <a:bodyPr/>
        <a:lstStyle/>
        <a:p>
          <a:endParaRPr lang="en-US"/>
        </a:p>
      </dgm:t>
    </dgm:pt>
    <dgm:pt modelId="{D3481E75-F590-492A-876A-3AE887B85C81}" type="sibTrans" cxnId="{CEEAF58D-82A9-411B-B0C4-C12250E86A85}">
      <dgm:prSet/>
      <dgm:spPr/>
      <dgm:t>
        <a:bodyPr/>
        <a:lstStyle/>
        <a:p>
          <a:endParaRPr lang="en-US"/>
        </a:p>
      </dgm:t>
    </dgm:pt>
    <dgm:pt modelId="{C34EB34B-F343-4CBF-85E8-808F9764D9AC}">
      <dgm:prSet phldrT="[Text]"/>
      <dgm:spPr/>
      <dgm:t>
        <a:bodyPr/>
        <a:lstStyle/>
        <a:p>
          <a:r>
            <a:rPr lang="en-US" dirty="0"/>
            <a:t>Present Solution to Steering Committee</a:t>
          </a:r>
        </a:p>
      </dgm:t>
    </dgm:pt>
    <dgm:pt modelId="{1EB12107-B72D-4C48-B978-227CC1580442}" type="parTrans" cxnId="{C0798863-C219-4E10-BB23-F66720ECF86B}">
      <dgm:prSet/>
      <dgm:spPr/>
      <dgm:t>
        <a:bodyPr/>
        <a:lstStyle/>
        <a:p>
          <a:endParaRPr lang="en-US"/>
        </a:p>
      </dgm:t>
    </dgm:pt>
    <dgm:pt modelId="{1BD8AF0C-F430-4129-8058-C9EF99CE7773}" type="sibTrans" cxnId="{C0798863-C219-4E10-BB23-F66720ECF86B}">
      <dgm:prSet/>
      <dgm:spPr/>
      <dgm:t>
        <a:bodyPr/>
        <a:lstStyle/>
        <a:p>
          <a:endParaRPr lang="en-US"/>
        </a:p>
      </dgm:t>
    </dgm:pt>
    <dgm:pt modelId="{6D32E6CB-0C92-434D-98C8-B364FC392D6A}">
      <dgm:prSet phldrT="[Text]"/>
      <dgm:spPr/>
      <dgm:t>
        <a:bodyPr/>
        <a:lstStyle/>
        <a:p>
          <a:r>
            <a:rPr lang="en-US" dirty="0"/>
            <a:t>Approval to Triage</a:t>
          </a:r>
        </a:p>
      </dgm:t>
    </dgm:pt>
    <dgm:pt modelId="{01EB031B-F026-41B7-8014-4F07CC6C4C93}" type="parTrans" cxnId="{77DD844F-00E6-4080-A9A5-034EFAC2BAFE}">
      <dgm:prSet/>
      <dgm:spPr/>
      <dgm:t>
        <a:bodyPr/>
        <a:lstStyle/>
        <a:p>
          <a:endParaRPr lang="en-US"/>
        </a:p>
      </dgm:t>
    </dgm:pt>
    <dgm:pt modelId="{5F685802-2FBB-4DEB-B83E-560E961F6C76}" type="sibTrans" cxnId="{77DD844F-00E6-4080-A9A5-034EFAC2BAFE}">
      <dgm:prSet/>
      <dgm:spPr/>
      <dgm:t>
        <a:bodyPr/>
        <a:lstStyle/>
        <a:p>
          <a:endParaRPr lang="en-US"/>
        </a:p>
      </dgm:t>
    </dgm:pt>
    <dgm:pt modelId="{BE9A9F6A-F37B-4D7E-85EE-B6D0EF4C6879}">
      <dgm:prSet phldrT="[Text]"/>
      <dgm:spPr/>
      <dgm:t>
        <a:bodyPr/>
        <a:lstStyle/>
        <a:p>
          <a:r>
            <a:rPr lang="en-US" dirty="0"/>
            <a:t>Deep Dive Workshop</a:t>
          </a:r>
        </a:p>
      </dgm:t>
    </dgm:pt>
    <dgm:pt modelId="{93D05371-792E-4F06-BBFF-C82141385029}" type="parTrans" cxnId="{94196601-D044-44A2-89A3-09832C094F80}">
      <dgm:prSet/>
      <dgm:spPr/>
      <dgm:t>
        <a:bodyPr/>
        <a:lstStyle/>
        <a:p>
          <a:endParaRPr lang="en-US"/>
        </a:p>
      </dgm:t>
    </dgm:pt>
    <dgm:pt modelId="{2C5DD278-3C98-4639-8343-08AEEA84AFC7}" type="sibTrans" cxnId="{94196601-D044-44A2-89A3-09832C094F80}">
      <dgm:prSet/>
      <dgm:spPr/>
      <dgm:t>
        <a:bodyPr/>
        <a:lstStyle/>
        <a:p>
          <a:endParaRPr lang="en-US"/>
        </a:p>
      </dgm:t>
    </dgm:pt>
    <dgm:pt modelId="{9FBEAAE2-6387-42F9-BDC5-E432D53AA1D1}">
      <dgm:prSet phldrT="[Text]"/>
      <dgm:spPr/>
      <dgm:t>
        <a:bodyPr/>
        <a:lstStyle/>
        <a:p>
          <a:r>
            <a:rPr lang="en-US"/>
            <a:t>Proceed with Dev</a:t>
          </a:r>
          <a:endParaRPr lang="en-US" dirty="0"/>
        </a:p>
      </dgm:t>
    </dgm:pt>
    <dgm:pt modelId="{DC9711E2-F863-452A-8BC0-63C83D6859BC}" type="parTrans" cxnId="{A9B2726E-E6A6-42D2-8A85-88ED6AE0F55B}">
      <dgm:prSet/>
      <dgm:spPr/>
      <dgm:t>
        <a:bodyPr/>
        <a:lstStyle/>
        <a:p>
          <a:endParaRPr lang="en-US"/>
        </a:p>
      </dgm:t>
    </dgm:pt>
    <dgm:pt modelId="{F828DC79-A649-429B-9995-11D3481880A1}" type="sibTrans" cxnId="{A9B2726E-E6A6-42D2-8A85-88ED6AE0F55B}">
      <dgm:prSet/>
      <dgm:spPr/>
      <dgm:t>
        <a:bodyPr/>
        <a:lstStyle/>
        <a:p>
          <a:endParaRPr lang="en-US"/>
        </a:p>
      </dgm:t>
    </dgm:pt>
    <dgm:pt modelId="{E34CDF96-3BE7-41C5-8233-1FD818680DB1}" type="pres">
      <dgm:prSet presAssocID="{EA70D61B-9FC3-484A-ACBB-C1C0E804CD3F}" presName="cycle" presStyleCnt="0">
        <dgm:presLayoutVars>
          <dgm:dir/>
          <dgm:resizeHandles val="exact"/>
        </dgm:presLayoutVars>
      </dgm:prSet>
      <dgm:spPr/>
    </dgm:pt>
    <dgm:pt modelId="{19BDE2B9-A3F1-41ED-9015-668DDAC9BE7B}" type="pres">
      <dgm:prSet presAssocID="{0001526D-8AC9-4816-B17E-391505E45695}" presName="node" presStyleLbl="node1" presStyleIdx="0" presStyleCnt="5">
        <dgm:presLayoutVars>
          <dgm:bulletEnabled val="1"/>
        </dgm:presLayoutVars>
      </dgm:prSet>
      <dgm:spPr/>
    </dgm:pt>
    <dgm:pt modelId="{4C1BA53E-C952-478E-9FDB-42473AD040DB}" type="pres">
      <dgm:prSet presAssocID="{0001526D-8AC9-4816-B17E-391505E45695}" presName="spNode" presStyleCnt="0"/>
      <dgm:spPr/>
    </dgm:pt>
    <dgm:pt modelId="{5B54219F-1D81-4FB0-BDC6-FC317F2ED698}" type="pres">
      <dgm:prSet presAssocID="{D3481E75-F590-492A-876A-3AE887B85C81}" presName="sibTrans" presStyleLbl="sibTrans1D1" presStyleIdx="0" presStyleCnt="5"/>
      <dgm:spPr/>
    </dgm:pt>
    <dgm:pt modelId="{21E76295-41B3-4EC9-A3A7-F4F485F2F7A3}" type="pres">
      <dgm:prSet presAssocID="{C34EB34B-F343-4CBF-85E8-808F9764D9AC}" presName="node" presStyleLbl="node1" presStyleIdx="1" presStyleCnt="5" custRadScaleRad="97986" custRadScaleInc="2293">
        <dgm:presLayoutVars>
          <dgm:bulletEnabled val="1"/>
        </dgm:presLayoutVars>
      </dgm:prSet>
      <dgm:spPr/>
    </dgm:pt>
    <dgm:pt modelId="{89A988CA-7410-4522-89B8-2C01CB59BF71}" type="pres">
      <dgm:prSet presAssocID="{C34EB34B-F343-4CBF-85E8-808F9764D9AC}" presName="spNode" presStyleCnt="0"/>
      <dgm:spPr/>
    </dgm:pt>
    <dgm:pt modelId="{C86DEB9D-4F85-4C0F-B0B0-37F5847D45F4}" type="pres">
      <dgm:prSet presAssocID="{1BD8AF0C-F430-4129-8058-C9EF99CE7773}" presName="sibTrans" presStyleLbl="sibTrans1D1" presStyleIdx="1" presStyleCnt="5"/>
      <dgm:spPr/>
    </dgm:pt>
    <dgm:pt modelId="{307B10A5-B28C-489F-8E92-AF0EABB97EFB}" type="pres">
      <dgm:prSet presAssocID="{9FBEAAE2-6387-42F9-BDC5-E432D53AA1D1}" presName="node" presStyleLbl="node1" presStyleIdx="2" presStyleCnt="5">
        <dgm:presLayoutVars>
          <dgm:bulletEnabled val="1"/>
        </dgm:presLayoutVars>
      </dgm:prSet>
      <dgm:spPr/>
    </dgm:pt>
    <dgm:pt modelId="{C931F96F-B7F0-4C35-98D5-4A7770F09CC2}" type="pres">
      <dgm:prSet presAssocID="{9FBEAAE2-6387-42F9-BDC5-E432D53AA1D1}" presName="spNode" presStyleCnt="0"/>
      <dgm:spPr/>
    </dgm:pt>
    <dgm:pt modelId="{401640CE-6402-4FDE-AD9E-A3D5FAD93D19}" type="pres">
      <dgm:prSet presAssocID="{F828DC79-A649-429B-9995-11D3481880A1}" presName="sibTrans" presStyleLbl="sibTrans1D1" presStyleIdx="2" presStyleCnt="5"/>
      <dgm:spPr/>
    </dgm:pt>
    <dgm:pt modelId="{AE95C444-448F-438A-827C-720A9BAC1DE3}" type="pres">
      <dgm:prSet presAssocID="{6D32E6CB-0C92-434D-98C8-B364FC392D6A}" presName="node" presStyleLbl="node1" presStyleIdx="3" presStyleCnt="5">
        <dgm:presLayoutVars>
          <dgm:bulletEnabled val="1"/>
        </dgm:presLayoutVars>
      </dgm:prSet>
      <dgm:spPr/>
    </dgm:pt>
    <dgm:pt modelId="{E95FED89-EC02-471B-9CD8-4D259E058C19}" type="pres">
      <dgm:prSet presAssocID="{6D32E6CB-0C92-434D-98C8-B364FC392D6A}" presName="spNode" presStyleCnt="0"/>
      <dgm:spPr/>
    </dgm:pt>
    <dgm:pt modelId="{78A9DFD1-E858-4A2C-9CA0-D4EE94F40743}" type="pres">
      <dgm:prSet presAssocID="{5F685802-2FBB-4DEB-B83E-560E961F6C76}" presName="sibTrans" presStyleLbl="sibTrans1D1" presStyleIdx="3" presStyleCnt="5"/>
      <dgm:spPr/>
    </dgm:pt>
    <dgm:pt modelId="{6C7A3414-0DFA-4950-8817-979AA5907A7C}" type="pres">
      <dgm:prSet presAssocID="{BE9A9F6A-F37B-4D7E-85EE-B6D0EF4C6879}" presName="node" presStyleLbl="node1" presStyleIdx="4" presStyleCnt="5">
        <dgm:presLayoutVars>
          <dgm:bulletEnabled val="1"/>
        </dgm:presLayoutVars>
      </dgm:prSet>
      <dgm:spPr/>
    </dgm:pt>
    <dgm:pt modelId="{B5D0BF41-A775-4431-818E-AA2811DA6568}" type="pres">
      <dgm:prSet presAssocID="{BE9A9F6A-F37B-4D7E-85EE-B6D0EF4C6879}" presName="spNode" presStyleCnt="0"/>
      <dgm:spPr/>
    </dgm:pt>
    <dgm:pt modelId="{CF7E73A9-CFBD-4F34-AC8A-55B3054B4830}" type="pres">
      <dgm:prSet presAssocID="{2C5DD278-3C98-4639-8343-08AEEA84AFC7}" presName="sibTrans" presStyleLbl="sibTrans1D1" presStyleIdx="4" presStyleCnt="5"/>
      <dgm:spPr/>
    </dgm:pt>
  </dgm:ptLst>
  <dgm:cxnLst>
    <dgm:cxn modelId="{94196601-D044-44A2-89A3-09832C094F80}" srcId="{EA70D61B-9FC3-484A-ACBB-C1C0E804CD3F}" destId="{BE9A9F6A-F37B-4D7E-85EE-B6D0EF4C6879}" srcOrd="4" destOrd="0" parTransId="{93D05371-792E-4F06-BBFF-C82141385029}" sibTransId="{2C5DD278-3C98-4639-8343-08AEEA84AFC7}"/>
    <dgm:cxn modelId="{01536236-92F5-4B21-953F-C125EDE2A737}" type="presOf" srcId="{D3481E75-F590-492A-876A-3AE887B85C81}" destId="{5B54219F-1D81-4FB0-BDC6-FC317F2ED698}" srcOrd="0" destOrd="0" presId="urn:microsoft.com/office/officeart/2005/8/layout/cycle5"/>
    <dgm:cxn modelId="{98B2F938-69AA-4DF3-9819-EAB3DC065965}" type="presOf" srcId="{0001526D-8AC9-4816-B17E-391505E45695}" destId="{19BDE2B9-A3F1-41ED-9015-668DDAC9BE7B}" srcOrd="0" destOrd="0" presId="urn:microsoft.com/office/officeart/2005/8/layout/cycle5"/>
    <dgm:cxn modelId="{C0798863-C219-4E10-BB23-F66720ECF86B}" srcId="{EA70D61B-9FC3-484A-ACBB-C1C0E804CD3F}" destId="{C34EB34B-F343-4CBF-85E8-808F9764D9AC}" srcOrd="1" destOrd="0" parTransId="{1EB12107-B72D-4C48-B978-227CC1580442}" sibTransId="{1BD8AF0C-F430-4129-8058-C9EF99CE7773}"/>
    <dgm:cxn modelId="{69B4A763-7FC8-4791-835C-B38196300FA8}" type="presOf" srcId="{EA70D61B-9FC3-484A-ACBB-C1C0E804CD3F}" destId="{E34CDF96-3BE7-41C5-8233-1FD818680DB1}" srcOrd="0" destOrd="0" presId="urn:microsoft.com/office/officeart/2005/8/layout/cycle5"/>
    <dgm:cxn modelId="{15330748-4E18-4A7F-AA34-E918AE4B1826}" type="presOf" srcId="{C34EB34B-F343-4CBF-85E8-808F9764D9AC}" destId="{21E76295-41B3-4EC9-A3A7-F4F485F2F7A3}" srcOrd="0" destOrd="0" presId="urn:microsoft.com/office/officeart/2005/8/layout/cycle5"/>
    <dgm:cxn modelId="{836B374C-5486-4B59-BD35-BB9794F28E28}" type="presOf" srcId="{5F685802-2FBB-4DEB-B83E-560E961F6C76}" destId="{78A9DFD1-E858-4A2C-9CA0-D4EE94F40743}" srcOrd="0" destOrd="0" presId="urn:microsoft.com/office/officeart/2005/8/layout/cycle5"/>
    <dgm:cxn modelId="{F04E3E4E-66F1-4162-B63F-55492E335878}" type="presOf" srcId="{9FBEAAE2-6387-42F9-BDC5-E432D53AA1D1}" destId="{307B10A5-B28C-489F-8E92-AF0EABB97EFB}" srcOrd="0" destOrd="0" presId="urn:microsoft.com/office/officeart/2005/8/layout/cycle5"/>
    <dgm:cxn modelId="{A9B2726E-E6A6-42D2-8A85-88ED6AE0F55B}" srcId="{EA70D61B-9FC3-484A-ACBB-C1C0E804CD3F}" destId="{9FBEAAE2-6387-42F9-BDC5-E432D53AA1D1}" srcOrd="2" destOrd="0" parTransId="{DC9711E2-F863-452A-8BC0-63C83D6859BC}" sibTransId="{F828DC79-A649-429B-9995-11D3481880A1}"/>
    <dgm:cxn modelId="{77DD844F-00E6-4080-A9A5-034EFAC2BAFE}" srcId="{EA70D61B-9FC3-484A-ACBB-C1C0E804CD3F}" destId="{6D32E6CB-0C92-434D-98C8-B364FC392D6A}" srcOrd="3" destOrd="0" parTransId="{01EB031B-F026-41B7-8014-4F07CC6C4C93}" sibTransId="{5F685802-2FBB-4DEB-B83E-560E961F6C76}"/>
    <dgm:cxn modelId="{A06E5551-32AA-4079-B7D7-02B4285406C5}" type="presOf" srcId="{2C5DD278-3C98-4639-8343-08AEEA84AFC7}" destId="{CF7E73A9-CFBD-4F34-AC8A-55B3054B4830}" srcOrd="0" destOrd="0" presId="urn:microsoft.com/office/officeart/2005/8/layout/cycle5"/>
    <dgm:cxn modelId="{CEEAF58D-82A9-411B-B0C4-C12250E86A85}" srcId="{EA70D61B-9FC3-484A-ACBB-C1C0E804CD3F}" destId="{0001526D-8AC9-4816-B17E-391505E45695}" srcOrd="0" destOrd="0" parTransId="{ACA6886F-DB14-466E-BFD3-C2DA2A6E1B86}" sibTransId="{D3481E75-F590-492A-876A-3AE887B85C81}"/>
    <dgm:cxn modelId="{767B8E9C-C625-418B-8279-BE0CD560F6F1}" type="presOf" srcId="{1BD8AF0C-F430-4129-8058-C9EF99CE7773}" destId="{C86DEB9D-4F85-4C0F-B0B0-37F5847D45F4}" srcOrd="0" destOrd="0" presId="urn:microsoft.com/office/officeart/2005/8/layout/cycle5"/>
    <dgm:cxn modelId="{196B54B6-228C-4138-A684-DB7DAD2F91FB}" type="presOf" srcId="{6D32E6CB-0C92-434D-98C8-B364FC392D6A}" destId="{AE95C444-448F-438A-827C-720A9BAC1DE3}" srcOrd="0" destOrd="0" presId="urn:microsoft.com/office/officeart/2005/8/layout/cycle5"/>
    <dgm:cxn modelId="{FEA233C2-8B1D-4E37-8614-1D92C8758160}" type="presOf" srcId="{BE9A9F6A-F37B-4D7E-85EE-B6D0EF4C6879}" destId="{6C7A3414-0DFA-4950-8817-979AA5907A7C}" srcOrd="0" destOrd="0" presId="urn:microsoft.com/office/officeart/2005/8/layout/cycle5"/>
    <dgm:cxn modelId="{2F74F7D8-6F26-4B13-9EDA-A34BEA0DC903}" type="presOf" srcId="{F828DC79-A649-429B-9995-11D3481880A1}" destId="{401640CE-6402-4FDE-AD9E-A3D5FAD93D19}" srcOrd="0" destOrd="0" presId="urn:microsoft.com/office/officeart/2005/8/layout/cycle5"/>
    <dgm:cxn modelId="{6F83E02A-EA08-455B-82B0-5EC455B86016}" type="presParOf" srcId="{E34CDF96-3BE7-41C5-8233-1FD818680DB1}" destId="{19BDE2B9-A3F1-41ED-9015-668DDAC9BE7B}" srcOrd="0" destOrd="0" presId="urn:microsoft.com/office/officeart/2005/8/layout/cycle5"/>
    <dgm:cxn modelId="{2F1E06B9-9BB2-4E84-B918-CE413875BEC1}" type="presParOf" srcId="{E34CDF96-3BE7-41C5-8233-1FD818680DB1}" destId="{4C1BA53E-C952-478E-9FDB-42473AD040DB}" srcOrd="1" destOrd="0" presId="urn:microsoft.com/office/officeart/2005/8/layout/cycle5"/>
    <dgm:cxn modelId="{B8854A78-297C-4066-8442-2F283F2BD84E}" type="presParOf" srcId="{E34CDF96-3BE7-41C5-8233-1FD818680DB1}" destId="{5B54219F-1D81-4FB0-BDC6-FC317F2ED698}" srcOrd="2" destOrd="0" presId="urn:microsoft.com/office/officeart/2005/8/layout/cycle5"/>
    <dgm:cxn modelId="{15B53190-C77B-4768-92D4-C6F7E23A16F1}" type="presParOf" srcId="{E34CDF96-3BE7-41C5-8233-1FD818680DB1}" destId="{21E76295-41B3-4EC9-A3A7-F4F485F2F7A3}" srcOrd="3" destOrd="0" presId="urn:microsoft.com/office/officeart/2005/8/layout/cycle5"/>
    <dgm:cxn modelId="{EE0E29BF-33CA-4516-A31B-01AFE873A11F}" type="presParOf" srcId="{E34CDF96-3BE7-41C5-8233-1FD818680DB1}" destId="{89A988CA-7410-4522-89B8-2C01CB59BF71}" srcOrd="4" destOrd="0" presId="urn:microsoft.com/office/officeart/2005/8/layout/cycle5"/>
    <dgm:cxn modelId="{5DC68597-8D54-4214-8A9F-366A1939531F}" type="presParOf" srcId="{E34CDF96-3BE7-41C5-8233-1FD818680DB1}" destId="{C86DEB9D-4F85-4C0F-B0B0-37F5847D45F4}" srcOrd="5" destOrd="0" presId="urn:microsoft.com/office/officeart/2005/8/layout/cycle5"/>
    <dgm:cxn modelId="{2E02B70F-7D73-49AB-B8F0-2053E3B2FF1D}" type="presParOf" srcId="{E34CDF96-3BE7-41C5-8233-1FD818680DB1}" destId="{307B10A5-B28C-489F-8E92-AF0EABB97EFB}" srcOrd="6" destOrd="0" presId="urn:microsoft.com/office/officeart/2005/8/layout/cycle5"/>
    <dgm:cxn modelId="{09584485-A3D2-41DB-9F3A-0E0712A723F1}" type="presParOf" srcId="{E34CDF96-3BE7-41C5-8233-1FD818680DB1}" destId="{C931F96F-B7F0-4C35-98D5-4A7770F09CC2}" srcOrd="7" destOrd="0" presId="urn:microsoft.com/office/officeart/2005/8/layout/cycle5"/>
    <dgm:cxn modelId="{F4EEB38B-98EF-44C7-BD7F-9C5946909551}" type="presParOf" srcId="{E34CDF96-3BE7-41C5-8233-1FD818680DB1}" destId="{401640CE-6402-4FDE-AD9E-A3D5FAD93D19}" srcOrd="8" destOrd="0" presId="urn:microsoft.com/office/officeart/2005/8/layout/cycle5"/>
    <dgm:cxn modelId="{38CC251B-A531-4A2A-B5D7-09A3B0D94A04}" type="presParOf" srcId="{E34CDF96-3BE7-41C5-8233-1FD818680DB1}" destId="{AE95C444-448F-438A-827C-720A9BAC1DE3}" srcOrd="9" destOrd="0" presId="urn:microsoft.com/office/officeart/2005/8/layout/cycle5"/>
    <dgm:cxn modelId="{CD53B0B9-3C4D-4F48-89EA-89C02E0BB89B}" type="presParOf" srcId="{E34CDF96-3BE7-41C5-8233-1FD818680DB1}" destId="{E95FED89-EC02-471B-9CD8-4D259E058C19}" srcOrd="10" destOrd="0" presId="urn:microsoft.com/office/officeart/2005/8/layout/cycle5"/>
    <dgm:cxn modelId="{45375653-9EE1-48AF-BA27-0A81018400D9}" type="presParOf" srcId="{E34CDF96-3BE7-41C5-8233-1FD818680DB1}" destId="{78A9DFD1-E858-4A2C-9CA0-D4EE94F40743}" srcOrd="11" destOrd="0" presId="urn:microsoft.com/office/officeart/2005/8/layout/cycle5"/>
    <dgm:cxn modelId="{05A7E563-CB3A-4D2A-BE09-5C67FEC5EB35}" type="presParOf" srcId="{E34CDF96-3BE7-41C5-8233-1FD818680DB1}" destId="{6C7A3414-0DFA-4950-8817-979AA5907A7C}" srcOrd="12" destOrd="0" presId="urn:microsoft.com/office/officeart/2005/8/layout/cycle5"/>
    <dgm:cxn modelId="{FA5C7CEF-B6A6-4B68-96B9-6C7FB78BC44D}" type="presParOf" srcId="{E34CDF96-3BE7-41C5-8233-1FD818680DB1}" destId="{B5D0BF41-A775-4431-818E-AA2811DA6568}" srcOrd="13" destOrd="0" presId="urn:microsoft.com/office/officeart/2005/8/layout/cycle5"/>
    <dgm:cxn modelId="{78B3D920-072C-4F87-A90D-C8B948916FF7}" type="presParOf" srcId="{E34CDF96-3BE7-41C5-8233-1FD818680DB1}" destId="{CF7E73A9-CFBD-4F34-AC8A-55B3054B4830}" srcOrd="14"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BA4F6-B7D8-4D02-8550-2D3246111D2A}">
      <dsp:nvSpPr>
        <dsp:cNvPr id="0" name=""/>
        <dsp:cNvSpPr/>
      </dsp:nvSpPr>
      <dsp:spPr>
        <a:xfrm>
          <a:off x="6788" y="0"/>
          <a:ext cx="897666" cy="5242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dirty="0">
              <a:latin typeface="Segoe UI" panose="020B0502040204020203" pitchFamily="34" charset="0"/>
              <a:cs typeface="Segoe UI" panose="020B0502040204020203" pitchFamily="34" charset="0"/>
            </a:rPr>
            <a:t>Client</a:t>
          </a:r>
          <a:br>
            <a:rPr lang="en-US" sz="1000" b="0" i="0" kern="1200" dirty="0">
              <a:latin typeface="Segoe UI" panose="020B0502040204020203" pitchFamily="34" charset="0"/>
              <a:cs typeface="Segoe UI" panose="020B0502040204020203" pitchFamily="34" charset="0"/>
            </a:rPr>
          </a:br>
          <a:r>
            <a:rPr lang="en-US" sz="1000" b="0" i="0" kern="1200" dirty="0">
              <a:latin typeface="Segoe UI" panose="020B0502040204020203" pitchFamily="34" charset="0"/>
              <a:cs typeface="Segoe UI" panose="020B0502040204020203" pitchFamily="34" charset="0"/>
            </a:rPr>
            <a:t>overview</a:t>
          </a:r>
        </a:p>
      </dsp:txBody>
      <dsp:txXfrm>
        <a:off x="6788" y="0"/>
        <a:ext cx="897666" cy="1572767"/>
      </dsp:txXfrm>
    </dsp:sp>
    <dsp:sp modelId="{9BCCB492-30F8-4D33-BF36-C00030F678FB}">
      <dsp:nvSpPr>
        <dsp:cNvPr id="0" name=""/>
        <dsp:cNvSpPr/>
      </dsp:nvSpPr>
      <dsp:spPr>
        <a:xfrm>
          <a:off x="96555" y="1573023"/>
          <a:ext cx="718133" cy="503328"/>
        </a:xfrm>
        <a:prstGeom prst="roundRect">
          <a:avLst>
            <a:gd name="adj" fmla="val 10000"/>
          </a:avLst>
        </a:prstGeom>
        <a:gradFill rotWithShape="0">
          <a:gsLst>
            <a:gs pos="0">
              <a:schemeClr val="accent1">
                <a:alpha val="90000"/>
                <a:hueOff val="0"/>
                <a:satOff val="0"/>
                <a:lumOff val="0"/>
                <a:alphaOff val="0"/>
                <a:lumMod val="110000"/>
                <a:satMod val="105000"/>
                <a:tint val="67000"/>
              </a:schemeClr>
            </a:gs>
            <a:gs pos="50000">
              <a:schemeClr val="accent1">
                <a:alpha val="90000"/>
                <a:hueOff val="0"/>
                <a:satOff val="0"/>
                <a:lumOff val="0"/>
                <a:alphaOff val="0"/>
                <a:lumMod val="105000"/>
                <a:satMod val="103000"/>
                <a:tint val="73000"/>
              </a:schemeClr>
            </a:gs>
            <a:gs pos="100000">
              <a:schemeClr val="accent1">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Legal</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entities</a:t>
          </a:r>
        </a:p>
      </dsp:txBody>
      <dsp:txXfrm>
        <a:off x="111297" y="1587765"/>
        <a:ext cx="688649" cy="473844"/>
      </dsp:txXfrm>
    </dsp:sp>
    <dsp:sp modelId="{74630F83-36F4-490E-8747-D4C4245FB4B9}">
      <dsp:nvSpPr>
        <dsp:cNvPr id="0" name=""/>
        <dsp:cNvSpPr/>
      </dsp:nvSpPr>
      <dsp:spPr>
        <a:xfrm>
          <a:off x="96555" y="2153787"/>
          <a:ext cx="718133" cy="503328"/>
        </a:xfrm>
        <a:prstGeom prst="roundRect">
          <a:avLst>
            <a:gd name="adj" fmla="val 10000"/>
          </a:avLst>
        </a:prstGeom>
        <a:gradFill rotWithShape="0">
          <a:gsLst>
            <a:gs pos="0">
              <a:schemeClr val="accent1">
                <a:alpha val="90000"/>
                <a:hueOff val="0"/>
                <a:satOff val="0"/>
                <a:lumOff val="0"/>
                <a:alphaOff val="-615"/>
                <a:lumMod val="110000"/>
                <a:satMod val="105000"/>
                <a:tint val="67000"/>
              </a:schemeClr>
            </a:gs>
            <a:gs pos="50000">
              <a:schemeClr val="accent1">
                <a:alpha val="90000"/>
                <a:hueOff val="0"/>
                <a:satOff val="0"/>
                <a:lumOff val="0"/>
                <a:alphaOff val="-615"/>
                <a:lumMod val="105000"/>
                <a:satMod val="103000"/>
                <a:tint val="73000"/>
              </a:schemeClr>
            </a:gs>
            <a:gs pos="100000">
              <a:schemeClr val="accent1">
                <a:alpha val="90000"/>
                <a:hueOff val="0"/>
                <a:satOff val="0"/>
                <a:lumOff val="0"/>
                <a:alphaOff val="-615"/>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Sales</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Channels</a:t>
          </a:r>
        </a:p>
      </dsp:txBody>
      <dsp:txXfrm>
        <a:off x="111297" y="2168529"/>
        <a:ext cx="688649" cy="473844"/>
      </dsp:txXfrm>
    </dsp:sp>
    <dsp:sp modelId="{381160A5-E038-4504-AE80-2D1FA5E5D056}">
      <dsp:nvSpPr>
        <dsp:cNvPr id="0" name=""/>
        <dsp:cNvSpPr/>
      </dsp:nvSpPr>
      <dsp:spPr>
        <a:xfrm>
          <a:off x="96555" y="2734551"/>
          <a:ext cx="718133" cy="503328"/>
        </a:xfrm>
        <a:prstGeom prst="roundRect">
          <a:avLst>
            <a:gd name="adj" fmla="val 10000"/>
          </a:avLst>
        </a:prstGeom>
        <a:gradFill rotWithShape="0">
          <a:gsLst>
            <a:gs pos="0">
              <a:schemeClr val="accent1">
                <a:alpha val="90000"/>
                <a:hueOff val="0"/>
                <a:satOff val="0"/>
                <a:lumOff val="0"/>
                <a:alphaOff val="-1231"/>
                <a:lumMod val="110000"/>
                <a:satMod val="105000"/>
                <a:tint val="67000"/>
              </a:schemeClr>
            </a:gs>
            <a:gs pos="50000">
              <a:schemeClr val="accent1">
                <a:alpha val="90000"/>
                <a:hueOff val="0"/>
                <a:satOff val="0"/>
                <a:lumOff val="0"/>
                <a:alphaOff val="-1231"/>
                <a:lumMod val="105000"/>
                <a:satMod val="103000"/>
                <a:tint val="73000"/>
              </a:schemeClr>
            </a:gs>
            <a:gs pos="100000">
              <a:schemeClr val="accent1">
                <a:alpha val="90000"/>
                <a:hueOff val="0"/>
                <a:satOff val="0"/>
                <a:lumOff val="0"/>
                <a:alphaOff val="-1231"/>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Reporting</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Requirements</a:t>
          </a:r>
        </a:p>
      </dsp:txBody>
      <dsp:txXfrm>
        <a:off x="111297" y="2749293"/>
        <a:ext cx="688649" cy="473844"/>
      </dsp:txXfrm>
    </dsp:sp>
    <dsp:sp modelId="{D4316703-FC6C-4BCC-86BE-C31938419920}">
      <dsp:nvSpPr>
        <dsp:cNvPr id="0" name=""/>
        <dsp:cNvSpPr/>
      </dsp:nvSpPr>
      <dsp:spPr>
        <a:xfrm>
          <a:off x="96555" y="3315315"/>
          <a:ext cx="718133" cy="503328"/>
        </a:xfrm>
        <a:prstGeom prst="roundRect">
          <a:avLst>
            <a:gd name="adj" fmla="val 10000"/>
          </a:avLst>
        </a:prstGeom>
        <a:gradFill rotWithShape="0">
          <a:gsLst>
            <a:gs pos="0">
              <a:schemeClr val="accent1">
                <a:alpha val="90000"/>
                <a:hueOff val="0"/>
                <a:satOff val="0"/>
                <a:lumOff val="0"/>
                <a:alphaOff val="-1846"/>
                <a:lumMod val="110000"/>
                <a:satMod val="105000"/>
                <a:tint val="67000"/>
              </a:schemeClr>
            </a:gs>
            <a:gs pos="50000">
              <a:schemeClr val="accent1">
                <a:alpha val="90000"/>
                <a:hueOff val="0"/>
                <a:satOff val="0"/>
                <a:lumOff val="0"/>
                <a:alphaOff val="-1846"/>
                <a:lumMod val="105000"/>
                <a:satMod val="103000"/>
                <a:tint val="73000"/>
              </a:schemeClr>
            </a:gs>
            <a:gs pos="100000">
              <a:schemeClr val="accent1">
                <a:alpha val="90000"/>
                <a:hueOff val="0"/>
                <a:satOff val="0"/>
                <a:lumOff val="0"/>
                <a:alphaOff val="-1846"/>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Current</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system</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and data</a:t>
          </a:r>
        </a:p>
      </dsp:txBody>
      <dsp:txXfrm>
        <a:off x="111297" y="3330057"/>
        <a:ext cx="688649" cy="473844"/>
      </dsp:txXfrm>
    </dsp:sp>
    <dsp:sp modelId="{35320837-5B17-4193-9574-5CBF4A36BA38}">
      <dsp:nvSpPr>
        <dsp:cNvPr id="0" name=""/>
        <dsp:cNvSpPr/>
      </dsp:nvSpPr>
      <dsp:spPr>
        <a:xfrm>
          <a:off x="96555" y="3896079"/>
          <a:ext cx="718133" cy="503328"/>
        </a:xfrm>
        <a:prstGeom prst="roundRect">
          <a:avLst>
            <a:gd name="adj" fmla="val 10000"/>
          </a:avLst>
        </a:prstGeom>
        <a:gradFill rotWithShape="0">
          <a:gsLst>
            <a:gs pos="0">
              <a:schemeClr val="accent1">
                <a:alpha val="90000"/>
                <a:hueOff val="0"/>
                <a:satOff val="0"/>
                <a:lumOff val="0"/>
                <a:alphaOff val="-2462"/>
                <a:lumMod val="110000"/>
                <a:satMod val="105000"/>
                <a:tint val="67000"/>
              </a:schemeClr>
            </a:gs>
            <a:gs pos="50000">
              <a:schemeClr val="accent1">
                <a:alpha val="90000"/>
                <a:hueOff val="0"/>
                <a:satOff val="0"/>
                <a:lumOff val="0"/>
                <a:alphaOff val="-2462"/>
                <a:lumMod val="105000"/>
                <a:satMod val="103000"/>
                <a:tint val="73000"/>
              </a:schemeClr>
            </a:gs>
            <a:gs pos="100000">
              <a:schemeClr val="accent1">
                <a:alpha val="90000"/>
                <a:hueOff val="0"/>
                <a:satOff val="0"/>
                <a:lumOff val="0"/>
                <a:alphaOff val="-2462"/>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LS Recommend</a:t>
          </a:r>
        </a:p>
      </dsp:txBody>
      <dsp:txXfrm>
        <a:off x="111297" y="3910821"/>
        <a:ext cx="688649" cy="473844"/>
      </dsp:txXfrm>
    </dsp:sp>
    <dsp:sp modelId="{0279FF88-477E-4A00-ABDD-560954F6E3FC}">
      <dsp:nvSpPr>
        <dsp:cNvPr id="0" name=""/>
        <dsp:cNvSpPr/>
      </dsp:nvSpPr>
      <dsp:spPr>
        <a:xfrm>
          <a:off x="96555" y="4476844"/>
          <a:ext cx="718133" cy="503328"/>
        </a:xfrm>
        <a:prstGeom prst="roundRect">
          <a:avLst>
            <a:gd name="adj" fmla="val 10000"/>
          </a:avLst>
        </a:prstGeom>
        <a:gradFill rotWithShape="0">
          <a:gsLst>
            <a:gs pos="0">
              <a:schemeClr val="accent1">
                <a:alpha val="90000"/>
                <a:hueOff val="0"/>
                <a:satOff val="0"/>
                <a:lumOff val="0"/>
                <a:alphaOff val="-3077"/>
                <a:lumMod val="110000"/>
                <a:satMod val="105000"/>
                <a:tint val="67000"/>
              </a:schemeClr>
            </a:gs>
            <a:gs pos="50000">
              <a:schemeClr val="accent1">
                <a:alpha val="90000"/>
                <a:hueOff val="0"/>
                <a:satOff val="0"/>
                <a:lumOff val="0"/>
                <a:alphaOff val="-3077"/>
                <a:lumMod val="105000"/>
                <a:satMod val="103000"/>
                <a:tint val="73000"/>
              </a:schemeClr>
            </a:gs>
            <a:gs pos="100000">
              <a:schemeClr val="accent1">
                <a:alpha val="90000"/>
                <a:hueOff val="0"/>
                <a:satOff val="0"/>
                <a:lumOff val="0"/>
                <a:alphaOff val="-307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LS Action Hub</a:t>
          </a:r>
        </a:p>
      </dsp:txBody>
      <dsp:txXfrm>
        <a:off x="111297" y="4491586"/>
        <a:ext cx="688649" cy="473844"/>
      </dsp:txXfrm>
    </dsp:sp>
    <dsp:sp modelId="{5E93341F-696C-4B30-A28E-61EC5F1A0AE3}">
      <dsp:nvSpPr>
        <dsp:cNvPr id="0" name=""/>
        <dsp:cNvSpPr/>
      </dsp:nvSpPr>
      <dsp:spPr>
        <a:xfrm>
          <a:off x="971780" y="0"/>
          <a:ext cx="897666" cy="5242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dirty="0">
              <a:latin typeface="Segoe UI" panose="020B0502040204020203" pitchFamily="34" charset="0"/>
              <a:cs typeface="Segoe UI" panose="020B0502040204020203" pitchFamily="34" charset="0"/>
            </a:rPr>
            <a:t>Project</a:t>
          </a:r>
          <a:br>
            <a:rPr lang="en-US" sz="1000" b="0" i="0" kern="1200" dirty="0">
              <a:latin typeface="Segoe UI" panose="020B0502040204020203" pitchFamily="34" charset="0"/>
              <a:cs typeface="Segoe UI" panose="020B0502040204020203" pitchFamily="34" charset="0"/>
            </a:rPr>
          </a:br>
          <a:r>
            <a:rPr lang="en-US" sz="1000" b="0" i="0" kern="1200" dirty="0">
              <a:latin typeface="Segoe UI" panose="020B0502040204020203" pitchFamily="34" charset="0"/>
              <a:cs typeface="Segoe UI" panose="020B0502040204020203" pitchFamily="34" charset="0"/>
            </a:rPr>
            <a:t>Approach</a:t>
          </a:r>
        </a:p>
      </dsp:txBody>
      <dsp:txXfrm>
        <a:off x="971780" y="0"/>
        <a:ext cx="897666" cy="1572767"/>
      </dsp:txXfrm>
    </dsp:sp>
    <dsp:sp modelId="{E828613E-6A97-401F-8C36-DD9EF7BA964D}">
      <dsp:nvSpPr>
        <dsp:cNvPr id="0" name=""/>
        <dsp:cNvSpPr/>
      </dsp:nvSpPr>
      <dsp:spPr>
        <a:xfrm>
          <a:off x="1061546" y="1573727"/>
          <a:ext cx="718133" cy="375208"/>
        </a:xfrm>
        <a:prstGeom prst="roundRect">
          <a:avLst>
            <a:gd name="adj" fmla="val 10000"/>
          </a:avLst>
        </a:prstGeom>
        <a:gradFill rotWithShape="0">
          <a:gsLst>
            <a:gs pos="0">
              <a:schemeClr val="accent1">
                <a:alpha val="90000"/>
                <a:hueOff val="0"/>
                <a:satOff val="0"/>
                <a:lumOff val="0"/>
                <a:alphaOff val="-3692"/>
                <a:lumMod val="110000"/>
                <a:satMod val="105000"/>
                <a:tint val="67000"/>
              </a:schemeClr>
            </a:gs>
            <a:gs pos="50000">
              <a:schemeClr val="accent1">
                <a:alpha val="90000"/>
                <a:hueOff val="0"/>
                <a:satOff val="0"/>
                <a:lumOff val="0"/>
                <a:alphaOff val="-3692"/>
                <a:lumMod val="105000"/>
                <a:satMod val="103000"/>
                <a:tint val="73000"/>
              </a:schemeClr>
            </a:gs>
            <a:gs pos="100000">
              <a:schemeClr val="accent1">
                <a:alpha val="90000"/>
                <a:hueOff val="0"/>
                <a:satOff val="0"/>
                <a:lumOff val="0"/>
                <a:alphaOff val="-3692"/>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Methodology</a:t>
          </a:r>
        </a:p>
      </dsp:txBody>
      <dsp:txXfrm>
        <a:off x="1072535" y="1584716"/>
        <a:ext cx="696155" cy="353230"/>
      </dsp:txXfrm>
    </dsp:sp>
    <dsp:sp modelId="{D5FE26A9-1101-4572-BC8C-8622C776D45E}">
      <dsp:nvSpPr>
        <dsp:cNvPr id="0" name=""/>
        <dsp:cNvSpPr/>
      </dsp:nvSpPr>
      <dsp:spPr>
        <a:xfrm>
          <a:off x="1061546" y="2006660"/>
          <a:ext cx="718133" cy="375208"/>
        </a:xfrm>
        <a:prstGeom prst="roundRect">
          <a:avLst>
            <a:gd name="adj" fmla="val 10000"/>
          </a:avLst>
        </a:prstGeom>
        <a:gradFill rotWithShape="0">
          <a:gsLst>
            <a:gs pos="0">
              <a:schemeClr val="accent1">
                <a:alpha val="90000"/>
                <a:hueOff val="0"/>
                <a:satOff val="0"/>
                <a:lumOff val="0"/>
                <a:alphaOff val="-4308"/>
                <a:lumMod val="110000"/>
                <a:satMod val="105000"/>
                <a:tint val="67000"/>
              </a:schemeClr>
            </a:gs>
            <a:gs pos="50000">
              <a:schemeClr val="accent1">
                <a:alpha val="90000"/>
                <a:hueOff val="0"/>
                <a:satOff val="0"/>
                <a:lumOff val="0"/>
                <a:alphaOff val="-4308"/>
                <a:lumMod val="105000"/>
                <a:satMod val="103000"/>
                <a:tint val="73000"/>
              </a:schemeClr>
            </a:gs>
            <a:gs pos="100000">
              <a:schemeClr val="accent1">
                <a:alpha val="90000"/>
                <a:hueOff val="0"/>
                <a:satOff val="0"/>
                <a:lumOff val="0"/>
                <a:alphaOff val="-4308"/>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Responsibilities</a:t>
          </a:r>
        </a:p>
      </dsp:txBody>
      <dsp:txXfrm>
        <a:off x="1072535" y="2017649"/>
        <a:ext cx="696155" cy="353230"/>
      </dsp:txXfrm>
    </dsp:sp>
    <dsp:sp modelId="{F322C6E7-D6C6-4768-8BB8-4468BE0CEC6C}">
      <dsp:nvSpPr>
        <dsp:cNvPr id="0" name=""/>
        <dsp:cNvSpPr/>
      </dsp:nvSpPr>
      <dsp:spPr>
        <a:xfrm>
          <a:off x="1061546" y="2439593"/>
          <a:ext cx="718133" cy="375208"/>
        </a:xfrm>
        <a:prstGeom prst="roundRect">
          <a:avLst>
            <a:gd name="adj" fmla="val 10000"/>
          </a:avLst>
        </a:prstGeom>
        <a:gradFill rotWithShape="0">
          <a:gsLst>
            <a:gs pos="0">
              <a:schemeClr val="accent1">
                <a:alpha val="90000"/>
                <a:hueOff val="0"/>
                <a:satOff val="0"/>
                <a:lumOff val="0"/>
                <a:alphaOff val="-4923"/>
                <a:lumMod val="110000"/>
                <a:satMod val="105000"/>
                <a:tint val="67000"/>
              </a:schemeClr>
            </a:gs>
            <a:gs pos="50000">
              <a:schemeClr val="accent1">
                <a:alpha val="90000"/>
                <a:hueOff val="0"/>
                <a:satOff val="0"/>
                <a:lumOff val="0"/>
                <a:alphaOff val="-4923"/>
                <a:lumMod val="105000"/>
                <a:satMod val="103000"/>
                <a:tint val="73000"/>
              </a:schemeClr>
            </a:gs>
            <a:gs pos="100000">
              <a:schemeClr val="accent1">
                <a:alpha val="90000"/>
                <a:hueOff val="0"/>
                <a:satOff val="0"/>
                <a:lumOff val="0"/>
                <a:alphaOff val="-492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Timeline</a:t>
          </a:r>
        </a:p>
      </dsp:txBody>
      <dsp:txXfrm>
        <a:off x="1072535" y="2450582"/>
        <a:ext cx="696155" cy="353230"/>
      </dsp:txXfrm>
    </dsp:sp>
    <dsp:sp modelId="{EEDF7D06-7297-4542-B7BE-2819C9ECEB6E}">
      <dsp:nvSpPr>
        <dsp:cNvPr id="0" name=""/>
        <dsp:cNvSpPr/>
      </dsp:nvSpPr>
      <dsp:spPr>
        <a:xfrm>
          <a:off x="1061546" y="2872527"/>
          <a:ext cx="718133" cy="375208"/>
        </a:xfrm>
        <a:prstGeom prst="roundRect">
          <a:avLst>
            <a:gd name="adj" fmla="val 10000"/>
          </a:avLst>
        </a:prstGeom>
        <a:gradFill rotWithShape="0">
          <a:gsLst>
            <a:gs pos="0">
              <a:schemeClr val="accent1">
                <a:alpha val="90000"/>
                <a:hueOff val="0"/>
                <a:satOff val="0"/>
                <a:lumOff val="0"/>
                <a:alphaOff val="-5538"/>
                <a:lumMod val="110000"/>
                <a:satMod val="105000"/>
                <a:tint val="67000"/>
              </a:schemeClr>
            </a:gs>
            <a:gs pos="50000">
              <a:schemeClr val="accent1">
                <a:alpha val="90000"/>
                <a:hueOff val="0"/>
                <a:satOff val="0"/>
                <a:lumOff val="0"/>
                <a:alphaOff val="-5538"/>
                <a:lumMod val="105000"/>
                <a:satMod val="103000"/>
                <a:tint val="73000"/>
              </a:schemeClr>
            </a:gs>
            <a:gs pos="100000">
              <a:schemeClr val="accent1">
                <a:alpha val="90000"/>
                <a:hueOff val="0"/>
                <a:satOff val="0"/>
                <a:lumOff val="0"/>
                <a:alphaOff val="-5538"/>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Workshops</a:t>
          </a:r>
        </a:p>
      </dsp:txBody>
      <dsp:txXfrm>
        <a:off x="1072535" y="2883516"/>
        <a:ext cx="696155" cy="353230"/>
      </dsp:txXfrm>
    </dsp:sp>
    <dsp:sp modelId="{FC2558CF-6E3B-4BF2-B235-6528E0EF13B3}">
      <dsp:nvSpPr>
        <dsp:cNvPr id="0" name=""/>
        <dsp:cNvSpPr/>
      </dsp:nvSpPr>
      <dsp:spPr>
        <a:xfrm>
          <a:off x="1061546" y="3305460"/>
          <a:ext cx="718133" cy="375208"/>
        </a:xfrm>
        <a:prstGeom prst="roundRect">
          <a:avLst>
            <a:gd name="adj" fmla="val 10000"/>
          </a:avLst>
        </a:prstGeom>
        <a:gradFill rotWithShape="0">
          <a:gsLst>
            <a:gs pos="0">
              <a:schemeClr val="accent1">
                <a:alpha val="90000"/>
                <a:hueOff val="0"/>
                <a:satOff val="0"/>
                <a:lumOff val="0"/>
                <a:alphaOff val="-6154"/>
                <a:lumMod val="110000"/>
                <a:satMod val="105000"/>
                <a:tint val="67000"/>
              </a:schemeClr>
            </a:gs>
            <a:gs pos="50000">
              <a:schemeClr val="accent1">
                <a:alpha val="90000"/>
                <a:hueOff val="0"/>
                <a:satOff val="0"/>
                <a:lumOff val="0"/>
                <a:alphaOff val="-6154"/>
                <a:lumMod val="105000"/>
                <a:satMod val="103000"/>
                <a:tint val="73000"/>
              </a:schemeClr>
            </a:gs>
            <a:gs pos="100000">
              <a:schemeClr val="accent1">
                <a:alpha val="90000"/>
                <a:hueOff val="0"/>
                <a:satOff val="0"/>
                <a:lumOff val="0"/>
                <a:alphaOff val="-6154"/>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Training</a:t>
          </a:r>
        </a:p>
      </dsp:txBody>
      <dsp:txXfrm>
        <a:off x="1072535" y="3316449"/>
        <a:ext cx="696155" cy="353230"/>
      </dsp:txXfrm>
    </dsp:sp>
    <dsp:sp modelId="{A516ED5C-724D-46B9-9A77-5BB3D419E6CC}">
      <dsp:nvSpPr>
        <dsp:cNvPr id="0" name=""/>
        <dsp:cNvSpPr/>
      </dsp:nvSpPr>
      <dsp:spPr>
        <a:xfrm>
          <a:off x="1061546" y="3738393"/>
          <a:ext cx="718133" cy="375208"/>
        </a:xfrm>
        <a:prstGeom prst="roundRect">
          <a:avLst>
            <a:gd name="adj" fmla="val 10000"/>
          </a:avLst>
        </a:prstGeom>
        <a:gradFill rotWithShape="0">
          <a:gsLst>
            <a:gs pos="0">
              <a:schemeClr val="accent1">
                <a:alpha val="90000"/>
                <a:hueOff val="0"/>
                <a:satOff val="0"/>
                <a:lumOff val="0"/>
                <a:alphaOff val="-6769"/>
                <a:lumMod val="110000"/>
                <a:satMod val="105000"/>
                <a:tint val="67000"/>
              </a:schemeClr>
            </a:gs>
            <a:gs pos="50000">
              <a:schemeClr val="accent1">
                <a:alpha val="90000"/>
                <a:hueOff val="0"/>
                <a:satOff val="0"/>
                <a:lumOff val="0"/>
                <a:alphaOff val="-6769"/>
                <a:lumMod val="105000"/>
                <a:satMod val="103000"/>
                <a:tint val="73000"/>
              </a:schemeClr>
            </a:gs>
            <a:gs pos="100000">
              <a:schemeClr val="accent1">
                <a:alpha val="90000"/>
                <a:hueOff val="0"/>
                <a:satOff val="0"/>
                <a:lumOff val="0"/>
                <a:alphaOff val="-6769"/>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Testing</a:t>
          </a:r>
        </a:p>
      </dsp:txBody>
      <dsp:txXfrm>
        <a:off x="1072535" y="3749382"/>
        <a:ext cx="696155" cy="353230"/>
      </dsp:txXfrm>
    </dsp:sp>
    <dsp:sp modelId="{945C6504-FA75-4E8F-974D-82DBC7BD202D}">
      <dsp:nvSpPr>
        <dsp:cNvPr id="0" name=""/>
        <dsp:cNvSpPr/>
      </dsp:nvSpPr>
      <dsp:spPr>
        <a:xfrm>
          <a:off x="1061546" y="4171326"/>
          <a:ext cx="718133" cy="375208"/>
        </a:xfrm>
        <a:prstGeom prst="roundRect">
          <a:avLst>
            <a:gd name="adj" fmla="val 10000"/>
          </a:avLst>
        </a:prstGeom>
        <a:gradFill rotWithShape="0">
          <a:gsLst>
            <a:gs pos="0">
              <a:schemeClr val="accent1">
                <a:alpha val="90000"/>
                <a:hueOff val="0"/>
                <a:satOff val="0"/>
                <a:lumOff val="0"/>
                <a:alphaOff val="-7385"/>
                <a:lumMod val="110000"/>
                <a:satMod val="105000"/>
                <a:tint val="67000"/>
              </a:schemeClr>
            </a:gs>
            <a:gs pos="50000">
              <a:schemeClr val="accent1">
                <a:alpha val="90000"/>
                <a:hueOff val="0"/>
                <a:satOff val="0"/>
                <a:lumOff val="0"/>
                <a:alphaOff val="-7385"/>
                <a:lumMod val="105000"/>
                <a:satMod val="103000"/>
                <a:tint val="73000"/>
              </a:schemeClr>
            </a:gs>
            <a:gs pos="100000">
              <a:schemeClr val="accent1">
                <a:alpha val="90000"/>
                <a:hueOff val="0"/>
                <a:satOff val="0"/>
                <a:lumOff val="0"/>
                <a:alphaOff val="-7385"/>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Deployment</a:t>
          </a:r>
        </a:p>
      </dsp:txBody>
      <dsp:txXfrm>
        <a:off x="1072535" y="4182315"/>
        <a:ext cx="696155" cy="353230"/>
      </dsp:txXfrm>
    </dsp:sp>
    <dsp:sp modelId="{7EF0F7DF-3551-4F93-9367-E59D871A5BD3}">
      <dsp:nvSpPr>
        <dsp:cNvPr id="0" name=""/>
        <dsp:cNvSpPr/>
      </dsp:nvSpPr>
      <dsp:spPr>
        <a:xfrm>
          <a:off x="1061546" y="4604260"/>
          <a:ext cx="718133" cy="375208"/>
        </a:xfrm>
        <a:prstGeom prst="roundRect">
          <a:avLst>
            <a:gd name="adj" fmla="val 10000"/>
          </a:avLst>
        </a:prstGeom>
        <a:gradFill rotWithShape="0">
          <a:gsLst>
            <a:gs pos="0">
              <a:schemeClr val="accent1">
                <a:alpha val="90000"/>
                <a:hueOff val="0"/>
                <a:satOff val="0"/>
                <a:lumOff val="0"/>
                <a:alphaOff val="-8000"/>
                <a:lumMod val="110000"/>
                <a:satMod val="105000"/>
                <a:tint val="67000"/>
              </a:schemeClr>
            </a:gs>
            <a:gs pos="50000">
              <a:schemeClr val="accent1">
                <a:alpha val="90000"/>
                <a:hueOff val="0"/>
                <a:satOff val="0"/>
                <a:lumOff val="0"/>
                <a:alphaOff val="-8000"/>
                <a:lumMod val="105000"/>
                <a:satMod val="103000"/>
                <a:tint val="73000"/>
              </a:schemeClr>
            </a:gs>
            <a:gs pos="100000">
              <a:schemeClr val="accent1">
                <a:alpha val="90000"/>
                <a:hueOff val="0"/>
                <a:satOff val="0"/>
                <a:lumOff val="0"/>
                <a:alphaOff val="-8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Config vs Enhancement</a:t>
          </a:r>
        </a:p>
      </dsp:txBody>
      <dsp:txXfrm>
        <a:off x="1072535" y="4615249"/>
        <a:ext cx="696155" cy="353230"/>
      </dsp:txXfrm>
    </dsp:sp>
    <dsp:sp modelId="{6B222F07-75D8-4FEB-8B9C-62BB7227715B}">
      <dsp:nvSpPr>
        <dsp:cNvPr id="0" name=""/>
        <dsp:cNvSpPr/>
      </dsp:nvSpPr>
      <dsp:spPr>
        <a:xfrm>
          <a:off x="10628480" y="0"/>
          <a:ext cx="897666" cy="5242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dirty="0">
              <a:latin typeface="Segoe UI" panose="020B0502040204020203" pitchFamily="34" charset="0"/>
              <a:cs typeface="Segoe UI" panose="020B0502040204020203" pitchFamily="34" charset="0"/>
            </a:rPr>
            <a:t>Data</a:t>
          </a:r>
          <a:br>
            <a:rPr lang="en-US" sz="1000" b="0" i="0" kern="1200" dirty="0">
              <a:latin typeface="Segoe UI" panose="020B0502040204020203" pitchFamily="34" charset="0"/>
              <a:cs typeface="Segoe UI" panose="020B0502040204020203" pitchFamily="34" charset="0"/>
            </a:rPr>
          </a:br>
          <a:r>
            <a:rPr lang="en-US" sz="1000" b="0" i="0" kern="1200" dirty="0">
              <a:latin typeface="Segoe UI" panose="020B0502040204020203" pitchFamily="34" charset="0"/>
              <a:cs typeface="Segoe UI" panose="020B0502040204020203" pitchFamily="34" charset="0"/>
            </a:rPr>
            <a:t>Migration</a:t>
          </a:r>
        </a:p>
      </dsp:txBody>
      <dsp:txXfrm>
        <a:off x="10628480" y="0"/>
        <a:ext cx="897666" cy="1572767"/>
      </dsp:txXfrm>
    </dsp:sp>
    <dsp:sp modelId="{F2C35471-D406-4751-B085-65FD1495161D}">
      <dsp:nvSpPr>
        <dsp:cNvPr id="0" name=""/>
        <dsp:cNvSpPr/>
      </dsp:nvSpPr>
      <dsp:spPr>
        <a:xfrm>
          <a:off x="10718246" y="1575966"/>
          <a:ext cx="718133" cy="429285"/>
        </a:xfrm>
        <a:prstGeom prst="roundRect">
          <a:avLst>
            <a:gd name="adj" fmla="val 10000"/>
          </a:avLst>
        </a:prstGeom>
        <a:gradFill rotWithShape="0">
          <a:gsLst>
            <a:gs pos="0">
              <a:schemeClr val="accent1">
                <a:alpha val="90000"/>
                <a:hueOff val="0"/>
                <a:satOff val="0"/>
                <a:lumOff val="0"/>
                <a:alphaOff val="-8615"/>
                <a:lumMod val="110000"/>
                <a:satMod val="105000"/>
                <a:tint val="67000"/>
              </a:schemeClr>
            </a:gs>
            <a:gs pos="50000">
              <a:schemeClr val="accent1">
                <a:alpha val="90000"/>
                <a:hueOff val="0"/>
                <a:satOff val="0"/>
                <a:lumOff val="0"/>
                <a:alphaOff val="-8615"/>
                <a:lumMod val="105000"/>
                <a:satMod val="103000"/>
                <a:tint val="73000"/>
              </a:schemeClr>
            </a:gs>
            <a:gs pos="100000">
              <a:schemeClr val="accent1">
                <a:alpha val="90000"/>
                <a:hueOff val="0"/>
                <a:satOff val="0"/>
                <a:lumOff val="0"/>
                <a:alphaOff val="-8615"/>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Opening</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Balance</a:t>
          </a:r>
        </a:p>
      </dsp:txBody>
      <dsp:txXfrm>
        <a:off x="10730819" y="1588539"/>
        <a:ext cx="692987" cy="404139"/>
      </dsp:txXfrm>
    </dsp:sp>
    <dsp:sp modelId="{87B41115-5B2C-437B-AB3E-79F9CE7609BB}">
      <dsp:nvSpPr>
        <dsp:cNvPr id="0" name=""/>
        <dsp:cNvSpPr/>
      </dsp:nvSpPr>
      <dsp:spPr>
        <a:xfrm>
          <a:off x="10718246" y="2071296"/>
          <a:ext cx="718133" cy="429285"/>
        </a:xfrm>
        <a:prstGeom prst="roundRect">
          <a:avLst>
            <a:gd name="adj" fmla="val 10000"/>
          </a:avLst>
        </a:prstGeom>
        <a:gradFill rotWithShape="0">
          <a:gsLst>
            <a:gs pos="0">
              <a:schemeClr val="accent1">
                <a:alpha val="90000"/>
                <a:hueOff val="0"/>
                <a:satOff val="0"/>
                <a:lumOff val="0"/>
                <a:alphaOff val="-9231"/>
                <a:lumMod val="110000"/>
                <a:satMod val="105000"/>
                <a:tint val="67000"/>
              </a:schemeClr>
            </a:gs>
            <a:gs pos="50000">
              <a:schemeClr val="accent1">
                <a:alpha val="90000"/>
                <a:hueOff val="0"/>
                <a:satOff val="0"/>
                <a:lumOff val="0"/>
                <a:alphaOff val="-9231"/>
                <a:lumMod val="105000"/>
                <a:satMod val="103000"/>
                <a:tint val="73000"/>
              </a:schemeClr>
            </a:gs>
            <a:gs pos="100000">
              <a:schemeClr val="accent1">
                <a:alpha val="90000"/>
                <a:hueOff val="0"/>
                <a:satOff val="0"/>
                <a:lumOff val="0"/>
                <a:alphaOff val="-9231"/>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Historic Data</a:t>
          </a:r>
        </a:p>
      </dsp:txBody>
      <dsp:txXfrm>
        <a:off x="10730819" y="2083869"/>
        <a:ext cx="692987" cy="404139"/>
      </dsp:txXfrm>
    </dsp:sp>
    <dsp:sp modelId="{83BF3D23-399A-41B9-BD99-C8B04D1C7C1C}">
      <dsp:nvSpPr>
        <dsp:cNvPr id="0" name=""/>
        <dsp:cNvSpPr/>
      </dsp:nvSpPr>
      <dsp:spPr>
        <a:xfrm>
          <a:off x="10718246" y="2566625"/>
          <a:ext cx="718133" cy="429285"/>
        </a:xfrm>
        <a:prstGeom prst="roundRect">
          <a:avLst>
            <a:gd name="adj" fmla="val 10000"/>
          </a:avLst>
        </a:prstGeom>
        <a:gradFill rotWithShape="0">
          <a:gsLst>
            <a:gs pos="0">
              <a:schemeClr val="accent1">
                <a:alpha val="90000"/>
                <a:hueOff val="0"/>
                <a:satOff val="0"/>
                <a:lumOff val="0"/>
                <a:alphaOff val="-9846"/>
                <a:lumMod val="110000"/>
                <a:satMod val="105000"/>
                <a:tint val="67000"/>
              </a:schemeClr>
            </a:gs>
            <a:gs pos="50000">
              <a:schemeClr val="accent1">
                <a:alpha val="90000"/>
                <a:hueOff val="0"/>
                <a:satOff val="0"/>
                <a:lumOff val="0"/>
                <a:alphaOff val="-9846"/>
                <a:lumMod val="105000"/>
                <a:satMod val="103000"/>
                <a:tint val="73000"/>
              </a:schemeClr>
            </a:gs>
            <a:gs pos="100000">
              <a:schemeClr val="accent1">
                <a:alpha val="90000"/>
                <a:hueOff val="0"/>
                <a:satOff val="0"/>
                <a:lumOff val="0"/>
                <a:alphaOff val="-9846"/>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Open</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Documents</a:t>
          </a:r>
        </a:p>
      </dsp:txBody>
      <dsp:txXfrm>
        <a:off x="10730819" y="2579198"/>
        <a:ext cx="692987" cy="404139"/>
      </dsp:txXfrm>
    </dsp:sp>
    <dsp:sp modelId="{31E41BA5-5B08-40FF-9325-FEFB7A6BB2AA}">
      <dsp:nvSpPr>
        <dsp:cNvPr id="0" name=""/>
        <dsp:cNvSpPr/>
      </dsp:nvSpPr>
      <dsp:spPr>
        <a:xfrm>
          <a:off x="10718246" y="3061955"/>
          <a:ext cx="718133" cy="429285"/>
        </a:xfrm>
        <a:prstGeom prst="roundRect">
          <a:avLst>
            <a:gd name="adj" fmla="val 10000"/>
          </a:avLst>
        </a:prstGeom>
        <a:gradFill rotWithShape="0">
          <a:gsLst>
            <a:gs pos="0">
              <a:schemeClr val="accent1">
                <a:alpha val="90000"/>
                <a:hueOff val="0"/>
                <a:satOff val="0"/>
                <a:lumOff val="0"/>
                <a:alphaOff val="-10462"/>
                <a:lumMod val="110000"/>
                <a:satMod val="105000"/>
                <a:tint val="67000"/>
              </a:schemeClr>
            </a:gs>
            <a:gs pos="50000">
              <a:schemeClr val="accent1">
                <a:alpha val="90000"/>
                <a:hueOff val="0"/>
                <a:satOff val="0"/>
                <a:lumOff val="0"/>
                <a:alphaOff val="-10462"/>
                <a:lumMod val="105000"/>
                <a:satMod val="103000"/>
                <a:tint val="73000"/>
              </a:schemeClr>
            </a:gs>
            <a:gs pos="100000">
              <a:schemeClr val="accent1">
                <a:alpha val="90000"/>
                <a:hueOff val="0"/>
                <a:satOff val="0"/>
                <a:lumOff val="0"/>
                <a:alphaOff val="-10462"/>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Items</a:t>
          </a:r>
        </a:p>
      </dsp:txBody>
      <dsp:txXfrm>
        <a:off x="10730819" y="3074528"/>
        <a:ext cx="692987" cy="404139"/>
      </dsp:txXfrm>
    </dsp:sp>
    <dsp:sp modelId="{FCF7F884-A6E4-404B-BF10-0D60AEAD0629}">
      <dsp:nvSpPr>
        <dsp:cNvPr id="0" name=""/>
        <dsp:cNvSpPr/>
      </dsp:nvSpPr>
      <dsp:spPr>
        <a:xfrm>
          <a:off x="10718246" y="3557284"/>
          <a:ext cx="718133" cy="429285"/>
        </a:xfrm>
        <a:prstGeom prst="roundRect">
          <a:avLst>
            <a:gd name="adj" fmla="val 10000"/>
          </a:avLst>
        </a:prstGeom>
        <a:gradFill rotWithShape="0">
          <a:gsLst>
            <a:gs pos="0">
              <a:schemeClr val="accent1">
                <a:alpha val="90000"/>
                <a:hueOff val="0"/>
                <a:satOff val="0"/>
                <a:lumOff val="0"/>
                <a:alphaOff val="-11077"/>
                <a:lumMod val="110000"/>
                <a:satMod val="105000"/>
                <a:tint val="67000"/>
              </a:schemeClr>
            </a:gs>
            <a:gs pos="50000">
              <a:schemeClr val="accent1">
                <a:alpha val="90000"/>
                <a:hueOff val="0"/>
                <a:satOff val="0"/>
                <a:lumOff val="0"/>
                <a:alphaOff val="-11077"/>
                <a:lumMod val="105000"/>
                <a:satMod val="103000"/>
                <a:tint val="73000"/>
              </a:schemeClr>
            </a:gs>
            <a:gs pos="100000">
              <a:schemeClr val="accent1">
                <a:alpha val="90000"/>
                <a:hueOff val="0"/>
                <a:satOff val="0"/>
                <a:lumOff val="0"/>
                <a:alphaOff val="-1107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Customers</a:t>
          </a:r>
        </a:p>
      </dsp:txBody>
      <dsp:txXfrm>
        <a:off x="10730819" y="3569857"/>
        <a:ext cx="692987" cy="404139"/>
      </dsp:txXfrm>
    </dsp:sp>
    <dsp:sp modelId="{FD7FD2E4-2A4A-41D0-A312-639AE90A24C6}">
      <dsp:nvSpPr>
        <dsp:cNvPr id="0" name=""/>
        <dsp:cNvSpPr/>
      </dsp:nvSpPr>
      <dsp:spPr>
        <a:xfrm>
          <a:off x="10718246" y="4052614"/>
          <a:ext cx="718133" cy="429285"/>
        </a:xfrm>
        <a:prstGeom prst="roundRect">
          <a:avLst>
            <a:gd name="adj" fmla="val 10000"/>
          </a:avLst>
        </a:prstGeom>
        <a:gradFill rotWithShape="0">
          <a:gsLst>
            <a:gs pos="0">
              <a:schemeClr val="accent1">
                <a:alpha val="90000"/>
                <a:hueOff val="0"/>
                <a:satOff val="0"/>
                <a:lumOff val="0"/>
                <a:alphaOff val="-11692"/>
                <a:lumMod val="110000"/>
                <a:satMod val="105000"/>
                <a:tint val="67000"/>
              </a:schemeClr>
            </a:gs>
            <a:gs pos="50000">
              <a:schemeClr val="accent1">
                <a:alpha val="90000"/>
                <a:hueOff val="0"/>
                <a:satOff val="0"/>
                <a:lumOff val="0"/>
                <a:alphaOff val="-11692"/>
                <a:lumMod val="105000"/>
                <a:satMod val="103000"/>
                <a:tint val="73000"/>
              </a:schemeClr>
            </a:gs>
            <a:gs pos="100000">
              <a:schemeClr val="accent1">
                <a:alpha val="90000"/>
                <a:hueOff val="0"/>
                <a:satOff val="0"/>
                <a:lumOff val="0"/>
                <a:alphaOff val="-11692"/>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Vendors</a:t>
          </a:r>
        </a:p>
      </dsp:txBody>
      <dsp:txXfrm>
        <a:off x="10730819" y="4065187"/>
        <a:ext cx="692987" cy="404139"/>
      </dsp:txXfrm>
    </dsp:sp>
    <dsp:sp modelId="{AE985EBC-F2D0-49BA-8BA4-71FC15740138}">
      <dsp:nvSpPr>
        <dsp:cNvPr id="0" name=""/>
        <dsp:cNvSpPr/>
      </dsp:nvSpPr>
      <dsp:spPr>
        <a:xfrm>
          <a:off x="10718246" y="4547943"/>
          <a:ext cx="718133" cy="429285"/>
        </a:xfrm>
        <a:prstGeom prst="roundRect">
          <a:avLst>
            <a:gd name="adj" fmla="val 10000"/>
          </a:avLst>
        </a:prstGeom>
        <a:gradFill rotWithShape="0">
          <a:gsLst>
            <a:gs pos="0">
              <a:schemeClr val="accent1">
                <a:alpha val="90000"/>
                <a:hueOff val="0"/>
                <a:satOff val="0"/>
                <a:lumOff val="0"/>
                <a:alphaOff val="-12308"/>
                <a:lumMod val="110000"/>
                <a:satMod val="105000"/>
                <a:tint val="67000"/>
              </a:schemeClr>
            </a:gs>
            <a:gs pos="50000">
              <a:schemeClr val="accent1">
                <a:alpha val="90000"/>
                <a:hueOff val="0"/>
                <a:satOff val="0"/>
                <a:lumOff val="0"/>
                <a:alphaOff val="-12308"/>
                <a:lumMod val="105000"/>
                <a:satMod val="103000"/>
                <a:tint val="73000"/>
              </a:schemeClr>
            </a:gs>
            <a:gs pos="100000">
              <a:schemeClr val="accent1">
                <a:alpha val="90000"/>
                <a:hueOff val="0"/>
                <a:satOff val="0"/>
                <a:lumOff val="0"/>
                <a:alphaOff val="-12308"/>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Members</a:t>
          </a:r>
        </a:p>
      </dsp:txBody>
      <dsp:txXfrm>
        <a:off x="10730819" y="4560516"/>
        <a:ext cx="692987" cy="404139"/>
      </dsp:txXfrm>
    </dsp:sp>
    <dsp:sp modelId="{1B19C7B7-B620-48B9-ADC9-725F68F7D21F}">
      <dsp:nvSpPr>
        <dsp:cNvPr id="0" name=""/>
        <dsp:cNvSpPr/>
      </dsp:nvSpPr>
      <dsp:spPr>
        <a:xfrm>
          <a:off x="2901762" y="0"/>
          <a:ext cx="897666" cy="5242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dirty="0">
              <a:latin typeface="Segoe UI" panose="020B0502040204020203" pitchFamily="34" charset="0"/>
              <a:cs typeface="Segoe UI" panose="020B0502040204020203" pitchFamily="34" charset="0"/>
            </a:rPr>
            <a:t>ERP</a:t>
          </a:r>
        </a:p>
      </dsp:txBody>
      <dsp:txXfrm>
        <a:off x="2901762" y="0"/>
        <a:ext cx="897666" cy="1572767"/>
      </dsp:txXfrm>
    </dsp:sp>
    <dsp:sp modelId="{AF1E21FA-E6C7-412A-9D17-16ACA85555BE}">
      <dsp:nvSpPr>
        <dsp:cNvPr id="0" name=""/>
        <dsp:cNvSpPr/>
      </dsp:nvSpPr>
      <dsp:spPr>
        <a:xfrm>
          <a:off x="2991529" y="1575966"/>
          <a:ext cx="718133" cy="429285"/>
        </a:xfrm>
        <a:prstGeom prst="roundRect">
          <a:avLst>
            <a:gd name="adj" fmla="val 10000"/>
          </a:avLst>
        </a:prstGeom>
        <a:gradFill rotWithShape="0">
          <a:gsLst>
            <a:gs pos="0">
              <a:schemeClr val="accent1">
                <a:alpha val="90000"/>
                <a:hueOff val="0"/>
                <a:satOff val="0"/>
                <a:lumOff val="0"/>
                <a:alphaOff val="-12923"/>
                <a:lumMod val="110000"/>
                <a:satMod val="105000"/>
                <a:tint val="67000"/>
              </a:schemeClr>
            </a:gs>
            <a:gs pos="50000">
              <a:schemeClr val="accent1">
                <a:alpha val="90000"/>
                <a:hueOff val="0"/>
                <a:satOff val="0"/>
                <a:lumOff val="0"/>
                <a:alphaOff val="-12923"/>
                <a:lumMod val="105000"/>
                <a:satMod val="103000"/>
                <a:tint val="73000"/>
              </a:schemeClr>
            </a:gs>
            <a:gs pos="100000">
              <a:schemeClr val="accent1">
                <a:alpha val="90000"/>
                <a:hueOff val="0"/>
                <a:satOff val="0"/>
                <a:lumOff val="0"/>
                <a:alphaOff val="-1292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G/L</a:t>
          </a:r>
        </a:p>
      </dsp:txBody>
      <dsp:txXfrm>
        <a:off x="3004102" y="1588539"/>
        <a:ext cx="692987" cy="404139"/>
      </dsp:txXfrm>
    </dsp:sp>
    <dsp:sp modelId="{EFB1CEB8-9D32-4932-98F8-A76D7F47B535}">
      <dsp:nvSpPr>
        <dsp:cNvPr id="0" name=""/>
        <dsp:cNvSpPr/>
      </dsp:nvSpPr>
      <dsp:spPr>
        <a:xfrm>
          <a:off x="2991529" y="2071296"/>
          <a:ext cx="718133" cy="429285"/>
        </a:xfrm>
        <a:prstGeom prst="roundRect">
          <a:avLst>
            <a:gd name="adj" fmla="val 10000"/>
          </a:avLst>
        </a:prstGeom>
        <a:gradFill rotWithShape="0">
          <a:gsLst>
            <a:gs pos="0">
              <a:schemeClr val="accent1">
                <a:alpha val="90000"/>
                <a:hueOff val="0"/>
                <a:satOff val="0"/>
                <a:lumOff val="0"/>
                <a:alphaOff val="-13538"/>
                <a:lumMod val="110000"/>
                <a:satMod val="105000"/>
                <a:tint val="67000"/>
              </a:schemeClr>
            </a:gs>
            <a:gs pos="50000">
              <a:schemeClr val="accent1">
                <a:alpha val="90000"/>
                <a:hueOff val="0"/>
                <a:satOff val="0"/>
                <a:lumOff val="0"/>
                <a:alphaOff val="-13538"/>
                <a:lumMod val="105000"/>
                <a:satMod val="103000"/>
                <a:tint val="73000"/>
              </a:schemeClr>
            </a:gs>
            <a:gs pos="100000">
              <a:schemeClr val="accent1">
                <a:alpha val="90000"/>
                <a:hueOff val="0"/>
                <a:satOff val="0"/>
                <a:lumOff val="0"/>
                <a:alphaOff val="-13538"/>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Cash </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Management</a:t>
          </a:r>
        </a:p>
      </dsp:txBody>
      <dsp:txXfrm>
        <a:off x="3004102" y="2083869"/>
        <a:ext cx="692987" cy="404139"/>
      </dsp:txXfrm>
    </dsp:sp>
    <dsp:sp modelId="{7FDE5056-C870-41A3-A778-36A5BBCB7276}">
      <dsp:nvSpPr>
        <dsp:cNvPr id="0" name=""/>
        <dsp:cNvSpPr/>
      </dsp:nvSpPr>
      <dsp:spPr>
        <a:xfrm>
          <a:off x="2991529" y="2566625"/>
          <a:ext cx="718133" cy="429285"/>
        </a:xfrm>
        <a:prstGeom prst="roundRect">
          <a:avLst>
            <a:gd name="adj" fmla="val 10000"/>
          </a:avLst>
        </a:prstGeom>
        <a:gradFill rotWithShape="0">
          <a:gsLst>
            <a:gs pos="0">
              <a:schemeClr val="accent1">
                <a:alpha val="90000"/>
                <a:hueOff val="0"/>
                <a:satOff val="0"/>
                <a:lumOff val="0"/>
                <a:alphaOff val="-14154"/>
                <a:lumMod val="110000"/>
                <a:satMod val="105000"/>
                <a:tint val="67000"/>
              </a:schemeClr>
            </a:gs>
            <a:gs pos="50000">
              <a:schemeClr val="accent1">
                <a:alpha val="90000"/>
                <a:hueOff val="0"/>
                <a:satOff val="0"/>
                <a:lumOff val="0"/>
                <a:alphaOff val="-14154"/>
                <a:lumMod val="105000"/>
                <a:satMod val="103000"/>
                <a:tint val="73000"/>
              </a:schemeClr>
            </a:gs>
            <a:gs pos="100000">
              <a:schemeClr val="accent1">
                <a:alpha val="90000"/>
                <a:hueOff val="0"/>
                <a:satOff val="0"/>
                <a:lumOff val="0"/>
                <a:alphaOff val="-14154"/>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Cost </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Accounting</a:t>
          </a:r>
        </a:p>
      </dsp:txBody>
      <dsp:txXfrm>
        <a:off x="3004102" y="2579198"/>
        <a:ext cx="692987" cy="404139"/>
      </dsp:txXfrm>
    </dsp:sp>
    <dsp:sp modelId="{94829F4F-E422-4E6B-B1FE-4C98E22B4707}">
      <dsp:nvSpPr>
        <dsp:cNvPr id="0" name=""/>
        <dsp:cNvSpPr/>
      </dsp:nvSpPr>
      <dsp:spPr>
        <a:xfrm>
          <a:off x="2991529" y="3061955"/>
          <a:ext cx="718133" cy="429285"/>
        </a:xfrm>
        <a:prstGeom prst="roundRect">
          <a:avLst>
            <a:gd name="adj" fmla="val 10000"/>
          </a:avLst>
        </a:prstGeom>
        <a:gradFill rotWithShape="0">
          <a:gsLst>
            <a:gs pos="0">
              <a:schemeClr val="accent1">
                <a:alpha val="90000"/>
                <a:hueOff val="0"/>
                <a:satOff val="0"/>
                <a:lumOff val="0"/>
                <a:alphaOff val="-14769"/>
                <a:lumMod val="110000"/>
                <a:satMod val="105000"/>
                <a:tint val="67000"/>
              </a:schemeClr>
            </a:gs>
            <a:gs pos="50000">
              <a:schemeClr val="accent1">
                <a:alpha val="90000"/>
                <a:hueOff val="0"/>
                <a:satOff val="0"/>
                <a:lumOff val="0"/>
                <a:alphaOff val="-14769"/>
                <a:lumMod val="105000"/>
                <a:satMod val="103000"/>
                <a:tint val="73000"/>
              </a:schemeClr>
            </a:gs>
            <a:gs pos="100000">
              <a:schemeClr val="accent1">
                <a:alpha val="90000"/>
                <a:hueOff val="0"/>
                <a:satOff val="0"/>
                <a:lumOff val="0"/>
                <a:alphaOff val="-14769"/>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Account </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Receivables</a:t>
          </a:r>
        </a:p>
      </dsp:txBody>
      <dsp:txXfrm>
        <a:off x="3004102" y="3074528"/>
        <a:ext cx="692987" cy="404139"/>
      </dsp:txXfrm>
    </dsp:sp>
    <dsp:sp modelId="{517B840B-0283-4005-A104-B6393B450AF1}">
      <dsp:nvSpPr>
        <dsp:cNvPr id="0" name=""/>
        <dsp:cNvSpPr/>
      </dsp:nvSpPr>
      <dsp:spPr>
        <a:xfrm>
          <a:off x="2991529" y="3557284"/>
          <a:ext cx="718133" cy="429285"/>
        </a:xfrm>
        <a:prstGeom prst="roundRect">
          <a:avLst>
            <a:gd name="adj" fmla="val 10000"/>
          </a:avLst>
        </a:prstGeom>
        <a:gradFill rotWithShape="0">
          <a:gsLst>
            <a:gs pos="0">
              <a:schemeClr val="accent1">
                <a:alpha val="90000"/>
                <a:hueOff val="0"/>
                <a:satOff val="0"/>
                <a:lumOff val="0"/>
                <a:alphaOff val="-15385"/>
                <a:lumMod val="110000"/>
                <a:satMod val="105000"/>
                <a:tint val="67000"/>
              </a:schemeClr>
            </a:gs>
            <a:gs pos="50000">
              <a:schemeClr val="accent1">
                <a:alpha val="90000"/>
                <a:hueOff val="0"/>
                <a:satOff val="0"/>
                <a:lumOff val="0"/>
                <a:alphaOff val="-15385"/>
                <a:lumMod val="105000"/>
                <a:satMod val="103000"/>
                <a:tint val="73000"/>
              </a:schemeClr>
            </a:gs>
            <a:gs pos="100000">
              <a:schemeClr val="accent1">
                <a:alpha val="90000"/>
                <a:hueOff val="0"/>
                <a:satOff val="0"/>
                <a:lumOff val="0"/>
                <a:alphaOff val="-15385"/>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Account </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Payables</a:t>
          </a:r>
        </a:p>
      </dsp:txBody>
      <dsp:txXfrm>
        <a:off x="3004102" y="3569857"/>
        <a:ext cx="692987" cy="404139"/>
      </dsp:txXfrm>
    </dsp:sp>
    <dsp:sp modelId="{0A58BFB1-99A3-4B0D-B5DC-C37553E7FB10}">
      <dsp:nvSpPr>
        <dsp:cNvPr id="0" name=""/>
        <dsp:cNvSpPr/>
      </dsp:nvSpPr>
      <dsp:spPr>
        <a:xfrm>
          <a:off x="2991529" y="4052614"/>
          <a:ext cx="718133" cy="429285"/>
        </a:xfrm>
        <a:prstGeom prst="roundRect">
          <a:avLst>
            <a:gd name="adj" fmla="val 10000"/>
          </a:avLst>
        </a:prstGeom>
        <a:gradFill rotWithShape="0">
          <a:gsLst>
            <a:gs pos="0">
              <a:schemeClr val="accent1">
                <a:alpha val="90000"/>
                <a:hueOff val="0"/>
                <a:satOff val="0"/>
                <a:lumOff val="0"/>
                <a:alphaOff val="-16000"/>
                <a:lumMod val="110000"/>
                <a:satMod val="105000"/>
                <a:tint val="67000"/>
              </a:schemeClr>
            </a:gs>
            <a:gs pos="50000">
              <a:schemeClr val="accent1">
                <a:alpha val="90000"/>
                <a:hueOff val="0"/>
                <a:satOff val="0"/>
                <a:lumOff val="0"/>
                <a:alphaOff val="-16000"/>
                <a:lumMod val="105000"/>
                <a:satMod val="103000"/>
                <a:tint val="73000"/>
              </a:schemeClr>
            </a:gs>
            <a:gs pos="100000">
              <a:schemeClr val="accent1">
                <a:alpha val="90000"/>
                <a:hueOff val="0"/>
                <a:satOff val="0"/>
                <a:lumOff val="0"/>
                <a:alphaOff val="-16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Fixed </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Assets</a:t>
          </a:r>
        </a:p>
      </dsp:txBody>
      <dsp:txXfrm>
        <a:off x="3004102" y="4065187"/>
        <a:ext cx="692987" cy="404139"/>
      </dsp:txXfrm>
    </dsp:sp>
    <dsp:sp modelId="{79FECED4-163C-4643-B13A-6699CD7EE6B5}">
      <dsp:nvSpPr>
        <dsp:cNvPr id="0" name=""/>
        <dsp:cNvSpPr/>
      </dsp:nvSpPr>
      <dsp:spPr>
        <a:xfrm>
          <a:off x="2991529" y="4547943"/>
          <a:ext cx="718133" cy="429285"/>
        </a:xfrm>
        <a:prstGeom prst="roundRect">
          <a:avLst>
            <a:gd name="adj" fmla="val 10000"/>
          </a:avLst>
        </a:prstGeom>
        <a:gradFill rotWithShape="0">
          <a:gsLst>
            <a:gs pos="0">
              <a:schemeClr val="accent1">
                <a:alpha val="90000"/>
                <a:hueOff val="0"/>
                <a:satOff val="0"/>
                <a:lumOff val="0"/>
                <a:alphaOff val="-16615"/>
                <a:lumMod val="110000"/>
                <a:satMod val="105000"/>
                <a:tint val="67000"/>
              </a:schemeClr>
            </a:gs>
            <a:gs pos="50000">
              <a:schemeClr val="accent1">
                <a:alpha val="90000"/>
                <a:hueOff val="0"/>
                <a:satOff val="0"/>
                <a:lumOff val="0"/>
                <a:alphaOff val="-16615"/>
                <a:lumMod val="105000"/>
                <a:satMod val="103000"/>
                <a:tint val="73000"/>
              </a:schemeClr>
            </a:gs>
            <a:gs pos="100000">
              <a:schemeClr val="accent1">
                <a:alpha val="90000"/>
                <a:hueOff val="0"/>
                <a:satOff val="0"/>
                <a:lumOff val="0"/>
                <a:alphaOff val="-16615"/>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Inventory</a:t>
          </a:r>
        </a:p>
      </dsp:txBody>
      <dsp:txXfrm>
        <a:off x="3004102" y="4560516"/>
        <a:ext cx="692987" cy="404139"/>
      </dsp:txXfrm>
    </dsp:sp>
    <dsp:sp modelId="{7D948B6B-A546-4908-9CD7-09BECC1ED49A}">
      <dsp:nvSpPr>
        <dsp:cNvPr id="0" name=""/>
        <dsp:cNvSpPr/>
      </dsp:nvSpPr>
      <dsp:spPr>
        <a:xfrm>
          <a:off x="3866754" y="0"/>
          <a:ext cx="897666" cy="5242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dirty="0">
              <a:latin typeface="Segoe UI" panose="020B0502040204020203" pitchFamily="34" charset="0"/>
              <a:cs typeface="Segoe UI" panose="020B0502040204020203" pitchFamily="34" charset="0"/>
            </a:rPr>
            <a:t>Assortment</a:t>
          </a:r>
          <a:br>
            <a:rPr lang="en-US" sz="1000" b="0" i="0" kern="1200" dirty="0">
              <a:latin typeface="Segoe UI" panose="020B0502040204020203" pitchFamily="34" charset="0"/>
              <a:cs typeface="Segoe UI" panose="020B0502040204020203" pitchFamily="34" charset="0"/>
            </a:rPr>
          </a:br>
          <a:r>
            <a:rPr lang="en-US" sz="1000" b="0" i="0" kern="1200" dirty="0">
              <a:latin typeface="Segoe UI" panose="020B0502040204020203" pitchFamily="34" charset="0"/>
              <a:cs typeface="Segoe UI" panose="020B0502040204020203" pitchFamily="34" charset="0"/>
            </a:rPr>
            <a:t>Management</a:t>
          </a:r>
        </a:p>
      </dsp:txBody>
      <dsp:txXfrm>
        <a:off x="3866754" y="0"/>
        <a:ext cx="897666" cy="1572767"/>
      </dsp:txXfrm>
    </dsp:sp>
    <dsp:sp modelId="{5214C292-13C3-4A02-98A2-89C744FF929C}">
      <dsp:nvSpPr>
        <dsp:cNvPr id="0" name=""/>
        <dsp:cNvSpPr/>
      </dsp:nvSpPr>
      <dsp:spPr>
        <a:xfrm>
          <a:off x="3956520" y="1573023"/>
          <a:ext cx="718133" cy="503328"/>
        </a:xfrm>
        <a:prstGeom prst="roundRect">
          <a:avLst>
            <a:gd name="adj" fmla="val 10000"/>
          </a:avLst>
        </a:prstGeom>
        <a:gradFill rotWithShape="0">
          <a:gsLst>
            <a:gs pos="0">
              <a:schemeClr val="accent1">
                <a:alpha val="90000"/>
                <a:hueOff val="0"/>
                <a:satOff val="0"/>
                <a:lumOff val="0"/>
                <a:alphaOff val="-17231"/>
                <a:lumMod val="110000"/>
                <a:satMod val="105000"/>
                <a:tint val="67000"/>
              </a:schemeClr>
            </a:gs>
            <a:gs pos="50000">
              <a:schemeClr val="accent1">
                <a:alpha val="90000"/>
                <a:hueOff val="0"/>
                <a:satOff val="0"/>
                <a:lumOff val="0"/>
                <a:alphaOff val="-17231"/>
                <a:lumMod val="105000"/>
                <a:satMod val="103000"/>
                <a:tint val="73000"/>
              </a:schemeClr>
            </a:gs>
            <a:gs pos="100000">
              <a:schemeClr val="accent1">
                <a:alpha val="90000"/>
                <a:hueOff val="0"/>
                <a:satOff val="0"/>
                <a:lumOff val="0"/>
                <a:alphaOff val="-17231"/>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Assortment</a:t>
          </a:r>
        </a:p>
      </dsp:txBody>
      <dsp:txXfrm>
        <a:off x="3971262" y="1587765"/>
        <a:ext cx="688649" cy="473844"/>
      </dsp:txXfrm>
    </dsp:sp>
    <dsp:sp modelId="{CEAE07A6-DB0F-4AA4-9D98-BDE1EE47040F}">
      <dsp:nvSpPr>
        <dsp:cNvPr id="0" name=""/>
        <dsp:cNvSpPr/>
      </dsp:nvSpPr>
      <dsp:spPr>
        <a:xfrm>
          <a:off x="3956520" y="2153787"/>
          <a:ext cx="718133" cy="503328"/>
        </a:xfrm>
        <a:prstGeom prst="roundRect">
          <a:avLst>
            <a:gd name="adj" fmla="val 10000"/>
          </a:avLst>
        </a:prstGeom>
        <a:gradFill rotWithShape="0">
          <a:gsLst>
            <a:gs pos="0">
              <a:schemeClr val="accent1">
                <a:alpha val="90000"/>
                <a:hueOff val="0"/>
                <a:satOff val="0"/>
                <a:lumOff val="0"/>
                <a:alphaOff val="-17846"/>
                <a:lumMod val="110000"/>
                <a:satMod val="105000"/>
                <a:tint val="67000"/>
              </a:schemeClr>
            </a:gs>
            <a:gs pos="50000">
              <a:schemeClr val="accent1">
                <a:alpha val="90000"/>
                <a:hueOff val="0"/>
                <a:satOff val="0"/>
                <a:lumOff val="0"/>
                <a:alphaOff val="-17846"/>
                <a:lumMod val="105000"/>
                <a:satMod val="103000"/>
                <a:tint val="73000"/>
              </a:schemeClr>
            </a:gs>
            <a:gs pos="100000">
              <a:schemeClr val="accent1">
                <a:alpha val="90000"/>
                <a:hueOff val="0"/>
                <a:satOff val="0"/>
                <a:lumOff val="0"/>
                <a:alphaOff val="-17846"/>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Variants</a:t>
          </a:r>
        </a:p>
      </dsp:txBody>
      <dsp:txXfrm>
        <a:off x="3971262" y="2168529"/>
        <a:ext cx="688649" cy="473844"/>
      </dsp:txXfrm>
    </dsp:sp>
    <dsp:sp modelId="{BE2745E9-3A50-4293-8527-9394C0F9EBCC}">
      <dsp:nvSpPr>
        <dsp:cNvPr id="0" name=""/>
        <dsp:cNvSpPr/>
      </dsp:nvSpPr>
      <dsp:spPr>
        <a:xfrm>
          <a:off x="3956520" y="2734551"/>
          <a:ext cx="718133" cy="503328"/>
        </a:xfrm>
        <a:prstGeom prst="roundRect">
          <a:avLst>
            <a:gd name="adj" fmla="val 10000"/>
          </a:avLst>
        </a:prstGeom>
        <a:gradFill rotWithShape="0">
          <a:gsLst>
            <a:gs pos="0">
              <a:schemeClr val="accent1">
                <a:alpha val="90000"/>
                <a:hueOff val="0"/>
                <a:satOff val="0"/>
                <a:lumOff val="0"/>
                <a:alphaOff val="-18462"/>
                <a:lumMod val="110000"/>
                <a:satMod val="105000"/>
                <a:tint val="67000"/>
              </a:schemeClr>
            </a:gs>
            <a:gs pos="50000">
              <a:schemeClr val="accent1">
                <a:alpha val="90000"/>
                <a:hueOff val="0"/>
                <a:satOff val="0"/>
                <a:lumOff val="0"/>
                <a:alphaOff val="-18462"/>
                <a:lumMod val="105000"/>
                <a:satMod val="103000"/>
                <a:tint val="73000"/>
              </a:schemeClr>
            </a:gs>
            <a:gs pos="100000">
              <a:schemeClr val="accent1">
                <a:alpha val="90000"/>
                <a:hueOff val="0"/>
                <a:satOff val="0"/>
                <a:lumOff val="0"/>
                <a:alphaOff val="-18462"/>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Procurement</a:t>
          </a:r>
        </a:p>
      </dsp:txBody>
      <dsp:txXfrm>
        <a:off x="3971262" y="2749293"/>
        <a:ext cx="688649" cy="473844"/>
      </dsp:txXfrm>
    </dsp:sp>
    <dsp:sp modelId="{35EF5491-B961-45F9-BE43-9D65C4936D67}">
      <dsp:nvSpPr>
        <dsp:cNvPr id="0" name=""/>
        <dsp:cNvSpPr/>
      </dsp:nvSpPr>
      <dsp:spPr>
        <a:xfrm>
          <a:off x="3956520" y="3315315"/>
          <a:ext cx="718133" cy="503328"/>
        </a:xfrm>
        <a:prstGeom prst="roundRect">
          <a:avLst>
            <a:gd name="adj" fmla="val 10000"/>
          </a:avLst>
        </a:prstGeom>
        <a:gradFill rotWithShape="0">
          <a:gsLst>
            <a:gs pos="0">
              <a:schemeClr val="accent1">
                <a:alpha val="90000"/>
                <a:hueOff val="0"/>
                <a:satOff val="0"/>
                <a:lumOff val="0"/>
                <a:alphaOff val="-19077"/>
                <a:lumMod val="110000"/>
                <a:satMod val="105000"/>
                <a:tint val="67000"/>
              </a:schemeClr>
            </a:gs>
            <a:gs pos="50000">
              <a:schemeClr val="accent1">
                <a:alpha val="90000"/>
                <a:hueOff val="0"/>
                <a:satOff val="0"/>
                <a:lumOff val="0"/>
                <a:alphaOff val="-19077"/>
                <a:lumMod val="105000"/>
                <a:satMod val="103000"/>
                <a:tint val="73000"/>
              </a:schemeClr>
            </a:gs>
            <a:gs pos="100000">
              <a:schemeClr val="accent1">
                <a:alpha val="90000"/>
                <a:hueOff val="0"/>
                <a:satOff val="0"/>
                <a:lumOff val="0"/>
                <a:alphaOff val="-1907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Forecast</a:t>
          </a:r>
        </a:p>
      </dsp:txBody>
      <dsp:txXfrm>
        <a:off x="3971262" y="3330057"/>
        <a:ext cx="688649" cy="473844"/>
      </dsp:txXfrm>
    </dsp:sp>
    <dsp:sp modelId="{B9D208B5-77BA-4782-9826-AB8C0246B0A4}">
      <dsp:nvSpPr>
        <dsp:cNvPr id="0" name=""/>
        <dsp:cNvSpPr/>
      </dsp:nvSpPr>
      <dsp:spPr>
        <a:xfrm>
          <a:off x="3956520" y="3896079"/>
          <a:ext cx="718133" cy="503328"/>
        </a:xfrm>
        <a:prstGeom prst="roundRect">
          <a:avLst>
            <a:gd name="adj" fmla="val 10000"/>
          </a:avLst>
        </a:prstGeom>
        <a:gradFill rotWithShape="0">
          <a:gsLst>
            <a:gs pos="0">
              <a:schemeClr val="accent1">
                <a:alpha val="90000"/>
                <a:hueOff val="0"/>
                <a:satOff val="0"/>
                <a:lumOff val="0"/>
                <a:alphaOff val="-19692"/>
                <a:lumMod val="110000"/>
                <a:satMod val="105000"/>
                <a:tint val="67000"/>
              </a:schemeClr>
            </a:gs>
            <a:gs pos="50000">
              <a:schemeClr val="accent1">
                <a:alpha val="90000"/>
                <a:hueOff val="0"/>
                <a:satOff val="0"/>
                <a:lumOff val="0"/>
                <a:alphaOff val="-19692"/>
                <a:lumMod val="105000"/>
                <a:satMod val="103000"/>
                <a:tint val="73000"/>
              </a:schemeClr>
            </a:gs>
            <a:gs pos="100000">
              <a:schemeClr val="accent1">
                <a:alpha val="90000"/>
                <a:hueOff val="0"/>
                <a:satOff val="0"/>
                <a:lumOff val="0"/>
                <a:alphaOff val="-19692"/>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Open To Buy</a:t>
          </a:r>
        </a:p>
      </dsp:txBody>
      <dsp:txXfrm>
        <a:off x="3971262" y="3910821"/>
        <a:ext cx="688649" cy="473844"/>
      </dsp:txXfrm>
    </dsp:sp>
    <dsp:sp modelId="{ED91729D-EC44-4314-8B6D-7E86958E1BAA}">
      <dsp:nvSpPr>
        <dsp:cNvPr id="0" name=""/>
        <dsp:cNvSpPr/>
      </dsp:nvSpPr>
      <dsp:spPr>
        <a:xfrm>
          <a:off x="3956520" y="4476844"/>
          <a:ext cx="718133" cy="503328"/>
        </a:xfrm>
        <a:prstGeom prst="roundRect">
          <a:avLst>
            <a:gd name="adj" fmla="val 10000"/>
          </a:avLst>
        </a:prstGeom>
        <a:gradFill rotWithShape="0">
          <a:gsLst>
            <a:gs pos="0">
              <a:schemeClr val="accent1">
                <a:alpha val="90000"/>
                <a:hueOff val="0"/>
                <a:satOff val="0"/>
                <a:lumOff val="0"/>
                <a:alphaOff val="-20308"/>
                <a:lumMod val="110000"/>
                <a:satMod val="105000"/>
                <a:tint val="67000"/>
              </a:schemeClr>
            </a:gs>
            <a:gs pos="50000">
              <a:schemeClr val="accent1">
                <a:alpha val="90000"/>
                <a:hueOff val="0"/>
                <a:satOff val="0"/>
                <a:lumOff val="0"/>
                <a:alphaOff val="-20308"/>
                <a:lumMod val="105000"/>
                <a:satMod val="103000"/>
                <a:tint val="73000"/>
              </a:schemeClr>
            </a:gs>
            <a:gs pos="100000">
              <a:schemeClr val="accent1">
                <a:alpha val="90000"/>
                <a:hueOff val="0"/>
                <a:satOff val="0"/>
                <a:lumOff val="0"/>
                <a:alphaOff val="-20308"/>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ABC</a:t>
          </a:r>
        </a:p>
      </dsp:txBody>
      <dsp:txXfrm>
        <a:off x="3971262" y="4491586"/>
        <a:ext cx="688649" cy="473844"/>
      </dsp:txXfrm>
    </dsp:sp>
    <dsp:sp modelId="{4FDB53C1-D847-42D9-A7DC-5CF0EFBDB2D6}">
      <dsp:nvSpPr>
        <dsp:cNvPr id="0" name=""/>
        <dsp:cNvSpPr/>
      </dsp:nvSpPr>
      <dsp:spPr>
        <a:xfrm>
          <a:off x="4831745" y="0"/>
          <a:ext cx="897666" cy="5242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dirty="0">
              <a:latin typeface="Segoe UI" panose="020B0502040204020203" pitchFamily="34" charset="0"/>
              <a:cs typeface="Segoe UI" panose="020B0502040204020203" pitchFamily="34" charset="0"/>
            </a:rPr>
            <a:t>Promotions</a:t>
          </a:r>
          <a:br>
            <a:rPr lang="en-US" sz="1000" b="0" i="0" kern="1200" dirty="0">
              <a:latin typeface="Segoe UI" panose="020B0502040204020203" pitchFamily="34" charset="0"/>
              <a:cs typeface="Segoe UI" panose="020B0502040204020203" pitchFamily="34" charset="0"/>
            </a:rPr>
          </a:br>
          <a:r>
            <a:rPr lang="en-US" sz="1000" b="0" i="0" kern="1200" dirty="0">
              <a:latin typeface="Segoe UI" panose="020B0502040204020203" pitchFamily="34" charset="0"/>
              <a:cs typeface="Segoe UI" panose="020B0502040204020203" pitchFamily="34" charset="0"/>
            </a:rPr>
            <a:t>&amp; Price Management</a:t>
          </a:r>
        </a:p>
      </dsp:txBody>
      <dsp:txXfrm>
        <a:off x="4831745" y="0"/>
        <a:ext cx="897666" cy="1572767"/>
      </dsp:txXfrm>
    </dsp:sp>
    <dsp:sp modelId="{92411EEF-DA8A-498B-A98C-E6334D7716CD}">
      <dsp:nvSpPr>
        <dsp:cNvPr id="0" name=""/>
        <dsp:cNvSpPr/>
      </dsp:nvSpPr>
      <dsp:spPr>
        <a:xfrm>
          <a:off x="4921512" y="1572895"/>
          <a:ext cx="718133" cy="763728"/>
        </a:xfrm>
        <a:prstGeom prst="roundRect">
          <a:avLst>
            <a:gd name="adj" fmla="val 10000"/>
          </a:avLst>
        </a:prstGeom>
        <a:gradFill rotWithShape="0">
          <a:gsLst>
            <a:gs pos="0">
              <a:schemeClr val="accent1">
                <a:alpha val="90000"/>
                <a:hueOff val="0"/>
                <a:satOff val="0"/>
                <a:lumOff val="0"/>
                <a:alphaOff val="-20923"/>
                <a:lumMod val="110000"/>
                <a:satMod val="105000"/>
                <a:tint val="67000"/>
              </a:schemeClr>
            </a:gs>
            <a:gs pos="50000">
              <a:schemeClr val="accent1">
                <a:alpha val="90000"/>
                <a:hueOff val="0"/>
                <a:satOff val="0"/>
                <a:lumOff val="0"/>
                <a:alphaOff val="-20923"/>
                <a:lumMod val="105000"/>
                <a:satMod val="103000"/>
                <a:tint val="73000"/>
              </a:schemeClr>
            </a:gs>
            <a:gs pos="100000">
              <a:schemeClr val="accent1">
                <a:alpha val="90000"/>
                <a:hueOff val="0"/>
                <a:satOff val="0"/>
                <a:lumOff val="0"/>
                <a:alphaOff val="-2092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Price</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Strategy</a:t>
          </a:r>
        </a:p>
      </dsp:txBody>
      <dsp:txXfrm>
        <a:off x="4942545" y="1593928"/>
        <a:ext cx="676067" cy="721662"/>
      </dsp:txXfrm>
    </dsp:sp>
    <dsp:sp modelId="{FD501044-ACDB-4CF5-90C4-FDCC0F63BAE7}">
      <dsp:nvSpPr>
        <dsp:cNvPr id="0" name=""/>
        <dsp:cNvSpPr/>
      </dsp:nvSpPr>
      <dsp:spPr>
        <a:xfrm>
          <a:off x="4921512" y="2454120"/>
          <a:ext cx="718133" cy="763728"/>
        </a:xfrm>
        <a:prstGeom prst="roundRect">
          <a:avLst>
            <a:gd name="adj" fmla="val 10000"/>
          </a:avLst>
        </a:prstGeom>
        <a:gradFill rotWithShape="0">
          <a:gsLst>
            <a:gs pos="0">
              <a:schemeClr val="accent1">
                <a:alpha val="90000"/>
                <a:hueOff val="0"/>
                <a:satOff val="0"/>
                <a:lumOff val="0"/>
                <a:alphaOff val="-21538"/>
                <a:lumMod val="110000"/>
                <a:satMod val="105000"/>
                <a:tint val="67000"/>
              </a:schemeClr>
            </a:gs>
            <a:gs pos="50000">
              <a:schemeClr val="accent1">
                <a:alpha val="90000"/>
                <a:hueOff val="0"/>
                <a:satOff val="0"/>
                <a:lumOff val="0"/>
                <a:alphaOff val="-21538"/>
                <a:lumMod val="105000"/>
                <a:satMod val="103000"/>
                <a:tint val="73000"/>
              </a:schemeClr>
            </a:gs>
            <a:gs pos="100000">
              <a:schemeClr val="accent1">
                <a:alpha val="90000"/>
                <a:hueOff val="0"/>
                <a:satOff val="0"/>
                <a:lumOff val="0"/>
                <a:alphaOff val="-21538"/>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Periodic</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Discounts</a:t>
          </a:r>
        </a:p>
      </dsp:txBody>
      <dsp:txXfrm>
        <a:off x="4942545" y="2475153"/>
        <a:ext cx="676067" cy="721662"/>
      </dsp:txXfrm>
    </dsp:sp>
    <dsp:sp modelId="{9B198292-60E9-4DD2-BEBD-B5F8CF8DB41E}">
      <dsp:nvSpPr>
        <dsp:cNvPr id="0" name=""/>
        <dsp:cNvSpPr/>
      </dsp:nvSpPr>
      <dsp:spPr>
        <a:xfrm>
          <a:off x="4921512" y="3335346"/>
          <a:ext cx="718133" cy="763728"/>
        </a:xfrm>
        <a:prstGeom prst="roundRect">
          <a:avLst>
            <a:gd name="adj" fmla="val 10000"/>
          </a:avLst>
        </a:prstGeom>
        <a:gradFill rotWithShape="0">
          <a:gsLst>
            <a:gs pos="0">
              <a:schemeClr val="accent1">
                <a:alpha val="90000"/>
                <a:hueOff val="0"/>
                <a:satOff val="0"/>
                <a:lumOff val="0"/>
                <a:alphaOff val="-22154"/>
                <a:lumMod val="110000"/>
                <a:satMod val="105000"/>
                <a:tint val="67000"/>
              </a:schemeClr>
            </a:gs>
            <a:gs pos="50000">
              <a:schemeClr val="accent1">
                <a:alpha val="90000"/>
                <a:hueOff val="0"/>
                <a:satOff val="0"/>
                <a:lumOff val="0"/>
                <a:alphaOff val="-22154"/>
                <a:lumMod val="105000"/>
                <a:satMod val="103000"/>
                <a:tint val="73000"/>
              </a:schemeClr>
            </a:gs>
            <a:gs pos="100000">
              <a:schemeClr val="accent1">
                <a:alpha val="90000"/>
                <a:hueOff val="0"/>
                <a:satOff val="0"/>
                <a:lumOff val="0"/>
                <a:alphaOff val="-22154"/>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Coupons</a:t>
          </a:r>
        </a:p>
      </dsp:txBody>
      <dsp:txXfrm>
        <a:off x="4942545" y="3356379"/>
        <a:ext cx="676067" cy="721662"/>
      </dsp:txXfrm>
    </dsp:sp>
    <dsp:sp modelId="{891AD60A-90E5-439A-94E8-B9506F2CEA80}">
      <dsp:nvSpPr>
        <dsp:cNvPr id="0" name=""/>
        <dsp:cNvSpPr/>
      </dsp:nvSpPr>
      <dsp:spPr>
        <a:xfrm>
          <a:off x="4921512" y="4216572"/>
          <a:ext cx="718133" cy="763728"/>
        </a:xfrm>
        <a:prstGeom prst="roundRect">
          <a:avLst>
            <a:gd name="adj" fmla="val 10000"/>
          </a:avLst>
        </a:prstGeom>
        <a:gradFill rotWithShape="0">
          <a:gsLst>
            <a:gs pos="0">
              <a:schemeClr val="accent1">
                <a:alpha val="90000"/>
                <a:hueOff val="0"/>
                <a:satOff val="0"/>
                <a:lumOff val="0"/>
                <a:alphaOff val="-22769"/>
                <a:lumMod val="110000"/>
                <a:satMod val="105000"/>
                <a:tint val="67000"/>
              </a:schemeClr>
            </a:gs>
            <a:gs pos="50000">
              <a:schemeClr val="accent1">
                <a:alpha val="90000"/>
                <a:hueOff val="0"/>
                <a:satOff val="0"/>
                <a:lumOff val="0"/>
                <a:alphaOff val="-22769"/>
                <a:lumMod val="105000"/>
                <a:satMod val="103000"/>
                <a:tint val="73000"/>
              </a:schemeClr>
            </a:gs>
            <a:gs pos="100000">
              <a:schemeClr val="accent1">
                <a:alpha val="90000"/>
                <a:hueOff val="0"/>
                <a:satOff val="0"/>
                <a:lumOff val="0"/>
                <a:alphaOff val="-22769"/>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Frequent </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Buyer</a:t>
          </a:r>
        </a:p>
      </dsp:txBody>
      <dsp:txXfrm>
        <a:off x="4942545" y="4237605"/>
        <a:ext cx="676067" cy="721662"/>
      </dsp:txXfrm>
    </dsp:sp>
    <dsp:sp modelId="{38DECC91-9FF5-4193-9013-C5323F79F5C2}">
      <dsp:nvSpPr>
        <dsp:cNvPr id="0" name=""/>
        <dsp:cNvSpPr/>
      </dsp:nvSpPr>
      <dsp:spPr>
        <a:xfrm>
          <a:off x="5796736" y="0"/>
          <a:ext cx="897666" cy="5242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dirty="0">
              <a:latin typeface="Segoe UI" panose="020B0502040204020203" pitchFamily="34" charset="0"/>
              <a:cs typeface="Segoe UI" panose="020B0502040204020203" pitchFamily="34" charset="0"/>
            </a:rPr>
            <a:t>Loyalty or </a:t>
          </a:r>
          <a:br>
            <a:rPr lang="en-US" sz="1000" b="0" i="0" kern="1200" dirty="0">
              <a:latin typeface="Segoe UI" panose="020B0502040204020203" pitchFamily="34" charset="0"/>
              <a:cs typeface="Segoe UI" panose="020B0502040204020203" pitchFamily="34" charset="0"/>
            </a:rPr>
          </a:br>
          <a:r>
            <a:rPr lang="en-US" sz="1000" b="0" i="0" kern="1200" dirty="0">
              <a:latin typeface="Segoe UI" panose="020B0502040204020203" pitchFamily="34" charset="0"/>
              <a:cs typeface="Segoe UI" panose="020B0502040204020203" pitchFamily="34" charset="0"/>
            </a:rPr>
            <a:t>Member</a:t>
          </a:r>
          <a:br>
            <a:rPr lang="en-US" sz="1000" b="0" i="0" kern="1200" dirty="0">
              <a:latin typeface="Segoe UI" panose="020B0502040204020203" pitchFamily="34" charset="0"/>
              <a:cs typeface="Segoe UI" panose="020B0502040204020203" pitchFamily="34" charset="0"/>
            </a:rPr>
          </a:br>
          <a:r>
            <a:rPr lang="en-US" sz="1000" b="0" i="0" kern="1200" dirty="0">
              <a:latin typeface="Segoe UI" panose="020B0502040204020203" pitchFamily="34" charset="0"/>
              <a:cs typeface="Segoe UI" panose="020B0502040204020203" pitchFamily="34" charset="0"/>
            </a:rPr>
            <a:t>Management</a:t>
          </a:r>
        </a:p>
      </dsp:txBody>
      <dsp:txXfrm>
        <a:off x="5796736" y="0"/>
        <a:ext cx="897666" cy="1572767"/>
      </dsp:txXfrm>
    </dsp:sp>
    <dsp:sp modelId="{578E5752-0320-40BF-8656-8F7E8114CAE1}">
      <dsp:nvSpPr>
        <dsp:cNvPr id="0" name=""/>
        <dsp:cNvSpPr/>
      </dsp:nvSpPr>
      <dsp:spPr>
        <a:xfrm>
          <a:off x="5886503" y="1572895"/>
          <a:ext cx="718133" cy="763728"/>
        </a:xfrm>
        <a:prstGeom prst="roundRect">
          <a:avLst>
            <a:gd name="adj" fmla="val 10000"/>
          </a:avLst>
        </a:prstGeom>
        <a:gradFill rotWithShape="0">
          <a:gsLst>
            <a:gs pos="0">
              <a:schemeClr val="accent1">
                <a:alpha val="90000"/>
                <a:hueOff val="0"/>
                <a:satOff val="0"/>
                <a:lumOff val="0"/>
                <a:alphaOff val="-23385"/>
                <a:lumMod val="110000"/>
                <a:satMod val="105000"/>
                <a:tint val="67000"/>
              </a:schemeClr>
            </a:gs>
            <a:gs pos="50000">
              <a:schemeClr val="accent1">
                <a:alpha val="90000"/>
                <a:hueOff val="0"/>
                <a:satOff val="0"/>
                <a:lumOff val="0"/>
                <a:alphaOff val="-23385"/>
                <a:lumMod val="105000"/>
                <a:satMod val="103000"/>
                <a:tint val="73000"/>
              </a:schemeClr>
            </a:gs>
            <a:gs pos="100000">
              <a:schemeClr val="accent1">
                <a:alpha val="90000"/>
                <a:hueOff val="0"/>
                <a:satOff val="0"/>
                <a:lumOff val="0"/>
                <a:alphaOff val="-23385"/>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Clubs &amp; </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Schemes</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Accounts &amp; Members</a:t>
          </a:r>
        </a:p>
      </dsp:txBody>
      <dsp:txXfrm>
        <a:off x="5907536" y="1593928"/>
        <a:ext cx="676067" cy="721662"/>
      </dsp:txXfrm>
    </dsp:sp>
    <dsp:sp modelId="{58BE38E2-974B-466D-BDD1-ACDB336D13F1}">
      <dsp:nvSpPr>
        <dsp:cNvPr id="0" name=""/>
        <dsp:cNvSpPr/>
      </dsp:nvSpPr>
      <dsp:spPr>
        <a:xfrm>
          <a:off x="5886503" y="2454120"/>
          <a:ext cx="718133" cy="763728"/>
        </a:xfrm>
        <a:prstGeom prst="roundRect">
          <a:avLst>
            <a:gd name="adj" fmla="val 10000"/>
          </a:avLst>
        </a:prstGeom>
        <a:gradFill rotWithShape="0">
          <a:gsLst>
            <a:gs pos="0">
              <a:schemeClr val="accent1">
                <a:alpha val="90000"/>
                <a:hueOff val="0"/>
                <a:satOff val="0"/>
                <a:lumOff val="0"/>
                <a:alphaOff val="-24000"/>
                <a:lumMod val="110000"/>
                <a:satMod val="105000"/>
                <a:tint val="67000"/>
              </a:schemeClr>
            </a:gs>
            <a:gs pos="50000">
              <a:schemeClr val="accent1">
                <a:alpha val="90000"/>
                <a:hueOff val="0"/>
                <a:satOff val="0"/>
                <a:lumOff val="0"/>
                <a:alphaOff val="-24000"/>
                <a:lumMod val="105000"/>
                <a:satMod val="103000"/>
                <a:tint val="73000"/>
              </a:schemeClr>
            </a:gs>
            <a:gs pos="100000">
              <a:schemeClr val="accent1">
                <a:alpha val="90000"/>
                <a:hueOff val="0"/>
                <a:satOff val="0"/>
                <a:lumOff val="0"/>
                <a:alphaOff val="-24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Onboarding</a:t>
          </a:r>
        </a:p>
      </dsp:txBody>
      <dsp:txXfrm>
        <a:off x="5907536" y="2475153"/>
        <a:ext cx="676067" cy="721662"/>
      </dsp:txXfrm>
    </dsp:sp>
    <dsp:sp modelId="{8D2EFB72-CA6F-4D5D-AE2C-2303EC0E3D74}">
      <dsp:nvSpPr>
        <dsp:cNvPr id="0" name=""/>
        <dsp:cNvSpPr/>
      </dsp:nvSpPr>
      <dsp:spPr>
        <a:xfrm>
          <a:off x="5886503" y="3335346"/>
          <a:ext cx="718133" cy="763728"/>
        </a:xfrm>
        <a:prstGeom prst="roundRect">
          <a:avLst>
            <a:gd name="adj" fmla="val 10000"/>
          </a:avLst>
        </a:prstGeom>
        <a:gradFill rotWithShape="0">
          <a:gsLst>
            <a:gs pos="0">
              <a:schemeClr val="accent1">
                <a:alpha val="90000"/>
                <a:hueOff val="0"/>
                <a:satOff val="0"/>
                <a:lumOff val="0"/>
                <a:alphaOff val="-24615"/>
                <a:lumMod val="110000"/>
                <a:satMod val="105000"/>
                <a:tint val="67000"/>
              </a:schemeClr>
            </a:gs>
            <a:gs pos="50000">
              <a:schemeClr val="accent1">
                <a:alpha val="90000"/>
                <a:hueOff val="0"/>
                <a:satOff val="0"/>
                <a:lumOff val="0"/>
                <a:alphaOff val="-24615"/>
                <a:lumMod val="105000"/>
                <a:satMod val="103000"/>
                <a:tint val="73000"/>
              </a:schemeClr>
            </a:gs>
            <a:gs pos="100000">
              <a:schemeClr val="accent1">
                <a:alpha val="90000"/>
                <a:hueOff val="0"/>
                <a:satOff val="0"/>
                <a:lumOff val="0"/>
                <a:alphaOff val="-24615"/>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Channels</a:t>
          </a:r>
        </a:p>
      </dsp:txBody>
      <dsp:txXfrm>
        <a:off x="5907536" y="3356379"/>
        <a:ext cx="676067" cy="721662"/>
      </dsp:txXfrm>
    </dsp:sp>
    <dsp:sp modelId="{3B1EEA99-EF1F-4630-965B-75DB2406914F}">
      <dsp:nvSpPr>
        <dsp:cNvPr id="0" name=""/>
        <dsp:cNvSpPr/>
      </dsp:nvSpPr>
      <dsp:spPr>
        <a:xfrm>
          <a:off x="5886503" y="4216572"/>
          <a:ext cx="718133" cy="763728"/>
        </a:xfrm>
        <a:prstGeom prst="roundRect">
          <a:avLst>
            <a:gd name="adj" fmla="val 10000"/>
          </a:avLst>
        </a:prstGeom>
        <a:gradFill rotWithShape="0">
          <a:gsLst>
            <a:gs pos="0">
              <a:schemeClr val="accent1">
                <a:alpha val="90000"/>
                <a:hueOff val="0"/>
                <a:satOff val="0"/>
                <a:lumOff val="0"/>
                <a:alphaOff val="-25231"/>
                <a:lumMod val="110000"/>
                <a:satMod val="105000"/>
                <a:tint val="67000"/>
              </a:schemeClr>
            </a:gs>
            <a:gs pos="50000">
              <a:schemeClr val="accent1">
                <a:alpha val="90000"/>
                <a:hueOff val="0"/>
                <a:satOff val="0"/>
                <a:lumOff val="0"/>
                <a:alphaOff val="-25231"/>
                <a:lumMod val="105000"/>
                <a:satMod val="103000"/>
                <a:tint val="73000"/>
              </a:schemeClr>
            </a:gs>
            <a:gs pos="100000">
              <a:schemeClr val="accent1">
                <a:alpha val="90000"/>
                <a:hueOff val="0"/>
                <a:satOff val="0"/>
                <a:lumOff val="0"/>
                <a:alphaOff val="-25231"/>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Campaigns,</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Tracking,</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Offers</a:t>
          </a:r>
        </a:p>
      </dsp:txBody>
      <dsp:txXfrm>
        <a:off x="5907536" y="4237605"/>
        <a:ext cx="676067" cy="721662"/>
      </dsp:txXfrm>
    </dsp:sp>
    <dsp:sp modelId="{FD9747E0-93C9-49A2-9A90-7ADE6040C8C1}">
      <dsp:nvSpPr>
        <dsp:cNvPr id="0" name=""/>
        <dsp:cNvSpPr/>
      </dsp:nvSpPr>
      <dsp:spPr>
        <a:xfrm>
          <a:off x="6761728" y="0"/>
          <a:ext cx="897666" cy="5242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dirty="0">
              <a:latin typeface="Segoe UI" panose="020B0502040204020203" pitchFamily="34" charset="0"/>
              <a:cs typeface="Segoe UI" panose="020B0502040204020203" pitchFamily="34" charset="0"/>
            </a:rPr>
            <a:t>Store</a:t>
          </a:r>
          <a:br>
            <a:rPr lang="en-US" sz="1000" b="0" i="0" kern="1200" dirty="0">
              <a:latin typeface="Segoe UI" panose="020B0502040204020203" pitchFamily="34" charset="0"/>
              <a:cs typeface="Segoe UI" panose="020B0502040204020203" pitchFamily="34" charset="0"/>
            </a:rPr>
          </a:br>
          <a:r>
            <a:rPr lang="en-US" sz="1000" b="0" i="0" kern="1200" dirty="0">
              <a:latin typeface="Segoe UI" panose="020B0502040204020203" pitchFamily="34" charset="0"/>
              <a:cs typeface="Segoe UI" panose="020B0502040204020203" pitchFamily="34" charset="0"/>
            </a:rPr>
            <a:t>Operations</a:t>
          </a:r>
        </a:p>
      </dsp:txBody>
      <dsp:txXfrm>
        <a:off x="6761728" y="0"/>
        <a:ext cx="897666" cy="1572767"/>
      </dsp:txXfrm>
    </dsp:sp>
    <dsp:sp modelId="{9D6D94D8-0B32-44C5-AF21-7DE8CD73C3C8}">
      <dsp:nvSpPr>
        <dsp:cNvPr id="0" name=""/>
        <dsp:cNvSpPr/>
      </dsp:nvSpPr>
      <dsp:spPr>
        <a:xfrm>
          <a:off x="6851494" y="1573759"/>
          <a:ext cx="718133" cy="606490"/>
        </a:xfrm>
        <a:prstGeom prst="roundRect">
          <a:avLst>
            <a:gd name="adj" fmla="val 10000"/>
          </a:avLst>
        </a:prstGeom>
        <a:gradFill rotWithShape="0">
          <a:gsLst>
            <a:gs pos="0">
              <a:schemeClr val="accent1">
                <a:alpha val="90000"/>
                <a:hueOff val="0"/>
                <a:satOff val="0"/>
                <a:lumOff val="0"/>
                <a:alphaOff val="-25846"/>
                <a:lumMod val="110000"/>
                <a:satMod val="105000"/>
                <a:tint val="67000"/>
              </a:schemeClr>
            </a:gs>
            <a:gs pos="50000">
              <a:schemeClr val="accent1">
                <a:alpha val="90000"/>
                <a:hueOff val="0"/>
                <a:satOff val="0"/>
                <a:lumOff val="0"/>
                <a:alphaOff val="-25846"/>
                <a:lumMod val="105000"/>
                <a:satMod val="103000"/>
                <a:tint val="73000"/>
              </a:schemeClr>
            </a:gs>
            <a:gs pos="100000">
              <a:schemeClr val="accent1">
                <a:alpha val="90000"/>
                <a:hueOff val="0"/>
                <a:satOff val="0"/>
                <a:lumOff val="0"/>
                <a:alphaOff val="-25846"/>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Stores</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Management</a:t>
          </a:r>
        </a:p>
      </dsp:txBody>
      <dsp:txXfrm>
        <a:off x="6869257" y="1591522"/>
        <a:ext cx="682607" cy="570964"/>
      </dsp:txXfrm>
    </dsp:sp>
    <dsp:sp modelId="{D937DF15-CAEF-4776-BC49-AB74271D3D96}">
      <dsp:nvSpPr>
        <dsp:cNvPr id="0" name=""/>
        <dsp:cNvSpPr/>
      </dsp:nvSpPr>
      <dsp:spPr>
        <a:xfrm>
          <a:off x="6851494" y="2273555"/>
          <a:ext cx="718133" cy="606490"/>
        </a:xfrm>
        <a:prstGeom prst="roundRect">
          <a:avLst>
            <a:gd name="adj" fmla="val 10000"/>
          </a:avLst>
        </a:prstGeom>
        <a:gradFill rotWithShape="0">
          <a:gsLst>
            <a:gs pos="0">
              <a:schemeClr val="accent1">
                <a:alpha val="90000"/>
                <a:hueOff val="0"/>
                <a:satOff val="0"/>
                <a:lumOff val="0"/>
                <a:alphaOff val="-26462"/>
                <a:lumMod val="110000"/>
                <a:satMod val="105000"/>
                <a:tint val="67000"/>
              </a:schemeClr>
            </a:gs>
            <a:gs pos="50000">
              <a:schemeClr val="accent1">
                <a:alpha val="90000"/>
                <a:hueOff val="0"/>
                <a:satOff val="0"/>
                <a:lumOff val="0"/>
                <a:alphaOff val="-26462"/>
                <a:lumMod val="105000"/>
                <a:satMod val="103000"/>
                <a:tint val="73000"/>
              </a:schemeClr>
            </a:gs>
            <a:gs pos="100000">
              <a:schemeClr val="accent1">
                <a:alpha val="90000"/>
                <a:hueOff val="0"/>
                <a:satOff val="0"/>
                <a:lumOff val="0"/>
                <a:alphaOff val="-26462"/>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Store</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Processes</a:t>
          </a:r>
        </a:p>
      </dsp:txBody>
      <dsp:txXfrm>
        <a:off x="6869257" y="2291318"/>
        <a:ext cx="682607" cy="570964"/>
      </dsp:txXfrm>
    </dsp:sp>
    <dsp:sp modelId="{C061A2F8-92B4-461D-8FD3-2501D9E3A180}">
      <dsp:nvSpPr>
        <dsp:cNvPr id="0" name=""/>
        <dsp:cNvSpPr/>
      </dsp:nvSpPr>
      <dsp:spPr>
        <a:xfrm>
          <a:off x="6851494" y="2973352"/>
          <a:ext cx="718133" cy="606490"/>
        </a:xfrm>
        <a:prstGeom prst="roundRect">
          <a:avLst>
            <a:gd name="adj" fmla="val 10000"/>
          </a:avLst>
        </a:prstGeom>
        <a:gradFill rotWithShape="0">
          <a:gsLst>
            <a:gs pos="0">
              <a:schemeClr val="accent1">
                <a:alpha val="90000"/>
                <a:hueOff val="0"/>
                <a:satOff val="0"/>
                <a:lumOff val="0"/>
                <a:alphaOff val="-27077"/>
                <a:lumMod val="110000"/>
                <a:satMod val="105000"/>
                <a:tint val="67000"/>
              </a:schemeClr>
            </a:gs>
            <a:gs pos="50000">
              <a:schemeClr val="accent1">
                <a:alpha val="90000"/>
                <a:hueOff val="0"/>
                <a:satOff val="0"/>
                <a:lumOff val="0"/>
                <a:alphaOff val="-27077"/>
                <a:lumMod val="105000"/>
                <a:satMod val="103000"/>
                <a:tint val="73000"/>
              </a:schemeClr>
            </a:gs>
            <a:gs pos="100000">
              <a:schemeClr val="accent1">
                <a:alpha val="90000"/>
                <a:hueOff val="0"/>
                <a:satOff val="0"/>
                <a:lumOff val="0"/>
                <a:alphaOff val="-2707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Inventory</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Processes</a:t>
          </a:r>
        </a:p>
      </dsp:txBody>
      <dsp:txXfrm>
        <a:off x="6869257" y="2991115"/>
        <a:ext cx="682607" cy="570964"/>
      </dsp:txXfrm>
    </dsp:sp>
    <dsp:sp modelId="{B7C4DF82-D3E5-4964-8A81-5FA5651E5687}">
      <dsp:nvSpPr>
        <dsp:cNvPr id="0" name=""/>
        <dsp:cNvSpPr/>
      </dsp:nvSpPr>
      <dsp:spPr>
        <a:xfrm>
          <a:off x="6851494" y="3673149"/>
          <a:ext cx="718133" cy="606490"/>
        </a:xfrm>
        <a:prstGeom prst="roundRect">
          <a:avLst>
            <a:gd name="adj" fmla="val 10000"/>
          </a:avLst>
        </a:prstGeom>
        <a:gradFill rotWithShape="0">
          <a:gsLst>
            <a:gs pos="0">
              <a:schemeClr val="accent1">
                <a:alpha val="90000"/>
                <a:hueOff val="0"/>
                <a:satOff val="0"/>
                <a:lumOff val="0"/>
                <a:alphaOff val="-27692"/>
                <a:lumMod val="110000"/>
                <a:satMod val="105000"/>
                <a:tint val="67000"/>
              </a:schemeClr>
            </a:gs>
            <a:gs pos="50000">
              <a:schemeClr val="accent1">
                <a:alpha val="90000"/>
                <a:hueOff val="0"/>
                <a:satOff val="0"/>
                <a:lumOff val="0"/>
                <a:alphaOff val="-27692"/>
                <a:lumMod val="105000"/>
                <a:satMod val="103000"/>
                <a:tint val="73000"/>
              </a:schemeClr>
            </a:gs>
            <a:gs pos="100000">
              <a:schemeClr val="accent1">
                <a:alpha val="90000"/>
                <a:hueOff val="0"/>
                <a:satOff val="0"/>
                <a:lumOff val="0"/>
                <a:alphaOff val="-27692"/>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Cashiers</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&amp; Staff</a:t>
          </a:r>
        </a:p>
      </dsp:txBody>
      <dsp:txXfrm>
        <a:off x="6869257" y="3690912"/>
        <a:ext cx="682607" cy="570964"/>
      </dsp:txXfrm>
    </dsp:sp>
    <dsp:sp modelId="{FD073019-2BB7-4D52-8594-18739F0B9486}">
      <dsp:nvSpPr>
        <dsp:cNvPr id="0" name=""/>
        <dsp:cNvSpPr/>
      </dsp:nvSpPr>
      <dsp:spPr>
        <a:xfrm>
          <a:off x="6851494" y="4372946"/>
          <a:ext cx="718133" cy="606490"/>
        </a:xfrm>
        <a:prstGeom prst="roundRect">
          <a:avLst>
            <a:gd name="adj" fmla="val 10000"/>
          </a:avLst>
        </a:prstGeom>
        <a:gradFill rotWithShape="0">
          <a:gsLst>
            <a:gs pos="0">
              <a:schemeClr val="accent1">
                <a:alpha val="90000"/>
                <a:hueOff val="0"/>
                <a:satOff val="0"/>
                <a:lumOff val="0"/>
                <a:alphaOff val="-28308"/>
                <a:lumMod val="110000"/>
                <a:satMod val="105000"/>
                <a:tint val="67000"/>
              </a:schemeClr>
            </a:gs>
            <a:gs pos="50000">
              <a:schemeClr val="accent1">
                <a:alpha val="90000"/>
                <a:hueOff val="0"/>
                <a:satOff val="0"/>
                <a:lumOff val="0"/>
                <a:alphaOff val="-28308"/>
                <a:lumMod val="105000"/>
                <a:satMod val="103000"/>
                <a:tint val="73000"/>
              </a:schemeClr>
            </a:gs>
            <a:gs pos="100000">
              <a:schemeClr val="accent1">
                <a:alpha val="90000"/>
                <a:hueOff val="0"/>
                <a:satOff val="0"/>
                <a:lumOff val="0"/>
                <a:alphaOff val="-28308"/>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Staff</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Management</a:t>
          </a:r>
        </a:p>
      </dsp:txBody>
      <dsp:txXfrm>
        <a:off x="6869257" y="4390709"/>
        <a:ext cx="682607" cy="570964"/>
      </dsp:txXfrm>
    </dsp:sp>
    <dsp:sp modelId="{9CC37B15-74F2-45C0-BE6D-4F48E14FE885}">
      <dsp:nvSpPr>
        <dsp:cNvPr id="0" name=""/>
        <dsp:cNvSpPr/>
      </dsp:nvSpPr>
      <dsp:spPr>
        <a:xfrm>
          <a:off x="7726719" y="0"/>
          <a:ext cx="897666" cy="5242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dirty="0">
              <a:latin typeface="Segoe UI" panose="020B0502040204020203" pitchFamily="34" charset="0"/>
              <a:cs typeface="Segoe UI" panose="020B0502040204020203" pitchFamily="34" charset="0"/>
            </a:rPr>
            <a:t>POS</a:t>
          </a:r>
          <a:br>
            <a:rPr lang="en-US" sz="1000" b="0" i="0" kern="1200" dirty="0">
              <a:latin typeface="Segoe UI" panose="020B0502040204020203" pitchFamily="34" charset="0"/>
              <a:cs typeface="Segoe UI" panose="020B0502040204020203" pitchFamily="34" charset="0"/>
            </a:rPr>
          </a:br>
          <a:r>
            <a:rPr lang="en-US" sz="1000" b="0" i="0" kern="1200" dirty="0">
              <a:latin typeface="Segoe UI" panose="020B0502040204020203" pitchFamily="34" charset="0"/>
              <a:cs typeface="Segoe UI" panose="020B0502040204020203" pitchFamily="34" charset="0"/>
            </a:rPr>
            <a:t>Operations</a:t>
          </a:r>
        </a:p>
      </dsp:txBody>
      <dsp:txXfrm>
        <a:off x="7726719" y="0"/>
        <a:ext cx="897666" cy="1572767"/>
      </dsp:txXfrm>
    </dsp:sp>
    <dsp:sp modelId="{928113C8-D123-4F06-A693-39C58BC440D3}">
      <dsp:nvSpPr>
        <dsp:cNvPr id="0" name=""/>
        <dsp:cNvSpPr/>
      </dsp:nvSpPr>
      <dsp:spPr>
        <a:xfrm>
          <a:off x="7816486" y="1573215"/>
          <a:ext cx="718133" cy="1029952"/>
        </a:xfrm>
        <a:prstGeom prst="roundRect">
          <a:avLst>
            <a:gd name="adj" fmla="val 10000"/>
          </a:avLst>
        </a:prstGeom>
        <a:gradFill rotWithShape="0">
          <a:gsLst>
            <a:gs pos="0">
              <a:schemeClr val="accent1">
                <a:alpha val="90000"/>
                <a:hueOff val="0"/>
                <a:satOff val="0"/>
                <a:lumOff val="0"/>
                <a:alphaOff val="-28923"/>
                <a:lumMod val="110000"/>
                <a:satMod val="105000"/>
                <a:tint val="67000"/>
              </a:schemeClr>
            </a:gs>
            <a:gs pos="50000">
              <a:schemeClr val="accent1">
                <a:alpha val="90000"/>
                <a:hueOff val="0"/>
                <a:satOff val="0"/>
                <a:lumOff val="0"/>
                <a:alphaOff val="-28923"/>
                <a:lumMod val="105000"/>
                <a:satMod val="103000"/>
                <a:tint val="73000"/>
              </a:schemeClr>
            </a:gs>
            <a:gs pos="100000">
              <a:schemeClr val="accent1">
                <a:alpha val="90000"/>
                <a:hueOff val="0"/>
                <a:satOff val="0"/>
                <a:lumOff val="0"/>
                <a:alphaOff val="-2892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POS </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Processes</a:t>
          </a:r>
        </a:p>
      </dsp:txBody>
      <dsp:txXfrm>
        <a:off x="7837519" y="1594248"/>
        <a:ext cx="676067" cy="987886"/>
      </dsp:txXfrm>
    </dsp:sp>
    <dsp:sp modelId="{4FF884CA-D18C-4539-B155-F3F10352641E}">
      <dsp:nvSpPr>
        <dsp:cNvPr id="0" name=""/>
        <dsp:cNvSpPr/>
      </dsp:nvSpPr>
      <dsp:spPr>
        <a:xfrm>
          <a:off x="7816486" y="2761621"/>
          <a:ext cx="718133" cy="1029952"/>
        </a:xfrm>
        <a:prstGeom prst="roundRect">
          <a:avLst>
            <a:gd name="adj" fmla="val 10000"/>
          </a:avLst>
        </a:prstGeom>
        <a:gradFill rotWithShape="0">
          <a:gsLst>
            <a:gs pos="0">
              <a:schemeClr val="accent1">
                <a:alpha val="90000"/>
                <a:hueOff val="0"/>
                <a:satOff val="0"/>
                <a:lumOff val="0"/>
                <a:alphaOff val="-29538"/>
                <a:lumMod val="110000"/>
                <a:satMod val="105000"/>
                <a:tint val="67000"/>
              </a:schemeClr>
            </a:gs>
            <a:gs pos="50000">
              <a:schemeClr val="accent1">
                <a:alpha val="90000"/>
                <a:hueOff val="0"/>
                <a:satOff val="0"/>
                <a:lumOff val="0"/>
                <a:alphaOff val="-29538"/>
                <a:lumMod val="105000"/>
                <a:satMod val="103000"/>
                <a:tint val="73000"/>
              </a:schemeClr>
            </a:gs>
            <a:gs pos="100000">
              <a:schemeClr val="accent1">
                <a:alpha val="90000"/>
                <a:hueOff val="0"/>
                <a:satOff val="0"/>
                <a:lumOff val="0"/>
                <a:alphaOff val="-29538"/>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POS </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Layout</a:t>
          </a:r>
        </a:p>
      </dsp:txBody>
      <dsp:txXfrm>
        <a:off x="7837519" y="2782654"/>
        <a:ext cx="676067" cy="987886"/>
      </dsp:txXfrm>
    </dsp:sp>
    <dsp:sp modelId="{9D0E92E2-E378-4EE0-8B62-239BB8F0A03D}">
      <dsp:nvSpPr>
        <dsp:cNvPr id="0" name=""/>
        <dsp:cNvSpPr/>
      </dsp:nvSpPr>
      <dsp:spPr>
        <a:xfrm>
          <a:off x="7816486" y="3950028"/>
          <a:ext cx="718133" cy="1029952"/>
        </a:xfrm>
        <a:prstGeom prst="roundRect">
          <a:avLst>
            <a:gd name="adj" fmla="val 10000"/>
          </a:avLst>
        </a:prstGeom>
        <a:gradFill rotWithShape="0">
          <a:gsLst>
            <a:gs pos="0">
              <a:schemeClr val="accent1">
                <a:alpha val="90000"/>
                <a:hueOff val="0"/>
                <a:satOff val="0"/>
                <a:lumOff val="0"/>
                <a:alphaOff val="-30154"/>
                <a:lumMod val="110000"/>
                <a:satMod val="105000"/>
                <a:tint val="67000"/>
              </a:schemeClr>
            </a:gs>
            <a:gs pos="50000">
              <a:schemeClr val="accent1">
                <a:alpha val="90000"/>
                <a:hueOff val="0"/>
                <a:satOff val="0"/>
                <a:lumOff val="0"/>
                <a:alphaOff val="-30154"/>
                <a:lumMod val="105000"/>
                <a:satMod val="103000"/>
                <a:tint val="73000"/>
              </a:schemeClr>
            </a:gs>
            <a:gs pos="100000">
              <a:schemeClr val="accent1">
                <a:alpha val="90000"/>
                <a:hueOff val="0"/>
                <a:satOff val="0"/>
                <a:lumOff val="0"/>
                <a:alphaOff val="-30154"/>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Cash</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Management</a:t>
          </a:r>
        </a:p>
      </dsp:txBody>
      <dsp:txXfrm>
        <a:off x="7837519" y="3971061"/>
        <a:ext cx="676067" cy="987886"/>
      </dsp:txXfrm>
    </dsp:sp>
    <dsp:sp modelId="{B96C145F-04F2-4D18-A250-818DFAB14154}">
      <dsp:nvSpPr>
        <dsp:cNvPr id="0" name=""/>
        <dsp:cNvSpPr/>
      </dsp:nvSpPr>
      <dsp:spPr>
        <a:xfrm>
          <a:off x="8691711" y="0"/>
          <a:ext cx="897666" cy="5242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dirty="0">
              <a:latin typeface="Segoe UI" panose="020B0502040204020203" pitchFamily="34" charset="0"/>
              <a:cs typeface="Segoe UI" panose="020B0502040204020203" pitchFamily="34" charset="0"/>
            </a:rPr>
            <a:t>Retail</a:t>
          </a:r>
        </a:p>
      </dsp:txBody>
      <dsp:txXfrm>
        <a:off x="8691711" y="0"/>
        <a:ext cx="897666" cy="1572767"/>
      </dsp:txXfrm>
    </dsp:sp>
    <dsp:sp modelId="{9A59D310-9155-41E6-AF7B-3BA5859416DA}">
      <dsp:nvSpPr>
        <dsp:cNvPr id="0" name=""/>
        <dsp:cNvSpPr/>
      </dsp:nvSpPr>
      <dsp:spPr>
        <a:xfrm>
          <a:off x="8781477" y="1573215"/>
          <a:ext cx="718133" cy="1029952"/>
        </a:xfrm>
        <a:prstGeom prst="roundRect">
          <a:avLst>
            <a:gd name="adj" fmla="val 10000"/>
          </a:avLst>
        </a:prstGeom>
        <a:gradFill rotWithShape="0">
          <a:gsLst>
            <a:gs pos="0">
              <a:schemeClr val="accent1">
                <a:alpha val="90000"/>
                <a:hueOff val="0"/>
                <a:satOff val="0"/>
                <a:lumOff val="0"/>
                <a:alphaOff val="-30769"/>
                <a:lumMod val="110000"/>
                <a:satMod val="105000"/>
                <a:tint val="67000"/>
              </a:schemeClr>
            </a:gs>
            <a:gs pos="50000">
              <a:schemeClr val="accent1">
                <a:alpha val="90000"/>
                <a:hueOff val="0"/>
                <a:satOff val="0"/>
                <a:lumOff val="0"/>
                <a:alphaOff val="-30769"/>
                <a:lumMod val="105000"/>
                <a:satMod val="103000"/>
                <a:tint val="73000"/>
              </a:schemeClr>
            </a:gs>
            <a:gs pos="100000">
              <a:schemeClr val="accent1">
                <a:alpha val="90000"/>
                <a:hueOff val="0"/>
                <a:satOff val="0"/>
                <a:lumOff val="0"/>
                <a:alphaOff val="-30769"/>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Sales</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Channels</a:t>
          </a:r>
        </a:p>
      </dsp:txBody>
      <dsp:txXfrm>
        <a:off x="8802510" y="1594248"/>
        <a:ext cx="676067" cy="987886"/>
      </dsp:txXfrm>
    </dsp:sp>
    <dsp:sp modelId="{DC122E34-1ED7-48BF-8C17-0DA8859C934F}">
      <dsp:nvSpPr>
        <dsp:cNvPr id="0" name=""/>
        <dsp:cNvSpPr/>
      </dsp:nvSpPr>
      <dsp:spPr>
        <a:xfrm>
          <a:off x="8781477" y="2761621"/>
          <a:ext cx="718133" cy="1029952"/>
        </a:xfrm>
        <a:prstGeom prst="roundRect">
          <a:avLst>
            <a:gd name="adj" fmla="val 10000"/>
          </a:avLst>
        </a:prstGeom>
        <a:gradFill rotWithShape="0">
          <a:gsLst>
            <a:gs pos="0">
              <a:schemeClr val="accent1">
                <a:alpha val="90000"/>
                <a:hueOff val="0"/>
                <a:satOff val="0"/>
                <a:lumOff val="0"/>
                <a:alphaOff val="-31385"/>
                <a:lumMod val="110000"/>
                <a:satMod val="105000"/>
                <a:tint val="67000"/>
              </a:schemeClr>
            </a:gs>
            <a:gs pos="50000">
              <a:schemeClr val="accent1">
                <a:alpha val="90000"/>
                <a:hueOff val="0"/>
                <a:satOff val="0"/>
                <a:lumOff val="0"/>
                <a:alphaOff val="-31385"/>
                <a:lumMod val="105000"/>
                <a:satMod val="103000"/>
                <a:tint val="73000"/>
              </a:schemeClr>
            </a:gs>
            <a:gs pos="100000">
              <a:schemeClr val="accent1">
                <a:alpha val="90000"/>
                <a:hueOff val="0"/>
                <a:satOff val="0"/>
                <a:lumOff val="0"/>
                <a:alphaOff val="-31385"/>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Users &amp;</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Retail Users</a:t>
          </a:r>
        </a:p>
      </dsp:txBody>
      <dsp:txXfrm>
        <a:off x="8802510" y="2782654"/>
        <a:ext cx="676067" cy="987886"/>
      </dsp:txXfrm>
    </dsp:sp>
    <dsp:sp modelId="{8B737B71-6E4B-476C-81CD-3A69E029BD2B}">
      <dsp:nvSpPr>
        <dsp:cNvPr id="0" name=""/>
        <dsp:cNvSpPr/>
      </dsp:nvSpPr>
      <dsp:spPr>
        <a:xfrm>
          <a:off x="8781477" y="3950028"/>
          <a:ext cx="718133" cy="1029952"/>
        </a:xfrm>
        <a:prstGeom prst="roundRect">
          <a:avLst>
            <a:gd name="adj" fmla="val 10000"/>
          </a:avLst>
        </a:prstGeom>
        <a:gradFill rotWithShape="0">
          <a:gsLst>
            <a:gs pos="0">
              <a:schemeClr val="accent1">
                <a:alpha val="90000"/>
                <a:hueOff val="0"/>
                <a:satOff val="0"/>
                <a:lumOff val="0"/>
                <a:alphaOff val="-32000"/>
                <a:lumMod val="110000"/>
                <a:satMod val="105000"/>
                <a:tint val="67000"/>
              </a:schemeClr>
            </a:gs>
            <a:gs pos="50000">
              <a:schemeClr val="accent1">
                <a:alpha val="90000"/>
                <a:hueOff val="0"/>
                <a:satOff val="0"/>
                <a:lumOff val="0"/>
                <a:alphaOff val="-32000"/>
                <a:lumMod val="105000"/>
                <a:satMod val="103000"/>
                <a:tint val="73000"/>
              </a:schemeClr>
            </a:gs>
            <a:gs pos="100000">
              <a:schemeClr val="accent1">
                <a:alpha val="90000"/>
                <a:hueOff val="0"/>
                <a:satOff val="0"/>
                <a:lumOff val="0"/>
                <a:alphaOff val="-32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Tender types</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and</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processing</a:t>
          </a:r>
        </a:p>
      </dsp:txBody>
      <dsp:txXfrm>
        <a:off x="8802510" y="3971061"/>
        <a:ext cx="676067" cy="987886"/>
      </dsp:txXfrm>
    </dsp:sp>
    <dsp:sp modelId="{2E5CB1EC-B298-43BC-A838-0836D316C703}">
      <dsp:nvSpPr>
        <dsp:cNvPr id="0" name=""/>
        <dsp:cNvSpPr/>
      </dsp:nvSpPr>
      <dsp:spPr>
        <a:xfrm>
          <a:off x="9656702" y="0"/>
          <a:ext cx="897666" cy="5242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dirty="0">
              <a:latin typeface="Segoe UI" panose="020B0502040204020203" pitchFamily="34" charset="0"/>
              <a:cs typeface="Segoe UI" panose="020B0502040204020203" pitchFamily="34" charset="0"/>
            </a:rPr>
            <a:t>Hospitality</a:t>
          </a:r>
        </a:p>
      </dsp:txBody>
      <dsp:txXfrm>
        <a:off x="9656702" y="0"/>
        <a:ext cx="897666" cy="1572767"/>
      </dsp:txXfrm>
    </dsp:sp>
    <dsp:sp modelId="{A7E70638-2ED9-49F8-9A55-2444516EDA22}">
      <dsp:nvSpPr>
        <dsp:cNvPr id="0" name=""/>
        <dsp:cNvSpPr/>
      </dsp:nvSpPr>
      <dsp:spPr>
        <a:xfrm>
          <a:off x="9746469" y="1573759"/>
          <a:ext cx="718133" cy="606490"/>
        </a:xfrm>
        <a:prstGeom prst="roundRect">
          <a:avLst>
            <a:gd name="adj" fmla="val 10000"/>
          </a:avLst>
        </a:prstGeom>
        <a:gradFill rotWithShape="0">
          <a:gsLst>
            <a:gs pos="0">
              <a:schemeClr val="accent1">
                <a:alpha val="90000"/>
                <a:hueOff val="0"/>
                <a:satOff val="0"/>
                <a:lumOff val="0"/>
                <a:alphaOff val="-32615"/>
                <a:lumMod val="110000"/>
                <a:satMod val="105000"/>
                <a:tint val="67000"/>
              </a:schemeClr>
            </a:gs>
            <a:gs pos="50000">
              <a:schemeClr val="accent1">
                <a:alpha val="90000"/>
                <a:hueOff val="0"/>
                <a:satOff val="0"/>
                <a:lumOff val="0"/>
                <a:alphaOff val="-32615"/>
                <a:lumMod val="105000"/>
                <a:satMod val="103000"/>
                <a:tint val="73000"/>
              </a:schemeClr>
            </a:gs>
            <a:gs pos="100000">
              <a:schemeClr val="accent1">
                <a:alpha val="90000"/>
                <a:hueOff val="0"/>
                <a:satOff val="0"/>
                <a:lumOff val="0"/>
                <a:alphaOff val="-32615"/>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QSR</a:t>
          </a:r>
        </a:p>
      </dsp:txBody>
      <dsp:txXfrm>
        <a:off x="9764232" y="1591522"/>
        <a:ext cx="682607" cy="570964"/>
      </dsp:txXfrm>
    </dsp:sp>
    <dsp:sp modelId="{2F29D937-5A97-48BE-9CF3-1DA76913056F}">
      <dsp:nvSpPr>
        <dsp:cNvPr id="0" name=""/>
        <dsp:cNvSpPr/>
      </dsp:nvSpPr>
      <dsp:spPr>
        <a:xfrm>
          <a:off x="9746469" y="2273555"/>
          <a:ext cx="718133" cy="606490"/>
        </a:xfrm>
        <a:prstGeom prst="roundRect">
          <a:avLst>
            <a:gd name="adj" fmla="val 10000"/>
          </a:avLst>
        </a:prstGeom>
        <a:gradFill rotWithShape="0">
          <a:gsLst>
            <a:gs pos="0">
              <a:schemeClr val="accent1">
                <a:alpha val="90000"/>
                <a:hueOff val="0"/>
                <a:satOff val="0"/>
                <a:lumOff val="0"/>
                <a:alphaOff val="-33231"/>
                <a:lumMod val="110000"/>
                <a:satMod val="105000"/>
                <a:tint val="67000"/>
              </a:schemeClr>
            </a:gs>
            <a:gs pos="50000">
              <a:schemeClr val="accent1">
                <a:alpha val="90000"/>
                <a:hueOff val="0"/>
                <a:satOff val="0"/>
                <a:lumOff val="0"/>
                <a:alphaOff val="-33231"/>
                <a:lumMod val="105000"/>
                <a:satMod val="103000"/>
                <a:tint val="73000"/>
              </a:schemeClr>
            </a:gs>
            <a:gs pos="100000">
              <a:schemeClr val="accent1">
                <a:alpha val="90000"/>
                <a:hueOff val="0"/>
                <a:satOff val="0"/>
                <a:lumOff val="0"/>
                <a:alphaOff val="-33231"/>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Fine</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Dining</a:t>
          </a:r>
        </a:p>
      </dsp:txBody>
      <dsp:txXfrm>
        <a:off x="9764232" y="2291318"/>
        <a:ext cx="682607" cy="570964"/>
      </dsp:txXfrm>
    </dsp:sp>
    <dsp:sp modelId="{AEE6FABC-55F5-45CE-81C1-FF0C61A3655D}">
      <dsp:nvSpPr>
        <dsp:cNvPr id="0" name=""/>
        <dsp:cNvSpPr/>
      </dsp:nvSpPr>
      <dsp:spPr>
        <a:xfrm>
          <a:off x="9746469" y="2973352"/>
          <a:ext cx="718133" cy="606490"/>
        </a:xfrm>
        <a:prstGeom prst="roundRect">
          <a:avLst>
            <a:gd name="adj" fmla="val 10000"/>
          </a:avLst>
        </a:prstGeom>
        <a:gradFill rotWithShape="0">
          <a:gsLst>
            <a:gs pos="0">
              <a:schemeClr val="accent1">
                <a:alpha val="90000"/>
                <a:hueOff val="0"/>
                <a:satOff val="0"/>
                <a:lumOff val="0"/>
                <a:alphaOff val="-33846"/>
                <a:lumMod val="110000"/>
                <a:satMod val="105000"/>
                <a:tint val="67000"/>
              </a:schemeClr>
            </a:gs>
            <a:gs pos="50000">
              <a:schemeClr val="accent1">
                <a:alpha val="90000"/>
                <a:hueOff val="0"/>
                <a:satOff val="0"/>
                <a:lumOff val="0"/>
                <a:alphaOff val="-33846"/>
                <a:lumMod val="105000"/>
                <a:satMod val="103000"/>
                <a:tint val="73000"/>
              </a:schemeClr>
            </a:gs>
            <a:gs pos="100000">
              <a:schemeClr val="accent1">
                <a:alpha val="90000"/>
                <a:hueOff val="0"/>
                <a:satOff val="0"/>
                <a:lumOff val="0"/>
                <a:alphaOff val="-33846"/>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Recipes</a:t>
          </a:r>
        </a:p>
      </dsp:txBody>
      <dsp:txXfrm>
        <a:off x="9764232" y="2991115"/>
        <a:ext cx="682607" cy="570964"/>
      </dsp:txXfrm>
    </dsp:sp>
    <dsp:sp modelId="{35CC8E80-828F-41AE-A65B-857E9D156D7D}">
      <dsp:nvSpPr>
        <dsp:cNvPr id="0" name=""/>
        <dsp:cNvSpPr/>
      </dsp:nvSpPr>
      <dsp:spPr>
        <a:xfrm>
          <a:off x="9746469" y="3673149"/>
          <a:ext cx="718133" cy="606490"/>
        </a:xfrm>
        <a:prstGeom prst="roundRect">
          <a:avLst>
            <a:gd name="adj" fmla="val 10000"/>
          </a:avLst>
        </a:prstGeom>
        <a:gradFill rotWithShape="0">
          <a:gsLst>
            <a:gs pos="0">
              <a:schemeClr val="accent1">
                <a:alpha val="90000"/>
                <a:hueOff val="0"/>
                <a:satOff val="0"/>
                <a:lumOff val="0"/>
                <a:alphaOff val="-34462"/>
                <a:lumMod val="110000"/>
                <a:satMod val="105000"/>
                <a:tint val="67000"/>
              </a:schemeClr>
            </a:gs>
            <a:gs pos="50000">
              <a:schemeClr val="accent1">
                <a:alpha val="90000"/>
                <a:hueOff val="0"/>
                <a:satOff val="0"/>
                <a:lumOff val="0"/>
                <a:alphaOff val="-34462"/>
                <a:lumMod val="105000"/>
                <a:satMod val="103000"/>
                <a:tint val="73000"/>
              </a:schemeClr>
            </a:gs>
            <a:gs pos="100000">
              <a:schemeClr val="accent1">
                <a:alpha val="90000"/>
                <a:hueOff val="0"/>
                <a:satOff val="0"/>
                <a:lumOff val="0"/>
                <a:alphaOff val="-34462"/>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KDS</a:t>
          </a:r>
        </a:p>
      </dsp:txBody>
      <dsp:txXfrm>
        <a:off x="9764232" y="3690912"/>
        <a:ext cx="682607" cy="570964"/>
      </dsp:txXfrm>
    </dsp:sp>
    <dsp:sp modelId="{EC489CA0-F12A-45A8-8BCF-C818F9720D68}">
      <dsp:nvSpPr>
        <dsp:cNvPr id="0" name=""/>
        <dsp:cNvSpPr/>
      </dsp:nvSpPr>
      <dsp:spPr>
        <a:xfrm>
          <a:off x="9746469" y="4372946"/>
          <a:ext cx="718133" cy="606490"/>
        </a:xfrm>
        <a:prstGeom prst="roundRect">
          <a:avLst>
            <a:gd name="adj" fmla="val 10000"/>
          </a:avLst>
        </a:prstGeom>
        <a:gradFill rotWithShape="0">
          <a:gsLst>
            <a:gs pos="0">
              <a:schemeClr val="accent1">
                <a:alpha val="90000"/>
                <a:hueOff val="0"/>
                <a:satOff val="0"/>
                <a:lumOff val="0"/>
                <a:alphaOff val="-35077"/>
                <a:lumMod val="110000"/>
                <a:satMod val="105000"/>
                <a:tint val="67000"/>
              </a:schemeClr>
            </a:gs>
            <a:gs pos="50000">
              <a:schemeClr val="accent1">
                <a:alpha val="90000"/>
                <a:hueOff val="0"/>
                <a:satOff val="0"/>
                <a:lumOff val="0"/>
                <a:alphaOff val="-35077"/>
                <a:lumMod val="105000"/>
                <a:satMod val="103000"/>
                <a:tint val="73000"/>
              </a:schemeClr>
            </a:gs>
            <a:gs pos="100000">
              <a:schemeClr val="accent1">
                <a:alpha val="90000"/>
                <a:hueOff val="0"/>
                <a:satOff val="0"/>
                <a:lumOff val="0"/>
                <a:alphaOff val="-3507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Prices and</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Deals</a:t>
          </a:r>
        </a:p>
      </dsp:txBody>
      <dsp:txXfrm>
        <a:off x="9764232" y="4390709"/>
        <a:ext cx="682607" cy="570964"/>
      </dsp:txXfrm>
    </dsp:sp>
    <dsp:sp modelId="{92DE0515-590C-4949-B0E9-424651D0591F}">
      <dsp:nvSpPr>
        <dsp:cNvPr id="0" name=""/>
        <dsp:cNvSpPr/>
      </dsp:nvSpPr>
      <dsp:spPr>
        <a:xfrm>
          <a:off x="1941681" y="0"/>
          <a:ext cx="897666" cy="5242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dirty="0">
              <a:latin typeface="Segoe UI" panose="020B0502040204020203" pitchFamily="34" charset="0"/>
              <a:cs typeface="Segoe UI" panose="020B0502040204020203" pitchFamily="34" charset="0"/>
            </a:rPr>
            <a:t>IT</a:t>
          </a:r>
        </a:p>
      </dsp:txBody>
      <dsp:txXfrm>
        <a:off x="1941681" y="0"/>
        <a:ext cx="897666" cy="1572767"/>
      </dsp:txXfrm>
    </dsp:sp>
    <dsp:sp modelId="{2F5188D5-50A6-4ED5-B20E-A16DA8877954}">
      <dsp:nvSpPr>
        <dsp:cNvPr id="0" name=""/>
        <dsp:cNvSpPr/>
      </dsp:nvSpPr>
      <dsp:spPr>
        <a:xfrm>
          <a:off x="1998552" y="1553740"/>
          <a:ext cx="718133" cy="375208"/>
        </a:xfrm>
        <a:prstGeom prst="roundRect">
          <a:avLst>
            <a:gd name="adj" fmla="val 10000"/>
          </a:avLst>
        </a:prstGeom>
        <a:gradFill rotWithShape="0">
          <a:gsLst>
            <a:gs pos="0">
              <a:schemeClr val="accent1">
                <a:alpha val="90000"/>
                <a:hueOff val="0"/>
                <a:satOff val="0"/>
                <a:lumOff val="0"/>
                <a:alphaOff val="-35692"/>
                <a:lumMod val="110000"/>
                <a:satMod val="105000"/>
                <a:tint val="67000"/>
              </a:schemeClr>
            </a:gs>
            <a:gs pos="50000">
              <a:schemeClr val="accent1">
                <a:alpha val="90000"/>
                <a:hueOff val="0"/>
                <a:satOff val="0"/>
                <a:lumOff val="0"/>
                <a:alphaOff val="-35692"/>
                <a:lumMod val="105000"/>
                <a:satMod val="103000"/>
                <a:tint val="73000"/>
              </a:schemeClr>
            </a:gs>
            <a:gs pos="100000">
              <a:schemeClr val="accent1">
                <a:alpha val="90000"/>
                <a:hueOff val="0"/>
                <a:satOff val="0"/>
                <a:lumOff val="0"/>
                <a:alphaOff val="-35692"/>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Environment</a:t>
          </a:r>
        </a:p>
      </dsp:txBody>
      <dsp:txXfrm>
        <a:off x="2009541" y="1564729"/>
        <a:ext cx="696155" cy="353230"/>
      </dsp:txXfrm>
    </dsp:sp>
    <dsp:sp modelId="{61A5CE60-9CC2-48C4-A100-7AA7AC1CBEC1}">
      <dsp:nvSpPr>
        <dsp:cNvPr id="0" name=""/>
        <dsp:cNvSpPr/>
      </dsp:nvSpPr>
      <dsp:spPr>
        <a:xfrm>
          <a:off x="2009705" y="1986673"/>
          <a:ext cx="718133" cy="375208"/>
        </a:xfrm>
        <a:prstGeom prst="roundRect">
          <a:avLst>
            <a:gd name="adj" fmla="val 10000"/>
          </a:avLst>
        </a:prstGeom>
        <a:gradFill rotWithShape="0">
          <a:gsLst>
            <a:gs pos="0">
              <a:schemeClr val="accent1">
                <a:alpha val="90000"/>
                <a:hueOff val="0"/>
                <a:satOff val="0"/>
                <a:lumOff val="0"/>
                <a:alphaOff val="-36308"/>
                <a:lumMod val="110000"/>
                <a:satMod val="105000"/>
                <a:tint val="67000"/>
              </a:schemeClr>
            </a:gs>
            <a:gs pos="50000">
              <a:schemeClr val="accent1">
                <a:alpha val="90000"/>
                <a:hueOff val="0"/>
                <a:satOff val="0"/>
                <a:lumOff val="0"/>
                <a:alphaOff val="-36308"/>
                <a:lumMod val="105000"/>
                <a:satMod val="103000"/>
                <a:tint val="73000"/>
              </a:schemeClr>
            </a:gs>
            <a:gs pos="100000">
              <a:schemeClr val="accent1">
                <a:alpha val="90000"/>
                <a:hueOff val="0"/>
                <a:satOff val="0"/>
                <a:lumOff val="0"/>
                <a:alphaOff val="-36308"/>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POS </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Hardware</a:t>
          </a:r>
        </a:p>
      </dsp:txBody>
      <dsp:txXfrm>
        <a:off x="2020694" y="1997662"/>
        <a:ext cx="696155" cy="353230"/>
      </dsp:txXfrm>
    </dsp:sp>
    <dsp:sp modelId="{889BCA60-4C1C-4BD3-828B-6FE3012E69DC}">
      <dsp:nvSpPr>
        <dsp:cNvPr id="0" name=""/>
        <dsp:cNvSpPr/>
      </dsp:nvSpPr>
      <dsp:spPr>
        <a:xfrm>
          <a:off x="2009705" y="2419607"/>
          <a:ext cx="718133" cy="375208"/>
        </a:xfrm>
        <a:prstGeom prst="roundRect">
          <a:avLst>
            <a:gd name="adj" fmla="val 10000"/>
          </a:avLst>
        </a:prstGeom>
        <a:gradFill rotWithShape="0">
          <a:gsLst>
            <a:gs pos="0">
              <a:schemeClr val="accent1">
                <a:alpha val="90000"/>
                <a:hueOff val="0"/>
                <a:satOff val="0"/>
                <a:lumOff val="0"/>
                <a:alphaOff val="-36923"/>
                <a:lumMod val="110000"/>
                <a:satMod val="105000"/>
                <a:tint val="67000"/>
              </a:schemeClr>
            </a:gs>
            <a:gs pos="50000">
              <a:schemeClr val="accent1">
                <a:alpha val="90000"/>
                <a:hueOff val="0"/>
                <a:satOff val="0"/>
                <a:lumOff val="0"/>
                <a:alphaOff val="-36923"/>
                <a:lumMod val="105000"/>
                <a:satMod val="103000"/>
                <a:tint val="73000"/>
              </a:schemeClr>
            </a:gs>
            <a:gs pos="100000">
              <a:schemeClr val="accent1">
                <a:alpha val="90000"/>
                <a:hueOff val="0"/>
                <a:satOff val="0"/>
                <a:lumOff val="0"/>
                <a:alphaOff val="-3692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Architecture</a:t>
          </a:r>
        </a:p>
      </dsp:txBody>
      <dsp:txXfrm>
        <a:off x="2020694" y="2430596"/>
        <a:ext cx="696155" cy="353230"/>
      </dsp:txXfrm>
    </dsp:sp>
    <dsp:sp modelId="{83E2BE3A-0F92-4BB2-BEA4-5EF9D75D4CC9}">
      <dsp:nvSpPr>
        <dsp:cNvPr id="0" name=""/>
        <dsp:cNvSpPr/>
      </dsp:nvSpPr>
      <dsp:spPr>
        <a:xfrm>
          <a:off x="2009705" y="2852540"/>
          <a:ext cx="718133" cy="375208"/>
        </a:xfrm>
        <a:prstGeom prst="roundRect">
          <a:avLst>
            <a:gd name="adj" fmla="val 10000"/>
          </a:avLst>
        </a:prstGeom>
        <a:gradFill rotWithShape="0">
          <a:gsLst>
            <a:gs pos="0">
              <a:schemeClr val="accent1">
                <a:alpha val="90000"/>
                <a:hueOff val="0"/>
                <a:satOff val="0"/>
                <a:lumOff val="0"/>
                <a:alphaOff val="-37538"/>
                <a:lumMod val="110000"/>
                <a:satMod val="105000"/>
                <a:tint val="67000"/>
              </a:schemeClr>
            </a:gs>
            <a:gs pos="50000">
              <a:schemeClr val="accent1">
                <a:alpha val="90000"/>
                <a:hueOff val="0"/>
                <a:satOff val="0"/>
                <a:lumOff val="0"/>
                <a:alphaOff val="-37538"/>
                <a:lumMod val="105000"/>
                <a:satMod val="103000"/>
                <a:tint val="73000"/>
              </a:schemeClr>
            </a:gs>
            <a:gs pos="100000">
              <a:schemeClr val="accent1">
                <a:alpha val="90000"/>
                <a:hueOff val="0"/>
                <a:satOff val="0"/>
                <a:lumOff val="0"/>
                <a:alphaOff val="-37538"/>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Integrations</a:t>
          </a:r>
        </a:p>
      </dsp:txBody>
      <dsp:txXfrm>
        <a:off x="2020694" y="2863529"/>
        <a:ext cx="696155" cy="353230"/>
      </dsp:txXfrm>
    </dsp:sp>
    <dsp:sp modelId="{007A64CC-F1A9-4DA9-A72D-767DADF42B44}">
      <dsp:nvSpPr>
        <dsp:cNvPr id="0" name=""/>
        <dsp:cNvSpPr/>
      </dsp:nvSpPr>
      <dsp:spPr>
        <a:xfrm>
          <a:off x="2009705" y="3285473"/>
          <a:ext cx="718133" cy="375208"/>
        </a:xfrm>
        <a:prstGeom prst="roundRect">
          <a:avLst>
            <a:gd name="adj" fmla="val 10000"/>
          </a:avLst>
        </a:prstGeom>
        <a:gradFill rotWithShape="0">
          <a:gsLst>
            <a:gs pos="0">
              <a:schemeClr val="accent1">
                <a:alpha val="90000"/>
                <a:hueOff val="0"/>
                <a:satOff val="0"/>
                <a:lumOff val="0"/>
                <a:alphaOff val="-38154"/>
                <a:lumMod val="110000"/>
                <a:satMod val="105000"/>
                <a:tint val="67000"/>
              </a:schemeClr>
            </a:gs>
            <a:gs pos="50000">
              <a:schemeClr val="accent1">
                <a:alpha val="90000"/>
                <a:hueOff val="0"/>
                <a:satOff val="0"/>
                <a:lumOff val="0"/>
                <a:alphaOff val="-38154"/>
                <a:lumMod val="105000"/>
                <a:satMod val="103000"/>
                <a:tint val="73000"/>
              </a:schemeClr>
            </a:gs>
            <a:gs pos="100000">
              <a:schemeClr val="accent1">
                <a:alpha val="90000"/>
                <a:hueOff val="0"/>
                <a:satOff val="0"/>
                <a:lumOff val="0"/>
                <a:alphaOff val="-38154"/>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Data Migration</a:t>
          </a:r>
        </a:p>
      </dsp:txBody>
      <dsp:txXfrm>
        <a:off x="2020694" y="3296462"/>
        <a:ext cx="696155" cy="353230"/>
      </dsp:txXfrm>
    </dsp:sp>
    <dsp:sp modelId="{7FA137D4-EDD3-4F43-8691-BA23B4D5FEDD}">
      <dsp:nvSpPr>
        <dsp:cNvPr id="0" name=""/>
        <dsp:cNvSpPr/>
      </dsp:nvSpPr>
      <dsp:spPr>
        <a:xfrm>
          <a:off x="2009705" y="3718407"/>
          <a:ext cx="718133" cy="375208"/>
        </a:xfrm>
        <a:prstGeom prst="roundRect">
          <a:avLst>
            <a:gd name="adj" fmla="val 10000"/>
          </a:avLst>
        </a:prstGeom>
        <a:gradFill rotWithShape="0">
          <a:gsLst>
            <a:gs pos="0">
              <a:schemeClr val="accent1">
                <a:alpha val="90000"/>
                <a:hueOff val="0"/>
                <a:satOff val="0"/>
                <a:lumOff val="0"/>
                <a:alphaOff val="-38769"/>
                <a:lumMod val="110000"/>
                <a:satMod val="105000"/>
                <a:tint val="67000"/>
              </a:schemeClr>
            </a:gs>
            <a:gs pos="50000">
              <a:schemeClr val="accent1">
                <a:alpha val="90000"/>
                <a:hueOff val="0"/>
                <a:satOff val="0"/>
                <a:lumOff val="0"/>
                <a:alphaOff val="-38769"/>
                <a:lumMod val="105000"/>
                <a:satMod val="103000"/>
                <a:tint val="73000"/>
              </a:schemeClr>
            </a:gs>
            <a:gs pos="100000">
              <a:schemeClr val="accent1">
                <a:alpha val="90000"/>
                <a:hueOff val="0"/>
                <a:satOff val="0"/>
                <a:lumOff val="0"/>
                <a:alphaOff val="-38769"/>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Users and Retail Users</a:t>
          </a:r>
        </a:p>
      </dsp:txBody>
      <dsp:txXfrm>
        <a:off x="2020694" y="3729396"/>
        <a:ext cx="696155" cy="353230"/>
      </dsp:txXfrm>
    </dsp:sp>
    <dsp:sp modelId="{8BBBF2F9-A549-400A-B6D6-BD794C06BC45}">
      <dsp:nvSpPr>
        <dsp:cNvPr id="0" name=""/>
        <dsp:cNvSpPr/>
      </dsp:nvSpPr>
      <dsp:spPr>
        <a:xfrm>
          <a:off x="2032003" y="4651016"/>
          <a:ext cx="718133" cy="375208"/>
        </a:xfrm>
        <a:prstGeom prst="roundRect">
          <a:avLst>
            <a:gd name="adj" fmla="val 10000"/>
          </a:avLst>
        </a:prstGeom>
        <a:gradFill rotWithShape="0">
          <a:gsLst>
            <a:gs pos="0">
              <a:schemeClr val="accent1">
                <a:alpha val="90000"/>
                <a:hueOff val="0"/>
                <a:satOff val="0"/>
                <a:lumOff val="0"/>
                <a:alphaOff val="-39385"/>
                <a:lumMod val="110000"/>
                <a:satMod val="105000"/>
                <a:tint val="67000"/>
              </a:schemeClr>
            </a:gs>
            <a:gs pos="50000">
              <a:schemeClr val="accent1">
                <a:alpha val="90000"/>
                <a:hueOff val="0"/>
                <a:satOff val="0"/>
                <a:lumOff val="0"/>
                <a:alphaOff val="-39385"/>
                <a:lumMod val="105000"/>
                <a:satMod val="103000"/>
                <a:tint val="73000"/>
              </a:schemeClr>
            </a:gs>
            <a:gs pos="100000">
              <a:schemeClr val="accent1">
                <a:alpha val="90000"/>
                <a:hueOff val="0"/>
                <a:satOff val="0"/>
                <a:lumOff val="0"/>
                <a:alphaOff val="-39385"/>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Permissions and Security</a:t>
          </a:r>
        </a:p>
      </dsp:txBody>
      <dsp:txXfrm>
        <a:off x="2042992" y="4662005"/>
        <a:ext cx="696155" cy="353230"/>
      </dsp:txXfrm>
    </dsp:sp>
    <dsp:sp modelId="{C91639CB-BF7B-4455-B8EC-48746935740D}">
      <dsp:nvSpPr>
        <dsp:cNvPr id="0" name=""/>
        <dsp:cNvSpPr/>
      </dsp:nvSpPr>
      <dsp:spPr>
        <a:xfrm>
          <a:off x="2020857" y="4137818"/>
          <a:ext cx="718133" cy="375208"/>
        </a:xfrm>
        <a:prstGeom prst="roundRect">
          <a:avLst>
            <a:gd name="adj" fmla="val 10000"/>
          </a:avLst>
        </a:prstGeom>
        <a:gradFill rotWithShape="0">
          <a:gsLst>
            <a:gs pos="0">
              <a:schemeClr val="accent1">
                <a:alpha val="90000"/>
                <a:hueOff val="0"/>
                <a:satOff val="0"/>
                <a:lumOff val="0"/>
                <a:alphaOff val="-40000"/>
                <a:lumMod val="110000"/>
                <a:satMod val="105000"/>
                <a:tint val="67000"/>
              </a:schemeClr>
            </a:gs>
            <a:gs pos="50000">
              <a:schemeClr val="accent1">
                <a:alpha val="90000"/>
                <a:hueOff val="0"/>
                <a:satOff val="0"/>
                <a:lumOff val="0"/>
                <a:alphaOff val="-40000"/>
                <a:lumMod val="105000"/>
                <a:satMod val="103000"/>
                <a:tint val="73000"/>
              </a:schemeClr>
            </a:gs>
            <a:gs pos="100000">
              <a:schemeClr val="accent1">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Opera</a:t>
          </a:r>
          <a:r>
            <a:rPr lang="en-US" sz="700" kern="1200" dirty="0"/>
            <a:t>tions</a:t>
          </a:r>
        </a:p>
      </dsp:txBody>
      <dsp:txXfrm>
        <a:off x="2031846" y="4148807"/>
        <a:ext cx="696155" cy="3532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BA4F6-B7D8-4D02-8550-2D3246111D2A}">
      <dsp:nvSpPr>
        <dsp:cNvPr id="0" name=""/>
        <dsp:cNvSpPr/>
      </dsp:nvSpPr>
      <dsp:spPr>
        <a:xfrm>
          <a:off x="6788" y="0"/>
          <a:ext cx="897666" cy="5242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dirty="0">
              <a:latin typeface="Segoe UI" panose="020B0502040204020203" pitchFamily="34" charset="0"/>
              <a:cs typeface="Segoe UI" panose="020B0502040204020203" pitchFamily="34" charset="0"/>
            </a:rPr>
            <a:t>Client</a:t>
          </a:r>
          <a:br>
            <a:rPr lang="en-US" sz="1000" b="0" i="0" kern="1200" dirty="0">
              <a:latin typeface="Segoe UI" panose="020B0502040204020203" pitchFamily="34" charset="0"/>
              <a:cs typeface="Segoe UI" panose="020B0502040204020203" pitchFamily="34" charset="0"/>
            </a:rPr>
          </a:br>
          <a:r>
            <a:rPr lang="en-US" sz="1000" b="0" i="0" kern="1200" dirty="0">
              <a:latin typeface="Segoe UI" panose="020B0502040204020203" pitchFamily="34" charset="0"/>
              <a:cs typeface="Segoe UI" panose="020B0502040204020203" pitchFamily="34" charset="0"/>
            </a:rPr>
            <a:t>overview</a:t>
          </a:r>
        </a:p>
      </dsp:txBody>
      <dsp:txXfrm>
        <a:off x="6788" y="0"/>
        <a:ext cx="897666" cy="1572767"/>
      </dsp:txXfrm>
    </dsp:sp>
    <dsp:sp modelId="{9BCCB492-30F8-4D33-BF36-C00030F678FB}">
      <dsp:nvSpPr>
        <dsp:cNvPr id="0" name=""/>
        <dsp:cNvSpPr/>
      </dsp:nvSpPr>
      <dsp:spPr>
        <a:xfrm>
          <a:off x="96555" y="1573023"/>
          <a:ext cx="718133" cy="503328"/>
        </a:xfrm>
        <a:prstGeom prst="roundRect">
          <a:avLst>
            <a:gd name="adj" fmla="val 10000"/>
          </a:avLst>
        </a:prstGeom>
        <a:gradFill rotWithShape="0">
          <a:gsLst>
            <a:gs pos="0">
              <a:schemeClr val="accent1">
                <a:alpha val="90000"/>
                <a:hueOff val="0"/>
                <a:satOff val="0"/>
                <a:lumOff val="0"/>
                <a:alphaOff val="0"/>
                <a:lumMod val="110000"/>
                <a:satMod val="105000"/>
                <a:tint val="67000"/>
              </a:schemeClr>
            </a:gs>
            <a:gs pos="50000">
              <a:schemeClr val="accent1">
                <a:alpha val="90000"/>
                <a:hueOff val="0"/>
                <a:satOff val="0"/>
                <a:lumOff val="0"/>
                <a:alphaOff val="0"/>
                <a:lumMod val="105000"/>
                <a:satMod val="103000"/>
                <a:tint val="73000"/>
              </a:schemeClr>
            </a:gs>
            <a:gs pos="100000">
              <a:schemeClr val="accent1">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Legal</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entities</a:t>
          </a:r>
        </a:p>
      </dsp:txBody>
      <dsp:txXfrm>
        <a:off x="111297" y="1587765"/>
        <a:ext cx="688649" cy="473844"/>
      </dsp:txXfrm>
    </dsp:sp>
    <dsp:sp modelId="{74630F83-36F4-490E-8747-D4C4245FB4B9}">
      <dsp:nvSpPr>
        <dsp:cNvPr id="0" name=""/>
        <dsp:cNvSpPr/>
      </dsp:nvSpPr>
      <dsp:spPr>
        <a:xfrm>
          <a:off x="96555" y="2153787"/>
          <a:ext cx="718133" cy="503328"/>
        </a:xfrm>
        <a:prstGeom prst="roundRect">
          <a:avLst>
            <a:gd name="adj" fmla="val 10000"/>
          </a:avLst>
        </a:prstGeom>
        <a:gradFill rotWithShape="0">
          <a:gsLst>
            <a:gs pos="0">
              <a:schemeClr val="accent1">
                <a:alpha val="90000"/>
                <a:hueOff val="0"/>
                <a:satOff val="0"/>
                <a:lumOff val="0"/>
                <a:alphaOff val="-615"/>
                <a:lumMod val="110000"/>
                <a:satMod val="105000"/>
                <a:tint val="67000"/>
              </a:schemeClr>
            </a:gs>
            <a:gs pos="50000">
              <a:schemeClr val="accent1">
                <a:alpha val="90000"/>
                <a:hueOff val="0"/>
                <a:satOff val="0"/>
                <a:lumOff val="0"/>
                <a:alphaOff val="-615"/>
                <a:lumMod val="105000"/>
                <a:satMod val="103000"/>
                <a:tint val="73000"/>
              </a:schemeClr>
            </a:gs>
            <a:gs pos="100000">
              <a:schemeClr val="accent1">
                <a:alpha val="90000"/>
                <a:hueOff val="0"/>
                <a:satOff val="0"/>
                <a:lumOff val="0"/>
                <a:alphaOff val="-615"/>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Sales</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Channels</a:t>
          </a:r>
        </a:p>
      </dsp:txBody>
      <dsp:txXfrm>
        <a:off x="111297" y="2168529"/>
        <a:ext cx="688649" cy="473844"/>
      </dsp:txXfrm>
    </dsp:sp>
    <dsp:sp modelId="{381160A5-E038-4504-AE80-2D1FA5E5D056}">
      <dsp:nvSpPr>
        <dsp:cNvPr id="0" name=""/>
        <dsp:cNvSpPr/>
      </dsp:nvSpPr>
      <dsp:spPr>
        <a:xfrm>
          <a:off x="96555" y="2734551"/>
          <a:ext cx="718133" cy="503328"/>
        </a:xfrm>
        <a:prstGeom prst="roundRect">
          <a:avLst>
            <a:gd name="adj" fmla="val 10000"/>
          </a:avLst>
        </a:prstGeom>
        <a:gradFill rotWithShape="0">
          <a:gsLst>
            <a:gs pos="0">
              <a:schemeClr val="accent1">
                <a:alpha val="90000"/>
                <a:hueOff val="0"/>
                <a:satOff val="0"/>
                <a:lumOff val="0"/>
                <a:alphaOff val="-1231"/>
                <a:lumMod val="110000"/>
                <a:satMod val="105000"/>
                <a:tint val="67000"/>
              </a:schemeClr>
            </a:gs>
            <a:gs pos="50000">
              <a:schemeClr val="accent1">
                <a:alpha val="90000"/>
                <a:hueOff val="0"/>
                <a:satOff val="0"/>
                <a:lumOff val="0"/>
                <a:alphaOff val="-1231"/>
                <a:lumMod val="105000"/>
                <a:satMod val="103000"/>
                <a:tint val="73000"/>
              </a:schemeClr>
            </a:gs>
            <a:gs pos="100000">
              <a:schemeClr val="accent1">
                <a:alpha val="90000"/>
                <a:hueOff val="0"/>
                <a:satOff val="0"/>
                <a:lumOff val="0"/>
                <a:alphaOff val="-1231"/>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Reporting</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Requirements</a:t>
          </a:r>
        </a:p>
      </dsp:txBody>
      <dsp:txXfrm>
        <a:off x="111297" y="2749293"/>
        <a:ext cx="688649" cy="473844"/>
      </dsp:txXfrm>
    </dsp:sp>
    <dsp:sp modelId="{D4316703-FC6C-4BCC-86BE-C31938419920}">
      <dsp:nvSpPr>
        <dsp:cNvPr id="0" name=""/>
        <dsp:cNvSpPr/>
      </dsp:nvSpPr>
      <dsp:spPr>
        <a:xfrm>
          <a:off x="96555" y="3315315"/>
          <a:ext cx="718133" cy="503328"/>
        </a:xfrm>
        <a:prstGeom prst="roundRect">
          <a:avLst>
            <a:gd name="adj" fmla="val 10000"/>
          </a:avLst>
        </a:prstGeom>
        <a:gradFill rotWithShape="0">
          <a:gsLst>
            <a:gs pos="0">
              <a:schemeClr val="accent1">
                <a:alpha val="90000"/>
                <a:hueOff val="0"/>
                <a:satOff val="0"/>
                <a:lumOff val="0"/>
                <a:alphaOff val="-1846"/>
                <a:lumMod val="110000"/>
                <a:satMod val="105000"/>
                <a:tint val="67000"/>
              </a:schemeClr>
            </a:gs>
            <a:gs pos="50000">
              <a:schemeClr val="accent1">
                <a:alpha val="90000"/>
                <a:hueOff val="0"/>
                <a:satOff val="0"/>
                <a:lumOff val="0"/>
                <a:alphaOff val="-1846"/>
                <a:lumMod val="105000"/>
                <a:satMod val="103000"/>
                <a:tint val="73000"/>
              </a:schemeClr>
            </a:gs>
            <a:gs pos="100000">
              <a:schemeClr val="accent1">
                <a:alpha val="90000"/>
                <a:hueOff val="0"/>
                <a:satOff val="0"/>
                <a:lumOff val="0"/>
                <a:alphaOff val="-1846"/>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Current</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system</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and data</a:t>
          </a:r>
        </a:p>
      </dsp:txBody>
      <dsp:txXfrm>
        <a:off x="111297" y="3330057"/>
        <a:ext cx="688649" cy="473844"/>
      </dsp:txXfrm>
    </dsp:sp>
    <dsp:sp modelId="{35320837-5B17-4193-9574-5CBF4A36BA38}">
      <dsp:nvSpPr>
        <dsp:cNvPr id="0" name=""/>
        <dsp:cNvSpPr/>
      </dsp:nvSpPr>
      <dsp:spPr>
        <a:xfrm>
          <a:off x="96555" y="3896079"/>
          <a:ext cx="718133" cy="503328"/>
        </a:xfrm>
        <a:prstGeom prst="roundRect">
          <a:avLst>
            <a:gd name="adj" fmla="val 10000"/>
          </a:avLst>
        </a:prstGeom>
        <a:gradFill rotWithShape="0">
          <a:gsLst>
            <a:gs pos="0">
              <a:schemeClr val="accent1">
                <a:alpha val="90000"/>
                <a:hueOff val="0"/>
                <a:satOff val="0"/>
                <a:lumOff val="0"/>
                <a:alphaOff val="-2462"/>
                <a:lumMod val="110000"/>
                <a:satMod val="105000"/>
                <a:tint val="67000"/>
              </a:schemeClr>
            </a:gs>
            <a:gs pos="50000">
              <a:schemeClr val="accent1">
                <a:alpha val="90000"/>
                <a:hueOff val="0"/>
                <a:satOff val="0"/>
                <a:lumOff val="0"/>
                <a:alphaOff val="-2462"/>
                <a:lumMod val="105000"/>
                <a:satMod val="103000"/>
                <a:tint val="73000"/>
              </a:schemeClr>
            </a:gs>
            <a:gs pos="100000">
              <a:schemeClr val="accent1">
                <a:alpha val="90000"/>
                <a:hueOff val="0"/>
                <a:satOff val="0"/>
                <a:lumOff val="0"/>
                <a:alphaOff val="-2462"/>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LS Recommend</a:t>
          </a:r>
        </a:p>
      </dsp:txBody>
      <dsp:txXfrm>
        <a:off x="111297" y="3910821"/>
        <a:ext cx="688649" cy="473844"/>
      </dsp:txXfrm>
    </dsp:sp>
    <dsp:sp modelId="{0279FF88-477E-4A00-ABDD-560954F6E3FC}">
      <dsp:nvSpPr>
        <dsp:cNvPr id="0" name=""/>
        <dsp:cNvSpPr/>
      </dsp:nvSpPr>
      <dsp:spPr>
        <a:xfrm>
          <a:off x="96555" y="4476844"/>
          <a:ext cx="718133" cy="503328"/>
        </a:xfrm>
        <a:prstGeom prst="roundRect">
          <a:avLst>
            <a:gd name="adj" fmla="val 10000"/>
          </a:avLst>
        </a:prstGeom>
        <a:gradFill rotWithShape="0">
          <a:gsLst>
            <a:gs pos="0">
              <a:schemeClr val="accent1">
                <a:alpha val="90000"/>
                <a:hueOff val="0"/>
                <a:satOff val="0"/>
                <a:lumOff val="0"/>
                <a:alphaOff val="-3077"/>
                <a:lumMod val="110000"/>
                <a:satMod val="105000"/>
                <a:tint val="67000"/>
              </a:schemeClr>
            </a:gs>
            <a:gs pos="50000">
              <a:schemeClr val="accent1">
                <a:alpha val="90000"/>
                <a:hueOff val="0"/>
                <a:satOff val="0"/>
                <a:lumOff val="0"/>
                <a:alphaOff val="-3077"/>
                <a:lumMod val="105000"/>
                <a:satMod val="103000"/>
                <a:tint val="73000"/>
              </a:schemeClr>
            </a:gs>
            <a:gs pos="100000">
              <a:schemeClr val="accent1">
                <a:alpha val="90000"/>
                <a:hueOff val="0"/>
                <a:satOff val="0"/>
                <a:lumOff val="0"/>
                <a:alphaOff val="-307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LS Action Hub</a:t>
          </a:r>
        </a:p>
      </dsp:txBody>
      <dsp:txXfrm>
        <a:off x="111297" y="4491586"/>
        <a:ext cx="688649" cy="473844"/>
      </dsp:txXfrm>
    </dsp:sp>
    <dsp:sp modelId="{5E93341F-696C-4B30-A28E-61EC5F1A0AE3}">
      <dsp:nvSpPr>
        <dsp:cNvPr id="0" name=""/>
        <dsp:cNvSpPr/>
      </dsp:nvSpPr>
      <dsp:spPr>
        <a:xfrm>
          <a:off x="971780" y="0"/>
          <a:ext cx="897666" cy="5242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dirty="0">
              <a:latin typeface="Segoe UI" panose="020B0502040204020203" pitchFamily="34" charset="0"/>
              <a:cs typeface="Segoe UI" panose="020B0502040204020203" pitchFamily="34" charset="0"/>
            </a:rPr>
            <a:t>Project</a:t>
          </a:r>
          <a:br>
            <a:rPr lang="en-US" sz="1000" b="0" i="0" kern="1200" dirty="0">
              <a:latin typeface="Segoe UI" panose="020B0502040204020203" pitchFamily="34" charset="0"/>
              <a:cs typeface="Segoe UI" panose="020B0502040204020203" pitchFamily="34" charset="0"/>
            </a:rPr>
          </a:br>
          <a:r>
            <a:rPr lang="en-US" sz="1000" b="0" i="0" kern="1200" dirty="0">
              <a:latin typeface="Segoe UI" panose="020B0502040204020203" pitchFamily="34" charset="0"/>
              <a:cs typeface="Segoe UI" panose="020B0502040204020203" pitchFamily="34" charset="0"/>
            </a:rPr>
            <a:t>Approach</a:t>
          </a:r>
        </a:p>
      </dsp:txBody>
      <dsp:txXfrm>
        <a:off x="971780" y="0"/>
        <a:ext cx="897666" cy="1572767"/>
      </dsp:txXfrm>
    </dsp:sp>
    <dsp:sp modelId="{E828613E-6A97-401F-8C36-DD9EF7BA964D}">
      <dsp:nvSpPr>
        <dsp:cNvPr id="0" name=""/>
        <dsp:cNvSpPr/>
      </dsp:nvSpPr>
      <dsp:spPr>
        <a:xfrm>
          <a:off x="1061546" y="1573727"/>
          <a:ext cx="718133" cy="375208"/>
        </a:xfrm>
        <a:prstGeom prst="roundRect">
          <a:avLst>
            <a:gd name="adj" fmla="val 10000"/>
          </a:avLst>
        </a:prstGeom>
        <a:gradFill rotWithShape="0">
          <a:gsLst>
            <a:gs pos="0">
              <a:schemeClr val="accent1">
                <a:alpha val="90000"/>
                <a:hueOff val="0"/>
                <a:satOff val="0"/>
                <a:lumOff val="0"/>
                <a:alphaOff val="-3692"/>
                <a:lumMod val="110000"/>
                <a:satMod val="105000"/>
                <a:tint val="67000"/>
              </a:schemeClr>
            </a:gs>
            <a:gs pos="50000">
              <a:schemeClr val="accent1">
                <a:alpha val="90000"/>
                <a:hueOff val="0"/>
                <a:satOff val="0"/>
                <a:lumOff val="0"/>
                <a:alphaOff val="-3692"/>
                <a:lumMod val="105000"/>
                <a:satMod val="103000"/>
                <a:tint val="73000"/>
              </a:schemeClr>
            </a:gs>
            <a:gs pos="100000">
              <a:schemeClr val="accent1">
                <a:alpha val="90000"/>
                <a:hueOff val="0"/>
                <a:satOff val="0"/>
                <a:lumOff val="0"/>
                <a:alphaOff val="-3692"/>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Methodology</a:t>
          </a:r>
        </a:p>
      </dsp:txBody>
      <dsp:txXfrm>
        <a:off x="1072535" y="1584716"/>
        <a:ext cx="696155" cy="353230"/>
      </dsp:txXfrm>
    </dsp:sp>
    <dsp:sp modelId="{D5FE26A9-1101-4572-BC8C-8622C776D45E}">
      <dsp:nvSpPr>
        <dsp:cNvPr id="0" name=""/>
        <dsp:cNvSpPr/>
      </dsp:nvSpPr>
      <dsp:spPr>
        <a:xfrm>
          <a:off x="1061546" y="2006660"/>
          <a:ext cx="718133" cy="375208"/>
        </a:xfrm>
        <a:prstGeom prst="roundRect">
          <a:avLst>
            <a:gd name="adj" fmla="val 10000"/>
          </a:avLst>
        </a:prstGeom>
        <a:gradFill rotWithShape="0">
          <a:gsLst>
            <a:gs pos="0">
              <a:schemeClr val="accent1">
                <a:alpha val="90000"/>
                <a:hueOff val="0"/>
                <a:satOff val="0"/>
                <a:lumOff val="0"/>
                <a:alphaOff val="-4308"/>
                <a:lumMod val="110000"/>
                <a:satMod val="105000"/>
                <a:tint val="67000"/>
              </a:schemeClr>
            </a:gs>
            <a:gs pos="50000">
              <a:schemeClr val="accent1">
                <a:alpha val="90000"/>
                <a:hueOff val="0"/>
                <a:satOff val="0"/>
                <a:lumOff val="0"/>
                <a:alphaOff val="-4308"/>
                <a:lumMod val="105000"/>
                <a:satMod val="103000"/>
                <a:tint val="73000"/>
              </a:schemeClr>
            </a:gs>
            <a:gs pos="100000">
              <a:schemeClr val="accent1">
                <a:alpha val="90000"/>
                <a:hueOff val="0"/>
                <a:satOff val="0"/>
                <a:lumOff val="0"/>
                <a:alphaOff val="-4308"/>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Responsibilities</a:t>
          </a:r>
        </a:p>
      </dsp:txBody>
      <dsp:txXfrm>
        <a:off x="1072535" y="2017649"/>
        <a:ext cx="696155" cy="353230"/>
      </dsp:txXfrm>
    </dsp:sp>
    <dsp:sp modelId="{F322C6E7-D6C6-4768-8BB8-4468BE0CEC6C}">
      <dsp:nvSpPr>
        <dsp:cNvPr id="0" name=""/>
        <dsp:cNvSpPr/>
      </dsp:nvSpPr>
      <dsp:spPr>
        <a:xfrm>
          <a:off x="1061546" y="2439593"/>
          <a:ext cx="718133" cy="375208"/>
        </a:xfrm>
        <a:prstGeom prst="roundRect">
          <a:avLst>
            <a:gd name="adj" fmla="val 10000"/>
          </a:avLst>
        </a:prstGeom>
        <a:gradFill rotWithShape="0">
          <a:gsLst>
            <a:gs pos="0">
              <a:schemeClr val="accent1">
                <a:alpha val="90000"/>
                <a:hueOff val="0"/>
                <a:satOff val="0"/>
                <a:lumOff val="0"/>
                <a:alphaOff val="-4923"/>
                <a:lumMod val="110000"/>
                <a:satMod val="105000"/>
                <a:tint val="67000"/>
              </a:schemeClr>
            </a:gs>
            <a:gs pos="50000">
              <a:schemeClr val="accent1">
                <a:alpha val="90000"/>
                <a:hueOff val="0"/>
                <a:satOff val="0"/>
                <a:lumOff val="0"/>
                <a:alphaOff val="-4923"/>
                <a:lumMod val="105000"/>
                <a:satMod val="103000"/>
                <a:tint val="73000"/>
              </a:schemeClr>
            </a:gs>
            <a:gs pos="100000">
              <a:schemeClr val="accent1">
                <a:alpha val="90000"/>
                <a:hueOff val="0"/>
                <a:satOff val="0"/>
                <a:lumOff val="0"/>
                <a:alphaOff val="-492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Timeline</a:t>
          </a:r>
        </a:p>
      </dsp:txBody>
      <dsp:txXfrm>
        <a:off x="1072535" y="2450582"/>
        <a:ext cx="696155" cy="353230"/>
      </dsp:txXfrm>
    </dsp:sp>
    <dsp:sp modelId="{EEDF7D06-7297-4542-B7BE-2819C9ECEB6E}">
      <dsp:nvSpPr>
        <dsp:cNvPr id="0" name=""/>
        <dsp:cNvSpPr/>
      </dsp:nvSpPr>
      <dsp:spPr>
        <a:xfrm>
          <a:off x="1061546" y="2872527"/>
          <a:ext cx="718133" cy="375208"/>
        </a:xfrm>
        <a:prstGeom prst="roundRect">
          <a:avLst>
            <a:gd name="adj" fmla="val 10000"/>
          </a:avLst>
        </a:prstGeom>
        <a:gradFill rotWithShape="0">
          <a:gsLst>
            <a:gs pos="0">
              <a:schemeClr val="accent1">
                <a:alpha val="90000"/>
                <a:hueOff val="0"/>
                <a:satOff val="0"/>
                <a:lumOff val="0"/>
                <a:alphaOff val="-5538"/>
                <a:lumMod val="110000"/>
                <a:satMod val="105000"/>
                <a:tint val="67000"/>
              </a:schemeClr>
            </a:gs>
            <a:gs pos="50000">
              <a:schemeClr val="accent1">
                <a:alpha val="90000"/>
                <a:hueOff val="0"/>
                <a:satOff val="0"/>
                <a:lumOff val="0"/>
                <a:alphaOff val="-5538"/>
                <a:lumMod val="105000"/>
                <a:satMod val="103000"/>
                <a:tint val="73000"/>
              </a:schemeClr>
            </a:gs>
            <a:gs pos="100000">
              <a:schemeClr val="accent1">
                <a:alpha val="90000"/>
                <a:hueOff val="0"/>
                <a:satOff val="0"/>
                <a:lumOff val="0"/>
                <a:alphaOff val="-5538"/>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Workshops</a:t>
          </a:r>
        </a:p>
      </dsp:txBody>
      <dsp:txXfrm>
        <a:off x="1072535" y="2883516"/>
        <a:ext cx="696155" cy="353230"/>
      </dsp:txXfrm>
    </dsp:sp>
    <dsp:sp modelId="{FC2558CF-6E3B-4BF2-B235-6528E0EF13B3}">
      <dsp:nvSpPr>
        <dsp:cNvPr id="0" name=""/>
        <dsp:cNvSpPr/>
      </dsp:nvSpPr>
      <dsp:spPr>
        <a:xfrm>
          <a:off x="1061546" y="3305460"/>
          <a:ext cx="718133" cy="375208"/>
        </a:xfrm>
        <a:prstGeom prst="roundRect">
          <a:avLst>
            <a:gd name="adj" fmla="val 10000"/>
          </a:avLst>
        </a:prstGeom>
        <a:gradFill rotWithShape="0">
          <a:gsLst>
            <a:gs pos="0">
              <a:schemeClr val="accent1">
                <a:alpha val="90000"/>
                <a:hueOff val="0"/>
                <a:satOff val="0"/>
                <a:lumOff val="0"/>
                <a:alphaOff val="-6154"/>
                <a:lumMod val="110000"/>
                <a:satMod val="105000"/>
                <a:tint val="67000"/>
              </a:schemeClr>
            </a:gs>
            <a:gs pos="50000">
              <a:schemeClr val="accent1">
                <a:alpha val="90000"/>
                <a:hueOff val="0"/>
                <a:satOff val="0"/>
                <a:lumOff val="0"/>
                <a:alphaOff val="-6154"/>
                <a:lumMod val="105000"/>
                <a:satMod val="103000"/>
                <a:tint val="73000"/>
              </a:schemeClr>
            </a:gs>
            <a:gs pos="100000">
              <a:schemeClr val="accent1">
                <a:alpha val="90000"/>
                <a:hueOff val="0"/>
                <a:satOff val="0"/>
                <a:lumOff val="0"/>
                <a:alphaOff val="-6154"/>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Training</a:t>
          </a:r>
        </a:p>
      </dsp:txBody>
      <dsp:txXfrm>
        <a:off x="1072535" y="3316449"/>
        <a:ext cx="696155" cy="353230"/>
      </dsp:txXfrm>
    </dsp:sp>
    <dsp:sp modelId="{A516ED5C-724D-46B9-9A77-5BB3D419E6CC}">
      <dsp:nvSpPr>
        <dsp:cNvPr id="0" name=""/>
        <dsp:cNvSpPr/>
      </dsp:nvSpPr>
      <dsp:spPr>
        <a:xfrm>
          <a:off x="1061546" y="3738393"/>
          <a:ext cx="718133" cy="375208"/>
        </a:xfrm>
        <a:prstGeom prst="roundRect">
          <a:avLst>
            <a:gd name="adj" fmla="val 10000"/>
          </a:avLst>
        </a:prstGeom>
        <a:gradFill rotWithShape="0">
          <a:gsLst>
            <a:gs pos="0">
              <a:schemeClr val="accent1">
                <a:alpha val="90000"/>
                <a:hueOff val="0"/>
                <a:satOff val="0"/>
                <a:lumOff val="0"/>
                <a:alphaOff val="-6769"/>
                <a:lumMod val="110000"/>
                <a:satMod val="105000"/>
                <a:tint val="67000"/>
              </a:schemeClr>
            </a:gs>
            <a:gs pos="50000">
              <a:schemeClr val="accent1">
                <a:alpha val="90000"/>
                <a:hueOff val="0"/>
                <a:satOff val="0"/>
                <a:lumOff val="0"/>
                <a:alphaOff val="-6769"/>
                <a:lumMod val="105000"/>
                <a:satMod val="103000"/>
                <a:tint val="73000"/>
              </a:schemeClr>
            </a:gs>
            <a:gs pos="100000">
              <a:schemeClr val="accent1">
                <a:alpha val="90000"/>
                <a:hueOff val="0"/>
                <a:satOff val="0"/>
                <a:lumOff val="0"/>
                <a:alphaOff val="-6769"/>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Testing</a:t>
          </a:r>
        </a:p>
      </dsp:txBody>
      <dsp:txXfrm>
        <a:off x="1072535" y="3749382"/>
        <a:ext cx="696155" cy="353230"/>
      </dsp:txXfrm>
    </dsp:sp>
    <dsp:sp modelId="{945C6504-FA75-4E8F-974D-82DBC7BD202D}">
      <dsp:nvSpPr>
        <dsp:cNvPr id="0" name=""/>
        <dsp:cNvSpPr/>
      </dsp:nvSpPr>
      <dsp:spPr>
        <a:xfrm>
          <a:off x="1061546" y="4171326"/>
          <a:ext cx="718133" cy="375208"/>
        </a:xfrm>
        <a:prstGeom prst="roundRect">
          <a:avLst>
            <a:gd name="adj" fmla="val 10000"/>
          </a:avLst>
        </a:prstGeom>
        <a:gradFill rotWithShape="0">
          <a:gsLst>
            <a:gs pos="0">
              <a:schemeClr val="accent1">
                <a:alpha val="90000"/>
                <a:hueOff val="0"/>
                <a:satOff val="0"/>
                <a:lumOff val="0"/>
                <a:alphaOff val="-7385"/>
                <a:lumMod val="110000"/>
                <a:satMod val="105000"/>
                <a:tint val="67000"/>
              </a:schemeClr>
            </a:gs>
            <a:gs pos="50000">
              <a:schemeClr val="accent1">
                <a:alpha val="90000"/>
                <a:hueOff val="0"/>
                <a:satOff val="0"/>
                <a:lumOff val="0"/>
                <a:alphaOff val="-7385"/>
                <a:lumMod val="105000"/>
                <a:satMod val="103000"/>
                <a:tint val="73000"/>
              </a:schemeClr>
            </a:gs>
            <a:gs pos="100000">
              <a:schemeClr val="accent1">
                <a:alpha val="90000"/>
                <a:hueOff val="0"/>
                <a:satOff val="0"/>
                <a:lumOff val="0"/>
                <a:alphaOff val="-7385"/>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Deployment</a:t>
          </a:r>
        </a:p>
      </dsp:txBody>
      <dsp:txXfrm>
        <a:off x="1072535" y="4182315"/>
        <a:ext cx="696155" cy="353230"/>
      </dsp:txXfrm>
    </dsp:sp>
    <dsp:sp modelId="{7EF0F7DF-3551-4F93-9367-E59D871A5BD3}">
      <dsp:nvSpPr>
        <dsp:cNvPr id="0" name=""/>
        <dsp:cNvSpPr/>
      </dsp:nvSpPr>
      <dsp:spPr>
        <a:xfrm>
          <a:off x="1061546" y="4604260"/>
          <a:ext cx="718133" cy="375208"/>
        </a:xfrm>
        <a:prstGeom prst="roundRect">
          <a:avLst>
            <a:gd name="adj" fmla="val 10000"/>
          </a:avLst>
        </a:prstGeom>
        <a:gradFill rotWithShape="0">
          <a:gsLst>
            <a:gs pos="0">
              <a:schemeClr val="accent1">
                <a:alpha val="90000"/>
                <a:hueOff val="0"/>
                <a:satOff val="0"/>
                <a:lumOff val="0"/>
                <a:alphaOff val="-8000"/>
                <a:lumMod val="110000"/>
                <a:satMod val="105000"/>
                <a:tint val="67000"/>
              </a:schemeClr>
            </a:gs>
            <a:gs pos="50000">
              <a:schemeClr val="accent1">
                <a:alpha val="90000"/>
                <a:hueOff val="0"/>
                <a:satOff val="0"/>
                <a:lumOff val="0"/>
                <a:alphaOff val="-8000"/>
                <a:lumMod val="105000"/>
                <a:satMod val="103000"/>
                <a:tint val="73000"/>
              </a:schemeClr>
            </a:gs>
            <a:gs pos="100000">
              <a:schemeClr val="accent1">
                <a:alpha val="90000"/>
                <a:hueOff val="0"/>
                <a:satOff val="0"/>
                <a:lumOff val="0"/>
                <a:alphaOff val="-8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Config vs Enhancement</a:t>
          </a:r>
        </a:p>
      </dsp:txBody>
      <dsp:txXfrm>
        <a:off x="1072535" y="4615249"/>
        <a:ext cx="696155" cy="353230"/>
      </dsp:txXfrm>
    </dsp:sp>
    <dsp:sp modelId="{6B222F07-75D8-4FEB-8B9C-62BB7227715B}">
      <dsp:nvSpPr>
        <dsp:cNvPr id="0" name=""/>
        <dsp:cNvSpPr/>
      </dsp:nvSpPr>
      <dsp:spPr>
        <a:xfrm>
          <a:off x="10628480" y="0"/>
          <a:ext cx="897666" cy="5242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dirty="0">
              <a:latin typeface="Segoe UI" panose="020B0502040204020203" pitchFamily="34" charset="0"/>
              <a:cs typeface="Segoe UI" panose="020B0502040204020203" pitchFamily="34" charset="0"/>
            </a:rPr>
            <a:t>Data</a:t>
          </a:r>
          <a:br>
            <a:rPr lang="en-US" sz="1000" b="0" i="0" kern="1200" dirty="0">
              <a:latin typeface="Segoe UI" panose="020B0502040204020203" pitchFamily="34" charset="0"/>
              <a:cs typeface="Segoe UI" panose="020B0502040204020203" pitchFamily="34" charset="0"/>
            </a:rPr>
          </a:br>
          <a:r>
            <a:rPr lang="en-US" sz="1000" b="0" i="0" kern="1200" dirty="0">
              <a:latin typeface="Segoe UI" panose="020B0502040204020203" pitchFamily="34" charset="0"/>
              <a:cs typeface="Segoe UI" panose="020B0502040204020203" pitchFamily="34" charset="0"/>
            </a:rPr>
            <a:t>Migration</a:t>
          </a:r>
        </a:p>
      </dsp:txBody>
      <dsp:txXfrm>
        <a:off x="10628480" y="0"/>
        <a:ext cx="897666" cy="1572767"/>
      </dsp:txXfrm>
    </dsp:sp>
    <dsp:sp modelId="{F2C35471-D406-4751-B085-65FD1495161D}">
      <dsp:nvSpPr>
        <dsp:cNvPr id="0" name=""/>
        <dsp:cNvSpPr/>
      </dsp:nvSpPr>
      <dsp:spPr>
        <a:xfrm>
          <a:off x="10718246" y="1575966"/>
          <a:ext cx="718133" cy="429285"/>
        </a:xfrm>
        <a:prstGeom prst="roundRect">
          <a:avLst>
            <a:gd name="adj" fmla="val 10000"/>
          </a:avLst>
        </a:prstGeom>
        <a:gradFill rotWithShape="0">
          <a:gsLst>
            <a:gs pos="0">
              <a:schemeClr val="accent1">
                <a:alpha val="90000"/>
                <a:hueOff val="0"/>
                <a:satOff val="0"/>
                <a:lumOff val="0"/>
                <a:alphaOff val="-8615"/>
                <a:lumMod val="110000"/>
                <a:satMod val="105000"/>
                <a:tint val="67000"/>
              </a:schemeClr>
            </a:gs>
            <a:gs pos="50000">
              <a:schemeClr val="accent1">
                <a:alpha val="90000"/>
                <a:hueOff val="0"/>
                <a:satOff val="0"/>
                <a:lumOff val="0"/>
                <a:alphaOff val="-8615"/>
                <a:lumMod val="105000"/>
                <a:satMod val="103000"/>
                <a:tint val="73000"/>
              </a:schemeClr>
            </a:gs>
            <a:gs pos="100000">
              <a:schemeClr val="accent1">
                <a:alpha val="90000"/>
                <a:hueOff val="0"/>
                <a:satOff val="0"/>
                <a:lumOff val="0"/>
                <a:alphaOff val="-8615"/>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Opening</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Balance</a:t>
          </a:r>
        </a:p>
      </dsp:txBody>
      <dsp:txXfrm>
        <a:off x="10730819" y="1588539"/>
        <a:ext cx="692987" cy="404139"/>
      </dsp:txXfrm>
    </dsp:sp>
    <dsp:sp modelId="{87B41115-5B2C-437B-AB3E-79F9CE7609BB}">
      <dsp:nvSpPr>
        <dsp:cNvPr id="0" name=""/>
        <dsp:cNvSpPr/>
      </dsp:nvSpPr>
      <dsp:spPr>
        <a:xfrm>
          <a:off x="10718246" y="2071296"/>
          <a:ext cx="718133" cy="429285"/>
        </a:xfrm>
        <a:prstGeom prst="roundRect">
          <a:avLst>
            <a:gd name="adj" fmla="val 10000"/>
          </a:avLst>
        </a:prstGeom>
        <a:gradFill rotWithShape="0">
          <a:gsLst>
            <a:gs pos="0">
              <a:schemeClr val="accent1">
                <a:alpha val="90000"/>
                <a:hueOff val="0"/>
                <a:satOff val="0"/>
                <a:lumOff val="0"/>
                <a:alphaOff val="-9231"/>
                <a:lumMod val="110000"/>
                <a:satMod val="105000"/>
                <a:tint val="67000"/>
              </a:schemeClr>
            </a:gs>
            <a:gs pos="50000">
              <a:schemeClr val="accent1">
                <a:alpha val="90000"/>
                <a:hueOff val="0"/>
                <a:satOff val="0"/>
                <a:lumOff val="0"/>
                <a:alphaOff val="-9231"/>
                <a:lumMod val="105000"/>
                <a:satMod val="103000"/>
                <a:tint val="73000"/>
              </a:schemeClr>
            </a:gs>
            <a:gs pos="100000">
              <a:schemeClr val="accent1">
                <a:alpha val="90000"/>
                <a:hueOff val="0"/>
                <a:satOff val="0"/>
                <a:lumOff val="0"/>
                <a:alphaOff val="-9231"/>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Historic Data</a:t>
          </a:r>
        </a:p>
      </dsp:txBody>
      <dsp:txXfrm>
        <a:off x="10730819" y="2083869"/>
        <a:ext cx="692987" cy="404139"/>
      </dsp:txXfrm>
    </dsp:sp>
    <dsp:sp modelId="{83BF3D23-399A-41B9-BD99-C8B04D1C7C1C}">
      <dsp:nvSpPr>
        <dsp:cNvPr id="0" name=""/>
        <dsp:cNvSpPr/>
      </dsp:nvSpPr>
      <dsp:spPr>
        <a:xfrm>
          <a:off x="10718246" y="2566625"/>
          <a:ext cx="718133" cy="429285"/>
        </a:xfrm>
        <a:prstGeom prst="roundRect">
          <a:avLst>
            <a:gd name="adj" fmla="val 10000"/>
          </a:avLst>
        </a:prstGeom>
        <a:gradFill rotWithShape="0">
          <a:gsLst>
            <a:gs pos="0">
              <a:schemeClr val="accent1">
                <a:alpha val="90000"/>
                <a:hueOff val="0"/>
                <a:satOff val="0"/>
                <a:lumOff val="0"/>
                <a:alphaOff val="-9846"/>
                <a:lumMod val="110000"/>
                <a:satMod val="105000"/>
                <a:tint val="67000"/>
              </a:schemeClr>
            </a:gs>
            <a:gs pos="50000">
              <a:schemeClr val="accent1">
                <a:alpha val="90000"/>
                <a:hueOff val="0"/>
                <a:satOff val="0"/>
                <a:lumOff val="0"/>
                <a:alphaOff val="-9846"/>
                <a:lumMod val="105000"/>
                <a:satMod val="103000"/>
                <a:tint val="73000"/>
              </a:schemeClr>
            </a:gs>
            <a:gs pos="100000">
              <a:schemeClr val="accent1">
                <a:alpha val="90000"/>
                <a:hueOff val="0"/>
                <a:satOff val="0"/>
                <a:lumOff val="0"/>
                <a:alphaOff val="-9846"/>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Open</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Documents</a:t>
          </a:r>
        </a:p>
      </dsp:txBody>
      <dsp:txXfrm>
        <a:off x="10730819" y="2579198"/>
        <a:ext cx="692987" cy="404139"/>
      </dsp:txXfrm>
    </dsp:sp>
    <dsp:sp modelId="{31E41BA5-5B08-40FF-9325-FEFB7A6BB2AA}">
      <dsp:nvSpPr>
        <dsp:cNvPr id="0" name=""/>
        <dsp:cNvSpPr/>
      </dsp:nvSpPr>
      <dsp:spPr>
        <a:xfrm>
          <a:off x="10718246" y="3061955"/>
          <a:ext cx="718133" cy="429285"/>
        </a:xfrm>
        <a:prstGeom prst="roundRect">
          <a:avLst>
            <a:gd name="adj" fmla="val 10000"/>
          </a:avLst>
        </a:prstGeom>
        <a:gradFill rotWithShape="0">
          <a:gsLst>
            <a:gs pos="0">
              <a:schemeClr val="accent1">
                <a:alpha val="90000"/>
                <a:hueOff val="0"/>
                <a:satOff val="0"/>
                <a:lumOff val="0"/>
                <a:alphaOff val="-10462"/>
                <a:lumMod val="110000"/>
                <a:satMod val="105000"/>
                <a:tint val="67000"/>
              </a:schemeClr>
            </a:gs>
            <a:gs pos="50000">
              <a:schemeClr val="accent1">
                <a:alpha val="90000"/>
                <a:hueOff val="0"/>
                <a:satOff val="0"/>
                <a:lumOff val="0"/>
                <a:alphaOff val="-10462"/>
                <a:lumMod val="105000"/>
                <a:satMod val="103000"/>
                <a:tint val="73000"/>
              </a:schemeClr>
            </a:gs>
            <a:gs pos="100000">
              <a:schemeClr val="accent1">
                <a:alpha val="90000"/>
                <a:hueOff val="0"/>
                <a:satOff val="0"/>
                <a:lumOff val="0"/>
                <a:alphaOff val="-10462"/>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Items</a:t>
          </a:r>
        </a:p>
      </dsp:txBody>
      <dsp:txXfrm>
        <a:off x="10730819" y="3074528"/>
        <a:ext cx="692987" cy="404139"/>
      </dsp:txXfrm>
    </dsp:sp>
    <dsp:sp modelId="{FCF7F884-A6E4-404B-BF10-0D60AEAD0629}">
      <dsp:nvSpPr>
        <dsp:cNvPr id="0" name=""/>
        <dsp:cNvSpPr/>
      </dsp:nvSpPr>
      <dsp:spPr>
        <a:xfrm>
          <a:off x="10718246" y="3557284"/>
          <a:ext cx="718133" cy="429285"/>
        </a:xfrm>
        <a:prstGeom prst="roundRect">
          <a:avLst>
            <a:gd name="adj" fmla="val 10000"/>
          </a:avLst>
        </a:prstGeom>
        <a:gradFill rotWithShape="0">
          <a:gsLst>
            <a:gs pos="0">
              <a:schemeClr val="accent1">
                <a:alpha val="90000"/>
                <a:hueOff val="0"/>
                <a:satOff val="0"/>
                <a:lumOff val="0"/>
                <a:alphaOff val="-11077"/>
                <a:lumMod val="110000"/>
                <a:satMod val="105000"/>
                <a:tint val="67000"/>
              </a:schemeClr>
            </a:gs>
            <a:gs pos="50000">
              <a:schemeClr val="accent1">
                <a:alpha val="90000"/>
                <a:hueOff val="0"/>
                <a:satOff val="0"/>
                <a:lumOff val="0"/>
                <a:alphaOff val="-11077"/>
                <a:lumMod val="105000"/>
                <a:satMod val="103000"/>
                <a:tint val="73000"/>
              </a:schemeClr>
            </a:gs>
            <a:gs pos="100000">
              <a:schemeClr val="accent1">
                <a:alpha val="90000"/>
                <a:hueOff val="0"/>
                <a:satOff val="0"/>
                <a:lumOff val="0"/>
                <a:alphaOff val="-1107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Customers</a:t>
          </a:r>
        </a:p>
      </dsp:txBody>
      <dsp:txXfrm>
        <a:off x="10730819" y="3569857"/>
        <a:ext cx="692987" cy="404139"/>
      </dsp:txXfrm>
    </dsp:sp>
    <dsp:sp modelId="{FD7FD2E4-2A4A-41D0-A312-639AE90A24C6}">
      <dsp:nvSpPr>
        <dsp:cNvPr id="0" name=""/>
        <dsp:cNvSpPr/>
      </dsp:nvSpPr>
      <dsp:spPr>
        <a:xfrm>
          <a:off x="10718246" y="4052614"/>
          <a:ext cx="718133" cy="429285"/>
        </a:xfrm>
        <a:prstGeom prst="roundRect">
          <a:avLst>
            <a:gd name="adj" fmla="val 10000"/>
          </a:avLst>
        </a:prstGeom>
        <a:gradFill rotWithShape="0">
          <a:gsLst>
            <a:gs pos="0">
              <a:schemeClr val="accent1">
                <a:alpha val="90000"/>
                <a:hueOff val="0"/>
                <a:satOff val="0"/>
                <a:lumOff val="0"/>
                <a:alphaOff val="-11692"/>
                <a:lumMod val="110000"/>
                <a:satMod val="105000"/>
                <a:tint val="67000"/>
              </a:schemeClr>
            </a:gs>
            <a:gs pos="50000">
              <a:schemeClr val="accent1">
                <a:alpha val="90000"/>
                <a:hueOff val="0"/>
                <a:satOff val="0"/>
                <a:lumOff val="0"/>
                <a:alphaOff val="-11692"/>
                <a:lumMod val="105000"/>
                <a:satMod val="103000"/>
                <a:tint val="73000"/>
              </a:schemeClr>
            </a:gs>
            <a:gs pos="100000">
              <a:schemeClr val="accent1">
                <a:alpha val="90000"/>
                <a:hueOff val="0"/>
                <a:satOff val="0"/>
                <a:lumOff val="0"/>
                <a:alphaOff val="-11692"/>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Vendors</a:t>
          </a:r>
        </a:p>
      </dsp:txBody>
      <dsp:txXfrm>
        <a:off x="10730819" y="4065187"/>
        <a:ext cx="692987" cy="404139"/>
      </dsp:txXfrm>
    </dsp:sp>
    <dsp:sp modelId="{AE985EBC-F2D0-49BA-8BA4-71FC15740138}">
      <dsp:nvSpPr>
        <dsp:cNvPr id="0" name=""/>
        <dsp:cNvSpPr/>
      </dsp:nvSpPr>
      <dsp:spPr>
        <a:xfrm>
          <a:off x="10718246" y="4547943"/>
          <a:ext cx="718133" cy="429285"/>
        </a:xfrm>
        <a:prstGeom prst="roundRect">
          <a:avLst>
            <a:gd name="adj" fmla="val 10000"/>
          </a:avLst>
        </a:prstGeom>
        <a:gradFill rotWithShape="0">
          <a:gsLst>
            <a:gs pos="0">
              <a:schemeClr val="accent1">
                <a:alpha val="90000"/>
                <a:hueOff val="0"/>
                <a:satOff val="0"/>
                <a:lumOff val="0"/>
                <a:alphaOff val="-12308"/>
                <a:lumMod val="110000"/>
                <a:satMod val="105000"/>
                <a:tint val="67000"/>
              </a:schemeClr>
            </a:gs>
            <a:gs pos="50000">
              <a:schemeClr val="accent1">
                <a:alpha val="90000"/>
                <a:hueOff val="0"/>
                <a:satOff val="0"/>
                <a:lumOff val="0"/>
                <a:alphaOff val="-12308"/>
                <a:lumMod val="105000"/>
                <a:satMod val="103000"/>
                <a:tint val="73000"/>
              </a:schemeClr>
            </a:gs>
            <a:gs pos="100000">
              <a:schemeClr val="accent1">
                <a:alpha val="90000"/>
                <a:hueOff val="0"/>
                <a:satOff val="0"/>
                <a:lumOff val="0"/>
                <a:alphaOff val="-12308"/>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Members</a:t>
          </a:r>
        </a:p>
      </dsp:txBody>
      <dsp:txXfrm>
        <a:off x="10730819" y="4560516"/>
        <a:ext cx="692987" cy="404139"/>
      </dsp:txXfrm>
    </dsp:sp>
    <dsp:sp modelId="{1B19C7B7-B620-48B9-ADC9-725F68F7D21F}">
      <dsp:nvSpPr>
        <dsp:cNvPr id="0" name=""/>
        <dsp:cNvSpPr/>
      </dsp:nvSpPr>
      <dsp:spPr>
        <a:xfrm>
          <a:off x="2901762" y="0"/>
          <a:ext cx="897666" cy="5242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dirty="0">
              <a:latin typeface="Segoe UI" panose="020B0502040204020203" pitchFamily="34" charset="0"/>
              <a:cs typeface="Segoe UI" panose="020B0502040204020203" pitchFamily="34" charset="0"/>
            </a:rPr>
            <a:t>ERP</a:t>
          </a:r>
        </a:p>
      </dsp:txBody>
      <dsp:txXfrm>
        <a:off x="2901762" y="0"/>
        <a:ext cx="897666" cy="1572767"/>
      </dsp:txXfrm>
    </dsp:sp>
    <dsp:sp modelId="{AF1E21FA-E6C7-412A-9D17-16ACA85555BE}">
      <dsp:nvSpPr>
        <dsp:cNvPr id="0" name=""/>
        <dsp:cNvSpPr/>
      </dsp:nvSpPr>
      <dsp:spPr>
        <a:xfrm>
          <a:off x="2991529" y="1575966"/>
          <a:ext cx="718133" cy="429285"/>
        </a:xfrm>
        <a:prstGeom prst="roundRect">
          <a:avLst>
            <a:gd name="adj" fmla="val 10000"/>
          </a:avLst>
        </a:prstGeom>
        <a:gradFill rotWithShape="0">
          <a:gsLst>
            <a:gs pos="0">
              <a:schemeClr val="accent1">
                <a:alpha val="90000"/>
                <a:hueOff val="0"/>
                <a:satOff val="0"/>
                <a:lumOff val="0"/>
                <a:alphaOff val="-12923"/>
                <a:lumMod val="110000"/>
                <a:satMod val="105000"/>
                <a:tint val="67000"/>
              </a:schemeClr>
            </a:gs>
            <a:gs pos="50000">
              <a:schemeClr val="accent1">
                <a:alpha val="90000"/>
                <a:hueOff val="0"/>
                <a:satOff val="0"/>
                <a:lumOff val="0"/>
                <a:alphaOff val="-12923"/>
                <a:lumMod val="105000"/>
                <a:satMod val="103000"/>
                <a:tint val="73000"/>
              </a:schemeClr>
            </a:gs>
            <a:gs pos="100000">
              <a:schemeClr val="accent1">
                <a:alpha val="90000"/>
                <a:hueOff val="0"/>
                <a:satOff val="0"/>
                <a:lumOff val="0"/>
                <a:alphaOff val="-1292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G/L</a:t>
          </a:r>
        </a:p>
      </dsp:txBody>
      <dsp:txXfrm>
        <a:off x="3004102" y="1588539"/>
        <a:ext cx="692987" cy="404139"/>
      </dsp:txXfrm>
    </dsp:sp>
    <dsp:sp modelId="{EFB1CEB8-9D32-4932-98F8-A76D7F47B535}">
      <dsp:nvSpPr>
        <dsp:cNvPr id="0" name=""/>
        <dsp:cNvSpPr/>
      </dsp:nvSpPr>
      <dsp:spPr>
        <a:xfrm>
          <a:off x="2991529" y="2071296"/>
          <a:ext cx="718133" cy="429285"/>
        </a:xfrm>
        <a:prstGeom prst="roundRect">
          <a:avLst>
            <a:gd name="adj" fmla="val 10000"/>
          </a:avLst>
        </a:prstGeom>
        <a:gradFill rotWithShape="0">
          <a:gsLst>
            <a:gs pos="0">
              <a:schemeClr val="accent1">
                <a:alpha val="90000"/>
                <a:hueOff val="0"/>
                <a:satOff val="0"/>
                <a:lumOff val="0"/>
                <a:alphaOff val="-13538"/>
                <a:lumMod val="110000"/>
                <a:satMod val="105000"/>
                <a:tint val="67000"/>
              </a:schemeClr>
            </a:gs>
            <a:gs pos="50000">
              <a:schemeClr val="accent1">
                <a:alpha val="90000"/>
                <a:hueOff val="0"/>
                <a:satOff val="0"/>
                <a:lumOff val="0"/>
                <a:alphaOff val="-13538"/>
                <a:lumMod val="105000"/>
                <a:satMod val="103000"/>
                <a:tint val="73000"/>
              </a:schemeClr>
            </a:gs>
            <a:gs pos="100000">
              <a:schemeClr val="accent1">
                <a:alpha val="90000"/>
                <a:hueOff val="0"/>
                <a:satOff val="0"/>
                <a:lumOff val="0"/>
                <a:alphaOff val="-13538"/>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Cash </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Management</a:t>
          </a:r>
        </a:p>
      </dsp:txBody>
      <dsp:txXfrm>
        <a:off x="3004102" y="2083869"/>
        <a:ext cx="692987" cy="404139"/>
      </dsp:txXfrm>
    </dsp:sp>
    <dsp:sp modelId="{7FDE5056-C870-41A3-A778-36A5BBCB7276}">
      <dsp:nvSpPr>
        <dsp:cNvPr id="0" name=""/>
        <dsp:cNvSpPr/>
      </dsp:nvSpPr>
      <dsp:spPr>
        <a:xfrm>
          <a:off x="2991529" y="2566625"/>
          <a:ext cx="718133" cy="429285"/>
        </a:xfrm>
        <a:prstGeom prst="roundRect">
          <a:avLst>
            <a:gd name="adj" fmla="val 10000"/>
          </a:avLst>
        </a:prstGeom>
        <a:gradFill rotWithShape="0">
          <a:gsLst>
            <a:gs pos="0">
              <a:schemeClr val="accent1">
                <a:alpha val="90000"/>
                <a:hueOff val="0"/>
                <a:satOff val="0"/>
                <a:lumOff val="0"/>
                <a:alphaOff val="-14154"/>
                <a:lumMod val="110000"/>
                <a:satMod val="105000"/>
                <a:tint val="67000"/>
              </a:schemeClr>
            </a:gs>
            <a:gs pos="50000">
              <a:schemeClr val="accent1">
                <a:alpha val="90000"/>
                <a:hueOff val="0"/>
                <a:satOff val="0"/>
                <a:lumOff val="0"/>
                <a:alphaOff val="-14154"/>
                <a:lumMod val="105000"/>
                <a:satMod val="103000"/>
                <a:tint val="73000"/>
              </a:schemeClr>
            </a:gs>
            <a:gs pos="100000">
              <a:schemeClr val="accent1">
                <a:alpha val="90000"/>
                <a:hueOff val="0"/>
                <a:satOff val="0"/>
                <a:lumOff val="0"/>
                <a:alphaOff val="-14154"/>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Cost </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Accounting</a:t>
          </a:r>
        </a:p>
      </dsp:txBody>
      <dsp:txXfrm>
        <a:off x="3004102" y="2579198"/>
        <a:ext cx="692987" cy="404139"/>
      </dsp:txXfrm>
    </dsp:sp>
    <dsp:sp modelId="{94829F4F-E422-4E6B-B1FE-4C98E22B4707}">
      <dsp:nvSpPr>
        <dsp:cNvPr id="0" name=""/>
        <dsp:cNvSpPr/>
      </dsp:nvSpPr>
      <dsp:spPr>
        <a:xfrm>
          <a:off x="2991529" y="3061955"/>
          <a:ext cx="718133" cy="429285"/>
        </a:xfrm>
        <a:prstGeom prst="roundRect">
          <a:avLst>
            <a:gd name="adj" fmla="val 10000"/>
          </a:avLst>
        </a:prstGeom>
        <a:gradFill rotWithShape="0">
          <a:gsLst>
            <a:gs pos="0">
              <a:schemeClr val="accent1">
                <a:alpha val="90000"/>
                <a:hueOff val="0"/>
                <a:satOff val="0"/>
                <a:lumOff val="0"/>
                <a:alphaOff val="-14769"/>
                <a:lumMod val="110000"/>
                <a:satMod val="105000"/>
                <a:tint val="67000"/>
              </a:schemeClr>
            </a:gs>
            <a:gs pos="50000">
              <a:schemeClr val="accent1">
                <a:alpha val="90000"/>
                <a:hueOff val="0"/>
                <a:satOff val="0"/>
                <a:lumOff val="0"/>
                <a:alphaOff val="-14769"/>
                <a:lumMod val="105000"/>
                <a:satMod val="103000"/>
                <a:tint val="73000"/>
              </a:schemeClr>
            </a:gs>
            <a:gs pos="100000">
              <a:schemeClr val="accent1">
                <a:alpha val="90000"/>
                <a:hueOff val="0"/>
                <a:satOff val="0"/>
                <a:lumOff val="0"/>
                <a:alphaOff val="-14769"/>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Account </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Receivables</a:t>
          </a:r>
        </a:p>
      </dsp:txBody>
      <dsp:txXfrm>
        <a:off x="3004102" y="3074528"/>
        <a:ext cx="692987" cy="404139"/>
      </dsp:txXfrm>
    </dsp:sp>
    <dsp:sp modelId="{517B840B-0283-4005-A104-B6393B450AF1}">
      <dsp:nvSpPr>
        <dsp:cNvPr id="0" name=""/>
        <dsp:cNvSpPr/>
      </dsp:nvSpPr>
      <dsp:spPr>
        <a:xfrm>
          <a:off x="2991529" y="3557284"/>
          <a:ext cx="718133" cy="429285"/>
        </a:xfrm>
        <a:prstGeom prst="roundRect">
          <a:avLst>
            <a:gd name="adj" fmla="val 10000"/>
          </a:avLst>
        </a:prstGeom>
        <a:gradFill rotWithShape="0">
          <a:gsLst>
            <a:gs pos="0">
              <a:schemeClr val="accent1">
                <a:alpha val="90000"/>
                <a:hueOff val="0"/>
                <a:satOff val="0"/>
                <a:lumOff val="0"/>
                <a:alphaOff val="-15385"/>
                <a:lumMod val="110000"/>
                <a:satMod val="105000"/>
                <a:tint val="67000"/>
              </a:schemeClr>
            </a:gs>
            <a:gs pos="50000">
              <a:schemeClr val="accent1">
                <a:alpha val="90000"/>
                <a:hueOff val="0"/>
                <a:satOff val="0"/>
                <a:lumOff val="0"/>
                <a:alphaOff val="-15385"/>
                <a:lumMod val="105000"/>
                <a:satMod val="103000"/>
                <a:tint val="73000"/>
              </a:schemeClr>
            </a:gs>
            <a:gs pos="100000">
              <a:schemeClr val="accent1">
                <a:alpha val="90000"/>
                <a:hueOff val="0"/>
                <a:satOff val="0"/>
                <a:lumOff val="0"/>
                <a:alphaOff val="-15385"/>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Account </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Payables</a:t>
          </a:r>
        </a:p>
      </dsp:txBody>
      <dsp:txXfrm>
        <a:off x="3004102" y="3569857"/>
        <a:ext cx="692987" cy="404139"/>
      </dsp:txXfrm>
    </dsp:sp>
    <dsp:sp modelId="{0A58BFB1-99A3-4B0D-B5DC-C37553E7FB10}">
      <dsp:nvSpPr>
        <dsp:cNvPr id="0" name=""/>
        <dsp:cNvSpPr/>
      </dsp:nvSpPr>
      <dsp:spPr>
        <a:xfrm>
          <a:off x="2991529" y="4052614"/>
          <a:ext cx="718133" cy="429285"/>
        </a:xfrm>
        <a:prstGeom prst="roundRect">
          <a:avLst>
            <a:gd name="adj" fmla="val 10000"/>
          </a:avLst>
        </a:prstGeom>
        <a:gradFill rotWithShape="0">
          <a:gsLst>
            <a:gs pos="0">
              <a:schemeClr val="accent1">
                <a:alpha val="90000"/>
                <a:hueOff val="0"/>
                <a:satOff val="0"/>
                <a:lumOff val="0"/>
                <a:alphaOff val="-16000"/>
                <a:lumMod val="110000"/>
                <a:satMod val="105000"/>
                <a:tint val="67000"/>
              </a:schemeClr>
            </a:gs>
            <a:gs pos="50000">
              <a:schemeClr val="accent1">
                <a:alpha val="90000"/>
                <a:hueOff val="0"/>
                <a:satOff val="0"/>
                <a:lumOff val="0"/>
                <a:alphaOff val="-16000"/>
                <a:lumMod val="105000"/>
                <a:satMod val="103000"/>
                <a:tint val="73000"/>
              </a:schemeClr>
            </a:gs>
            <a:gs pos="100000">
              <a:schemeClr val="accent1">
                <a:alpha val="90000"/>
                <a:hueOff val="0"/>
                <a:satOff val="0"/>
                <a:lumOff val="0"/>
                <a:alphaOff val="-16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Fixed </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Assets</a:t>
          </a:r>
        </a:p>
      </dsp:txBody>
      <dsp:txXfrm>
        <a:off x="3004102" y="4065187"/>
        <a:ext cx="692987" cy="404139"/>
      </dsp:txXfrm>
    </dsp:sp>
    <dsp:sp modelId="{79FECED4-163C-4643-B13A-6699CD7EE6B5}">
      <dsp:nvSpPr>
        <dsp:cNvPr id="0" name=""/>
        <dsp:cNvSpPr/>
      </dsp:nvSpPr>
      <dsp:spPr>
        <a:xfrm>
          <a:off x="2991529" y="4547943"/>
          <a:ext cx="718133" cy="429285"/>
        </a:xfrm>
        <a:prstGeom prst="roundRect">
          <a:avLst>
            <a:gd name="adj" fmla="val 10000"/>
          </a:avLst>
        </a:prstGeom>
        <a:gradFill rotWithShape="0">
          <a:gsLst>
            <a:gs pos="0">
              <a:schemeClr val="accent1">
                <a:alpha val="90000"/>
                <a:hueOff val="0"/>
                <a:satOff val="0"/>
                <a:lumOff val="0"/>
                <a:alphaOff val="-16615"/>
                <a:lumMod val="110000"/>
                <a:satMod val="105000"/>
                <a:tint val="67000"/>
              </a:schemeClr>
            </a:gs>
            <a:gs pos="50000">
              <a:schemeClr val="accent1">
                <a:alpha val="90000"/>
                <a:hueOff val="0"/>
                <a:satOff val="0"/>
                <a:lumOff val="0"/>
                <a:alphaOff val="-16615"/>
                <a:lumMod val="105000"/>
                <a:satMod val="103000"/>
                <a:tint val="73000"/>
              </a:schemeClr>
            </a:gs>
            <a:gs pos="100000">
              <a:schemeClr val="accent1">
                <a:alpha val="90000"/>
                <a:hueOff val="0"/>
                <a:satOff val="0"/>
                <a:lumOff val="0"/>
                <a:alphaOff val="-16615"/>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Inventory</a:t>
          </a:r>
        </a:p>
      </dsp:txBody>
      <dsp:txXfrm>
        <a:off x="3004102" y="4560516"/>
        <a:ext cx="692987" cy="404139"/>
      </dsp:txXfrm>
    </dsp:sp>
    <dsp:sp modelId="{7D948B6B-A546-4908-9CD7-09BECC1ED49A}">
      <dsp:nvSpPr>
        <dsp:cNvPr id="0" name=""/>
        <dsp:cNvSpPr/>
      </dsp:nvSpPr>
      <dsp:spPr>
        <a:xfrm>
          <a:off x="3866754" y="0"/>
          <a:ext cx="897666" cy="5242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dirty="0">
              <a:latin typeface="Segoe UI" panose="020B0502040204020203" pitchFamily="34" charset="0"/>
              <a:cs typeface="Segoe UI" panose="020B0502040204020203" pitchFamily="34" charset="0"/>
            </a:rPr>
            <a:t>Assortment</a:t>
          </a:r>
          <a:br>
            <a:rPr lang="en-US" sz="1000" b="0" i="0" kern="1200" dirty="0">
              <a:latin typeface="Segoe UI" panose="020B0502040204020203" pitchFamily="34" charset="0"/>
              <a:cs typeface="Segoe UI" panose="020B0502040204020203" pitchFamily="34" charset="0"/>
            </a:rPr>
          </a:br>
          <a:r>
            <a:rPr lang="en-US" sz="1000" b="0" i="0" kern="1200" dirty="0">
              <a:latin typeface="Segoe UI" panose="020B0502040204020203" pitchFamily="34" charset="0"/>
              <a:cs typeface="Segoe UI" panose="020B0502040204020203" pitchFamily="34" charset="0"/>
            </a:rPr>
            <a:t>Management</a:t>
          </a:r>
        </a:p>
      </dsp:txBody>
      <dsp:txXfrm>
        <a:off x="3866754" y="0"/>
        <a:ext cx="897666" cy="1572767"/>
      </dsp:txXfrm>
    </dsp:sp>
    <dsp:sp modelId="{5214C292-13C3-4A02-98A2-89C744FF929C}">
      <dsp:nvSpPr>
        <dsp:cNvPr id="0" name=""/>
        <dsp:cNvSpPr/>
      </dsp:nvSpPr>
      <dsp:spPr>
        <a:xfrm>
          <a:off x="3956520" y="1573023"/>
          <a:ext cx="718133" cy="503328"/>
        </a:xfrm>
        <a:prstGeom prst="roundRect">
          <a:avLst>
            <a:gd name="adj" fmla="val 10000"/>
          </a:avLst>
        </a:prstGeom>
        <a:gradFill rotWithShape="0">
          <a:gsLst>
            <a:gs pos="0">
              <a:schemeClr val="accent1">
                <a:alpha val="90000"/>
                <a:hueOff val="0"/>
                <a:satOff val="0"/>
                <a:lumOff val="0"/>
                <a:alphaOff val="-17231"/>
                <a:lumMod val="110000"/>
                <a:satMod val="105000"/>
                <a:tint val="67000"/>
              </a:schemeClr>
            </a:gs>
            <a:gs pos="50000">
              <a:schemeClr val="accent1">
                <a:alpha val="90000"/>
                <a:hueOff val="0"/>
                <a:satOff val="0"/>
                <a:lumOff val="0"/>
                <a:alphaOff val="-17231"/>
                <a:lumMod val="105000"/>
                <a:satMod val="103000"/>
                <a:tint val="73000"/>
              </a:schemeClr>
            </a:gs>
            <a:gs pos="100000">
              <a:schemeClr val="accent1">
                <a:alpha val="90000"/>
                <a:hueOff val="0"/>
                <a:satOff val="0"/>
                <a:lumOff val="0"/>
                <a:alphaOff val="-17231"/>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Assortment</a:t>
          </a:r>
        </a:p>
      </dsp:txBody>
      <dsp:txXfrm>
        <a:off x="3971262" y="1587765"/>
        <a:ext cx="688649" cy="473844"/>
      </dsp:txXfrm>
    </dsp:sp>
    <dsp:sp modelId="{CEAE07A6-DB0F-4AA4-9D98-BDE1EE47040F}">
      <dsp:nvSpPr>
        <dsp:cNvPr id="0" name=""/>
        <dsp:cNvSpPr/>
      </dsp:nvSpPr>
      <dsp:spPr>
        <a:xfrm>
          <a:off x="3956520" y="2153787"/>
          <a:ext cx="718133" cy="503328"/>
        </a:xfrm>
        <a:prstGeom prst="roundRect">
          <a:avLst>
            <a:gd name="adj" fmla="val 10000"/>
          </a:avLst>
        </a:prstGeom>
        <a:gradFill rotWithShape="0">
          <a:gsLst>
            <a:gs pos="0">
              <a:schemeClr val="accent1">
                <a:alpha val="90000"/>
                <a:hueOff val="0"/>
                <a:satOff val="0"/>
                <a:lumOff val="0"/>
                <a:alphaOff val="-17846"/>
                <a:lumMod val="110000"/>
                <a:satMod val="105000"/>
                <a:tint val="67000"/>
              </a:schemeClr>
            </a:gs>
            <a:gs pos="50000">
              <a:schemeClr val="accent1">
                <a:alpha val="90000"/>
                <a:hueOff val="0"/>
                <a:satOff val="0"/>
                <a:lumOff val="0"/>
                <a:alphaOff val="-17846"/>
                <a:lumMod val="105000"/>
                <a:satMod val="103000"/>
                <a:tint val="73000"/>
              </a:schemeClr>
            </a:gs>
            <a:gs pos="100000">
              <a:schemeClr val="accent1">
                <a:alpha val="90000"/>
                <a:hueOff val="0"/>
                <a:satOff val="0"/>
                <a:lumOff val="0"/>
                <a:alphaOff val="-17846"/>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Variants</a:t>
          </a:r>
        </a:p>
      </dsp:txBody>
      <dsp:txXfrm>
        <a:off x="3971262" y="2168529"/>
        <a:ext cx="688649" cy="473844"/>
      </dsp:txXfrm>
    </dsp:sp>
    <dsp:sp modelId="{BE2745E9-3A50-4293-8527-9394C0F9EBCC}">
      <dsp:nvSpPr>
        <dsp:cNvPr id="0" name=""/>
        <dsp:cNvSpPr/>
      </dsp:nvSpPr>
      <dsp:spPr>
        <a:xfrm>
          <a:off x="3956520" y="2734551"/>
          <a:ext cx="718133" cy="503328"/>
        </a:xfrm>
        <a:prstGeom prst="roundRect">
          <a:avLst>
            <a:gd name="adj" fmla="val 10000"/>
          </a:avLst>
        </a:prstGeom>
        <a:gradFill rotWithShape="0">
          <a:gsLst>
            <a:gs pos="0">
              <a:schemeClr val="accent1">
                <a:alpha val="90000"/>
                <a:hueOff val="0"/>
                <a:satOff val="0"/>
                <a:lumOff val="0"/>
                <a:alphaOff val="-18462"/>
                <a:lumMod val="110000"/>
                <a:satMod val="105000"/>
                <a:tint val="67000"/>
              </a:schemeClr>
            </a:gs>
            <a:gs pos="50000">
              <a:schemeClr val="accent1">
                <a:alpha val="90000"/>
                <a:hueOff val="0"/>
                <a:satOff val="0"/>
                <a:lumOff val="0"/>
                <a:alphaOff val="-18462"/>
                <a:lumMod val="105000"/>
                <a:satMod val="103000"/>
                <a:tint val="73000"/>
              </a:schemeClr>
            </a:gs>
            <a:gs pos="100000">
              <a:schemeClr val="accent1">
                <a:alpha val="90000"/>
                <a:hueOff val="0"/>
                <a:satOff val="0"/>
                <a:lumOff val="0"/>
                <a:alphaOff val="-18462"/>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Procurement</a:t>
          </a:r>
        </a:p>
      </dsp:txBody>
      <dsp:txXfrm>
        <a:off x="3971262" y="2749293"/>
        <a:ext cx="688649" cy="473844"/>
      </dsp:txXfrm>
    </dsp:sp>
    <dsp:sp modelId="{35EF5491-B961-45F9-BE43-9D65C4936D67}">
      <dsp:nvSpPr>
        <dsp:cNvPr id="0" name=""/>
        <dsp:cNvSpPr/>
      </dsp:nvSpPr>
      <dsp:spPr>
        <a:xfrm>
          <a:off x="3956520" y="3315315"/>
          <a:ext cx="718133" cy="503328"/>
        </a:xfrm>
        <a:prstGeom prst="roundRect">
          <a:avLst>
            <a:gd name="adj" fmla="val 10000"/>
          </a:avLst>
        </a:prstGeom>
        <a:gradFill rotWithShape="0">
          <a:gsLst>
            <a:gs pos="0">
              <a:schemeClr val="accent1">
                <a:alpha val="90000"/>
                <a:hueOff val="0"/>
                <a:satOff val="0"/>
                <a:lumOff val="0"/>
                <a:alphaOff val="-19077"/>
                <a:lumMod val="110000"/>
                <a:satMod val="105000"/>
                <a:tint val="67000"/>
              </a:schemeClr>
            </a:gs>
            <a:gs pos="50000">
              <a:schemeClr val="accent1">
                <a:alpha val="90000"/>
                <a:hueOff val="0"/>
                <a:satOff val="0"/>
                <a:lumOff val="0"/>
                <a:alphaOff val="-19077"/>
                <a:lumMod val="105000"/>
                <a:satMod val="103000"/>
                <a:tint val="73000"/>
              </a:schemeClr>
            </a:gs>
            <a:gs pos="100000">
              <a:schemeClr val="accent1">
                <a:alpha val="90000"/>
                <a:hueOff val="0"/>
                <a:satOff val="0"/>
                <a:lumOff val="0"/>
                <a:alphaOff val="-1907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Forecast</a:t>
          </a:r>
        </a:p>
      </dsp:txBody>
      <dsp:txXfrm>
        <a:off x="3971262" y="3330057"/>
        <a:ext cx="688649" cy="473844"/>
      </dsp:txXfrm>
    </dsp:sp>
    <dsp:sp modelId="{B9D208B5-77BA-4782-9826-AB8C0246B0A4}">
      <dsp:nvSpPr>
        <dsp:cNvPr id="0" name=""/>
        <dsp:cNvSpPr/>
      </dsp:nvSpPr>
      <dsp:spPr>
        <a:xfrm>
          <a:off x="3956520" y="3896079"/>
          <a:ext cx="718133" cy="503328"/>
        </a:xfrm>
        <a:prstGeom prst="roundRect">
          <a:avLst>
            <a:gd name="adj" fmla="val 10000"/>
          </a:avLst>
        </a:prstGeom>
        <a:gradFill rotWithShape="0">
          <a:gsLst>
            <a:gs pos="0">
              <a:schemeClr val="accent1">
                <a:alpha val="90000"/>
                <a:hueOff val="0"/>
                <a:satOff val="0"/>
                <a:lumOff val="0"/>
                <a:alphaOff val="-19692"/>
                <a:lumMod val="110000"/>
                <a:satMod val="105000"/>
                <a:tint val="67000"/>
              </a:schemeClr>
            </a:gs>
            <a:gs pos="50000">
              <a:schemeClr val="accent1">
                <a:alpha val="90000"/>
                <a:hueOff val="0"/>
                <a:satOff val="0"/>
                <a:lumOff val="0"/>
                <a:alphaOff val="-19692"/>
                <a:lumMod val="105000"/>
                <a:satMod val="103000"/>
                <a:tint val="73000"/>
              </a:schemeClr>
            </a:gs>
            <a:gs pos="100000">
              <a:schemeClr val="accent1">
                <a:alpha val="90000"/>
                <a:hueOff val="0"/>
                <a:satOff val="0"/>
                <a:lumOff val="0"/>
                <a:alphaOff val="-19692"/>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Open To Buy</a:t>
          </a:r>
        </a:p>
      </dsp:txBody>
      <dsp:txXfrm>
        <a:off x="3971262" y="3910821"/>
        <a:ext cx="688649" cy="473844"/>
      </dsp:txXfrm>
    </dsp:sp>
    <dsp:sp modelId="{ED91729D-EC44-4314-8B6D-7E86958E1BAA}">
      <dsp:nvSpPr>
        <dsp:cNvPr id="0" name=""/>
        <dsp:cNvSpPr/>
      </dsp:nvSpPr>
      <dsp:spPr>
        <a:xfrm>
          <a:off x="3956520" y="4476844"/>
          <a:ext cx="718133" cy="503328"/>
        </a:xfrm>
        <a:prstGeom prst="roundRect">
          <a:avLst>
            <a:gd name="adj" fmla="val 10000"/>
          </a:avLst>
        </a:prstGeom>
        <a:gradFill rotWithShape="0">
          <a:gsLst>
            <a:gs pos="0">
              <a:schemeClr val="accent1">
                <a:alpha val="90000"/>
                <a:hueOff val="0"/>
                <a:satOff val="0"/>
                <a:lumOff val="0"/>
                <a:alphaOff val="-20308"/>
                <a:lumMod val="110000"/>
                <a:satMod val="105000"/>
                <a:tint val="67000"/>
              </a:schemeClr>
            </a:gs>
            <a:gs pos="50000">
              <a:schemeClr val="accent1">
                <a:alpha val="90000"/>
                <a:hueOff val="0"/>
                <a:satOff val="0"/>
                <a:lumOff val="0"/>
                <a:alphaOff val="-20308"/>
                <a:lumMod val="105000"/>
                <a:satMod val="103000"/>
                <a:tint val="73000"/>
              </a:schemeClr>
            </a:gs>
            <a:gs pos="100000">
              <a:schemeClr val="accent1">
                <a:alpha val="90000"/>
                <a:hueOff val="0"/>
                <a:satOff val="0"/>
                <a:lumOff val="0"/>
                <a:alphaOff val="-20308"/>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ABC</a:t>
          </a:r>
        </a:p>
      </dsp:txBody>
      <dsp:txXfrm>
        <a:off x="3971262" y="4491586"/>
        <a:ext cx="688649" cy="473844"/>
      </dsp:txXfrm>
    </dsp:sp>
    <dsp:sp modelId="{4FDB53C1-D847-42D9-A7DC-5CF0EFBDB2D6}">
      <dsp:nvSpPr>
        <dsp:cNvPr id="0" name=""/>
        <dsp:cNvSpPr/>
      </dsp:nvSpPr>
      <dsp:spPr>
        <a:xfrm>
          <a:off x="4831745" y="0"/>
          <a:ext cx="897666" cy="5242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dirty="0">
              <a:latin typeface="Segoe UI" panose="020B0502040204020203" pitchFamily="34" charset="0"/>
              <a:cs typeface="Segoe UI" panose="020B0502040204020203" pitchFamily="34" charset="0"/>
            </a:rPr>
            <a:t>Promotions</a:t>
          </a:r>
          <a:br>
            <a:rPr lang="en-US" sz="1000" b="0" i="0" kern="1200" dirty="0">
              <a:latin typeface="Segoe UI" panose="020B0502040204020203" pitchFamily="34" charset="0"/>
              <a:cs typeface="Segoe UI" panose="020B0502040204020203" pitchFamily="34" charset="0"/>
            </a:rPr>
          </a:br>
          <a:r>
            <a:rPr lang="en-US" sz="1000" b="0" i="0" kern="1200" dirty="0">
              <a:latin typeface="Segoe UI" panose="020B0502040204020203" pitchFamily="34" charset="0"/>
              <a:cs typeface="Segoe UI" panose="020B0502040204020203" pitchFamily="34" charset="0"/>
            </a:rPr>
            <a:t>&amp; Price Management</a:t>
          </a:r>
        </a:p>
      </dsp:txBody>
      <dsp:txXfrm>
        <a:off x="4831745" y="0"/>
        <a:ext cx="897666" cy="1572767"/>
      </dsp:txXfrm>
    </dsp:sp>
    <dsp:sp modelId="{92411EEF-DA8A-498B-A98C-E6334D7716CD}">
      <dsp:nvSpPr>
        <dsp:cNvPr id="0" name=""/>
        <dsp:cNvSpPr/>
      </dsp:nvSpPr>
      <dsp:spPr>
        <a:xfrm>
          <a:off x="4921512" y="1572895"/>
          <a:ext cx="718133" cy="763728"/>
        </a:xfrm>
        <a:prstGeom prst="roundRect">
          <a:avLst>
            <a:gd name="adj" fmla="val 10000"/>
          </a:avLst>
        </a:prstGeom>
        <a:gradFill rotWithShape="0">
          <a:gsLst>
            <a:gs pos="0">
              <a:schemeClr val="accent1">
                <a:alpha val="90000"/>
                <a:hueOff val="0"/>
                <a:satOff val="0"/>
                <a:lumOff val="0"/>
                <a:alphaOff val="-20923"/>
                <a:lumMod val="110000"/>
                <a:satMod val="105000"/>
                <a:tint val="67000"/>
              </a:schemeClr>
            </a:gs>
            <a:gs pos="50000">
              <a:schemeClr val="accent1">
                <a:alpha val="90000"/>
                <a:hueOff val="0"/>
                <a:satOff val="0"/>
                <a:lumOff val="0"/>
                <a:alphaOff val="-20923"/>
                <a:lumMod val="105000"/>
                <a:satMod val="103000"/>
                <a:tint val="73000"/>
              </a:schemeClr>
            </a:gs>
            <a:gs pos="100000">
              <a:schemeClr val="accent1">
                <a:alpha val="90000"/>
                <a:hueOff val="0"/>
                <a:satOff val="0"/>
                <a:lumOff val="0"/>
                <a:alphaOff val="-2092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Price</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Strategy</a:t>
          </a:r>
        </a:p>
      </dsp:txBody>
      <dsp:txXfrm>
        <a:off x="4942545" y="1593928"/>
        <a:ext cx="676067" cy="721662"/>
      </dsp:txXfrm>
    </dsp:sp>
    <dsp:sp modelId="{FD501044-ACDB-4CF5-90C4-FDCC0F63BAE7}">
      <dsp:nvSpPr>
        <dsp:cNvPr id="0" name=""/>
        <dsp:cNvSpPr/>
      </dsp:nvSpPr>
      <dsp:spPr>
        <a:xfrm>
          <a:off x="4921512" y="2454120"/>
          <a:ext cx="718133" cy="763728"/>
        </a:xfrm>
        <a:prstGeom prst="roundRect">
          <a:avLst>
            <a:gd name="adj" fmla="val 10000"/>
          </a:avLst>
        </a:prstGeom>
        <a:gradFill rotWithShape="0">
          <a:gsLst>
            <a:gs pos="0">
              <a:schemeClr val="accent1">
                <a:alpha val="90000"/>
                <a:hueOff val="0"/>
                <a:satOff val="0"/>
                <a:lumOff val="0"/>
                <a:alphaOff val="-21538"/>
                <a:lumMod val="110000"/>
                <a:satMod val="105000"/>
                <a:tint val="67000"/>
              </a:schemeClr>
            </a:gs>
            <a:gs pos="50000">
              <a:schemeClr val="accent1">
                <a:alpha val="90000"/>
                <a:hueOff val="0"/>
                <a:satOff val="0"/>
                <a:lumOff val="0"/>
                <a:alphaOff val="-21538"/>
                <a:lumMod val="105000"/>
                <a:satMod val="103000"/>
                <a:tint val="73000"/>
              </a:schemeClr>
            </a:gs>
            <a:gs pos="100000">
              <a:schemeClr val="accent1">
                <a:alpha val="90000"/>
                <a:hueOff val="0"/>
                <a:satOff val="0"/>
                <a:lumOff val="0"/>
                <a:alphaOff val="-21538"/>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Periodic</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Discounts</a:t>
          </a:r>
        </a:p>
      </dsp:txBody>
      <dsp:txXfrm>
        <a:off x="4942545" y="2475153"/>
        <a:ext cx="676067" cy="721662"/>
      </dsp:txXfrm>
    </dsp:sp>
    <dsp:sp modelId="{9B198292-60E9-4DD2-BEBD-B5F8CF8DB41E}">
      <dsp:nvSpPr>
        <dsp:cNvPr id="0" name=""/>
        <dsp:cNvSpPr/>
      </dsp:nvSpPr>
      <dsp:spPr>
        <a:xfrm>
          <a:off x="4921512" y="3335346"/>
          <a:ext cx="718133" cy="763728"/>
        </a:xfrm>
        <a:prstGeom prst="roundRect">
          <a:avLst>
            <a:gd name="adj" fmla="val 10000"/>
          </a:avLst>
        </a:prstGeom>
        <a:gradFill rotWithShape="0">
          <a:gsLst>
            <a:gs pos="0">
              <a:schemeClr val="accent1">
                <a:alpha val="90000"/>
                <a:hueOff val="0"/>
                <a:satOff val="0"/>
                <a:lumOff val="0"/>
                <a:alphaOff val="-22154"/>
                <a:lumMod val="110000"/>
                <a:satMod val="105000"/>
                <a:tint val="67000"/>
              </a:schemeClr>
            </a:gs>
            <a:gs pos="50000">
              <a:schemeClr val="accent1">
                <a:alpha val="90000"/>
                <a:hueOff val="0"/>
                <a:satOff val="0"/>
                <a:lumOff val="0"/>
                <a:alphaOff val="-22154"/>
                <a:lumMod val="105000"/>
                <a:satMod val="103000"/>
                <a:tint val="73000"/>
              </a:schemeClr>
            </a:gs>
            <a:gs pos="100000">
              <a:schemeClr val="accent1">
                <a:alpha val="90000"/>
                <a:hueOff val="0"/>
                <a:satOff val="0"/>
                <a:lumOff val="0"/>
                <a:alphaOff val="-22154"/>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Coupons</a:t>
          </a:r>
        </a:p>
      </dsp:txBody>
      <dsp:txXfrm>
        <a:off x="4942545" y="3356379"/>
        <a:ext cx="676067" cy="721662"/>
      </dsp:txXfrm>
    </dsp:sp>
    <dsp:sp modelId="{891AD60A-90E5-439A-94E8-B9506F2CEA80}">
      <dsp:nvSpPr>
        <dsp:cNvPr id="0" name=""/>
        <dsp:cNvSpPr/>
      </dsp:nvSpPr>
      <dsp:spPr>
        <a:xfrm>
          <a:off x="4921512" y="4216572"/>
          <a:ext cx="718133" cy="763728"/>
        </a:xfrm>
        <a:prstGeom prst="roundRect">
          <a:avLst>
            <a:gd name="adj" fmla="val 10000"/>
          </a:avLst>
        </a:prstGeom>
        <a:gradFill rotWithShape="0">
          <a:gsLst>
            <a:gs pos="0">
              <a:schemeClr val="accent1">
                <a:alpha val="90000"/>
                <a:hueOff val="0"/>
                <a:satOff val="0"/>
                <a:lumOff val="0"/>
                <a:alphaOff val="-22769"/>
                <a:lumMod val="110000"/>
                <a:satMod val="105000"/>
                <a:tint val="67000"/>
              </a:schemeClr>
            </a:gs>
            <a:gs pos="50000">
              <a:schemeClr val="accent1">
                <a:alpha val="90000"/>
                <a:hueOff val="0"/>
                <a:satOff val="0"/>
                <a:lumOff val="0"/>
                <a:alphaOff val="-22769"/>
                <a:lumMod val="105000"/>
                <a:satMod val="103000"/>
                <a:tint val="73000"/>
              </a:schemeClr>
            </a:gs>
            <a:gs pos="100000">
              <a:schemeClr val="accent1">
                <a:alpha val="90000"/>
                <a:hueOff val="0"/>
                <a:satOff val="0"/>
                <a:lumOff val="0"/>
                <a:alphaOff val="-22769"/>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Frequent </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Buyer</a:t>
          </a:r>
        </a:p>
      </dsp:txBody>
      <dsp:txXfrm>
        <a:off x="4942545" y="4237605"/>
        <a:ext cx="676067" cy="721662"/>
      </dsp:txXfrm>
    </dsp:sp>
    <dsp:sp modelId="{38DECC91-9FF5-4193-9013-C5323F79F5C2}">
      <dsp:nvSpPr>
        <dsp:cNvPr id="0" name=""/>
        <dsp:cNvSpPr/>
      </dsp:nvSpPr>
      <dsp:spPr>
        <a:xfrm>
          <a:off x="5796736" y="0"/>
          <a:ext cx="897666" cy="5242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dirty="0">
              <a:latin typeface="Segoe UI" panose="020B0502040204020203" pitchFamily="34" charset="0"/>
              <a:cs typeface="Segoe UI" panose="020B0502040204020203" pitchFamily="34" charset="0"/>
            </a:rPr>
            <a:t>Loyalty or </a:t>
          </a:r>
          <a:br>
            <a:rPr lang="en-US" sz="1000" b="0" i="0" kern="1200" dirty="0">
              <a:latin typeface="Segoe UI" panose="020B0502040204020203" pitchFamily="34" charset="0"/>
              <a:cs typeface="Segoe UI" panose="020B0502040204020203" pitchFamily="34" charset="0"/>
            </a:rPr>
          </a:br>
          <a:r>
            <a:rPr lang="en-US" sz="1000" b="0" i="0" kern="1200" dirty="0">
              <a:latin typeface="Segoe UI" panose="020B0502040204020203" pitchFamily="34" charset="0"/>
              <a:cs typeface="Segoe UI" panose="020B0502040204020203" pitchFamily="34" charset="0"/>
            </a:rPr>
            <a:t>Member</a:t>
          </a:r>
          <a:br>
            <a:rPr lang="en-US" sz="1000" b="0" i="0" kern="1200" dirty="0">
              <a:latin typeface="Segoe UI" panose="020B0502040204020203" pitchFamily="34" charset="0"/>
              <a:cs typeface="Segoe UI" panose="020B0502040204020203" pitchFamily="34" charset="0"/>
            </a:rPr>
          </a:br>
          <a:r>
            <a:rPr lang="en-US" sz="1000" b="0" i="0" kern="1200" dirty="0">
              <a:latin typeface="Segoe UI" panose="020B0502040204020203" pitchFamily="34" charset="0"/>
              <a:cs typeface="Segoe UI" panose="020B0502040204020203" pitchFamily="34" charset="0"/>
            </a:rPr>
            <a:t>Management</a:t>
          </a:r>
        </a:p>
      </dsp:txBody>
      <dsp:txXfrm>
        <a:off x="5796736" y="0"/>
        <a:ext cx="897666" cy="1572767"/>
      </dsp:txXfrm>
    </dsp:sp>
    <dsp:sp modelId="{578E5752-0320-40BF-8656-8F7E8114CAE1}">
      <dsp:nvSpPr>
        <dsp:cNvPr id="0" name=""/>
        <dsp:cNvSpPr/>
      </dsp:nvSpPr>
      <dsp:spPr>
        <a:xfrm>
          <a:off x="5886503" y="1572895"/>
          <a:ext cx="718133" cy="763728"/>
        </a:xfrm>
        <a:prstGeom prst="roundRect">
          <a:avLst>
            <a:gd name="adj" fmla="val 10000"/>
          </a:avLst>
        </a:prstGeom>
        <a:gradFill rotWithShape="0">
          <a:gsLst>
            <a:gs pos="0">
              <a:schemeClr val="accent1">
                <a:alpha val="90000"/>
                <a:hueOff val="0"/>
                <a:satOff val="0"/>
                <a:lumOff val="0"/>
                <a:alphaOff val="-23385"/>
                <a:lumMod val="110000"/>
                <a:satMod val="105000"/>
                <a:tint val="67000"/>
              </a:schemeClr>
            </a:gs>
            <a:gs pos="50000">
              <a:schemeClr val="accent1">
                <a:alpha val="90000"/>
                <a:hueOff val="0"/>
                <a:satOff val="0"/>
                <a:lumOff val="0"/>
                <a:alphaOff val="-23385"/>
                <a:lumMod val="105000"/>
                <a:satMod val="103000"/>
                <a:tint val="73000"/>
              </a:schemeClr>
            </a:gs>
            <a:gs pos="100000">
              <a:schemeClr val="accent1">
                <a:alpha val="90000"/>
                <a:hueOff val="0"/>
                <a:satOff val="0"/>
                <a:lumOff val="0"/>
                <a:alphaOff val="-23385"/>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Clubs &amp; </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Schemes</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Accounts &amp; Members</a:t>
          </a:r>
        </a:p>
      </dsp:txBody>
      <dsp:txXfrm>
        <a:off x="5907536" y="1593928"/>
        <a:ext cx="676067" cy="721662"/>
      </dsp:txXfrm>
    </dsp:sp>
    <dsp:sp modelId="{58BE38E2-974B-466D-BDD1-ACDB336D13F1}">
      <dsp:nvSpPr>
        <dsp:cNvPr id="0" name=""/>
        <dsp:cNvSpPr/>
      </dsp:nvSpPr>
      <dsp:spPr>
        <a:xfrm>
          <a:off x="5886503" y="2454120"/>
          <a:ext cx="718133" cy="763728"/>
        </a:xfrm>
        <a:prstGeom prst="roundRect">
          <a:avLst>
            <a:gd name="adj" fmla="val 10000"/>
          </a:avLst>
        </a:prstGeom>
        <a:gradFill rotWithShape="0">
          <a:gsLst>
            <a:gs pos="0">
              <a:schemeClr val="accent1">
                <a:alpha val="90000"/>
                <a:hueOff val="0"/>
                <a:satOff val="0"/>
                <a:lumOff val="0"/>
                <a:alphaOff val="-24000"/>
                <a:lumMod val="110000"/>
                <a:satMod val="105000"/>
                <a:tint val="67000"/>
              </a:schemeClr>
            </a:gs>
            <a:gs pos="50000">
              <a:schemeClr val="accent1">
                <a:alpha val="90000"/>
                <a:hueOff val="0"/>
                <a:satOff val="0"/>
                <a:lumOff val="0"/>
                <a:alphaOff val="-24000"/>
                <a:lumMod val="105000"/>
                <a:satMod val="103000"/>
                <a:tint val="73000"/>
              </a:schemeClr>
            </a:gs>
            <a:gs pos="100000">
              <a:schemeClr val="accent1">
                <a:alpha val="90000"/>
                <a:hueOff val="0"/>
                <a:satOff val="0"/>
                <a:lumOff val="0"/>
                <a:alphaOff val="-24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Onboarding</a:t>
          </a:r>
        </a:p>
      </dsp:txBody>
      <dsp:txXfrm>
        <a:off x="5907536" y="2475153"/>
        <a:ext cx="676067" cy="721662"/>
      </dsp:txXfrm>
    </dsp:sp>
    <dsp:sp modelId="{8D2EFB72-CA6F-4D5D-AE2C-2303EC0E3D74}">
      <dsp:nvSpPr>
        <dsp:cNvPr id="0" name=""/>
        <dsp:cNvSpPr/>
      </dsp:nvSpPr>
      <dsp:spPr>
        <a:xfrm>
          <a:off x="5886503" y="3335346"/>
          <a:ext cx="718133" cy="763728"/>
        </a:xfrm>
        <a:prstGeom prst="roundRect">
          <a:avLst>
            <a:gd name="adj" fmla="val 10000"/>
          </a:avLst>
        </a:prstGeom>
        <a:gradFill rotWithShape="0">
          <a:gsLst>
            <a:gs pos="0">
              <a:schemeClr val="accent1">
                <a:alpha val="90000"/>
                <a:hueOff val="0"/>
                <a:satOff val="0"/>
                <a:lumOff val="0"/>
                <a:alphaOff val="-24615"/>
                <a:lumMod val="110000"/>
                <a:satMod val="105000"/>
                <a:tint val="67000"/>
              </a:schemeClr>
            </a:gs>
            <a:gs pos="50000">
              <a:schemeClr val="accent1">
                <a:alpha val="90000"/>
                <a:hueOff val="0"/>
                <a:satOff val="0"/>
                <a:lumOff val="0"/>
                <a:alphaOff val="-24615"/>
                <a:lumMod val="105000"/>
                <a:satMod val="103000"/>
                <a:tint val="73000"/>
              </a:schemeClr>
            </a:gs>
            <a:gs pos="100000">
              <a:schemeClr val="accent1">
                <a:alpha val="90000"/>
                <a:hueOff val="0"/>
                <a:satOff val="0"/>
                <a:lumOff val="0"/>
                <a:alphaOff val="-24615"/>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Channels</a:t>
          </a:r>
        </a:p>
      </dsp:txBody>
      <dsp:txXfrm>
        <a:off x="5907536" y="3356379"/>
        <a:ext cx="676067" cy="721662"/>
      </dsp:txXfrm>
    </dsp:sp>
    <dsp:sp modelId="{3B1EEA99-EF1F-4630-965B-75DB2406914F}">
      <dsp:nvSpPr>
        <dsp:cNvPr id="0" name=""/>
        <dsp:cNvSpPr/>
      </dsp:nvSpPr>
      <dsp:spPr>
        <a:xfrm>
          <a:off x="5886503" y="4216572"/>
          <a:ext cx="718133" cy="763728"/>
        </a:xfrm>
        <a:prstGeom prst="roundRect">
          <a:avLst>
            <a:gd name="adj" fmla="val 10000"/>
          </a:avLst>
        </a:prstGeom>
        <a:gradFill rotWithShape="0">
          <a:gsLst>
            <a:gs pos="0">
              <a:schemeClr val="accent1">
                <a:alpha val="90000"/>
                <a:hueOff val="0"/>
                <a:satOff val="0"/>
                <a:lumOff val="0"/>
                <a:alphaOff val="-25231"/>
                <a:lumMod val="110000"/>
                <a:satMod val="105000"/>
                <a:tint val="67000"/>
              </a:schemeClr>
            </a:gs>
            <a:gs pos="50000">
              <a:schemeClr val="accent1">
                <a:alpha val="90000"/>
                <a:hueOff val="0"/>
                <a:satOff val="0"/>
                <a:lumOff val="0"/>
                <a:alphaOff val="-25231"/>
                <a:lumMod val="105000"/>
                <a:satMod val="103000"/>
                <a:tint val="73000"/>
              </a:schemeClr>
            </a:gs>
            <a:gs pos="100000">
              <a:schemeClr val="accent1">
                <a:alpha val="90000"/>
                <a:hueOff val="0"/>
                <a:satOff val="0"/>
                <a:lumOff val="0"/>
                <a:alphaOff val="-25231"/>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Campaigns,</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Tracking,</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Offers</a:t>
          </a:r>
        </a:p>
      </dsp:txBody>
      <dsp:txXfrm>
        <a:off x="5907536" y="4237605"/>
        <a:ext cx="676067" cy="721662"/>
      </dsp:txXfrm>
    </dsp:sp>
    <dsp:sp modelId="{FD9747E0-93C9-49A2-9A90-7ADE6040C8C1}">
      <dsp:nvSpPr>
        <dsp:cNvPr id="0" name=""/>
        <dsp:cNvSpPr/>
      </dsp:nvSpPr>
      <dsp:spPr>
        <a:xfrm>
          <a:off x="6761728" y="0"/>
          <a:ext cx="897666" cy="5242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dirty="0">
              <a:latin typeface="Segoe UI" panose="020B0502040204020203" pitchFamily="34" charset="0"/>
              <a:cs typeface="Segoe UI" panose="020B0502040204020203" pitchFamily="34" charset="0"/>
            </a:rPr>
            <a:t>Store</a:t>
          </a:r>
          <a:br>
            <a:rPr lang="en-US" sz="1000" b="0" i="0" kern="1200" dirty="0">
              <a:latin typeface="Segoe UI" panose="020B0502040204020203" pitchFamily="34" charset="0"/>
              <a:cs typeface="Segoe UI" panose="020B0502040204020203" pitchFamily="34" charset="0"/>
            </a:rPr>
          </a:br>
          <a:r>
            <a:rPr lang="en-US" sz="1000" b="0" i="0" kern="1200" dirty="0">
              <a:latin typeface="Segoe UI" panose="020B0502040204020203" pitchFamily="34" charset="0"/>
              <a:cs typeface="Segoe UI" panose="020B0502040204020203" pitchFamily="34" charset="0"/>
            </a:rPr>
            <a:t>Operations</a:t>
          </a:r>
        </a:p>
      </dsp:txBody>
      <dsp:txXfrm>
        <a:off x="6761728" y="0"/>
        <a:ext cx="897666" cy="1572767"/>
      </dsp:txXfrm>
    </dsp:sp>
    <dsp:sp modelId="{9D6D94D8-0B32-44C5-AF21-7DE8CD73C3C8}">
      <dsp:nvSpPr>
        <dsp:cNvPr id="0" name=""/>
        <dsp:cNvSpPr/>
      </dsp:nvSpPr>
      <dsp:spPr>
        <a:xfrm>
          <a:off x="6851494" y="1573759"/>
          <a:ext cx="718133" cy="606490"/>
        </a:xfrm>
        <a:prstGeom prst="roundRect">
          <a:avLst>
            <a:gd name="adj" fmla="val 10000"/>
          </a:avLst>
        </a:prstGeom>
        <a:gradFill rotWithShape="0">
          <a:gsLst>
            <a:gs pos="0">
              <a:schemeClr val="accent1">
                <a:alpha val="90000"/>
                <a:hueOff val="0"/>
                <a:satOff val="0"/>
                <a:lumOff val="0"/>
                <a:alphaOff val="-25846"/>
                <a:lumMod val="110000"/>
                <a:satMod val="105000"/>
                <a:tint val="67000"/>
              </a:schemeClr>
            </a:gs>
            <a:gs pos="50000">
              <a:schemeClr val="accent1">
                <a:alpha val="90000"/>
                <a:hueOff val="0"/>
                <a:satOff val="0"/>
                <a:lumOff val="0"/>
                <a:alphaOff val="-25846"/>
                <a:lumMod val="105000"/>
                <a:satMod val="103000"/>
                <a:tint val="73000"/>
              </a:schemeClr>
            </a:gs>
            <a:gs pos="100000">
              <a:schemeClr val="accent1">
                <a:alpha val="90000"/>
                <a:hueOff val="0"/>
                <a:satOff val="0"/>
                <a:lumOff val="0"/>
                <a:alphaOff val="-25846"/>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Stores</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Management</a:t>
          </a:r>
        </a:p>
      </dsp:txBody>
      <dsp:txXfrm>
        <a:off x="6869257" y="1591522"/>
        <a:ext cx="682607" cy="570964"/>
      </dsp:txXfrm>
    </dsp:sp>
    <dsp:sp modelId="{D937DF15-CAEF-4776-BC49-AB74271D3D96}">
      <dsp:nvSpPr>
        <dsp:cNvPr id="0" name=""/>
        <dsp:cNvSpPr/>
      </dsp:nvSpPr>
      <dsp:spPr>
        <a:xfrm>
          <a:off x="6851494" y="2273555"/>
          <a:ext cx="718133" cy="606490"/>
        </a:xfrm>
        <a:prstGeom prst="roundRect">
          <a:avLst>
            <a:gd name="adj" fmla="val 10000"/>
          </a:avLst>
        </a:prstGeom>
        <a:gradFill rotWithShape="0">
          <a:gsLst>
            <a:gs pos="0">
              <a:schemeClr val="accent1">
                <a:alpha val="90000"/>
                <a:hueOff val="0"/>
                <a:satOff val="0"/>
                <a:lumOff val="0"/>
                <a:alphaOff val="-26462"/>
                <a:lumMod val="110000"/>
                <a:satMod val="105000"/>
                <a:tint val="67000"/>
              </a:schemeClr>
            </a:gs>
            <a:gs pos="50000">
              <a:schemeClr val="accent1">
                <a:alpha val="90000"/>
                <a:hueOff val="0"/>
                <a:satOff val="0"/>
                <a:lumOff val="0"/>
                <a:alphaOff val="-26462"/>
                <a:lumMod val="105000"/>
                <a:satMod val="103000"/>
                <a:tint val="73000"/>
              </a:schemeClr>
            </a:gs>
            <a:gs pos="100000">
              <a:schemeClr val="accent1">
                <a:alpha val="90000"/>
                <a:hueOff val="0"/>
                <a:satOff val="0"/>
                <a:lumOff val="0"/>
                <a:alphaOff val="-26462"/>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Store</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Processes</a:t>
          </a:r>
        </a:p>
      </dsp:txBody>
      <dsp:txXfrm>
        <a:off x="6869257" y="2291318"/>
        <a:ext cx="682607" cy="570964"/>
      </dsp:txXfrm>
    </dsp:sp>
    <dsp:sp modelId="{C061A2F8-92B4-461D-8FD3-2501D9E3A180}">
      <dsp:nvSpPr>
        <dsp:cNvPr id="0" name=""/>
        <dsp:cNvSpPr/>
      </dsp:nvSpPr>
      <dsp:spPr>
        <a:xfrm>
          <a:off x="6851494" y="2973352"/>
          <a:ext cx="718133" cy="606490"/>
        </a:xfrm>
        <a:prstGeom prst="roundRect">
          <a:avLst>
            <a:gd name="adj" fmla="val 10000"/>
          </a:avLst>
        </a:prstGeom>
        <a:gradFill rotWithShape="0">
          <a:gsLst>
            <a:gs pos="0">
              <a:schemeClr val="accent1">
                <a:alpha val="90000"/>
                <a:hueOff val="0"/>
                <a:satOff val="0"/>
                <a:lumOff val="0"/>
                <a:alphaOff val="-27077"/>
                <a:lumMod val="110000"/>
                <a:satMod val="105000"/>
                <a:tint val="67000"/>
              </a:schemeClr>
            </a:gs>
            <a:gs pos="50000">
              <a:schemeClr val="accent1">
                <a:alpha val="90000"/>
                <a:hueOff val="0"/>
                <a:satOff val="0"/>
                <a:lumOff val="0"/>
                <a:alphaOff val="-27077"/>
                <a:lumMod val="105000"/>
                <a:satMod val="103000"/>
                <a:tint val="73000"/>
              </a:schemeClr>
            </a:gs>
            <a:gs pos="100000">
              <a:schemeClr val="accent1">
                <a:alpha val="90000"/>
                <a:hueOff val="0"/>
                <a:satOff val="0"/>
                <a:lumOff val="0"/>
                <a:alphaOff val="-2707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Inventory</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Processes</a:t>
          </a:r>
        </a:p>
      </dsp:txBody>
      <dsp:txXfrm>
        <a:off x="6869257" y="2991115"/>
        <a:ext cx="682607" cy="570964"/>
      </dsp:txXfrm>
    </dsp:sp>
    <dsp:sp modelId="{B7C4DF82-D3E5-4964-8A81-5FA5651E5687}">
      <dsp:nvSpPr>
        <dsp:cNvPr id="0" name=""/>
        <dsp:cNvSpPr/>
      </dsp:nvSpPr>
      <dsp:spPr>
        <a:xfrm>
          <a:off x="6851494" y="3673149"/>
          <a:ext cx="718133" cy="606490"/>
        </a:xfrm>
        <a:prstGeom prst="roundRect">
          <a:avLst>
            <a:gd name="adj" fmla="val 10000"/>
          </a:avLst>
        </a:prstGeom>
        <a:gradFill rotWithShape="0">
          <a:gsLst>
            <a:gs pos="0">
              <a:schemeClr val="accent1">
                <a:alpha val="90000"/>
                <a:hueOff val="0"/>
                <a:satOff val="0"/>
                <a:lumOff val="0"/>
                <a:alphaOff val="-27692"/>
                <a:lumMod val="110000"/>
                <a:satMod val="105000"/>
                <a:tint val="67000"/>
              </a:schemeClr>
            </a:gs>
            <a:gs pos="50000">
              <a:schemeClr val="accent1">
                <a:alpha val="90000"/>
                <a:hueOff val="0"/>
                <a:satOff val="0"/>
                <a:lumOff val="0"/>
                <a:alphaOff val="-27692"/>
                <a:lumMod val="105000"/>
                <a:satMod val="103000"/>
                <a:tint val="73000"/>
              </a:schemeClr>
            </a:gs>
            <a:gs pos="100000">
              <a:schemeClr val="accent1">
                <a:alpha val="90000"/>
                <a:hueOff val="0"/>
                <a:satOff val="0"/>
                <a:lumOff val="0"/>
                <a:alphaOff val="-27692"/>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Cashiers</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&amp; Staff</a:t>
          </a:r>
        </a:p>
      </dsp:txBody>
      <dsp:txXfrm>
        <a:off x="6869257" y="3690912"/>
        <a:ext cx="682607" cy="570964"/>
      </dsp:txXfrm>
    </dsp:sp>
    <dsp:sp modelId="{FD073019-2BB7-4D52-8594-18739F0B9486}">
      <dsp:nvSpPr>
        <dsp:cNvPr id="0" name=""/>
        <dsp:cNvSpPr/>
      </dsp:nvSpPr>
      <dsp:spPr>
        <a:xfrm>
          <a:off x="6851494" y="4372946"/>
          <a:ext cx="718133" cy="606490"/>
        </a:xfrm>
        <a:prstGeom prst="roundRect">
          <a:avLst>
            <a:gd name="adj" fmla="val 10000"/>
          </a:avLst>
        </a:prstGeom>
        <a:gradFill rotWithShape="0">
          <a:gsLst>
            <a:gs pos="0">
              <a:schemeClr val="accent1">
                <a:alpha val="90000"/>
                <a:hueOff val="0"/>
                <a:satOff val="0"/>
                <a:lumOff val="0"/>
                <a:alphaOff val="-28308"/>
                <a:lumMod val="110000"/>
                <a:satMod val="105000"/>
                <a:tint val="67000"/>
              </a:schemeClr>
            </a:gs>
            <a:gs pos="50000">
              <a:schemeClr val="accent1">
                <a:alpha val="90000"/>
                <a:hueOff val="0"/>
                <a:satOff val="0"/>
                <a:lumOff val="0"/>
                <a:alphaOff val="-28308"/>
                <a:lumMod val="105000"/>
                <a:satMod val="103000"/>
                <a:tint val="73000"/>
              </a:schemeClr>
            </a:gs>
            <a:gs pos="100000">
              <a:schemeClr val="accent1">
                <a:alpha val="90000"/>
                <a:hueOff val="0"/>
                <a:satOff val="0"/>
                <a:lumOff val="0"/>
                <a:alphaOff val="-28308"/>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Staff</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Management</a:t>
          </a:r>
        </a:p>
      </dsp:txBody>
      <dsp:txXfrm>
        <a:off x="6869257" y="4390709"/>
        <a:ext cx="682607" cy="570964"/>
      </dsp:txXfrm>
    </dsp:sp>
    <dsp:sp modelId="{9CC37B15-74F2-45C0-BE6D-4F48E14FE885}">
      <dsp:nvSpPr>
        <dsp:cNvPr id="0" name=""/>
        <dsp:cNvSpPr/>
      </dsp:nvSpPr>
      <dsp:spPr>
        <a:xfrm>
          <a:off x="7726719" y="0"/>
          <a:ext cx="897666" cy="5242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dirty="0">
              <a:latin typeface="Segoe UI" panose="020B0502040204020203" pitchFamily="34" charset="0"/>
              <a:cs typeface="Segoe UI" panose="020B0502040204020203" pitchFamily="34" charset="0"/>
            </a:rPr>
            <a:t>POS</a:t>
          </a:r>
          <a:br>
            <a:rPr lang="en-US" sz="1000" b="0" i="0" kern="1200" dirty="0">
              <a:latin typeface="Segoe UI" panose="020B0502040204020203" pitchFamily="34" charset="0"/>
              <a:cs typeface="Segoe UI" panose="020B0502040204020203" pitchFamily="34" charset="0"/>
            </a:rPr>
          </a:br>
          <a:r>
            <a:rPr lang="en-US" sz="1000" b="0" i="0" kern="1200" dirty="0">
              <a:latin typeface="Segoe UI" panose="020B0502040204020203" pitchFamily="34" charset="0"/>
              <a:cs typeface="Segoe UI" panose="020B0502040204020203" pitchFamily="34" charset="0"/>
            </a:rPr>
            <a:t>Operations</a:t>
          </a:r>
        </a:p>
      </dsp:txBody>
      <dsp:txXfrm>
        <a:off x="7726719" y="0"/>
        <a:ext cx="897666" cy="1572767"/>
      </dsp:txXfrm>
    </dsp:sp>
    <dsp:sp modelId="{928113C8-D123-4F06-A693-39C58BC440D3}">
      <dsp:nvSpPr>
        <dsp:cNvPr id="0" name=""/>
        <dsp:cNvSpPr/>
      </dsp:nvSpPr>
      <dsp:spPr>
        <a:xfrm>
          <a:off x="7816486" y="1573215"/>
          <a:ext cx="718133" cy="1029952"/>
        </a:xfrm>
        <a:prstGeom prst="roundRect">
          <a:avLst>
            <a:gd name="adj" fmla="val 10000"/>
          </a:avLst>
        </a:prstGeom>
        <a:gradFill rotWithShape="0">
          <a:gsLst>
            <a:gs pos="0">
              <a:schemeClr val="accent1">
                <a:alpha val="90000"/>
                <a:hueOff val="0"/>
                <a:satOff val="0"/>
                <a:lumOff val="0"/>
                <a:alphaOff val="-28923"/>
                <a:lumMod val="110000"/>
                <a:satMod val="105000"/>
                <a:tint val="67000"/>
              </a:schemeClr>
            </a:gs>
            <a:gs pos="50000">
              <a:schemeClr val="accent1">
                <a:alpha val="90000"/>
                <a:hueOff val="0"/>
                <a:satOff val="0"/>
                <a:lumOff val="0"/>
                <a:alphaOff val="-28923"/>
                <a:lumMod val="105000"/>
                <a:satMod val="103000"/>
                <a:tint val="73000"/>
              </a:schemeClr>
            </a:gs>
            <a:gs pos="100000">
              <a:schemeClr val="accent1">
                <a:alpha val="90000"/>
                <a:hueOff val="0"/>
                <a:satOff val="0"/>
                <a:lumOff val="0"/>
                <a:alphaOff val="-2892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POS </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Processes</a:t>
          </a:r>
        </a:p>
      </dsp:txBody>
      <dsp:txXfrm>
        <a:off x="7837519" y="1594248"/>
        <a:ext cx="676067" cy="987886"/>
      </dsp:txXfrm>
    </dsp:sp>
    <dsp:sp modelId="{4FF884CA-D18C-4539-B155-F3F10352641E}">
      <dsp:nvSpPr>
        <dsp:cNvPr id="0" name=""/>
        <dsp:cNvSpPr/>
      </dsp:nvSpPr>
      <dsp:spPr>
        <a:xfrm>
          <a:off x="7816486" y="2761621"/>
          <a:ext cx="718133" cy="1029952"/>
        </a:xfrm>
        <a:prstGeom prst="roundRect">
          <a:avLst>
            <a:gd name="adj" fmla="val 10000"/>
          </a:avLst>
        </a:prstGeom>
        <a:gradFill rotWithShape="0">
          <a:gsLst>
            <a:gs pos="0">
              <a:schemeClr val="accent1">
                <a:alpha val="90000"/>
                <a:hueOff val="0"/>
                <a:satOff val="0"/>
                <a:lumOff val="0"/>
                <a:alphaOff val="-29538"/>
                <a:lumMod val="110000"/>
                <a:satMod val="105000"/>
                <a:tint val="67000"/>
              </a:schemeClr>
            </a:gs>
            <a:gs pos="50000">
              <a:schemeClr val="accent1">
                <a:alpha val="90000"/>
                <a:hueOff val="0"/>
                <a:satOff val="0"/>
                <a:lumOff val="0"/>
                <a:alphaOff val="-29538"/>
                <a:lumMod val="105000"/>
                <a:satMod val="103000"/>
                <a:tint val="73000"/>
              </a:schemeClr>
            </a:gs>
            <a:gs pos="100000">
              <a:schemeClr val="accent1">
                <a:alpha val="90000"/>
                <a:hueOff val="0"/>
                <a:satOff val="0"/>
                <a:lumOff val="0"/>
                <a:alphaOff val="-29538"/>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POS </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Layout</a:t>
          </a:r>
        </a:p>
      </dsp:txBody>
      <dsp:txXfrm>
        <a:off x="7837519" y="2782654"/>
        <a:ext cx="676067" cy="987886"/>
      </dsp:txXfrm>
    </dsp:sp>
    <dsp:sp modelId="{9D0E92E2-E378-4EE0-8B62-239BB8F0A03D}">
      <dsp:nvSpPr>
        <dsp:cNvPr id="0" name=""/>
        <dsp:cNvSpPr/>
      </dsp:nvSpPr>
      <dsp:spPr>
        <a:xfrm>
          <a:off x="7816486" y="3950028"/>
          <a:ext cx="718133" cy="1029952"/>
        </a:xfrm>
        <a:prstGeom prst="roundRect">
          <a:avLst>
            <a:gd name="adj" fmla="val 10000"/>
          </a:avLst>
        </a:prstGeom>
        <a:gradFill rotWithShape="0">
          <a:gsLst>
            <a:gs pos="0">
              <a:schemeClr val="accent1">
                <a:alpha val="90000"/>
                <a:hueOff val="0"/>
                <a:satOff val="0"/>
                <a:lumOff val="0"/>
                <a:alphaOff val="-30154"/>
                <a:lumMod val="110000"/>
                <a:satMod val="105000"/>
                <a:tint val="67000"/>
              </a:schemeClr>
            </a:gs>
            <a:gs pos="50000">
              <a:schemeClr val="accent1">
                <a:alpha val="90000"/>
                <a:hueOff val="0"/>
                <a:satOff val="0"/>
                <a:lumOff val="0"/>
                <a:alphaOff val="-30154"/>
                <a:lumMod val="105000"/>
                <a:satMod val="103000"/>
                <a:tint val="73000"/>
              </a:schemeClr>
            </a:gs>
            <a:gs pos="100000">
              <a:schemeClr val="accent1">
                <a:alpha val="90000"/>
                <a:hueOff val="0"/>
                <a:satOff val="0"/>
                <a:lumOff val="0"/>
                <a:alphaOff val="-30154"/>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Cash</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Management</a:t>
          </a:r>
        </a:p>
      </dsp:txBody>
      <dsp:txXfrm>
        <a:off x="7837519" y="3971061"/>
        <a:ext cx="676067" cy="987886"/>
      </dsp:txXfrm>
    </dsp:sp>
    <dsp:sp modelId="{B96C145F-04F2-4D18-A250-818DFAB14154}">
      <dsp:nvSpPr>
        <dsp:cNvPr id="0" name=""/>
        <dsp:cNvSpPr/>
      </dsp:nvSpPr>
      <dsp:spPr>
        <a:xfrm>
          <a:off x="8691711" y="0"/>
          <a:ext cx="897666" cy="5242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dirty="0">
              <a:latin typeface="Segoe UI" panose="020B0502040204020203" pitchFamily="34" charset="0"/>
              <a:cs typeface="Segoe UI" panose="020B0502040204020203" pitchFamily="34" charset="0"/>
            </a:rPr>
            <a:t>Retail</a:t>
          </a:r>
        </a:p>
      </dsp:txBody>
      <dsp:txXfrm>
        <a:off x="8691711" y="0"/>
        <a:ext cx="897666" cy="1572767"/>
      </dsp:txXfrm>
    </dsp:sp>
    <dsp:sp modelId="{9A59D310-9155-41E6-AF7B-3BA5859416DA}">
      <dsp:nvSpPr>
        <dsp:cNvPr id="0" name=""/>
        <dsp:cNvSpPr/>
      </dsp:nvSpPr>
      <dsp:spPr>
        <a:xfrm>
          <a:off x="8781477" y="1573215"/>
          <a:ext cx="718133" cy="1029952"/>
        </a:xfrm>
        <a:prstGeom prst="roundRect">
          <a:avLst>
            <a:gd name="adj" fmla="val 10000"/>
          </a:avLst>
        </a:prstGeom>
        <a:gradFill rotWithShape="0">
          <a:gsLst>
            <a:gs pos="0">
              <a:schemeClr val="accent1">
                <a:alpha val="90000"/>
                <a:hueOff val="0"/>
                <a:satOff val="0"/>
                <a:lumOff val="0"/>
                <a:alphaOff val="-30769"/>
                <a:lumMod val="110000"/>
                <a:satMod val="105000"/>
                <a:tint val="67000"/>
              </a:schemeClr>
            </a:gs>
            <a:gs pos="50000">
              <a:schemeClr val="accent1">
                <a:alpha val="90000"/>
                <a:hueOff val="0"/>
                <a:satOff val="0"/>
                <a:lumOff val="0"/>
                <a:alphaOff val="-30769"/>
                <a:lumMod val="105000"/>
                <a:satMod val="103000"/>
                <a:tint val="73000"/>
              </a:schemeClr>
            </a:gs>
            <a:gs pos="100000">
              <a:schemeClr val="accent1">
                <a:alpha val="90000"/>
                <a:hueOff val="0"/>
                <a:satOff val="0"/>
                <a:lumOff val="0"/>
                <a:alphaOff val="-30769"/>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Sales</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Channels</a:t>
          </a:r>
        </a:p>
      </dsp:txBody>
      <dsp:txXfrm>
        <a:off x="8802510" y="1594248"/>
        <a:ext cx="676067" cy="987886"/>
      </dsp:txXfrm>
    </dsp:sp>
    <dsp:sp modelId="{DC122E34-1ED7-48BF-8C17-0DA8859C934F}">
      <dsp:nvSpPr>
        <dsp:cNvPr id="0" name=""/>
        <dsp:cNvSpPr/>
      </dsp:nvSpPr>
      <dsp:spPr>
        <a:xfrm>
          <a:off x="8781477" y="2761621"/>
          <a:ext cx="718133" cy="1029952"/>
        </a:xfrm>
        <a:prstGeom prst="roundRect">
          <a:avLst>
            <a:gd name="adj" fmla="val 10000"/>
          </a:avLst>
        </a:prstGeom>
        <a:gradFill rotWithShape="0">
          <a:gsLst>
            <a:gs pos="0">
              <a:schemeClr val="accent1">
                <a:alpha val="90000"/>
                <a:hueOff val="0"/>
                <a:satOff val="0"/>
                <a:lumOff val="0"/>
                <a:alphaOff val="-31385"/>
                <a:lumMod val="110000"/>
                <a:satMod val="105000"/>
                <a:tint val="67000"/>
              </a:schemeClr>
            </a:gs>
            <a:gs pos="50000">
              <a:schemeClr val="accent1">
                <a:alpha val="90000"/>
                <a:hueOff val="0"/>
                <a:satOff val="0"/>
                <a:lumOff val="0"/>
                <a:alphaOff val="-31385"/>
                <a:lumMod val="105000"/>
                <a:satMod val="103000"/>
                <a:tint val="73000"/>
              </a:schemeClr>
            </a:gs>
            <a:gs pos="100000">
              <a:schemeClr val="accent1">
                <a:alpha val="90000"/>
                <a:hueOff val="0"/>
                <a:satOff val="0"/>
                <a:lumOff val="0"/>
                <a:alphaOff val="-31385"/>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Users &amp;</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Retail Users</a:t>
          </a:r>
        </a:p>
      </dsp:txBody>
      <dsp:txXfrm>
        <a:off x="8802510" y="2782654"/>
        <a:ext cx="676067" cy="987886"/>
      </dsp:txXfrm>
    </dsp:sp>
    <dsp:sp modelId="{8B737B71-6E4B-476C-81CD-3A69E029BD2B}">
      <dsp:nvSpPr>
        <dsp:cNvPr id="0" name=""/>
        <dsp:cNvSpPr/>
      </dsp:nvSpPr>
      <dsp:spPr>
        <a:xfrm>
          <a:off x="8781477" y="3950028"/>
          <a:ext cx="718133" cy="1029952"/>
        </a:xfrm>
        <a:prstGeom prst="roundRect">
          <a:avLst>
            <a:gd name="adj" fmla="val 10000"/>
          </a:avLst>
        </a:prstGeom>
        <a:gradFill rotWithShape="0">
          <a:gsLst>
            <a:gs pos="0">
              <a:schemeClr val="accent1">
                <a:alpha val="90000"/>
                <a:hueOff val="0"/>
                <a:satOff val="0"/>
                <a:lumOff val="0"/>
                <a:alphaOff val="-32000"/>
                <a:lumMod val="110000"/>
                <a:satMod val="105000"/>
                <a:tint val="67000"/>
              </a:schemeClr>
            </a:gs>
            <a:gs pos="50000">
              <a:schemeClr val="accent1">
                <a:alpha val="90000"/>
                <a:hueOff val="0"/>
                <a:satOff val="0"/>
                <a:lumOff val="0"/>
                <a:alphaOff val="-32000"/>
                <a:lumMod val="105000"/>
                <a:satMod val="103000"/>
                <a:tint val="73000"/>
              </a:schemeClr>
            </a:gs>
            <a:gs pos="100000">
              <a:schemeClr val="accent1">
                <a:alpha val="90000"/>
                <a:hueOff val="0"/>
                <a:satOff val="0"/>
                <a:lumOff val="0"/>
                <a:alphaOff val="-32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Tender types</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and</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processing</a:t>
          </a:r>
        </a:p>
      </dsp:txBody>
      <dsp:txXfrm>
        <a:off x="8802510" y="3971061"/>
        <a:ext cx="676067" cy="987886"/>
      </dsp:txXfrm>
    </dsp:sp>
    <dsp:sp modelId="{2E5CB1EC-B298-43BC-A838-0836D316C703}">
      <dsp:nvSpPr>
        <dsp:cNvPr id="0" name=""/>
        <dsp:cNvSpPr/>
      </dsp:nvSpPr>
      <dsp:spPr>
        <a:xfrm>
          <a:off x="9656702" y="0"/>
          <a:ext cx="897666" cy="5242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dirty="0">
              <a:latin typeface="Segoe UI" panose="020B0502040204020203" pitchFamily="34" charset="0"/>
              <a:cs typeface="Segoe UI" panose="020B0502040204020203" pitchFamily="34" charset="0"/>
            </a:rPr>
            <a:t>Hospitality</a:t>
          </a:r>
        </a:p>
      </dsp:txBody>
      <dsp:txXfrm>
        <a:off x="9656702" y="0"/>
        <a:ext cx="897666" cy="1572767"/>
      </dsp:txXfrm>
    </dsp:sp>
    <dsp:sp modelId="{A7E70638-2ED9-49F8-9A55-2444516EDA22}">
      <dsp:nvSpPr>
        <dsp:cNvPr id="0" name=""/>
        <dsp:cNvSpPr/>
      </dsp:nvSpPr>
      <dsp:spPr>
        <a:xfrm>
          <a:off x="9746469" y="1573759"/>
          <a:ext cx="718133" cy="606490"/>
        </a:xfrm>
        <a:prstGeom prst="roundRect">
          <a:avLst>
            <a:gd name="adj" fmla="val 10000"/>
          </a:avLst>
        </a:prstGeom>
        <a:gradFill rotWithShape="0">
          <a:gsLst>
            <a:gs pos="0">
              <a:schemeClr val="accent1">
                <a:alpha val="90000"/>
                <a:hueOff val="0"/>
                <a:satOff val="0"/>
                <a:lumOff val="0"/>
                <a:alphaOff val="-32615"/>
                <a:lumMod val="110000"/>
                <a:satMod val="105000"/>
                <a:tint val="67000"/>
              </a:schemeClr>
            </a:gs>
            <a:gs pos="50000">
              <a:schemeClr val="accent1">
                <a:alpha val="90000"/>
                <a:hueOff val="0"/>
                <a:satOff val="0"/>
                <a:lumOff val="0"/>
                <a:alphaOff val="-32615"/>
                <a:lumMod val="105000"/>
                <a:satMod val="103000"/>
                <a:tint val="73000"/>
              </a:schemeClr>
            </a:gs>
            <a:gs pos="100000">
              <a:schemeClr val="accent1">
                <a:alpha val="90000"/>
                <a:hueOff val="0"/>
                <a:satOff val="0"/>
                <a:lumOff val="0"/>
                <a:alphaOff val="-32615"/>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QSR</a:t>
          </a:r>
        </a:p>
      </dsp:txBody>
      <dsp:txXfrm>
        <a:off x="9764232" y="1591522"/>
        <a:ext cx="682607" cy="570964"/>
      </dsp:txXfrm>
    </dsp:sp>
    <dsp:sp modelId="{2F29D937-5A97-48BE-9CF3-1DA76913056F}">
      <dsp:nvSpPr>
        <dsp:cNvPr id="0" name=""/>
        <dsp:cNvSpPr/>
      </dsp:nvSpPr>
      <dsp:spPr>
        <a:xfrm>
          <a:off x="9746469" y="2273555"/>
          <a:ext cx="718133" cy="606490"/>
        </a:xfrm>
        <a:prstGeom prst="roundRect">
          <a:avLst>
            <a:gd name="adj" fmla="val 10000"/>
          </a:avLst>
        </a:prstGeom>
        <a:gradFill rotWithShape="0">
          <a:gsLst>
            <a:gs pos="0">
              <a:schemeClr val="accent1">
                <a:alpha val="90000"/>
                <a:hueOff val="0"/>
                <a:satOff val="0"/>
                <a:lumOff val="0"/>
                <a:alphaOff val="-33231"/>
                <a:lumMod val="110000"/>
                <a:satMod val="105000"/>
                <a:tint val="67000"/>
              </a:schemeClr>
            </a:gs>
            <a:gs pos="50000">
              <a:schemeClr val="accent1">
                <a:alpha val="90000"/>
                <a:hueOff val="0"/>
                <a:satOff val="0"/>
                <a:lumOff val="0"/>
                <a:alphaOff val="-33231"/>
                <a:lumMod val="105000"/>
                <a:satMod val="103000"/>
                <a:tint val="73000"/>
              </a:schemeClr>
            </a:gs>
            <a:gs pos="100000">
              <a:schemeClr val="accent1">
                <a:alpha val="90000"/>
                <a:hueOff val="0"/>
                <a:satOff val="0"/>
                <a:lumOff val="0"/>
                <a:alphaOff val="-33231"/>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Fine</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Dining</a:t>
          </a:r>
        </a:p>
      </dsp:txBody>
      <dsp:txXfrm>
        <a:off x="9764232" y="2291318"/>
        <a:ext cx="682607" cy="570964"/>
      </dsp:txXfrm>
    </dsp:sp>
    <dsp:sp modelId="{AEE6FABC-55F5-45CE-81C1-FF0C61A3655D}">
      <dsp:nvSpPr>
        <dsp:cNvPr id="0" name=""/>
        <dsp:cNvSpPr/>
      </dsp:nvSpPr>
      <dsp:spPr>
        <a:xfrm>
          <a:off x="9746469" y="2973352"/>
          <a:ext cx="718133" cy="606490"/>
        </a:xfrm>
        <a:prstGeom prst="roundRect">
          <a:avLst>
            <a:gd name="adj" fmla="val 10000"/>
          </a:avLst>
        </a:prstGeom>
        <a:gradFill rotWithShape="0">
          <a:gsLst>
            <a:gs pos="0">
              <a:schemeClr val="accent1">
                <a:alpha val="90000"/>
                <a:hueOff val="0"/>
                <a:satOff val="0"/>
                <a:lumOff val="0"/>
                <a:alphaOff val="-33846"/>
                <a:lumMod val="110000"/>
                <a:satMod val="105000"/>
                <a:tint val="67000"/>
              </a:schemeClr>
            </a:gs>
            <a:gs pos="50000">
              <a:schemeClr val="accent1">
                <a:alpha val="90000"/>
                <a:hueOff val="0"/>
                <a:satOff val="0"/>
                <a:lumOff val="0"/>
                <a:alphaOff val="-33846"/>
                <a:lumMod val="105000"/>
                <a:satMod val="103000"/>
                <a:tint val="73000"/>
              </a:schemeClr>
            </a:gs>
            <a:gs pos="100000">
              <a:schemeClr val="accent1">
                <a:alpha val="90000"/>
                <a:hueOff val="0"/>
                <a:satOff val="0"/>
                <a:lumOff val="0"/>
                <a:alphaOff val="-33846"/>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Recipes</a:t>
          </a:r>
        </a:p>
      </dsp:txBody>
      <dsp:txXfrm>
        <a:off x="9764232" y="2991115"/>
        <a:ext cx="682607" cy="570964"/>
      </dsp:txXfrm>
    </dsp:sp>
    <dsp:sp modelId="{35CC8E80-828F-41AE-A65B-857E9D156D7D}">
      <dsp:nvSpPr>
        <dsp:cNvPr id="0" name=""/>
        <dsp:cNvSpPr/>
      </dsp:nvSpPr>
      <dsp:spPr>
        <a:xfrm>
          <a:off x="9746469" y="3673149"/>
          <a:ext cx="718133" cy="606490"/>
        </a:xfrm>
        <a:prstGeom prst="roundRect">
          <a:avLst>
            <a:gd name="adj" fmla="val 10000"/>
          </a:avLst>
        </a:prstGeom>
        <a:gradFill rotWithShape="0">
          <a:gsLst>
            <a:gs pos="0">
              <a:schemeClr val="accent1">
                <a:alpha val="90000"/>
                <a:hueOff val="0"/>
                <a:satOff val="0"/>
                <a:lumOff val="0"/>
                <a:alphaOff val="-34462"/>
                <a:lumMod val="110000"/>
                <a:satMod val="105000"/>
                <a:tint val="67000"/>
              </a:schemeClr>
            </a:gs>
            <a:gs pos="50000">
              <a:schemeClr val="accent1">
                <a:alpha val="90000"/>
                <a:hueOff val="0"/>
                <a:satOff val="0"/>
                <a:lumOff val="0"/>
                <a:alphaOff val="-34462"/>
                <a:lumMod val="105000"/>
                <a:satMod val="103000"/>
                <a:tint val="73000"/>
              </a:schemeClr>
            </a:gs>
            <a:gs pos="100000">
              <a:schemeClr val="accent1">
                <a:alpha val="90000"/>
                <a:hueOff val="0"/>
                <a:satOff val="0"/>
                <a:lumOff val="0"/>
                <a:alphaOff val="-34462"/>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KDS</a:t>
          </a:r>
        </a:p>
      </dsp:txBody>
      <dsp:txXfrm>
        <a:off x="9764232" y="3690912"/>
        <a:ext cx="682607" cy="570964"/>
      </dsp:txXfrm>
    </dsp:sp>
    <dsp:sp modelId="{EC489CA0-F12A-45A8-8BCF-C818F9720D68}">
      <dsp:nvSpPr>
        <dsp:cNvPr id="0" name=""/>
        <dsp:cNvSpPr/>
      </dsp:nvSpPr>
      <dsp:spPr>
        <a:xfrm>
          <a:off x="9746469" y="4372946"/>
          <a:ext cx="718133" cy="606490"/>
        </a:xfrm>
        <a:prstGeom prst="roundRect">
          <a:avLst>
            <a:gd name="adj" fmla="val 10000"/>
          </a:avLst>
        </a:prstGeom>
        <a:gradFill rotWithShape="0">
          <a:gsLst>
            <a:gs pos="0">
              <a:schemeClr val="accent1">
                <a:alpha val="90000"/>
                <a:hueOff val="0"/>
                <a:satOff val="0"/>
                <a:lumOff val="0"/>
                <a:alphaOff val="-35077"/>
                <a:lumMod val="110000"/>
                <a:satMod val="105000"/>
                <a:tint val="67000"/>
              </a:schemeClr>
            </a:gs>
            <a:gs pos="50000">
              <a:schemeClr val="accent1">
                <a:alpha val="90000"/>
                <a:hueOff val="0"/>
                <a:satOff val="0"/>
                <a:lumOff val="0"/>
                <a:alphaOff val="-35077"/>
                <a:lumMod val="105000"/>
                <a:satMod val="103000"/>
                <a:tint val="73000"/>
              </a:schemeClr>
            </a:gs>
            <a:gs pos="100000">
              <a:schemeClr val="accent1">
                <a:alpha val="90000"/>
                <a:hueOff val="0"/>
                <a:satOff val="0"/>
                <a:lumOff val="0"/>
                <a:alphaOff val="-3507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Prices and</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Deals</a:t>
          </a:r>
        </a:p>
      </dsp:txBody>
      <dsp:txXfrm>
        <a:off x="9764232" y="4390709"/>
        <a:ext cx="682607" cy="570964"/>
      </dsp:txXfrm>
    </dsp:sp>
    <dsp:sp modelId="{92DE0515-590C-4949-B0E9-424651D0591F}">
      <dsp:nvSpPr>
        <dsp:cNvPr id="0" name=""/>
        <dsp:cNvSpPr/>
      </dsp:nvSpPr>
      <dsp:spPr>
        <a:xfrm>
          <a:off x="1941681" y="0"/>
          <a:ext cx="897666" cy="5242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dirty="0">
              <a:latin typeface="Segoe UI" panose="020B0502040204020203" pitchFamily="34" charset="0"/>
              <a:cs typeface="Segoe UI" panose="020B0502040204020203" pitchFamily="34" charset="0"/>
            </a:rPr>
            <a:t>IT</a:t>
          </a:r>
        </a:p>
      </dsp:txBody>
      <dsp:txXfrm>
        <a:off x="1941681" y="0"/>
        <a:ext cx="897666" cy="1572767"/>
      </dsp:txXfrm>
    </dsp:sp>
    <dsp:sp modelId="{2F5188D5-50A6-4ED5-B20E-A16DA8877954}">
      <dsp:nvSpPr>
        <dsp:cNvPr id="0" name=""/>
        <dsp:cNvSpPr/>
      </dsp:nvSpPr>
      <dsp:spPr>
        <a:xfrm>
          <a:off x="1998552" y="1553740"/>
          <a:ext cx="718133" cy="375208"/>
        </a:xfrm>
        <a:prstGeom prst="roundRect">
          <a:avLst>
            <a:gd name="adj" fmla="val 10000"/>
          </a:avLst>
        </a:prstGeom>
        <a:gradFill rotWithShape="0">
          <a:gsLst>
            <a:gs pos="0">
              <a:schemeClr val="accent1">
                <a:alpha val="90000"/>
                <a:hueOff val="0"/>
                <a:satOff val="0"/>
                <a:lumOff val="0"/>
                <a:alphaOff val="-35692"/>
                <a:lumMod val="110000"/>
                <a:satMod val="105000"/>
                <a:tint val="67000"/>
              </a:schemeClr>
            </a:gs>
            <a:gs pos="50000">
              <a:schemeClr val="accent1">
                <a:alpha val="90000"/>
                <a:hueOff val="0"/>
                <a:satOff val="0"/>
                <a:lumOff val="0"/>
                <a:alphaOff val="-35692"/>
                <a:lumMod val="105000"/>
                <a:satMod val="103000"/>
                <a:tint val="73000"/>
              </a:schemeClr>
            </a:gs>
            <a:gs pos="100000">
              <a:schemeClr val="accent1">
                <a:alpha val="90000"/>
                <a:hueOff val="0"/>
                <a:satOff val="0"/>
                <a:lumOff val="0"/>
                <a:alphaOff val="-35692"/>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Environment</a:t>
          </a:r>
        </a:p>
      </dsp:txBody>
      <dsp:txXfrm>
        <a:off x="2009541" y="1564729"/>
        <a:ext cx="696155" cy="353230"/>
      </dsp:txXfrm>
    </dsp:sp>
    <dsp:sp modelId="{61A5CE60-9CC2-48C4-A100-7AA7AC1CBEC1}">
      <dsp:nvSpPr>
        <dsp:cNvPr id="0" name=""/>
        <dsp:cNvSpPr/>
      </dsp:nvSpPr>
      <dsp:spPr>
        <a:xfrm>
          <a:off x="2009705" y="1986673"/>
          <a:ext cx="718133" cy="375208"/>
        </a:xfrm>
        <a:prstGeom prst="roundRect">
          <a:avLst>
            <a:gd name="adj" fmla="val 10000"/>
          </a:avLst>
        </a:prstGeom>
        <a:gradFill rotWithShape="0">
          <a:gsLst>
            <a:gs pos="0">
              <a:schemeClr val="accent1">
                <a:alpha val="90000"/>
                <a:hueOff val="0"/>
                <a:satOff val="0"/>
                <a:lumOff val="0"/>
                <a:alphaOff val="-36308"/>
                <a:lumMod val="110000"/>
                <a:satMod val="105000"/>
                <a:tint val="67000"/>
              </a:schemeClr>
            </a:gs>
            <a:gs pos="50000">
              <a:schemeClr val="accent1">
                <a:alpha val="90000"/>
                <a:hueOff val="0"/>
                <a:satOff val="0"/>
                <a:lumOff val="0"/>
                <a:alphaOff val="-36308"/>
                <a:lumMod val="105000"/>
                <a:satMod val="103000"/>
                <a:tint val="73000"/>
              </a:schemeClr>
            </a:gs>
            <a:gs pos="100000">
              <a:schemeClr val="accent1">
                <a:alpha val="90000"/>
                <a:hueOff val="0"/>
                <a:satOff val="0"/>
                <a:lumOff val="0"/>
                <a:alphaOff val="-36308"/>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POS </a:t>
          </a:r>
          <a:br>
            <a:rPr lang="en-US" sz="700" b="0" i="0" kern="1200" dirty="0">
              <a:latin typeface="Segoe UI" panose="020B0502040204020203" pitchFamily="34" charset="0"/>
              <a:cs typeface="Segoe UI" panose="020B0502040204020203" pitchFamily="34" charset="0"/>
            </a:rPr>
          </a:br>
          <a:r>
            <a:rPr lang="en-US" sz="700" b="0" i="0" kern="1200" dirty="0">
              <a:latin typeface="Segoe UI" panose="020B0502040204020203" pitchFamily="34" charset="0"/>
              <a:cs typeface="Segoe UI" panose="020B0502040204020203" pitchFamily="34" charset="0"/>
            </a:rPr>
            <a:t>Hardware</a:t>
          </a:r>
        </a:p>
      </dsp:txBody>
      <dsp:txXfrm>
        <a:off x="2020694" y="1997662"/>
        <a:ext cx="696155" cy="353230"/>
      </dsp:txXfrm>
    </dsp:sp>
    <dsp:sp modelId="{889BCA60-4C1C-4BD3-828B-6FE3012E69DC}">
      <dsp:nvSpPr>
        <dsp:cNvPr id="0" name=""/>
        <dsp:cNvSpPr/>
      </dsp:nvSpPr>
      <dsp:spPr>
        <a:xfrm>
          <a:off x="2009705" y="2419607"/>
          <a:ext cx="718133" cy="375208"/>
        </a:xfrm>
        <a:prstGeom prst="roundRect">
          <a:avLst>
            <a:gd name="adj" fmla="val 10000"/>
          </a:avLst>
        </a:prstGeom>
        <a:gradFill rotWithShape="0">
          <a:gsLst>
            <a:gs pos="0">
              <a:schemeClr val="accent1">
                <a:alpha val="90000"/>
                <a:hueOff val="0"/>
                <a:satOff val="0"/>
                <a:lumOff val="0"/>
                <a:alphaOff val="-36923"/>
                <a:lumMod val="110000"/>
                <a:satMod val="105000"/>
                <a:tint val="67000"/>
              </a:schemeClr>
            </a:gs>
            <a:gs pos="50000">
              <a:schemeClr val="accent1">
                <a:alpha val="90000"/>
                <a:hueOff val="0"/>
                <a:satOff val="0"/>
                <a:lumOff val="0"/>
                <a:alphaOff val="-36923"/>
                <a:lumMod val="105000"/>
                <a:satMod val="103000"/>
                <a:tint val="73000"/>
              </a:schemeClr>
            </a:gs>
            <a:gs pos="100000">
              <a:schemeClr val="accent1">
                <a:alpha val="90000"/>
                <a:hueOff val="0"/>
                <a:satOff val="0"/>
                <a:lumOff val="0"/>
                <a:alphaOff val="-3692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Architecture</a:t>
          </a:r>
        </a:p>
      </dsp:txBody>
      <dsp:txXfrm>
        <a:off x="2020694" y="2430596"/>
        <a:ext cx="696155" cy="353230"/>
      </dsp:txXfrm>
    </dsp:sp>
    <dsp:sp modelId="{83E2BE3A-0F92-4BB2-BEA4-5EF9D75D4CC9}">
      <dsp:nvSpPr>
        <dsp:cNvPr id="0" name=""/>
        <dsp:cNvSpPr/>
      </dsp:nvSpPr>
      <dsp:spPr>
        <a:xfrm>
          <a:off x="2009705" y="2852540"/>
          <a:ext cx="718133" cy="375208"/>
        </a:xfrm>
        <a:prstGeom prst="roundRect">
          <a:avLst>
            <a:gd name="adj" fmla="val 10000"/>
          </a:avLst>
        </a:prstGeom>
        <a:gradFill rotWithShape="0">
          <a:gsLst>
            <a:gs pos="0">
              <a:schemeClr val="accent1">
                <a:alpha val="90000"/>
                <a:hueOff val="0"/>
                <a:satOff val="0"/>
                <a:lumOff val="0"/>
                <a:alphaOff val="-37538"/>
                <a:lumMod val="110000"/>
                <a:satMod val="105000"/>
                <a:tint val="67000"/>
              </a:schemeClr>
            </a:gs>
            <a:gs pos="50000">
              <a:schemeClr val="accent1">
                <a:alpha val="90000"/>
                <a:hueOff val="0"/>
                <a:satOff val="0"/>
                <a:lumOff val="0"/>
                <a:alphaOff val="-37538"/>
                <a:lumMod val="105000"/>
                <a:satMod val="103000"/>
                <a:tint val="73000"/>
              </a:schemeClr>
            </a:gs>
            <a:gs pos="100000">
              <a:schemeClr val="accent1">
                <a:alpha val="90000"/>
                <a:hueOff val="0"/>
                <a:satOff val="0"/>
                <a:lumOff val="0"/>
                <a:alphaOff val="-37538"/>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Integrations</a:t>
          </a:r>
        </a:p>
      </dsp:txBody>
      <dsp:txXfrm>
        <a:off x="2020694" y="2863529"/>
        <a:ext cx="696155" cy="353230"/>
      </dsp:txXfrm>
    </dsp:sp>
    <dsp:sp modelId="{007A64CC-F1A9-4DA9-A72D-767DADF42B44}">
      <dsp:nvSpPr>
        <dsp:cNvPr id="0" name=""/>
        <dsp:cNvSpPr/>
      </dsp:nvSpPr>
      <dsp:spPr>
        <a:xfrm>
          <a:off x="2009705" y="3285473"/>
          <a:ext cx="718133" cy="375208"/>
        </a:xfrm>
        <a:prstGeom prst="roundRect">
          <a:avLst>
            <a:gd name="adj" fmla="val 10000"/>
          </a:avLst>
        </a:prstGeom>
        <a:gradFill rotWithShape="0">
          <a:gsLst>
            <a:gs pos="0">
              <a:schemeClr val="accent1">
                <a:alpha val="90000"/>
                <a:hueOff val="0"/>
                <a:satOff val="0"/>
                <a:lumOff val="0"/>
                <a:alphaOff val="-38154"/>
                <a:lumMod val="110000"/>
                <a:satMod val="105000"/>
                <a:tint val="67000"/>
              </a:schemeClr>
            </a:gs>
            <a:gs pos="50000">
              <a:schemeClr val="accent1">
                <a:alpha val="90000"/>
                <a:hueOff val="0"/>
                <a:satOff val="0"/>
                <a:lumOff val="0"/>
                <a:alphaOff val="-38154"/>
                <a:lumMod val="105000"/>
                <a:satMod val="103000"/>
                <a:tint val="73000"/>
              </a:schemeClr>
            </a:gs>
            <a:gs pos="100000">
              <a:schemeClr val="accent1">
                <a:alpha val="90000"/>
                <a:hueOff val="0"/>
                <a:satOff val="0"/>
                <a:lumOff val="0"/>
                <a:alphaOff val="-38154"/>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Data Migration</a:t>
          </a:r>
        </a:p>
      </dsp:txBody>
      <dsp:txXfrm>
        <a:off x="2020694" y="3296462"/>
        <a:ext cx="696155" cy="353230"/>
      </dsp:txXfrm>
    </dsp:sp>
    <dsp:sp modelId="{7FA137D4-EDD3-4F43-8691-BA23B4D5FEDD}">
      <dsp:nvSpPr>
        <dsp:cNvPr id="0" name=""/>
        <dsp:cNvSpPr/>
      </dsp:nvSpPr>
      <dsp:spPr>
        <a:xfrm>
          <a:off x="2009705" y="3718407"/>
          <a:ext cx="718133" cy="375208"/>
        </a:xfrm>
        <a:prstGeom prst="roundRect">
          <a:avLst>
            <a:gd name="adj" fmla="val 10000"/>
          </a:avLst>
        </a:prstGeom>
        <a:gradFill rotWithShape="0">
          <a:gsLst>
            <a:gs pos="0">
              <a:schemeClr val="accent1">
                <a:alpha val="90000"/>
                <a:hueOff val="0"/>
                <a:satOff val="0"/>
                <a:lumOff val="0"/>
                <a:alphaOff val="-38769"/>
                <a:lumMod val="110000"/>
                <a:satMod val="105000"/>
                <a:tint val="67000"/>
              </a:schemeClr>
            </a:gs>
            <a:gs pos="50000">
              <a:schemeClr val="accent1">
                <a:alpha val="90000"/>
                <a:hueOff val="0"/>
                <a:satOff val="0"/>
                <a:lumOff val="0"/>
                <a:alphaOff val="-38769"/>
                <a:lumMod val="105000"/>
                <a:satMod val="103000"/>
                <a:tint val="73000"/>
              </a:schemeClr>
            </a:gs>
            <a:gs pos="100000">
              <a:schemeClr val="accent1">
                <a:alpha val="90000"/>
                <a:hueOff val="0"/>
                <a:satOff val="0"/>
                <a:lumOff val="0"/>
                <a:alphaOff val="-38769"/>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Users and Retail Users</a:t>
          </a:r>
        </a:p>
      </dsp:txBody>
      <dsp:txXfrm>
        <a:off x="2020694" y="3729396"/>
        <a:ext cx="696155" cy="353230"/>
      </dsp:txXfrm>
    </dsp:sp>
    <dsp:sp modelId="{8BBBF2F9-A549-400A-B6D6-BD794C06BC45}">
      <dsp:nvSpPr>
        <dsp:cNvPr id="0" name=""/>
        <dsp:cNvSpPr/>
      </dsp:nvSpPr>
      <dsp:spPr>
        <a:xfrm>
          <a:off x="2032003" y="4651016"/>
          <a:ext cx="718133" cy="375208"/>
        </a:xfrm>
        <a:prstGeom prst="roundRect">
          <a:avLst>
            <a:gd name="adj" fmla="val 10000"/>
          </a:avLst>
        </a:prstGeom>
        <a:gradFill rotWithShape="0">
          <a:gsLst>
            <a:gs pos="0">
              <a:schemeClr val="accent1">
                <a:alpha val="90000"/>
                <a:hueOff val="0"/>
                <a:satOff val="0"/>
                <a:lumOff val="0"/>
                <a:alphaOff val="-39385"/>
                <a:lumMod val="110000"/>
                <a:satMod val="105000"/>
                <a:tint val="67000"/>
              </a:schemeClr>
            </a:gs>
            <a:gs pos="50000">
              <a:schemeClr val="accent1">
                <a:alpha val="90000"/>
                <a:hueOff val="0"/>
                <a:satOff val="0"/>
                <a:lumOff val="0"/>
                <a:alphaOff val="-39385"/>
                <a:lumMod val="105000"/>
                <a:satMod val="103000"/>
                <a:tint val="73000"/>
              </a:schemeClr>
            </a:gs>
            <a:gs pos="100000">
              <a:schemeClr val="accent1">
                <a:alpha val="90000"/>
                <a:hueOff val="0"/>
                <a:satOff val="0"/>
                <a:lumOff val="0"/>
                <a:alphaOff val="-39385"/>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Permissions and Security</a:t>
          </a:r>
        </a:p>
      </dsp:txBody>
      <dsp:txXfrm>
        <a:off x="2042992" y="4662005"/>
        <a:ext cx="696155" cy="353230"/>
      </dsp:txXfrm>
    </dsp:sp>
    <dsp:sp modelId="{C91639CB-BF7B-4455-B8EC-48746935740D}">
      <dsp:nvSpPr>
        <dsp:cNvPr id="0" name=""/>
        <dsp:cNvSpPr/>
      </dsp:nvSpPr>
      <dsp:spPr>
        <a:xfrm>
          <a:off x="2020857" y="4137818"/>
          <a:ext cx="718133" cy="375208"/>
        </a:xfrm>
        <a:prstGeom prst="roundRect">
          <a:avLst>
            <a:gd name="adj" fmla="val 10000"/>
          </a:avLst>
        </a:prstGeom>
        <a:gradFill rotWithShape="0">
          <a:gsLst>
            <a:gs pos="0">
              <a:schemeClr val="accent1">
                <a:alpha val="90000"/>
                <a:hueOff val="0"/>
                <a:satOff val="0"/>
                <a:lumOff val="0"/>
                <a:alphaOff val="-40000"/>
                <a:lumMod val="110000"/>
                <a:satMod val="105000"/>
                <a:tint val="67000"/>
              </a:schemeClr>
            </a:gs>
            <a:gs pos="50000">
              <a:schemeClr val="accent1">
                <a:alpha val="90000"/>
                <a:hueOff val="0"/>
                <a:satOff val="0"/>
                <a:lumOff val="0"/>
                <a:alphaOff val="-40000"/>
                <a:lumMod val="105000"/>
                <a:satMod val="103000"/>
                <a:tint val="73000"/>
              </a:schemeClr>
            </a:gs>
            <a:gs pos="100000">
              <a:schemeClr val="accent1">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Segoe UI" panose="020B0502040204020203" pitchFamily="34" charset="0"/>
              <a:cs typeface="Segoe UI" panose="020B0502040204020203" pitchFamily="34" charset="0"/>
            </a:rPr>
            <a:t>Operation</a:t>
          </a:r>
          <a:r>
            <a:rPr lang="en-US" sz="700" kern="1200" dirty="0"/>
            <a:t>s</a:t>
          </a:r>
        </a:p>
      </dsp:txBody>
      <dsp:txXfrm>
        <a:off x="2031846" y="4148807"/>
        <a:ext cx="696155" cy="3532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B9926-9E0E-4CB3-8AFD-A71C8F183AE0}">
      <dsp:nvSpPr>
        <dsp:cNvPr id="0" name=""/>
        <dsp:cNvSpPr/>
      </dsp:nvSpPr>
      <dsp:spPr>
        <a:xfrm>
          <a:off x="6726" y="28903"/>
          <a:ext cx="1517599" cy="907200"/>
        </a:xfrm>
        <a:prstGeom prst="roundRect">
          <a:avLst>
            <a:gd name="adj" fmla="val 10000"/>
          </a:avLst>
        </a:prstGeom>
        <a:gradFill rotWithShape="0">
          <a:gsLst>
            <a:gs pos="0">
              <a:schemeClr val="accent1">
                <a:shade val="50000"/>
                <a:hueOff val="0"/>
                <a:satOff val="0"/>
                <a:lumOff val="0"/>
                <a:alphaOff val="0"/>
                <a:lumMod val="110000"/>
                <a:satMod val="105000"/>
                <a:tint val="67000"/>
              </a:schemeClr>
            </a:gs>
            <a:gs pos="50000">
              <a:schemeClr val="accent1">
                <a:shade val="50000"/>
                <a:hueOff val="0"/>
                <a:satOff val="0"/>
                <a:lumOff val="0"/>
                <a:alphaOff val="0"/>
                <a:lumMod val="105000"/>
                <a:satMod val="103000"/>
                <a:tint val="73000"/>
              </a:schemeClr>
            </a:gs>
            <a:gs pos="100000">
              <a:schemeClr val="accent1">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b="0" i="0" kern="1200" dirty="0">
              <a:latin typeface="Segoe UI" panose="020B0502040204020203" pitchFamily="34" charset="0"/>
              <a:cs typeface="Segoe UI" panose="020B0502040204020203" pitchFamily="34" charset="0"/>
            </a:rPr>
            <a:t>Business Process</a:t>
          </a:r>
        </a:p>
      </dsp:txBody>
      <dsp:txXfrm>
        <a:off x="6726" y="28903"/>
        <a:ext cx="1517599" cy="604800"/>
      </dsp:txXfrm>
    </dsp:sp>
    <dsp:sp modelId="{2066BF32-EA8B-4970-9A71-EE9B518370F4}">
      <dsp:nvSpPr>
        <dsp:cNvPr id="0" name=""/>
        <dsp:cNvSpPr/>
      </dsp:nvSpPr>
      <dsp:spPr>
        <a:xfrm>
          <a:off x="317559" y="633703"/>
          <a:ext cx="1517599" cy="1209600"/>
        </a:xfrm>
        <a:prstGeom prst="roundRect">
          <a:avLst>
            <a:gd name="adj" fmla="val 10000"/>
          </a:avLst>
        </a:prstGeom>
        <a:solidFill>
          <a:schemeClr val="lt1">
            <a:alpha val="90000"/>
            <a:hueOff val="0"/>
            <a:satOff val="0"/>
            <a:lumOff val="0"/>
            <a:alphaOff val="0"/>
          </a:schemeClr>
        </a:solidFill>
        <a:ln w="38100" cap="flat" cmpd="sng" algn="ctr">
          <a:solidFill>
            <a:srgbClr val="943267"/>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b="1" i="0" kern="1200" dirty="0">
              <a:latin typeface="Segoe UI" panose="020B0502040204020203" pitchFamily="34" charset="0"/>
              <a:cs typeface="Segoe UI" panose="020B0502040204020203" pitchFamily="34" charset="0"/>
            </a:rPr>
            <a:t>In scope process areas</a:t>
          </a:r>
        </a:p>
      </dsp:txBody>
      <dsp:txXfrm>
        <a:off x="352987" y="669131"/>
        <a:ext cx="1446743" cy="1138744"/>
      </dsp:txXfrm>
    </dsp:sp>
    <dsp:sp modelId="{A19FD960-F9EC-46E2-92EE-91D8E19F7023}">
      <dsp:nvSpPr>
        <dsp:cNvPr id="0" name=""/>
        <dsp:cNvSpPr/>
      </dsp:nvSpPr>
      <dsp:spPr>
        <a:xfrm rot="21598431">
          <a:off x="1756334" y="141820"/>
          <a:ext cx="491859" cy="377838"/>
        </a:xfrm>
        <a:prstGeom prst="rightArrow">
          <a:avLst>
            <a:gd name="adj1" fmla="val 60000"/>
            <a:gd name="adj2" fmla="val 50000"/>
          </a:avLst>
        </a:prstGeom>
        <a:gradFill rotWithShape="0">
          <a:gsLst>
            <a:gs pos="0">
              <a:schemeClr val="accent1">
                <a:shade val="90000"/>
                <a:hueOff val="0"/>
                <a:satOff val="0"/>
                <a:lumOff val="0"/>
                <a:alphaOff val="0"/>
                <a:lumMod val="110000"/>
                <a:satMod val="105000"/>
                <a:tint val="67000"/>
              </a:schemeClr>
            </a:gs>
            <a:gs pos="50000">
              <a:schemeClr val="accent1">
                <a:shade val="90000"/>
                <a:hueOff val="0"/>
                <a:satOff val="0"/>
                <a:lumOff val="0"/>
                <a:alphaOff val="0"/>
                <a:lumMod val="105000"/>
                <a:satMod val="103000"/>
                <a:tint val="73000"/>
              </a:schemeClr>
            </a:gs>
            <a:gs pos="100000">
              <a:schemeClr val="accent1">
                <a:shade val="9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756334" y="217414"/>
        <a:ext cx="378508" cy="226702"/>
      </dsp:txXfrm>
    </dsp:sp>
    <dsp:sp modelId="{170E210D-6105-47AA-9F64-44B8E70E2345}">
      <dsp:nvSpPr>
        <dsp:cNvPr id="0" name=""/>
        <dsp:cNvSpPr/>
      </dsp:nvSpPr>
      <dsp:spPr>
        <a:xfrm>
          <a:off x="2452361" y="27788"/>
          <a:ext cx="1517599" cy="907200"/>
        </a:xfrm>
        <a:prstGeom prst="roundRect">
          <a:avLst>
            <a:gd name="adj" fmla="val 10000"/>
          </a:avLst>
        </a:prstGeom>
        <a:gradFill rotWithShape="0">
          <a:gsLst>
            <a:gs pos="0">
              <a:schemeClr val="accent1">
                <a:shade val="50000"/>
                <a:hueOff val="154268"/>
                <a:satOff val="4646"/>
                <a:lumOff val="16508"/>
                <a:alphaOff val="0"/>
                <a:lumMod val="110000"/>
                <a:satMod val="105000"/>
                <a:tint val="67000"/>
              </a:schemeClr>
            </a:gs>
            <a:gs pos="50000">
              <a:schemeClr val="accent1">
                <a:shade val="50000"/>
                <a:hueOff val="154268"/>
                <a:satOff val="4646"/>
                <a:lumOff val="16508"/>
                <a:alphaOff val="0"/>
                <a:lumMod val="105000"/>
                <a:satMod val="103000"/>
                <a:tint val="73000"/>
              </a:schemeClr>
            </a:gs>
            <a:gs pos="100000">
              <a:schemeClr val="accent1">
                <a:shade val="50000"/>
                <a:hueOff val="154268"/>
                <a:satOff val="4646"/>
                <a:lumOff val="165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b="0" i="0" kern="1200" dirty="0">
              <a:latin typeface="Segoe UI" panose="020B0502040204020203" pitchFamily="34" charset="0"/>
              <a:cs typeface="Segoe UI" panose="020B0502040204020203" pitchFamily="34" charset="0"/>
            </a:rPr>
            <a:t>Requirements</a:t>
          </a:r>
        </a:p>
      </dsp:txBody>
      <dsp:txXfrm>
        <a:off x="2452361" y="27788"/>
        <a:ext cx="1517599" cy="604800"/>
      </dsp:txXfrm>
    </dsp:sp>
    <dsp:sp modelId="{8B9B0E40-70B1-4D9D-B0C5-ABE1BB2BC912}">
      <dsp:nvSpPr>
        <dsp:cNvPr id="0" name=""/>
        <dsp:cNvSpPr/>
      </dsp:nvSpPr>
      <dsp:spPr>
        <a:xfrm>
          <a:off x="2755410" y="633703"/>
          <a:ext cx="1517599" cy="1209600"/>
        </a:xfrm>
        <a:prstGeom prst="roundRect">
          <a:avLst>
            <a:gd name="adj" fmla="val 10000"/>
          </a:avLst>
        </a:prstGeom>
        <a:solidFill>
          <a:schemeClr val="lt1">
            <a:alpha val="90000"/>
            <a:hueOff val="0"/>
            <a:satOff val="0"/>
            <a:lumOff val="0"/>
            <a:alphaOff val="0"/>
          </a:schemeClr>
        </a:solidFill>
        <a:ln w="38100" cap="flat" cmpd="sng" algn="ctr">
          <a:solidFill>
            <a:srgbClr val="943267"/>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b="1" i="0" kern="1200" dirty="0">
              <a:latin typeface="Segoe UI" panose="020B0502040204020203" pitchFamily="34" charset="0"/>
              <a:cs typeface="Segoe UI" panose="020B0502040204020203" pitchFamily="34" charset="0"/>
            </a:rPr>
            <a:t>What does the system need to do</a:t>
          </a:r>
        </a:p>
      </dsp:txBody>
      <dsp:txXfrm>
        <a:off x="2790838" y="669131"/>
        <a:ext cx="1446743" cy="1138744"/>
      </dsp:txXfrm>
    </dsp:sp>
    <dsp:sp modelId="{20D9A973-20FE-4B9D-A1BE-4E7BF6B773BF}">
      <dsp:nvSpPr>
        <dsp:cNvPr id="0" name=""/>
        <dsp:cNvSpPr/>
      </dsp:nvSpPr>
      <dsp:spPr>
        <a:xfrm rot="21589792">
          <a:off x="4201605" y="137598"/>
          <a:ext cx="491089" cy="377838"/>
        </a:xfrm>
        <a:prstGeom prst="rightArrow">
          <a:avLst>
            <a:gd name="adj1" fmla="val 60000"/>
            <a:gd name="adj2" fmla="val 50000"/>
          </a:avLst>
        </a:prstGeom>
        <a:gradFill rotWithShape="0">
          <a:gsLst>
            <a:gs pos="0">
              <a:schemeClr val="accent1">
                <a:shade val="90000"/>
                <a:hueOff val="202957"/>
                <a:satOff val="-483"/>
                <a:lumOff val="14906"/>
                <a:alphaOff val="0"/>
                <a:lumMod val="110000"/>
                <a:satMod val="105000"/>
                <a:tint val="67000"/>
              </a:schemeClr>
            </a:gs>
            <a:gs pos="50000">
              <a:schemeClr val="accent1">
                <a:shade val="90000"/>
                <a:hueOff val="202957"/>
                <a:satOff val="-483"/>
                <a:lumOff val="14906"/>
                <a:alphaOff val="0"/>
                <a:lumMod val="105000"/>
                <a:satMod val="103000"/>
                <a:tint val="73000"/>
              </a:schemeClr>
            </a:gs>
            <a:gs pos="100000">
              <a:schemeClr val="accent1">
                <a:shade val="90000"/>
                <a:hueOff val="202957"/>
                <a:satOff val="-483"/>
                <a:lumOff val="1490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201605" y="213334"/>
        <a:ext cx="377738" cy="226702"/>
      </dsp:txXfrm>
    </dsp:sp>
    <dsp:sp modelId="{85B2890C-288D-4262-A9F2-5CC4D7EDCCDE}">
      <dsp:nvSpPr>
        <dsp:cNvPr id="0" name=""/>
        <dsp:cNvSpPr/>
      </dsp:nvSpPr>
      <dsp:spPr>
        <a:xfrm>
          <a:off x="4896540" y="20530"/>
          <a:ext cx="1517599" cy="907200"/>
        </a:xfrm>
        <a:prstGeom prst="roundRect">
          <a:avLst>
            <a:gd name="adj" fmla="val 10000"/>
          </a:avLst>
        </a:prstGeom>
        <a:gradFill rotWithShape="0">
          <a:gsLst>
            <a:gs pos="0">
              <a:schemeClr val="accent1">
                <a:shade val="50000"/>
                <a:hueOff val="308536"/>
                <a:satOff val="9293"/>
                <a:lumOff val="33017"/>
                <a:alphaOff val="0"/>
                <a:lumMod val="110000"/>
                <a:satMod val="105000"/>
                <a:tint val="67000"/>
              </a:schemeClr>
            </a:gs>
            <a:gs pos="50000">
              <a:schemeClr val="accent1">
                <a:shade val="50000"/>
                <a:hueOff val="308536"/>
                <a:satOff val="9293"/>
                <a:lumOff val="33017"/>
                <a:alphaOff val="0"/>
                <a:lumMod val="105000"/>
                <a:satMod val="103000"/>
                <a:tint val="73000"/>
              </a:schemeClr>
            </a:gs>
            <a:gs pos="100000">
              <a:schemeClr val="accent1">
                <a:shade val="50000"/>
                <a:hueOff val="308536"/>
                <a:satOff val="9293"/>
                <a:lumOff val="330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b="0" i="0" kern="1200" dirty="0">
              <a:latin typeface="Segoe UI" panose="020B0502040204020203" pitchFamily="34" charset="0"/>
              <a:cs typeface="Segoe UI" panose="020B0502040204020203" pitchFamily="34" charset="0"/>
            </a:rPr>
            <a:t>Fit or Gap</a:t>
          </a:r>
        </a:p>
      </dsp:txBody>
      <dsp:txXfrm>
        <a:off x="4896540" y="20530"/>
        <a:ext cx="1517599" cy="604800"/>
      </dsp:txXfrm>
    </dsp:sp>
    <dsp:sp modelId="{3FBF9F05-43B8-46E7-8F3B-1DF4EBB5C5B4}">
      <dsp:nvSpPr>
        <dsp:cNvPr id="0" name=""/>
        <dsp:cNvSpPr/>
      </dsp:nvSpPr>
      <dsp:spPr>
        <a:xfrm>
          <a:off x="5193260" y="633703"/>
          <a:ext cx="1517599" cy="1209600"/>
        </a:xfrm>
        <a:prstGeom prst="roundRect">
          <a:avLst>
            <a:gd name="adj" fmla="val 10000"/>
          </a:avLst>
        </a:prstGeom>
        <a:solidFill>
          <a:schemeClr val="lt1">
            <a:alpha val="90000"/>
            <a:hueOff val="0"/>
            <a:satOff val="0"/>
            <a:lumOff val="0"/>
            <a:alphaOff val="0"/>
          </a:schemeClr>
        </a:solidFill>
        <a:ln w="38100" cap="flat" cmpd="sng" algn="ctr">
          <a:solidFill>
            <a:srgbClr val="943267"/>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b="1" i="0" kern="1200" dirty="0">
              <a:latin typeface="Segoe UI" panose="020B0502040204020203" pitchFamily="34" charset="0"/>
              <a:cs typeface="Segoe UI" panose="020B0502040204020203" pitchFamily="34" charset="0"/>
            </a:rPr>
            <a:t>Configuration or Define Change required</a:t>
          </a:r>
        </a:p>
        <a:p>
          <a:pPr marL="57150" lvl="1" indent="-57150" algn="l" defTabSz="488950">
            <a:lnSpc>
              <a:spcPct val="90000"/>
            </a:lnSpc>
            <a:spcBef>
              <a:spcPct val="0"/>
            </a:spcBef>
            <a:spcAft>
              <a:spcPct val="15000"/>
            </a:spcAft>
            <a:buChar char="•"/>
          </a:pPr>
          <a:r>
            <a:rPr lang="en-US" sz="1100" b="1" i="0" kern="1200" dirty="0">
              <a:latin typeface="Segoe UI" panose="020B0502040204020203" pitchFamily="34" charset="0"/>
              <a:cs typeface="Segoe UI" panose="020B0502040204020203" pitchFamily="34" charset="0"/>
            </a:rPr>
            <a:t>Solution Architecture</a:t>
          </a:r>
        </a:p>
      </dsp:txBody>
      <dsp:txXfrm>
        <a:off x="5228688" y="669131"/>
        <a:ext cx="1446743" cy="1138744"/>
      </dsp:txXfrm>
    </dsp:sp>
    <dsp:sp modelId="{B93C8C12-B42B-42C3-B411-BE26E2C9432D}">
      <dsp:nvSpPr>
        <dsp:cNvPr id="0" name=""/>
        <dsp:cNvSpPr/>
      </dsp:nvSpPr>
      <dsp:spPr>
        <a:xfrm rot="21600000">
          <a:off x="6640673" y="138244"/>
          <a:ext cx="480255" cy="377838"/>
        </a:xfrm>
        <a:prstGeom prst="rightArrow">
          <a:avLst>
            <a:gd name="adj1" fmla="val 60000"/>
            <a:gd name="adj2" fmla="val 50000"/>
          </a:avLst>
        </a:prstGeom>
        <a:gradFill rotWithShape="0">
          <a:gsLst>
            <a:gs pos="0">
              <a:schemeClr val="accent1">
                <a:shade val="90000"/>
                <a:hueOff val="405915"/>
                <a:satOff val="-966"/>
                <a:lumOff val="29812"/>
                <a:alphaOff val="0"/>
                <a:lumMod val="110000"/>
                <a:satMod val="105000"/>
                <a:tint val="67000"/>
              </a:schemeClr>
            </a:gs>
            <a:gs pos="50000">
              <a:schemeClr val="accent1">
                <a:shade val="90000"/>
                <a:hueOff val="405915"/>
                <a:satOff val="-966"/>
                <a:lumOff val="29812"/>
                <a:alphaOff val="0"/>
                <a:lumMod val="105000"/>
                <a:satMod val="103000"/>
                <a:tint val="73000"/>
              </a:schemeClr>
            </a:gs>
            <a:gs pos="100000">
              <a:schemeClr val="accent1">
                <a:shade val="90000"/>
                <a:hueOff val="405915"/>
                <a:satOff val="-966"/>
                <a:lumOff val="2981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21600000">
        <a:off x="6640673" y="213812"/>
        <a:ext cx="366904" cy="226702"/>
      </dsp:txXfrm>
    </dsp:sp>
    <dsp:sp modelId="{B6F029AA-0233-422F-94D9-55804F5F7AEB}">
      <dsp:nvSpPr>
        <dsp:cNvPr id="0" name=""/>
        <dsp:cNvSpPr/>
      </dsp:nvSpPr>
      <dsp:spPr>
        <a:xfrm>
          <a:off x="7320277" y="28903"/>
          <a:ext cx="1517599" cy="907200"/>
        </a:xfrm>
        <a:prstGeom prst="roundRect">
          <a:avLst>
            <a:gd name="adj" fmla="val 10000"/>
          </a:avLst>
        </a:prstGeom>
        <a:gradFill rotWithShape="0">
          <a:gsLst>
            <a:gs pos="0">
              <a:schemeClr val="accent1">
                <a:shade val="50000"/>
                <a:hueOff val="308536"/>
                <a:satOff val="9293"/>
                <a:lumOff val="33017"/>
                <a:alphaOff val="0"/>
                <a:lumMod val="110000"/>
                <a:satMod val="105000"/>
                <a:tint val="67000"/>
              </a:schemeClr>
            </a:gs>
            <a:gs pos="50000">
              <a:schemeClr val="accent1">
                <a:shade val="50000"/>
                <a:hueOff val="308536"/>
                <a:satOff val="9293"/>
                <a:lumOff val="33017"/>
                <a:alphaOff val="0"/>
                <a:lumMod val="105000"/>
                <a:satMod val="103000"/>
                <a:tint val="73000"/>
              </a:schemeClr>
            </a:gs>
            <a:gs pos="100000">
              <a:schemeClr val="accent1">
                <a:shade val="50000"/>
                <a:hueOff val="308536"/>
                <a:satOff val="9293"/>
                <a:lumOff val="330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b="0" i="0" kern="1200" dirty="0">
              <a:latin typeface="Segoe UI" panose="020B0502040204020203" pitchFamily="34" charset="0"/>
              <a:cs typeface="Segoe UI" panose="020B0502040204020203" pitchFamily="34" charset="0"/>
            </a:rPr>
            <a:t>Design/Configure solution</a:t>
          </a:r>
        </a:p>
      </dsp:txBody>
      <dsp:txXfrm>
        <a:off x="7320277" y="28903"/>
        <a:ext cx="1517599" cy="604800"/>
      </dsp:txXfrm>
    </dsp:sp>
    <dsp:sp modelId="{46EC136F-9164-4C6C-86E8-7E3FC68F2DA7}">
      <dsp:nvSpPr>
        <dsp:cNvPr id="0" name=""/>
        <dsp:cNvSpPr/>
      </dsp:nvSpPr>
      <dsp:spPr>
        <a:xfrm>
          <a:off x="7631111" y="633703"/>
          <a:ext cx="1517599" cy="1209600"/>
        </a:xfrm>
        <a:prstGeom prst="roundRect">
          <a:avLst>
            <a:gd name="adj" fmla="val 10000"/>
          </a:avLst>
        </a:prstGeom>
        <a:solidFill>
          <a:schemeClr val="lt1">
            <a:alpha val="90000"/>
            <a:hueOff val="0"/>
            <a:satOff val="0"/>
            <a:lumOff val="0"/>
            <a:alphaOff val="0"/>
          </a:schemeClr>
        </a:solidFill>
        <a:ln w="6350" cap="flat" cmpd="sng" algn="ctr">
          <a:solidFill>
            <a:schemeClr val="accent1">
              <a:shade val="50000"/>
              <a:hueOff val="308536"/>
              <a:satOff val="9293"/>
              <a:lumOff val="3301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b="0" i="0" kern="1200" dirty="0">
              <a:latin typeface="Segoe UI" panose="020B0502040204020203" pitchFamily="34" charset="0"/>
              <a:cs typeface="Segoe UI" panose="020B0502040204020203" pitchFamily="34" charset="0"/>
            </a:rPr>
            <a:t>Configuration and Deploying of Approved modifications</a:t>
          </a:r>
        </a:p>
      </dsp:txBody>
      <dsp:txXfrm>
        <a:off x="7666539" y="669131"/>
        <a:ext cx="1446743" cy="1138744"/>
      </dsp:txXfrm>
    </dsp:sp>
    <dsp:sp modelId="{9A8D3E0E-58ED-4AEC-BCCA-247E0E14FBB3}">
      <dsp:nvSpPr>
        <dsp:cNvPr id="0" name=""/>
        <dsp:cNvSpPr/>
      </dsp:nvSpPr>
      <dsp:spPr>
        <a:xfrm>
          <a:off x="9067940" y="142384"/>
          <a:ext cx="487732" cy="377838"/>
        </a:xfrm>
        <a:prstGeom prst="rightArrow">
          <a:avLst>
            <a:gd name="adj1" fmla="val 60000"/>
            <a:gd name="adj2" fmla="val 50000"/>
          </a:avLst>
        </a:prstGeom>
        <a:gradFill rotWithShape="0">
          <a:gsLst>
            <a:gs pos="0">
              <a:schemeClr val="accent1">
                <a:shade val="90000"/>
                <a:hueOff val="202957"/>
                <a:satOff val="-483"/>
                <a:lumOff val="14906"/>
                <a:alphaOff val="0"/>
                <a:lumMod val="110000"/>
                <a:satMod val="105000"/>
                <a:tint val="67000"/>
              </a:schemeClr>
            </a:gs>
            <a:gs pos="50000">
              <a:schemeClr val="accent1">
                <a:shade val="90000"/>
                <a:hueOff val="202957"/>
                <a:satOff val="-483"/>
                <a:lumOff val="14906"/>
                <a:alphaOff val="0"/>
                <a:lumMod val="105000"/>
                <a:satMod val="103000"/>
                <a:tint val="73000"/>
              </a:schemeClr>
            </a:gs>
            <a:gs pos="100000">
              <a:schemeClr val="accent1">
                <a:shade val="90000"/>
                <a:hueOff val="202957"/>
                <a:satOff val="-483"/>
                <a:lumOff val="1490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9067940" y="217952"/>
        <a:ext cx="374381" cy="226702"/>
      </dsp:txXfrm>
    </dsp:sp>
    <dsp:sp modelId="{4DAECAD0-55F0-4D3D-9FBF-4FAB8DA84C4A}">
      <dsp:nvSpPr>
        <dsp:cNvPr id="0" name=""/>
        <dsp:cNvSpPr/>
      </dsp:nvSpPr>
      <dsp:spPr>
        <a:xfrm>
          <a:off x="9758128" y="28903"/>
          <a:ext cx="1517599" cy="907200"/>
        </a:xfrm>
        <a:prstGeom prst="roundRect">
          <a:avLst>
            <a:gd name="adj" fmla="val 10000"/>
          </a:avLst>
        </a:prstGeom>
        <a:gradFill rotWithShape="0">
          <a:gsLst>
            <a:gs pos="0">
              <a:schemeClr val="accent1">
                <a:shade val="50000"/>
                <a:hueOff val="154268"/>
                <a:satOff val="4646"/>
                <a:lumOff val="16508"/>
                <a:alphaOff val="0"/>
                <a:lumMod val="110000"/>
                <a:satMod val="105000"/>
                <a:tint val="67000"/>
              </a:schemeClr>
            </a:gs>
            <a:gs pos="50000">
              <a:schemeClr val="accent1">
                <a:shade val="50000"/>
                <a:hueOff val="154268"/>
                <a:satOff val="4646"/>
                <a:lumOff val="16508"/>
                <a:alphaOff val="0"/>
                <a:lumMod val="105000"/>
                <a:satMod val="103000"/>
                <a:tint val="73000"/>
              </a:schemeClr>
            </a:gs>
            <a:gs pos="100000">
              <a:schemeClr val="accent1">
                <a:shade val="50000"/>
                <a:hueOff val="154268"/>
                <a:satOff val="4646"/>
                <a:lumOff val="165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b="0" i="0" kern="1200" dirty="0">
              <a:latin typeface="Segoe UI" panose="020B0502040204020203" pitchFamily="34" charset="0"/>
              <a:cs typeface="Segoe UI" panose="020B0502040204020203" pitchFamily="34" charset="0"/>
            </a:rPr>
            <a:t>Testing</a:t>
          </a:r>
        </a:p>
      </dsp:txBody>
      <dsp:txXfrm>
        <a:off x="9758128" y="28903"/>
        <a:ext cx="1517599" cy="604800"/>
      </dsp:txXfrm>
    </dsp:sp>
    <dsp:sp modelId="{9F09C665-7362-46E1-8E13-437B309DAB00}">
      <dsp:nvSpPr>
        <dsp:cNvPr id="0" name=""/>
        <dsp:cNvSpPr/>
      </dsp:nvSpPr>
      <dsp:spPr>
        <a:xfrm>
          <a:off x="10068961" y="633703"/>
          <a:ext cx="1517599" cy="1209600"/>
        </a:xfrm>
        <a:prstGeom prst="roundRect">
          <a:avLst>
            <a:gd name="adj" fmla="val 10000"/>
          </a:avLst>
        </a:prstGeom>
        <a:solidFill>
          <a:schemeClr val="lt1">
            <a:alpha val="90000"/>
            <a:hueOff val="0"/>
            <a:satOff val="0"/>
            <a:lumOff val="0"/>
            <a:alphaOff val="0"/>
          </a:schemeClr>
        </a:solidFill>
        <a:ln w="6350" cap="flat" cmpd="sng" algn="ctr">
          <a:solidFill>
            <a:schemeClr val="accent1">
              <a:shade val="50000"/>
              <a:hueOff val="154268"/>
              <a:satOff val="4646"/>
              <a:lumOff val="1650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b="0" i="0" kern="1200" dirty="0">
              <a:latin typeface="Segoe UI" panose="020B0502040204020203" pitchFamily="34" charset="0"/>
              <a:cs typeface="Segoe UI" panose="020B0502040204020203" pitchFamily="34" charset="0"/>
            </a:rPr>
            <a:t>Series of Different test suites</a:t>
          </a:r>
        </a:p>
      </dsp:txBody>
      <dsp:txXfrm>
        <a:off x="10104389" y="669131"/>
        <a:ext cx="1446743" cy="11387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DE2B9-A3F1-41ED-9015-668DDAC9BE7B}">
      <dsp:nvSpPr>
        <dsp:cNvPr id="0" name=""/>
        <dsp:cNvSpPr/>
      </dsp:nvSpPr>
      <dsp:spPr>
        <a:xfrm>
          <a:off x="1821876" y="1295"/>
          <a:ext cx="820743" cy="533483"/>
        </a:xfrm>
        <a:prstGeom prst="roundRect">
          <a:avLst/>
        </a:prstGeom>
        <a:gradFill rotWithShape="0">
          <a:gsLst>
            <a:gs pos="0">
              <a:schemeClr val="accent1">
                <a:shade val="50000"/>
                <a:hueOff val="0"/>
                <a:satOff val="0"/>
                <a:lumOff val="0"/>
                <a:alphaOff val="0"/>
                <a:lumMod val="110000"/>
                <a:satMod val="105000"/>
                <a:tint val="67000"/>
              </a:schemeClr>
            </a:gs>
            <a:gs pos="50000">
              <a:schemeClr val="accent1">
                <a:shade val="50000"/>
                <a:hueOff val="0"/>
                <a:satOff val="0"/>
                <a:lumOff val="0"/>
                <a:alphaOff val="0"/>
                <a:lumMod val="105000"/>
                <a:satMod val="103000"/>
                <a:tint val="73000"/>
              </a:schemeClr>
            </a:gs>
            <a:gs pos="100000">
              <a:schemeClr val="accent1">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Functional Design</a:t>
          </a:r>
        </a:p>
      </dsp:txBody>
      <dsp:txXfrm>
        <a:off x="1847918" y="27337"/>
        <a:ext cx="768659" cy="481399"/>
      </dsp:txXfrm>
    </dsp:sp>
    <dsp:sp modelId="{5B54219F-1D81-4FB0-BDC6-FC317F2ED698}">
      <dsp:nvSpPr>
        <dsp:cNvPr id="0" name=""/>
        <dsp:cNvSpPr/>
      </dsp:nvSpPr>
      <dsp:spPr>
        <a:xfrm>
          <a:off x="1130595" y="252398"/>
          <a:ext cx="2132010" cy="2132010"/>
        </a:xfrm>
        <a:custGeom>
          <a:avLst/>
          <a:gdLst/>
          <a:ahLst/>
          <a:cxnLst/>
          <a:rect l="0" t="0" r="0" b="0"/>
          <a:pathLst>
            <a:path>
              <a:moveTo>
                <a:pt x="1619829" y="155156"/>
              </a:moveTo>
              <a:arcTo wR="1066005" hR="1066005" stAng="18078055" swAng="1210090"/>
            </a:path>
          </a:pathLst>
        </a:custGeom>
        <a:noFill/>
        <a:ln w="635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1E76295-41B3-4EC9-A3A7-F4F485F2F7A3}">
      <dsp:nvSpPr>
        <dsp:cNvPr id="0" name=""/>
        <dsp:cNvSpPr/>
      </dsp:nvSpPr>
      <dsp:spPr>
        <a:xfrm>
          <a:off x="2818343" y="754077"/>
          <a:ext cx="820743" cy="533483"/>
        </a:xfrm>
        <a:prstGeom prst="roundRect">
          <a:avLst/>
        </a:prstGeom>
        <a:gradFill rotWithShape="0">
          <a:gsLst>
            <a:gs pos="0">
              <a:schemeClr val="accent1">
                <a:shade val="50000"/>
                <a:hueOff val="154268"/>
                <a:satOff val="4646"/>
                <a:lumOff val="16508"/>
                <a:alphaOff val="0"/>
                <a:lumMod val="110000"/>
                <a:satMod val="105000"/>
                <a:tint val="67000"/>
              </a:schemeClr>
            </a:gs>
            <a:gs pos="50000">
              <a:schemeClr val="accent1">
                <a:shade val="50000"/>
                <a:hueOff val="154268"/>
                <a:satOff val="4646"/>
                <a:lumOff val="16508"/>
                <a:alphaOff val="0"/>
                <a:lumMod val="105000"/>
                <a:satMod val="103000"/>
                <a:tint val="73000"/>
              </a:schemeClr>
            </a:gs>
            <a:gs pos="100000">
              <a:schemeClr val="accent1">
                <a:shade val="50000"/>
                <a:hueOff val="154268"/>
                <a:satOff val="4646"/>
                <a:lumOff val="165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Present Solution to Steering Committee</a:t>
          </a:r>
        </a:p>
      </dsp:txBody>
      <dsp:txXfrm>
        <a:off x="2844385" y="780119"/>
        <a:ext cx="768659" cy="481399"/>
      </dsp:txXfrm>
    </dsp:sp>
    <dsp:sp modelId="{C86DEB9D-4F85-4C0F-B0B0-37F5847D45F4}">
      <dsp:nvSpPr>
        <dsp:cNvPr id="0" name=""/>
        <dsp:cNvSpPr/>
      </dsp:nvSpPr>
      <dsp:spPr>
        <a:xfrm>
          <a:off x="1146513" y="298419"/>
          <a:ext cx="2132010" cy="2132010"/>
        </a:xfrm>
        <a:custGeom>
          <a:avLst/>
          <a:gdLst/>
          <a:ahLst/>
          <a:cxnLst/>
          <a:rect l="0" t="0" r="0" b="0"/>
          <a:pathLst>
            <a:path>
              <a:moveTo>
                <a:pt x="2130570" y="1121381"/>
              </a:moveTo>
              <a:arcTo wR="1066005" hR="1066005" stAng="21778663" swAng="1316089"/>
            </a:path>
          </a:pathLst>
        </a:custGeom>
        <a:noFill/>
        <a:ln w="6350" cap="flat" cmpd="sng" algn="ctr">
          <a:solidFill>
            <a:schemeClr val="accent1">
              <a:shade val="90000"/>
              <a:hueOff val="162366"/>
              <a:satOff val="-386"/>
              <a:lumOff val="1192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07B10A5-B28C-489F-8E92-AF0EABB97EFB}">
      <dsp:nvSpPr>
        <dsp:cNvPr id="0" name=""/>
        <dsp:cNvSpPr/>
      </dsp:nvSpPr>
      <dsp:spPr>
        <a:xfrm>
          <a:off x="2448458" y="1929716"/>
          <a:ext cx="820743" cy="533483"/>
        </a:xfrm>
        <a:prstGeom prst="roundRect">
          <a:avLst/>
        </a:prstGeom>
        <a:gradFill rotWithShape="0">
          <a:gsLst>
            <a:gs pos="0">
              <a:schemeClr val="accent1">
                <a:shade val="50000"/>
                <a:hueOff val="308536"/>
                <a:satOff val="9293"/>
                <a:lumOff val="33017"/>
                <a:alphaOff val="0"/>
                <a:lumMod val="110000"/>
                <a:satMod val="105000"/>
                <a:tint val="67000"/>
              </a:schemeClr>
            </a:gs>
            <a:gs pos="50000">
              <a:schemeClr val="accent1">
                <a:shade val="50000"/>
                <a:hueOff val="308536"/>
                <a:satOff val="9293"/>
                <a:lumOff val="33017"/>
                <a:alphaOff val="0"/>
                <a:lumMod val="105000"/>
                <a:satMod val="103000"/>
                <a:tint val="73000"/>
              </a:schemeClr>
            </a:gs>
            <a:gs pos="100000">
              <a:schemeClr val="accent1">
                <a:shade val="50000"/>
                <a:hueOff val="308536"/>
                <a:satOff val="9293"/>
                <a:lumOff val="330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Proceed with Dev</a:t>
          </a:r>
          <a:endParaRPr lang="en-US" sz="800" kern="1200" dirty="0"/>
        </a:p>
      </dsp:txBody>
      <dsp:txXfrm>
        <a:off x="2474500" y="1955758"/>
        <a:ext cx="768659" cy="481399"/>
      </dsp:txXfrm>
    </dsp:sp>
    <dsp:sp modelId="{401640CE-6402-4FDE-AD9E-A3D5FAD93D19}">
      <dsp:nvSpPr>
        <dsp:cNvPr id="0" name=""/>
        <dsp:cNvSpPr/>
      </dsp:nvSpPr>
      <dsp:spPr>
        <a:xfrm>
          <a:off x="1166242" y="268037"/>
          <a:ext cx="2132010" cy="2132010"/>
        </a:xfrm>
        <a:custGeom>
          <a:avLst/>
          <a:gdLst/>
          <a:ahLst/>
          <a:cxnLst/>
          <a:rect l="0" t="0" r="0" b="0"/>
          <a:pathLst>
            <a:path>
              <a:moveTo>
                <a:pt x="1196910" y="2123942"/>
              </a:moveTo>
              <a:arcTo wR="1066005" hR="1066005" stAng="4976776" swAng="846447"/>
            </a:path>
          </a:pathLst>
        </a:custGeom>
        <a:noFill/>
        <a:ln w="6350" cap="flat" cmpd="sng" algn="ctr">
          <a:solidFill>
            <a:schemeClr val="accent1">
              <a:shade val="90000"/>
              <a:hueOff val="324732"/>
              <a:satOff val="-773"/>
              <a:lumOff val="2385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E95C444-448F-438A-827C-720A9BAC1DE3}">
      <dsp:nvSpPr>
        <dsp:cNvPr id="0" name=""/>
        <dsp:cNvSpPr/>
      </dsp:nvSpPr>
      <dsp:spPr>
        <a:xfrm>
          <a:off x="1195294" y="1929716"/>
          <a:ext cx="820743" cy="533483"/>
        </a:xfrm>
        <a:prstGeom prst="roundRect">
          <a:avLst/>
        </a:prstGeom>
        <a:gradFill rotWithShape="0">
          <a:gsLst>
            <a:gs pos="0">
              <a:schemeClr val="accent1">
                <a:shade val="50000"/>
                <a:hueOff val="308536"/>
                <a:satOff val="9293"/>
                <a:lumOff val="33017"/>
                <a:alphaOff val="0"/>
                <a:lumMod val="110000"/>
                <a:satMod val="105000"/>
                <a:tint val="67000"/>
              </a:schemeClr>
            </a:gs>
            <a:gs pos="50000">
              <a:schemeClr val="accent1">
                <a:shade val="50000"/>
                <a:hueOff val="308536"/>
                <a:satOff val="9293"/>
                <a:lumOff val="33017"/>
                <a:alphaOff val="0"/>
                <a:lumMod val="105000"/>
                <a:satMod val="103000"/>
                <a:tint val="73000"/>
              </a:schemeClr>
            </a:gs>
            <a:gs pos="100000">
              <a:schemeClr val="accent1">
                <a:shade val="50000"/>
                <a:hueOff val="308536"/>
                <a:satOff val="9293"/>
                <a:lumOff val="330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Approval to Triage</a:t>
          </a:r>
        </a:p>
      </dsp:txBody>
      <dsp:txXfrm>
        <a:off x="1221336" y="1955758"/>
        <a:ext cx="768659" cy="481399"/>
      </dsp:txXfrm>
    </dsp:sp>
    <dsp:sp modelId="{78A9DFD1-E858-4A2C-9CA0-D4EE94F40743}">
      <dsp:nvSpPr>
        <dsp:cNvPr id="0" name=""/>
        <dsp:cNvSpPr/>
      </dsp:nvSpPr>
      <dsp:spPr>
        <a:xfrm>
          <a:off x="1166242" y="268037"/>
          <a:ext cx="2132010" cy="2132010"/>
        </a:xfrm>
        <a:custGeom>
          <a:avLst/>
          <a:gdLst/>
          <a:ahLst/>
          <a:cxnLst/>
          <a:rect l="0" t="0" r="0" b="0"/>
          <a:pathLst>
            <a:path>
              <a:moveTo>
                <a:pt x="113125" y="1543904"/>
              </a:moveTo>
              <a:arcTo wR="1066005" hR="1066005" stAng="9201887" swAng="1360116"/>
            </a:path>
          </a:pathLst>
        </a:custGeom>
        <a:noFill/>
        <a:ln w="6350" cap="flat" cmpd="sng" algn="ctr">
          <a:solidFill>
            <a:schemeClr val="accent1">
              <a:shade val="90000"/>
              <a:hueOff val="324732"/>
              <a:satOff val="-773"/>
              <a:lumOff val="2385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C7A3414-0DFA-4950-8817-979AA5907A7C}">
      <dsp:nvSpPr>
        <dsp:cNvPr id="0" name=""/>
        <dsp:cNvSpPr/>
      </dsp:nvSpPr>
      <dsp:spPr>
        <a:xfrm>
          <a:off x="808045" y="737886"/>
          <a:ext cx="820743" cy="533483"/>
        </a:xfrm>
        <a:prstGeom prst="roundRect">
          <a:avLst/>
        </a:prstGeom>
        <a:gradFill rotWithShape="0">
          <a:gsLst>
            <a:gs pos="0">
              <a:schemeClr val="accent1">
                <a:shade val="50000"/>
                <a:hueOff val="154268"/>
                <a:satOff val="4646"/>
                <a:lumOff val="16508"/>
                <a:alphaOff val="0"/>
                <a:lumMod val="110000"/>
                <a:satMod val="105000"/>
                <a:tint val="67000"/>
              </a:schemeClr>
            </a:gs>
            <a:gs pos="50000">
              <a:schemeClr val="accent1">
                <a:shade val="50000"/>
                <a:hueOff val="154268"/>
                <a:satOff val="4646"/>
                <a:lumOff val="16508"/>
                <a:alphaOff val="0"/>
                <a:lumMod val="105000"/>
                <a:satMod val="103000"/>
                <a:tint val="73000"/>
              </a:schemeClr>
            </a:gs>
            <a:gs pos="100000">
              <a:schemeClr val="accent1">
                <a:shade val="50000"/>
                <a:hueOff val="154268"/>
                <a:satOff val="4646"/>
                <a:lumOff val="165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Deep Dive Workshop</a:t>
          </a:r>
        </a:p>
      </dsp:txBody>
      <dsp:txXfrm>
        <a:off x="834087" y="763928"/>
        <a:ext cx="768659" cy="481399"/>
      </dsp:txXfrm>
    </dsp:sp>
    <dsp:sp modelId="{CF7E73A9-CFBD-4F34-AC8A-55B3054B4830}">
      <dsp:nvSpPr>
        <dsp:cNvPr id="0" name=""/>
        <dsp:cNvSpPr/>
      </dsp:nvSpPr>
      <dsp:spPr>
        <a:xfrm>
          <a:off x="1166242" y="268037"/>
          <a:ext cx="2132010" cy="2132010"/>
        </a:xfrm>
        <a:custGeom>
          <a:avLst/>
          <a:gdLst/>
          <a:ahLst/>
          <a:cxnLst/>
          <a:rect l="0" t="0" r="0" b="0"/>
          <a:pathLst>
            <a:path>
              <a:moveTo>
                <a:pt x="256383" y="372549"/>
              </a:moveTo>
              <a:arcTo wR="1066005" hR="1066005" stAng="13234839" swAng="1212043"/>
            </a:path>
          </a:pathLst>
        </a:custGeom>
        <a:noFill/>
        <a:ln w="6350" cap="flat" cmpd="sng" algn="ctr">
          <a:solidFill>
            <a:schemeClr val="accent1">
              <a:shade val="90000"/>
              <a:hueOff val="162366"/>
              <a:satOff val="-386"/>
              <a:lumOff val="1192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B9926-9E0E-4CB3-8AFD-A71C8F183AE0}">
      <dsp:nvSpPr>
        <dsp:cNvPr id="0" name=""/>
        <dsp:cNvSpPr/>
      </dsp:nvSpPr>
      <dsp:spPr>
        <a:xfrm>
          <a:off x="6726" y="28903"/>
          <a:ext cx="1517599" cy="907200"/>
        </a:xfrm>
        <a:prstGeom prst="roundRect">
          <a:avLst>
            <a:gd name="adj" fmla="val 10000"/>
          </a:avLst>
        </a:prstGeom>
        <a:gradFill rotWithShape="0">
          <a:gsLst>
            <a:gs pos="0">
              <a:schemeClr val="accent1">
                <a:shade val="50000"/>
                <a:hueOff val="0"/>
                <a:satOff val="0"/>
                <a:lumOff val="0"/>
                <a:alphaOff val="0"/>
                <a:lumMod val="110000"/>
                <a:satMod val="105000"/>
                <a:tint val="67000"/>
              </a:schemeClr>
            </a:gs>
            <a:gs pos="50000">
              <a:schemeClr val="accent1">
                <a:shade val="50000"/>
                <a:hueOff val="0"/>
                <a:satOff val="0"/>
                <a:lumOff val="0"/>
                <a:alphaOff val="0"/>
                <a:lumMod val="105000"/>
                <a:satMod val="103000"/>
                <a:tint val="73000"/>
              </a:schemeClr>
            </a:gs>
            <a:gs pos="100000">
              <a:schemeClr val="accent1">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Business Process</a:t>
          </a:r>
          <a:endParaRPr lang="en-US" sz="1200" b="0" i="0" kern="1200" dirty="0">
            <a:latin typeface="Segoe UI" panose="020B0502040204020203" pitchFamily="34" charset="0"/>
            <a:cs typeface="Segoe UI" panose="020B0502040204020203" pitchFamily="34" charset="0"/>
          </a:endParaRPr>
        </a:p>
      </dsp:txBody>
      <dsp:txXfrm>
        <a:off x="6726" y="28903"/>
        <a:ext cx="1517599" cy="604800"/>
      </dsp:txXfrm>
    </dsp:sp>
    <dsp:sp modelId="{2066BF32-EA8B-4970-9A71-EE9B518370F4}">
      <dsp:nvSpPr>
        <dsp:cNvPr id="0" name=""/>
        <dsp:cNvSpPr/>
      </dsp:nvSpPr>
      <dsp:spPr>
        <a:xfrm>
          <a:off x="317559" y="633703"/>
          <a:ext cx="1517599" cy="1209600"/>
        </a:xfrm>
        <a:prstGeom prst="roundRect">
          <a:avLst>
            <a:gd name="adj" fmla="val 10000"/>
          </a:avLst>
        </a:prstGeom>
        <a:solidFill>
          <a:schemeClr val="lt1">
            <a:alpha val="90000"/>
            <a:hueOff val="0"/>
            <a:satOff val="0"/>
            <a:lumOff val="0"/>
            <a:alphaOff val="0"/>
          </a:schemeClr>
        </a:solidFill>
        <a:ln w="3810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b="0" i="0" kern="1200" dirty="0">
              <a:latin typeface="Segoe UI" panose="020B0502040204020203" pitchFamily="34" charset="0"/>
              <a:cs typeface="Segoe UI" panose="020B0502040204020203" pitchFamily="34" charset="0"/>
            </a:rPr>
            <a:t>In scope process areas</a:t>
          </a:r>
        </a:p>
      </dsp:txBody>
      <dsp:txXfrm>
        <a:off x="352987" y="669131"/>
        <a:ext cx="1446743" cy="1138744"/>
      </dsp:txXfrm>
    </dsp:sp>
    <dsp:sp modelId="{A19FD960-F9EC-46E2-92EE-91D8E19F7023}">
      <dsp:nvSpPr>
        <dsp:cNvPr id="0" name=""/>
        <dsp:cNvSpPr/>
      </dsp:nvSpPr>
      <dsp:spPr>
        <a:xfrm rot="21598431">
          <a:off x="1756334" y="141820"/>
          <a:ext cx="491859" cy="377838"/>
        </a:xfrm>
        <a:prstGeom prst="rightArrow">
          <a:avLst>
            <a:gd name="adj1" fmla="val 60000"/>
            <a:gd name="adj2" fmla="val 50000"/>
          </a:avLst>
        </a:prstGeom>
        <a:gradFill rotWithShape="0">
          <a:gsLst>
            <a:gs pos="0">
              <a:schemeClr val="accent1">
                <a:shade val="90000"/>
                <a:hueOff val="0"/>
                <a:satOff val="0"/>
                <a:lumOff val="0"/>
                <a:alphaOff val="0"/>
                <a:lumMod val="110000"/>
                <a:satMod val="105000"/>
                <a:tint val="67000"/>
              </a:schemeClr>
            </a:gs>
            <a:gs pos="50000">
              <a:schemeClr val="accent1">
                <a:shade val="90000"/>
                <a:hueOff val="0"/>
                <a:satOff val="0"/>
                <a:lumOff val="0"/>
                <a:alphaOff val="0"/>
                <a:lumMod val="105000"/>
                <a:satMod val="103000"/>
                <a:tint val="73000"/>
              </a:schemeClr>
            </a:gs>
            <a:gs pos="100000">
              <a:schemeClr val="accent1">
                <a:shade val="9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756334" y="217414"/>
        <a:ext cx="378508" cy="226702"/>
      </dsp:txXfrm>
    </dsp:sp>
    <dsp:sp modelId="{170E210D-6105-47AA-9F64-44B8E70E2345}">
      <dsp:nvSpPr>
        <dsp:cNvPr id="0" name=""/>
        <dsp:cNvSpPr/>
      </dsp:nvSpPr>
      <dsp:spPr>
        <a:xfrm>
          <a:off x="2452361" y="27788"/>
          <a:ext cx="1517599" cy="907200"/>
        </a:xfrm>
        <a:prstGeom prst="roundRect">
          <a:avLst>
            <a:gd name="adj" fmla="val 10000"/>
          </a:avLst>
        </a:prstGeom>
        <a:gradFill rotWithShape="0">
          <a:gsLst>
            <a:gs pos="0">
              <a:schemeClr val="accent1">
                <a:shade val="50000"/>
                <a:hueOff val="154268"/>
                <a:satOff val="4646"/>
                <a:lumOff val="16508"/>
                <a:alphaOff val="0"/>
                <a:lumMod val="110000"/>
                <a:satMod val="105000"/>
                <a:tint val="67000"/>
              </a:schemeClr>
            </a:gs>
            <a:gs pos="50000">
              <a:schemeClr val="accent1">
                <a:shade val="50000"/>
                <a:hueOff val="154268"/>
                <a:satOff val="4646"/>
                <a:lumOff val="16508"/>
                <a:alphaOff val="0"/>
                <a:lumMod val="105000"/>
                <a:satMod val="103000"/>
                <a:tint val="73000"/>
              </a:schemeClr>
            </a:gs>
            <a:gs pos="100000">
              <a:schemeClr val="accent1">
                <a:shade val="50000"/>
                <a:hueOff val="154268"/>
                <a:satOff val="4646"/>
                <a:lumOff val="165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b="0" i="0" kern="1200" dirty="0">
              <a:latin typeface="Segoe UI" panose="020B0502040204020203" pitchFamily="34" charset="0"/>
              <a:cs typeface="Segoe UI" panose="020B0502040204020203" pitchFamily="34" charset="0"/>
            </a:rPr>
            <a:t>Requirements</a:t>
          </a:r>
        </a:p>
      </dsp:txBody>
      <dsp:txXfrm>
        <a:off x="2452361" y="27788"/>
        <a:ext cx="1517599" cy="604800"/>
      </dsp:txXfrm>
    </dsp:sp>
    <dsp:sp modelId="{8B9B0E40-70B1-4D9D-B0C5-ABE1BB2BC912}">
      <dsp:nvSpPr>
        <dsp:cNvPr id="0" name=""/>
        <dsp:cNvSpPr/>
      </dsp:nvSpPr>
      <dsp:spPr>
        <a:xfrm>
          <a:off x="2755410" y="633703"/>
          <a:ext cx="1517599" cy="1209600"/>
        </a:xfrm>
        <a:prstGeom prst="roundRect">
          <a:avLst>
            <a:gd name="adj" fmla="val 10000"/>
          </a:avLst>
        </a:prstGeom>
        <a:solidFill>
          <a:schemeClr val="lt1">
            <a:alpha val="90000"/>
            <a:hueOff val="0"/>
            <a:satOff val="0"/>
            <a:lumOff val="0"/>
            <a:alphaOff val="0"/>
          </a:schemeClr>
        </a:solidFill>
        <a:ln w="3810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b="0" i="0" kern="1200" dirty="0">
              <a:latin typeface="Segoe UI" panose="020B0502040204020203" pitchFamily="34" charset="0"/>
              <a:cs typeface="Segoe UI" panose="020B0502040204020203" pitchFamily="34" charset="0"/>
            </a:rPr>
            <a:t>What does the system need to do</a:t>
          </a:r>
        </a:p>
      </dsp:txBody>
      <dsp:txXfrm>
        <a:off x="2790838" y="669131"/>
        <a:ext cx="1446743" cy="1138744"/>
      </dsp:txXfrm>
    </dsp:sp>
    <dsp:sp modelId="{20D9A973-20FE-4B9D-A1BE-4E7BF6B773BF}">
      <dsp:nvSpPr>
        <dsp:cNvPr id="0" name=""/>
        <dsp:cNvSpPr/>
      </dsp:nvSpPr>
      <dsp:spPr>
        <a:xfrm rot="21589792">
          <a:off x="4201605" y="137598"/>
          <a:ext cx="491089" cy="377838"/>
        </a:xfrm>
        <a:prstGeom prst="rightArrow">
          <a:avLst>
            <a:gd name="adj1" fmla="val 60000"/>
            <a:gd name="adj2" fmla="val 50000"/>
          </a:avLst>
        </a:prstGeom>
        <a:gradFill rotWithShape="0">
          <a:gsLst>
            <a:gs pos="0">
              <a:schemeClr val="accent1">
                <a:shade val="90000"/>
                <a:hueOff val="202957"/>
                <a:satOff val="-483"/>
                <a:lumOff val="14906"/>
                <a:alphaOff val="0"/>
                <a:lumMod val="110000"/>
                <a:satMod val="105000"/>
                <a:tint val="67000"/>
              </a:schemeClr>
            </a:gs>
            <a:gs pos="50000">
              <a:schemeClr val="accent1">
                <a:shade val="90000"/>
                <a:hueOff val="202957"/>
                <a:satOff val="-483"/>
                <a:lumOff val="14906"/>
                <a:alphaOff val="0"/>
                <a:lumMod val="105000"/>
                <a:satMod val="103000"/>
                <a:tint val="73000"/>
              </a:schemeClr>
            </a:gs>
            <a:gs pos="100000">
              <a:schemeClr val="accent1">
                <a:shade val="90000"/>
                <a:hueOff val="202957"/>
                <a:satOff val="-483"/>
                <a:lumOff val="1490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201605" y="213334"/>
        <a:ext cx="377738" cy="226702"/>
      </dsp:txXfrm>
    </dsp:sp>
    <dsp:sp modelId="{85B2890C-288D-4262-A9F2-5CC4D7EDCCDE}">
      <dsp:nvSpPr>
        <dsp:cNvPr id="0" name=""/>
        <dsp:cNvSpPr/>
      </dsp:nvSpPr>
      <dsp:spPr>
        <a:xfrm>
          <a:off x="4896540" y="20530"/>
          <a:ext cx="1517599" cy="907200"/>
        </a:xfrm>
        <a:prstGeom prst="roundRect">
          <a:avLst>
            <a:gd name="adj" fmla="val 10000"/>
          </a:avLst>
        </a:prstGeom>
        <a:gradFill rotWithShape="0">
          <a:gsLst>
            <a:gs pos="0">
              <a:schemeClr val="accent1">
                <a:shade val="50000"/>
                <a:hueOff val="308536"/>
                <a:satOff val="9293"/>
                <a:lumOff val="33017"/>
                <a:alphaOff val="0"/>
                <a:lumMod val="110000"/>
                <a:satMod val="105000"/>
                <a:tint val="67000"/>
              </a:schemeClr>
            </a:gs>
            <a:gs pos="50000">
              <a:schemeClr val="accent1">
                <a:shade val="50000"/>
                <a:hueOff val="308536"/>
                <a:satOff val="9293"/>
                <a:lumOff val="33017"/>
                <a:alphaOff val="0"/>
                <a:lumMod val="105000"/>
                <a:satMod val="103000"/>
                <a:tint val="73000"/>
              </a:schemeClr>
            </a:gs>
            <a:gs pos="100000">
              <a:schemeClr val="accent1">
                <a:shade val="50000"/>
                <a:hueOff val="308536"/>
                <a:satOff val="9293"/>
                <a:lumOff val="330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b="0" i="0" kern="1200" dirty="0">
              <a:latin typeface="Segoe UI" panose="020B0502040204020203" pitchFamily="34" charset="0"/>
              <a:cs typeface="Segoe UI" panose="020B0502040204020203" pitchFamily="34" charset="0"/>
            </a:rPr>
            <a:t>Fit or Gap</a:t>
          </a:r>
        </a:p>
      </dsp:txBody>
      <dsp:txXfrm>
        <a:off x="4896540" y="20530"/>
        <a:ext cx="1517599" cy="604800"/>
      </dsp:txXfrm>
    </dsp:sp>
    <dsp:sp modelId="{3FBF9F05-43B8-46E7-8F3B-1DF4EBB5C5B4}">
      <dsp:nvSpPr>
        <dsp:cNvPr id="0" name=""/>
        <dsp:cNvSpPr/>
      </dsp:nvSpPr>
      <dsp:spPr>
        <a:xfrm>
          <a:off x="5193260" y="633703"/>
          <a:ext cx="1517599" cy="1209600"/>
        </a:xfrm>
        <a:prstGeom prst="roundRect">
          <a:avLst>
            <a:gd name="adj" fmla="val 10000"/>
          </a:avLst>
        </a:prstGeom>
        <a:solidFill>
          <a:schemeClr val="lt1">
            <a:alpha val="90000"/>
            <a:hueOff val="0"/>
            <a:satOff val="0"/>
            <a:lumOff val="0"/>
            <a:alphaOff val="0"/>
          </a:schemeClr>
        </a:solidFill>
        <a:ln w="3810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b="0" i="0" kern="1200" dirty="0">
              <a:latin typeface="Segoe UI" panose="020B0502040204020203" pitchFamily="34" charset="0"/>
              <a:cs typeface="Segoe UI" panose="020B0502040204020203" pitchFamily="34" charset="0"/>
            </a:rPr>
            <a:t>Configuration or Define Change required</a:t>
          </a:r>
        </a:p>
        <a:p>
          <a:pPr marL="114300" lvl="1" indent="-114300" algn="l" defTabSz="533400">
            <a:lnSpc>
              <a:spcPct val="90000"/>
            </a:lnSpc>
            <a:spcBef>
              <a:spcPct val="0"/>
            </a:spcBef>
            <a:spcAft>
              <a:spcPct val="15000"/>
            </a:spcAft>
            <a:buChar char="•"/>
          </a:pPr>
          <a:r>
            <a:rPr lang="en-US" sz="1200" b="0" i="0" kern="1200" dirty="0">
              <a:latin typeface="Segoe UI" panose="020B0502040204020203" pitchFamily="34" charset="0"/>
              <a:cs typeface="Segoe UI" panose="020B0502040204020203" pitchFamily="34" charset="0"/>
            </a:rPr>
            <a:t>Solution Architecture</a:t>
          </a:r>
        </a:p>
      </dsp:txBody>
      <dsp:txXfrm>
        <a:off x="5228688" y="669131"/>
        <a:ext cx="1446743" cy="1138744"/>
      </dsp:txXfrm>
    </dsp:sp>
    <dsp:sp modelId="{B93C8C12-B42B-42C3-B411-BE26E2C9432D}">
      <dsp:nvSpPr>
        <dsp:cNvPr id="0" name=""/>
        <dsp:cNvSpPr/>
      </dsp:nvSpPr>
      <dsp:spPr>
        <a:xfrm rot="21600000">
          <a:off x="6640673" y="138244"/>
          <a:ext cx="480255" cy="377838"/>
        </a:xfrm>
        <a:prstGeom prst="rightArrow">
          <a:avLst>
            <a:gd name="adj1" fmla="val 60000"/>
            <a:gd name="adj2" fmla="val 50000"/>
          </a:avLst>
        </a:prstGeom>
        <a:gradFill rotWithShape="0">
          <a:gsLst>
            <a:gs pos="0">
              <a:schemeClr val="accent1">
                <a:shade val="90000"/>
                <a:hueOff val="405915"/>
                <a:satOff val="-966"/>
                <a:lumOff val="29812"/>
                <a:alphaOff val="0"/>
                <a:lumMod val="110000"/>
                <a:satMod val="105000"/>
                <a:tint val="67000"/>
              </a:schemeClr>
            </a:gs>
            <a:gs pos="50000">
              <a:schemeClr val="accent1">
                <a:shade val="90000"/>
                <a:hueOff val="405915"/>
                <a:satOff val="-966"/>
                <a:lumOff val="29812"/>
                <a:alphaOff val="0"/>
                <a:lumMod val="105000"/>
                <a:satMod val="103000"/>
                <a:tint val="73000"/>
              </a:schemeClr>
            </a:gs>
            <a:gs pos="100000">
              <a:schemeClr val="accent1">
                <a:shade val="90000"/>
                <a:hueOff val="405915"/>
                <a:satOff val="-966"/>
                <a:lumOff val="2981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21600000">
        <a:off x="6640673" y="213812"/>
        <a:ext cx="366904" cy="226702"/>
      </dsp:txXfrm>
    </dsp:sp>
    <dsp:sp modelId="{B6F029AA-0233-422F-94D9-55804F5F7AEB}">
      <dsp:nvSpPr>
        <dsp:cNvPr id="0" name=""/>
        <dsp:cNvSpPr/>
      </dsp:nvSpPr>
      <dsp:spPr>
        <a:xfrm>
          <a:off x="7320277" y="28903"/>
          <a:ext cx="1517599" cy="907200"/>
        </a:xfrm>
        <a:prstGeom prst="roundRect">
          <a:avLst>
            <a:gd name="adj" fmla="val 10000"/>
          </a:avLst>
        </a:prstGeom>
        <a:gradFill rotWithShape="0">
          <a:gsLst>
            <a:gs pos="0">
              <a:schemeClr val="accent1">
                <a:shade val="50000"/>
                <a:hueOff val="308536"/>
                <a:satOff val="9293"/>
                <a:lumOff val="33017"/>
                <a:alphaOff val="0"/>
                <a:lumMod val="110000"/>
                <a:satMod val="105000"/>
                <a:tint val="67000"/>
              </a:schemeClr>
            </a:gs>
            <a:gs pos="50000">
              <a:schemeClr val="accent1">
                <a:shade val="50000"/>
                <a:hueOff val="308536"/>
                <a:satOff val="9293"/>
                <a:lumOff val="33017"/>
                <a:alphaOff val="0"/>
                <a:lumMod val="105000"/>
                <a:satMod val="103000"/>
                <a:tint val="73000"/>
              </a:schemeClr>
            </a:gs>
            <a:gs pos="100000">
              <a:schemeClr val="accent1">
                <a:shade val="50000"/>
                <a:hueOff val="308536"/>
                <a:satOff val="9293"/>
                <a:lumOff val="330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b="0" i="0" kern="1200" dirty="0">
              <a:latin typeface="Segoe UI" panose="020B0502040204020203" pitchFamily="34" charset="0"/>
              <a:cs typeface="Segoe UI" panose="020B0502040204020203" pitchFamily="34" charset="0"/>
            </a:rPr>
            <a:t>Design/Configure solution</a:t>
          </a:r>
        </a:p>
      </dsp:txBody>
      <dsp:txXfrm>
        <a:off x="7320277" y="28903"/>
        <a:ext cx="1517599" cy="604800"/>
      </dsp:txXfrm>
    </dsp:sp>
    <dsp:sp modelId="{46EC136F-9164-4C6C-86E8-7E3FC68F2DA7}">
      <dsp:nvSpPr>
        <dsp:cNvPr id="0" name=""/>
        <dsp:cNvSpPr/>
      </dsp:nvSpPr>
      <dsp:spPr>
        <a:xfrm>
          <a:off x="7631111" y="633703"/>
          <a:ext cx="1517599" cy="1209600"/>
        </a:xfrm>
        <a:prstGeom prst="roundRect">
          <a:avLst>
            <a:gd name="adj" fmla="val 10000"/>
          </a:avLst>
        </a:prstGeom>
        <a:solidFill>
          <a:schemeClr val="lt1">
            <a:alpha val="90000"/>
            <a:hueOff val="0"/>
            <a:satOff val="0"/>
            <a:lumOff val="0"/>
            <a:alphaOff val="0"/>
          </a:schemeClr>
        </a:solidFill>
        <a:ln w="38100" cap="flat" cmpd="sng" algn="ctr">
          <a:solidFill>
            <a:srgbClr val="943267"/>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b="1" i="0" kern="1200" dirty="0">
              <a:latin typeface="Segoe UI" panose="020B0502040204020203" pitchFamily="34" charset="0"/>
              <a:cs typeface="Segoe UI" panose="020B0502040204020203" pitchFamily="34" charset="0"/>
            </a:rPr>
            <a:t>Configuration and Deploying of Approved modifications</a:t>
          </a:r>
        </a:p>
      </dsp:txBody>
      <dsp:txXfrm>
        <a:off x="7666539" y="669131"/>
        <a:ext cx="1446743" cy="1138744"/>
      </dsp:txXfrm>
    </dsp:sp>
    <dsp:sp modelId="{9A8D3E0E-58ED-4AEC-BCCA-247E0E14FBB3}">
      <dsp:nvSpPr>
        <dsp:cNvPr id="0" name=""/>
        <dsp:cNvSpPr/>
      </dsp:nvSpPr>
      <dsp:spPr>
        <a:xfrm>
          <a:off x="9067940" y="142384"/>
          <a:ext cx="487732" cy="377838"/>
        </a:xfrm>
        <a:prstGeom prst="rightArrow">
          <a:avLst>
            <a:gd name="adj1" fmla="val 60000"/>
            <a:gd name="adj2" fmla="val 50000"/>
          </a:avLst>
        </a:prstGeom>
        <a:gradFill rotWithShape="0">
          <a:gsLst>
            <a:gs pos="0">
              <a:schemeClr val="accent1">
                <a:shade val="90000"/>
                <a:hueOff val="202957"/>
                <a:satOff val="-483"/>
                <a:lumOff val="14906"/>
                <a:alphaOff val="0"/>
                <a:lumMod val="110000"/>
                <a:satMod val="105000"/>
                <a:tint val="67000"/>
              </a:schemeClr>
            </a:gs>
            <a:gs pos="50000">
              <a:schemeClr val="accent1">
                <a:shade val="90000"/>
                <a:hueOff val="202957"/>
                <a:satOff val="-483"/>
                <a:lumOff val="14906"/>
                <a:alphaOff val="0"/>
                <a:lumMod val="105000"/>
                <a:satMod val="103000"/>
                <a:tint val="73000"/>
              </a:schemeClr>
            </a:gs>
            <a:gs pos="100000">
              <a:schemeClr val="accent1">
                <a:shade val="90000"/>
                <a:hueOff val="202957"/>
                <a:satOff val="-483"/>
                <a:lumOff val="1490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9067940" y="217952"/>
        <a:ext cx="374381" cy="226702"/>
      </dsp:txXfrm>
    </dsp:sp>
    <dsp:sp modelId="{4DAECAD0-55F0-4D3D-9FBF-4FAB8DA84C4A}">
      <dsp:nvSpPr>
        <dsp:cNvPr id="0" name=""/>
        <dsp:cNvSpPr/>
      </dsp:nvSpPr>
      <dsp:spPr>
        <a:xfrm>
          <a:off x="9758128" y="28903"/>
          <a:ext cx="1517599" cy="907200"/>
        </a:xfrm>
        <a:prstGeom prst="roundRect">
          <a:avLst>
            <a:gd name="adj" fmla="val 10000"/>
          </a:avLst>
        </a:prstGeom>
        <a:gradFill rotWithShape="0">
          <a:gsLst>
            <a:gs pos="0">
              <a:schemeClr val="accent1">
                <a:shade val="50000"/>
                <a:hueOff val="154268"/>
                <a:satOff val="4646"/>
                <a:lumOff val="16508"/>
                <a:alphaOff val="0"/>
                <a:lumMod val="110000"/>
                <a:satMod val="105000"/>
                <a:tint val="67000"/>
              </a:schemeClr>
            </a:gs>
            <a:gs pos="50000">
              <a:schemeClr val="accent1">
                <a:shade val="50000"/>
                <a:hueOff val="154268"/>
                <a:satOff val="4646"/>
                <a:lumOff val="16508"/>
                <a:alphaOff val="0"/>
                <a:lumMod val="105000"/>
                <a:satMod val="103000"/>
                <a:tint val="73000"/>
              </a:schemeClr>
            </a:gs>
            <a:gs pos="100000">
              <a:schemeClr val="accent1">
                <a:shade val="50000"/>
                <a:hueOff val="154268"/>
                <a:satOff val="4646"/>
                <a:lumOff val="165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b="0" i="0" kern="1200" dirty="0">
              <a:latin typeface="Segoe UI" panose="020B0502040204020203" pitchFamily="34" charset="0"/>
              <a:cs typeface="Segoe UI" panose="020B0502040204020203" pitchFamily="34" charset="0"/>
            </a:rPr>
            <a:t>Testing</a:t>
          </a:r>
        </a:p>
      </dsp:txBody>
      <dsp:txXfrm>
        <a:off x="9758128" y="28903"/>
        <a:ext cx="1517599" cy="604800"/>
      </dsp:txXfrm>
    </dsp:sp>
    <dsp:sp modelId="{9F09C665-7362-46E1-8E13-437B309DAB00}">
      <dsp:nvSpPr>
        <dsp:cNvPr id="0" name=""/>
        <dsp:cNvSpPr/>
      </dsp:nvSpPr>
      <dsp:spPr>
        <a:xfrm>
          <a:off x="10068961" y="633703"/>
          <a:ext cx="1517599" cy="1209600"/>
        </a:xfrm>
        <a:prstGeom prst="roundRect">
          <a:avLst>
            <a:gd name="adj" fmla="val 10000"/>
          </a:avLst>
        </a:prstGeom>
        <a:solidFill>
          <a:schemeClr val="lt1">
            <a:alpha val="90000"/>
            <a:hueOff val="0"/>
            <a:satOff val="0"/>
            <a:lumOff val="0"/>
            <a:alphaOff val="0"/>
          </a:schemeClr>
        </a:solidFill>
        <a:ln w="6350" cap="flat" cmpd="sng" algn="ctr">
          <a:solidFill>
            <a:schemeClr val="accent1">
              <a:shade val="50000"/>
              <a:hueOff val="154268"/>
              <a:satOff val="4646"/>
              <a:lumOff val="1650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b="0" i="0" kern="1200" dirty="0">
              <a:latin typeface="Segoe UI" panose="020B0502040204020203" pitchFamily="34" charset="0"/>
              <a:cs typeface="Segoe UI" panose="020B0502040204020203" pitchFamily="34" charset="0"/>
            </a:rPr>
            <a:t>Series of Different test suites</a:t>
          </a:r>
        </a:p>
      </dsp:txBody>
      <dsp:txXfrm>
        <a:off x="10104389" y="669131"/>
        <a:ext cx="1446743" cy="11387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DE2B9-A3F1-41ED-9015-668DDAC9BE7B}">
      <dsp:nvSpPr>
        <dsp:cNvPr id="0" name=""/>
        <dsp:cNvSpPr/>
      </dsp:nvSpPr>
      <dsp:spPr>
        <a:xfrm>
          <a:off x="1821876" y="1295"/>
          <a:ext cx="820743" cy="533483"/>
        </a:xfrm>
        <a:prstGeom prst="roundRect">
          <a:avLst/>
        </a:prstGeom>
        <a:gradFill rotWithShape="0">
          <a:gsLst>
            <a:gs pos="0">
              <a:schemeClr val="accent1">
                <a:shade val="50000"/>
                <a:hueOff val="0"/>
                <a:satOff val="0"/>
                <a:lumOff val="0"/>
                <a:alphaOff val="0"/>
                <a:lumMod val="110000"/>
                <a:satMod val="105000"/>
                <a:tint val="67000"/>
              </a:schemeClr>
            </a:gs>
            <a:gs pos="50000">
              <a:schemeClr val="accent1">
                <a:shade val="50000"/>
                <a:hueOff val="0"/>
                <a:satOff val="0"/>
                <a:lumOff val="0"/>
                <a:alphaOff val="0"/>
                <a:lumMod val="105000"/>
                <a:satMod val="103000"/>
                <a:tint val="73000"/>
              </a:schemeClr>
            </a:gs>
            <a:gs pos="100000">
              <a:schemeClr val="accent1">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Functional Design</a:t>
          </a:r>
        </a:p>
      </dsp:txBody>
      <dsp:txXfrm>
        <a:off x="1847918" y="27337"/>
        <a:ext cx="768659" cy="481399"/>
      </dsp:txXfrm>
    </dsp:sp>
    <dsp:sp modelId="{5B54219F-1D81-4FB0-BDC6-FC317F2ED698}">
      <dsp:nvSpPr>
        <dsp:cNvPr id="0" name=""/>
        <dsp:cNvSpPr/>
      </dsp:nvSpPr>
      <dsp:spPr>
        <a:xfrm>
          <a:off x="1130595" y="252398"/>
          <a:ext cx="2132010" cy="2132010"/>
        </a:xfrm>
        <a:custGeom>
          <a:avLst/>
          <a:gdLst/>
          <a:ahLst/>
          <a:cxnLst/>
          <a:rect l="0" t="0" r="0" b="0"/>
          <a:pathLst>
            <a:path>
              <a:moveTo>
                <a:pt x="1619829" y="155156"/>
              </a:moveTo>
              <a:arcTo wR="1066005" hR="1066005" stAng="18078055" swAng="1210090"/>
            </a:path>
          </a:pathLst>
        </a:custGeom>
        <a:noFill/>
        <a:ln w="635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1E76295-41B3-4EC9-A3A7-F4F485F2F7A3}">
      <dsp:nvSpPr>
        <dsp:cNvPr id="0" name=""/>
        <dsp:cNvSpPr/>
      </dsp:nvSpPr>
      <dsp:spPr>
        <a:xfrm>
          <a:off x="2818343" y="754077"/>
          <a:ext cx="820743" cy="533483"/>
        </a:xfrm>
        <a:prstGeom prst="roundRect">
          <a:avLst/>
        </a:prstGeom>
        <a:gradFill rotWithShape="0">
          <a:gsLst>
            <a:gs pos="0">
              <a:schemeClr val="accent1">
                <a:shade val="50000"/>
                <a:hueOff val="154268"/>
                <a:satOff val="4646"/>
                <a:lumOff val="16508"/>
                <a:alphaOff val="0"/>
                <a:lumMod val="110000"/>
                <a:satMod val="105000"/>
                <a:tint val="67000"/>
              </a:schemeClr>
            </a:gs>
            <a:gs pos="50000">
              <a:schemeClr val="accent1">
                <a:shade val="50000"/>
                <a:hueOff val="154268"/>
                <a:satOff val="4646"/>
                <a:lumOff val="16508"/>
                <a:alphaOff val="0"/>
                <a:lumMod val="105000"/>
                <a:satMod val="103000"/>
                <a:tint val="73000"/>
              </a:schemeClr>
            </a:gs>
            <a:gs pos="100000">
              <a:schemeClr val="accent1">
                <a:shade val="50000"/>
                <a:hueOff val="154268"/>
                <a:satOff val="4646"/>
                <a:lumOff val="165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Present Solution to Steering Committee</a:t>
          </a:r>
        </a:p>
      </dsp:txBody>
      <dsp:txXfrm>
        <a:off x="2844385" y="780119"/>
        <a:ext cx="768659" cy="481399"/>
      </dsp:txXfrm>
    </dsp:sp>
    <dsp:sp modelId="{C86DEB9D-4F85-4C0F-B0B0-37F5847D45F4}">
      <dsp:nvSpPr>
        <dsp:cNvPr id="0" name=""/>
        <dsp:cNvSpPr/>
      </dsp:nvSpPr>
      <dsp:spPr>
        <a:xfrm>
          <a:off x="1146513" y="298419"/>
          <a:ext cx="2132010" cy="2132010"/>
        </a:xfrm>
        <a:custGeom>
          <a:avLst/>
          <a:gdLst/>
          <a:ahLst/>
          <a:cxnLst/>
          <a:rect l="0" t="0" r="0" b="0"/>
          <a:pathLst>
            <a:path>
              <a:moveTo>
                <a:pt x="2130570" y="1121381"/>
              </a:moveTo>
              <a:arcTo wR="1066005" hR="1066005" stAng="21778663" swAng="1316089"/>
            </a:path>
          </a:pathLst>
        </a:custGeom>
        <a:noFill/>
        <a:ln w="6350" cap="flat" cmpd="sng" algn="ctr">
          <a:solidFill>
            <a:schemeClr val="accent1">
              <a:shade val="90000"/>
              <a:hueOff val="162366"/>
              <a:satOff val="-386"/>
              <a:lumOff val="1192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07B10A5-B28C-489F-8E92-AF0EABB97EFB}">
      <dsp:nvSpPr>
        <dsp:cNvPr id="0" name=""/>
        <dsp:cNvSpPr/>
      </dsp:nvSpPr>
      <dsp:spPr>
        <a:xfrm>
          <a:off x="2448458" y="1929716"/>
          <a:ext cx="820743" cy="533483"/>
        </a:xfrm>
        <a:prstGeom prst="roundRect">
          <a:avLst/>
        </a:prstGeom>
        <a:gradFill rotWithShape="0">
          <a:gsLst>
            <a:gs pos="0">
              <a:schemeClr val="accent1">
                <a:shade val="50000"/>
                <a:hueOff val="308536"/>
                <a:satOff val="9293"/>
                <a:lumOff val="33017"/>
                <a:alphaOff val="0"/>
                <a:lumMod val="110000"/>
                <a:satMod val="105000"/>
                <a:tint val="67000"/>
              </a:schemeClr>
            </a:gs>
            <a:gs pos="50000">
              <a:schemeClr val="accent1">
                <a:shade val="50000"/>
                <a:hueOff val="308536"/>
                <a:satOff val="9293"/>
                <a:lumOff val="33017"/>
                <a:alphaOff val="0"/>
                <a:lumMod val="105000"/>
                <a:satMod val="103000"/>
                <a:tint val="73000"/>
              </a:schemeClr>
            </a:gs>
            <a:gs pos="100000">
              <a:schemeClr val="accent1">
                <a:shade val="50000"/>
                <a:hueOff val="308536"/>
                <a:satOff val="9293"/>
                <a:lumOff val="330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Proceed with Dev</a:t>
          </a:r>
          <a:endParaRPr lang="en-US" sz="800" kern="1200" dirty="0"/>
        </a:p>
      </dsp:txBody>
      <dsp:txXfrm>
        <a:off x="2474500" y="1955758"/>
        <a:ext cx="768659" cy="481399"/>
      </dsp:txXfrm>
    </dsp:sp>
    <dsp:sp modelId="{401640CE-6402-4FDE-AD9E-A3D5FAD93D19}">
      <dsp:nvSpPr>
        <dsp:cNvPr id="0" name=""/>
        <dsp:cNvSpPr/>
      </dsp:nvSpPr>
      <dsp:spPr>
        <a:xfrm>
          <a:off x="1166242" y="268037"/>
          <a:ext cx="2132010" cy="2132010"/>
        </a:xfrm>
        <a:custGeom>
          <a:avLst/>
          <a:gdLst/>
          <a:ahLst/>
          <a:cxnLst/>
          <a:rect l="0" t="0" r="0" b="0"/>
          <a:pathLst>
            <a:path>
              <a:moveTo>
                <a:pt x="1196910" y="2123942"/>
              </a:moveTo>
              <a:arcTo wR="1066005" hR="1066005" stAng="4976776" swAng="846447"/>
            </a:path>
          </a:pathLst>
        </a:custGeom>
        <a:noFill/>
        <a:ln w="6350" cap="flat" cmpd="sng" algn="ctr">
          <a:solidFill>
            <a:schemeClr val="accent1">
              <a:shade val="90000"/>
              <a:hueOff val="324732"/>
              <a:satOff val="-773"/>
              <a:lumOff val="2385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E95C444-448F-438A-827C-720A9BAC1DE3}">
      <dsp:nvSpPr>
        <dsp:cNvPr id="0" name=""/>
        <dsp:cNvSpPr/>
      </dsp:nvSpPr>
      <dsp:spPr>
        <a:xfrm>
          <a:off x="1195294" y="1929716"/>
          <a:ext cx="820743" cy="533483"/>
        </a:xfrm>
        <a:prstGeom prst="roundRect">
          <a:avLst/>
        </a:prstGeom>
        <a:gradFill rotWithShape="0">
          <a:gsLst>
            <a:gs pos="0">
              <a:schemeClr val="accent1">
                <a:shade val="50000"/>
                <a:hueOff val="308536"/>
                <a:satOff val="9293"/>
                <a:lumOff val="33017"/>
                <a:alphaOff val="0"/>
                <a:lumMod val="110000"/>
                <a:satMod val="105000"/>
                <a:tint val="67000"/>
              </a:schemeClr>
            </a:gs>
            <a:gs pos="50000">
              <a:schemeClr val="accent1">
                <a:shade val="50000"/>
                <a:hueOff val="308536"/>
                <a:satOff val="9293"/>
                <a:lumOff val="33017"/>
                <a:alphaOff val="0"/>
                <a:lumMod val="105000"/>
                <a:satMod val="103000"/>
                <a:tint val="73000"/>
              </a:schemeClr>
            </a:gs>
            <a:gs pos="100000">
              <a:schemeClr val="accent1">
                <a:shade val="50000"/>
                <a:hueOff val="308536"/>
                <a:satOff val="9293"/>
                <a:lumOff val="330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Approval to Triage</a:t>
          </a:r>
        </a:p>
      </dsp:txBody>
      <dsp:txXfrm>
        <a:off x="1221336" y="1955758"/>
        <a:ext cx="768659" cy="481399"/>
      </dsp:txXfrm>
    </dsp:sp>
    <dsp:sp modelId="{78A9DFD1-E858-4A2C-9CA0-D4EE94F40743}">
      <dsp:nvSpPr>
        <dsp:cNvPr id="0" name=""/>
        <dsp:cNvSpPr/>
      </dsp:nvSpPr>
      <dsp:spPr>
        <a:xfrm>
          <a:off x="1166242" y="268037"/>
          <a:ext cx="2132010" cy="2132010"/>
        </a:xfrm>
        <a:custGeom>
          <a:avLst/>
          <a:gdLst/>
          <a:ahLst/>
          <a:cxnLst/>
          <a:rect l="0" t="0" r="0" b="0"/>
          <a:pathLst>
            <a:path>
              <a:moveTo>
                <a:pt x="113125" y="1543904"/>
              </a:moveTo>
              <a:arcTo wR="1066005" hR="1066005" stAng="9201887" swAng="1360116"/>
            </a:path>
          </a:pathLst>
        </a:custGeom>
        <a:noFill/>
        <a:ln w="6350" cap="flat" cmpd="sng" algn="ctr">
          <a:solidFill>
            <a:schemeClr val="accent1">
              <a:shade val="90000"/>
              <a:hueOff val="324732"/>
              <a:satOff val="-773"/>
              <a:lumOff val="2385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C7A3414-0DFA-4950-8817-979AA5907A7C}">
      <dsp:nvSpPr>
        <dsp:cNvPr id="0" name=""/>
        <dsp:cNvSpPr/>
      </dsp:nvSpPr>
      <dsp:spPr>
        <a:xfrm>
          <a:off x="808045" y="737886"/>
          <a:ext cx="820743" cy="533483"/>
        </a:xfrm>
        <a:prstGeom prst="roundRect">
          <a:avLst/>
        </a:prstGeom>
        <a:gradFill rotWithShape="0">
          <a:gsLst>
            <a:gs pos="0">
              <a:schemeClr val="accent1">
                <a:shade val="50000"/>
                <a:hueOff val="154268"/>
                <a:satOff val="4646"/>
                <a:lumOff val="16508"/>
                <a:alphaOff val="0"/>
                <a:lumMod val="110000"/>
                <a:satMod val="105000"/>
                <a:tint val="67000"/>
              </a:schemeClr>
            </a:gs>
            <a:gs pos="50000">
              <a:schemeClr val="accent1">
                <a:shade val="50000"/>
                <a:hueOff val="154268"/>
                <a:satOff val="4646"/>
                <a:lumOff val="16508"/>
                <a:alphaOff val="0"/>
                <a:lumMod val="105000"/>
                <a:satMod val="103000"/>
                <a:tint val="73000"/>
              </a:schemeClr>
            </a:gs>
            <a:gs pos="100000">
              <a:schemeClr val="accent1">
                <a:shade val="50000"/>
                <a:hueOff val="154268"/>
                <a:satOff val="4646"/>
                <a:lumOff val="165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Deep Dive Workshop</a:t>
          </a:r>
        </a:p>
      </dsp:txBody>
      <dsp:txXfrm>
        <a:off x="834087" y="763928"/>
        <a:ext cx="768659" cy="481399"/>
      </dsp:txXfrm>
    </dsp:sp>
    <dsp:sp modelId="{CF7E73A9-CFBD-4F34-AC8A-55B3054B4830}">
      <dsp:nvSpPr>
        <dsp:cNvPr id="0" name=""/>
        <dsp:cNvSpPr/>
      </dsp:nvSpPr>
      <dsp:spPr>
        <a:xfrm>
          <a:off x="1166242" y="268037"/>
          <a:ext cx="2132010" cy="2132010"/>
        </a:xfrm>
        <a:custGeom>
          <a:avLst/>
          <a:gdLst/>
          <a:ahLst/>
          <a:cxnLst/>
          <a:rect l="0" t="0" r="0" b="0"/>
          <a:pathLst>
            <a:path>
              <a:moveTo>
                <a:pt x="256383" y="372549"/>
              </a:moveTo>
              <a:arcTo wR="1066005" hR="1066005" stAng="13234839" swAng="1212043"/>
            </a:path>
          </a:pathLst>
        </a:custGeom>
        <a:noFill/>
        <a:ln w="6350" cap="flat" cmpd="sng" algn="ctr">
          <a:solidFill>
            <a:schemeClr val="accent1">
              <a:shade val="90000"/>
              <a:hueOff val="162366"/>
              <a:satOff val="-386"/>
              <a:lumOff val="1192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B9926-9E0E-4CB3-8AFD-A71C8F183AE0}">
      <dsp:nvSpPr>
        <dsp:cNvPr id="0" name=""/>
        <dsp:cNvSpPr/>
      </dsp:nvSpPr>
      <dsp:spPr>
        <a:xfrm>
          <a:off x="6726" y="28903"/>
          <a:ext cx="1517599" cy="907200"/>
        </a:xfrm>
        <a:prstGeom prst="roundRect">
          <a:avLst>
            <a:gd name="adj" fmla="val 10000"/>
          </a:avLst>
        </a:prstGeom>
        <a:gradFill rotWithShape="0">
          <a:gsLst>
            <a:gs pos="0">
              <a:schemeClr val="accent1">
                <a:shade val="50000"/>
                <a:hueOff val="0"/>
                <a:satOff val="0"/>
                <a:lumOff val="0"/>
                <a:alphaOff val="0"/>
                <a:lumMod val="110000"/>
                <a:satMod val="105000"/>
                <a:tint val="67000"/>
              </a:schemeClr>
            </a:gs>
            <a:gs pos="50000">
              <a:schemeClr val="accent1">
                <a:shade val="50000"/>
                <a:hueOff val="0"/>
                <a:satOff val="0"/>
                <a:lumOff val="0"/>
                <a:alphaOff val="0"/>
                <a:lumMod val="105000"/>
                <a:satMod val="103000"/>
                <a:tint val="73000"/>
              </a:schemeClr>
            </a:gs>
            <a:gs pos="100000">
              <a:schemeClr val="accent1">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b="0" i="0" kern="1200" dirty="0">
              <a:latin typeface="Segoe UI" panose="020B0502040204020203" pitchFamily="34" charset="0"/>
              <a:cs typeface="Segoe UI" panose="020B0502040204020203" pitchFamily="34" charset="0"/>
            </a:rPr>
            <a:t>Business Process</a:t>
          </a:r>
        </a:p>
      </dsp:txBody>
      <dsp:txXfrm>
        <a:off x="6726" y="28903"/>
        <a:ext cx="1517599" cy="604800"/>
      </dsp:txXfrm>
    </dsp:sp>
    <dsp:sp modelId="{2066BF32-EA8B-4970-9A71-EE9B518370F4}">
      <dsp:nvSpPr>
        <dsp:cNvPr id="0" name=""/>
        <dsp:cNvSpPr/>
      </dsp:nvSpPr>
      <dsp:spPr>
        <a:xfrm>
          <a:off x="317559" y="633703"/>
          <a:ext cx="1517599" cy="1209600"/>
        </a:xfrm>
        <a:prstGeom prst="roundRect">
          <a:avLst>
            <a:gd name="adj" fmla="val 10000"/>
          </a:avLst>
        </a:prstGeom>
        <a:solidFill>
          <a:schemeClr val="lt1">
            <a:alpha val="90000"/>
            <a:hueOff val="0"/>
            <a:satOff val="0"/>
            <a:lumOff val="0"/>
            <a:alphaOff val="0"/>
          </a:schemeClr>
        </a:solidFill>
        <a:ln w="3810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b="0" i="0" kern="1200" dirty="0">
              <a:latin typeface="Segoe UI" panose="020B0502040204020203" pitchFamily="34" charset="0"/>
              <a:cs typeface="Segoe UI" panose="020B0502040204020203" pitchFamily="34" charset="0"/>
            </a:rPr>
            <a:t>In scope process areas</a:t>
          </a:r>
        </a:p>
      </dsp:txBody>
      <dsp:txXfrm>
        <a:off x="352987" y="669131"/>
        <a:ext cx="1446743" cy="1138744"/>
      </dsp:txXfrm>
    </dsp:sp>
    <dsp:sp modelId="{A19FD960-F9EC-46E2-92EE-91D8E19F7023}">
      <dsp:nvSpPr>
        <dsp:cNvPr id="0" name=""/>
        <dsp:cNvSpPr/>
      </dsp:nvSpPr>
      <dsp:spPr>
        <a:xfrm rot="21598431">
          <a:off x="1756334" y="141820"/>
          <a:ext cx="491859" cy="377838"/>
        </a:xfrm>
        <a:prstGeom prst="rightArrow">
          <a:avLst>
            <a:gd name="adj1" fmla="val 60000"/>
            <a:gd name="adj2" fmla="val 50000"/>
          </a:avLst>
        </a:prstGeom>
        <a:gradFill rotWithShape="0">
          <a:gsLst>
            <a:gs pos="0">
              <a:schemeClr val="accent1">
                <a:shade val="90000"/>
                <a:hueOff val="0"/>
                <a:satOff val="0"/>
                <a:lumOff val="0"/>
                <a:alphaOff val="0"/>
                <a:lumMod val="110000"/>
                <a:satMod val="105000"/>
                <a:tint val="67000"/>
              </a:schemeClr>
            </a:gs>
            <a:gs pos="50000">
              <a:schemeClr val="accent1">
                <a:shade val="90000"/>
                <a:hueOff val="0"/>
                <a:satOff val="0"/>
                <a:lumOff val="0"/>
                <a:alphaOff val="0"/>
                <a:lumMod val="105000"/>
                <a:satMod val="103000"/>
                <a:tint val="73000"/>
              </a:schemeClr>
            </a:gs>
            <a:gs pos="100000">
              <a:schemeClr val="accent1">
                <a:shade val="9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756334" y="217414"/>
        <a:ext cx="378508" cy="226702"/>
      </dsp:txXfrm>
    </dsp:sp>
    <dsp:sp modelId="{170E210D-6105-47AA-9F64-44B8E70E2345}">
      <dsp:nvSpPr>
        <dsp:cNvPr id="0" name=""/>
        <dsp:cNvSpPr/>
      </dsp:nvSpPr>
      <dsp:spPr>
        <a:xfrm>
          <a:off x="2452361" y="27788"/>
          <a:ext cx="1517599" cy="907200"/>
        </a:xfrm>
        <a:prstGeom prst="roundRect">
          <a:avLst>
            <a:gd name="adj" fmla="val 10000"/>
          </a:avLst>
        </a:prstGeom>
        <a:gradFill rotWithShape="0">
          <a:gsLst>
            <a:gs pos="0">
              <a:schemeClr val="accent1">
                <a:shade val="50000"/>
                <a:hueOff val="154268"/>
                <a:satOff val="4646"/>
                <a:lumOff val="16508"/>
                <a:alphaOff val="0"/>
                <a:lumMod val="110000"/>
                <a:satMod val="105000"/>
                <a:tint val="67000"/>
              </a:schemeClr>
            </a:gs>
            <a:gs pos="50000">
              <a:schemeClr val="accent1">
                <a:shade val="50000"/>
                <a:hueOff val="154268"/>
                <a:satOff val="4646"/>
                <a:lumOff val="16508"/>
                <a:alphaOff val="0"/>
                <a:lumMod val="105000"/>
                <a:satMod val="103000"/>
                <a:tint val="73000"/>
              </a:schemeClr>
            </a:gs>
            <a:gs pos="100000">
              <a:schemeClr val="accent1">
                <a:shade val="50000"/>
                <a:hueOff val="154268"/>
                <a:satOff val="4646"/>
                <a:lumOff val="165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b="0" i="0" kern="1200" dirty="0">
              <a:latin typeface="Segoe UI" panose="020B0502040204020203" pitchFamily="34" charset="0"/>
              <a:cs typeface="Segoe UI" panose="020B0502040204020203" pitchFamily="34" charset="0"/>
            </a:rPr>
            <a:t>Requirements</a:t>
          </a:r>
        </a:p>
      </dsp:txBody>
      <dsp:txXfrm>
        <a:off x="2452361" y="27788"/>
        <a:ext cx="1517599" cy="604800"/>
      </dsp:txXfrm>
    </dsp:sp>
    <dsp:sp modelId="{8B9B0E40-70B1-4D9D-B0C5-ABE1BB2BC912}">
      <dsp:nvSpPr>
        <dsp:cNvPr id="0" name=""/>
        <dsp:cNvSpPr/>
      </dsp:nvSpPr>
      <dsp:spPr>
        <a:xfrm>
          <a:off x="2755410" y="633703"/>
          <a:ext cx="1517599" cy="1209600"/>
        </a:xfrm>
        <a:prstGeom prst="roundRect">
          <a:avLst>
            <a:gd name="adj" fmla="val 10000"/>
          </a:avLst>
        </a:prstGeom>
        <a:solidFill>
          <a:schemeClr val="lt1">
            <a:alpha val="90000"/>
            <a:hueOff val="0"/>
            <a:satOff val="0"/>
            <a:lumOff val="0"/>
            <a:alphaOff val="0"/>
          </a:schemeClr>
        </a:solidFill>
        <a:ln w="3810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b="0" i="0" kern="1200" dirty="0">
              <a:latin typeface="Segoe UI" panose="020B0502040204020203" pitchFamily="34" charset="0"/>
              <a:cs typeface="Segoe UI" panose="020B0502040204020203" pitchFamily="34" charset="0"/>
            </a:rPr>
            <a:t>What does the system need to do</a:t>
          </a:r>
        </a:p>
      </dsp:txBody>
      <dsp:txXfrm>
        <a:off x="2790838" y="669131"/>
        <a:ext cx="1446743" cy="1138744"/>
      </dsp:txXfrm>
    </dsp:sp>
    <dsp:sp modelId="{20D9A973-20FE-4B9D-A1BE-4E7BF6B773BF}">
      <dsp:nvSpPr>
        <dsp:cNvPr id="0" name=""/>
        <dsp:cNvSpPr/>
      </dsp:nvSpPr>
      <dsp:spPr>
        <a:xfrm rot="21589792">
          <a:off x="4201605" y="137598"/>
          <a:ext cx="491089" cy="377838"/>
        </a:xfrm>
        <a:prstGeom prst="rightArrow">
          <a:avLst>
            <a:gd name="adj1" fmla="val 60000"/>
            <a:gd name="adj2" fmla="val 50000"/>
          </a:avLst>
        </a:prstGeom>
        <a:gradFill rotWithShape="0">
          <a:gsLst>
            <a:gs pos="0">
              <a:schemeClr val="accent1">
                <a:shade val="90000"/>
                <a:hueOff val="202957"/>
                <a:satOff val="-483"/>
                <a:lumOff val="14906"/>
                <a:alphaOff val="0"/>
                <a:lumMod val="110000"/>
                <a:satMod val="105000"/>
                <a:tint val="67000"/>
              </a:schemeClr>
            </a:gs>
            <a:gs pos="50000">
              <a:schemeClr val="accent1">
                <a:shade val="90000"/>
                <a:hueOff val="202957"/>
                <a:satOff val="-483"/>
                <a:lumOff val="14906"/>
                <a:alphaOff val="0"/>
                <a:lumMod val="105000"/>
                <a:satMod val="103000"/>
                <a:tint val="73000"/>
              </a:schemeClr>
            </a:gs>
            <a:gs pos="100000">
              <a:schemeClr val="accent1">
                <a:shade val="90000"/>
                <a:hueOff val="202957"/>
                <a:satOff val="-483"/>
                <a:lumOff val="1490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201605" y="213334"/>
        <a:ext cx="377738" cy="226702"/>
      </dsp:txXfrm>
    </dsp:sp>
    <dsp:sp modelId="{85B2890C-288D-4262-A9F2-5CC4D7EDCCDE}">
      <dsp:nvSpPr>
        <dsp:cNvPr id="0" name=""/>
        <dsp:cNvSpPr/>
      </dsp:nvSpPr>
      <dsp:spPr>
        <a:xfrm>
          <a:off x="4896540" y="20530"/>
          <a:ext cx="1517599" cy="907200"/>
        </a:xfrm>
        <a:prstGeom prst="roundRect">
          <a:avLst>
            <a:gd name="adj" fmla="val 10000"/>
          </a:avLst>
        </a:prstGeom>
        <a:gradFill rotWithShape="0">
          <a:gsLst>
            <a:gs pos="0">
              <a:schemeClr val="accent1">
                <a:shade val="50000"/>
                <a:hueOff val="308536"/>
                <a:satOff val="9293"/>
                <a:lumOff val="33017"/>
                <a:alphaOff val="0"/>
                <a:lumMod val="110000"/>
                <a:satMod val="105000"/>
                <a:tint val="67000"/>
              </a:schemeClr>
            </a:gs>
            <a:gs pos="50000">
              <a:schemeClr val="accent1">
                <a:shade val="50000"/>
                <a:hueOff val="308536"/>
                <a:satOff val="9293"/>
                <a:lumOff val="33017"/>
                <a:alphaOff val="0"/>
                <a:lumMod val="105000"/>
                <a:satMod val="103000"/>
                <a:tint val="73000"/>
              </a:schemeClr>
            </a:gs>
            <a:gs pos="100000">
              <a:schemeClr val="accent1">
                <a:shade val="50000"/>
                <a:hueOff val="308536"/>
                <a:satOff val="9293"/>
                <a:lumOff val="330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b="0" i="0" kern="1200" dirty="0">
              <a:latin typeface="Segoe UI" panose="020B0502040204020203" pitchFamily="34" charset="0"/>
              <a:cs typeface="Segoe UI" panose="020B0502040204020203" pitchFamily="34" charset="0"/>
            </a:rPr>
            <a:t>Fit or Gap</a:t>
          </a:r>
        </a:p>
      </dsp:txBody>
      <dsp:txXfrm>
        <a:off x="4896540" y="20530"/>
        <a:ext cx="1517599" cy="604800"/>
      </dsp:txXfrm>
    </dsp:sp>
    <dsp:sp modelId="{3FBF9F05-43B8-46E7-8F3B-1DF4EBB5C5B4}">
      <dsp:nvSpPr>
        <dsp:cNvPr id="0" name=""/>
        <dsp:cNvSpPr/>
      </dsp:nvSpPr>
      <dsp:spPr>
        <a:xfrm>
          <a:off x="5193260" y="633703"/>
          <a:ext cx="1517599" cy="1209600"/>
        </a:xfrm>
        <a:prstGeom prst="roundRect">
          <a:avLst>
            <a:gd name="adj" fmla="val 10000"/>
          </a:avLst>
        </a:prstGeom>
        <a:solidFill>
          <a:schemeClr val="lt1">
            <a:alpha val="90000"/>
            <a:hueOff val="0"/>
            <a:satOff val="0"/>
            <a:lumOff val="0"/>
            <a:alphaOff val="0"/>
          </a:schemeClr>
        </a:solidFill>
        <a:ln w="3810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b="0" i="0" kern="1200" dirty="0">
              <a:latin typeface="Segoe UI" panose="020B0502040204020203" pitchFamily="34" charset="0"/>
              <a:cs typeface="Segoe UI" panose="020B0502040204020203" pitchFamily="34" charset="0"/>
            </a:rPr>
            <a:t>Configuration or Define Change required</a:t>
          </a:r>
        </a:p>
        <a:p>
          <a:pPr marL="114300" lvl="1" indent="-114300" algn="l" defTabSz="533400">
            <a:lnSpc>
              <a:spcPct val="90000"/>
            </a:lnSpc>
            <a:spcBef>
              <a:spcPct val="0"/>
            </a:spcBef>
            <a:spcAft>
              <a:spcPct val="15000"/>
            </a:spcAft>
            <a:buChar char="•"/>
          </a:pPr>
          <a:r>
            <a:rPr lang="en-US" sz="1200" b="0" i="0" kern="1200" dirty="0">
              <a:latin typeface="Segoe UI" panose="020B0502040204020203" pitchFamily="34" charset="0"/>
              <a:cs typeface="Segoe UI" panose="020B0502040204020203" pitchFamily="34" charset="0"/>
            </a:rPr>
            <a:t>Solution Architecture</a:t>
          </a:r>
        </a:p>
      </dsp:txBody>
      <dsp:txXfrm>
        <a:off x="5228688" y="669131"/>
        <a:ext cx="1446743" cy="1138744"/>
      </dsp:txXfrm>
    </dsp:sp>
    <dsp:sp modelId="{B93C8C12-B42B-42C3-B411-BE26E2C9432D}">
      <dsp:nvSpPr>
        <dsp:cNvPr id="0" name=""/>
        <dsp:cNvSpPr/>
      </dsp:nvSpPr>
      <dsp:spPr>
        <a:xfrm rot="21600000">
          <a:off x="6640673" y="138244"/>
          <a:ext cx="480255" cy="377838"/>
        </a:xfrm>
        <a:prstGeom prst="rightArrow">
          <a:avLst>
            <a:gd name="adj1" fmla="val 60000"/>
            <a:gd name="adj2" fmla="val 50000"/>
          </a:avLst>
        </a:prstGeom>
        <a:gradFill rotWithShape="0">
          <a:gsLst>
            <a:gs pos="0">
              <a:schemeClr val="accent1">
                <a:shade val="90000"/>
                <a:hueOff val="405915"/>
                <a:satOff val="-966"/>
                <a:lumOff val="29812"/>
                <a:alphaOff val="0"/>
                <a:lumMod val="110000"/>
                <a:satMod val="105000"/>
                <a:tint val="67000"/>
              </a:schemeClr>
            </a:gs>
            <a:gs pos="50000">
              <a:schemeClr val="accent1">
                <a:shade val="90000"/>
                <a:hueOff val="405915"/>
                <a:satOff val="-966"/>
                <a:lumOff val="29812"/>
                <a:alphaOff val="0"/>
                <a:lumMod val="105000"/>
                <a:satMod val="103000"/>
                <a:tint val="73000"/>
              </a:schemeClr>
            </a:gs>
            <a:gs pos="100000">
              <a:schemeClr val="accent1">
                <a:shade val="90000"/>
                <a:hueOff val="405915"/>
                <a:satOff val="-966"/>
                <a:lumOff val="2981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21600000">
        <a:off x="6640673" y="213812"/>
        <a:ext cx="366904" cy="226702"/>
      </dsp:txXfrm>
    </dsp:sp>
    <dsp:sp modelId="{B6F029AA-0233-422F-94D9-55804F5F7AEB}">
      <dsp:nvSpPr>
        <dsp:cNvPr id="0" name=""/>
        <dsp:cNvSpPr/>
      </dsp:nvSpPr>
      <dsp:spPr>
        <a:xfrm>
          <a:off x="7320277" y="28903"/>
          <a:ext cx="1517599" cy="907200"/>
        </a:xfrm>
        <a:prstGeom prst="roundRect">
          <a:avLst>
            <a:gd name="adj" fmla="val 10000"/>
          </a:avLst>
        </a:prstGeom>
        <a:gradFill rotWithShape="0">
          <a:gsLst>
            <a:gs pos="0">
              <a:schemeClr val="accent1">
                <a:shade val="50000"/>
                <a:hueOff val="308536"/>
                <a:satOff val="9293"/>
                <a:lumOff val="33017"/>
                <a:alphaOff val="0"/>
                <a:lumMod val="110000"/>
                <a:satMod val="105000"/>
                <a:tint val="67000"/>
              </a:schemeClr>
            </a:gs>
            <a:gs pos="50000">
              <a:schemeClr val="accent1">
                <a:shade val="50000"/>
                <a:hueOff val="308536"/>
                <a:satOff val="9293"/>
                <a:lumOff val="33017"/>
                <a:alphaOff val="0"/>
                <a:lumMod val="105000"/>
                <a:satMod val="103000"/>
                <a:tint val="73000"/>
              </a:schemeClr>
            </a:gs>
            <a:gs pos="100000">
              <a:schemeClr val="accent1">
                <a:shade val="50000"/>
                <a:hueOff val="308536"/>
                <a:satOff val="9293"/>
                <a:lumOff val="330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b="0" i="0" kern="1200" dirty="0">
              <a:latin typeface="Segoe UI" panose="020B0502040204020203" pitchFamily="34" charset="0"/>
              <a:cs typeface="Segoe UI" panose="020B0502040204020203" pitchFamily="34" charset="0"/>
            </a:rPr>
            <a:t>Design/Configure solution</a:t>
          </a:r>
        </a:p>
      </dsp:txBody>
      <dsp:txXfrm>
        <a:off x="7320277" y="28903"/>
        <a:ext cx="1517599" cy="604800"/>
      </dsp:txXfrm>
    </dsp:sp>
    <dsp:sp modelId="{46EC136F-9164-4C6C-86E8-7E3FC68F2DA7}">
      <dsp:nvSpPr>
        <dsp:cNvPr id="0" name=""/>
        <dsp:cNvSpPr/>
      </dsp:nvSpPr>
      <dsp:spPr>
        <a:xfrm>
          <a:off x="7631111" y="633703"/>
          <a:ext cx="1517599" cy="1209600"/>
        </a:xfrm>
        <a:prstGeom prst="roundRect">
          <a:avLst>
            <a:gd name="adj" fmla="val 10000"/>
          </a:avLst>
        </a:prstGeom>
        <a:solidFill>
          <a:schemeClr val="lt1">
            <a:alpha val="90000"/>
            <a:hueOff val="0"/>
            <a:satOff val="0"/>
            <a:lumOff val="0"/>
            <a:alphaOff val="0"/>
          </a:schemeClr>
        </a:solidFill>
        <a:ln w="3810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b="0" i="0" kern="1200" dirty="0">
              <a:latin typeface="Segoe UI" panose="020B0502040204020203" pitchFamily="34" charset="0"/>
              <a:cs typeface="Segoe UI" panose="020B0502040204020203" pitchFamily="34" charset="0"/>
            </a:rPr>
            <a:t>Configuration and Deploying of Approved modifications</a:t>
          </a:r>
        </a:p>
      </dsp:txBody>
      <dsp:txXfrm>
        <a:off x="7666539" y="669131"/>
        <a:ext cx="1446743" cy="1138744"/>
      </dsp:txXfrm>
    </dsp:sp>
    <dsp:sp modelId="{9A8D3E0E-58ED-4AEC-BCCA-247E0E14FBB3}">
      <dsp:nvSpPr>
        <dsp:cNvPr id="0" name=""/>
        <dsp:cNvSpPr/>
      </dsp:nvSpPr>
      <dsp:spPr>
        <a:xfrm>
          <a:off x="9067940" y="142384"/>
          <a:ext cx="487732" cy="377838"/>
        </a:xfrm>
        <a:prstGeom prst="rightArrow">
          <a:avLst>
            <a:gd name="adj1" fmla="val 60000"/>
            <a:gd name="adj2" fmla="val 50000"/>
          </a:avLst>
        </a:prstGeom>
        <a:gradFill rotWithShape="0">
          <a:gsLst>
            <a:gs pos="0">
              <a:schemeClr val="accent1">
                <a:shade val="90000"/>
                <a:hueOff val="202957"/>
                <a:satOff val="-483"/>
                <a:lumOff val="14906"/>
                <a:alphaOff val="0"/>
                <a:lumMod val="110000"/>
                <a:satMod val="105000"/>
                <a:tint val="67000"/>
              </a:schemeClr>
            </a:gs>
            <a:gs pos="50000">
              <a:schemeClr val="accent1">
                <a:shade val="90000"/>
                <a:hueOff val="202957"/>
                <a:satOff val="-483"/>
                <a:lumOff val="14906"/>
                <a:alphaOff val="0"/>
                <a:lumMod val="105000"/>
                <a:satMod val="103000"/>
                <a:tint val="73000"/>
              </a:schemeClr>
            </a:gs>
            <a:gs pos="100000">
              <a:schemeClr val="accent1">
                <a:shade val="90000"/>
                <a:hueOff val="202957"/>
                <a:satOff val="-483"/>
                <a:lumOff val="1490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9067940" y="217952"/>
        <a:ext cx="374381" cy="226702"/>
      </dsp:txXfrm>
    </dsp:sp>
    <dsp:sp modelId="{4DAECAD0-55F0-4D3D-9FBF-4FAB8DA84C4A}">
      <dsp:nvSpPr>
        <dsp:cNvPr id="0" name=""/>
        <dsp:cNvSpPr/>
      </dsp:nvSpPr>
      <dsp:spPr>
        <a:xfrm>
          <a:off x="9758128" y="28903"/>
          <a:ext cx="1517599" cy="907200"/>
        </a:xfrm>
        <a:prstGeom prst="roundRect">
          <a:avLst>
            <a:gd name="adj" fmla="val 10000"/>
          </a:avLst>
        </a:prstGeom>
        <a:gradFill rotWithShape="0">
          <a:gsLst>
            <a:gs pos="0">
              <a:schemeClr val="accent1">
                <a:shade val="50000"/>
                <a:hueOff val="154268"/>
                <a:satOff val="4646"/>
                <a:lumOff val="16508"/>
                <a:alphaOff val="0"/>
                <a:lumMod val="110000"/>
                <a:satMod val="105000"/>
                <a:tint val="67000"/>
              </a:schemeClr>
            </a:gs>
            <a:gs pos="50000">
              <a:schemeClr val="accent1">
                <a:shade val="50000"/>
                <a:hueOff val="154268"/>
                <a:satOff val="4646"/>
                <a:lumOff val="16508"/>
                <a:alphaOff val="0"/>
                <a:lumMod val="105000"/>
                <a:satMod val="103000"/>
                <a:tint val="73000"/>
              </a:schemeClr>
            </a:gs>
            <a:gs pos="100000">
              <a:schemeClr val="accent1">
                <a:shade val="50000"/>
                <a:hueOff val="154268"/>
                <a:satOff val="4646"/>
                <a:lumOff val="165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b="0" i="0" kern="1200" dirty="0">
              <a:latin typeface="Segoe UI" panose="020B0502040204020203" pitchFamily="34" charset="0"/>
              <a:cs typeface="Segoe UI" panose="020B0502040204020203" pitchFamily="34" charset="0"/>
            </a:rPr>
            <a:t>Testing</a:t>
          </a:r>
        </a:p>
      </dsp:txBody>
      <dsp:txXfrm>
        <a:off x="9758128" y="28903"/>
        <a:ext cx="1517599" cy="604800"/>
      </dsp:txXfrm>
    </dsp:sp>
    <dsp:sp modelId="{9F09C665-7362-46E1-8E13-437B309DAB00}">
      <dsp:nvSpPr>
        <dsp:cNvPr id="0" name=""/>
        <dsp:cNvSpPr/>
      </dsp:nvSpPr>
      <dsp:spPr>
        <a:xfrm>
          <a:off x="10068961" y="633703"/>
          <a:ext cx="1517599" cy="1209600"/>
        </a:xfrm>
        <a:prstGeom prst="roundRect">
          <a:avLst>
            <a:gd name="adj" fmla="val 10000"/>
          </a:avLst>
        </a:prstGeom>
        <a:solidFill>
          <a:schemeClr val="lt1">
            <a:alpha val="90000"/>
            <a:hueOff val="0"/>
            <a:satOff val="0"/>
            <a:lumOff val="0"/>
            <a:alphaOff val="0"/>
          </a:schemeClr>
        </a:solidFill>
        <a:ln w="38100" cap="flat" cmpd="sng" algn="ctr">
          <a:solidFill>
            <a:srgbClr val="943267"/>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b="1" i="0" kern="1200" dirty="0">
              <a:latin typeface="Segoe UI" panose="020B0502040204020203" pitchFamily="34" charset="0"/>
              <a:cs typeface="Segoe UI" panose="020B0502040204020203" pitchFamily="34" charset="0"/>
            </a:rPr>
            <a:t>Series of Different test suites</a:t>
          </a:r>
        </a:p>
      </dsp:txBody>
      <dsp:txXfrm>
        <a:off x="10104389" y="669131"/>
        <a:ext cx="1446743" cy="11387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DE2B9-A3F1-41ED-9015-668DDAC9BE7B}">
      <dsp:nvSpPr>
        <dsp:cNvPr id="0" name=""/>
        <dsp:cNvSpPr/>
      </dsp:nvSpPr>
      <dsp:spPr>
        <a:xfrm>
          <a:off x="1821876" y="1295"/>
          <a:ext cx="820743" cy="533483"/>
        </a:xfrm>
        <a:prstGeom prst="roundRect">
          <a:avLst/>
        </a:prstGeom>
        <a:gradFill rotWithShape="0">
          <a:gsLst>
            <a:gs pos="0">
              <a:schemeClr val="accent1">
                <a:shade val="50000"/>
                <a:hueOff val="0"/>
                <a:satOff val="0"/>
                <a:lumOff val="0"/>
                <a:alphaOff val="0"/>
                <a:lumMod val="110000"/>
                <a:satMod val="105000"/>
                <a:tint val="67000"/>
              </a:schemeClr>
            </a:gs>
            <a:gs pos="50000">
              <a:schemeClr val="accent1">
                <a:shade val="50000"/>
                <a:hueOff val="0"/>
                <a:satOff val="0"/>
                <a:lumOff val="0"/>
                <a:alphaOff val="0"/>
                <a:lumMod val="105000"/>
                <a:satMod val="103000"/>
                <a:tint val="73000"/>
              </a:schemeClr>
            </a:gs>
            <a:gs pos="100000">
              <a:schemeClr val="accent1">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Functional Design</a:t>
          </a:r>
        </a:p>
      </dsp:txBody>
      <dsp:txXfrm>
        <a:off x="1847918" y="27337"/>
        <a:ext cx="768659" cy="481399"/>
      </dsp:txXfrm>
    </dsp:sp>
    <dsp:sp modelId="{5B54219F-1D81-4FB0-BDC6-FC317F2ED698}">
      <dsp:nvSpPr>
        <dsp:cNvPr id="0" name=""/>
        <dsp:cNvSpPr/>
      </dsp:nvSpPr>
      <dsp:spPr>
        <a:xfrm>
          <a:off x="1130595" y="252398"/>
          <a:ext cx="2132010" cy="2132010"/>
        </a:xfrm>
        <a:custGeom>
          <a:avLst/>
          <a:gdLst/>
          <a:ahLst/>
          <a:cxnLst/>
          <a:rect l="0" t="0" r="0" b="0"/>
          <a:pathLst>
            <a:path>
              <a:moveTo>
                <a:pt x="1619829" y="155156"/>
              </a:moveTo>
              <a:arcTo wR="1066005" hR="1066005" stAng="18078055" swAng="1210090"/>
            </a:path>
          </a:pathLst>
        </a:custGeom>
        <a:noFill/>
        <a:ln w="635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1E76295-41B3-4EC9-A3A7-F4F485F2F7A3}">
      <dsp:nvSpPr>
        <dsp:cNvPr id="0" name=""/>
        <dsp:cNvSpPr/>
      </dsp:nvSpPr>
      <dsp:spPr>
        <a:xfrm>
          <a:off x="2818343" y="754077"/>
          <a:ext cx="820743" cy="533483"/>
        </a:xfrm>
        <a:prstGeom prst="roundRect">
          <a:avLst/>
        </a:prstGeom>
        <a:gradFill rotWithShape="0">
          <a:gsLst>
            <a:gs pos="0">
              <a:schemeClr val="accent1">
                <a:shade val="50000"/>
                <a:hueOff val="154268"/>
                <a:satOff val="4646"/>
                <a:lumOff val="16508"/>
                <a:alphaOff val="0"/>
                <a:lumMod val="110000"/>
                <a:satMod val="105000"/>
                <a:tint val="67000"/>
              </a:schemeClr>
            </a:gs>
            <a:gs pos="50000">
              <a:schemeClr val="accent1">
                <a:shade val="50000"/>
                <a:hueOff val="154268"/>
                <a:satOff val="4646"/>
                <a:lumOff val="16508"/>
                <a:alphaOff val="0"/>
                <a:lumMod val="105000"/>
                <a:satMod val="103000"/>
                <a:tint val="73000"/>
              </a:schemeClr>
            </a:gs>
            <a:gs pos="100000">
              <a:schemeClr val="accent1">
                <a:shade val="50000"/>
                <a:hueOff val="154268"/>
                <a:satOff val="4646"/>
                <a:lumOff val="165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Present Solution to Steering Committee</a:t>
          </a:r>
        </a:p>
      </dsp:txBody>
      <dsp:txXfrm>
        <a:off x="2844385" y="780119"/>
        <a:ext cx="768659" cy="481399"/>
      </dsp:txXfrm>
    </dsp:sp>
    <dsp:sp modelId="{C86DEB9D-4F85-4C0F-B0B0-37F5847D45F4}">
      <dsp:nvSpPr>
        <dsp:cNvPr id="0" name=""/>
        <dsp:cNvSpPr/>
      </dsp:nvSpPr>
      <dsp:spPr>
        <a:xfrm>
          <a:off x="1146513" y="298419"/>
          <a:ext cx="2132010" cy="2132010"/>
        </a:xfrm>
        <a:custGeom>
          <a:avLst/>
          <a:gdLst/>
          <a:ahLst/>
          <a:cxnLst/>
          <a:rect l="0" t="0" r="0" b="0"/>
          <a:pathLst>
            <a:path>
              <a:moveTo>
                <a:pt x="2130570" y="1121381"/>
              </a:moveTo>
              <a:arcTo wR="1066005" hR="1066005" stAng="21778663" swAng="1316089"/>
            </a:path>
          </a:pathLst>
        </a:custGeom>
        <a:noFill/>
        <a:ln w="6350" cap="flat" cmpd="sng" algn="ctr">
          <a:solidFill>
            <a:schemeClr val="accent1">
              <a:shade val="90000"/>
              <a:hueOff val="162366"/>
              <a:satOff val="-386"/>
              <a:lumOff val="1192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07B10A5-B28C-489F-8E92-AF0EABB97EFB}">
      <dsp:nvSpPr>
        <dsp:cNvPr id="0" name=""/>
        <dsp:cNvSpPr/>
      </dsp:nvSpPr>
      <dsp:spPr>
        <a:xfrm>
          <a:off x="2448458" y="1929716"/>
          <a:ext cx="820743" cy="533483"/>
        </a:xfrm>
        <a:prstGeom prst="roundRect">
          <a:avLst/>
        </a:prstGeom>
        <a:gradFill rotWithShape="0">
          <a:gsLst>
            <a:gs pos="0">
              <a:schemeClr val="accent1">
                <a:shade val="50000"/>
                <a:hueOff val="308536"/>
                <a:satOff val="9293"/>
                <a:lumOff val="33017"/>
                <a:alphaOff val="0"/>
                <a:lumMod val="110000"/>
                <a:satMod val="105000"/>
                <a:tint val="67000"/>
              </a:schemeClr>
            </a:gs>
            <a:gs pos="50000">
              <a:schemeClr val="accent1">
                <a:shade val="50000"/>
                <a:hueOff val="308536"/>
                <a:satOff val="9293"/>
                <a:lumOff val="33017"/>
                <a:alphaOff val="0"/>
                <a:lumMod val="105000"/>
                <a:satMod val="103000"/>
                <a:tint val="73000"/>
              </a:schemeClr>
            </a:gs>
            <a:gs pos="100000">
              <a:schemeClr val="accent1">
                <a:shade val="50000"/>
                <a:hueOff val="308536"/>
                <a:satOff val="9293"/>
                <a:lumOff val="330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Proceed with Dev</a:t>
          </a:r>
          <a:endParaRPr lang="en-US" sz="800" kern="1200" dirty="0"/>
        </a:p>
      </dsp:txBody>
      <dsp:txXfrm>
        <a:off x="2474500" y="1955758"/>
        <a:ext cx="768659" cy="481399"/>
      </dsp:txXfrm>
    </dsp:sp>
    <dsp:sp modelId="{401640CE-6402-4FDE-AD9E-A3D5FAD93D19}">
      <dsp:nvSpPr>
        <dsp:cNvPr id="0" name=""/>
        <dsp:cNvSpPr/>
      </dsp:nvSpPr>
      <dsp:spPr>
        <a:xfrm>
          <a:off x="1166242" y="268037"/>
          <a:ext cx="2132010" cy="2132010"/>
        </a:xfrm>
        <a:custGeom>
          <a:avLst/>
          <a:gdLst/>
          <a:ahLst/>
          <a:cxnLst/>
          <a:rect l="0" t="0" r="0" b="0"/>
          <a:pathLst>
            <a:path>
              <a:moveTo>
                <a:pt x="1196910" y="2123942"/>
              </a:moveTo>
              <a:arcTo wR="1066005" hR="1066005" stAng="4976776" swAng="846447"/>
            </a:path>
          </a:pathLst>
        </a:custGeom>
        <a:noFill/>
        <a:ln w="6350" cap="flat" cmpd="sng" algn="ctr">
          <a:solidFill>
            <a:schemeClr val="accent1">
              <a:shade val="90000"/>
              <a:hueOff val="324732"/>
              <a:satOff val="-773"/>
              <a:lumOff val="2385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E95C444-448F-438A-827C-720A9BAC1DE3}">
      <dsp:nvSpPr>
        <dsp:cNvPr id="0" name=""/>
        <dsp:cNvSpPr/>
      </dsp:nvSpPr>
      <dsp:spPr>
        <a:xfrm>
          <a:off x="1195294" y="1929716"/>
          <a:ext cx="820743" cy="533483"/>
        </a:xfrm>
        <a:prstGeom prst="roundRect">
          <a:avLst/>
        </a:prstGeom>
        <a:gradFill rotWithShape="0">
          <a:gsLst>
            <a:gs pos="0">
              <a:schemeClr val="accent1">
                <a:shade val="50000"/>
                <a:hueOff val="308536"/>
                <a:satOff val="9293"/>
                <a:lumOff val="33017"/>
                <a:alphaOff val="0"/>
                <a:lumMod val="110000"/>
                <a:satMod val="105000"/>
                <a:tint val="67000"/>
              </a:schemeClr>
            </a:gs>
            <a:gs pos="50000">
              <a:schemeClr val="accent1">
                <a:shade val="50000"/>
                <a:hueOff val="308536"/>
                <a:satOff val="9293"/>
                <a:lumOff val="33017"/>
                <a:alphaOff val="0"/>
                <a:lumMod val="105000"/>
                <a:satMod val="103000"/>
                <a:tint val="73000"/>
              </a:schemeClr>
            </a:gs>
            <a:gs pos="100000">
              <a:schemeClr val="accent1">
                <a:shade val="50000"/>
                <a:hueOff val="308536"/>
                <a:satOff val="9293"/>
                <a:lumOff val="330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Approval to Triage</a:t>
          </a:r>
        </a:p>
      </dsp:txBody>
      <dsp:txXfrm>
        <a:off x="1221336" y="1955758"/>
        <a:ext cx="768659" cy="481399"/>
      </dsp:txXfrm>
    </dsp:sp>
    <dsp:sp modelId="{78A9DFD1-E858-4A2C-9CA0-D4EE94F40743}">
      <dsp:nvSpPr>
        <dsp:cNvPr id="0" name=""/>
        <dsp:cNvSpPr/>
      </dsp:nvSpPr>
      <dsp:spPr>
        <a:xfrm>
          <a:off x="1166242" y="268037"/>
          <a:ext cx="2132010" cy="2132010"/>
        </a:xfrm>
        <a:custGeom>
          <a:avLst/>
          <a:gdLst/>
          <a:ahLst/>
          <a:cxnLst/>
          <a:rect l="0" t="0" r="0" b="0"/>
          <a:pathLst>
            <a:path>
              <a:moveTo>
                <a:pt x="113125" y="1543904"/>
              </a:moveTo>
              <a:arcTo wR="1066005" hR="1066005" stAng="9201887" swAng="1360116"/>
            </a:path>
          </a:pathLst>
        </a:custGeom>
        <a:noFill/>
        <a:ln w="6350" cap="flat" cmpd="sng" algn="ctr">
          <a:solidFill>
            <a:schemeClr val="accent1">
              <a:shade val="90000"/>
              <a:hueOff val="324732"/>
              <a:satOff val="-773"/>
              <a:lumOff val="2385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C7A3414-0DFA-4950-8817-979AA5907A7C}">
      <dsp:nvSpPr>
        <dsp:cNvPr id="0" name=""/>
        <dsp:cNvSpPr/>
      </dsp:nvSpPr>
      <dsp:spPr>
        <a:xfrm>
          <a:off x="808045" y="737886"/>
          <a:ext cx="820743" cy="533483"/>
        </a:xfrm>
        <a:prstGeom prst="roundRect">
          <a:avLst/>
        </a:prstGeom>
        <a:gradFill rotWithShape="0">
          <a:gsLst>
            <a:gs pos="0">
              <a:schemeClr val="accent1">
                <a:shade val="50000"/>
                <a:hueOff val="154268"/>
                <a:satOff val="4646"/>
                <a:lumOff val="16508"/>
                <a:alphaOff val="0"/>
                <a:lumMod val="110000"/>
                <a:satMod val="105000"/>
                <a:tint val="67000"/>
              </a:schemeClr>
            </a:gs>
            <a:gs pos="50000">
              <a:schemeClr val="accent1">
                <a:shade val="50000"/>
                <a:hueOff val="154268"/>
                <a:satOff val="4646"/>
                <a:lumOff val="16508"/>
                <a:alphaOff val="0"/>
                <a:lumMod val="105000"/>
                <a:satMod val="103000"/>
                <a:tint val="73000"/>
              </a:schemeClr>
            </a:gs>
            <a:gs pos="100000">
              <a:schemeClr val="accent1">
                <a:shade val="50000"/>
                <a:hueOff val="154268"/>
                <a:satOff val="4646"/>
                <a:lumOff val="165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Deep Dive Workshop</a:t>
          </a:r>
        </a:p>
      </dsp:txBody>
      <dsp:txXfrm>
        <a:off x="834087" y="763928"/>
        <a:ext cx="768659" cy="481399"/>
      </dsp:txXfrm>
    </dsp:sp>
    <dsp:sp modelId="{CF7E73A9-CFBD-4F34-AC8A-55B3054B4830}">
      <dsp:nvSpPr>
        <dsp:cNvPr id="0" name=""/>
        <dsp:cNvSpPr/>
      </dsp:nvSpPr>
      <dsp:spPr>
        <a:xfrm>
          <a:off x="1166242" y="268037"/>
          <a:ext cx="2132010" cy="2132010"/>
        </a:xfrm>
        <a:custGeom>
          <a:avLst/>
          <a:gdLst/>
          <a:ahLst/>
          <a:cxnLst/>
          <a:rect l="0" t="0" r="0" b="0"/>
          <a:pathLst>
            <a:path>
              <a:moveTo>
                <a:pt x="256383" y="372549"/>
              </a:moveTo>
              <a:arcTo wR="1066005" hR="1066005" stAng="13234839" swAng="1212043"/>
            </a:path>
          </a:pathLst>
        </a:custGeom>
        <a:noFill/>
        <a:ln w="6350" cap="flat" cmpd="sng" algn="ctr">
          <a:solidFill>
            <a:schemeClr val="accent1">
              <a:shade val="90000"/>
              <a:hueOff val="162366"/>
              <a:satOff val="-386"/>
              <a:lumOff val="1192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5B55C-2F68-42F2-B0DB-1D422731CEF5}" type="datetimeFigureOut">
              <a:rPr lang="en-MY" smtClean="0"/>
              <a:t>14/3/2023</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8EC118-DDF2-4C2C-8975-A95A98FD7477}" type="slidenum">
              <a:rPr lang="en-MY" smtClean="0"/>
              <a:t>‹#›</a:t>
            </a:fld>
            <a:endParaRPr lang="en-MY"/>
          </a:p>
        </p:txBody>
      </p:sp>
    </p:spTree>
    <p:extLst>
      <p:ext uri="{BB962C8B-B14F-4D97-AF65-F5344CB8AC3E}">
        <p14:creationId xmlns:p14="http://schemas.microsoft.com/office/powerpoint/2010/main" val="673303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788EC118-DDF2-4C2C-8975-A95A98FD7477}" type="slidenum">
              <a:rPr lang="en-MY" smtClean="0"/>
              <a:t>1</a:t>
            </a:fld>
            <a:endParaRPr lang="en-MY"/>
          </a:p>
        </p:txBody>
      </p:sp>
    </p:spTree>
    <p:extLst>
      <p:ext uri="{BB962C8B-B14F-4D97-AF65-F5344CB8AC3E}">
        <p14:creationId xmlns:p14="http://schemas.microsoft.com/office/powerpoint/2010/main" val="661184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788EC118-DDF2-4C2C-8975-A95A98FD7477}" type="slidenum">
              <a:rPr lang="en-MY" smtClean="0"/>
              <a:t>13</a:t>
            </a:fld>
            <a:endParaRPr lang="en-MY"/>
          </a:p>
        </p:txBody>
      </p:sp>
    </p:spTree>
    <p:extLst>
      <p:ext uri="{BB962C8B-B14F-4D97-AF65-F5344CB8AC3E}">
        <p14:creationId xmlns:p14="http://schemas.microsoft.com/office/powerpoint/2010/main" val="2309932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8EC118-DDF2-4C2C-8975-A95A98FD7477}" type="slidenum">
              <a:rPr lang="en-MY" smtClean="0"/>
              <a:t>14</a:t>
            </a:fld>
            <a:endParaRPr lang="en-MY"/>
          </a:p>
        </p:txBody>
      </p:sp>
    </p:spTree>
    <p:extLst>
      <p:ext uri="{BB962C8B-B14F-4D97-AF65-F5344CB8AC3E}">
        <p14:creationId xmlns:p14="http://schemas.microsoft.com/office/powerpoint/2010/main" val="1947230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D5475-64C3-4940-94DF-F22712CCC591}" type="slidenum">
              <a:rPr kumimoji="0" lang="is-I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s-I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124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788EC118-DDF2-4C2C-8975-A95A98FD7477}" type="slidenum">
              <a:rPr lang="en-MY" smtClean="0"/>
              <a:t>17</a:t>
            </a:fld>
            <a:endParaRPr lang="en-MY"/>
          </a:p>
        </p:txBody>
      </p:sp>
    </p:spTree>
    <p:extLst>
      <p:ext uri="{BB962C8B-B14F-4D97-AF65-F5344CB8AC3E}">
        <p14:creationId xmlns:p14="http://schemas.microsoft.com/office/powerpoint/2010/main" val="313711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788EC118-DDF2-4C2C-8975-A95A98FD7477}" type="slidenum">
              <a:rPr lang="en-MY" smtClean="0"/>
              <a:t>18</a:t>
            </a:fld>
            <a:endParaRPr lang="en-MY"/>
          </a:p>
        </p:txBody>
      </p:sp>
    </p:spTree>
    <p:extLst>
      <p:ext uri="{BB962C8B-B14F-4D97-AF65-F5344CB8AC3E}">
        <p14:creationId xmlns:p14="http://schemas.microsoft.com/office/powerpoint/2010/main" val="1598338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788EC118-DDF2-4C2C-8975-A95A98FD7477}" type="slidenum">
              <a:rPr lang="en-MY" smtClean="0"/>
              <a:t>19</a:t>
            </a:fld>
            <a:endParaRPr lang="en-MY"/>
          </a:p>
        </p:txBody>
      </p:sp>
    </p:spTree>
    <p:extLst>
      <p:ext uri="{BB962C8B-B14F-4D97-AF65-F5344CB8AC3E}">
        <p14:creationId xmlns:p14="http://schemas.microsoft.com/office/powerpoint/2010/main" val="2316819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788EC118-DDF2-4C2C-8975-A95A98FD7477}" type="slidenum">
              <a:rPr lang="en-MY" smtClean="0"/>
              <a:t>24</a:t>
            </a:fld>
            <a:endParaRPr lang="en-MY"/>
          </a:p>
        </p:txBody>
      </p:sp>
    </p:spTree>
    <p:extLst>
      <p:ext uri="{BB962C8B-B14F-4D97-AF65-F5344CB8AC3E}">
        <p14:creationId xmlns:p14="http://schemas.microsoft.com/office/powerpoint/2010/main" val="1039637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788EC118-DDF2-4C2C-8975-A95A98FD7477}" type="slidenum">
              <a:rPr lang="en-MY" smtClean="0"/>
              <a:t>25</a:t>
            </a:fld>
            <a:endParaRPr lang="en-MY"/>
          </a:p>
        </p:txBody>
      </p:sp>
    </p:spTree>
    <p:extLst>
      <p:ext uri="{BB962C8B-B14F-4D97-AF65-F5344CB8AC3E}">
        <p14:creationId xmlns:p14="http://schemas.microsoft.com/office/powerpoint/2010/main" val="2463340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MY" dirty="0"/>
          </a:p>
        </p:txBody>
      </p:sp>
      <p:sp>
        <p:nvSpPr>
          <p:cNvPr id="4" name="Slide Number Placeholder 3"/>
          <p:cNvSpPr>
            <a:spLocks noGrp="1"/>
          </p:cNvSpPr>
          <p:nvPr>
            <p:ph type="sldNum" sz="quarter" idx="5"/>
          </p:nvPr>
        </p:nvSpPr>
        <p:spPr/>
        <p:txBody>
          <a:bodyPr/>
          <a:lstStyle/>
          <a:p>
            <a:fld id="{788EC118-DDF2-4C2C-8975-A95A98FD7477}" type="slidenum">
              <a:rPr lang="en-MY" smtClean="0"/>
              <a:t>26</a:t>
            </a:fld>
            <a:endParaRPr lang="en-MY"/>
          </a:p>
        </p:txBody>
      </p:sp>
    </p:spTree>
    <p:extLst>
      <p:ext uri="{BB962C8B-B14F-4D97-AF65-F5344CB8AC3E}">
        <p14:creationId xmlns:p14="http://schemas.microsoft.com/office/powerpoint/2010/main" val="2061977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788EC118-DDF2-4C2C-8975-A95A98FD7477}" type="slidenum">
              <a:rPr lang="en-MY" smtClean="0"/>
              <a:t>27</a:t>
            </a:fld>
            <a:endParaRPr lang="en-MY"/>
          </a:p>
        </p:txBody>
      </p:sp>
    </p:spTree>
    <p:extLst>
      <p:ext uri="{BB962C8B-B14F-4D97-AF65-F5344CB8AC3E}">
        <p14:creationId xmlns:p14="http://schemas.microsoft.com/office/powerpoint/2010/main" val="144719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8EC118-DDF2-4C2C-8975-A95A98FD7477}" type="slidenum">
              <a:rPr lang="en-MY" smtClean="0"/>
              <a:t>2</a:t>
            </a:fld>
            <a:endParaRPr lang="en-MY"/>
          </a:p>
        </p:txBody>
      </p:sp>
    </p:spTree>
    <p:extLst>
      <p:ext uri="{BB962C8B-B14F-4D97-AF65-F5344CB8AC3E}">
        <p14:creationId xmlns:p14="http://schemas.microsoft.com/office/powerpoint/2010/main" val="3191745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788EC118-DDF2-4C2C-8975-A95A98FD7477}" type="slidenum">
              <a:rPr lang="en-MY" smtClean="0"/>
              <a:t>28</a:t>
            </a:fld>
            <a:endParaRPr lang="en-MY"/>
          </a:p>
        </p:txBody>
      </p:sp>
    </p:spTree>
    <p:extLst>
      <p:ext uri="{BB962C8B-B14F-4D97-AF65-F5344CB8AC3E}">
        <p14:creationId xmlns:p14="http://schemas.microsoft.com/office/powerpoint/2010/main" val="1053397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788EC118-DDF2-4C2C-8975-A95A98FD7477}" type="slidenum">
              <a:rPr lang="en-MY" smtClean="0"/>
              <a:t>29</a:t>
            </a:fld>
            <a:endParaRPr lang="en-MY"/>
          </a:p>
        </p:txBody>
      </p:sp>
    </p:spTree>
    <p:extLst>
      <p:ext uri="{BB962C8B-B14F-4D97-AF65-F5344CB8AC3E}">
        <p14:creationId xmlns:p14="http://schemas.microsoft.com/office/powerpoint/2010/main" val="3837685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788EC118-DDF2-4C2C-8975-A95A98FD7477}" type="slidenum">
              <a:rPr lang="en-MY" smtClean="0"/>
              <a:t>32</a:t>
            </a:fld>
            <a:endParaRPr lang="en-MY"/>
          </a:p>
        </p:txBody>
      </p:sp>
    </p:spTree>
    <p:extLst>
      <p:ext uri="{BB962C8B-B14F-4D97-AF65-F5344CB8AC3E}">
        <p14:creationId xmlns:p14="http://schemas.microsoft.com/office/powerpoint/2010/main" val="3220289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788EC118-DDF2-4C2C-8975-A95A98FD7477}" type="slidenum">
              <a:rPr lang="en-MY" smtClean="0"/>
              <a:t>37</a:t>
            </a:fld>
            <a:endParaRPr lang="en-MY"/>
          </a:p>
        </p:txBody>
      </p:sp>
    </p:spTree>
    <p:extLst>
      <p:ext uri="{BB962C8B-B14F-4D97-AF65-F5344CB8AC3E}">
        <p14:creationId xmlns:p14="http://schemas.microsoft.com/office/powerpoint/2010/main" val="2828731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marR="0" lvl="0" indent="-400050" algn="l" defTabSz="914400" rtl="0" eaLnBrk="1" fontAlgn="auto" latinLnBrk="0" hangingPunct="1">
              <a:lnSpc>
                <a:spcPct val="100000"/>
              </a:lnSpc>
              <a:spcBef>
                <a:spcPts val="0"/>
              </a:spcBef>
              <a:spcAft>
                <a:spcPts val="0"/>
              </a:spcAft>
              <a:buClrTx/>
              <a:buSzTx/>
              <a:buFontTx/>
              <a:buAutoNum type="romanLcPeriod"/>
              <a:tabLst/>
              <a:defRPr/>
            </a:pPr>
            <a:endParaRPr lang="en-US" dirty="0"/>
          </a:p>
        </p:txBody>
      </p:sp>
      <p:sp>
        <p:nvSpPr>
          <p:cNvPr id="4" name="Slide Number Placeholder 3"/>
          <p:cNvSpPr>
            <a:spLocks noGrp="1"/>
          </p:cNvSpPr>
          <p:nvPr>
            <p:ph type="sldNum" sz="quarter" idx="5"/>
          </p:nvPr>
        </p:nvSpPr>
        <p:spPr/>
        <p:txBody>
          <a:bodyPr/>
          <a:lstStyle/>
          <a:p>
            <a:fld id="{788EC118-DDF2-4C2C-8975-A95A98FD7477}" type="slidenum">
              <a:rPr lang="en-MY" smtClean="0"/>
              <a:t>38</a:t>
            </a:fld>
            <a:endParaRPr lang="en-MY"/>
          </a:p>
        </p:txBody>
      </p:sp>
    </p:spTree>
    <p:extLst>
      <p:ext uri="{BB962C8B-B14F-4D97-AF65-F5344CB8AC3E}">
        <p14:creationId xmlns:p14="http://schemas.microsoft.com/office/powerpoint/2010/main" val="2003975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788EC118-DDF2-4C2C-8975-A95A98FD7477}" type="slidenum">
              <a:rPr lang="en-MY" smtClean="0"/>
              <a:t>39</a:t>
            </a:fld>
            <a:endParaRPr lang="en-MY"/>
          </a:p>
        </p:txBody>
      </p:sp>
    </p:spTree>
    <p:extLst>
      <p:ext uri="{BB962C8B-B14F-4D97-AF65-F5344CB8AC3E}">
        <p14:creationId xmlns:p14="http://schemas.microsoft.com/office/powerpoint/2010/main" val="3669805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788EC118-DDF2-4C2C-8975-A95A98FD7477}" type="slidenum">
              <a:rPr lang="en-MY" smtClean="0"/>
              <a:t>40</a:t>
            </a:fld>
            <a:endParaRPr lang="en-MY"/>
          </a:p>
        </p:txBody>
      </p:sp>
    </p:spTree>
    <p:extLst>
      <p:ext uri="{BB962C8B-B14F-4D97-AF65-F5344CB8AC3E}">
        <p14:creationId xmlns:p14="http://schemas.microsoft.com/office/powerpoint/2010/main" val="3971618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788EC118-DDF2-4C2C-8975-A95A98FD7477}" type="slidenum">
              <a:rPr lang="en-MY" smtClean="0"/>
              <a:t>41</a:t>
            </a:fld>
            <a:endParaRPr lang="en-MY"/>
          </a:p>
        </p:txBody>
      </p:sp>
    </p:spTree>
    <p:extLst>
      <p:ext uri="{BB962C8B-B14F-4D97-AF65-F5344CB8AC3E}">
        <p14:creationId xmlns:p14="http://schemas.microsoft.com/office/powerpoint/2010/main" val="551369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8EC118-DDF2-4C2C-8975-A95A98FD7477}" type="slidenum">
              <a:rPr lang="en-MY" smtClean="0"/>
              <a:t>42</a:t>
            </a:fld>
            <a:endParaRPr lang="en-MY"/>
          </a:p>
        </p:txBody>
      </p:sp>
    </p:spTree>
    <p:extLst>
      <p:ext uri="{BB962C8B-B14F-4D97-AF65-F5344CB8AC3E}">
        <p14:creationId xmlns:p14="http://schemas.microsoft.com/office/powerpoint/2010/main" val="1032247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07000"/>
              </a:lnSpc>
              <a:buFont typeface="+mj-lt"/>
              <a:buNone/>
            </a:pPr>
            <a:endParaRPr lang="en-MY" dirty="0"/>
          </a:p>
        </p:txBody>
      </p:sp>
      <p:sp>
        <p:nvSpPr>
          <p:cNvPr id="4" name="Slide Number Placeholder 3"/>
          <p:cNvSpPr>
            <a:spLocks noGrp="1"/>
          </p:cNvSpPr>
          <p:nvPr>
            <p:ph type="sldNum" sz="quarter" idx="5"/>
          </p:nvPr>
        </p:nvSpPr>
        <p:spPr/>
        <p:txBody>
          <a:bodyPr/>
          <a:lstStyle/>
          <a:p>
            <a:fld id="{788EC118-DDF2-4C2C-8975-A95A98FD7477}" type="slidenum">
              <a:rPr lang="en-MY" smtClean="0"/>
              <a:t>3</a:t>
            </a:fld>
            <a:endParaRPr lang="en-MY"/>
          </a:p>
        </p:txBody>
      </p:sp>
    </p:spTree>
    <p:extLst>
      <p:ext uri="{BB962C8B-B14F-4D97-AF65-F5344CB8AC3E}">
        <p14:creationId xmlns:p14="http://schemas.microsoft.com/office/powerpoint/2010/main" val="4234244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88EC118-DDF2-4C2C-8975-A95A98FD7477}" type="slidenum">
              <a:rPr lang="en-MY" smtClean="0"/>
              <a:t>4</a:t>
            </a:fld>
            <a:endParaRPr lang="en-MY"/>
          </a:p>
        </p:txBody>
      </p:sp>
    </p:spTree>
    <p:extLst>
      <p:ext uri="{BB962C8B-B14F-4D97-AF65-F5344CB8AC3E}">
        <p14:creationId xmlns:p14="http://schemas.microsoft.com/office/powerpoint/2010/main" val="103690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8EC118-DDF2-4C2C-8975-A95A98FD7477}" type="slidenum">
              <a:rPr lang="en-MY" smtClean="0"/>
              <a:t>5</a:t>
            </a:fld>
            <a:endParaRPr lang="en-MY"/>
          </a:p>
        </p:txBody>
      </p:sp>
    </p:spTree>
    <p:extLst>
      <p:ext uri="{BB962C8B-B14F-4D97-AF65-F5344CB8AC3E}">
        <p14:creationId xmlns:p14="http://schemas.microsoft.com/office/powerpoint/2010/main" val="2451973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8EC118-DDF2-4C2C-8975-A95A98FD7477}" type="slidenum">
              <a:rPr lang="en-MY" smtClean="0"/>
              <a:t>6</a:t>
            </a:fld>
            <a:endParaRPr lang="en-MY"/>
          </a:p>
        </p:txBody>
      </p:sp>
    </p:spTree>
    <p:extLst>
      <p:ext uri="{BB962C8B-B14F-4D97-AF65-F5344CB8AC3E}">
        <p14:creationId xmlns:p14="http://schemas.microsoft.com/office/powerpoint/2010/main" val="3366968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788EC118-DDF2-4C2C-8975-A95A98FD7477}" type="slidenum">
              <a:rPr lang="en-MY" smtClean="0"/>
              <a:t>7</a:t>
            </a:fld>
            <a:endParaRPr lang="en-MY"/>
          </a:p>
        </p:txBody>
      </p:sp>
    </p:spTree>
    <p:extLst>
      <p:ext uri="{BB962C8B-B14F-4D97-AF65-F5344CB8AC3E}">
        <p14:creationId xmlns:p14="http://schemas.microsoft.com/office/powerpoint/2010/main" val="4146186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788EC118-DDF2-4C2C-8975-A95A98FD7477}" type="slidenum">
              <a:rPr lang="en-MY" smtClean="0"/>
              <a:t>8</a:t>
            </a:fld>
            <a:endParaRPr lang="en-MY"/>
          </a:p>
        </p:txBody>
      </p:sp>
    </p:spTree>
    <p:extLst>
      <p:ext uri="{BB962C8B-B14F-4D97-AF65-F5344CB8AC3E}">
        <p14:creationId xmlns:p14="http://schemas.microsoft.com/office/powerpoint/2010/main" val="2707401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788EC118-DDF2-4C2C-8975-A95A98FD7477}" type="slidenum">
              <a:rPr lang="en-MY" smtClean="0"/>
              <a:t>10</a:t>
            </a:fld>
            <a:endParaRPr lang="en-MY"/>
          </a:p>
        </p:txBody>
      </p:sp>
    </p:spTree>
    <p:extLst>
      <p:ext uri="{BB962C8B-B14F-4D97-AF65-F5344CB8AC3E}">
        <p14:creationId xmlns:p14="http://schemas.microsoft.com/office/powerpoint/2010/main" val="2967808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cov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A9DAFF-2B80-F7AA-21A3-B0D0DC68406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4959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70168AD-C0C4-9641-8C02-1ACFE8EA8DFD}"/>
              </a:ext>
            </a:extLst>
          </p:cNvPr>
          <p:cNvSpPr>
            <a:spLocks noGrp="1"/>
          </p:cNvSpPr>
          <p:nvPr>
            <p:ph type="pic" sz="quarter" idx="11" hasCustomPrompt="1"/>
          </p:nvPr>
        </p:nvSpPr>
        <p:spPr>
          <a:xfrm>
            <a:off x="0" y="0"/>
            <a:ext cx="4874400" cy="6858000"/>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dirty="0"/>
              <a:t>Insert picture</a:t>
            </a:r>
          </a:p>
        </p:txBody>
      </p:sp>
      <p:sp>
        <p:nvSpPr>
          <p:cNvPr id="7" name="Title Placeholder 12">
            <a:extLst>
              <a:ext uri="{FF2B5EF4-FFF2-40B4-BE49-F238E27FC236}">
                <a16:creationId xmlns:a16="http://schemas.microsoft.com/office/drawing/2014/main" id="{1DA0E6A1-66AF-A644-9030-3203CC82577A}"/>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solidFill>
                  <a:srgbClr val="F6C370"/>
                </a:solidFill>
              </a:defRPr>
            </a:lvl1pPr>
          </a:lstStyle>
          <a:p>
            <a:r>
              <a:rPr lang="en-GB" dirty="0"/>
              <a:t>Insert slide title</a:t>
            </a:r>
            <a:endParaRPr lang="en-IS" dirty="0"/>
          </a:p>
        </p:txBody>
      </p:sp>
      <p:cxnSp>
        <p:nvCxnSpPr>
          <p:cNvPr id="8" name="Straight Connector 7">
            <a:extLst>
              <a:ext uri="{FF2B5EF4-FFF2-40B4-BE49-F238E27FC236}">
                <a16:creationId xmlns:a16="http://schemas.microsoft.com/office/drawing/2014/main" id="{0C5F1984-C73F-134F-9911-E66EE857E453}"/>
              </a:ext>
            </a:extLst>
          </p:cNvPr>
          <p:cNvCxnSpPr>
            <a:cxnSpLocks/>
          </p:cNvCxnSpPr>
          <p:nvPr userDrawn="1"/>
        </p:nvCxnSpPr>
        <p:spPr>
          <a:xfrm flipH="1">
            <a:off x="5213445" y="275659"/>
            <a:ext cx="2661514"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B5A95B-1B14-7F43-8414-E39B53C56D5A}"/>
              </a:ext>
            </a:extLst>
          </p:cNvPr>
          <p:cNvCxnSpPr>
            <a:cxnSpLocks/>
          </p:cNvCxnSpPr>
          <p:nvPr userDrawn="1"/>
        </p:nvCxnSpPr>
        <p:spPr>
          <a:xfrm flipH="1">
            <a:off x="9190191" y="275659"/>
            <a:ext cx="2661516"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93172F69-851E-354C-9F9C-79583502B72A}"/>
              </a:ext>
            </a:extLst>
          </p:cNvPr>
          <p:cNvSpPr>
            <a:spLocks noGrp="1"/>
          </p:cNvSpPr>
          <p:nvPr>
            <p:ph type="body" sz="quarter" idx="10"/>
          </p:nvPr>
        </p:nvSpPr>
        <p:spPr>
          <a:xfrm>
            <a:off x="5213445" y="1352550"/>
            <a:ext cx="6638262"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S" dirty="0"/>
          </a:p>
        </p:txBody>
      </p:sp>
      <p:pic>
        <p:nvPicPr>
          <p:cNvPr id="12" name="Graphic 11">
            <a:extLst>
              <a:ext uri="{FF2B5EF4-FFF2-40B4-BE49-F238E27FC236}">
                <a16:creationId xmlns:a16="http://schemas.microsoft.com/office/drawing/2014/main" id="{B2ED9295-5878-6ABD-0EEE-2B92532E4E9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028574" y="94118"/>
            <a:ext cx="1008000" cy="372708"/>
          </a:xfrm>
          <a:prstGeom prst="rect">
            <a:avLst/>
          </a:prstGeom>
        </p:spPr>
      </p:pic>
    </p:spTree>
    <p:extLst>
      <p:ext uri="{BB962C8B-B14F-4D97-AF65-F5344CB8AC3E}">
        <p14:creationId xmlns:p14="http://schemas.microsoft.com/office/powerpoint/2010/main" val="1119276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1012F36-8998-C1AE-8F2F-279949AFFDBE}"/>
              </a:ext>
            </a:extLst>
          </p:cNvPr>
          <p:cNvSpPr/>
          <p:nvPr userDrawn="1"/>
        </p:nvSpPr>
        <p:spPr>
          <a:xfrm>
            <a:off x="10613876" y="5136020"/>
            <a:ext cx="1578123" cy="1721980"/>
          </a:xfrm>
          <a:prstGeom prst="rect">
            <a:avLst/>
          </a:prstGeom>
          <a:solidFill>
            <a:srgbClr val="29B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7" name="Title Placeholder 12">
            <a:extLst>
              <a:ext uri="{FF2B5EF4-FFF2-40B4-BE49-F238E27FC236}">
                <a16:creationId xmlns:a16="http://schemas.microsoft.com/office/drawing/2014/main" id="{1DA0E6A1-66AF-A644-9030-3203CC82577A}"/>
              </a:ext>
            </a:extLst>
          </p:cNvPr>
          <p:cNvSpPr>
            <a:spLocks noGrp="1"/>
          </p:cNvSpPr>
          <p:nvPr>
            <p:ph type="title" hasCustomPrompt="1"/>
          </p:nvPr>
        </p:nvSpPr>
        <p:spPr>
          <a:xfrm>
            <a:off x="340290" y="488601"/>
            <a:ext cx="11511417" cy="588637"/>
          </a:xfrm>
          <a:prstGeom prst="rect">
            <a:avLst/>
          </a:prstGeom>
        </p:spPr>
        <p:txBody>
          <a:bodyPr vert="horz" lIns="91440" tIns="45720" rIns="91440" bIns="45720" rtlCol="0" anchor="t" anchorCtr="0">
            <a:normAutofit/>
          </a:bodyPr>
          <a:lstStyle>
            <a:lvl1pPr>
              <a:defRPr>
                <a:solidFill>
                  <a:srgbClr val="F6C370"/>
                </a:solidFill>
              </a:defRPr>
            </a:lvl1pPr>
          </a:lstStyle>
          <a:p>
            <a:r>
              <a:rPr lang="en-GB" dirty="0"/>
              <a:t>Insert slide title</a:t>
            </a:r>
            <a:endParaRPr lang="en-IS" dirty="0"/>
          </a:p>
        </p:txBody>
      </p:sp>
      <p:sp>
        <p:nvSpPr>
          <p:cNvPr id="9" name="Text Placeholder 8">
            <a:extLst>
              <a:ext uri="{FF2B5EF4-FFF2-40B4-BE49-F238E27FC236}">
                <a16:creationId xmlns:a16="http://schemas.microsoft.com/office/drawing/2014/main" id="{D653EB8C-1F16-6149-AC51-A20753742745}"/>
              </a:ext>
            </a:extLst>
          </p:cNvPr>
          <p:cNvSpPr>
            <a:spLocks noGrp="1"/>
          </p:cNvSpPr>
          <p:nvPr>
            <p:ph type="body" sz="quarter" idx="10"/>
          </p:nvPr>
        </p:nvSpPr>
        <p:spPr>
          <a:xfrm>
            <a:off x="340290" y="1352550"/>
            <a:ext cx="5584521"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S" dirty="0"/>
          </a:p>
        </p:txBody>
      </p:sp>
      <p:sp>
        <p:nvSpPr>
          <p:cNvPr id="3" name="Picture Placeholder 2">
            <a:extLst>
              <a:ext uri="{FF2B5EF4-FFF2-40B4-BE49-F238E27FC236}">
                <a16:creationId xmlns:a16="http://schemas.microsoft.com/office/drawing/2014/main" id="{D70168AD-C0C4-9641-8C02-1ACFE8EA8DFD}"/>
              </a:ext>
            </a:extLst>
          </p:cNvPr>
          <p:cNvSpPr>
            <a:spLocks noGrp="1"/>
          </p:cNvSpPr>
          <p:nvPr>
            <p:ph type="pic" sz="quarter" idx="11" hasCustomPrompt="1"/>
          </p:nvPr>
        </p:nvSpPr>
        <p:spPr>
          <a:xfrm>
            <a:off x="6267189" y="1352550"/>
            <a:ext cx="5584518" cy="5073650"/>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dirty="0"/>
              <a:t>Insert picture</a:t>
            </a:r>
          </a:p>
        </p:txBody>
      </p:sp>
      <p:cxnSp>
        <p:nvCxnSpPr>
          <p:cNvPr id="8" name="Straight Connector 7">
            <a:extLst>
              <a:ext uri="{FF2B5EF4-FFF2-40B4-BE49-F238E27FC236}">
                <a16:creationId xmlns:a16="http://schemas.microsoft.com/office/drawing/2014/main" id="{0C5F1984-C73F-134F-9911-E66EE857E453}"/>
              </a:ext>
            </a:extLst>
          </p:cNvPr>
          <p:cNvCxnSpPr/>
          <p:nvPr userDrawn="1"/>
        </p:nvCxnSpPr>
        <p:spPr>
          <a:xfrm flipH="1">
            <a:off x="340291" y="275659"/>
            <a:ext cx="5098093"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B5A95B-1B14-7F43-8414-E39B53C56D5A}"/>
              </a:ext>
            </a:extLst>
          </p:cNvPr>
          <p:cNvCxnSpPr/>
          <p:nvPr userDrawn="1"/>
        </p:nvCxnSpPr>
        <p:spPr>
          <a:xfrm flipH="1">
            <a:off x="6753616" y="275659"/>
            <a:ext cx="5098093"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2141B79D-5FCA-83B1-9283-020AE2F9F6C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592000" y="94118"/>
            <a:ext cx="1008000" cy="372708"/>
          </a:xfrm>
          <a:prstGeom prst="rect">
            <a:avLst/>
          </a:prstGeom>
        </p:spPr>
      </p:pic>
    </p:spTree>
    <p:extLst>
      <p:ext uri="{BB962C8B-B14F-4D97-AF65-F5344CB8AC3E}">
        <p14:creationId xmlns:p14="http://schemas.microsoft.com/office/powerpoint/2010/main" val="3498568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slide/cov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812F4C1-9107-094E-74BF-AB7B3A3E993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022221" y="2361448"/>
            <a:ext cx="4147558" cy="1707814"/>
          </a:xfrm>
          <a:prstGeom prst="rect">
            <a:avLst/>
          </a:prstGeom>
        </p:spPr>
      </p:pic>
    </p:spTree>
    <p:extLst>
      <p:ext uri="{BB962C8B-B14F-4D97-AF65-F5344CB8AC3E}">
        <p14:creationId xmlns:p14="http://schemas.microsoft.com/office/powerpoint/2010/main" val="450345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 slide">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BEB495D-D33F-4B67-34F3-3B068AE15E02}"/>
              </a:ext>
            </a:extLst>
          </p:cNvPr>
          <p:cNvSpPr/>
          <p:nvPr userDrawn="1"/>
        </p:nvSpPr>
        <p:spPr>
          <a:xfrm>
            <a:off x="0" y="0"/>
            <a:ext cx="3546505" cy="1563880"/>
          </a:xfrm>
          <a:prstGeom prst="rect">
            <a:avLst/>
          </a:prstGeom>
          <a:solidFill>
            <a:srgbClr val="29B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5" name="Picture Placeholder 4">
            <a:extLst>
              <a:ext uri="{FF2B5EF4-FFF2-40B4-BE49-F238E27FC236}">
                <a16:creationId xmlns:a16="http://schemas.microsoft.com/office/drawing/2014/main" id="{97FAA307-5791-943D-C4EB-9270E7C244EE}"/>
              </a:ext>
            </a:extLst>
          </p:cNvPr>
          <p:cNvSpPr>
            <a:spLocks noGrp="1"/>
          </p:cNvSpPr>
          <p:nvPr>
            <p:ph type="pic" sz="quarter" idx="10"/>
          </p:nvPr>
        </p:nvSpPr>
        <p:spPr>
          <a:xfrm>
            <a:off x="411998" y="405321"/>
            <a:ext cx="4291605" cy="4328398"/>
          </a:xfrm>
          <a:prstGeom prst="rect">
            <a:avLst/>
          </a:prstGeom>
          <a:ln w="15875">
            <a:gradFill>
              <a:gsLst>
                <a:gs pos="100000">
                  <a:srgbClr val="F6C370">
                    <a:alpha val="0"/>
                  </a:srgbClr>
                </a:gs>
                <a:gs pos="0">
                  <a:srgbClr val="F6C370"/>
                </a:gs>
              </a:gsLst>
              <a:lin ang="5400000" scaled="0"/>
            </a:gradFill>
          </a:ln>
          <a:effectLst>
            <a:outerShdw blurRad="127000" dist="76200" dir="5400000" algn="ctr" rotWithShape="0">
              <a:srgbClr val="000000">
                <a:alpha val="30000"/>
              </a:srgbClr>
            </a:outerShdw>
          </a:effectLst>
        </p:spPr>
        <p:txBody>
          <a:bodyPr/>
          <a:lstStyle>
            <a:lvl1pPr>
              <a:defRPr>
                <a:solidFill>
                  <a:schemeClr val="bg1"/>
                </a:solidFill>
                <a:latin typeface="Segoe UI" panose="020B0502040204020203" pitchFamily="34" charset="0"/>
                <a:cs typeface="Segoe UI" panose="020B0502040204020203" pitchFamily="34" charset="0"/>
              </a:defRPr>
            </a:lvl1pPr>
          </a:lstStyle>
          <a:p>
            <a:r>
              <a:rPr lang="en-GB"/>
              <a:t>Click icon to add picture</a:t>
            </a:r>
            <a:endParaRPr lang="en-IS" dirty="0"/>
          </a:p>
        </p:txBody>
      </p:sp>
      <p:sp>
        <p:nvSpPr>
          <p:cNvPr id="15" name="Text Placeholder 14">
            <a:extLst>
              <a:ext uri="{FF2B5EF4-FFF2-40B4-BE49-F238E27FC236}">
                <a16:creationId xmlns:a16="http://schemas.microsoft.com/office/drawing/2014/main" id="{7AF329F6-A362-EF03-A812-B1B618ADC898}"/>
              </a:ext>
            </a:extLst>
          </p:cNvPr>
          <p:cNvSpPr>
            <a:spLocks noGrp="1"/>
          </p:cNvSpPr>
          <p:nvPr>
            <p:ph type="body" sz="quarter" idx="11" hasCustomPrompt="1"/>
          </p:nvPr>
        </p:nvSpPr>
        <p:spPr>
          <a:xfrm>
            <a:off x="411998" y="5162399"/>
            <a:ext cx="6967370" cy="536559"/>
          </a:xfrm>
          <a:prstGeom prst="rect">
            <a:avLst/>
          </a:prstGeom>
        </p:spPr>
        <p:txBody>
          <a:bodyPr/>
          <a:lstStyle>
            <a:lvl1pPr marL="0" indent="0">
              <a:buNone/>
              <a:defRPr sz="3200" b="1">
                <a:solidFill>
                  <a:srgbClr val="F6C370"/>
                </a:solidFill>
                <a:latin typeface="Segoe UI" panose="020B0502040204020203" pitchFamily="34" charset="0"/>
                <a:cs typeface="Segoe UI" panose="020B0502040204020203" pitchFamily="34" charset="0"/>
              </a:defRPr>
            </a:lvl1pPr>
          </a:lstStyle>
          <a:p>
            <a:pPr lvl="0"/>
            <a:r>
              <a:rPr lang="en-GB" dirty="0"/>
              <a:t>Insert speaker name</a:t>
            </a:r>
            <a:endParaRPr lang="en-IS" dirty="0"/>
          </a:p>
        </p:txBody>
      </p:sp>
      <p:sp>
        <p:nvSpPr>
          <p:cNvPr id="16" name="Text Placeholder 14">
            <a:extLst>
              <a:ext uri="{FF2B5EF4-FFF2-40B4-BE49-F238E27FC236}">
                <a16:creationId xmlns:a16="http://schemas.microsoft.com/office/drawing/2014/main" id="{F5128807-5C86-2618-AED8-CD0BC59C1166}"/>
              </a:ext>
            </a:extLst>
          </p:cNvPr>
          <p:cNvSpPr>
            <a:spLocks noGrp="1"/>
          </p:cNvSpPr>
          <p:nvPr>
            <p:ph type="body" sz="quarter" idx="12" hasCustomPrompt="1"/>
          </p:nvPr>
        </p:nvSpPr>
        <p:spPr>
          <a:xfrm>
            <a:off x="411998" y="5698959"/>
            <a:ext cx="6967370" cy="376360"/>
          </a:xfrm>
          <a:prstGeom prst="rect">
            <a:avLst/>
          </a:prstGeom>
        </p:spPr>
        <p:txBody>
          <a:bodyPr/>
          <a:lstStyle>
            <a:lvl1pPr marL="0" indent="0">
              <a:buNone/>
              <a:defRPr sz="2400" b="0">
                <a:solidFill>
                  <a:schemeClr val="bg1"/>
                </a:solidFill>
                <a:latin typeface="Segoe UI" panose="020B0502040204020203" pitchFamily="34" charset="0"/>
                <a:cs typeface="Segoe UI" panose="020B0502040204020203" pitchFamily="34" charset="0"/>
              </a:defRPr>
            </a:lvl1pPr>
          </a:lstStyle>
          <a:p>
            <a:pPr lvl="0"/>
            <a:r>
              <a:rPr lang="en-GB" dirty="0"/>
              <a:t>Job title</a:t>
            </a:r>
            <a:endParaRPr lang="en-IS" dirty="0"/>
          </a:p>
        </p:txBody>
      </p:sp>
      <p:sp>
        <p:nvSpPr>
          <p:cNvPr id="17" name="Text Placeholder 14">
            <a:extLst>
              <a:ext uri="{FF2B5EF4-FFF2-40B4-BE49-F238E27FC236}">
                <a16:creationId xmlns:a16="http://schemas.microsoft.com/office/drawing/2014/main" id="{B08A129B-8A0B-082D-128A-76A825E51776}"/>
              </a:ext>
            </a:extLst>
          </p:cNvPr>
          <p:cNvSpPr>
            <a:spLocks noGrp="1"/>
          </p:cNvSpPr>
          <p:nvPr>
            <p:ph type="body" sz="quarter" idx="13" hasCustomPrompt="1"/>
          </p:nvPr>
        </p:nvSpPr>
        <p:spPr>
          <a:xfrm>
            <a:off x="411998" y="6076319"/>
            <a:ext cx="6967370" cy="323894"/>
          </a:xfrm>
          <a:prstGeom prst="rect">
            <a:avLst/>
          </a:prstGeom>
        </p:spPr>
        <p:txBody>
          <a:bodyPr/>
          <a:lstStyle>
            <a:lvl1pPr marL="0" indent="0">
              <a:buNone/>
              <a:defRPr sz="1800" b="0">
                <a:solidFill>
                  <a:srgbClr val="29B4A9"/>
                </a:solidFill>
                <a:latin typeface="Segoe UI" panose="020B0502040204020203" pitchFamily="34" charset="0"/>
                <a:cs typeface="Segoe UI" panose="020B0502040204020203" pitchFamily="34" charset="0"/>
              </a:defRPr>
            </a:lvl1pPr>
          </a:lstStyle>
          <a:p>
            <a:pPr lvl="0"/>
            <a:r>
              <a:rPr lang="en-GB" dirty="0"/>
              <a:t>Email address</a:t>
            </a:r>
            <a:endParaRPr lang="en-IS" dirty="0"/>
          </a:p>
        </p:txBody>
      </p:sp>
      <p:sp>
        <p:nvSpPr>
          <p:cNvPr id="18" name="Rectangle 17">
            <a:extLst>
              <a:ext uri="{FF2B5EF4-FFF2-40B4-BE49-F238E27FC236}">
                <a16:creationId xmlns:a16="http://schemas.microsoft.com/office/drawing/2014/main" id="{BA39651B-F780-6177-DDDC-B62AC38E5F11}"/>
              </a:ext>
            </a:extLst>
          </p:cNvPr>
          <p:cNvSpPr/>
          <p:nvPr userDrawn="1"/>
        </p:nvSpPr>
        <p:spPr>
          <a:xfrm rot="13500000">
            <a:off x="6824148" y="1779113"/>
            <a:ext cx="3247308" cy="3247308"/>
          </a:xfrm>
          <a:prstGeom prst="rect">
            <a:avLst/>
          </a:prstGeom>
          <a:gradFill>
            <a:gsLst>
              <a:gs pos="100000">
                <a:srgbClr val="361D5C">
                  <a:alpha val="0"/>
                </a:srgbClr>
              </a:gs>
              <a:gs pos="0">
                <a:srgbClr val="361D5C">
                  <a:alpha val="0"/>
                </a:srgbClr>
              </a:gs>
              <a:gs pos="50000">
                <a:srgbClr val="361D5C">
                  <a:alpha val="49617"/>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cxnSp>
        <p:nvCxnSpPr>
          <p:cNvPr id="19" name="Straight Connector 18">
            <a:extLst>
              <a:ext uri="{FF2B5EF4-FFF2-40B4-BE49-F238E27FC236}">
                <a16:creationId xmlns:a16="http://schemas.microsoft.com/office/drawing/2014/main" id="{1352EB82-A26E-55FC-EB98-F4D470741FBE}"/>
              </a:ext>
            </a:extLst>
          </p:cNvPr>
          <p:cNvCxnSpPr>
            <a:cxnSpLocks/>
          </p:cNvCxnSpPr>
          <p:nvPr userDrawn="1"/>
        </p:nvCxnSpPr>
        <p:spPr>
          <a:xfrm>
            <a:off x="9537178" y="5310835"/>
            <a:ext cx="457200" cy="457200"/>
          </a:xfrm>
          <a:prstGeom prst="line">
            <a:avLst/>
          </a:prstGeom>
          <a:ln>
            <a:gradFill>
              <a:gsLst>
                <a:gs pos="0">
                  <a:srgbClr val="F6C370"/>
                </a:gs>
                <a:gs pos="100000">
                  <a:srgbClr val="F6C370">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C108595-8474-4165-2009-68EEDE3FFDA5}"/>
              </a:ext>
            </a:extLst>
          </p:cNvPr>
          <p:cNvCxnSpPr>
            <a:cxnSpLocks/>
          </p:cNvCxnSpPr>
          <p:nvPr userDrawn="1"/>
        </p:nvCxnSpPr>
        <p:spPr>
          <a:xfrm flipH="1">
            <a:off x="6675510" y="405321"/>
            <a:ext cx="1772290" cy="1772290"/>
          </a:xfrm>
          <a:prstGeom prst="line">
            <a:avLst/>
          </a:prstGeom>
          <a:ln>
            <a:gradFill>
              <a:gsLst>
                <a:gs pos="99000">
                  <a:srgbClr val="F6C370">
                    <a:alpha val="0"/>
                  </a:srgbClr>
                </a:gs>
                <a:gs pos="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A9459DF-BAB2-B778-5DBF-5D0AB1E37F4A}"/>
              </a:ext>
            </a:extLst>
          </p:cNvPr>
          <p:cNvCxnSpPr>
            <a:cxnSpLocks/>
          </p:cNvCxnSpPr>
          <p:nvPr userDrawn="1"/>
        </p:nvCxnSpPr>
        <p:spPr>
          <a:xfrm flipV="1">
            <a:off x="8447800" y="5310836"/>
            <a:ext cx="1089377" cy="1089377"/>
          </a:xfrm>
          <a:prstGeom prst="line">
            <a:avLst/>
          </a:prstGeom>
          <a:ln>
            <a:gradFill>
              <a:gsLst>
                <a:gs pos="0">
                  <a:srgbClr val="F6C370">
                    <a:alpha val="0"/>
                  </a:srgbClr>
                </a:gs>
                <a:gs pos="99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25" name="Graphic 24">
            <a:extLst>
              <a:ext uri="{FF2B5EF4-FFF2-40B4-BE49-F238E27FC236}">
                <a16:creationId xmlns:a16="http://schemas.microsoft.com/office/drawing/2014/main" id="{DB62BD37-2F52-0A73-67D5-3B0A1BC4710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065064" y="176833"/>
            <a:ext cx="1966516" cy="809741"/>
          </a:xfrm>
          <a:prstGeom prst="rect">
            <a:avLst/>
          </a:prstGeom>
        </p:spPr>
      </p:pic>
      <p:sp>
        <p:nvSpPr>
          <p:cNvPr id="26" name="Text Placeholder 2">
            <a:extLst>
              <a:ext uri="{FF2B5EF4-FFF2-40B4-BE49-F238E27FC236}">
                <a16:creationId xmlns:a16="http://schemas.microsoft.com/office/drawing/2014/main" id="{2F43E51A-747A-C23E-E965-ACDDCAD8547C}"/>
              </a:ext>
            </a:extLst>
          </p:cNvPr>
          <p:cNvSpPr>
            <a:spLocks noGrp="1"/>
          </p:cNvSpPr>
          <p:nvPr>
            <p:ph type="body" sz="quarter" idx="14" hasCustomPrompt="1"/>
          </p:nvPr>
        </p:nvSpPr>
        <p:spPr>
          <a:xfrm>
            <a:off x="5249033" y="2479536"/>
            <a:ext cx="6397536" cy="624611"/>
          </a:xfrm>
          <a:prstGeom prst="rect">
            <a:avLst/>
          </a:prstGeom>
        </p:spPr>
        <p:txBody>
          <a:bodyPr anchor="t" anchorCtr="0"/>
          <a:lstStyle>
            <a:lvl1pPr marL="0" indent="0" algn="ctr">
              <a:buNone/>
              <a:defRPr sz="4000" b="1">
                <a:solidFill>
                  <a:schemeClr val="bg1"/>
                </a:solidFill>
                <a:latin typeface="Segoe UI" panose="020B0502040204020203" pitchFamily="34" charset="0"/>
                <a:cs typeface="Segoe UI" panose="020B0502040204020203" pitchFamily="34" charset="0"/>
              </a:defRPr>
            </a:lvl1pPr>
          </a:lstStyle>
          <a:p>
            <a:pPr lvl="0"/>
            <a:r>
              <a:rPr lang="en-GB" dirty="0"/>
              <a:t>Presentation title</a:t>
            </a:r>
            <a:endParaRPr lang="en-IS" dirty="0"/>
          </a:p>
        </p:txBody>
      </p:sp>
    </p:spTree>
    <p:extLst>
      <p:ext uri="{BB962C8B-B14F-4D97-AF65-F5344CB8AC3E}">
        <p14:creationId xmlns:p14="http://schemas.microsoft.com/office/powerpoint/2010/main" val="1931010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speakers slide">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7F29889-7A2C-8F94-CAE9-11B28023FC7D}"/>
              </a:ext>
            </a:extLst>
          </p:cNvPr>
          <p:cNvSpPr/>
          <p:nvPr userDrawn="1"/>
        </p:nvSpPr>
        <p:spPr>
          <a:xfrm rot="5400000">
            <a:off x="-361956" y="361957"/>
            <a:ext cx="1826351" cy="1102438"/>
          </a:xfrm>
          <a:prstGeom prst="rect">
            <a:avLst/>
          </a:prstGeom>
          <a:solidFill>
            <a:srgbClr val="29B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27" name="Rectangle 26">
            <a:extLst>
              <a:ext uri="{FF2B5EF4-FFF2-40B4-BE49-F238E27FC236}">
                <a16:creationId xmlns:a16="http://schemas.microsoft.com/office/drawing/2014/main" id="{10D6977E-AB56-017E-0E2F-1C370C495DEA}"/>
              </a:ext>
            </a:extLst>
          </p:cNvPr>
          <p:cNvSpPr/>
          <p:nvPr userDrawn="1"/>
        </p:nvSpPr>
        <p:spPr>
          <a:xfrm>
            <a:off x="0" y="3168597"/>
            <a:ext cx="3572142" cy="1102438"/>
          </a:xfrm>
          <a:prstGeom prst="rect">
            <a:avLst/>
          </a:prstGeom>
          <a:solidFill>
            <a:srgbClr val="29B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5" name="Picture Placeholder 4">
            <a:extLst>
              <a:ext uri="{FF2B5EF4-FFF2-40B4-BE49-F238E27FC236}">
                <a16:creationId xmlns:a16="http://schemas.microsoft.com/office/drawing/2014/main" id="{97FAA307-5791-943D-C4EB-9270E7C244EE}"/>
              </a:ext>
            </a:extLst>
          </p:cNvPr>
          <p:cNvSpPr>
            <a:spLocks noGrp="1"/>
          </p:cNvSpPr>
          <p:nvPr>
            <p:ph type="pic" sz="quarter" idx="10"/>
          </p:nvPr>
        </p:nvSpPr>
        <p:spPr>
          <a:xfrm>
            <a:off x="411998" y="832664"/>
            <a:ext cx="1912409" cy="1928805"/>
          </a:xfrm>
          <a:prstGeom prst="rect">
            <a:avLst/>
          </a:prstGeom>
          <a:ln>
            <a:gradFill>
              <a:gsLst>
                <a:gs pos="100000">
                  <a:srgbClr val="F6C370">
                    <a:alpha val="0"/>
                  </a:srgbClr>
                </a:gs>
                <a:gs pos="0">
                  <a:srgbClr val="F6C370"/>
                </a:gs>
              </a:gsLst>
              <a:lin ang="5400000" scaled="0"/>
            </a:gradFill>
          </a:ln>
          <a:effectLst>
            <a:outerShdw blurRad="127000" dist="76200" dir="5400000" algn="ctr" rotWithShape="0">
              <a:srgbClr val="000000">
                <a:alpha val="30000"/>
              </a:srgbClr>
            </a:outerShdw>
          </a:effectLst>
        </p:spPr>
        <p:txBody>
          <a:bodyPr/>
          <a:lstStyle>
            <a:lvl1pPr>
              <a:defRPr>
                <a:solidFill>
                  <a:schemeClr val="bg1"/>
                </a:solidFill>
                <a:latin typeface="Segoe UI" panose="020B0502040204020203" pitchFamily="34" charset="0"/>
                <a:cs typeface="Segoe UI" panose="020B0502040204020203" pitchFamily="34" charset="0"/>
              </a:defRPr>
            </a:lvl1pPr>
          </a:lstStyle>
          <a:p>
            <a:r>
              <a:rPr lang="en-GB"/>
              <a:t>Click icon to add picture</a:t>
            </a:r>
            <a:endParaRPr lang="en-IS" dirty="0"/>
          </a:p>
        </p:txBody>
      </p:sp>
      <p:sp>
        <p:nvSpPr>
          <p:cNvPr id="15" name="Text Placeholder 14">
            <a:extLst>
              <a:ext uri="{FF2B5EF4-FFF2-40B4-BE49-F238E27FC236}">
                <a16:creationId xmlns:a16="http://schemas.microsoft.com/office/drawing/2014/main" id="{7AF329F6-A362-EF03-A812-B1B618ADC898}"/>
              </a:ext>
            </a:extLst>
          </p:cNvPr>
          <p:cNvSpPr>
            <a:spLocks noGrp="1"/>
          </p:cNvSpPr>
          <p:nvPr>
            <p:ph type="body" sz="quarter" idx="11" hasCustomPrompt="1"/>
          </p:nvPr>
        </p:nvSpPr>
        <p:spPr>
          <a:xfrm>
            <a:off x="621361" y="4972417"/>
            <a:ext cx="4118199" cy="407128"/>
          </a:xfrm>
          <a:prstGeom prst="rect">
            <a:avLst/>
          </a:prstGeom>
        </p:spPr>
        <p:txBody>
          <a:bodyPr/>
          <a:lstStyle>
            <a:lvl1pPr marL="0" indent="0" algn="r">
              <a:buNone/>
              <a:defRPr sz="2400" b="1">
                <a:solidFill>
                  <a:srgbClr val="F6C370"/>
                </a:solidFill>
                <a:latin typeface="Segoe UI" panose="020B0502040204020203" pitchFamily="34" charset="0"/>
                <a:cs typeface="Segoe UI" panose="020B0502040204020203" pitchFamily="34" charset="0"/>
              </a:defRPr>
            </a:lvl1pPr>
          </a:lstStyle>
          <a:p>
            <a:pPr lvl="0"/>
            <a:r>
              <a:rPr lang="en-GB" dirty="0"/>
              <a:t>Insert speaker name</a:t>
            </a:r>
            <a:endParaRPr lang="en-IS" dirty="0"/>
          </a:p>
        </p:txBody>
      </p:sp>
      <p:sp>
        <p:nvSpPr>
          <p:cNvPr id="16" name="Text Placeholder 14">
            <a:extLst>
              <a:ext uri="{FF2B5EF4-FFF2-40B4-BE49-F238E27FC236}">
                <a16:creationId xmlns:a16="http://schemas.microsoft.com/office/drawing/2014/main" id="{F5128807-5C86-2618-AED8-CD0BC59C1166}"/>
              </a:ext>
            </a:extLst>
          </p:cNvPr>
          <p:cNvSpPr>
            <a:spLocks noGrp="1"/>
          </p:cNvSpPr>
          <p:nvPr>
            <p:ph type="body" sz="quarter" idx="12" hasCustomPrompt="1"/>
          </p:nvPr>
        </p:nvSpPr>
        <p:spPr>
          <a:xfrm>
            <a:off x="621361" y="5379545"/>
            <a:ext cx="4118199" cy="316100"/>
          </a:xfrm>
          <a:prstGeom prst="rect">
            <a:avLst/>
          </a:prstGeom>
        </p:spPr>
        <p:txBody>
          <a:bodyPr/>
          <a:lstStyle>
            <a:lvl1pPr marL="0" indent="0" algn="r">
              <a:buNone/>
              <a:defRPr sz="1800" b="0">
                <a:solidFill>
                  <a:schemeClr val="bg1"/>
                </a:solidFill>
                <a:latin typeface="Segoe UI" panose="020B0502040204020203" pitchFamily="34" charset="0"/>
                <a:cs typeface="Segoe UI" panose="020B0502040204020203" pitchFamily="34" charset="0"/>
              </a:defRPr>
            </a:lvl1pPr>
          </a:lstStyle>
          <a:p>
            <a:pPr lvl="0"/>
            <a:r>
              <a:rPr lang="en-GB" dirty="0"/>
              <a:t>Job title</a:t>
            </a:r>
            <a:endParaRPr lang="en-IS" dirty="0"/>
          </a:p>
        </p:txBody>
      </p:sp>
      <p:sp>
        <p:nvSpPr>
          <p:cNvPr id="18" name="Rectangle 17">
            <a:extLst>
              <a:ext uri="{FF2B5EF4-FFF2-40B4-BE49-F238E27FC236}">
                <a16:creationId xmlns:a16="http://schemas.microsoft.com/office/drawing/2014/main" id="{BA39651B-F780-6177-DDDC-B62AC38E5F11}"/>
              </a:ext>
            </a:extLst>
          </p:cNvPr>
          <p:cNvSpPr/>
          <p:nvPr userDrawn="1"/>
        </p:nvSpPr>
        <p:spPr>
          <a:xfrm rot="13500000">
            <a:off x="6824148" y="1779113"/>
            <a:ext cx="3247308" cy="3247308"/>
          </a:xfrm>
          <a:prstGeom prst="rect">
            <a:avLst/>
          </a:prstGeom>
          <a:gradFill>
            <a:gsLst>
              <a:gs pos="100000">
                <a:srgbClr val="361D5C">
                  <a:alpha val="0"/>
                </a:srgbClr>
              </a:gs>
              <a:gs pos="0">
                <a:srgbClr val="361D5C">
                  <a:alpha val="0"/>
                </a:srgbClr>
              </a:gs>
              <a:gs pos="50000">
                <a:srgbClr val="361D5C">
                  <a:alpha val="49617"/>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cxnSp>
        <p:nvCxnSpPr>
          <p:cNvPr id="19" name="Straight Connector 18">
            <a:extLst>
              <a:ext uri="{FF2B5EF4-FFF2-40B4-BE49-F238E27FC236}">
                <a16:creationId xmlns:a16="http://schemas.microsoft.com/office/drawing/2014/main" id="{1352EB82-A26E-55FC-EB98-F4D470741FBE}"/>
              </a:ext>
            </a:extLst>
          </p:cNvPr>
          <p:cNvCxnSpPr>
            <a:cxnSpLocks/>
          </p:cNvCxnSpPr>
          <p:nvPr userDrawn="1"/>
        </p:nvCxnSpPr>
        <p:spPr>
          <a:xfrm>
            <a:off x="9537178" y="5310835"/>
            <a:ext cx="457200" cy="457200"/>
          </a:xfrm>
          <a:prstGeom prst="line">
            <a:avLst/>
          </a:prstGeom>
          <a:ln>
            <a:gradFill>
              <a:gsLst>
                <a:gs pos="0">
                  <a:srgbClr val="F6C370"/>
                </a:gs>
                <a:gs pos="100000">
                  <a:srgbClr val="F6C370">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C108595-8474-4165-2009-68EEDE3FFDA5}"/>
              </a:ext>
            </a:extLst>
          </p:cNvPr>
          <p:cNvCxnSpPr>
            <a:cxnSpLocks/>
          </p:cNvCxnSpPr>
          <p:nvPr userDrawn="1"/>
        </p:nvCxnSpPr>
        <p:spPr>
          <a:xfrm flipH="1">
            <a:off x="6675510" y="405321"/>
            <a:ext cx="1772290" cy="1772290"/>
          </a:xfrm>
          <a:prstGeom prst="line">
            <a:avLst/>
          </a:prstGeom>
          <a:ln>
            <a:gradFill>
              <a:gsLst>
                <a:gs pos="99000">
                  <a:srgbClr val="F6C370">
                    <a:alpha val="0"/>
                  </a:srgbClr>
                </a:gs>
                <a:gs pos="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A9459DF-BAB2-B778-5DBF-5D0AB1E37F4A}"/>
              </a:ext>
            </a:extLst>
          </p:cNvPr>
          <p:cNvCxnSpPr>
            <a:cxnSpLocks/>
          </p:cNvCxnSpPr>
          <p:nvPr userDrawn="1"/>
        </p:nvCxnSpPr>
        <p:spPr>
          <a:xfrm flipV="1">
            <a:off x="8447800" y="5310836"/>
            <a:ext cx="1089377" cy="1089377"/>
          </a:xfrm>
          <a:prstGeom prst="line">
            <a:avLst/>
          </a:prstGeom>
          <a:ln>
            <a:gradFill>
              <a:gsLst>
                <a:gs pos="0">
                  <a:srgbClr val="F6C370">
                    <a:alpha val="0"/>
                  </a:srgbClr>
                </a:gs>
                <a:gs pos="99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25" name="Graphic 24">
            <a:extLst>
              <a:ext uri="{FF2B5EF4-FFF2-40B4-BE49-F238E27FC236}">
                <a16:creationId xmlns:a16="http://schemas.microsoft.com/office/drawing/2014/main" id="{DB62BD37-2F52-0A73-67D5-3B0A1BC4710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065064" y="176833"/>
            <a:ext cx="1966516" cy="809741"/>
          </a:xfrm>
          <a:prstGeom prst="rect">
            <a:avLst/>
          </a:prstGeom>
        </p:spPr>
      </p:pic>
      <p:sp>
        <p:nvSpPr>
          <p:cNvPr id="26" name="Text Placeholder 2">
            <a:extLst>
              <a:ext uri="{FF2B5EF4-FFF2-40B4-BE49-F238E27FC236}">
                <a16:creationId xmlns:a16="http://schemas.microsoft.com/office/drawing/2014/main" id="{2F43E51A-747A-C23E-E965-ACDDCAD8547C}"/>
              </a:ext>
            </a:extLst>
          </p:cNvPr>
          <p:cNvSpPr>
            <a:spLocks noGrp="1"/>
          </p:cNvSpPr>
          <p:nvPr>
            <p:ph type="body" sz="quarter" idx="14" hasCustomPrompt="1"/>
          </p:nvPr>
        </p:nvSpPr>
        <p:spPr>
          <a:xfrm>
            <a:off x="5085314" y="3008421"/>
            <a:ext cx="6724974" cy="624611"/>
          </a:xfrm>
          <a:prstGeom prst="rect">
            <a:avLst/>
          </a:prstGeom>
        </p:spPr>
        <p:txBody>
          <a:bodyPr anchor="t" anchorCtr="0"/>
          <a:lstStyle>
            <a:lvl1pPr marL="0" indent="0" algn="ctr">
              <a:buNone/>
              <a:defRPr sz="4000" b="1">
                <a:solidFill>
                  <a:schemeClr val="bg1"/>
                </a:solidFill>
                <a:latin typeface="Segoe UI" panose="020B0502040204020203" pitchFamily="34" charset="0"/>
                <a:cs typeface="Segoe UI" panose="020B0502040204020203" pitchFamily="34" charset="0"/>
              </a:defRPr>
            </a:lvl1pPr>
          </a:lstStyle>
          <a:p>
            <a:pPr lvl="0"/>
            <a:r>
              <a:rPr lang="en-GB" dirty="0"/>
              <a:t>Presentation title</a:t>
            </a:r>
            <a:endParaRPr lang="en-IS" dirty="0"/>
          </a:p>
        </p:txBody>
      </p:sp>
      <p:sp>
        <p:nvSpPr>
          <p:cNvPr id="12" name="Picture Placeholder 4">
            <a:extLst>
              <a:ext uri="{FF2B5EF4-FFF2-40B4-BE49-F238E27FC236}">
                <a16:creationId xmlns:a16="http://schemas.microsoft.com/office/drawing/2014/main" id="{5414FDC7-DA55-3155-E799-63E045356811}"/>
              </a:ext>
            </a:extLst>
          </p:cNvPr>
          <p:cNvSpPr>
            <a:spLocks noGrp="1"/>
          </p:cNvSpPr>
          <p:nvPr>
            <p:ph type="pic" sz="quarter" idx="15"/>
          </p:nvPr>
        </p:nvSpPr>
        <p:spPr>
          <a:xfrm>
            <a:off x="2736647" y="2755414"/>
            <a:ext cx="1912409" cy="1928805"/>
          </a:xfrm>
          <a:prstGeom prst="rect">
            <a:avLst/>
          </a:prstGeom>
          <a:ln>
            <a:gradFill>
              <a:gsLst>
                <a:gs pos="100000">
                  <a:srgbClr val="F6C370">
                    <a:alpha val="0"/>
                  </a:srgbClr>
                </a:gs>
                <a:gs pos="0">
                  <a:srgbClr val="F6C370"/>
                </a:gs>
              </a:gsLst>
              <a:lin ang="5400000" scaled="0"/>
            </a:gradFill>
          </a:ln>
          <a:effectLst>
            <a:outerShdw blurRad="127000" dist="76200" dir="5400000" algn="ctr" rotWithShape="0">
              <a:srgbClr val="000000">
                <a:alpha val="30000"/>
              </a:srgbClr>
            </a:outerShdw>
          </a:effectLst>
        </p:spPr>
        <p:txBody>
          <a:bodyPr/>
          <a:lstStyle>
            <a:lvl1pPr>
              <a:defRPr>
                <a:solidFill>
                  <a:schemeClr val="bg1"/>
                </a:solidFill>
                <a:latin typeface="Segoe UI" panose="020B0502040204020203" pitchFamily="34" charset="0"/>
                <a:cs typeface="Segoe UI" panose="020B0502040204020203" pitchFamily="34" charset="0"/>
              </a:defRPr>
            </a:lvl1pPr>
          </a:lstStyle>
          <a:p>
            <a:r>
              <a:rPr lang="en-GB"/>
              <a:t>Click icon to add picture</a:t>
            </a:r>
            <a:endParaRPr lang="en-IS" dirty="0"/>
          </a:p>
        </p:txBody>
      </p:sp>
      <p:sp>
        <p:nvSpPr>
          <p:cNvPr id="13" name="Text Placeholder 14">
            <a:extLst>
              <a:ext uri="{FF2B5EF4-FFF2-40B4-BE49-F238E27FC236}">
                <a16:creationId xmlns:a16="http://schemas.microsoft.com/office/drawing/2014/main" id="{2C52DE1B-8B33-CAB2-5BDF-105F3BFCE4A5}"/>
              </a:ext>
            </a:extLst>
          </p:cNvPr>
          <p:cNvSpPr>
            <a:spLocks noGrp="1"/>
          </p:cNvSpPr>
          <p:nvPr>
            <p:ph type="body" sz="quarter" idx="16" hasCustomPrompt="1"/>
          </p:nvPr>
        </p:nvSpPr>
        <p:spPr>
          <a:xfrm>
            <a:off x="621361" y="5695645"/>
            <a:ext cx="4118199" cy="316100"/>
          </a:xfrm>
          <a:prstGeom prst="rect">
            <a:avLst/>
          </a:prstGeom>
        </p:spPr>
        <p:txBody>
          <a:bodyPr/>
          <a:lstStyle>
            <a:lvl1pPr marL="0" indent="0" algn="r">
              <a:buNone/>
              <a:defRPr sz="1400" b="0">
                <a:solidFill>
                  <a:srgbClr val="29B4A9"/>
                </a:solidFill>
                <a:latin typeface="Segoe UI" panose="020B0502040204020203" pitchFamily="34" charset="0"/>
                <a:cs typeface="Segoe UI" panose="020B0502040204020203" pitchFamily="34" charset="0"/>
              </a:defRPr>
            </a:lvl1pPr>
          </a:lstStyle>
          <a:p>
            <a:pPr lvl="0"/>
            <a:r>
              <a:rPr lang="en-GB" dirty="0"/>
              <a:t>Email address</a:t>
            </a:r>
            <a:endParaRPr lang="en-IS" dirty="0"/>
          </a:p>
        </p:txBody>
      </p:sp>
      <p:sp>
        <p:nvSpPr>
          <p:cNvPr id="14" name="Text Placeholder 14">
            <a:extLst>
              <a:ext uri="{FF2B5EF4-FFF2-40B4-BE49-F238E27FC236}">
                <a16:creationId xmlns:a16="http://schemas.microsoft.com/office/drawing/2014/main" id="{EC15EA6F-F6E5-0479-44D0-57A4829411D0}"/>
              </a:ext>
            </a:extLst>
          </p:cNvPr>
          <p:cNvSpPr>
            <a:spLocks noGrp="1"/>
          </p:cNvSpPr>
          <p:nvPr>
            <p:ph type="body" sz="quarter" idx="17" hasCustomPrompt="1"/>
          </p:nvPr>
        </p:nvSpPr>
        <p:spPr>
          <a:xfrm>
            <a:off x="2617788" y="1236822"/>
            <a:ext cx="4118199" cy="407128"/>
          </a:xfrm>
          <a:prstGeom prst="rect">
            <a:avLst/>
          </a:prstGeom>
        </p:spPr>
        <p:txBody>
          <a:bodyPr/>
          <a:lstStyle>
            <a:lvl1pPr marL="0" indent="0">
              <a:buNone/>
              <a:defRPr sz="2400" b="1">
                <a:solidFill>
                  <a:srgbClr val="F6C370"/>
                </a:solidFill>
                <a:latin typeface="Segoe UI" panose="020B0502040204020203" pitchFamily="34" charset="0"/>
                <a:cs typeface="Segoe UI" panose="020B0502040204020203" pitchFamily="34" charset="0"/>
              </a:defRPr>
            </a:lvl1pPr>
          </a:lstStyle>
          <a:p>
            <a:pPr lvl="0"/>
            <a:r>
              <a:rPr lang="en-GB" dirty="0"/>
              <a:t>Insert speaker name</a:t>
            </a:r>
            <a:endParaRPr lang="en-IS" dirty="0"/>
          </a:p>
        </p:txBody>
      </p:sp>
      <p:sp>
        <p:nvSpPr>
          <p:cNvPr id="22" name="Text Placeholder 14">
            <a:extLst>
              <a:ext uri="{FF2B5EF4-FFF2-40B4-BE49-F238E27FC236}">
                <a16:creationId xmlns:a16="http://schemas.microsoft.com/office/drawing/2014/main" id="{00F2E815-4A9F-72CD-9049-7BB8DD671F43}"/>
              </a:ext>
            </a:extLst>
          </p:cNvPr>
          <p:cNvSpPr>
            <a:spLocks noGrp="1"/>
          </p:cNvSpPr>
          <p:nvPr>
            <p:ph type="body" sz="quarter" idx="18" hasCustomPrompt="1"/>
          </p:nvPr>
        </p:nvSpPr>
        <p:spPr>
          <a:xfrm>
            <a:off x="2617788" y="1643950"/>
            <a:ext cx="4118199" cy="316100"/>
          </a:xfrm>
          <a:prstGeom prst="rect">
            <a:avLst/>
          </a:prstGeom>
        </p:spPr>
        <p:txBody>
          <a:bodyPr/>
          <a:lstStyle>
            <a:lvl1pPr marL="0" indent="0">
              <a:buNone/>
              <a:defRPr sz="1800" b="0">
                <a:solidFill>
                  <a:schemeClr val="bg1"/>
                </a:solidFill>
                <a:latin typeface="Segoe UI" panose="020B0502040204020203" pitchFamily="34" charset="0"/>
                <a:cs typeface="Segoe UI" panose="020B0502040204020203" pitchFamily="34" charset="0"/>
              </a:defRPr>
            </a:lvl1pPr>
          </a:lstStyle>
          <a:p>
            <a:pPr lvl="0"/>
            <a:r>
              <a:rPr lang="en-GB" dirty="0"/>
              <a:t>Job title</a:t>
            </a:r>
            <a:endParaRPr lang="en-IS" dirty="0"/>
          </a:p>
        </p:txBody>
      </p:sp>
      <p:sp>
        <p:nvSpPr>
          <p:cNvPr id="23" name="Text Placeholder 14">
            <a:extLst>
              <a:ext uri="{FF2B5EF4-FFF2-40B4-BE49-F238E27FC236}">
                <a16:creationId xmlns:a16="http://schemas.microsoft.com/office/drawing/2014/main" id="{B8E0FD1C-81FF-4F39-2AFB-0CDF5C86263C}"/>
              </a:ext>
            </a:extLst>
          </p:cNvPr>
          <p:cNvSpPr>
            <a:spLocks noGrp="1"/>
          </p:cNvSpPr>
          <p:nvPr>
            <p:ph type="body" sz="quarter" idx="19" hasCustomPrompt="1"/>
          </p:nvPr>
        </p:nvSpPr>
        <p:spPr>
          <a:xfrm>
            <a:off x="2617788" y="1960050"/>
            <a:ext cx="4118199" cy="316100"/>
          </a:xfrm>
          <a:prstGeom prst="rect">
            <a:avLst/>
          </a:prstGeom>
        </p:spPr>
        <p:txBody>
          <a:bodyPr/>
          <a:lstStyle>
            <a:lvl1pPr marL="0" indent="0">
              <a:buNone/>
              <a:defRPr sz="1400" b="0">
                <a:solidFill>
                  <a:srgbClr val="29B4A9"/>
                </a:solidFill>
                <a:latin typeface="Segoe UI" panose="020B0502040204020203" pitchFamily="34" charset="0"/>
                <a:cs typeface="Segoe UI" panose="020B0502040204020203" pitchFamily="34" charset="0"/>
              </a:defRPr>
            </a:lvl1pPr>
          </a:lstStyle>
          <a:p>
            <a:pPr lvl="0"/>
            <a:r>
              <a:rPr lang="en-GB" dirty="0"/>
              <a:t>Job title</a:t>
            </a:r>
            <a:endParaRPr lang="en-IS" dirty="0"/>
          </a:p>
        </p:txBody>
      </p:sp>
    </p:spTree>
    <p:extLst>
      <p:ext uri="{BB962C8B-B14F-4D97-AF65-F5344CB8AC3E}">
        <p14:creationId xmlns:p14="http://schemas.microsoft.com/office/powerpoint/2010/main" val="2549538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speakers slide">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48E058F-DFF2-4523-1214-C4143033F556}"/>
              </a:ext>
            </a:extLst>
          </p:cNvPr>
          <p:cNvSpPr/>
          <p:nvPr userDrawn="1"/>
        </p:nvSpPr>
        <p:spPr>
          <a:xfrm rot="5400000">
            <a:off x="9994552" y="2420846"/>
            <a:ext cx="1398165" cy="2996728"/>
          </a:xfrm>
          <a:prstGeom prst="rect">
            <a:avLst/>
          </a:prstGeom>
          <a:solidFill>
            <a:srgbClr val="943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28" name="Rectangle 27">
            <a:extLst>
              <a:ext uri="{FF2B5EF4-FFF2-40B4-BE49-F238E27FC236}">
                <a16:creationId xmlns:a16="http://schemas.microsoft.com/office/drawing/2014/main" id="{87F29889-7A2C-8F94-CAE9-11B28023FC7D}"/>
              </a:ext>
            </a:extLst>
          </p:cNvPr>
          <p:cNvSpPr/>
          <p:nvPr userDrawn="1"/>
        </p:nvSpPr>
        <p:spPr>
          <a:xfrm rot="5400000">
            <a:off x="783611" y="1492915"/>
            <a:ext cx="1398165" cy="2965393"/>
          </a:xfrm>
          <a:prstGeom prst="rect">
            <a:avLst/>
          </a:prstGeom>
          <a:solidFill>
            <a:srgbClr val="29B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5" name="Picture Placeholder 4">
            <a:extLst>
              <a:ext uri="{FF2B5EF4-FFF2-40B4-BE49-F238E27FC236}">
                <a16:creationId xmlns:a16="http://schemas.microsoft.com/office/drawing/2014/main" id="{97FAA307-5791-943D-C4EB-9270E7C244EE}"/>
              </a:ext>
            </a:extLst>
          </p:cNvPr>
          <p:cNvSpPr>
            <a:spLocks noGrp="1"/>
          </p:cNvSpPr>
          <p:nvPr>
            <p:ph type="pic" sz="quarter" idx="10"/>
          </p:nvPr>
        </p:nvSpPr>
        <p:spPr>
          <a:xfrm>
            <a:off x="2018618" y="2466490"/>
            <a:ext cx="1912409" cy="1928805"/>
          </a:xfrm>
          <a:prstGeom prst="rect">
            <a:avLst/>
          </a:prstGeom>
          <a:ln>
            <a:gradFill>
              <a:gsLst>
                <a:gs pos="100000">
                  <a:srgbClr val="F6C370">
                    <a:alpha val="0"/>
                  </a:srgbClr>
                </a:gs>
                <a:gs pos="0">
                  <a:srgbClr val="F6C370"/>
                </a:gs>
              </a:gsLst>
              <a:lin ang="5400000" scaled="0"/>
            </a:gradFill>
          </a:ln>
          <a:effectLst>
            <a:outerShdw blurRad="127000" dist="76200" dir="5400000" algn="ctr" rotWithShape="0">
              <a:srgbClr val="000000">
                <a:alpha val="30000"/>
              </a:srgbClr>
            </a:outerShdw>
          </a:effectLst>
        </p:spPr>
        <p:txBody>
          <a:bodyPr/>
          <a:lstStyle>
            <a:lvl1pPr>
              <a:defRPr>
                <a:solidFill>
                  <a:schemeClr val="bg1"/>
                </a:solidFill>
                <a:latin typeface="Segoe UI" panose="020B0502040204020203" pitchFamily="34" charset="0"/>
                <a:cs typeface="Segoe UI" panose="020B0502040204020203" pitchFamily="34" charset="0"/>
              </a:defRPr>
            </a:lvl1pPr>
          </a:lstStyle>
          <a:p>
            <a:r>
              <a:rPr lang="en-GB"/>
              <a:t>Click icon to add picture</a:t>
            </a:r>
            <a:endParaRPr lang="en-IS" dirty="0"/>
          </a:p>
        </p:txBody>
      </p:sp>
      <p:pic>
        <p:nvPicPr>
          <p:cNvPr id="25" name="Graphic 24">
            <a:extLst>
              <a:ext uri="{FF2B5EF4-FFF2-40B4-BE49-F238E27FC236}">
                <a16:creationId xmlns:a16="http://schemas.microsoft.com/office/drawing/2014/main" id="{DB62BD37-2F52-0A73-67D5-3B0A1BC4710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139796" y="187974"/>
            <a:ext cx="1912408" cy="787460"/>
          </a:xfrm>
          <a:prstGeom prst="rect">
            <a:avLst/>
          </a:prstGeom>
        </p:spPr>
      </p:pic>
      <p:sp>
        <p:nvSpPr>
          <p:cNvPr id="26" name="Text Placeholder 2">
            <a:extLst>
              <a:ext uri="{FF2B5EF4-FFF2-40B4-BE49-F238E27FC236}">
                <a16:creationId xmlns:a16="http://schemas.microsoft.com/office/drawing/2014/main" id="{2F43E51A-747A-C23E-E965-ACDDCAD8547C}"/>
              </a:ext>
            </a:extLst>
          </p:cNvPr>
          <p:cNvSpPr>
            <a:spLocks noGrp="1"/>
          </p:cNvSpPr>
          <p:nvPr>
            <p:ph type="body" sz="quarter" idx="14" hasCustomPrompt="1"/>
          </p:nvPr>
        </p:nvSpPr>
        <p:spPr>
          <a:xfrm>
            <a:off x="988464" y="1157139"/>
            <a:ext cx="10215072" cy="624611"/>
          </a:xfrm>
          <a:prstGeom prst="rect">
            <a:avLst/>
          </a:prstGeom>
        </p:spPr>
        <p:txBody>
          <a:bodyPr anchor="t" anchorCtr="0"/>
          <a:lstStyle>
            <a:lvl1pPr marL="0" indent="0" algn="ctr">
              <a:buNone/>
              <a:defRPr sz="4000" b="1">
                <a:solidFill>
                  <a:schemeClr val="bg1"/>
                </a:solidFill>
                <a:latin typeface="Segoe UI" panose="020B0502040204020203" pitchFamily="34" charset="0"/>
                <a:cs typeface="Segoe UI" panose="020B0502040204020203" pitchFamily="34" charset="0"/>
              </a:defRPr>
            </a:lvl1pPr>
          </a:lstStyle>
          <a:p>
            <a:pPr lvl="0"/>
            <a:r>
              <a:rPr lang="en-GB" dirty="0"/>
              <a:t>Presentation title</a:t>
            </a:r>
            <a:endParaRPr lang="en-IS" dirty="0"/>
          </a:p>
        </p:txBody>
      </p:sp>
      <p:sp>
        <p:nvSpPr>
          <p:cNvPr id="12" name="Picture Placeholder 4">
            <a:extLst>
              <a:ext uri="{FF2B5EF4-FFF2-40B4-BE49-F238E27FC236}">
                <a16:creationId xmlns:a16="http://schemas.microsoft.com/office/drawing/2014/main" id="{5414FDC7-DA55-3155-E799-63E045356811}"/>
              </a:ext>
            </a:extLst>
          </p:cNvPr>
          <p:cNvSpPr>
            <a:spLocks noGrp="1"/>
          </p:cNvSpPr>
          <p:nvPr>
            <p:ph type="pic" sz="quarter" idx="15"/>
          </p:nvPr>
        </p:nvSpPr>
        <p:spPr>
          <a:xfrm>
            <a:off x="5139795" y="2464597"/>
            <a:ext cx="1912409" cy="1928805"/>
          </a:xfrm>
          <a:prstGeom prst="rect">
            <a:avLst/>
          </a:prstGeom>
          <a:ln>
            <a:gradFill>
              <a:gsLst>
                <a:gs pos="100000">
                  <a:srgbClr val="F6C370">
                    <a:alpha val="0"/>
                  </a:srgbClr>
                </a:gs>
                <a:gs pos="0">
                  <a:srgbClr val="F6C370"/>
                </a:gs>
              </a:gsLst>
              <a:lin ang="5400000" scaled="0"/>
            </a:gradFill>
          </a:ln>
          <a:effectLst>
            <a:outerShdw blurRad="127000" dist="76200" dir="5400000" algn="ctr" rotWithShape="0">
              <a:srgbClr val="000000">
                <a:alpha val="30000"/>
              </a:srgbClr>
            </a:outerShdw>
          </a:effectLst>
        </p:spPr>
        <p:txBody>
          <a:bodyPr/>
          <a:lstStyle>
            <a:lvl1pPr>
              <a:defRPr>
                <a:solidFill>
                  <a:schemeClr val="bg1"/>
                </a:solidFill>
                <a:latin typeface="Segoe UI" panose="020B0502040204020203" pitchFamily="34" charset="0"/>
                <a:cs typeface="Segoe UI" panose="020B0502040204020203" pitchFamily="34" charset="0"/>
              </a:defRPr>
            </a:lvl1pPr>
          </a:lstStyle>
          <a:p>
            <a:r>
              <a:rPr lang="en-GB"/>
              <a:t>Click icon to add picture</a:t>
            </a:r>
            <a:endParaRPr lang="en-IS" dirty="0"/>
          </a:p>
        </p:txBody>
      </p:sp>
      <p:sp>
        <p:nvSpPr>
          <p:cNvPr id="14" name="Text Placeholder 14">
            <a:extLst>
              <a:ext uri="{FF2B5EF4-FFF2-40B4-BE49-F238E27FC236}">
                <a16:creationId xmlns:a16="http://schemas.microsoft.com/office/drawing/2014/main" id="{EC15EA6F-F6E5-0479-44D0-57A4829411D0}"/>
              </a:ext>
            </a:extLst>
          </p:cNvPr>
          <p:cNvSpPr>
            <a:spLocks noGrp="1"/>
          </p:cNvSpPr>
          <p:nvPr>
            <p:ph type="body" sz="quarter" idx="17" hasCustomPrompt="1"/>
          </p:nvPr>
        </p:nvSpPr>
        <p:spPr>
          <a:xfrm>
            <a:off x="7798516" y="4758267"/>
            <a:ext cx="2832464" cy="407128"/>
          </a:xfrm>
          <a:prstGeom prst="rect">
            <a:avLst/>
          </a:prstGeom>
        </p:spPr>
        <p:txBody>
          <a:bodyPr/>
          <a:lstStyle>
            <a:lvl1pPr marL="0" indent="0" algn="ctr">
              <a:buNone/>
              <a:defRPr sz="2000" b="1">
                <a:solidFill>
                  <a:srgbClr val="F6C370"/>
                </a:solidFill>
                <a:latin typeface="Segoe UI" panose="020B0502040204020203" pitchFamily="34" charset="0"/>
                <a:cs typeface="Segoe UI" panose="020B0502040204020203" pitchFamily="34" charset="0"/>
              </a:defRPr>
            </a:lvl1pPr>
          </a:lstStyle>
          <a:p>
            <a:pPr lvl="0"/>
            <a:r>
              <a:rPr lang="en-GB" dirty="0"/>
              <a:t>Insert speaker name</a:t>
            </a:r>
            <a:endParaRPr lang="en-IS" dirty="0"/>
          </a:p>
        </p:txBody>
      </p:sp>
      <p:sp>
        <p:nvSpPr>
          <p:cNvPr id="22" name="Text Placeholder 14">
            <a:extLst>
              <a:ext uri="{FF2B5EF4-FFF2-40B4-BE49-F238E27FC236}">
                <a16:creationId xmlns:a16="http://schemas.microsoft.com/office/drawing/2014/main" id="{00F2E815-4A9F-72CD-9049-7BB8DD671F43}"/>
              </a:ext>
            </a:extLst>
          </p:cNvPr>
          <p:cNvSpPr>
            <a:spLocks noGrp="1"/>
          </p:cNvSpPr>
          <p:nvPr>
            <p:ph type="body" sz="quarter" idx="18" hasCustomPrompt="1"/>
          </p:nvPr>
        </p:nvSpPr>
        <p:spPr>
          <a:xfrm>
            <a:off x="7798516" y="5165395"/>
            <a:ext cx="2832464" cy="316100"/>
          </a:xfrm>
          <a:prstGeom prst="rect">
            <a:avLst/>
          </a:prstGeom>
        </p:spPr>
        <p:txBody>
          <a:bodyPr/>
          <a:lstStyle>
            <a:lvl1pPr marL="0" indent="0" algn="ctr">
              <a:buNone/>
              <a:defRPr sz="1600" b="0">
                <a:solidFill>
                  <a:schemeClr val="bg1"/>
                </a:solidFill>
                <a:latin typeface="Segoe UI" panose="020B0502040204020203" pitchFamily="34" charset="0"/>
                <a:cs typeface="Segoe UI" panose="020B0502040204020203" pitchFamily="34" charset="0"/>
              </a:defRPr>
            </a:lvl1pPr>
          </a:lstStyle>
          <a:p>
            <a:pPr lvl="0"/>
            <a:r>
              <a:rPr lang="en-GB" dirty="0"/>
              <a:t>Job title</a:t>
            </a:r>
            <a:endParaRPr lang="en-IS" dirty="0"/>
          </a:p>
        </p:txBody>
      </p:sp>
      <p:sp>
        <p:nvSpPr>
          <p:cNvPr id="23" name="Text Placeholder 14">
            <a:extLst>
              <a:ext uri="{FF2B5EF4-FFF2-40B4-BE49-F238E27FC236}">
                <a16:creationId xmlns:a16="http://schemas.microsoft.com/office/drawing/2014/main" id="{B8E0FD1C-81FF-4F39-2AFB-0CDF5C86263C}"/>
              </a:ext>
            </a:extLst>
          </p:cNvPr>
          <p:cNvSpPr>
            <a:spLocks noGrp="1"/>
          </p:cNvSpPr>
          <p:nvPr>
            <p:ph type="body" sz="quarter" idx="19" hasCustomPrompt="1"/>
          </p:nvPr>
        </p:nvSpPr>
        <p:spPr>
          <a:xfrm>
            <a:off x="7798516" y="5481495"/>
            <a:ext cx="2832464" cy="316100"/>
          </a:xfrm>
          <a:prstGeom prst="rect">
            <a:avLst/>
          </a:prstGeom>
        </p:spPr>
        <p:txBody>
          <a:bodyPr/>
          <a:lstStyle>
            <a:lvl1pPr marL="0" indent="0" algn="ctr">
              <a:buNone/>
              <a:defRPr sz="1200" b="0">
                <a:solidFill>
                  <a:srgbClr val="29B4A9"/>
                </a:solidFill>
                <a:latin typeface="Segoe UI" panose="020B0502040204020203" pitchFamily="34" charset="0"/>
                <a:cs typeface="Segoe UI" panose="020B0502040204020203" pitchFamily="34" charset="0"/>
              </a:defRPr>
            </a:lvl1pPr>
          </a:lstStyle>
          <a:p>
            <a:pPr lvl="0"/>
            <a:r>
              <a:rPr lang="en-GB" dirty="0"/>
              <a:t>Email address</a:t>
            </a:r>
            <a:endParaRPr lang="en-IS" dirty="0"/>
          </a:p>
        </p:txBody>
      </p:sp>
      <p:sp>
        <p:nvSpPr>
          <p:cNvPr id="24" name="Picture Placeholder 4">
            <a:extLst>
              <a:ext uri="{FF2B5EF4-FFF2-40B4-BE49-F238E27FC236}">
                <a16:creationId xmlns:a16="http://schemas.microsoft.com/office/drawing/2014/main" id="{5A8BCD7E-DA6F-A5C8-8FD9-EC3FB730E013}"/>
              </a:ext>
            </a:extLst>
          </p:cNvPr>
          <p:cNvSpPr>
            <a:spLocks noGrp="1"/>
          </p:cNvSpPr>
          <p:nvPr>
            <p:ph type="pic" sz="quarter" idx="20"/>
          </p:nvPr>
        </p:nvSpPr>
        <p:spPr>
          <a:xfrm>
            <a:off x="8260972" y="2464597"/>
            <a:ext cx="1912409" cy="1928805"/>
          </a:xfrm>
          <a:prstGeom prst="rect">
            <a:avLst/>
          </a:prstGeom>
          <a:ln>
            <a:gradFill>
              <a:gsLst>
                <a:gs pos="100000">
                  <a:srgbClr val="F6C370">
                    <a:alpha val="0"/>
                  </a:srgbClr>
                </a:gs>
                <a:gs pos="0">
                  <a:srgbClr val="F6C370"/>
                </a:gs>
              </a:gsLst>
              <a:lin ang="5400000" scaled="0"/>
            </a:gradFill>
          </a:ln>
          <a:effectLst>
            <a:outerShdw blurRad="127000" dist="76200" dir="5400000" algn="ctr" rotWithShape="0">
              <a:srgbClr val="000000">
                <a:alpha val="30000"/>
              </a:srgbClr>
            </a:outerShdw>
          </a:effectLst>
        </p:spPr>
        <p:txBody>
          <a:bodyPr/>
          <a:lstStyle>
            <a:lvl1pPr>
              <a:defRPr>
                <a:solidFill>
                  <a:schemeClr val="bg1"/>
                </a:solidFill>
                <a:latin typeface="Segoe UI" panose="020B0502040204020203" pitchFamily="34" charset="0"/>
                <a:cs typeface="Segoe UI" panose="020B0502040204020203" pitchFamily="34" charset="0"/>
              </a:defRPr>
            </a:lvl1pPr>
          </a:lstStyle>
          <a:p>
            <a:r>
              <a:rPr lang="en-GB"/>
              <a:t>Click icon to add picture</a:t>
            </a:r>
            <a:endParaRPr lang="en-IS" dirty="0"/>
          </a:p>
        </p:txBody>
      </p:sp>
      <p:sp>
        <p:nvSpPr>
          <p:cNvPr id="29" name="Text Placeholder 14">
            <a:extLst>
              <a:ext uri="{FF2B5EF4-FFF2-40B4-BE49-F238E27FC236}">
                <a16:creationId xmlns:a16="http://schemas.microsoft.com/office/drawing/2014/main" id="{05554ADB-A1BB-EA53-7906-7F8EE8EDD68D}"/>
              </a:ext>
            </a:extLst>
          </p:cNvPr>
          <p:cNvSpPr>
            <a:spLocks noGrp="1"/>
          </p:cNvSpPr>
          <p:nvPr>
            <p:ph type="body" sz="quarter" idx="21" hasCustomPrompt="1"/>
          </p:nvPr>
        </p:nvSpPr>
        <p:spPr>
          <a:xfrm>
            <a:off x="4679740" y="4758267"/>
            <a:ext cx="2832464" cy="407128"/>
          </a:xfrm>
          <a:prstGeom prst="rect">
            <a:avLst/>
          </a:prstGeom>
        </p:spPr>
        <p:txBody>
          <a:bodyPr/>
          <a:lstStyle>
            <a:lvl1pPr marL="0" indent="0" algn="ctr">
              <a:buNone/>
              <a:defRPr sz="2000" b="1">
                <a:solidFill>
                  <a:srgbClr val="F6C370"/>
                </a:solidFill>
                <a:latin typeface="Segoe UI" panose="020B0502040204020203" pitchFamily="34" charset="0"/>
                <a:cs typeface="Segoe UI" panose="020B0502040204020203" pitchFamily="34" charset="0"/>
              </a:defRPr>
            </a:lvl1pPr>
          </a:lstStyle>
          <a:p>
            <a:pPr lvl="0"/>
            <a:r>
              <a:rPr lang="en-GB" dirty="0"/>
              <a:t>Insert speaker name</a:t>
            </a:r>
            <a:endParaRPr lang="en-IS" dirty="0"/>
          </a:p>
        </p:txBody>
      </p:sp>
      <p:sp>
        <p:nvSpPr>
          <p:cNvPr id="30" name="Text Placeholder 14">
            <a:extLst>
              <a:ext uri="{FF2B5EF4-FFF2-40B4-BE49-F238E27FC236}">
                <a16:creationId xmlns:a16="http://schemas.microsoft.com/office/drawing/2014/main" id="{5D14A476-A3B5-445D-E682-F91E17B8FA93}"/>
              </a:ext>
            </a:extLst>
          </p:cNvPr>
          <p:cNvSpPr>
            <a:spLocks noGrp="1"/>
          </p:cNvSpPr>
          <p:nvPr>
            <p:ph type="body" sz="quarter" idx="22" hasCustomPrompt="1"/>
          </p:nvPr>
        </p:nvSpPr>
        <p:spPr>
          <a:xfrm>
            <a:off x="4679740" y="5165395"/>
            <a:ext cx="2832464" cy="316100"/>
          </a:xfrm>
          <a:prstGeom prst="rect">
            <a:avLst/>
          </a:prstGeom>
        </p:spPr>
        <p:txBody>
          <a:bodyPr/>
          <a:lstStyle>
            <a:lvl1pPr marL="0" indent="0" algn="ctr">
              <a:buNone/>
              <a:defRPr sz="1600" b="0">
                <a:solidFill>
                  <a:schemeClr val="bg1"/>
                </a:solidFill>
                <a:latin typeface="Segoe UI" panose="020B0502040204020203" pitchFamily="34" charset="0"/>
                <a:cs typeface="Segoe UI" panose="020B0502040204020203" pitchFamily="34" charset="0"/>
              </a:defRPr>
            </a:lvl1pPr>
          </a:lstStyle>
          <a:p>
            <a:pPr lvl="0"/>
            <a:r>
              <a:rPr lang="en-GB" dirty="0"/>
              <a:t>Job title</a:t>
            </a:r>
            <a:endParaRPr lang="en-IS" dirty="0"/>
          </a:p>
        </p:txBody>
      </p:sp>
      <p:sp>
        <p:nvSpPr>
          <p:cNvPr id="31" name="Text Placeholder 14">
            <a:extLst>
              <a:ext uri="{FF2B5EF4-FFF2-40B4-BE49-F238E27FC236}">
                <a16:creationId xmlns:a16="http://schemas.microsoft.com/office/drawing/2014/main" id="{D45E67C5-13D8-3059-4CE7-FC711CAF8F3A}"/>
              </a:ext>
            </a:extLst>
          </p:cNvPr>
          <p:cNvSpPr>
            <a:spLocks noGrp="1"/>
          </p:cNvSpPr>
          <p:nvPr>
            <p:ph type="body" sz="quarter" idx="23" hasCustomPrompt="1"/>
          </p:nvPr>
        </p:nvSpPr>
        <p:spPr>
          <a:xfrm>
            <a:off x="4679740" y="5481495"/>
            <a:ext cx="2832464" cy="316100"/>
          </a:xfrm>
          <a:prstGeom prst="rect">
            <a:avLst/>
          </a:prstGeom>
        </p:spPr>
        <p:txBody>
          <a:bodyPr/>
          <a:lstStyle>
            <a:lvl1pPr marL="0" indent="0" algn="ctr">
              <a:buNone/>
              <a:defRPr sz="1200" b="0">
                <a:solidFill>
                  <a:srgbClr val="29B4A9"/>
                </a:solidFill>
                <a:latin typeface="Segoe UI" panose="020B0502040204020203" pitchFamily="34" charset="0"/>
                <a:cs typeface="Segoe UI" panose="020B0502040204020203" pitchFamily="34" charset="0"/>
              </a:defRPr>
            </a:lvl1pPr>
          </a:lstStyle>
          <a:p>
            <a:pPr lvl="0"/>
            <a:r>
              <a:rPr lang="en-GB" dirty="0"/>
              <a:t>Email address</a:t>
            </a:r>
            <a:endParaRPr lang="en-IS" dirty="0"/>
          </a:p>
        </p:txBody>
      </p:sp>
      <p:sp>
        <p:nvSpPr>
          <p:cNvPr id="32" name="Text Placeholder 14">
            <a:extLst>
              <a:ext uri="{FF2B5EF4-FFF2-40B4-BE49-F238E27FC236}">
                <a16:creationId xmlns:a16="http://schemas.microsoft.com/office/drawing/2014/main" id="{8ABE284B-E079-CDAF-8277-72A9FF70E9CE}"/>
              </a:ext>
            </a:extLst>
          </p:cNvPr>
          <p:cNvSpPr>
            <a:spLocks noGrp="1"/>
          </p:cNvSpPr>
          <p:nvPr>
            <p:ph type="body" sz="quarter" idx="24" hasCustomPrompt="1"/>
          </p:nvPr>
        </p:nvSpPr>
        <p:spPr>
          <a:xfrm>
            <a:off x="1553222" y="4758267"/>
            <a:ext cx="2832464" cy="407128"/>
          </a:xfrm>
          <a:prstGeom prst="rect">
            <a:avLst/>
          </a:prstGeom>
        </p:spPr>
        <p:txBody>
          <a:bodyPr/>
          <a:lstStyle>
            <a:lvl1pPr marL="0" indent="0" algn="ctr">
              <a:buNone/>
              <a:defRPr sz="2000" b="1">
                <a:solidFill>
                  <a:srgbClr val="F6C370"/>
                </a:solidFill>
                <a:latin typeface="Segoe UI" panose="020B0502040204020203" pitchFamily="34" charset="0"/>
                <a:cs typeface="Segoe UI" panose="020B0502040204020203" pitchFamily="34" charset="0"/>
              </a:defRPr>
            </a:lvl1pPr>
          </a:lstStyle>
          <a:p>
            <a:pPr lvl="0"/>
            <a:r>
              <a:rPr lang="en-GB" dirty="0"/>
              <a:t>Insert speaker name</a:t>
            </a:r>
            <a:endParaRPr lang="en-IS" dirty="0"/>
          </a:p>
        </p:txBody>
      </p:sp>
      <p:sp>
        <p:nvSpPr>
          <p:cNvPr id="33" name="Text Placeholder 14">
            <a:extLst>
              <a:ext uri="{FF2B5EF4-FFF2-40B4-BE49-F238E27FC236}">
                <a16:creationId xmlns:a16="http://schemas.microsoft.com/office/drawing/2014/main" id="{43509816-BCD1-C310-A99A-936A3635752A}"/>
              </a:ext>
            </a:extLst>
          </p:cNvPr>
          <p:cNvSpPr>
            <a:spLocks noGrp="1"/>
          </p:cNvSpPr>
          <p:nvPr>
            <p:ph type="body" sz="quarter" idx="25" hasCustomPrompt="1"/>
          </p:nvPr>
        </p:nvSpPr>
        <p:spPr>
          <a:xfrm>
            <a:off x="1553222" y="5165395"/>
            <a:ext cx="2832464" cy="316100"/>
          </a:xfrm>
          <a:prstGeom prst="rect">
            <a:avLst/>
          </a:prstGeom>
        </p:spPr>
        <p:txBody>
          <a:bodyPr/>
          <a:lstStyle>
            <a:lvl1pPr marL="0" indent="0" algn="ctr">
              <a:buNone/>
              <a:defRPr sz="1600" b="0">
                <a:solidFill>
                  <a:schemeClr val="bg1"/>
                </a:solidFill>
                <a:latin typeface="Segoe UI" panose="020B0502040204020203" pitchFamily="34" charset="0"/>
                <a:cs typeface="Segoe UI" panose="020B0502040204020203" pitchFamily="34" charset="0"/>
              </a:defRPr>
            </a:lvl1pPr>
          </a:lstStyle>
          <a:p>
            <a:pPr lvl="0"/>
            <a:r>
              <a:rPr lang="en-GB" dirty="0"/>
              <a:t>Job title</a:t>
            </a:r>
            <a:endParaRPr lang="en-IS" dirty="0"/>
          </a:p>
        </p:txBody>
      </p:sp>
      <p:sp>
        <p:nvSpPr>
          <p:cNvPr id="34" name="Text Placeholder 14">
            <a:extLst>
              <a:ext uri="{FF2B5EF4-FFF2-40B4-BE49-F238E27FC236}">
                <a16:creationId xmlns:a16="http://schemas.microsoft.com/office/drawing/2014/main" id="{8134047A-EF15-C520-19EA-E6527EDC1693}"/>
              </a:ext>
            </a:extLst>
          </p:cNvPr>
          <p:cNvSpPr>
            <a:spLocks noGrp="1"/>
          </p:cNvSpPr>
          <p:nvPr>
            <p:ph type="body" sz="quarter" idx="26" hasCustomPrompt="1"/>
          </p:nvPr>
        </p:nvSpPr>
        <p:spPr>
          <a:xfrm>
            <a:off x="1553222" y="5481495"/>
            <a:ext cx="2832464" cy="316100"/>
          </a:xfrm>
          <a:prstGeom prst="rect">
            <a:avLst/>
          </a:prstGeom>
        </p:spPr>
        <p:txBody>
          <a:bodyPr/>
          <a:lstStyle>
            <a:lvl1pPr marL="0" indent="0" algn="ctr">
              <a:buNone/>
              <a:defRPr sz="1200" b="0">
                <a:solidFill>
                  <a:srgbClr val="29B4A9"/>
                </a:solidFill>
                <a:latin typeface="Segoe UI" panose="020B0502040204020203" pitchFamily="34" charset="0"/>
                <a:cs typeface="Segoe UI" panose="020B0502040204020203" pitchFamily="34" charset="0"/>
              </a:defRPr>
            </a:lvl1pPr>
          </a:lstStyle>
          <a:p>
            <a:pPr lvl="0"/>
            <a:r>
              <a:rPr lang="en-GB" dirty="0"/>
              <a:t>Email address</a:t>
            </a:r>
            <a:endParaRPr lang="en-IS" dirty="0"/>
          </a:p>
        </p:txBody>
      </p:sp>
    </p:spTree>
    <p:extLst>
      <p:ext uri="{BB962C8B-B14F-4D97-AF65-F5344CB8AC3E}">
        <p14:creationId xmlns:p14="http://schemas.microsoft.com/office/powerpoint/2010/main" val="4119572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of content/overview">
    <p:spTree>
      <p:nvGrpSpPr>
        <p:cNvPr id="1" name=""/>
        <p:cNvGrpSpPr/>
        <p:nvPr/>
      </p:nvGrpSpPr>
      <p:grpSpPr>
        <a:xfrm>
          <a:off x="0" y="0"/>
          <a:ext cx="0" cy="0"/>
          <a:chOff x="0" y="0"/>
          <a:chExt cx="0" cy="0"/>
        </a:xfrm>
      </p:grpSpPr>
      <p:sp>
        <p:nvSpPr>
          <p:cNvPr id="3" name="Title Placeholder 12">
            <a:extLst>
              <a:ext uri="{FF2B5EF4-FFF2-40B4-BE49-F238E27FC236}">
                <a16:creationId xmlns:a16="http://schemas.microsoft.com/office/drawing/2014/main" id="{C297E935-941E-9C2F-563D-E91D013A6EF8}"/>
              </a:ext>
            </a:extLst>
          </p:cNvPr>
          <p:cNvSpPr>
            <a:spLocks noGrp="1"/>
          </p:cNvSpPr>
          <p:nvPr>
            <p:ph type="title" hasCustomPrompt="1"/>
          </p:nvPr>
        </p:nvSpPr>
        <p:spPr>
          <a:xfrm>
            <a:off x="340291" y="488601"/>
            <a:ext cx="9444644" cy="588637"/>
          </a:xfrm>
          <a:prstGeom prst="rect">
            <a:avLst/>
          </a:prstGeom>
        </p:spPr>
        <p:txBody>
          <a:bodyPr vert="horz" lIns="91440" tIns="45720" rIns="91440" bIns="45720" rtlCol="0" anchor="t" anchorCtr="0">
            <a:normAutofit/>
          </a:bodyPr>
          <a:lstStyle>
            <a:lvl1pPr>
              <a:defRPr>
                <a:solidFill>
                  <a:srgbClr val="F6C370"/>
                </a:solidFill>
              </a:defRPr>
            </a:lvl1pPr>
          </a:lstStyle>
          <a:p>
            <a:r>
              <a:rPr lang="en-GB" dirty="0"/>
              <a:t>Insert title</a:t>
            </a:r>
            <a:endParaRPr lang="en-IS" dirty="0"/>
          </a:p>
        </p:txBody>
      </p:sp>
      <p:sp>
        <p:nvSpPr>
          <p:cNvPr id="6" name="Text Placeholder 5">
            <a:extLst>
              <a:ext uri="{FF2B5EF4-FFF2-40B4-BE49-F238E27FC236}">
                <a16:creationId xmlns:a16="http://schemas.microsoft.com/office/drawing/2014/main" id="{09C23583-BBD0-A2D8-FBC2-A8930216CCEC}"/>
              </a:ext>
            </a:extLst>
          </p:cNvPr>
          <p:cNvSpPr>
            <a:spLocks noGrp="1"/>
          </p:cNvSpPr>
          <p:nvPr>
            <p:ph type="body" sz="quarter" idx="10"/>
          </p:nvPr>
        </p:nvSpPr>
        <p:spPr>
          <a:xfrm>
            <a:off x="340291" y="1419225"/>
            <a:ext cx="7667118" cy="467360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dirty="0"/>
          </a:p>
        </p:txBody>
      </p:sp>
      <p:sp>
        <p:nvSpPr>
          <p:cNvPr id="7" name="Freeform 6">
            <a:extLst>
              <a:ext uri="{FF2B5EF4-FFF2-40B4-BE49-F238E27FC236}">
                <a16:creationId xmlns:a16="http://schemas.microsoft.com/office/drawing/2014/main" id="{3693C68B-963A-4A71-9ABC-F3D44ED76C6A}"/>
              </a:ext>
            </a:extLst>
          </p:cNvPr>
          <p:cNvSpPr/>
          <p:nvPr userDrawn="1"/>
        </p:nvSpPr>
        <p:spPr>
          <a:xfrm flipH="1">
            <a:off x="7798859" y="2469734"/>
            <a:ext cx="4393140" cy="4393139"/>
          </a:xfrm>
          <a:custGeom>
            <a:avLst/>
            <a:gdLst>
              <a:gd name="connsiteX0" fmla="*/ 0 w 5369483"/>
              <a:gd name="connsiteY0" fmla="*/ 0 h 5369482"/>
              <a:gd name="connsiteX1" fmla="*/ 5369483 w 5369483"/>
              <a:gd name="connsiteY1" fmla="*/ 5369482 h 5369482"/>
              <a:gd name="connsiteX2" fmla="*/ 2251404 w 5369483"/>
              <a:gd name="connsiteY2" fmla="*/ 5369482 h 5369482"/>
              <a:gd name="connsiteX3" fmla="*/ 0 w 5369483"/>
              <a:gd name="connsiteY3" fmla="*/ 3118079 h 5369482"/>
            </a:gdLst>
            <a:ahLst/>
            <a:cxnLst>
              <a:cxn ang="0">
                <a:pos x="connsiteX0" y="connsiteY0"/>
              </a:cxn>
              <a:cxn ang="0">
                <a:pos x="connsiteX1" y="connsiteY1"/>
              </a:cxn>
              <a:cxn ang="0">
                <a:pos x="connsiteX2" y="connsiteY2"/>
              </a:cxn>
              <a:cxn ang="0">
                <a:pos x="connsiteX3" y="connsiteY3"/>
              </a:cxn>
            </a:cxnLst>
            <a:rect l="l" t="t" r="r" b="b"/>
            <a:pathLst>
              <a:path w="5369483" h="5369482">
                <a:moveTo>
                  <a:pt x="0" y="0"/>
                </a:moveTo>
                <a:lnTo>
                  <a:pt x="5369483" y="5369482"/>
                </a:lnTo>
                <a:lnTo>
                  <a:pt x="2251404" y="5369482"/>
                </a:lnTo>
                <a:lnTo>
                  <a:pt x="0" y="3118079"/>
                </a:lnTo>
                <a:close/>
              </a:path>
            </a:pathLst>
          </a:custGeom>
          <a:solidFill>
            <a:srgbClr val="29B4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pic>
        <p:nvPicPr>
          <p:cNvPr id="8" name="Graphic 7">
            <a:extLst>
              <a:ext uri="{FF2B5EF4-FFF2-40B4-BE49-F238E27FC236}">
                <a16:creationId xmlns:a16="http://schemas.microsoft.com/office/drawing/2014/main" id="{473C5EEF-A015-C555-A3A3-969AB1ADE47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065064" y="176833"/>
            <a:ext cx="1966516" cy="809741"/>
          </a:xfrm>
          <a:prstGeom prst="rect">
            <a:avLst/>
          </a:prstGeom>
        </p:spPr>
      </p:pic>
      <p:cxnSp>
        <p:nvCxnSpPr>
          <p:cNvPr id="11" name="Straight Connector 10">
            <a:extLst>
              <a:ext uri="{FF2B5EF4-FFF2-40B4-BE49-F238E27FC236}">
                <a16:creationId xmlns:a16="http://schemas.microsoft.com/office/drawing/2014/main" id="{A7111868-D038-7F36-D312-2D4C785095ED}"/>
              </a:ext>
            </a:extLst>
          </p:cNvPr>
          <p:cNvCxnSpPr>
            <a:cxnSpLocks/>
          </p:cNvCxnSpPr>
          <p:nvPr userDrawn="1"/>
        </p:nvCxnSpPr>
        <p:spPr>
          <a:xfrm flipH="1">
            <a:off x="7609474" y="3495230"/>
            <a:ext cx="3362771" cy="3362770"/>
          </a:xfrm>
          <a:prstGeom prst="line">
            <a:avLst/>
          </a:prstGeom>
          <a:ln w="9525">
            <a:solidFill>
              <a:srgbClr val="F6C37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5D5313-2DAA-3F9F-09F9-5CA20372B46E}"/>
              </a:ext>
            </a:extLst>
          </p:cNvPr>
          <p:cNvCxnSpPr>
            <a:cxnSpLocks/>
          </p:cNvCxnSpPr>
          <p:nvPr userDrawn="1"/>
        </p:nvCxnSpPr>
        <p:spPr>
          <a:xfrm flipH="1">
            <a:off x="11391544" y="5204389"/>
            <a:ext cx="785657" cy="785657"/>
          </a:xfrm>
          <a:prstGeom prst="line">
            <a:avLst/>
          </a:prstGeom>
          <a:ln w="9525">
            <a:solidFill>
              <a:srgbClr val="F6C3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7793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Chapter slide 1">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4A9DCC3-E8D7-C445-85E9-C6F9EC110461}"/>
              </a:ext>
            </a:extLst>
          </p:cNvPr>
          <p:cNvSpPr/>
          <p:nvPr userDrawn="1"/>
        </p:nvSpPr>
        <p:spPr>
          <a:xfrm rot="8100000">
            <a:off x="3886857" y="1415805"/>
            <a:ext cx="4418286" cy="4418286"/>
          </a:xfrm>
          <a:prstGeom prst="rect">
            <a:avLst/>
          </a:prstGeom>
          <a:gradFill>
            <a:gsLst>
              <a:gs pos="100000">
                <a:srgbClr val="361D5C">
                  <a:alpha val="0"/>
                </a:srgbClr>
              </a:gs>
              <a:gs pos="0">
                <a:srgbClr val="361D5C">
                  <a:alpha val="0"/>
                </a:srgbClr>
              </a:gs>
              <a:gs pos="50000">
                <a:srgbClr val="361D5C">
                  <a:alpha val="50188"/>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27" name="Rectangle 26">
            <a:extLst>
              <a:ext uri="{FF2B5EF4-FFF2-40B4-BE49-F238E27FC236}">
                <a16:creationId xmlns:a16="http://schemas.microsoft.com/office/drawing/2014/main" id="{CC661F3E-648B-5740-9E11-DC433187044F}"/>
              </a:ext>
            </a:extLst>
          </p:cNvPr>
          <p:cNvSpPr/>
          <p:nvPr userDrawn="1"/>
        </p:nvSpPr>
        <p:spPr>
          <a:xfrm rot="13500000">
            <a:off x="1410758" y="1111004"/>
            <a:ext cx="4418286" cy="4418286"/>
          </a:xfrm>
          <a:prstGeom prst="rect">
            <a:avLst/>
          </a:prstGeom>
          <a:gradFill>
            <a:gsLst>
              <a:gs pos="100000">
                <a:srgbClr val="361D5C">
                  <a:alpha val="0"/>
                </a:srgbClr>
              </a:gs>
              <a:gs pos="0">
                <a:srgbClr val="361D5C">
                  <a:alpha val="0"/>
                </a:srgbClr>
              </a:gs>
              <a:gs pos="50000">
                <a:srgbClr val="361D5C">
                  <a:alpha val="49617"/>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28" name="Rectangle 27">
            <a:extLst>
              <a:ext uri="{FF2B5EF4-FFF2-40B4-BE49-F238E27FC236}">
                <a16:creationId xmlns:a16="http://schemas.microsoft.com/office/drawing/2014/main" id="{CCE0B896-631A-C948-B929-910A701FAD6F}"/>
              </a:ext>
            </a:extLst>
          </p:cNvPr>
          <p:cNvSpPr/>
          <p:nvPr userDrawn="1"/>
        </p:nvSpPr>
        <p:spPr>
          <a:xfrm rot="13500000">
            <a:off x="6362956" y="1111004"/>
            <a:ext cx="4418286" cy="4418286"/>
          </a:xfrm>
          <a:prstGeom prst="rect">
            <a:avLst/>
          </a:prstGeom>
          <a:gradFill>
            <a:gsLst>
              <a:gs pos="100000">
                <a:srgbClr val="361D5C">
                  <a:alpha val="0"/>
                </a:srgbClr>
              </a:gs>
              <a:gs pos="0">
                <a:srgbClr val="361D5C">
                  <a:alpha val="0"/>
                </a:srgbClr>
              </a:gs>
              <a:gs pos="50000">
                <a:srgbClr val="361D5C">
                  <a:alpha val="49419"/>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3" name="Text Placeholder 2">
            <a:extLst>
              <a:ext uri="{FF2B5EF4-FFF2-40B4-BE49-F238E27FC236}">
                <a16:creationId xmlns:a16="http://schemas.microsoft.com/office/drawing/2014/main" id="{0C8F0458-666E-B242-AA9B-31C770B5EB48}"/>
              </a:ext>
            </a:extLst>
          </p:cNvPr>
          <p:cNvSpPr>
            <a:spLocks noGrp="1"/>
          </p:cNvSpPr>
          <p:nvPr>
            <p:ph type="body" sz="quarter" idx="10" hasCustomPrompt="1"/>
          </p:nvPr>
        </p:nvSpPr>
        <p:spPr>
          <a:xfrm>
            <a:off x="736601" y="2836191"/>
            <a:ext cx="10718799" cy="1185620"/>
          </a:xfrm>
          <a:prstGeom prst="rect">
            <a:avLst/>
          </a:prstGeom>
        </p:spPr>
        <p:txBody>
          <a:bodyPr anchor="ctr" anchorCtr="0"/>
          <a:lstStyle>
            <a:lvl1pPr marL="0" indent="0" algn="ctr">
              <a:buNone/>
              <a:defRPr sz="4400" b="1">
                <a:solidFill>
                  <a:schemeClr val="bg1"/>
                </a:solidFill>
                <a:latin typeface="Segoe UI" panose="020B0502040204020203" pitchFamily="34" charset="0"/>
                <a:cs typeface="Segoe UI" panose="020B0502040204020203" pitchFamily="34" charset="0"/>
              </a:defRPr>
            </a:lvl1pPr>
          </a:lstStyle>
          <a:p>
            <a:pPr lvl="0"/>
            <a:r>
              <a:rPr lang="en-GB" dirty="0"/>
              <a:t>Insert title</a:t>
            </a:r>
            <a:endParaRPr lang="en-IS" dirty="0"/>
          </a:p>
        </p:txBody>
      </p:sp>
      <p:cxnSp>
        <p:nvCxnSpPr>
          <p:cNvPr id="5" name="Straight Connector 4">
            <a:extLst>
              <a:ext uri="{FF2B5EF4-FFF2-40B4-BE49-F238E27FC236}">
                <a16:creationId xmlns:a16="http://schemas.microsoft.com/office/drawing/2014/main" id="{85908F9F-CF4A-EE46-A4B1-7A9A1E3B8B7E}"/>
              </a:ext>
            </a:extLst>
          </p:cNvPr>
          <p:cNvCxnSpPr/>
          <p:nvPr userDrawn="1"/>
        </p:nvCxnSpPr>
        <p:spPr>
          <a:xfrm>
            <a:off x="5181600" y="1761223"/>
            <a:ext cx="914400" cy="914400"/>
          </a:xfrm>
          <a:prstGeom prst="line">
            <a:avLst/>
          </a:prstGeom>
          <a:ln>
            <a:gradFill>
              <a:gsLst>
                <a:gs pos="0">
                  <a:srgbClr val="F6C370">
                    <a:alpha val="0"/>
                  </a:srgbClr>
                </a:gs>
                <a:gs pos="99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0042CFF-054F-7944-83F4-1B876D680DE6}"/>
              </a:ext>
            </a:extLst>
          </p:cNvPr>
          <p:cNvCxnSpPr>
            <a:cxnSpLocks/>
          </p:cNvCxnSpPr>
          <p:nvPr userDrawn="1"/>
        </p:nvCxnSpPr>
        <p:spPr>
          <a:xfrm flipH="1">
            <a:off x="6096000" y="195948"/>
            <a:ext cx="2479675" cy="2479675"/>
          </a:xfrm>
          <a:prstGeom prst="line">
            <a:avLst/>
          </a:prstGeom>
          <a:ln>
            <a:gradFill>
              <a:gsLst>
                <a:gs pos="0">
                  <a:srgbClr val="F6C370">
                    <a:alpha val="0"/>
                  </a:srgbClr>
                </a:gs>
                <a:gs pos="100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54E7318-290F-804F-A213-55E78B5F26C0}"/>
              </a:ext>
            </a:extLst>
          </p:cNvPr>
          <p:cNvCxnSpPr>
            <a:cxnSpLocks/>
          </p:cNvCxnSpPr>
          <p:nvPr userDrawn="1"/>
        </p:nvCxnSpPr>
        <p:spPr>
          <a:xfrm>
            <a:off x="4718094" y="5348611"/>
            <a:ext cx="457200" cy="457200"/>
          </a:xfrm>
          <a:prstGeom prst="line">
            <a:avLst/>
          </a:prstGeom>
          <a:ln>
            <a:gradFill>
              <a:gsLst>
                <a:gs pos="0">
                  <a:srgbClr val="F6C370"/>
                </a:gs>
                <a:gs pos="100000">
                  <a:srgbClr val="F6C370">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067B4A9-8EE8-D347-A11A-408131288CDC}"/>
              </a:ext>
            </a:extLst>
          </p:cNvPr>
          <p:cNvCxnSpPr>
            <a:cxnSpLocks/>
          </p:cNvCxnSpPr>
          <p:nvPr userDrawn="1"/>
        </p:nvCxnSpPr>
        <p:spPr>
          <a:xfrm flipH="1">
            <a:off x="7897368" y="4649076"/>
            <a:ext cx="2479675" cy="2479675"/>
          </a:xfrm>
          <a:prstGeom prst="line">
            <a:avLst/>
          </a:prstGeom>
          <a:ln>
            <a:gradFill>
              <a:gsLst>
                <a:gs pos="0">
                  <a:srgbClr val="F6C370">
                    <a:alpha val="0"/>
                  </a:srgbClr>
                </a:gs>
                <a:gs pos="99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7C67B9-5ED3-1347-A4EF-E127B283F0FD}"/>
              </a:ext>
            </a:extLst>
          </p:cNvPr>
          <p:cNvCxnSpPr>
            <a:cxnSpLocks/>
          </p:cNvCxnSpPr>
          <p:nvPr userDrawn="1"/>
        </p:nvCxnSpPr>
        <p:spPr>
          <a:xfrm flipH="1">
            <a:off x="1848335" y="195948"/>
            <a:ext cx="1772290" cy="1772290"/>
          </a:xfrm>
          <a:prstGeom prst="line">
            <a:avLst/>
          </a:prstGeom>
          <a:ln>
            <a:gradFill>
              <a:gsLst>
                <a:gs pos="99000">
                  <a:srgbClr val="F6C370">
                    <a:alpha val="0"/>
                  </a:srgbClr>
                </a:gs>
                <a:gs pos="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B83C5D-63B4-D04E-B9A2-0530B8F968A5}"/>
              </a:ext>
            </a:extLst>
          </p:cNvPr>
          <p:cNvCxnSpPr>
            <a:cxnSpLocks/>
          </p:cNvCxnSpPr>
          <p:nvPr userDrawn="1"/>
        </p:nvCxnSpPr>
        <p:spPr>
          <a:xfrm flipV="1">
            <a:off x="3628716" y="5348612"/>
            <a:ext cx="1089377" cy="1089377"/>
          </a:xfrm>
          <a:prstGeom prst="line">
            <a:avLst/>
          </a:prstGeom>
          <a:ln>
            <a:gradFill>
              <a:gsLst>
                <a:gs pos="0">
                  <a:srgbClr val="F6C370">
                    <a:alpha val="0"/>
                  </a:srgbClr>
                </a:gs>
                <a:gs pos="99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2442B894-80B9-CF46-9923-AA26009B51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813959" y="394661"/>
            <a:ext cx="2564084" cy="1055798"/>
          </a:xfrm>
          <a:prstGeom prst="rect">
            <a:avLst/>
          </a:prstGeom>
        </p:spPr>
      </p:pic>
    </p:spTree>
    <p:extLst>
      <p:ext uri="{BB962C8B-B14F-4D97-AF65-F5344CB8AC3E}">
        <p14:creationId xmlns:p14="http://schemas.microsoft.com/office/powerpoint/2010/main" val="2259690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Chapter slide 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E2FD613-0ADB-094F-9CD2-554E6C78DC68}"/>
              </a:ext>
            </a:extLst>
          </p:cNvPr>
          <p:cNvSpPr/>
          <p:nvPr userDrawn="1"/>
        </p:nvSpPr>
        <p:spPr>
          <a:xfrm rot="8100000">
            <a:off x="2800105" y="1415806"/>
            <a:ext cx="4418286" cy="4418286"/>
          </a:xfrm>
          <a:prstGeom prst="rect">
            <a:avLst/>
          </a:prstGeom>
          <a:gradFill>
            <a:gsLst>
              <a:gs pos="100000">
                <a:srgbClr val="361D5C">
                  <a:alpha val="0"/>
                </a:srgbClr>
              </a:gs>
              <a:gs pos="0">
                <a:srgbClr val="361D5C">
                  <a:alpha val="0"/>
                </a:srgbClr>
              </a:gs>
              <a:gs pos="50000">
                <a:srgbClr val="361D5C">
                  <a:alpha val="49602"/>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23" name="Rectangle 22">
            <a:extLst>
              <a:ext uri="{FF2B5EF4-FFF2-40B4-BE49-F238E27FC236}">
                <a16:creationId xmlns:a16="http://schemas.microsoft.com/office/drawing/2014/main" id="{E9687BCB-1984-9B41-98BA-0B729407F26B}"/>
              </a:ext>
            </a:extLst>
          </p:cNvPr>
          <p:cNvSpPr/>
          <p:nvPr userDrawn="1"/>
        </p:nvSpPr>
        <p:spPr>
          <a:xfrm rot="13500000">
            <a:off x="1410758" y="1111004"/>
            <a:ext cx="4418286" cy="4418286"/>
          </a:xfrm>
          <a:prstGeom prst="rect">
            <a:avLst/>
          </a:prstGeom>
          <a:gradFill>
            <a:gsLst>
              <a:gs pos="100000">
                <a:srgbClr val="361D5C">
                  <a:alpha val="0"/>
                </a:srgbClr>
              </a:gs>
              <a:gs pos="0">
                <a:srgbClr val="361D5C">
                  <a:alpha val="0"/>
                </a:srgbClr>
              </a:gs>
              <a:gs pos="49000">
                <a:srgbClr val="361D5C">
                  <a:alpha val="50137"/>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30" name="Freeform 29">
            <a:extLst>
              <a:ext uri="{FF2B5EF4-FFF2-40B4-BE49-F238E27FC236}">
                <a16:creationId xmlns:a16="http://schemas.microsoft.com/office/drawing/2014/main" id="{FAB0322F-4592-16FF-E490-7890B20626E6}"/>
              </a:ext>
            </a:extLst>
          </p:cNvPr>
          <p:cNvSpPr/>
          <p:nvPr userDrawn="1"/>
        </p:nvSpPr>
        <p:spPr>
          <a:xfrm>
            <a:off x="-5914" y="1493392"/>
            <a:ext cx="5369483" cy="5369482"/>
          </a:xfrm>
          <a:custGeom>
            <a:avLst/>
            <a:gdLst>
              <a:gd name="connsiteX0" fmla="*/ 0 w 5369483"/>
              <a:gd name="connsiteY0" fmla="*/ 0 h 5369482"/>
              <a:gd name="connsiteX1" fmla="*/ 5369483 w 5369483"/>
              <a:gd name="connsiteY1" fmla="*/ 5369482 h 5369482"/>
              <a:gd name="connsiteX2" fmla="*/ 2251404 w 5369483"/>
              <a:gd name="connsiteY2" fmla="*/ 5369482 h 5369482"/>
              <a:gd name="connsiteX3" fmla="*/ 0 w 5369483"/>
              <a:gd name="connsiteY3" fmla="*/ 3118079 h 5369482"/>
            </a:gdLst>
            <a:ahLst/>
            <a:cxnLst>
              <a:cxn ang="0">
                <a:pos x="connsiteX0" y="connsiteY0"/>
              </a:cxn>
              <a:cxn ang="0">
                <a:pos x="connsiteX1" y="connsiteY1"/>
              </a:cxn>
              <a:cxn ang="0">
                <a:pos x="connsiteX2" y="connsiteY2"/>
              </a:cxn>
              <a:cxn ang="0">
                <a:pos x="connsiteX3" y="connsiteY3"/>
              </a:cxn>
            </a:cxnLst>
            <a:rect l="l" t="t" r="r" b="b"/>
            <a:pathLst>
              <a:path w="5369483" h="5369482">
                <a:moveTo>
                  <a:pt x="0" y="0"/>
                </a:moveTo>
                <a:lnTo>
                  <a:pt x="5369483" y="5369482"/>
                </a:lnTo>
                <a:lnTo>
                  <a:pt x="2251404" y="5369482"/>
                </a:lnTo>
                <a:lnTo>
                  <a:pt x="0" y="3118079"/>
                </a:lnTo>
                <a:close/>
              </a:path>
            </a:pathLst>
          </a:custGeom>
          <a:solidFill>
            <a:srgbClr val="29B4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22" name="Rectangle 21">
            <a:extLst>
              <a:ext uri="{FF2B5EF4-FFF2-40B4-BE49-F238E27FC236}">
                <a16:creationId xmlns:a16="http://schemas.microsoft.com/office/drawing/2014/main" id="{87566114-CC2C-8545-955D-F090D7E9F93D}"/>
              </a:ext>
            </a:extLst>
          </p:cNvPr>
          <p:cNvSpPr/>
          <p:nvPr userDrawn="1"/>
        </p:nvSpPr>
        <p:spPr>
          <a:xfrm rot="8100000">
            <a:off x="3886857" y="1415805"/>
            <a:ext cx="4418286" cy="4418286"/>
          </a:xfrm>
          <a:prstGeom prst="rect">
            <a:avLst/>
          </a:prstGeom>
          <a:gradFill>
            <a:gsLst>
              <a:gs pos="100000">
                <a:srgbClr val="361D5C">
                  <a:alpha val="0"/>
                </a:srgbClr>
              </a:gs>
              <a:gs pos="0">
                <a:srgbClr val="361D5C">
                  <a:alpha val="0"/>
                </a:srgbClr>
              </a:gs>
              <a:gs pos="50000">
                <a:srgbClr val="361D5C">
                  <a:alpha val="49796"/>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24" name="Rectangle 23">
            <a:extLst>
              <a:ext uri="{FF2B5EF4-FFF2-40B4-BE49-F238E27FC236}">
                <a16:creationId xmlns:a16="http://schemas.microsoft.com/office/drawing/2014/main" id="{5BF7237B-B27F-0248-B221-E849A67812A1}"/>
              </a:ext>
            </a:extLst>
          </p:cNvPr>
          <p:cNvSpPr/>
          <p:nvPr userDrawn="1"/>
        </p:nvSpPr>
        <p:spPr>
          <a:xfrm rot="13500000">
            <a:off x="6362956" y="1111004"/>
            <a:ext cx="4418286" cy="4418286"/>
          </a:xfrm>
          <a:prstGeom prst="rect">
            <a:avLst/>
          </a:prstGeom>
          <a:gradFill>
            <a:gsLst>
              <a:gs pos="100000">
                <a:srgbClr val="361D5C">
                  <a:alpha val="0"/>
                </a:srgbClr>
              </a:gs>
              <a:gs pos="0">
                <a:srgbClr val="361D5C">
                  <a:alpha val="0"/>
                </a:srgbClr>
              </a:gs>
              <a:gs pos="50000">
                <a:srgbClr val="361D5C">
                  <a:alpha val="49682"/>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4" name="Picture Placeholder 3">
            <a:extLst>
              <a:ext uri="{FF2B5EF4-FFF2-40B4-BE49-F238E27FC236}">
                <a16:creationId xmlns:a16="http://schemas.microsoft.com/office/drawing/2014/main" id="{86AC0B01-776C-864C-ABD8-1970F34FFF18}"/>
              </a:ext>
            </a:extLst>
          </p:cNvPr>
          <p:cNvSpPr>
            <a:spLocks noGrp="1"/>
          </p:cNvSpPr>
          <p:nvPr>
            <p:ph type="pic" sz="quarter" idx="11" hasCustomPrompt="1"/>
          </p:nvPr>
        </p:nvSpPr>
        <p:spPr>
          <a:xfrm>
            <a:off x="651481" y="711051"/>
            <a:ext cx="5916694" cy="5916694"/>
          </a:xfrm>
          <a:prstGeom prst="diamond">
            <a:avLst/>
          </a:prstGeom>
          <a:ln>
            <a:gradFill>
              <a:gsLst>
                <a:gs pos="0">
                  <a:srgbClr val="F6C370"/>
                </a:gs>
                <a:gs pos="100000">
                  <a:srgbClr val="F6C370">
                    <a:alpha val="0"/>
                  </a:srgbClr>
                </a:gs>
              </a:gsLst>
              <a:lin ang="5400000" scaled="1"/>
            </a:gradFill>
          </a:ln>
          <a:effectLst>
            <a:outerShdw blurRad="152400" dist="101600" dir="5400000" algn="ctr" rotWithShape="0">
              <a:srgbClr val="000000">
                <a:alpha val="34687"/>
              </a:srgbClr>
            </a:outerShdw>
          </a:effectLst>
        </p:spPr>
        <p:txBody>
          <a:bodyPr/>
          <a:lstStyle>
            <a:lvl1pPr algn="ctr">
              <a:defRPr>
                <a:solidFill>
                  <a:schemeClr val="bg1"/>
                </a:solidFill>
                <a:latin typeface="Segoe UI" panose="020B0502040204020203" pitchFamily="34" charset="0"/>
                <a:cs typeface="Segoe UI" panose="020B0502040204020203" pitchFamily="34" charset="0"/>
              </a:defRPr>
            </a:lvl1pPr>
          </a:lstStyle>
          <a:p>
            <a:r>
              <a:rPr lang="en-IS" dirty="0"/>
              <a:t>Insert picture</a:t>
            </a:r>
          </a:p>
        </p:txBody>
      </p:sp>
      <p:sp>
        <p:nvSpPr>
          <p:cNvPr id="3" name="Text Placeholder 2">
            <a:extLst>
              <a:ext uri="{FF2B5EF4-FFF2-40B4-BE49-F238E27FC236}">
                <a16:creationId xmlns:a16="http://schemas.microsoft.com/office/drawing/2014/main" id="{0C8F0458-666E-B242-AA9B-31C770B5EB48}"/>
              </a:ext>
            </a:extLst>
          </p:cNvPr>
          <p:cNvSpPr>
            <a:spLocks noGrp="1"/>
          </p:cNvSpPr>
          <p:nvPr>
            <p:ph type="body" sz="quarter" idx="10" hasCustomPrompt="1"/>
          </p:nvPr>
        </p:nvSpPr>
        <p:spPr>
          <a:xfrm>
            <a:off x="6096000" y="4720343"/>
            <a:ext cx="5605219" cy="1185620"/>
          </a:xfrm>
          <a:prstGeom prst="rect">
            <a:avLst/>
          </a:prstGeom>
        </p:spPr>
        <p:txBody>
          <a:bodyPr anchor="t" anchorCtr="0"/>
          <a:lstStyle>
            <a:lvl1pPr marL="0" indent="0" algn="ctr">
              <a:buNone/>
              <a:defRPr sz="4000" b="1">
                <a:solidFill>
                  <a:schemeClr val="bg1"/>
                </a:solidFill>
                <a:latin typeface="Segoe UI" panose="020B0502040204020203" pitchFamily="34" charset="0"/>
                <a:cs typeface="Segoe UI" panose="020B0502040204020203" pitchFamily="34" charset="0"/>
              </a:defRPr>
            </a:lvl1pPr>
          </a:lstStyle>
          <a:p>
            <a:pPr lvl="0"/>
            <a:r>
              <a:rPr lang="en-GB" dirty="0"/>
              <a:t>Insert title</a:t>
            </a:r>
            <a:endParaRPr lang="en-IS" dirty="0"/>
          </a:p>
        </p:txBody>
      </p:sp>
      <p:cxnSp>
        <p:nvCxnSpPr>
          <p:cNvPr id="12" name="Straight Connector 11">
            <a:extLst>
              <a:ext uri="{FF2B5EF4-FFF2-40B4-BE49-F238E27FC236}">
                <a16:creationId xmlns:a16="http://schemas.microsoft.com/office/drawing/2014/main" id="{64DD9236-912C-344B-9E5C-FA71BC0D7733}"/>
              </a:ext>
            </a:extLst>
          </p:cNvPr>
          <p:cNvCxnSpPr>
            <a:cxnSpLocks/>
          </p:cNvCxnSpPr>
          <p:nvPr userDrawn="1"/>
        </p:nvCxnSpPr>
        <p:spPr>
          <a:xfrm>
            <a:off x="6672875" y="1073461"/>
            <a:ext cx="515408" cy="515408"/>
          </a:xfrm>
          <a:prstGeom prst="line">
            <a:avLst/>
          </a:prstGeom>
          <a:ln>
            <a:gradFill>
              <a:gsLst>
                <a:gs pos="0">
                  <a:srgbClr val="F6C370">
                    <a:alpha val="0"/>
                  </a:srgbClr>
                </a:gs>
                <a:gs pos="99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EDE2553-0A96-BE4B-BB2B-76B1728C21C7}"/>
              </a:ext>
            </a:extLst>
          </p:cNvPr>
          <p:cNvCxnSpPr>
            <a:cxnSpLocks/>
          </p:cNvCxnSpPr>
          <p:nvPr userDrawn="1"/>
        </p:nvCxnSpPr>
        <p:spPr>
          <a:xfrm flipH="1">
            <a:off x="7182754" y="317350"/>
            <a:ext cx="1266294" cy="1266294"/>
          </a:xfrm>
          <a:prstGeom prst="line">
            <a:avLst/>
          </a:prstGeom>
          <a:ln>
            <a:gradFill>
              <a:gsLst>
                <a:gs pos="0">
                  <a:srgbClr val="F6C370">
                    <a:alpha val="0"/>
                  </a:srgbClr>
                </a:gs>
                <a:gs pos="99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6DC063-E0B5-5C4C-A6BB-44D3156187FC}"/>
              </a:ext>
            </a:extLst>
          </p:cNvPr>
          <p:cNvCxnSpPr>
            <a:cxnSpLocks/>
          </p:cNvCxnSpPr>
          <p:nvPr userDrawn="1"/>
        </p:nvCxnSpPr>
        <p:spPr>
          <a:xfrm flipV="1">
            <a:off x="11026775" y="3322111"/>
            <a:ext cx="674445" cy="674445"/>
          </a:xfrm>
          <a:prstGeom prst="line">
            <a:avLst/>
          </a:prstGeom>
          <a:ln>
            <a:gradFill>
              <a:gsLst>
                <a:gs pos="0">
                  <a:srgbClr val="F6C370">
                    <a:alpha val="0"/>
                  </a:srgbClr>
                </a:gs>
                <a:gs pos="99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CE8CBB6-B3C4-D14C-8D91-B662FC73557E}"/>
              </a:ext>
            </a:extLst>
          </p:cNvPr>
          <p:cNvCxnSpPr>
            <a:cxnSpLocks/>
          </p:cNvCxnSpPr>
          <p:nvPr userDrawn="1"/>
        </p:nvCxnSpPr>
        <p:spPr>
          <a:xfrm>
            <a:off x="10031896" y="1652788"/>
            <a:ext cx="1669323" cy="1669323"/>
          </a:xfrm>
          <a:prstGeom prst="line">
            <a:avLst/>
          </a:prstGeom>
          <a:ln>
            <a:gradFill>
              <a:gsLst>
                <a:gs pos="0">
                  <a:srgbClr val="F6C370">
                    <a:alpha val="0"/>
                  </a:srgbClr>
                </a:gs>
                <a:gs pos="99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196931CC-F0F5-8E10-BD0E-9A1AC5B0A30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87671" y="2303488"/>
            <a:ext cx="3421876" cy="1409006"/>
          </a:xfrm>
          <a:prstGeom prst="rect">
            <a:avLst/>
          </a:prstGeom>
        </p:spPr>
      </p:pic>
      <p:cxnSp>
        <p:nvCxnSpPr>
          <p:cNvPr id="28" name="Straight Connector 27">
            <a:extLst>
              <a:ext uri="{FF2B5EF4-FFF2-40B4-BE49-F238E27FC236}">
                <a16:creationId xmlns:a16="http://schemas.microsoft.com/office/drawing/2014/main" id="{074B519A-3357-1943-878B-4FE463E1C5CD}"/>
              </a:ext>
            </a:extLst>
          </p:cNvPr>
          <p:cNvCxnSpPr>
            <a:cxnSpLocks/>
          </p:cNvCxnSpPr>
          <p:nvPr userDrawn="1"/>
        </p:nvCxnSpPr>
        <p:spPr>
          <a:xfrm flipH="1">
            <a:off x="-110123" y="201699"/>
            <a:ext cx="3720821" cy="3720821"/>
          </a:xfrm>
          <a:prstGeom prst="line">
            <a:avLst/>
          </a:prstGeom>
          <a:ln>
            <a:gradFill>
              <a:gsLst>
                <a:gs pos="99000">
                  <a:srgbClr val="F6C370">
                    <a:alpha val="0"/>
                  </a:srgbClr>
                </a:gs>
                <a:gs pos="0">
                  <a:srgbClr val="F6C370"/>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158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Chapter slide 3">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67A1442-0956-8C46-8669-1C486AAC27DD}"/>
              </a:ext>
            </a:extLst>
          </p:cNvPr>
          <p:cNvSpPr/>
          <p:nvPr userDrawn="1"/>
        </p:nvSpPr>
        <p:spPr>
          <a:xfrm rot="8100000">
            <a:off x="3886857" y="1399476"/>
            <a:ext cx="4418286" cy="4418286"/>
          </a:xfrm>
          <a:prstGeom prst="rect">
            <a:avLst/>
          </a:prstGeom>
          <a:gradFill>
            <a:gsLst>
              <a:gs pos="99000">
                <a:srgbClr val="361D5C">
                  <a:alpha val="0"/>
                </a:srgbClr>
              </a:gs>
              <a:gs pos="0">
                <a:srgbClr val="361D5C">
                  <a:alpha val="50000"/>
                </a:srgbClr>
              </a:gs>
              <a:gs pos="50000">
                <a:srgbClr val="361D5C">
                  <a:alpha val="50000"/>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17" name="Rectangle 16">
            <a:extLst>
              <a:ext uri="{FF2B5EF4-FFF2-40B4-BE49-F238E27FC236}">
                <a16:creationId xmlns:a16="http://schemas.microsoft.com/office/drawing/2014/main" id="{732B65B3-96F2-F64C-91C0-8BEF156AFC47}"/>
              </a:ext>
            </a:extLst>
          </p:cNvPr>
          <p:cNvSpPr/>
          <p:nvPr userDrawn="1"/>
        </p:nvSpPr>
        <p:spPr>
          <a:xfrm rot="13500000">
            <a:off x="1410758" y="1094675"/>
            <a:ext cx="4418286" cy="4418286"/>
          </a:xfrm>
          <a:prstGeom prst="rect">
            <a:avLst/>
          </a:prstGeom>
          <a:gradFill>
            <a:gsLst>
              <a:gs pos="100000">
                <a:srgbClr val="361D5C">
                  <a:alpha val="0"/>
                </a:srgbClr>
              </a:gs>
              <a:gs pos="0">
                <a:srgbClr val="361D5C">
                  <a:alpha val="0"/>
                </a:srgbClr>
              </a:gs>
              <a:gs pos="50000">
                <a:srgbClr val="361D5C">
                  <a:alpha val="49879"/>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22" name="Freeform 21">
            <a:extLst>
              <a:ext uri="{FF2B5EF4-FFF2-40B4-BE49-F238E27FC236}">
                <a16:creationId xmlns:a16="http://schemas.microsoft.com/office/drawing/2014/main" id="{8CF6FC87-6D3A-16B0-0EC5-B3A8870707A1}"/>
              </a:ext>
            </a:extLst>
          </p:cNvPr>
          <p:cNvSpPr/>
          <p:nvPr userDrawn="1"/>
        </p:nvSpPr>
        <p:spPr>
          <a:xfrm rot="5400000">
            <a:off x="1930863" y="-412993"/>
            <a:ext cx="2981370" cy="3799797"/>
          </a:xfrm>
          <a:custGeom>
            <a:avLst/>
            <a:gdLst>
              <a:gd name="connsiteX0" fmla="*/ 0 w 2981370"/>
              <a:gd name="connsiteY0" fmla="*/ 3799797 h 3799797"/>
              <a:gd name="connsiteX1" fmla="*/ 0 w 2981370"/>
              <a:gd name="connsiteY1" fmla="*/ 2162942 h 3799797"/>
              <a:gd name="connsiteX2" fmla="*/ 2162942 w 2981370"/>
              <a:gd name="connsiteY2" fmla="*/ 0 h 3799797"/>
              <a:gd name="connsiteX3" fmla="*/ 2981370 w 2981370"/>
              <a:gd name="connsiteY3" fmla="*/ 818428 h 3799797"/>
            </a:gdLst>
            <a:ahLst/>
            <a:cxnLst>
              <a:cxn ang="0">
                <a:pos x="connsiteX0" y="connsiteY0"/>
              </a:cxn>
              <a:cxn ang="0">
                <a:pos x="connsiteX1" y="connsiteY1"/>
              </a:cxn>
              <a:cxn ang="0">
                <a:pos x="connsiteX2" y="connsiteY2"/>
              </a:cxn>
              <a:cxn ang="0">
                <a:pos x="connsiteX3" y="connsiteY3"/>
              </a:cxn>
            </a:cxnLst>
            <a:rect l="l" t="t" r="r" b="b"/>
            <a:pathLst>
              <a:path w="2981370" h="3799797">
                <a:moveTo>
                  <a:pt x="0" y="3799797"/>
                </a:moveTo>
                <a:lnTo>
                  <a:pt x="0" y="2162942"/>
                </a:lnTo>
                <a:lnTo>
                  <a:pt x="2162942" y="0"/>
                </a:lnTo>
                <a:lnTo>
                  <a:pt x="2981370" y="818428"/>
                </a:lnTo>
                <a:close/>
              </a:path>
            </a:pathLst>
          </a:custGeom>
          <a:solidFill>
            <a:srgbClr val="29B4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23" name="Freeform 22">
            <a:extLst>
              <a:ext uri="{FF2B5EF4-FFF2-40B4-BE49-F238E27FC236}">
                <a16:creationId xmlns:a16="http://schemas.microsoft.com/office/drawing/2014/main" id="{D09284C5-3949-7600-4D9E-3B5204E3BCC1}"/>
              </a:ext>
            </a:extLst>
          </p:cNvPr>
          <p:cNvSpPr/>
          <p:nvPr userDrawn="1"/>
        </p:nvSpPr>
        <p:spPr>
          <a:xfrm>
            <a:off x="6596190" y="3479262"/>
            <a:ext cx="5062805" cy="3378738"/>
          </a:xfrm>
          <a:custGeom>
            <a:avLst/>
            <a:gdLst>
              <a:gd name="connsiteX0" fmla="*/ 3378738 w 5062805"/>
              <a:gd name="connsiteY0" fmla="*/ 0 h 3378738"/>
              <a:gd name="connsiteX1" fmla="*/ 5062805 w 5062805"/>
              <a:gd name="connsiteY1" fmla="*/ 1684068 h 3378738"/>
              <a:gd name="connsiteX2" fmla="*/ 3368135 w 5062805"/>
              <a:gd name="connsiteY2" fmla="*/ 3378738 h 3378738"/>
              <a:gd name="connsiteX3" fmla="*/ 0 w 5062805"/>
              <a:gd name="connsiteY3" fmla="*/ 3378738 h 3378738"/>
            </a:gdLst>
            <a:ahLst/>
            <a:cxnLst>
              <a:cxn ang="0">
                <a:pos x="connsiteX0" y="connsiteY0"/>
              </a:cxn>
              <a:cxn ang="0">
                <a:pos x="connsiteX1" y="connsiteY1"/>
              </a:cxn>
              <a:cxn ang="0">
                <a:pos x="connsiteX2" y="connsiteY2"/>
              </a:cxn>
              <a:cxn ang="0">
                <a:pos x="connsiteX3" y="connsiteY3"/>
              </a:cxn>
            </a:cxnLst>
            <a:rect l="l" t="t" r="r" b="b"/>
            <a:pathLst>
              <a:path w="5062805" h="3378738">
                <a:moveTo>
                  <a:pt x="3378738" y="0"/>
                </a:moveTo>
                <a:lnTo>
                  <a:pt x="5062805" y="1684068"/>
                </a:lnTo>
                <a:lnTo>
                  <a:pt x="3368135" y="3378738"/>
                </a:lnTo>
                <a:lnTo>
                  <a:pt x="0" y="3378738"/>
                </a:lnTo>
                <a:close/>
              </a:path>
            </a:pathLst>
          </a:custGeom>
          <a:solidFill>
            <a:srgbClr val="943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dirty="0"/>
          </a:p>
        </p:txBody>
      </p:sp>
      <p:sp>
        <p:nvSpPr>
          <p:cNvPr id="18" name="Rectangle 17">
            <a:extLst>
              <a:ext uri="{FF2B5EF4-FFF2-40B4-BE49-F238E27FC236}">
                <a16:creationId xmlns:a16="http://schemas.microsoft.com/office/drawing/2014/main" id="{9EF3E88F-190A-2B4A-9C4B-83B6B74851BB}"/>
              </a:ext>
            </a:extLst>
          </p:cNvPr>
          <p:cNvSpPr/>
          <p:nvPr userDrawn="1"/>
        </p:nvSpPr>
        <p:spPr>
          <a:xfrm rot="13500000">
            <a:off x="6362956" y="1094675"/>
            <a:ext cx="4418286" cy="4418286"/>
          </a:xfrm>
          <a:prstGeom prst="rect">
            <a:avLst/>
          </a:prstGeom>
          <a:gradFill>
            <a:gsLst>
              <a:gs pos="99000">
                <a:srgbClr val="361D5C">
                  <a:alpha val="0"/>
                </a:srgbClr>
              </a:gs>
              <a:gs pos="0">
                <a:srgbClr val="361D5C">
                  <a:alpha val="0"/>
                </a:srgbClr>
              </a:gs>
              <a:gs pos="49000">
                <a:srgbClr val="361D5C">
                  <a:alpha val="50000"/>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4" name="Picture Placeholder 3">
            <a:extLst>
              <a:ext uri="{FF2B5EF4-FFF2-40B4-BE49-F238E27FC236}">
                <a16:creationId xmlns:a16="http://schemas.microsoft.com/office/drawing/2014/main" id="{86AC0B01-776C-864C-ABD8-1970F34FFF18}"/>
              </a:ext>
            </a:extLst>
          </p:cNvPr>
          <p:cNvSpPr>
            <a:spLocks noGrp="1"/>
          </p:cNvSpPr>
          <p:nvPr>
            <p:ph type="pic" sz="quarter" idx="11" hasCustomPrompt="1"/>
          </p:nvPr>
        </p:nvSpPr>
        <p:spPr>
          <a:xfrm>
            <a:off x="5620296" y="694722"/>
            <a:ext cx="5916694" cy="5916694"/>
          </a:xfrm>
          <a:prstGeom prst="diamond">
            <a:avLst/>
          </a:prstGeom>
          <a:ln>
            <a:gradFill>
              <a:gsLst>
                <a:gs pos="1000">
                  <a:srgbClr val="F6C370"/>
                </a:gs>
                <a:gs pos="100000">
                  <a:srgbClr val="F6C370">
                    <a:alpha val="0"/>
                  </a:srgbClr>
                </a:gs>
              </a:gsLst>
              <a:lin ang="5400000" scaled="1"/>
            </a:gradFill>
          </a:ln>
          <a:effectLst>
            <a:outerShdw blurRad="152400" dist="101600" dir="5400000" algn="ctr" rotWithShape="0">
              <a:srgbClr val="000000">
                <a:alpha val="34687"/>
              </a:srgbClr>
            </a:outerShdw>
          </a:effectLst>
        </p:spPr>
        <p:txBody>
          <a:bodyPr/>
          <a:lstStyle>
            <a:lvl1pPr algn="ctr">
              <a:defRPr>
                <a:solidFill>
                  <a:schemeClr val="bg1"/>
                </a:solidFill>
                <a:latin typeface="Segoe UI" panose="020B0502040204020203" pitchFamily="34" charset="0"/>
                <a:cs typeface="Segoe UI" panose="020B0502040204020203" pitchFamily="34" charset="0"/>
              </a:defRPr>
            </a:lvl1pPr>
          </a:lstStyle>
          <a:p>
            <a:r>
              <a:rPr lang="en-IS" dirty="0"/>
              <a:t>Insert picture</a:t>
            </a:r>
          </a:p>
        </p:txBody>
      </p:sp>
      <p:sp>
        <p:nvSpPr>
          <p:cNvPr id="3" name="Text Placeholder 2">
            <a:extLst>
              <a:ext uri="{FF2B5EF4-FFF2-40B4-BE49-F238E27FC236}">
                <a16:creationId xmlns:a16="http://schemas.microsoft.com/office/drawing/2014/main" id="{0C8F0458-666E-B242-AA9B-31C770B5EB48}"/>
              </a:ext>
            </a:extLst>
          </p:cNvPr>
          <p:cNvSpPr>
            <a:spLocks noGrp="1"/>
          </p:cNvSpPr>
          <p:nvPr>
            <p:ph type="body" sz="quarter" idx="10" hasCustomPrompt="1"/>
          </p:nvPr>
        </p:nvSpPr>
        <p:spPr>
          <a:xfrm>
            <a:off x="813715" y="5367517"/>
            <a:ext cx="5605219" cy="1185620"/>
          </a:xfrm>
          <a:prstGeom prst="rect">
            <a:avLst/>
          </a:prstGeom>
        </p:spPr>
        <p:txBody>
          <a:bodyPr anchor="t" anchorCtr="0"/>
          <a:lstStyle>
            <a:lvl1pPr marL="0" indent="0" algn="ctr">
              <a:buNone/>
              <a:defRPr sz="4000" b="1">
                <a:solidFill>
                  <a:schemeClr val="bg1"/>
                </a:solidFill>
                <a:latin typeface="Segoe UI" panose="020B0502040204020203" pitchFamily="34" charset="0"/>
                <a:cs typeface="Segoe UI" panose="020B0502040204020203" pitchFamily="34" charset="0"/>
              </a:defRPr>
            </a:lvl1pPr>
          </a:lstStyle>
          <a:p>
            <a:pPr lvl="0"/>
            <a:r>
              <a:rPr lang="en-GB" dirty="0"/>
              <a:t>Insert title</a:t>
            </a:r>
            <a:endParaRPr lang="en-IS" dirty="0"/>
          </a:p>
        </p:txBody>
      </p:sp>
      <p:cxnSp>
        <p:nvCxnSpPr>
          <p:cNvPr id="12" name="Straight Connector 11">
            <a:extLst>
              <a:ext uri="{FF2B5EF4-FFF2-40B4-BE49-F238E27FC236}">
                <a16:creationId xmlns:a16="http://schemas.microsoft.com/office/drawing/2014/main" id="{64DD9236-912C-344B-9E5C-FA71BC0D7733}"/>
              </a:ext>
            </a:extLst>
          </p:cNvPr>
          <p:cNvCxnSpPr>
            <a:cxnSpLocks/>
          </p:cNvCxnSpPr>
          <p:nvPr userDrawn="1"/>
        </p:nvCxnSpPr>
        <p:spPr>
          <a:xfrm>
            <a:off x="3616325" y="179619"/>
            <a:ext cx="2479675" cy="2479675"/>
          </a:xfrm>
          <a:prstGeom prst="line">
            <a:avLst/>
          </a:prstGeom>
          <a:ln>
            <a:gradFill>
              <a:gsLst>
                <a:gs pos="0">
                  <a:srgbClr val="F6C370">
                    <a:alpha val="0"/>
                  </a:srgbClr>
                </a:gs>
                <a:gs pos="99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EDE2553-0A96-BE4B-BB2B-76B1728C21C7}"/>
              </a:ext>
            </a:extLst>
          </p:cNvPr>
          <p:cNvCxnSpPr>
            <a:cxnSpLocks/>
          </p:cNvCxnSpPr>
          <p:nvPr userDrawn="1"/>
        </p:nvCxnSpPr>
        <p:spPr>
          <a:xfrm flipH="1">
            <a:off x="6096000" y="2044995"/>
            <a:ext cx="614299" cy="614299"/>
          </a:xfrm>
          <a:prstGeom prst="line">
            <a:avLst/>
          </a:prstGeom>
          <a:ln>
            <a:gradFill>
              <a:gsLst>
                <a:gs pos="0">
                  <a:srgbClr val="F6C370">
                    <a:alpha val="0"/>
                  </a:srgbClr>
                </a:gs>
                <a:gs pos="100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CE8CBB6-B3C4-D14C-8D91-B662FC73557E}"/>
              </a:ext>
            </a:extLst>
          </p:cNvPr>
          <p:cNvCxnSpPr>
            <a:cxnSpLocks/>
          </p:cNvCxnSpPr>
          <p:nvPr userDrawn="1"/>
        </p:nvCxnSpPr>
        <p:spPr>
          <a:xfrm>
            <a:off x="8572595" y="177511"/>
            <a:ext cx="1669323" cy="1669323"/>
          </a:xfrm>
          <a:prstGeom prst="line">
            <a:avLst/>
          </a:prstGeom>
          <a:ln>
            <a:gradFill>
              <a:gsLst>
                <a:gs pos="100000">
                  <a:srgbClr val="F6C370">
                    <a:alpha val="0"/>
                  </a:srgbClr>
                </a:gs>
                <a:gs pos="0">
                  <a:srgbClr val="F6C370"/>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Picture Placeholder 3">
            <a:extLst>
              <a:ext uri="{FF2B5EF4-FFF2-40B4-BE49-F238E27FC236}">
                <a16:creationId xmlns:a16="http://schemas.microsoft.com/office/drawing/2014/main" id="{8D380F66-B4D5-184D-94DB-90D0CF1B87FE}"/>
              </a:ext>
            </a:extLst>
          </p:cNvPr>
          <p:cNvSpPr>
            <a:spLocks noGrp="1"/>
          </p:cNvSpPr>
          <p:nvPr>
            <p:ph type="pic" sz="quarter" idx="12" hasCustomPrompt="1"/>
          </p:nvPr>
        </p:nvSpPr>
        <p:spPr>
          <a:xfrm>
            <a:off x="1385078" y="694722"/>
            <a:ext cx="4462492" cy="4462492"/>
          </a:xfrm>
          <a:prstGeom prst="diamond">
            <a:avLst/>
          </a:prstGeom>
          <a:ln>
            <a:gradFill>
              <a:gsLst>
                <a:gs pos="1000">
                  <a:srgbClr val="F6C370"/>
                </a:gs>
                <a:gs pos="100000">
                  <a:srgbClr val="F6C370">
                    <a:alpha val="0"/>
                  </a:srgbClr>
                </a:gs>
              </a:gsLst>
              <a:lin ang="5400000" scaled="1"/>
            </a:gradFill>
          </a:ln>
          <a:effectLst>
            <a:outerShdw blurRad="152400" dist="101600" dir="5400000" algn="ctr" rotWithShape="0">
              <a:srgbClr val="000000">
                <a:alpha val="34687"/>
              </a:srgbClr>
            </a:outerShdw>
          </a:effectLst>
        </p:spPr>
        <p:txBody>
          <a:bodyPr/>
          <a:lstStyle>
            <a:lvl1pPr algn="ctr">
              <a:defRPr>
                <a:solidFill>
                  <a:schemeClr val="bg1"/>
                </a:solidFill>
                <a:latin typeface="Segoe UI" panose="020B0502040204020203" pitchFamily="34" charset="0"/>
                <a:cs typeface="Segoe UI" panose="020B0502040204020203" pitchFamily="34" charset="0"/>
              </a:defRPr>
            </a:lvl1pPr>
          </a:lstStyle>
          <a:p>
            <a:r>
              <a:rPr lang="en-IS" dirty="0"/>
              <a:t>Insert picture</a:t>
            </a:r>
          </a:p>
        </p:txBody>
      </p:sp>
      <p:pic>
        <p:nvPicPr>
          <p:cNvPr id="15" name="Graphic 14">
            <a:extLst>
              <a:ext uri="{FF2B5EF4-FFF2-40B4-BE49-F238E27FC236}">
                <a16:creationId xmlns:a16="http://schemas.microsoft.com/office/drawing/2014/main" id="{BD90AA33-3B20-3886-AA59-59B13EC8BB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813959" y="394661"/>
            <a:ext cx="2564084" cy="1055798"/>
          </a:xfrm>
          <a:prstGeom prst="rect">
            <a:avLst/>
          </a:prstGeom>
        </p:spPr>
      </p:pic>
    </p:spTree>
    <p:extLst>
      <p:ext uri="{BB962C8B-B14F-4D97-AF65-F5344CB8AC3E}">
        <p14:creationId xmlns:p14="http://schemas.microsoft.com/office/powerpoint/2010/main" val="4064534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ogo slide/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1C122C-B9E5-986E-7105-099F2B7C7C84}"/>
              </a:ext>
            </a:extLst>
          </p:cNvPr>
          <p:cNvPicPr>
            <a:picLocks noChangeAspect="1"/>
          </p:cNvPicPr>
          <p:nvPr userDrawn="1"/>
        </p:nvPicPr>
        <p:blipFill>
          <a:blip r:embed="rId2"/>
          <a:srcRect/>
          <a:stretch/>
        </p:blipFill>
        <p:spPr>
          <a:xfrm>
            <a:off x="0" y="0"/>
            <a:ext cx="12187065" cy="6858000"/>
          </a:xfrm>
          <a:prstGeom prst="rect">
            <a:avLst/>
          </a:prstGeom>
        </p:spPr>
      </p:pic>
      <p:sp>
        <p:nvSpPr>
          <p:cNvPr id="4" name="TextBox 3">
            <a:extLst>
              <a:ext uri="{FF2B5EF4-FFF2-40B4-BE49-F238E27FC236}">
                <a16:creationId xmlns:a16="http://schemas.microsoft.com/office/drawing/2014/main" id="{7A575B31-9E75-A83C-6EB4-25CAF84133B4}"/>
              </a:ext>
            </a:extLst>
          </p:cNvPr>
          <p:cNvSpPr txBox="1"/>
          <p:nvPr userDrawn="1"/>
        </p:nvSpPr>
        <p:spPr>
          <a:xfrm>
            <a:off x="6838122" y="2721114"/>
            <a:ext cx="4512365" cy="707886"/>
          </a:xfrm>
          <a:prstGeom prst="rect">
            <a:avLst/>
          </a:prstGeom>
          <a:noFill/>
        </p:spPr>
        <p:txBody>
          <a:bodyPr wrap="square" rtlCol="0">
            <a:spAutoFit/>
          </a:bodyPr>
          <a:lstStyle/>
          <a:p>
            <a:pPr algn="ctr"/>
            <a:r>
              <a:rPr lang="en-IS" sz="4000" b="1" dirty="0">
                <a:solidFill>
                  <a:srgbClr val="361D5C"/>
                </a:solidFill>
                <a:latin typeface="Segoe UI" panose="020B0502040204020203" pitchFamily="34" charset="0"/>
                <a:cs typeface="Segoe UI" panose="020B0502040204020203" pitchFamily="34" charset="0"/>
              </a:rPr>
              <a:t>Session title</a:t>
            </a:r>
          </a:p>
        </p:txBody>
      </p:sp>
      <p:sp>
        <p:nvSpPr>
          <p:cNvPr id="5" name="TextBox 4">
            <a:extLst>
              <a:ext uri="{FF2B5EF4-FFF2-40B4-BE49-F238E27FC236}">
                <a16:creationId xmlns:a16="http://schemas.microsoft.com/office/drawing/2014/main" id="{462DA49E-7933-7288-7BBB-2AC6F2F12F5A}"/>
              </a:ext>
            </a:extLst>
          </p:cNvPr>
          <p:cNvSpPr txBox="1"/>
          <p:nvPr userDrawn="1"/>
        </p:nvSpPr>
        <p:spPr>
          <a:xfrm>
            <a:off x="6838122" y="3409122"/>
            <a:ext cx="4512365" cy="461665"/>
          </a:xfrm>
          <a:prstGeom prst="rect">
            <a:avLst/>
          </a:prstGeom>
          <a:noFill/>
        </p:spPr>
        <p:txBody>
          <a:bodyPr wrap="square" rtlCol="0">
            <a:spAutoFit/>
          </a:bodyPr>
          <a:lstStyle/>
          <a:p>
            <a:pPr algn="ctr"/>
            <a:r>
              <a:rPr lang="en-IS" sz="2400" dirty="0">
                <a:solidFill>
                  <a:srgbClr val="29B4A9"/>
                </a:solidFill>
                <a:latin typeface="Segoe UI" panose="020B0502040204020203" pitchFamily="34" charset="0"/>
                <a:cs typeface="Segoe UI" panose="020B0502040204020203" pitchFamily="34" charset="0"/>
              </a:rPr>
              <a:t>Session subtitle</a:t>
            </a:r>
          </a:p>
        </p:txBody>
      </p:sp>
      <p:sp>
        <p:nvSpPr>
          <p:cNvPr id="6" name="TextBox 5">
            <a:extLst>
              <a:ext uri="{FF2B5EF4-FFF2-40B4-BE49-F238E27FC236}">
                <a16:creationId xmlns:a16="http://schemas.microsoft.com/office/drawing/2014/main" id="{165EBC29-2849-BF38-716F-1A4D6C6CDD06}"/>
              </a:ext>
            </a:extLst>
          </p:cNvPr>
          <p:cNvSpPr txBox="1"/>
          <p:nvPr userDrawn="1"/>
        </p:nvSpPr>
        <p:spPr>
          <a:xfrm>
            <a:off x="6758610" y="4558795"/>
            <a:ext cx="4512365" cy="461665"/>
          </a:xfrm>
          <a:prstGeom prst="rect">
            <a:avLst/>
          </a:prstGeom>
          <a:noFill/>
        </p:spPr>
        <p:txBody>
          <a:bodyPr wrap="square" rtlCol="0">
            <a:spAutoFit/>
          </a:bodyPr>
          <a:lstStyle/>
          <a:p>
            <a:pPr algn="ctr"/>
            <a:r>
              <a:rPr lang="en-IS" sz="2400" b="1" dirty="0">
                <a:solidFill>
                  <a:srgbClr val="361D5C"/>
                </a:solidFill>
                <a:latin typeface="Segoe UI Semibold" panose="020B0502040204020203" pitchFamily="34" charset="0"/>
                <a:cs typeface="Segoe UI Semibold" panose="020B0502040204020203" pitchFamily="34" charset="0"/>
              </a:rPr>
              <a:t>Speaker name</a:t>
            </a:r>
          </a:p>
        </p:txBody>
      </p:sp>
      <p:sp>
        <p:nvSpPr>
          <p:cNvPr id="7" name="TextBox 6">
            <a:extLst>
              <a:ext uri="{FF2B5EF4-FFF2-40B4-BE49-F238E27FC236}">
                <a16:creationId xmlns:a16="http://schemas.microsoft.com/office/drawing/2014/main" id="{34F1AFDE-0C57-4504-B917-A67928CA7185}"/>
              </a:ext>
            </a:extLst>
          </p:cNvPr>
          <p:cNvSpPr txBox="1"/>
          <p:nvPr userDrawn="1"/>
        </p:nvSpPr>
        <p:spPr>
          <a:xfrm>
            <a:off x="6758609" y="5020460"/>
            <a:ext cx="4512365" cy="461665"/>
          </a:xfrm>
          <a:prstGeom prst="rect">
            <a:avLst/>
          </a:prstGeom>
          <a:noFill/>
        </p:spPr>
        <p:txBody>
          <a:bodyPr wrap="square" rtlCol="0">
            <a:spAutoFit/>
          </a:bodyPr>
          <a:lstStyle/>
          <a:p>
            <a:pPr algn="ctr"/>
            <a:r>
              <a:rPr lang="en-IS" sz="2400" dirty="0">
                <a:solidFill>
                  <a:srgbClr val="29B4A9"/>
                </a:solidFill>
                <a:latin typeface="Segoe UI" panose="020B0502040204020203" pitchFamily="34" charset="0"/>
                <a:cs typeface="Segoe UI" panose="020B0502040204020203" pitchFamily="34" charset="0"/>
              </a:rPr>
              <a:t>Job title</a:t>
            </a:r>
          </a:p>
        </p:txBody>
      </p:sp>
    </p:spTree>
    <p:extLst>
      <p:ext uri="{BB962C8B-B14F-4D97-AF65-F5344CB8AC3E}">
        <p14:creationId xmlns:p14="http://schemas.microsoft.com/office/powerpoint/2010/main" val="3620597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16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mpty with logo">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DEDCE82-AC3C-FC49-881A-4158E6CF1A3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592000" y="94118"/>
            <a:ext cx="1008000" cy="372708"/>
          </a:xfrm>
          <a:prstGeom prst="rect">
            <a:avLst/>
          </a:prstGeom>
        </p:spPr>
      </p:pic>
      <p:cxnSp>
        <p:nvCxnSpPr>
          <p:cNvPr id="11" name="Straight Connector 10">
            <a:extLst>
              <a:ext uri="{FF2B5EF4-FFF2-40B4-BE49-F238E27FC236}">
                <a16:creationId xmlns:a16="http://schemas.microsoft.com/office/drawing/2014/main" id="{3BD3D993-CAE7-0B4C-98BF-D23A1100AB04}"/>
              </a:ext>
            </a:extLst>
          </p:cNvPr>
          <p:cNvCxnSpPr/>
          <p:nvPr userDrawn="1"/>
        </p:nvCxnSpPr>
        <p:spPr>
          <a:xfrm flipH="1">
            <a:off x="340291" y="275659"/>
            <a:ext cx="5098093"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389307-8716-A348-921D-FCA8B2CBED8F}"/>
              </a:ext>
            </a:extLst>
          </p:cNvPr>
          <p:cNvCxnSpPr/>
          <p:nvPr userDrawn="1"/>
        </p:nvCxnSpPr>
        <p:spPr>
          <a:xfrm flipH="1">
            <a:off x="6753616" y="275659"/>
            <a:ext cx="5098093"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667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1DA0E6A1-66AF-A644-9030-3203CC82577A}"/>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lvl1pPr>
              <a:defRPr>
                <a:solidFill>
                  <a:srgbClr val="F6C370"/>
                </a:solidFill>
              </a:defRPr>
            </a:lvl1pPr>
          </a:lstStyle>
          <a:p>
            <a:r>
              <a:rPr lang="en-GB" dirty="0"/>
              <a:t>Insert slide title</a:t>
            </a:r>
            <a:endParaRPr lang="en-IS" dirty="0"/>
          </a:p>
        </p:txBody>
      </p:sp>
      <p:sp>
        <p:nvSpPr>
          <p:cNvPr id="9" name="Text Placeholder 8">
            <a:extLst>
              <a:ext uri="{FF2B5EF4-FFF2-40B4-BE49-F238E27FC236}">
                <a16:creationId xmlns:a16="http://schemas.microsoft.com/office/drawing/2014/main" id="{D653EB8C-1F16-6149-AC51-A20753742745}"/>
              </a:ext>
            </a:extLst>
          </p:cNvPr>
          <p:cNvSpPr>
            <a:spLocks noGrp="1"/>
          </p:cNvSpPr>
          <p:nvPr>
            <p:ph type="body" sz="quarter" idx="10"/>
          </p:nvPr>
        </p:nvSpPr>
        <p:spPr>
          <a:xfrm>
            <a:off x="340291" y="1352550"/>
            <a:ext cx="11484279"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dirty="0"/>
          </a:p>
        </p:txBody>
      </p:sp>
      <p:cxnSp>
        <p:nvCxnSpPr>
          <p:cNvPr id="11" name="Straight Connector 10">
            <a:extLst>
              <a:ext uri="{FF2B5EF4-FFF2-40B4-BE49-F238E27FC236}">
                <a16:creationId xmlns:a16="http://schemas.microsoft.com/office/drawing/2014/main" id="{3BD3D993-CAE7-0B4C-98BF-D23A1100AB04}"/>
              </a:ext>
            </a:extLst>
          </p:cNvPr>
          <p:cNvCxnSpPr/>
          <p:nvPr userDrawn="1"/>
        </p:nvCxnSpPr>
        <p:spPr>
          <a:xfrm flipH="1">
            <a:off x="340291" y="275659"/>
            <a:ext cx="5098093"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389307-8716-A348-921D-FCA8B2CBED8F}"/>
              </a:ext>
            </a:extLst>
          </p:cNvPr>
          <p:cNvCxnSpPr/>
          <p:nvPr userDrawn="1"/>
        </p:nvCxnSpPr>
        <p:spPr>
          <a:xfrm flipH="1">
            <a:off x="6753616" y="275659"/>
            <a:ext cx="5098093"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B39A094D-326D-C811-8216-2D5EA2BC446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592000" y="94118"/>
            <a:ext cx="1008000" cy="372708"/>
          </a:xfrm>
          <a:prstGeom prst="rect">
            <a:avLst/>
          </a:prstGeom>
        </p:spPr>
      </p:pic>
    </p:spTree>
    <p:extLst>
      <p:ext uri="{BB962C8B-B14F-4D97-AF65-F5344CB8AC3E}">
        <p14:creationId xmlns:p14="http://schemas.microsoft.com/office/powerpoint/2010/main" val="434962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1012F36-8998-C1AE-8F2F-279949AFFDBE}"/>
              </a:ext>
            </a:extLst>
          </p:cNvPr>
          <p:cNvSpPr/>
          <p:nvPr userDrawn="1"/>
        </p:nvSpPr>
        <p:spPr>
          <a:xfrm>
            <a:off x="10613876" y="5136020"/>
            <a:ext cx="1578123" cy="1721980"/>
          </a:xfrm>
          <a:prstGeom prst="rect">
            <a:avLst/>
          </a:prstGeom>
          <a:solidFill>
            <a:srgbClr val="29B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7" name="Title Placeholder 12">
            <a:extLst>
              <a:ext uri="{FF2B5EF4-FFF2-40B4-BE49-F238E27FC236}">
                <a16:creationId xmlns:a16="http://schemas.microsoft.com/office/drawing/2014/main" id="{1DA0E6A1-66AF-A644-9030-3203CC82577A}"/>
              </a:ext>
            </a:extLst>
          </p:cNvPr>
          <p:cNvSpPr>
            <a:spLocks noGrp="1"/>
          </p:cNvSpPr>
          <p:nvPr>
            <p:ph type="title" hasCustomPrompt="1"/>
          </p:nvPr>
        </p:nvSpPr>
        <p:spPr>
          <a:xfrm>
            <a:off x="340290" y="488601"/>
            <a:ext cx="11511417" cy="588637"/>
          </a:xfrm>
          <a:prstGeom prst="rect">
            <a:avLst/>
          </a:prstGeom>
        </p:spPr>
        <p:txBody>
          <a:bodyPr vert="horz" lIns="91440" tIns="45720" rIns="91440" bIns="45720" rtlCol="0" anchor="t" anchorCtr="0">
            <a:normAutofit/>
          </a:bodyPr>
          <a:lstStyle>
            <a:lvl1pPr>
              <a:defRPr>
                <a:solidFill>
                  <a:srgbClr val="F6C370"/>
                </a:solidFill>
              </a:defRPr>
            </a:lvl1pPr>
          </a:lstStyle>
          <a:p>
            <a:r>
              <a:rPr lang="en-GB" dirty="0"/>
              <a:t>Insert slide title</a:t>
            </a:r>
            <a:endParaRPr lang="en-IS" dirty="0"/>
          </a:p>
        </p:txBody>
      </p:sp>
      <p:sp>
        <p:nvSpPr>
          <p:cNvPr id="9" name="Text Placeholder 8">
            <a:extLst>
              <a:ext uri="{FF2B5EF4-FFF2-40B4-BE49-F238E27FC236}">
                <a16:creationId xmlns:a16="http://schemas.microsoft.com/office/drawing/2014/main" id="{D653EB8C-1F16-6149-AC51-A20753742745}"/>
              </a:ext>
            </a:extLst>
          </p:cNvPr>
          <p:cNvSpPr>
            <a:spLocks noGrp="1"/>
          </p:cNvSpPr>
          <p:nvPr>
            <p:ph type="body" sz="quarter" idx="10"/>
          </p:nvPr>
        </p:nvSpPr>
        <p:spPr>
          <a:xfrm>
            <a:off x="340290" y="1352550"/>
            <a:ext cx="5584521"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dirty="0"/>
          </a:p>
        </p:txBody>
      </p:sp>
      <p:sp>
        <p:nvSpPr>
          <p:cNvPr id="3" name="Picture Placeholder 2">
            <a:extLst>
              <a:ext uri="{FF2B5EF4-FFF2-40B4-BE49-F238E27FC236}">
                <a16:creationId xmlns:a16="http://schemas.microsoft.com/office/drawing/2014/main" id="{D70168AD-C0C4-9641-8C02-1ACFE8EA8DFD}"/>
              </a:ext>
            </a:extLst>
          </p:cNvPr>
          <p:cNvSpPr>
            <a:spLocks noGrp="1"/>
          </p:cNvSpPr>
          <p:nvPr>
            <p:ph type="pic" sz="quarter" idx="11" hasCustomPrompt="1"/>
          </p:nvPr>
        </p:nvSpPr>
        <p:spPr>
          <a:xfrm>
            <a:off x="6267189" y="1352550"/>
            <a:ext cx="5584518" cy="5073650"/>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dirty="0"/>
              <a:t>Insert picture</a:t>
            </a:r>
          </a:p>
        </p:txBody>
      </p:sp>
      <p:cxnSp>
        <p:nvCxnSpPr>
          <p:cNvPr id="8" name="Straight Connector 7">
            <a:extLst>
              <a:ext uri="{FF2B5EF4-FFF2-40B4-BE49-F238E27FC236}">
                <a16:creationId xmlns:a16="http://schemas.microsoft.com/office/drawing/2014/main" id="{0C5F1984-C73F-134F-9911-E66EE857E453}"/>
              </a:ext>
            </a:extLst>
          </p:cNvPr>
          <p:cNvCxnSpPr/>
          <p:nvPr userDrawn="1"/>
        </p:nvCxnSpPr>
        <p:spPr>
          <a:xfrm flipH="1">
            <a:off x="340291" y="275659"/>
            <a:ext cx="5098093"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B5A95B-1B14-7F43-8414-E39B53C56D5A}"/>
              </a:ext>
            </a:extLst>
          </p:cNvPr>
          <p:cNvCxnSpPr/>
          <p:nvPr userDrawn="1"/>
        </p:nvCxnSpPr>
        <p:spPr>
          <a:xfrm flipH="1">
            <a:off x="6753616" y="275659"/>
            <a:ext cx="5098093"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2141B79D-5FCA-83B1-9283-020AE2F9F6C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592000" y="94118"/>
            <a:ext cx="1008000" cy="372708"/>
          </a:xfrm>
          <a:prstGeom prst="rect">
            <a:avLst/>
          </a:prstGeom>
        </p:spPr>
      </p:pic>
    </p:spTree>
    <p:extLst>
      <p:ext uri="{BB962C8B-B14F-4D97-AF65-F5344CB8AC3E}">
        <p14:creationId xmlns:p14="http://schemas.microsoft.com/office/powerpoint/2010/main" val="707925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70168AD-C0C4-9641-8C02-1ACFE8EA8DFD}"/>
              </a:ext>
            </a:extLst>
          </p:cNvPr>
          <p:cNvSpPr>
            <a:spLocks noGrp="1"/>
          </p:cNvSpPr>
          <p:nvPr>
            <p:ph type="pic" sz="quarter" idx="11" hasCustomPrompt="1"/>
          </p:nvPr>
        </p:nvSpPr>
        <p:spPr>
          <a:xfrm>
            <a:off x="0" y="0"/>
            <a:ext cx="4874400" cy="6858000"/>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dirty="0"/>
              <a:t>Insert picture</a:t>
            </a:r>
          </a:p>
        </p:txBody>
      </p:sp>
      <p:sp>
        <p:nvSpPr>
          <p:cNvPr id="7" name="Title Placeholder 12">
            <a:extLst>
              <a:ext uri="{FF2B5EF4-FFF2-40B4-BE49-F238E27FC236}">
                <a16:creationId xmlns:a16="http://schemas.microsoft.com/office/drawing/2014/main" id="{1DA0E6A1-66AF-A644-9030-3203CC82577A}"/>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solidFill>
                  <a:srgbClr val="F6C370"/>
                </a:solidFill>
              </a:defRPr>
            </a:lvl1pPr>
          </a:lstStyle>
          <a:p>
            <a:r>
              <a:rPr lang="en-GB" dirty="0"/>
              <a:t>Insert slide title</a:t>
            </a:r>
            <a:endParaRPr lang="en-IS" dirty="0"/>
          </a:p>
        </p:txBody>
      </p:sp>
      <p:cxnSp>
        <p:nvCxnSpPr>
          <p:cNvPr id="8" name="Straight Connector 7">
            <a:extLst>
              <a:ext uri="{FF2B5EF4-FFF2-40B4-BE49-F238E27FC236}">
                <a16:creationId xmlns:a16="http://schemas.microsoft.com/office/drawing/2014/main" id="{0C5F1984-C73F-134F-9911-E66EE857E453}"/>
              </a:ext>
            </a:extLst>
          </p:cNvPr>
          <p:cNvCxnSpPr>
            <a:cxnSpLocks/>
          </p:cNvCxnSpPr>
          <p:nvPr userDrawn="1"/>
        </p:nvCxnSpPr>
        <p:spPr>
          <a:xfrm flipH="1">
            <a:off x="5213445" y="275659"/>
            <a:ext cx="2661514"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B5A95B-1B14-7F43-8414-E39B53C56D5A}"/>
              </a:ext>
            </a:extLst>
          </p:cNvPr>
          <p:cNvCxnSpPr>
            <a:cxnSpLocks/>
          </p:cNvCxnSpPr>
          <p:nvPr userDrawn="1"/>
        </p:nvCxnSpPr>
        <p:spPr>
          <a:xfrm flipH="1">
            <a:off x="9190191" y="275659"/>
            <a:ext cx="2661516"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93172F69-851E-354C-9F9C-79583502B72A}"/>
              </a:ext>
            </a:extLst>
          </p:cNvPr>
          <p:cNvSpPr>
            <a:spLocks noGrp="1"/>
          </p:cNvSpPr>
          <p:nvPr>
            <p:ph type="body" sz="quarter" idx="10"/>
          </p:nvPr>
        </p:nvSpPr>
        <p:spPr>
          <a:xfrm>
            <a:off x="5213445" y="1352550"/>
            <a:ext cx="6638262"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dirty="0"/>
          </a:p>
        </p:txBody>
      </p:sp>
      <p:pic>
        <p:nvPicPr>
          <p:cNvPr id="12" name="Graphic 11">
            <a:extLst>
              <a:ext uri="{FF2B5EF4-FFF2-40B4-BE49-F238E27FC236}">
                <a16:creationId xmlns:a16="http://schemas.microsoft.com/office/drawing/2014/main" id="{B2ED9295-5878-6ABD-0EEE-2B92532E4E9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028574" y="94118"/>
            <a:ext cx="1008000" cy="372708"/>
          </a:xfrm>
          <a:prstGeom prst="rect">
            <a:avLst/>
          </a:prstGeom>
        </p:spPr>
      </p:pic>
    </p:spTree>
    <p:extLst>
      <p:ext uri="{BB962C8B-B14F-4D97-AF65-F5344CB8AC3E}">
        <p14:creationId xmlns:p14="http://schemas.microsoft.com/office/powerpoint/2010/main" val="2588500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70168AD-C0C4-9641-8C02-1ACFE8EA8DFD}"/>
              </a:ext>
            </a:extLst>
          </p:cNvPr>
          <p:cNvSpPr>
            <a:spLocks noGrp="1"/>
          </p:cNvSpPr>
          <p:nvPr>
            <p:ph type="pic" sz="quarter" idx="11" hasCustomPrompt="1"/>
          </p:nvPr>
        </p:nvSpPr>
        <p:spPr>
          <a:xfrm>
            <a:off x="7609114" y="555177"/>
            <a:ext cx="4582886" cy="6302819"/>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dirty="0"/>
              <a:t>Insert picture</a:t>
            </a:r>
          </a:p>
        </p:txBody>
      </p:sp>
      <p:cxnSp>
        <p:nvCxnSpPr>
          <p:cNvPr id="8" name="Straight Connector 7">
            <a:extLst>
              <a:ext uri="{FF2B5EF4-FFF2-40B4-BE49-F238E27FC236}">
                <a16:creationId xmlns:a16="http://schemas.microsoft.com/office/drawing/2014/main" id="{0C5F1984-C73F-134F-9911-E66EE857E453}"/>
              </a:ext>
            </a:extLst>
          </p:cNvPr>
          <p:cNvCxnSpPr>
            <a:cxnSpLocks/>
          </p:cNvCxnSpPr>
          <p:nvPr userDrawn="1"/>
        </p:nvCxnSpPr>
        <p:spPr>
          <a:xfrm flipH="1">
            <a:off x="340290" y="275659"/>
            <a:ext cx="8894170"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B5A95B-1B14-7F43-8414-E39B53C56D5A}"/>
              </a:ext>
            </a:extLst>
          </p:cNvPr>
          <p:cNvCxnSpPr>
            <a:cxnSpLocks/>
          </p:cNvCxnSpPr>
          <p:nvPr userDrawn="1"/>
        </p:nvCxnSpPr>
        <p:spPr>
          <a:xfrm flipH="1">
            <a:off x="10549692" y="275659"/>
            <a:ext cx="1642308"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93172F69-851E-354C-9F9C-79583502B72A}"/>
              </a:ext>
            </a:extLst>
          </p:cNvPr>
          <p:cNvSpPr>
            <a:spLocks noGrp="1"/>
          </p:cNvSpPr>
          <p:nvPr>
            <p:ph type="body" sz="quarter" idx="10"/>
          </p:nvPr>
        </p:nvSpPr>
        <p:spPr>
          <a:xfrm>
            <a:off x="340290" y="1352550"/>
            <a:ext cx="6816054"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dirty="0"/>
          </a:p>
        </p:txBody>
      </p:sp>
      <p:sp>
        <p:nvSpPr>
          <p:cNvPr id="12" name="Title Placeholder 12">
            <a:extLst>
              <a:ext uri="{FF2B5EF4-FFF2-40B4-BE49-F238E27FC236}">
                <a16:creationId xmlns:a16="http://schemas.microsoft.com/office/drawing/2014/main" id="{B481A195-D889-E642-93F2-1B3B1F9DA05E}"/>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solidFill>
                  <a:srgbClr val="F6C370"/>
                </a:solidFill>
              </a:defRPr>
            </a:lvl1pPr>
          </a:lstStyle>
          <a:p>
            <a:r>
              <a:rPr lang="en-GB" dirty="0"/>
              <a:t>Insert slide title</a:t>
            </a:r>
            <a:endParaRPr lang="en-IS" dirty="0"/>
          </a:p>
        </p:txBody>
      </p:sp>
      <p:pic>
        <p:nvPicPr>
          <p:cNvPr id="13" name="Graphic 12">
            <a:extLst>
              <a:ext uri="{FF2B5EF4-FFF2-40B4-BE49-F238E27FC236}">
                <a16:creationId xmlns:a16="http://schemas.microsoft.com/office/drawing/2014/main" id="{D24DECEA-C020-205E-B14B-1A6A0C7E64F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388075" y="94118"/>
            <a:ext cx="1008000" cy="372708"/>
          </a:xfrm>
          <a:prstGeom prst="rect">
            <a:avLst/>
          </a:prstGeom>
        </p:spPr>
      </p:pic>
    </p:spTree>
    <p:extLst>
      <p:ext uri="{BB962C8B-B14F-4D97-AF65-F5344CB8AC3E}">
        <p14:creationId xmlns:p14="http://schemas.microsoft.com/office/powerpoint/2010/main" val="1186470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screen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17A0E42-AF9F-46DB-C085-0665D329C2D9}"/>
              </a:ext>
            </a:extLst>
          </p:cNvPr>
          <p:cNvSpPr>
            <a:spLocks noGrp="1"/>
          </p:cNvSpPr>
          <p:nvPr>
            <p:ph type="pic" sz="quarter" idx="10" hasCustomPrompt="1"/>
          </p:nvPr>
        </p:nvSpPr>
        <p:spPr>
          <a:xfrm>
            <a:off x="0" y="0"/>
            <a:ext cx="12191999" cy="6857999"/>
          </a:xfrm>
          <a:prstGeom prst="rect">
            <a:avLst/>
          </a:prstGeom>
        </p:spPr>
        <p:txBody>
          <a:bodyPr/>
          <a:lstStyle>
            <a:lvl1pPr>
              <a:defRPr>
                <a:solidFill>
                  <a:schemeClr val="bg1"/>
                </a:solidFill>
              </a:defRPr>
            </a:lvl1pPr>
          </a:lstStyle>
          <a:p>
            <a:r>
              <a:rPr lang="en-IS" dirty="0"/>
              <a:t>Insert fullscreen picture (needs to be good quality)</a:t>
            </a:r>
          </a:p>
        </p:txBody>
      </p:sp>
    </p:spTree>
    <p:extLst>
      <p:ext uri="{BB962C8B-B14F-4D97-AF65-F5344CB8AC3E}">
        <p14:creationId xmlns:p14="http://schemas.microsoft.com/office/powerpoint/2010/main" val="3883313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445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mpty with logo">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DEDCE82-AC3C-FC49-881A-4158E6CF1A3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592000" y="89305"/>
            <a:ext cx="1008000" cy="372708"/>
          </a:xfrm>
          <a:prstGeom prst="rect">
            <a:avLst/>
          </a:prstGeom>
        </p:spPr>
      </p:pic>
      <p:cxnSp>
        <p:nvCxnSpPr>
          <p:cNvPr id="11" name="Straight Connector 10">
            <a:extLst>
              <a:ext uri="{FF2B5EF4-FFF2-40B4-BE49-F238E27FC236}">
                <a16:creationId xmlns:a16="http://schemas.microsoft.com/office/drawing/2014/main" id="{3BD3D993-CAE7-0B4C-98BF-D23A1100AB04}"/>
              </a:ext>
            </a:extLst>
          </p:cNvPr>
          <p:cNvCxnSpPr/>
          <p:nvPr userDrawn="1"/>
        </p:nvCxnSpPr>
        <p:spPr>
          <a:xfrm flipH="1">
            <a:off x="340291" y="275659"/>
            <a:ext cx="5098093"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389307-8716-A348-921D-FCA8B2CBED8F}"/>
              </a:ext>
            </a:extLst>
          </p:cNvPr>
          <p:cNvCxnSpPr/>
          <p:nvPr userDrawn="1"/>
        </p:nvCxnSpPr>
        <p:spPr>
          <a:xfrm flipH="1">
            <a:off x="6753616" y="275659"/>
            <a:ext cx="5098093"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761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1DA0E6A1-66AF-A644-9030-3203CC82577A}"/>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dirty="0"/>
              <a:t>Insert slide title</a:t>
            </a:r>
            <a:endParaRPr lang="en-IS" dirty="0"/>
          </a:p>
        </p:txBody>
      </p:sp>
      <p:sp>
        <p:nvSpPr>
          <p:cNvPr id="9" name="Text Placeholder 8">
            <a:extLst>
              <a:ext uri="{FF2B5EF4-FFF2-40B4-BE49-F238E27FC236}">
                <a16:creationId xmlns:a16="http://schemas.microsoft.com/office/drawing/2014/main" id="{D653EB8C-1F16-6149-AC51-A20753742745}"/>
              </a:ext>
            </a:extLst>
          </p:cNvPr>
          <p:cNvSpPr>
            <a:spLocks noGrp="1"/>
          </p:cNvSpPr>
          <p:nvPr>
            <p:ph type="body" sz="quarter" idx="10"/>
          </p:nvPr>
        </p:nvSpPr>
        <p:spPr>
          <a:xfrm>
            <a:off x="340291" y="1352550"/>
            <a:ext cx="11484279"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cxnSp>
        <p:nvCxnSpPr>
          <p:cNvPr id="11" name="Straight Connector 10">
            <a:extLst>
              <a:ext uri="{FF2B5EF4-FFF2-40B4-BE49-F238E27FC236}">
                <a16:creationId xmlns:a16="http://schemas.microsoft.com/office/drawing/2014/main" id="{3BD3D993-CAE7-0B4C-98BF-D23A1100AB04}"/>
              </a:ext>
            </a:extLst>
          </p:cNvPr>
          <p:cNvCxnSpPr/>
          <p:nvPr userDrawn="1"/>
        </p:nvCxnSpPr>
        <p:spPr>
          <a:xfrm flipH="1">
            <a:off x="340291" y="275659"/>
            <a:ext cx="5098093"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389307-8716-A348-921D-FCA8B2CBED8F}"/>
              </a:ext>
            </a:extLst>
          </p:cNvPr>
          <p:cNvCxnSpPr/>
          <p:nvPr userDrawn="1"/>
        </p:nvCxnSpPr>
        <p:spPr>
          <a:xfrm flipH="1">
            <a:off x="6753616" y="275659"/>
            <a:ext cx="5098093"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B39A094D-326D-C811-8216-2D5EA2BC446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592000" y="94118"/>
            <a:ext cx="1008000" cy="372708"/>
          </a:xfrm>
          <a:prstGeom prst="rect">
            <a:avLst/>
          </a:prstGeom>
        </p:spPr>
      </p:pic>
      <p:sp>
        <p:nvSpPr>
          <p:cNvPr id="10" name="Rectangle 9">
            <a:extLst>
              <a:ext uri="{FF2B5EF4-FFF2-40B4-BE49-F238E27FC236}">
                <a16:creationId xmlns:a16="http://schemas.microsoft.com/office/drawing/2014/main" id="{E0A31EF8-9C02-C65C-5517-FE232200B4F0}"/>
              </a:ext>
            </a:extLst>
          </p:cNvPr>
          <p:cNvSpPr/>
          <p:nvPr userDrawn="1"/>
        </p:nvSpPr>
        <p:spPr>
          <a:xfrm>
            <a:off x="0" y="6763882"/>
            <a:ext cx="12191999" cy="94118"/>
          </a:xfrm>
          <a:prstGeom prst="rect">
            <a:avLst/>
          </a:prstGeom>
          <a:solidFill>
            <a:srgbClr val="361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Tree>
    <p:extLst>
      <p:ext uri="{BB962C8B-B14F-4D97-AF65-F5344CB8AC3E}">
        <p14:creationId xmlns:p14="http://schemas.microsoft.com/office/powerpoint/2010/main" val="4087489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Logo slide/cov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78704DF-215B-729F-F582-4A518B6A9157}"/>
              </a:ext>
            </a:extLst>
          </p:cNvPr>
          <p:cNvPicPr>
            <a:picLocks noChangeAspect="1"/>
          </p:cNvPicPr>
          <p:nvPr userDrawn="1"/>
        </p:nvPicPr>
        <p:blipFill>
          <a:blip r:embed="rId2"/>
          <a:srcRect/>
          <a:stretch/>
        </p:blipFill>
        <p:spPr>
          <a:xfrm>
            <a:off x="5639" y="0"/>
            <a:ext cx="12180721" cy="6858000"/>
          </a:xfrm>
          <a:prstGeom prst="rect">
            <a:avLst/>
          </a:prstGeom>
        </p:spPr>
      </p:pic>
      <p:sp>
        <p:nvSpPr>
          <p:cNvPr id="2" name="TextBox 1">
            <a:extLst>
              <a:ext uri="{FF2B5EF4-FFF2-40B4-BE49-F238E27FC236}">
                <a16:creationId xmlns:a16="http://schemas.microsoft.com/office/drawing/2014/main" id="{79421B74-AD8B-C825-4749-F6C1A8A929AB}"/>
              </a:ext>
            </a:extLst>
          </p:cNvPr>
          <p:cNvSpPr txBox="1"/>
          <p:nvPr userDrawn="1"/>
        </p:nvSpPr>
        <p:spPr>
          <a:xfrm>
            <a:off x="6838122" y="2721114"/>
            <a:ext cx="4512365" cy="707886"/>
          </a:xfrm>
          <a:prstGeom prst="rect">
            <a:avLst/>
          </a:prstGeom>
          <a:noFill/>
        </p:spPr>
        <p:txBody>
          <a:bodyPr wrap="square" rtlCol="0">
            <a:spAutoFit/>
          </a:bodyPr>
          <a:lstStyle/>
          <a:p>
            <a:pPr algn="ctr"/>
            <a:r>
              <a:rPr lang="en-IS" sz="4000" b="1" dirty="0">
                <a:solidFill>
                  <a:schemeClr val="bg1"/>
                </a:solidFill>
                <a:latin typeface="Segoe UI" panose="020B0502040204020203" pitchFamily="34" charset="0"/>
                <a:cs typeface="Segoe UI" panose="020B0502040204020203" pitchFamily="34" charset="0"/>
              </a:rPr>
              <a:t>Session title</a:t>
            </a:r>
          </a:p>
        </p:txBody>
      </p:sp>
      <p:sp>
        <p:nvSpPr>
          <p:cNvPr id="8" name="TextBox 7">
            <a:extLst>
              <a:ext uri="{FF2B5EF4-FFF2-40B4-BE49-F238E27FC236}">
                <a16:creationId xmlns:a16="http://schemas.microsoft.com/office/drawing/2014/main" id="{E32FBE8F-B45D-135E-E25E-0A44BECB3A07}"/>
              </a:ext>
            </a:extLst>
          </p:cNvPr>
          <p:cNvSpPr txBox="1"/>
          <p:nvPr userDrawn="1"/>
        </p:nvSpPr>
        <p:spPr>
          <a:xfrm>
            <a:off x="6838122" y="3409122"/>
            <a:ext cx="4512365" cy="461665"/>
          </a:xfrm>
          <a:prstGeom prst="rect">
            <a:avLst/>
          </a:prstGeom>
          <a:noFill/>
        </p:spPr>
        <p:txBody>
          <a:bodyPr wrap="square" rtlCol="0">
            <a:spAutoFit/>
          </a:bodyPr>
          <a:lstStyle/>
          <a:p>
            <a:pPr algn="ctr"/>
            <a:r>
              <a:rPr lang="en-IS" sz="2400" dirty="0">
                <a:solidFill>
                  <a:srgbClr val="29B4A9"/>
                </a:solidFill>
                <a:latin typeface="Segoe UI" panose="020B0502040204020203" pitchFamily="34" charset="0"/>
                <a:cs typeface="Segoe UI" panose="020B0502040204020203" pitchFamily="34" charset="0"/>
              </a:rPr>
              <a:t>Session subtitle</a:t>
            </a:r>
          </a:p>
        </p:txBody>
      </p:sp>
      <p:sp>
        <p:nvSpPr>
          <p:cNvPr id="9" name="TextBox 8">
            <a:extLst>
              <a:ext uri="{FF2B5EF4-FFF2-40B4-BE49-F238E27FC236}">
                <a16:creationId xmlns:a16="http://schemas.microsoft.com/office/drawing/2014/main" id="{749E18AA-26AA-CE8A-2A5F-DB1E31AB64C0}"/>
              </a:ext>
            </a:extLst>
          </p:cNvPr>
          <p:cNvSpPr txBox="1"/>
          <p:nvPr userDrawn="1"/>
        </p:nvSpPr>
        <p:spPr>
          <a:xfrm>
            <a:off x="6758610" y="4558795"/>
            <a:ext cx="4512365" cy="461665"/>
          </a:xfrm>
          <a:prstGeom prst="rect">
            <a:avLst/>
          </a:prstGeom>
          <a:noFill/>
        </p:spPr>
        <p:txBody>
          <a:bodyPr wrap="square" rtlCol="0">
            <a:spAutoFit/>
          </a:bodyPr>
          <a:lstStyle/>
          <a:p>
            <a:pPr algn="ctr"/>
            <a:r>
              <a:rPr lang="en-IS" sz="2400" b="1" dirty="0">
                <a:solidFill>
                  <a:schemeClr val="bg1"/>
                </a:solidFill>
                <a:latin typeface="Segoe UI Semibold" panose="020B0502040204020203" pitchFamily="34" charset="0"/>
                <a:cs typeface="Segoe UI Semibold" panose="020B0502040204020203" pitchFamily="34" charset="0"/>
              </a:rPr>
              <a:t>Speaker name</a:t>
            </a:r>
          </a:p>
        </p:txBody>
      </p:sp>
      <p:sp>
        <p:nvSpPr>
          <p:cNvPr id="10" name="TextBox 9">
            <a:extLst>
              <a:ext uri="{FF2B5EF4-FFF2-40B4-BE49-F238E27FC236}">
                <a16:creationId xmlns:a16="http://schemas.microsoft.com/office/drawing/2014/main" id="{537EF9E8-DE02-6691-4582-C5F1F3FE5726}"/>
              </a:ext>
            </a:extLst>
          </p:cNvPr>
          <p:cNvSpPr txBox="1"/>
          <p:nvPr userDrawn="1"/>
        </p:nvSpPr>
        <p:spPr>
          <a:xfrm>
            <a:off x="6758609" y="5020460"/>
            <a:ext cx="4512365" cy="461665"/>
          </a:xfrm>
          <a:prstGeom prst="rect">
            <a:avLst/>
          </a:prstGeom>
          <a:noFill/>
        </p:spPr>
        <p:txBody>
          <a:bodyPr wrap="square" rtlCol="0">
            <a:spAutoFit/>
          </a:bodyPr>
          <a:lstStyle/>
          <a:p>
            <a:pPr algn="ctr"/>
            <a:r>
              <a:rPr lang="en-IS" sz="2400" dirty="0">
                <a:solidFill>
                  <a:srgbClr val="29B4A9"/>
                </a:solidFill>
                <a:latin typeface="Segoe UI" panose="020B0502040204020203" pitchFamily="34" charset="0"/>
                <a:cs typeface="Segoe UI" panose="020B0502040204020203" pitchFamily="34" charset="0"/>
              </a:rPr>
              <a:t>Job title</a:t>
            </a:r>
          </a:p>
        </p:txBody>
      </p:sp>
    </p:spTree>
    <p:extLst>
      <p:ext uri="{BB962C8B-B14F-4D97-AF65-F5344CB8AC3E}">
        <p14:creationId xmlns:p14="http://schemas.microsoft.com/office/powerpoint/2010/main" val="3150170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A7A9796-70D4-F051-6286-88A912822062}"/>
              </a:ext>
            </a:extLst>
          </p:cNvPr>
          <p:cNvSpPr/>
          <p:nvPr userDrawn="1"/>
        </p:nvSpPr>
        <p:spPr>
          <a:xfrm>
            <a:off x="0" y="6763882"/>
            <a:ext cx="12191999" cy="94118"/>
          </a:xfrm>
          <a:prstGeom prst="rect">
            <a:avLst/>
          </a:prstGeom>
          <a:solidFill>
            <a:srgbClr val="361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14" name="Freeform 13">
            <a:extLst>
              <a:ext uri="{FF2B5EF4-FFF2-40B4-BE49-F238E27FC236}">
                <a16:creationId xmlns:a16="http://schemas.microsoft.com/office/drawing/2014/main" id="{CC72C0A1-46D5-2926-AD7B-F2ACE4572520}"/>
              </a:ext>
            </a:extLst>
          </p:cNvPr>
          <p:cNvSpPr/>
          <p:nvPr userDrawn="1"/>
        </p:nvSpPr>
        <p:spPr>
          <a:xfrm flipH="1">
            <a:off x="6822516" y="1493392"/>
            <a:ext cx="5369483" cy="5369482"/>
          </a:xfrm>
          <a:custGeom>
            <a:avLst/>
            <a:gdLst>
              <a:gd name="connsiteX0" fmla="*/ 0 w 5369483"/>
              <a:gd name="connsiteY0" fmla="*/ 0 h 5369482"/>
              <a:gd name="connsiteX1" fmla="*/ 5369483 w 5369483"/>
              <a:gd name="connsiteY1" fmla="*/ 5369482 h 5369482"/>
              <a:gd name="connsiteX2" fmla="*/ 2251404 w 5369483"/>
              <a:gd name="connsiteY2" fmla="*/ 5369482 h 5369482"/>
              <a:gd name="connsiteX3" fmla="*/ 0 w 5369483"/>
              <a:gd name="connsiteY3" fmla="*/ 3118079 h 5369482"/>
            </a:gdLst>
            <a:ahLst/>
            <a:cxnLst>
              <a:cxn ang="0">
                <a:pos x="connsiteX0" y="connsiteY0"/>
              </a:cxn>
              <a:cxn ang="0">
                <a:pos x="connsiteX1" y="connsiteY1"/>
              </a:cxn>
              <a:cxn ang="0">
                <a:pos x="connsiteX2" y="connsiteY2"/>
              </a:cxn>
              <a:cxn ang="0">
                <a:pos x="connsiteX3" y="connsiteY3"/>
              </a:cxn>
            </a:cxnLst>
            <a:rect l="l" t="t" r="r" b="b"/>
            <a:pathLst>
              <a:path w="5369483" h="5369482">
                <a:moveTo>
                  <a:pt x="0" y="0"/>
                </a:moveTo>
                <a:lnTo>
                  <a:pt x="5369483" y="5369482"/>
                </a:lnTo>
                <a:lnTo>
                  <a:pt x="2251404" y="5369482"/>
                </a:lnTo>
                <a:lnTo>
                  <a:pt x="0" y="3118079"/>
                </a:lnTo>
                <a:close/>
              </a:path>
            </a:pathLst>
          </a:custGeom>
          <a:solidFill>
            <a:srgbClr val="29B4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7" name="Title Placeholder 12">
            <a:extLst>
              <a:ext uri="{FF2B5EF4-FFF2-40B4-BE49-F238E27FC236}">
                <a16:creationId xmlns:a16="http://schemas.microsoft.com/office/drawing/2014/main" id="{1DA0E6A1-66AF-A644-9030-3203CC82577A}"/>
              </a:ext>
            </a:extLst>
          </p:cNvPr>
          <p:cNvSpPr>
            <a:spLocks noGrp="1"/>
          </p:cNvSpPr>
          <p:nvPr>
            <p:ph type="title" hasCustomPrompt="1"/>
          </p:nvPr>
        </p:nvSpPr>
        <p:spPr>
          <a:xfrm>
            <a:off x="340290" y="488601"/>
            <a:ext cx="11511417"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dirty="0"/>
              <a:t>Insert slide title</a:t>
            </a:r>
            <a:endParaRPr lang="en-IS" dirty="0"/>
          </a:p>
        </p:txBody>
      </p:sp>
      <p:sp>
        <p:nvSpPr>
          <p:cNvPr id="9" name="Text Placeholder 8">
            <a:extLst>
              <a:ext uri="{FF2B5EF4-FFF2-40B4-BE49-F238E27FC236}">
                <a16:creationId xmlns:a16="http://schemas.microsoft.com/office/drawing/2014/main" id="{D653EB8C-1F16-6149-AC51-A20753742745}"/>
              </a:ext>
            </a:extLst>
          </p:cNvPr>
          <p:cNvSpPr>
            <a:spLocks noGrp="1"/>
          </p:cNvSpPr>
          <p:nvPr>
            <p:ph type="body" sz="quarter" idx="10"/>
          </p:nvPr>
        </p:nvSpPr>
        <p:spPr>
          <a:xfrm>
            <a:off x="340290" y="1352550"/>
            <a:ext cx="5584521"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3" name="Picture Placeholder 2">
            <a:extLst>
              <a:ext uri="{FF2B5EF4-FFF2-40B4-BE49-F238E27FC236}">
                <a16:creationId xmlns:a16="http://schemas.microsoft.com/office/drawing/2014/main" id="{D70168AD-C0C4-9641-8C02-1ACFE8EA8DFD}"/>
              </a:ext>
            </a:extLst>
          </p:cNvPr>
          <p:cNvSpPr>
            <a:spLocks noGrp="1"/>
          </p:cNvSpPr>
          <p:nvPr>
            <p:ph type="pic" sz="quarter" idx="11" hasCustomPrompt="1"/>
          </p:nvPr>
        </p:nvSpPr>
        <p:spPr>
          <a:xfrm>
            <a:off x="6267189" y="1352550"/>
            <a:ext cx="5584518" cy="5073650"/>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dirty="0"/>
              <a:t>Insert picture</a:t>
            </a:r>
          </a:p>
        </p:txBody>
      </p:sp>
      <p:cxnSp>
        <p:nvCxnSpPr>
          <p:cNvPr id="8" name="Straight Connector 7">
            <a:extLst>
              <a:ext uri="{FF2B5EF4-FFF2-40B4-BE49-F238E27FC236}">
                <a16:creationId xmlns:a16="http://schemas.microsoft.com/office/drawing/2014/main" id="{0C5F1984-C73F-134F-9911-E66EE857E453}"/>
              </a:ext>
            </a:extLst>
          </p:cNvPr>
          <p:cNvCxnSpPr/>
          <p:nvPr userDrawn="1"/>
        </p:nvCxnSpPr>
        <p:spPr>
          <a:xfrm flipH="1">
            <a:off x="340291" y="275659"/>
            <a:ext cx="5098093"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B5A95B-1B14-7F43-8414-E39B53C56D5A}"/>
              </a:ext>
            </a:extLst>
          </p:cNvPr>
          <p:cNvCxnSpPr/>
          <p:nvPr userDrawn="1"/>
        </p:nvCxnSpPr>
        <p:spPr>
          <a:xfrm flipH="1">
            <a:off x="6753616" y="275659"/>
            <a:ext cx="5098093"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2141B79D-5FCA-83B1-9283-020AE2F9F6C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592000" y="94118"/>
            <a:ext cx="1008000" cy="372708"/>
          </a:xfrm>
          <a:prstGeom prst="rect">
            <a:avLst/>
          </a:prstGeom>
        </p:spPr>
      </p:pic>
    </p:spTree>
    <p:extLst>
      <p:ext uri="{BB962C8B-B14F-4D97-AF65-F5344CB8AC3E}">
        <p14:creationId xmlns:p14="http://schemas.microsoft.com/office/powerpoint/2010/main" val="9280035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70168AD-C0C4-9641-8C02-1ACFE8EA8DFD}"/>
              </a:ext>
            </a:extLst>
          </p:cNvPr>
          <p:cNvSpPr>
            <a:spLocks noGrp="1"/>
          </p:cNvSpPr>
          <p:nvPr>
            <p:ph type="pic" sz="quarter" idx="11" hasCustomPrompt="1"/>
          </p:nvPr>
        </p:nvSpPr>
        <p:spPr>
          <a:xfrm>
            <a:off x="0" y="10"/>
            <a:ext cx="4874400" cy="6763872"/>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dirty="0"/>
              <a:t>Insert picture</a:t>
            </a:r>
          </a:p>
        </p:txBody>
      </p:sp>
      <p:sp>
        <p:nvSpPr>
          <p:cNvPr id="7" name="Title Placeholder 12">
            <a:extLst>
              <a:ext uri="{FF2B5EF4-FFF2-40B4-BE49-F238E27FC236}">
                <a16:creationId xmlns:a16="http://schemas.microsoft.com/office/drawing/2014/main" id="{1DA0E6A1-66AF-A644-9030-3203CC82577A}"/>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dirty="0"/>
              <a:t>Insert slide title</a:t>
            </a:r>
            <a:endParaRPr lang="en-IS" dirty="0"/>
          </a:p>
        </p:txBody>
      </p:sp>
      <p:cxnSp>
        <p:nvCxnSpPr>
          <p:cNvPr id="8" name="Straight Connector 7">
            <a:extLst>
              <a:ext uri="{FF2B5EF4-FFF2-40B4-BE49-F238E27FC236}">
                <a16:creationId xmlns:a16="http://schemas.microsoft.com/office/drawing/2014/main" id="{0C5F1984-C73F-134F-9911-E66EE857E453}"/>
              </a:ext>
            </a:extLst>
          </p:cNvPr>
          <p:cNvCxnSpPr>
            <a:cxnSpLocks/>
          </p:cNvCxnSpPr>
          <p:nvPr userDrawn="1"/>
        </p:nvCxnSpPr>
        <p:spPr>
          <a:xfrm flipH="1">
            <a:off x="5213445" y="275659"/>
            <a:ext cx="2661514"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B5A95B-1B14-7F43-8414-E39B53C56D5A}"/>
              </a:ext>
            </a:extLst>
          </p:cNvPr>
          <p:cNvCxnSpPr>
            <a:cxnSpLocks/>
          </p:cNvCxnSpPr>
          <p:nvPr userDrawn="1"/>
        </p:nvCxnSpPr>
        <p:spPr>
          <a:xfrm flipH="1">
            <a:off x="9190191" y="275659"/>
            <a:ext cx="2661516"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93172F69-851E-354C-9F9C-79583502B72A}"/>
              </a:ext>
            </a:extLst>
          </p:cNvPr>
          <p:cNvSpPr>
            <a:spLocks noGrp="1"/>
          </p:cNvSpPr>
          <p:nvPr>
            <p:ph type="body" sz="quarter" idx="10"/>
          </p:nvPr>
        </p:nvSpPr>
        <p:spPr>
          <a:xfrm>
            <a:off x="5213445" y="1352550"/>
            <a:ext cx="6638262"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pic>
        <p:nvPicPr>
          <p:cNvPr id="12" name="Graphic 11">
            <a:extLst>
              <a:ext uri="{FF2B5EF4-FFF2-40B4-BE49-F238E27FC236}">
                <a16:creationId xmlns:a16="http://schemas.microsoft.com/office/drawing/2014/main" id="{B2ED9295-5878-6ABD-0EEE-2B92532E4E9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028574" y="94118"/>
            <a:ext cx="1008000" cy="372708"/>
          </a:xfrm>
          <a:prstGeom prst="rect">
            <a:avLst/>
          </a:prstGeom>
        </p:spPr>
      </p:pic>
      <p:sp>
        <p:nvSpPr>
          <p:cNvPr id="9" name="Rectangle 8">
            <a:extLst>
              <a:ext uri="{FF2B5EF4-FFF2-40B4-BE49-F238E27FC236}">
                <a16:creationId xmlns:a16="http://schemas.microsoft.com/office/drawing/2014/main" id="{C927A073-0059-2A4C-42E1-31A5AE78F844}"/>
              </a:ext>
            </a:extLst>
          </p:cNvPr>
          <p:cNvSpPr/>
          <p:nvPr userDrawn="1"/>
        </p:nvSpPr>
        <p:spPr>
          <a:xfrm>
            <a:off x="0" y="6763882"/>
            <a:ext cx="12191999" cy="94118"/>
          </a:xfrm>
          <a:prstGeom prst="rect">
            <a:avLst/>
          </a:prstGeom>
          <a:solidFill>
            <a:srgbClr val="361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Tree>
    <p:extLst>
      <p:ext uri="{BB962C8B-B14F-4D97-AF65-F5344CB8AC3E}">
        <p14:creationId xmlns:p14="http://schemas.microsoft.com/office/powerpoint/2010/main" val="3027515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70168AD-C0C4-9641-8C02-1ACFE8EA8DFD}"/>
              </a:ext>
            </a:extLst>
          </p:cNvPr>
          <p:cNvSpPr>
            <a:spLocks noGrp="1"/>
          </p:cNvSpPr>
          <p:nvPr>
            <p:ph type="pic" sz="quarter" idx="11" hasCustomPrompt="1"/>
          </p:nvPr>
        </p:nvSpPr>
        <p:spPr>
          <a:xfrm>
            <a:off x="7609114" y="555177"/>
            <a:ext cx="4582886" cy="6208705"/>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dirty="0"/>
              <a:t>Insert picture</a:t>
            </a:r>
          </a:p>
        </p:txBody>
      </p:sp>
      <p:cxnSp>
        <p:nvCxnSpPr>
          <p:cNvPr id="8" name="Straight Connector 7">
            <a:extLst>
              <a:ext uri="{FF2B5EF4-FFF2-40B4-BE49-F238E27FC236}">
                <a16:creationId xmlns:a16="http://schemas.microsoft.com/office/drawing/2014/main" id="{0C5F1984-C73F-134F-9911-E66EE857E453}"/>
              </a:ext>
            </a:extLst>
          </p:cNvPr>
          <p:cNvCxnSpPr>
            <a:cxnSpLocks/>
          </p:cNvCxnSpPr>
          <p:nvPr userDrawn="1"/>
        </p:nvCxnSpPr>
        <p:spPr>
          <a:xfrm flipH="1">
            <a:off x="340290" y="275659"/>
            <a:ext cx="8894170"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B5A95B-1B14-7F43-8414-E39B53C56D5A}"/>
              </a:ext>
            </a:extLst>
          </p:cNvPr>
          <p:cNvCxnSpPr>
            <a:cxnSpLocks/>
          </p:cNvCxnSpPr>
          <p:nvPr userDrawn="1"/>
        </p:nvCxnSpPr>
        <p:spPr>
          <a:xfrm flipH="1">
            <a:off x="10549692" y="275659"/>
            <a:ext cx="1642308"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93172F69-851E-354C-9F9C-79583502B72A}"/>
              </a:ext>
            </a:extLst>
          </p:cNvPr>
          <p:cNvSpPr>
            <a:spLocks noGrp="1"/>
          </p:cNvSpPr>
          <p:nvPr>
            <p:ph type="body" sz="quarter" idx="10"/>
          </p:nvPr>
        </p:nvSpPr>
        <p:spPr>
          <a:xfrm>
            <a:off x="340290" y="1352550"/>
            <a:ext cx="6816054"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12" name="Title Placeholder 12">
            <a:extLst>
              <a:ext uri="{FF2B5EF4-FFF2-40B4-BE49-F238E27FC236}">
                <a16:creationId xmlns:a16="http://schemas.microsoft.com/office/drawing/2014/main" id="{B481A195-D889-E642-93F2-1B3B1F9DA05E}"/>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dirty="0"/>
              <a:t>Insert slide title</a:t>
            </a:r>
            <a:endParaRPr lang="en-IS" dirty="0"/>
          </a:p>
        </p:txBody>
      </p:sp>
      <p:pic>
        <p:nvPicPr>
          <p:cNvPr id="13" name="Graphic 12">
            <a:extLst>
              <a:ext uri="{FF2B5EF4-FFF2-40B4-BE49-F238E27FC236}">
                <a16:creationId xmlns:a16="http://schemas.microsoft.com/office/drawing/2014/main" id="{D24DECEA-C020-205E-B14B-1A6A0C7E64F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388075" y="94118"/>
            <a:ext cx="1008000" cy="372708"/>
          </a:xfrm>
          <a:prstGeom prst="rect">
            <a:avLst/>
          </a:prstGeom>
        </p:spPr>
      </p:pic>
      <p:sp>
        <p:nvSpPr>
          <p:cNvPr id="14" name="Rectangle 13">
            <a:extLst>
              <a:ext uri="{FF2B5EF4-FFF2-40B4-BE49-F238E27FC236}">
                <a16:creationId xmlns:a16="http://schemas.microsoft.com/office/drawing/2014/main" id="{66D90B3E-3A7F-3711-CF80-812FE43D1EF3}"/>
              </a:ext>
            </a:extLst>
          </p:cNvPr>
          <p:cNvSpPr/>
          <p:nvPr userDrawn="1"/>
        </p:nvSpPr>
        <p:spPr>
          <a:xfrm>
            <a:off x="0" y="6763882"/>
            <a:ext cx="12191999" cy="94118"/>
          </a:xfrm>
          <a:prstGeom prst="rect">
            <a:avLst/>
          </a:prstGeom>
          <a:solidFill>
            <a:srgbClr val="361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Tree>
    <p:extLst>
      <p:ext uri="{BB962C8B-B14F-4D97-AF65-F5344CB8AC3E}">
        <p14:creationId xmlns:p14="http://schemas.microsoft.com/office/powerpoint/2010/main" val="36502962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S Central 1">
    <p:spTree>
      <p:nvGrpSpPr>
        <p:cNvPr id="1" name=""/>
        <p:cNvGrpSpPr/>
        <p:nvPr/>
      </p:nvGrpSpPr>
      <p:grpSpPr>
        <a:xfrm>
          <a:off x="0" y="0"/>
          <a:ext cx="0" cy="0"/>
          <a:chOff x="0" y="0"/>
          <a:chExt cx="0" cy="0"/>
        </a:xfrm>
      </p:grpSpPr>
      <p:sp>
        <p:nvSpPr>
          <p:cNvPr id="14" name="Title Placeholder 12">
            <a:extLst>
              <a:ext uri="{FF2B5EF4-FFF2-40B4-BE49-F238E27FC236}">
                <a16:creationId xmlns:a16="http://schemas.microsoft.com/office/drawing/2014/main" id="{64D9D044-A701-E940-B90A-79FBC444A3ED}"/>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p>
            <a:r>
              <a:rPr lang="en-GB" dirty="0"/>
              <a:t>Insert slide title</a:t>
            </a:r>
            <a:endParaRPr lang="en-IS" dirty="0"/>
          </a:p>
        </p:txBody>
      </p:sp>
      <p:sp>
        <p:nvSpPr>
          <p:cNvPr id="15" name="Text Placeholder 8">
            <a:extLst>
              <a:ext uri="{FF2B5EF4-FFF2-40B4-BE49-F238E27FC236}">
                <a16:creationId xmlns:a16="http://schemas.microsoft.com/office/drawing/2014/main" id="{C0CDAA8F-28BF-F74E-A05E-EF59E623D7E4}"/>
              </a:ext>
            </a:extLst>
          </p:cNvPr>
          <p:cNvSpPr>
            <a:spLocks noGrp="1"/>
          </p:cNvSpPr>
          <p:nvPr>
            <p:ph type="body" sz="quarter" idx="10"/>
          </p:nvPr>
        </p:nvSpPr>
        <p:spPr>
          <a:xfrm>
            <a:off x="340291" y="1352550"/>
            <a:ext cx="11484279"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pic>
        <p:nvPicPr>
          <p:cNvPr id="4" name="Graphic 3">
            <a:extLst>
              <a:ext uri="{FF2B5EF4-FFF2-40B4-BE49-F238E27FC236}">
                <a16:creationId xmlns:a16="http://schemas.microsoft.com/office/drawing/2014/main" id="{3138DB38-5290-8E4B-BE35-A79902F8CF4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20" cy="214446"/>
          </a:xfrm>
          <a:prstGeom prst="rect">
            <a:avLst/>
          </a:prstGeom>
        </p:spPr>
      </p:pic>
      <p:sp>
        <p:nvSpPr>
          <p:cNvPr id="21" name="Rectangle 20">
            <a:extLst>
              <a:ext uri="{FF2B5EF4-FFF2-40B4-BE49-F238E27FC236}">
                <a16:creationId xmlns:a16="http://schemas.microsoft.com/office/drawing/2014/main" id="{4A7B48C0-1F88-F749-8540-C0F6142DFADA}"/>
              </a:ext>
            </a:extLst>
          </p:cNvPr>
          <p:cNvSpPr/>
          <p:nvPr userDrawn="1"/>
        </p:nvSpPr>
        <p:spPr>
          <a:xfrm>
            <a:off x="0" y="0"/>
            <a:ext cx="111760" cy="6858000"/>
          </a:xfrm>
          <a:prstGeom prst="rect">
            <a:avLst/>
          </a:pr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22" name="Straight Connector 21">
            <a:extLst>
              <a:ext uri="{FF2B5EF4-FFF2-40B4-BE49-F238E27FC236}">
                <a16:creationId xmlns:a16="http://schemas.microsoft.com/office/drawing/2014/main" id="{9C79CD8C-2338-8142-A026-8595CBCF84B3}"/>
              </a:ext>
            </a:extLst>
          </p:cNvPr>
          <p:cNvCxnSpPr>
            <a:cxnSpLocks/>
          </p:cNvCxnSpPr>
          <p:nvPr userDrawn="1"/>
        </p:nvCxnSpPr>
        <p:spPr>
          <a:xfrm>
            <a:off x="173812" y="0"/>
            <a:ext cx="0" cy="6858000"/>
          </a:xfrm>
          <a:prstGeom prst="line">
            <a:avLst/>
          </a:prstGeom>
          <a:ln>
            <a:solidFill>
              <a:srgbClr val="8ED6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639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S Central 2">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F14DCA7F-477F-EC49-BD8F-C3B6AE99007E}"/>
              </a:ext>
            </a:extLst>
          </p:cNvPr>
          <p:cNvSpPr/>
          <p:nvPr userDrawn="1"/>
        </p:nvSpPr>
        <p:spPr>
          <a:xfrm>
            <a:off x="0" y="0"/>
            <a:ext cx="3429000" cy="6858000"/>
          </a:xfrm>
          <a:custGeom>
            <a:avLst/>
            <a:gdLst>
              <a:gd name="connsiteX0" fmla="*/ 0 w 3429000"/>
              <a:gd name="connsiteY0" fmla="*/ 0 h 6858000"/>
              <a:gd name="connsiteX1" fmla="*/ 3429000 w 3429000"/>
              <a:gd name="connsiteY1" fmla="*/ 3429000 h 6858000"/>
              <a:gd name="connsiteX2" fmla="*/ 0 w 3429000"/>
              <a:gd name="connsiteY2" fmla="*/ 6858000 h 6858000"/>
            </a:gdLst>
            <a:ahLst/>
            <a:cxnLst>
              <a:cxn ang="0">
                <a:pos x="connsiteX0" y="connsiteY0"/>
              </a:cxn>
              <a:cxn ang="0">
                <a:pos x="connsiteX1" y="connsiteY1"/>
              </a:cxn>
              <a:cxn ang="0">
                <a:pos x="connsiteX2" y="connsiteY2"/>
              </a:cxn>
            </a:cxnLst>
            <a:rect l="l" t="t" r="r" b="b"/>
            <a:pathLst>
              <a:path w="3429000" h="6858000">
                <a:moveTo>
                  <a:pt x="0" y="0"/>
                </a:moveTo>
                <a:cubicBezTo>
                  <a:pt x="1893784" y="0"/>
                  <a:pt x="3429000" y="1535216"/>
                  <a:pt x="3429000" y="3429000"/>
                </a:cubicBezTo>
                <a:cubicBezTo>
                  <a:pt x="3429000" y="5322784"/>
                  <a:pt x="1893784" y="6858000"/>
                  <a:pt x="0" y="6858000"/>
                </a:cubicBezTo>
                <a:close/>
              </a:path>
            </a:pathLst>
          </a:cu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26" name="Picture Placeholder 25">
            <a:extLst>
              <a:ext uri="{FF2B5EF4-FFF2-40B4-BE49-F238E27FC236}">
                <a16:creationId xmlns:a16="http://schemas.microsoft.com/office/drawing/2014/main" id="{374A81D5-DE12-D748-BFFA-4C4967A5BF1D}"/>
              </a:ext>
            </a:extLst>
          </p:cNvPr>
          <p:cNvSpPr>
            <a:spLocks noGrp="1"/>
          </p:cNvSpPr>
          <p:nvPr>
            <p:ph type="pic" sz="quarter" idx="10"/>
          </p:nvPr>
        </p:nvSpPr>
        <p:spPr>
          <a:xfrm>
            <a:off x="0" y="441325"/>
            <a:ext cx="2987675" cy="5975350"/>
          </a:xfrm>
          <a:custGeom>
            <a:avLst/>
            <a:gdLst>
              <a:gd name="connsiteX0" fmla="*/ 0 w 2546350"/>
              <a:gd name="connsiteY0" fmla="*/ 0 h 5092700"/>
              <a:gd name="connsiteX1" fmla="*/ 2546350 w 2546350"/>
              <a:gd name="connsiteY1" fmla="*/ 2546350 h 5092700"/>
              <a:gd name="connsiteX2" fmla="*/ 0 w 2546350"/>
              <a:gd name="connsiteY2" fmla="*/ 5092700 h 5092700"/>
            </a:gdLst>
            <a:ahLst/>
            <a:cxnLst>
              <a:cxn ang="0">
                <a:pos x="connsiteX0" y="connsiteY0"/>
              </a:cxn>
              <a:cxn ang="0">
                <a:pos x="connsiteX1" y="connsiteY1"/>
              </a:cxn>
              <a:cxn ang="0">
                <a:pos x="connsiteX2" y="connsiteY2"/>
              </a:cxn>
            </a:cxnLst>
            <a:rect l="l" t="t" r="r" b="b"/>
            <a:pathLst>
              <a:path w="2546350" h="5092700">
                <a:moveTo>
                  <a:pt x="0" y="0"/>
                </a:moveTo>
                <a:cubicBezTo>
                  <a:pt x="1406310" y="0"/>
                  <a:pt x="2546350" y="1140040"/>
                  <a:pt x="2546350" y="2546350"/>
                </a:cubicBezTo>
                <a:cubicBezTo>
                  <a:pt x="2546350" y="3952660"/>
                  <a:pt x="1406310" y="5092700"/>
                  <a:pt x="0" y="5092700"/>
                </a:cubicBezTo>
                <a:close/>
              </a:path>
            </a:pathLst>
          </a:custGeom>
        </p:spPr>
        <p:txBody>
          <a:bodyPr wrap="square">
            <a:noAutofit/>
          </a:bodyPr>
          <a:lstStyle>
            <a:lvl1pPr algn="ctr">
              <a:defRPr>
                <a:solidFill>
                  <a:schemeClr val="bg1"/>
                </a:solidFill>
              </a:defRPr>
            </a:lvl1pPr>
          </a:lstStyle>
          <a:p>
            <a:endParaRPr lang="en-IS" dirty="0"/>
          </a:p>
        </p:txBody>
      </p:sp>
      <p:sp>
        <p:nvSpPr>
          <p:cNvPr id="29" name="Title Placeholder 12">
            <a:extLst>
              <a:ext uri="{FF2B5EF4-FFF2-40B4-BE49-F238E27FC236}">
                <a16:creationId xmlns:a16="http://schemas.microsoft.com/office/drawing/2014/main" id="{8ED9D5E6-8ADF-D843-853F-B53C0B530108}"/>
              </a:ext>
            </a:extLst>
          </p:cNvPr>
          <p:cNvSpPr>
            <a:spLocks noGrp="1"/>
          </p:cNvSpPr>
          <p:nvPr>
            <p:ph type="title" hasCustomPrompt="1"/>
          </p:nvPr>
        </p:nvSpPr>
        <p:spPr>
          <a:xfrm>
            <a:off x="2844800" y="488601"/>
            <a:ext cx="9006909" cy="588637"/>
          </a:xfrm>
          <a:prstGeom prst="rect">
            <a:avLst/>
          </a:prstGeom>
        </p:spPr>
        <p:txBody>
          <a:bodyPr vert="horz" lIns="91440" tIns="45720" rIns="91440" bIns="45720" rtlCol="0" anchor="t" anchorCtr="0">
            <a:normAutofit/>
          </a:bodyPr>
          <a:lstStyle/>
          <a:p>
            <a:r>
              <a:rPr lang="en-GB" dirty="0"/>
              <a:t>Insert slide title</a:t>
            </a:r>
            <a:endParaRPr lang="en-IS" dirty="0"/>
          </a:p>
        </p:txBody>
      </p:sp>
      <p:sp>
        <p:nvSpPr>
          <p:cNvPr id="30" name="Text Placeholder 8">
            <a:extLst>
              <a:ext uri="{FF2B5EF4-FFF2-40B4-BE49-F238E27FC236}">
                <a16:creationId xmlns:a16="http://schemas.microsoft.com/office/drawing/2014/main" id="{714C39F3-198E-6B4B-933E-3539119F38D5}"/>
              </a:ext>
            </a:extLst>
          </p:cNvPr>
          <p:cNvSpPr>
            <a:spLocks noGrp="1"/>
          </p:cNvSpPr>
          <p:nvPr>
            <p:ph type="body" sz="quarter" idx="11"/>
          </p:nvPr>
        </p:nvSpPr>
        <p:spPr>
          <a:xfrm>
            <a:off x="3886200" y="1352550"/>
            <a:ext cx="7938370"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pic>
        <p:nvPicPr>
          <p:cNvPr id="9" name="Graphic 8">
            <a:extLst>
              <a:ext uri="{FF2B5EF4-FFF2-40B4-BE49-F238E27FC236}">
                <a16:creationId xmlns:a16="http://schemas.microsoft.com/office/drawing/2014/main" id="{6DDB14FA-7509-EA1F-EAA4-4A7E0BB8BB3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20" cy="214446"/>
          </a:xfrm>
          <a:prstGeom prst="rect">
            <a:avLst/>
          </a:prstGeom>
        </p:spPr>
      </p:pic>
    </p:spTree>
    <p:extLst>
      <p:ext uri="{BB962C8B-B14F-4D97-AF65-F5344CB8AC3E}">
        <p14:creationId xmlns:p14="http://schemas.microsoft.com/office/powerpoint/2010/main" val="259927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S Central 3">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DDC50F77-C5B2-FC4E-B53E-FBF4BB05BD65}"/>
              </a:ext>
            </a:extLst>
          </p:cNvPr>
          <p:cNvSpPr>
            <a:spLocks noGrp="1"/>
          </p:cNvSpPr>
          <p:nvPr>
            <p:ph type="pic" sz="quarter" idx="11" hasCustomPrompt="1"/>
          </p:nvPr>
        </p:nvSpPr>
        <p:spPr>
          <a:xfrm>
            <a:off x="111760" y="0"/>
            <a:ext cx="4762640" cy="6858000"/>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dirty="0"/>
              <a:t>Insert picture</a:t>
            </a:r>
          </a:p>
        </p:txBody>
      </p:sp>
      <p:sp>
        <p:nvSpPr>
          <p:cNvPr id="20" name="Title Placeholder 12">
            <a:extLst>
              <a:ext uri="{FF2B5EF4-FFF2-40B4-BE49-F238E27FC236}">
                <a16:creationId xmlns:a16="http://schemas.microsoft.com/office/drawing/2014/main" id="{A6214D5F-693C-514C-8CF4-BEB12DD3AEC8}"/>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lvl1pPr>
          </a:lstStyle>
          <a:p>
            <a:r>
              <a:rPr lang="en-GB" dirty="0"/>
              <a:t>Insert slide title</a:t>
            </a:r>
            <a:endParaRPr lang="en-IS" dirty="0"/>
          </a:p>
        </p:txBody>
      </p:sp>
      <p:sp>
        <p:nvSpPr>
          <p:cNvPr id="24" name="Text Placeholder 8">
            <a:extLst>
              <a:ext uri="{FF2B5EF4-FFF2-40B4-BE49-F238E27FC236}">
                <a16:creationId xmlns:a16="http://schemas.microsoft.com/office/drawing/2014/main" id="{2890AF6C-696E-D043-AD31-40A9110E8A18}"/>
              </a:ext>
            </a:extLst>
          </p:cNvPr>
          <p:cNvSpPr>
            <a:spLocks noGrp="1"/>
          </p:cNvSpPr>
          <p:nvPr>
            <p:ph type="body" sz="quarter" idx="10"/>
          </p:nvPr>
        </p:nvSpPr>
        <p:spPr>
          <a:xfrm>
            <a:off x="5213445" y="1352550"/>
            <a:ext cx="6638262"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25" name="Rectangle 24">
            <a:extLst>
              <a:ext uri="{FF2B5EF4-FFF2-40B4-BE49-F238E27FC236}">
                <a16:creationId xmlns:a16="http://schemas.microsoft.com/office/drawing/2014/main" id="{281A9397-DEB3-D749-865A-556A86E66776}"/>
              </a:ext>
            </a:extLst>
          </p:cNvPr>
          <p:cNvSpPr/>
          <p:nvPr userDrawn="1"/>
        </p:nvSpPr>
        <p:spPr>
          <a:xfrm>
            <a:off x="0" y="0"/>
            <a:ext cx="111760" cy="6858000"/>
          </a:xfrm>
          <a:prstGeom prst="rect">
            <a:avLst/>
          </a:pr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8" name="Graphic 7">
            <a:extLst>
              <a:ext uri="{FF2B5EF4-FFF2-40B4-BE49-F238E27FC236}">
                <a16:creationId xmlns:a16="http://schemas.microsoft.com/office/drawing/2014/main" id="{490F9FC8-67C0-D925-2EEF-6A02C4C485D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20" cy="214446"/>
          </a:xfrm>
          <a:prstGeom prst="rect">
            <a:avLst/>
          </a:prstGeom>
        </p:spPr>
      </p:pic>
    </p:spTree>
    <p:extLst>
      <p:ext uri="{BB962C8B-B14F-4D97-AF65-F5344CB8AC3E}">
        <p14:creationId xmlns:p14="http://schemas.microsoft.com/office/powerpoint/2010/main" val="5067212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S Central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82AF3E-986C-FB4E-81F7-E29E877A7736}"/>
              </a:ext>
            </a:extLst>
          </p:cNvPr>
          <p:cNvSpPr>
            <a:spLocks noGrp="1"/>
          </p:cNvSpPr>
          <p:nvPr>
            <p:ph type="pic" sz="quarter" idx="11" hasCustomPrompt="1"/>
          </p:nvPr>
        </p:nvSpPr>
        <p:spPr>
          <a:xfrm>
            <a:off x="7609114" y="544289"/>
            <a:ext cx="4582886" cy="5769423"/>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dirty="0"/>
              <a:t>Insert picture</a:t>
            </a:r>
          </a:p>
        </p:txBody>
      </p:sp>
      <p:sp>
        <p:nvSpPr>
          <p:cNvPr id="6" name="Text Placeholder 8">
            <a:extLst>
              <a:ext uri="{FF2B5EF4-FFF2-40B4-BE49-F238E27FC236}">
                <a16:creationId xmlns:a16="http://schemas.microsoft.com/office/drawing/2014/main" id="{922FECE6-2948-0E42-889E-AB3276D7C136}"/>
              </a:ext>
            </a:extLst>
          </p:cNvPr>
          <p:cNvSpPr>
            <a:spLocks noGrp="1"/>
          </p:cNvSpPr>
          <p:nvPr>
            <p:ph type="body" sz="quarter" idx="10"/>
          </p:nvPr>
        </p:nvSpPr>
        <p:spPr>
          <a:xfrm>
            <a:off x="340290" y="1352550"/>
            <a:ext cx="6816054" cy="4961162"/>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7" name="Title Placeholder 12">
            <a:extLst>
              <a:ext uri="{FF2B5EF4-FFF2-40B4-BE49-F238E27FC236}">
                <a16:creationId xmlns:a16="http://schemas.microsoft.com/office/drawing/2014/main" id="{6C5E7629-C9F0-B04B-98AB-B647A4074F63}"/>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lvl1pPr>
          </a:lstStyle>
          <a:p>
            <a:r>
              <a:rPr lang="en-GB" dirty="0"/>
              <a:t>Insert slide title</a:t>
            </a:r>
            <a:endParaRPr lang="en-IS" dirty="0"/>
          </a:p>
        </p:txBody>
      </p:sp>
      <p:sp>
        <p:nvSpPr>
          <p:cNvPr id="14" name="Rectangle 13">
            <a:extLst>
              <a:ext uri="{FF2B5EF4-FFF2-40B4-BE49-F238E27FC236}">
                <a16:creationId xmlns:a16="http://schemas.microsoft.com/office/drawing/2014/main" id="{65DD32FD-66BF-7E44-B1A7-D341AC08E35A}"/>
              </a:ext>
            </a:extLst>
          </p:cNvPr>
          <p:cNvSpPr/>
          <p:nvPr userDrawn="1"/>
        </p:nvSpPr>
        <p:spPr>
          <a:xfrm>
            <a:off x="0" y="0"/>
            <a:ext cx="111760" cy="6858000"/>
          </a:xfrm>
          <a:prstGeom prst="rect">
            <a:avLst/>
          </a:pr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15" name="Straight Connector 14">
            <a:extLst>
              <a:ext uri="{FF2B5EF4-FFF2-40B4-BE49-F238E27FC236}">
                <a16:creationId xmlns:a16="http://schemas.microsoft.com/office/drawing/2014/main" id="{91D85F05-6996-704B-9AEC-863B0CCCFC23}"/>
              </a:ext>
            </a:extLst>
          </p:cNvPr>
          <p:cNvCxnSpPr>
            <a:cxnSpLocks/>
          </p:cNvCxnSpPr>
          <p:nvPr userDrawn="1"/>
        </p:nvCxnSpPr>
        <p:spPr>
          <a:xfrm>
            <a:off x="173812" y="0"/>
            <a:ext cx="0" cy="6858000"/>
          </a:xfrm>
          <a:prstGeom prst="line">
            <a:avLst/>
          </a:prstGeom>
          <a:ln>
            <a:solidFill>
              <a:srgbClr val="8ED6E7"/>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2CA7279-ED52-D80D-06B3-EF649AF750D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20" cy="214446"/>
          </a:xfrm>
          <a:prstGeom prst="rect">
            <a:avLst/>
          </a:prstGeom>
        </p:spPr>
      </p:pic>
    </p:spTree>
    <p:extLst>
      <p:ext uri="{BB962C8B-B14F-4D97-AF65-F5344CB8AC3E}">
        <p14:creationId xmlns:p14="http://schemas.microsoft.com/office/powerpoint/2010/main" val="4291760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S Central empt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712BABA-51B5-E434-495A-10BB6760930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20" cy="214446"/>
          </a:xfrm>
          <a:prstGeom prst="rect">
            <a:avLst/>
          </a:prstGeom>
        </p:spPr>
      </p:pic>
    </p:spTree>
    <p:extLst>
      <p:ext uri="{BB962C8B-B14F-4D97-AF65-F5344CB8AC3E}">
        <p14:creationId xmlns:p14="http://schemas.microsoft.com/office/powerpoint/2010/main" val="5391099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S First 1">
    <p:spTree>
      <p:nvGrpSpPr>
        <p:cNvPr id="1" name=""/>
        <p:cNvGrpSpPr/>
        <p:nvPr/>
      </p:nvGrpSpPr>
      <p:grpSpPr>
        <a:xfrm>
          <a:off x="0" y="0"/>
          <a:ext cx="0" cy="0"/>
          <a:chOff x="0" y="0"/>
          <a:chExt cx="0" cy="0"/>
        </a:xfrm>
      </p:grpSpPr>
      <p:sp>
        <p:nvSpPr>
          <p:cNvPr id="14" name="Title Placeholder 12">
            <a:extLst>
              <a:ext uri="{FF2B5EF4-FFF2-40B4-BE49-F238E27FC236}">
                <a16:creationId xmlns:a16="http://schemas.microsoft.com/office/drawing/2014/main" id="{64D9D044-A701-E940-B90A-79FBC444A3ED}"/>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p>
            <a:r>
              <a:rPr lang="en-GB" dirty="0"/>
              <a:t>Insert slide title</a:t>
            </a:r>
            <a:endParaRPr lang="en-IS" dirty="0"/>
          </a:p>
        </p:txBody>
      </p:sp>
      <p:sp>
        <p:nvSpPr>
          <p:cNvPr id="15" name="Text Placeholder 8">
            <a:extLst>
              <a:ext uri="{FF2B5EF4-FFF2-40B4-BE49-F238E27FC236}">
                <a16:creationId xmlns:a16="http://schemas.microsoft.com/office/drawing/2014/main" id="{C0CDAA8F-28BF-F74E-A05E-EF59E623D7E4}"/>
              </a:ext>
            </a:extLst>
          </p:cNvPr>
          <p:cNvSpPr>
            <a:spLocks noGrp="1"/>
          </p:cNvSpPr>
          <p:nvPr>
            <p:ph type="body" sz="quarter" idx="10"/>
          </p:nvPr>
        </p:nvSpPr>
        <p:spPr>
          <a:xfrm>
            <a:off x="340291" y="1352550"/>
            <a:ext cx="11484279"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21" name="Rectangle 20">
            <a:extLst>
              <a:ext uri="{FF2B5EF4-FFF2-40B4-BE49-F238E27FC236}">
                <a16:creationId xmlns:a16="http://schemas.microsoft.com/office/drawing/2014/main" id="{4A7B48C0-1F88-F749-8540-C0F6142DFADA}"/>
              </a:ext>
            </a:extLst>
          </p:cNvPr>
          <p:cNvSpPr/>
          <p:nvPr userDrawn="1"/>
        </p:nvSpPr>
        <p:spPr>
          <a:xfrm>
            <a:off x="0" y="0"/>
            <a:ext cx="111760" cy="6858000"/>
          </a:xfrm>
          <a:prstGeom prst="rect">
            <a:avLst/>
          </a:pr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22" name="Straight Connector 21">
            <a:extLst>
              <a:ext uri="{FF2B5EF4-FFF2-40B4-BE49-F238E27FC236}">
                <a16:creationId xmlns:a16="http://schemas.microsoft.com/office/drawing/2014/main" id="{9C79CD8C-2338-8142-A026-8595CBCF84B3}"/>
              </a:ext>
            </a:extLst>
          </p:cNvPr>
          <p:cNvCxnSpPr>
            <a:cxnSpLocks/>
          </p:cNvCxnSpPr>
          <p:nvPr userDrawn="1"/>
        </p:nvCxnSpPr>
        <p:spPr>
          <a:xfrm>
            <a:off x="173812" y="0"/>
            <a:ext cx="0" cy="6858000"/>
          </a:xfrm>
          <a:prstGeom prst="line">
            <a:avLst/>
          </a:prstGeom>
          <a:ln>
            <a:solidFill>
              <a:srgbClr val="F4848C"/>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4698900C-4195-4648-91BE-3BFC7C54BA3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1" y="182051"/>
            <a:ext cx="936000" cy="214678"/>
          </a:xfrm>
          <a:prstGeom prst="rect">
            <a:avLst/>
          </a:prstGeom>
        </p:spPr>
      </p:pic>
    </p:spTree>
    <p:extLst>
      <p:ext uri="{BB962C8B-B14F-4D97-AF65-F5344CB8AC3E}">
        <p14:creationId xmlns:p14="http://schemas.microsoft.com/office/powerpoint/2010/main" val="463473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S First 2">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F14DCA7F-477F-EC49-BD8F-C3B6AE99007E}"/>
              </a:ext>
            </a:extLst>
          </p:cNvPr>
          <p:cNvSpPr/>
          <p:nvPr userDrawn="1"/>
        </p:nvSpPr>
        <p:spPr>
          <a:xfrm>
            <a:off x="0" y="0"/>
            <a:ext cx="3429000" cy="6858000"/>
          </a:xfrm>
          <a:custGeom>
            <a:avLst/>
            <a:gdLst>
              <a:gd name="connsiteX0" fmla="*/ 0 w 3429000"/>
              <a:gd name="connsiteY0" fmla="*/ 0 h 6858000"/>
              <a:gd name="connsiteX1" fmla="*/ 3429000 w 3429000"/>
              <a:gd name="connsiteY1" fmla="*/ 3429000 h 6858000"/>
              <a:gd name="connsiteX2" fmla="*/ 0 w 3429000"/>
              <a:gd name="connsiteY2" fmla="*/ 6858000 h 6858000"/>
            </a:gdLst>
            <a:ahLst/>
            <a:cxnLst>
              <a:cxn ang="0">
                <a:pos x="connsiteX0" y="connsiteY0"/>
              </a:cxn>
              <a:cxn ang="0">
                <a:pos x="connsiteX1" y="connsiteY1"/>
              </a:cxn>
              <a:cxn ang="0">
                <a:pos x="connsiteX2" y="connsiteY2"/>
              </a:cxn>
            </a:cxnLst>
            <a:rect l="l" t="t" r="r" b="b"/>
            <a:pathLst>
              <a:path w="3429000" h="6858000">
                <a:moveTo>
                  <a:pt x="0" y="0"/>
                </a:moveTo>
                <a:cubicBezTo>
                  <a:pt x="1893784" y="0"/>
                  <a:pt x="3429000" y="1535216"/>
                  <a:pt x="3429000" y="3429000"/>
                </a:cubicBezTo>
                <a:cubicBezTo>
                  <a:pt x="3429000" y="5322784"/>
                  <a:pt x="1893784" y="6858000"/>
                  <a:pt x="0" y="6858000"/>
                </a:cubicBezTo>
                <a:close/>
              </a:path>
            </a:pathLst>
          </a:cu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26" name="Picture Placeholder 25">
            <a:extLst>
              <a:ext uri="{FF2B5EF4-FFF2-40B4-BE49-F238E27FC236}">
                <a16:creationId xmlns:a16="http://schemas.microsoft.com/office/drawing/2014/main" id="{374A81D5-DE12-D748-BFFA-4C4967A5BF1D}"/>
              </a:ext>
            </a:extLst>
          </p:cNvPr>
          <p:cNvSpPr>
            <a:spLocks noGrp="1"/>
          </p:cNvSpPr>
          <p:nvPr>
            <p:ph type="pic" sz="quarter" idx="10"/>
          </p:nvPr>
        </p:nvSpPr>
        <p:spPr>
          <a:xfrm>
            <a:off x="0" y="441325"/>
            <a:ext cx="2987675" cy="5975350"/>
          </a:xfrm>
          <a:custGeom>
            <a:avLst/>
            <a:gdLst>
              <a:gd name="connsiteX0" fmla="*/ 0 w 2546350"/>
              <a:gd name="connsiteY0" fmla="*/ 0 h 5092700"/>
              <a:gd name="connsiteX1" fmla="*/ 2546350 w 2546350"/>
              <a:gd name="connsiteY1" fmla="*/ 2546350 h 5092700"/>
              <a:gd name="connsiteX2" fmla="*/ 0 w 2546350"/>
              <a:gd name="connsiteY2" fmla="*/ 5092700 h 5092700"/>
            </a:gdLst>
            <a:ahLst/>
            <a:cxnLst>
              <a:cxn ang="0">
                <a:pos x="connsiteX0" y="connsiteY0"/>
              </a:cxn>
              <a:cxn ang="0">
                <a:pos x="connsiteX1" y="connsiteY1"/>
              </a:cxn>
              <a:cxn ang="0">
                <a:pos x="connsiteX2" y="connsiteY2"/>
              </a:cxn>
            </a:cxnLst>
            <a:rect l="l" t="t" r="r" b="b"/>
            <a:pathLst>
              <a:path w="2546350" h="5092700">
                <a:moveTo>
                  <a:pt x="0" y="0"/>
                </a:moveTo>
                <a:cubicBezTo>
                  <a:pt x="1406310" y="0"/>
                  <a:pt x="2546350" y="1140040"/>
                  <a:pt x="2546350" y="2546350"/>
                </a:cubicBezTo>
                <a:cubicBezTo>
                  <a:pt x="2546350" y="3952660"/>
                  <a:pt x="1406310" y="5092700"/>
                  <a:pt x="0" y="5092700"/>
                </a:cubicBezTo>
                <a:close/>
              </a:path>
            </a:pathLst>
          </a:custGeom>
        </p:spPr>
        <p:txBody>
          <a:bodyPr wrap="square">
            <a:noAutofit/>
          </a:bodyPr>
          <a:lstStyle>
            <a:lvl1pPr algn="ctr">
              <a:defRPr>
                <a:solidFill>
                  <a:schemeClr val="bg1"/>
                </a:solidFill>
              </a:defRPr>
            </a:lvl1pPr>
          </a:lstStyle>
          <a:p>
            <a:endParaRPr lang="en-IS" dirty="0"/>
          </a:p>
        </p:txBody>
      </p:sp>
      <p:sp>
        <p:nvSpPr>
          <p:cNvPr id="29" name="Title Placeholder 12">
            <a:extLst>
              <a:ext uri="{FF2B5EF4-FFF2-40B4-BE49-F238E27FC236}">
                <a16:creationId xmlns:a16="http://schemas.microsoft.com/office/drawing/2014/main" id="{8ED9D5E6-8ADF-D843-853F-B53C0B530108}"/>
              </a:ext>
            </a:extLst>
          </p:cNvPr>
          <p:cNvSpPr>
            <a:spLocks noGrp="1"/>
          </p:cNvSpPr>
          <p:nvPr>
            <p:ph type="title" hasCustomPrompt="1"/>
          </p:nvPr>
        </p:nvSpPr>
        <p:spPr>
          <a:xfrm>
            <a:off x="2844800" y="488601"/>
            <a:ext cx="9006909" cy="588637"/>
          </a:xfrm>
          <a:prstGeom prst="rect">
            <a:avLst/>
          </a:prstGeom>
        </p:spPr>
        <p:txBody>
          <a:bodyPr vert="horz" lIns="91440" tIns="45720" rIns="91440" bIns="45720" rtlCol="0" anchor="t" anchorCtr="0">
            <a:normAutofit/>
          </a:bodyPr>
          <a:lstStyle/>
          <a:p>
            <a:r>
              <a:rPr lang="en-GB" dirty="0"/>
              <a:t>Insert slide title</a:t>
            </a:r>
            <a:endParaRPr lang="en-IS" dirty="0"/>
          </a:p>
        </p:txBody>
      </p:sp>
      <p:sp>
        <p:nvSpPr>
          <p:cNvPr id="30" name="Text Placeholder 8">
            <a:extLst>
              <a:ext uri="{FF2B5EF4-FFF2-40B4-BE49-F238E27FC236}">
                <a16:creationId xmlns:a16="http://schemas.microsoft.com/office/drawing/2014/main" id="{714C39F3-198E-6B4B-933E-3539119F38D5}"/>
              </a:ext>
            </a:extLst>
          </p:cNvPr>
          <p:cNvSpPr>
            <a:spLocks noGrp="1"/>
          </p:cNvSpPr>
          <p:nvPr>
            <p:ph type="body" sz="quarter" idx="11"/>
          </p:nvPr>
        </p:nvSpPr>
        <p:spPr>
          <a:xfrm>
            <a:off x="3886200" y="1352550"/>
            <a:ext cx="7938370"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pic>
        <p:nvPicPr>
          <p:cNvPr id="9" name="Graphic 8">
            <a:extLst>
              <a:ext uri="{FF2B5EF4-FFF2-40B4-BE49-F238E27FC236}">
                <a16:creationId xmlns:a16="http://schemas.microsoft.com/office/drawing/2014/main" id="{66022C95-D592-2E16-274F-A15E32DB120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1" y="182051"/>
            <a:ext cx="936000" cy="214678"/>
          </a:xfrm>
          <a:prstGeom prst="rect">
            <a:avLst/>
          </a:prstGeom>
        </p:spPr>
      </p:pic>
    </p:spTree>
    <p:extLst>
      <p:ext uri="{BB962C8B-B14F-4D97-AF65-F5344CB8AC3E}">
        <p14:creationId xmlns:p14="http://schemas.microsoft.com/office/powerpoint/2010/main" val="4249057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eaker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581228-DEE2-41A5-2DC1-F9F234C9B56D}"/>
              </a:ext>
            </a:extLst>
          </p:cNvPr>
          <p:cNvPicPr>
            <a:picLocks noChangeAspect="1"/>
          </p:cNvPicPr>
          <p:nvPr userDrawn="1"/>
        </p:nvPicPr>
        <p:blipFill>
          <a:blip r:embed="rId2"/>
          <a:srcRect/>
          <a:stretch/>
        </p:blipFill>
        <p:spPr>
          <a:xfrm>
            <a:off x="5639" y="1785"/>
            <a:ext cx="12180721" cy="6854429"/>
          </a:xfrm>
          <a:prstGeom prst="rect">
            <a:avLst/>
          </a:prstGeom>
        </p:spPr>
      </p:pic>
      <p:sp>
        <p:nvSpPr>
          <p:cNvPr id="3" name="TextBox 2">
            <a:extLst>
              <a:ext uri="{FF2B5EF4-FFF2-40B4-BE49-F238E27FC236}">
                <a16:creationId xmlns:a16="http://schemas.microsoft.com/office/drawing/2014/main" id="{F99D16A6-9387-FFFC-6C1B-E3E930CCEACC}"/>
              </a:ext>
            </a:extLst>
          </p:cNvPr>
          <p:cNvSpPr txBox="1"/>
          <p:nvPr userDrawn="1"/>
        </p:nvSpPr>
        <p:spPr>
          <a:xfrm>
            <a:off x="6838122" y="2721114"/>
            <a:ext cx="4512365" cy="707886"/>
          </a:xfrm>
          <a:prstGeom prst="rect">
            <a:avLst/>
          </a:prstGeom>
          <a:noFill/>
        </p:spPr>
        <p:txBody>
          <a:bodyPr wrap="square" rtlCol="0">
            <a:spAutoFit/>
          </a:bodyPr>
          <a:lstStyle/>
          <a:p>
            <a:pPr algn="ctr"/>
            <a:r>
              <a:rPr lang="en-IS" sz="4000" b="1" dirty="0">
                <a:solidFill>
                  <a:srgbClr val="361D5C"/>
                </a:solidFill>
                <a:latin typeface="Segoe UI" panose="020B0502040204020203" pitchFamily="34" charset="0"/>
                <a:cs typeface="Segoe UI" panose="020B0502040204020203" pitchFamily="34" charset="0"/>
              </a:rPr>
              <a:t>Session title</a:t>
            </a:r>
          </a:p>
        </p:txBody>
      </p:sp>
      <p:sp>
        <p:nvSpPr>
          <p:cNvPr id="4" name="TextBox 3">
            <a:extLst>
              <a:ext uri="{FF2B5EF4-FFF2-40B4-BE49-F238E27FC236}">
                <a16:creationId xmlns:a16="http://schemas.microsoft.com/office/drawing/2014/main" id="{2A6E7BBE-B147-CC6A-B153-36DDBEFF43FB}"/>
              </a:ext>
            </a:extLst>
          </p:cNvPr>
          <p:cNvSpPr txBox="1"/>
          <p:nvPr userDrawn="1"/>
        </p:nvSpPr>
        <p:spPr>
          <a:xfrm>
            <a:off x="6838122" y="3409122"/>
            <a:ext cx="4512365" cy="461665"/>
          </a:xfrm>
          <a:prstGeom prst="rect">
            <a:avLst/>
          </a:prstGeom>
          <a:noFill/>
        </p:spPr>
        <p:txBody>
          <a:bodyPr wrap="square" rtlCol="0">
            <a:spAutoFit/>
          </a:bodyPr>
          <a:lstStyle/>
          <a:p>
            <a:pPr algn="ctr"/>
            <a:r>
              <a:rPr lang="en-IS" sz="2400" dirty="0">
                <a:solidFill>
                  <a:srgbClr val="29B4A9"/>
                </a:solidFill>
                <a:latin typeface="Segoe UI" panose="020B0502040204020203" pitchFamily="34" charset="0"/>
                <a:cs typeface="Segoe UI" panose="020B0502040204020203" pitchFamily="34" charset="0"/>
              </a:rPr>
              <a:t>Session subtitle</a:t>
            </a:r>
          </a:p>
        </p:txBody>
      </p:sp>
      <p:sp>
        <p:nvSpPr>
          <p:cNvPr id="6" name="TextBox 5">
            <a:extLst>
              <a:ext uri="{FF2B5EF4-FFF2-40B4-BE49-F238E27FC236}">
                <a16:creationId xmlns:a16="http://schemas.microsoft.com/office/drawing/2014/main" id="{7379D6A5-7947-910A-FC3F-70B23EFAEF17}"/>
              </a:ext>
            </a:extLst>
          </p:cNvPr>
          <p:cNvSpPr txBox="1"/>
          <p:nvPr userDrawn="1"/>
        </p:nvSpPr>
        <p:spPr>
          <a:xfrm>
            <a:off x="6758610" y="4558795"/>
            <a:ext cx="4512365" cy="461665"/>
          </a:xfrm>
          <a:prstGeom prst="rect">
            <a:avLst/>
          </a:prstGeom>
          <a:noFill/>
        </p:spPr>
        <p:txBody>
          <a:bodyPr wrap="square" rtlCol="0">
            <a:spAutoFit/>
          </a:bodyPr>
          <a:lstStyle/>
          <a:p>
            <a:pPr algn="ctr"/>
            <a:r>
              <a:rPr lang="en-IS" sz="2400" b="1" dirty="0">
                <a:solidFill>
                  <a:srgbClr val="361D5C"/>
                </a:solidFill>
                <a:latin typeface="Segoe UI Semibold" panose="020B0502040204020203" pitchFamily="34" charset="0"/>
                <a:cs typeface="Segoe UI Semibold" panose="020B0502040204020203" pitchFamily="34" charset="0"/>
              </a:rPr>
              <a:t>Speaker name</a:t>
            </a:r>
          </a:p>
        </p:txBody>
      </p:sp>
      <p:sp>
        <p:nvSpPr>
          <p:cNvPr id="7" name="TextBox 6">
            <a:extLst>
              <a:ext uri="{FF2B5EF4-FFF2-40B4-BE49-F238E27FC236}">
                <a16:creationId xmlns:a16="http://schemas.microsoft.com/office/drawing/2014/main" id="{5F0483BD-FC6C-1670-B5D9-77EF994ECB68}"/>
              </a:ext>
            </a:extLst>
          </p:cNvPr>
          <p:cNvSpPr txBox="1"/>
          <p:nvPr userDrawn="1"/>
        </p:nvSpPr>
        <p:spPr>
          <a:xfrm>
            <a:off x="6758609" y="5020460"/>
            <a:ext cx="4512365" cy="461665"/>
          </a:xfrm>
          <a:prstGeom prst="rect">
            <a:avLst/>
          </a:prstGeom>
          <a:noFill/>
        </p:spPr>
        <p:txBody>
          <a:bodyPr wrap="square" rtlCol="0">
            <a:spAutoFit/>
          </a:bodyPr>
          <a:lstStyle/>
          <a:p>
            <a:pPr algn="ctr"/>
            <a:r>
              <a:rPr lang="en-IS" sz="2400" dirty="0">
                <a:solidFill>
                  <a:srgbClr val="29B4A9"/>
                </a:solidFill>
                <a:latin typeface="Segoe UI" panose="020B0502040204020203" pitchFamily="34" charset="0"/>
                <a:cs typeface="Segoe UI" panose="020B0502040204020203" pitchFamily="34" charset="0"/>
              </a:rPr>
              <a:t>Job title</a:t>
            </a:r>
          </a:p>
        </p:txBody>
      </p:sp>
    </p:spTree>
    <p:extLst>
      <p:ext uri="{BB962C8B-B14F-4D97-AF65-F5344CB8AC3E}">
        <p14:creationId xmlns:p14="http://schemas.microsoft.com/office/powerpoint/2010/main" val="8157301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S First 3">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DDC50F77-C5B2-FC4E-B53E-FBF4BB05BD65}"/>
              </a:ext>
            </a:extLst>
          </p:cNvPr>
          <p:cNvSpPr>
            <a:spLocks noGrp="1"/>
          </p:cNvSpPr>
          <p:nvPr>
            <p:ph type="pic" sz="quarter" idx="11" hasCustomPrompt="1"/>
          </p:nvPr>
        </p:nvSpPr>
        <p:spPr>
          <a:xfrm>
            <a:off x="111760" y="0"/>
            <a:ext cx="4762640" cy="6858000"/>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dirty="0"/>
              <a:t>Insert picture</a:t>
            </a:r>
          </a:p>
        </p:txBody>
      </p:sp>
      <p:sp>
        <p:nvSpPr>
          <p:cNvPr id="20" name="Title Placeholder 12">
            <a:extLst>
              <a:ext uri="{FF2B5EF4-FFF2-40B4-BE49-F238E27FC236}">
                <a16:creationId xmlns:a16="http://schemas.microsoft.com/office/drawing/2014/main" id="{A6214D5F-693C-514C-8CF4-BEB12DD3AEC8}"/>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lvl1pPr>
          </a:lstStyle>
          <a:p>
            <a:r>
              <a:rPr lang="en-GB" dirty="0"/>
              <a:t>Insert slide title</a:t>
            </a:r>
            <a:endParaRPr lang="en-IS" dirty="0"/>
          </a:p>
        </p:txBody>
      </p:sp>
      <p:sp>
        <p:nvSpPr>
          <p:cNvPr id="24" name="Text Placeholder 8">
            <a:extLst>
              <a:ext uri="{FF2B5EF4-FFF2-40B4-BE49-F238E27FC236}">
                <a16:creationId xmlns:a16="http://schemas.microsoft.com/office/drawing/2014/main" id="{2890AF6C-696E-D043-AD31-40A9110E8A18}"/>
              </a:ext>
            </a:extLst>
          </p:cNvPr>
          <p:cNvSpPr>
            <a:spLocks noGrp="1"/>
          </p:cNvSpPr>
          <p:nvPr>
            <p:ph type="body" sz="quarter" idx="10"/>
          </p:nvPr>
        </p:nvSpPr>
        <p:spPr>
          <a:xfrm>
            <a:off x="5213445" y="1352550"/>
            <a:ext cx="6638262"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25" name="Rectangle 24">
            <a:extLst>
              <a:ext uri="{FF2B5EF4-FFF2-40B4-BE49-F238E27FC236}">
                <a16:creationId xmlns:a16="http://schemas.microsoft.com/office/drawing/2014/main" id="{281A9397-DEB3-D749-865A-556A86E66776}"/>
              </a:ext>
            </a:extLst>
          </p:cNvPr>
          <p:cNvSpPr/>
          <p:nvPr userDrawn="1"/>
        </p:nvSpPr>
        <p:spPr>
          <a:xfrm>
            <a:off x="0" y="0"/>
            <a:ext cx="111760" cy="6858000"/>
          </a:xfrm>
          <a:prstGeom prst="rect">
            <a:avLst/>
          </a:pr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8" name="Graphic 7">
            <a:extLst>
              <a:ext uri="{FF2B5EF4-FFF2-40B4-BE49-F238E27FC236}">
                <a16:creationId xmlns:a16="http://schemas.microsoft.com/office/drawing/2014/main" id="{105DCC40-FD4A-B55F-0C25-288CF4E617B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1" y="182051"/>
            <a:ext cx="936000" cy="214678"/>
          </a:xfrm>
          <a:prstGeom prst="rect">
            <a:avLst/>
          </a:prstGeom>
        </p:spPr>
      </p:pic>
    </p:spTree>
    <p:extLst>
      <p:ext uri="{BB962C8B-B14F-4D97-AF65-F5344CB8AC3E}">
        <p14:creationId xmlns:p14="http://schemas.microsoft.com/office/powerpoint/2010/main" val="37060138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S First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82AF3E-986C-FB4E-81F7-E29E877A7736}"/>
              </a:ext>
            </a:extLst>
          </p:cNvPr>
          <p:cNvSpPr>
            <a:spLocks noGrp="1"/>
          </p:cNvSpPr>
          <p:nvPr>
            <p:ph type="pic" sz="quarter" idx="11" hasCustomPrompt="1"/>
          </p:nvPr>
        </p:nvSpPr>
        <p:spPr>
          <a:xfrm>
            <a:off x="7609114" y="544289"/>
            <a:ext cx="4582886" cy="5769423"/>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dirty="0"/>
              <a:t>Insert picture</a:t>
            </a:r>
          </a:p>
        </p:txBody>
      </p:sp>
      <p:sp>
        <p:nvSpPr>
          <p:cNvPr id="7" name="Title Placeholder 12">
            <a:extLst>
              <a:ext uri="{FF2B5EF4-FFF2-40B4-BE49-F238E27FC236}">
                <a16:creationId xmlns:a16="http://schemas.microsoft.com/office/drawing/2014/main" id="{6C5E7629-C9F0-B04B-98AB-B647A4074F63}"/>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lvl1pPr>
          </a:lstStyle>
          <a:p>
            <a:r>
              <a:rPr lang="en-GB" dirty="0"/>
              <a:t>Insert slide title</a:t>
            </a:r>
            <a:endParaRPr lang="en-IS" dirty="0"/>
          </a:p>
        </p:txBody>
      </p:sp>
      <p:sp>
        <p:nvSpPr>
          <p:cNvPr id="14" name="Rectangle 13">
            <a:extLst>
              <a:ext uri="{FF2B5EF4-FFF2-40B4-BE49-F238E27FC236}">
                <a16:creationId xmlns:a16="http://schemas.microsoft.com/office/drawing/2014/main" id="{65DD32FD-66BF-7E44-B1A7-D341AC08E35A}"/>
              </a:ext>
            </a:extLst>
          </p:cNvPr>
          <p:cNvSpPr/>
          <p:nvPr userDrawn="1"/>
        </p:nvSpPr>
        <p:spPr>
          <a:xfrm>
            <a:off x="0" y="0"/>
            <a:ext cx="111760" cy="6858000"/>
          </a:xfrm>
          <a:prstGeom prst="rect">
            <a:avLst/>
          </a:pr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15" name="Straight Connector 14">
            <a:extLst>
              <a:ext uri="{FF2B5EF4-FFF2-40B4-BE49-F238E27FC236}">
                <a16:creationId xmlns:a16="http://schemas.microsoft.com/office/drawing/2014/main" id="{91D85F05-6996-704B-9AEC-863B0CCCFC23}"/>
              </a:ext>
            </a:extLst>
          </p:cNvPr>
          <p:cNvCxnSpPr>
            <a:cxnSpLocks/>
          </p:cNvCxnSpPr>
          <p:nvPr userDrawn="1"/>
        </p:nvCxnSpPr>
        <p:spPr>
          <a:xfrm>
            <a:off x="173812" y="0"/>
            <a:ext cx="0" cy="6858000"/>
          </a:xfrm>
          <a:prstGeom prst="line">
            <a:avLst/>
          </a:prstGeom>
          <a:ln>
            <a:solidFill>
              <a:srgbClr val="F4848C"/>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8B739D32-33B0-0BC0-D266-B998ECD162D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1" y="182051"/>
            <a:ext cx="936000" cy="214678"/>
          </a:xfrm>
          <a:prstGeom prst="rect">
            <a:avLst/>
          </a:prstGeom>
        </p:spPr>
      </p:pic>
      <p:sp>
        <p:nvSpPr>
          <p:cNvPr id="11" name="Text Placeholder 8">
            <a:extLst>
              <a:ext uri="{FF2B5EF4-FFF2-40B4-BE49-F238E27FC236}">
                <a16:creationId xmlns:a16="http://schemas.microsoft.com/office/drawing/2014/main" id="{EF07EA9E-F3EE-1212-6A8E-1B45F410EDB3}"/>
              </a:ext>
            </a:extLst>
          </p:cNvPr>
          <p:cNvSpPr>
            <a:spLocks noGrp="1"/>
          </p:cNvSpPr>
          <p:nvPr>
            <p:ph type="body" sz="quarter" idx="10"/>
          </p:nvPr>
        </p:nvSpPr>
        <p:spPr>
          <a:xfrm>
            <a:off x="340290" y="1352550"/>
            <a:ext cx="6816054" cy="4961162"/>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Tree>
    <p:extLst>
      <p:ext uri="{BB962C8B-B14F-4D97-AF65-F5344CB8AC3E}">
        <p14:creationId xmlns:p14="http://schemas.microsoft.com/office/powerpoint/2010/main" val="3243526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S First empty">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3FC60F7-914B-007E-C7DF-1C2CA4A755E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1" y="182051"/>
            <a:ext cx="936000" cy="214678"/>
          </a:xfrm>
          <a:prstGeom prst="rect">
            <a:avLst/>
          </a:prstGeom>
        </p:spPr>
      </p:pic>
    </p:spTree>
    <p:extLst>
      <p:ext uri="{BB962C8B-B14F-4D97-AF65-F5344CB8AC3E}">
        <p14:creationId xmlns:p14="http://schemas.microsoft.com/office/powerpoint/2010/main" val="29618066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S Express 1">
    <p:spTree>
      <p:nvGrpSpPr>
        <p:cNvPr id="1" name=""/>
        <p:cNvGrpSpPr/>
        <p:nvPr/>
      </p:nvGrpSpPr>
      <p:grpSpPr>
        <a:xfrm>
          <a:off x="0" y="0"/>
          <a:ext cx="0" cy="0"/>
          <a:chOff x="0" y="0"/>
          <a:chExt cx="0" cy="0"/>
        </a:xfrm>
      </p:grpSpPr>
      <p:sp>
        <p:nvSpPr>
          <p:cNvPr id="14" name="Title Placeholder 12">
            <a:extLst>
              <a:ext uri="{FF2B5EF4-FFF2-40B4-BE49-F238E27FC236}">
                <a16:creationId xmlns:a16="http://schemas.microsoft.com/office/drawing/2014/main" id="{64D9D044-A701-E940-B90A-79FBC444A3ED}"/>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p>
            <a:r>
              <a:rPr lang="en-GB" dirty="0"/>
              <a:t>Insert slide title</a:t>
            </a:r>
            <a:endParaRPr lang="en-IS" dirty="0"/>
          </a:p>
        </p:txBody>
      </p:sp>
      <p:sp>
        <p:nvSpPr>
          <p:cNvPr id="15" name="Text Placeholder 8">
            <a:extLst>
              <a:ext uri="{FF2B5EF4-FFF2-40B4-BE49-F238E27FC236}">
                <a16:creationId xmlns:a16="http://schemas.microsoft.com/office/drawing/2014/main" id="{C0CDAA8F-28BF-F74E-A05E-EF59E623D7E4}"/>
              </a:ext>
            </a:extLst>
          </p:cNvPr>
          <p:cNvSpPr>
            <a:spLocks noGrp="1"/>
          </p:cNvSpPr>
          <p:nvPr>
            <p:ph type="body" sz="quarter" idx="10"/>
          </p:nvPr>
        </p:nvSpPr>
        <p:spPr>
          <a:xfrm>
            <a:off x="340291" y="1352550"/>
            <a:ext cx="11484279"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21" name="Rectangle 20">
            <a:extLst>
              <a:ext uri="{FF2B5EF4-FFF2-40B4-BE49-F238E27FC236}">
                <a16:creationId xmlns:a16="http://schemas.microsoft.com/office/drawing/2014/main" id="{4A7B48C0-1F88-F749-8540-C0F6142DFADA}"/>
              </a:ext>
            </a:extLst>
          </p:cNvPr>
          <p:cNvSpPr/>
          <p:nvPr userDrawn="1"/>
        </p:nvSpPr>
        <p:spPr>
          <a:xfrm>
            <a:off x="0" y="0"/>
            <a:ext cx="111760" cy="6858000"/>
          </a:xfrm>
          <a:prstGeom prst="rect">
            <a:avLst/>
          </a:pr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22" name="Straight Connector 21">
            <a:extLst>
              <a:ext uri="{FF2B5EF4-FFF2-40B4-BE49-F238E27FC236}">
                <a16:creationId xmlns:a16="http://schemas.microsoft.com/office/drawing/2014/main" id="{9C79CD8C-2338-8142-A026-8595CBCF84B3}"/>
              </a:ext>
            </a:extLst>
          </p:cNvPr>
          <p:cNvCxnSpPr>
            <a:cxnSpLocks/>
          </p:cNvCxnSpPr>
          <p:nvPr userDrawn="1"/>
        </p:nvCxnSpPr>
        <p:spPr>
          <a:xfrm>
            <a:off x="173812" y="0"/>
            <a:ext cx="0" cy="6858000"/>
          </a:xfrm>
          <a:prstGeom prst="line">
            <a:avLst/>
          </a:prstGeom>
          <a:ln>
            <a:solidFill>
              <a:srgbClr val="F2A35E"/>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80D89CA1-3AC3-B24B-B36D-9C10920E98B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1" y="182395"/>
            <a:ext cx="1226880" cy="213990"/>
          </a:xfrm>
          <a:prstGeom prst="rect">
            <a:avLst/>
          </a:prstGeom>
        </p:spPr>
      </p:pic>
    </p:spTree>
    <p:extLst>
      <p:ext uri="{BB962C8B-B14F-4D97-AF65-F5344CB8AC3E}">
        <p14:creationId xmlns:p14="http://schemas.microsoft.com/office/powerpoint/2010/main" val="11596872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S Express 2">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F14DCA7F-477F-EC49-BD8F-C3B6AE99007E}"/>
              </a:ext>
            </a:extLst>
          </p:cNvPr>
          <p:cNvSpPr/>
          <p:nvPr userDrawn="1"/>
        </p:nvSpPr>
        <p:spPr>
          <a:xfrm>
            <a:off x="0" y="0"/>
            <a:ext cx="3429000" cy="6858000"/>
          </a:xfrm>
          <a:custGeom>
            <a:avLst/>
            <a:gdLst>
              <a:gd name="connsiteX0" fmla="*/ 0 w 3429000"/>
              <a:gd name="connsiteY0" fmla="*/ 0 h 6858000"/>
              <a:gd name="connsiteX1" fmla="*/ 3429000 w 3429000"/>
              <a:gd name="connsiteY1" fmla="*/ 3429000 h 6858000"/>
              <a:gd name="connsiteX2" fmla="*/ 0 w 3429000"/>
              <a:gd name="connsiteY2" fmla="*/ 6858000 h 6858000"/>
            </a:gdLst>
            <a:ahLst/>
            <a:cxnLst>
              <a:cxn ang="0">
                <a:pos x="connsiteX0" y="connsiteY0"/>
              </a:cxn>
              <a:cxn ang="0">
                <a:pos x="connsiteX1" y="connsiteY1"/>
              </a:cxn>
              <a:cxn ang="0">
                <a:pos x="connsiteX2" y="connsiteY2"/>
              </a:cxn>
            </a:cxnLst>
            <a:rect l="l" t="t" r="r" b="b"/>
            <a:pathLst>
              <a:path w="3429000" h="6858000">
                <a:moveTo>
                  <a:pt x="0" y="0"/>
                </a:moveTo>
                <a:cubicBezTo>
                  <a:pt x="1893784" y="0"/>
                  <a:pt x="3429000" y="1535216"/>
                  <a:pt x="3429000" y="3429000"/>
                </a:cubicBezTo>
                <a:cubicBezTo>
                  <a:pt x="3429000" y="5322784"/>
                  <a:pt x="1893784" y="6858000"/>
                  <a:pt x="0" y="6858000"/>
                </a:cubicBezTo>
                <a:close/>
              </a:path>
            </a:pathLst>
          </a:cu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26" name="Picture Placeholder 25">
            <a:extLst>
              <a:ext uri="{FF2B5EF4-FFF2-40B4-BE49-F238E27FC236}">
                <a16:creationId xmlns:a16="http://schemas.microsoft.com/office/drawing/2014/main" id="{374A81D5-DE12-D748-BFFA-4C4967A5BF1D}"/>
              </a:ext>
            </a:extLst>
          </p:cNvPr>
          <p:cNvSpPr>
            <a:spLocks noGrp="1"/>
          </p:cNvSpPr>
          <p:nvPr>
            <p:ph type="pic" sz="quarter" idx="10"/>
          </p:nvPr>
        </p:nvSpPr>
        <p:spPr>
          <a:xfrm>
            <a:off x="0" y="441325"/>
            <a:ext cx="2987675" cy="5975350"/>
          </a:xfrm>
          <a:custGeom>
            <a:avLst/>
            <a:gdLst>
              <a:gd name="connsiteX0" fmla="*/ 0 w 2546350"/>
              <a:gd name="connsiteY0" fmla="*/ 0 h 5092700"/>
              <a:gd name="connsiteX1" fmla="*/ 2546350 w 2546350"/>
              <a:gd name="connsiteY1" fmla="*/ 2546350 h 5092700"/>
              <a:gd name="connsiteX2" fmla="*/ 0 w 2546350"/>
              <a:gd name="connsiteY2" fmla="*/ 5092700 h 5092700"/>
            </a:gdLst>
            <a:ahLst/>
            <a:cxnLst>
              <a:cxn ang="0">
                <a:pos x="connsiteX0" y="connsiteY0"/>
              </a:cxn>
              <a:cxn ang="0">
                <a:pos x="connsiteX1" y="connsiteY1"/>
              </a:cxn>
              <a:cxn ang="0">
                <a:pos x="connsiteX2" y="connsiteY2"/>
              </a:cxn>
            </a:cxnLst>
            <a:rect l="l" t="t" r="r" b="b"/>
            <a:pathLst>
              <a:path w="2546350" h="5092700">
                <a:moveTo>
                  <a:pt x="0" y="0"/>
                </a:moveTo>
                <a:cubicBezTo>
                  <a:pt x="1406310" y="0"/>
                  <a:pt x="2546350" y="1140040"/>
                  <a:pt x="2546350" y="2546350"/>
                </a:cubicBezTo>
                <a:cubicBezTo>
                  <a:pt x="2546350" y="3952660"/>
                  <a:pt x="1406310" y="5092700"/>
                  <a:pt x="0" y="5092700"/>
                </a:cubicBezTo>
                <a:close/>
              </a:path>
            </a:pathLst>
          </a:custGeom>
        </p:spPr>
        <p:txBody>
          <a:bodyPr wrap="square">
            <a:noAutofit/>
          </a:bodyPr>
          <a:lstStyle>
            <a:lvl1pPr algn="ctr">
              <a:defRPr>
                <a:solidFill>
                  <a:schemeClr val="bg1"/>
                </a:solidFill>
              </a:defRPr>
            </a:lvl1pPr>
          </a:lstStyle>
          <a:p>
            <a:endParaRPr lang="en-IS" dirty="0"/>
          </a:p>
        </p:txBody>
      </p:sp>
      <p:sp>
        <p:nvSpPr>
          <p:cNvPr id="29" name="Title Placeholder 12">
            <a:extLst>
              <a:ext uri="{FF2B5EF4-FFF2-40B4-BE49-F238E27FC236}">
                <a16:creationId xmlns:a16="http://schemas.microsoft.com/office/drawing/2014/main" id="{8ED9D5E6-8ADF-D843-853F-B53C0B530108}"/>
              </a:ext>
            </a:extLst>
          </p:cNvPr>
          <p:cNvSpPr>
            <a:spLocks noGrp="1"/>
          </p:cNvSpPr>
          <p:nvPr>
            <p:ph type="title" hasCustomPrompt="1"/>
          </p:nvPr>
        </p:nvSpPr>
        <p:spPr>
          <a:xfrm>
            <a:off x="2844800" y="488601"/>
            <a:ext cx="9006909" cy="588637"/>
          </a:xfrm>
          <a:prstGeom prst="rect">
            <a:avLst/>
          </a:prstGeom>
        </p:spPr>
        <p:txBody>
          <a:bodyPr vert="horz" lIns="91440" tIns="45720" rIns="91440" bIns="45720" rtlCol="0" anchor="t" anchorCtr="0">
            <a:normAutofit/>
          </a:bodyPr>
          <a:lstStyle/>
          <a:p>
            <a:r>
              <a:rPr lang="en-GB" dirty="0"/>
              <a:t>Insert slide title</a:t>
            </a:r>
            <a:endParaRPr lang="en-IS" dirty="0"/>
          </a:p>
        </p:txBody>
      </p:sp>
      <p:sp>
        <p:nvSpPr>
          <p:cNvPr id="30" name="Text Placeholder 8">
            <a:extLst>
              <a:ext uri="{FF2B5EF4-FFF2-40B4-BE49-F238E27FC236}">
                <a16:creationId xmlns:a16="http://schemas.microsoft.com/office/drawing/2014/main" id="{714C39F3-198E-6B4B-933E-3539119F38D5}"/>
              </a:ext>
            </a:extLst>
          </p:cNvPr>
          <p:cNvSpPr>
            <a:spLocks noGrp="1"/>
          </p:cNvSpPr>
          <p:nvPr>
            <p:ph type="body" sz="quarter" idx="11"/>
          </p:nvPr>
        </p:nvSpPr>
        <p:spPr>
          <a:xfrm>
            <a:off x="3886200" y="1352550"/>
            <a:ext cx="7938370"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pic>
        <p:nvPicPr>
          <p:cNvPr id="8" name="Graphic 7">
            <a:extLst>
              <a:ext uri="{FF2B5EF4-FFF2-40B4-BE49-F238E27FC236}">
                <a16:creationId xmlns:a16="http://schemas.microsoft.com/office/drawing/2014/main" id="{96DE2854-8547-45BC-0FC8-7EA7F2AE039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1" y="182395"/>
            <a:ext cx="1226880" cy="213990"/>
          </a:xfrm>
          <a:prstGeom prst="rect">
            <a:avLst/>
          </a:prstGeom>
        </p:spPr>
      </p:pic>
    </p:spTree>
    <p:extLst>
      <p:ext uri="{BB962C8B-B14F-4D97-AF65-F5344CB8AC3E}">
        <p14:creationId xmlns:p14="http://schemas.microsoft.com/office/powerpoint/2010/main" val="2316277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S Express 3">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DDC50F77-C5B2-FC4E-B53E-FBF4BB05BD65}"/>
              </a:ext>
            </a:extLst>
          </p:cNvPr>
          <p:cNvSpPr>
            <a:spLocks noGrp="1"/>
          </p:cNvSpPr>
          <p:nvPr>
            <p:ph type="pic" sz="quarter" idx="11" hasCustomPrompt="1"/>
          </p:nvPr>
        </p:nvSpPr>
        <p:spPr>
          <a:xfrm>
            <a:off x="111760" y="0"/>
            <a:ext cx="4762640" cy="6858000"/>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dirty="0"/>
              <a:t>Insert picture</a:t>
            </a:r>
          </a:p>
        </p:txBody>
      </p:sp>
      <p:sp>
        <p:nvSpPr>
          <p:cNvPr id="20" name="Title Placeholder 12">
            <a:extLst>
              <a:ext uri="{FF2B5EF4-FFF2-40B4-BE49-F238E27FC236}">
                <a16:creationId xmlns:a16="http://schemas.microsoft.com/office/drawing/2014/main" id="{A6214D5F-693C-514C-8CF4-BEB12DD3AEC8}"/>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lvl1pPr>
          </a:lstStyle>
          <a:p>
            <a:r>
              <a:rPr lang="en-GB" dirty="0"/>
              <a:t>Insert slide title</a:t>
            </a:r>
            <a:endParaRPr lang="en-IS" dirty="0"/>
          </a:p>
        </p:txBody>
      </p:sp>
      <p:sp>
        <p:nvSpPr>
          <p:cNvPr id="24" name="Text Placeholder 8">
            <a:extLst>
              <a:ext uri="{FF2B5EF4-FFF2-40B4-BE49-F238E27FC236}">
                <a16:creationId xmlns:a16="http://schemas.microsoft.com/office/drawing/2014/main" id="{2890AF6C-696E-D043-AD31-40A9110E8A18}"/>
              </a:ext>
            </a:extLst>
          </p:cNvPr>
          <p:cNvSpPr>
            <a:spLocks noGrp="1"/>
          </p:cNvSpPr>
          <p:nvPr>
            <p:ph type="body" sz="quarter" idx="10"/>
          </p:nvPr>
        </p:nvSpPr>
        <p:spPr>
          <a:xfrm>
            <a:off x="5213445" y="1352550"/>
            <a:ext cx="6638262"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25" name="Rectangle 24">
            <a:extLst>
              <a:ext uri="{FF2B5EF4-FFF2-40B4-BE49-F238E27FC236}">
                <a16:creationId xmlns:a16="http://schemas.microsoft.com/office/drawing/2014/main" id="{281A9397-DEB3-D749-865A-556A86E66776}"/>
              </a:ext>
            </a:extLst>
          </p:cNvPr>
          <p:cNvSpPr/>
          <p:nvPr userDrawn="1"/>
        </p:nvSpPr>
        <p:spPr>
          <a:xfrm>
            <a:off x="0" y="0"/>
            <a:ext cx="111760" cy="6858000"/>
          </a:xfrm>
          <a:prstGeom prst="rect">
            <a:avLst/>
          </a:pr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8" name="Graphic 7">
            <a:extLst>
              <a:ext uri="{FF2B5EF4-FFF2-40B4-BE49-F238E27FC236}">
                <a16:creationId xmlns:a16="http://schemas.microsoft.com/office/drawing/2014/main" id="{E2DF5CBD-0015-C5D0-E388-FAB9DFC8399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1" y="182395"/>
            <a:ext cx="1226880" cy="213990"/>
          </a:xfrm>
          <a:prstGeom prst="rect">
            <a:avLst/>
          </a:prstGeom>
        </p:spPr>
      </p:pic>
    </p:spTree>
    <p:extLst>
      <p:ext uri="{BB962C8B-B14F-4D97-AF65-F5344CB8AC3E}">
        <p14:creationId xmlns:p14="http://schemas.microsoft.com/office/powerpoint/2010/main" val="31826077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S Express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82AF3E-986C-FB4E-81F7-E29E877A7736}"/>
              </a:ext>
            </a:extLst>
          </p:cNvPr>
          <p:cNvSpPr>
            <a:spLocks noGrp="1"/>
          </p:cNvSpPr>
          <p:nvPr>
            <p:ph type="pic" sz="quarter" idx="11" hasCustomPrompt="1"/>
          </p:nvPr>
        </p:nvSpPr>
        <p:spPr>
          <a:xfrm>
            <a:off x="7609114" y="544289"/>
            <a:ext cx="4582886" cy="5769423"/>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dirty="0"/>
              <a:t>Insert picture</a:t>
            </a:r>
          </a:p>
        </p:txBody>
      </p:sp>
      <p:sp>
        <p:nvSpPr>
          <p:cNvPr id="7" name="Title Placeholder 12">
            <a:extLst>
              <a:ext uri="{FF2B5EF4-FFF2-40B4-BE49-F238E27FC236}">
                <a16:creationId xmlns:a16="http://schemas.microsoft.com/office/drawing/2014/main" id="{6C5E7629-C9F0-B04B-98AB-B647A4074F63}"/>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lvl1pPr>
          </a:lstStyle>
          <a:p>
            <a:r>
              <a:rPr lang="en-GB" dirty="0"/>
              <a:t>Insert slide title</a:t>
            </a:r>
            <a:endParaRPr lang="en-IS" dirty="0"/>
          </a:p>
        </p:txBody>
      </p:sp>
      <p:sp>
        <p:nvSpPr>
          <p:cNvPr id="14" name="Rectangle 13">
            <a:extLst>
              <a:ext uri="{FF2B5EF4-FFF2-40B4-BE49-F238E27FC236}">
                <a16:creationId xmlns:a16="http://schemas.microsoft.com/office/drawing/2014/main" id="{65DD32FD-66BF-7E44-B1A7-D341AC08E35A}"/>
              </a:ext>
            </a:extLst>
          </p:cNvPr>
          <p:cNvSpPr/>
          <p:nvPr userDrawn="1"/>
        </p:nvSpPr>
        <p:spPr>
          <a:xfrm>
            <a:off x="0" y="0"/>
            <a:ext cx="111760" cy="6858000"/>
          </a:xfrm>
          <a:prstGeom prst="rect">
            <a:avLst/>
          </a:pr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15" name="Straight Connector 14">
            <a:extLst>
              <a:ext uri="{FF2B5EF4-FFF2-40B4-BE49-F238E27FC236}">
                <a16:creationId xmlns:a16="http://schemas.microsoft.com/office/drawing/2014/main" id="{91D85F05-6996-704B-9AEC-863B0CCCFC23}"/>
              </a:ext>
            </a:extLst>
          </p:cNvPr>
          <p:cNvCxnSpPr>
            <a:cxnSpLocks/>
          </p:cNvCxnSpPr>
          <p:nvPr userDrawn="1"/>
        </p:nvCxnSpPr>
        <p:spPr>
          <a:xfrm>
            <a:off x="173812" y="0"/>
            <a:ext cx="0" cy="6858000"/>
          </a:xfrm>
          <a:prstGeom prst="line">
            <a:avLst/>
          </a:prstGeom>
          <a:ln>
            <a:solidFill>
              <a:srgbClr val="F2A35E"/>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1364075-67F8-0499-DB64-26363AEDBD1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1" y="182395"/>
            <a:ext cx="1226880" cy="213990"/>
          </a:xfrm>
          <a:prstGeom prst="rect">
            <a:avLst/>
          </a:prstGeom>
        </p:spPr>
      </p:pic>
      <p:sp>
        <p:nvSpPr>
          <p:cNvPr id="11" name="Text Placeholder 8">
            <a:extLst>
              <a:ext uri="{FF2B5EF4-FFF2-40B4-BE49-F238E27FC236}">
                <a16:creationId xmlns:a16="http://schemas.microsoft.com/office/drawing/2014/main" id="{A148E19D-63D5-4A99-0934-1EC6ADF9E845}"/>
              </a:ext>
            </a:extLst>
          </p:cNvPr>
          <p:cNvSpPr>
            <a:spLocks noGrp="1"/>
          </p:cNvSpPr>
          <p:nvPr>
            <p:ph type="body" sz="quarter" idx="10"/>
          </p:nvPr>
        </p:nvSpPr>
        <p:spPr>
          <a:xfrm>
            <a:off x="340290" y="1352550"/>
            <a:ext cx="6816054" cy="4961162"/>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Tree>
    <p:extLst>
      <p:ext uri="{BB962C8B-B14F-4D97-AF65-F5344CB8AC3E}">
        <p14:creationId xmlns:p14="http://schemas.microsoft.com/office/powerpoint/2010/main" val="40842596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S Express empt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C23E2F-20C6-393E-AA59-6FBBF7D75AD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1" y="182395"/>
            <a:ext cx="1226880" cy="213990"/>
          </a:xfrm>
          <a:prstGeom prst="rect">
            <a:avLst/>
          </a:prstGeom>
        </p:spPr>
      </p:pic>
    </p:spTree>
    <p:extLst>
      <p:ext uri="{BB962C8B-B14F-4D97-AF65-F5344CB8AC3E}">
        <p14:creationId xmlns:p14="http://schemas.microsoft.com/office/powerpoint/2010/main" val="3740727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S Central 1">
    <p:spTree>
      <p:nvGrpSpPr>
        <p:cNvPr id="1" name=""/>
        <p:cNvGrpSpPr/>
        <p:nvPr/>
      </p:nvGrpSpPr>
      <p:grpSpPr>
        <a:xfrm>
          <a:off x="0" y="0"/>
          <a:ext cx="0" cy="0"/>
          <a:chOff x="0" y="0"/>
          <a:chExt cx="0" cy="0"/>
        </a:xfrm>
      </p:grpSpPr>
      <p:sp>
        <p:nvSpPr>
          <p:cNvPr id="14" name="Title Placeholder 12">
            <a:extLst>
              <a:ext uri="{FF2B5EF4-FFF2-40B4-BE49-F238E27FC236}">
                <a16:creationId xmlns:a16="http://schemas.microsoft.com/office/drawing/2014/main" id="{64D9D044-A701-E940-B90A-79FBC444A3ED}"/>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dirty="0"/>
              <a:t>Insert slide title</a:t>
            </a:r>
            <a:endParaRPr lang="en-IS" dirty="0"/>
          </a:p>
        </p:txBody>
      </p:sp>
      <p:sp>
        <p:nvSpPr>
          <p:cNvPr id="15" name="Text Placeholder 8">
            <a:extLst>
              <a:ext uri="{FF2B5EF4-FFF2-40B4-BE49-F238E27FC236}">
                <a16:creationId xmlns:a16="http://schemas.microsoft.com/office/drawing/2014/main" id="{C0CDAA8F-28BF-F74E-A05E-EF59E623D7E4}"/>
              </a:ext>
            </a:extLst>
          </p:cNvPr>
          <p:cNvSpPr>
            <a:spLocks noGrp="1"/>
          </p:cNvSpPr>
          <p:nvPr>
            <p:ph type="body" sz="quarter" idx="10"/>
          </p:nvPr>
        </p:nvSpPr>
        <p:spPr>
          <a:xfrm>
            <a:off x="340291" y="1352550"/>
            <a:ext cx="11484279"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pic>
        <p:nvPicPr>
          <p:cNvPr id="4" name="Graphic 3">
            <a:extLst>
              <a:ext uri="{FF2B5EF4-FFF2-40B4-BE49-F238E27FC236}">
                <a16:creationId xmlns:a16="http://schemas.microsoft.com/office/drawing/2014/main" id="{3138DB38-5290-8E4B-BE35-A79902F8CF4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19" cy="214446"/>
          </a:xfrm>
          <a:prstGeom prst="rect">
            <a:avLst/>
          </a:prstGeom>
        </p:spPr>
      </p:pic>
      <p:sp>
        <p:nvSpPr>
          <p:cNvPr id="21" name="Rectangle 20">
            <a:extLst>
              <a:ext uri="{FF2B5EF4-FFF2-40B4-BE49-F238E27FC236}">
                <a16:creationId xmlns:a16="http://schemas.microsoft.com/office/drawing/2014/main" id="{4A7B48C0-1F88-F749-8540-C0F6142DFADA}"/>
              </a:ext>
            </a:extLst>
          </p:cNvPr>
          <p:cNvSpPr/>
          <p:nvPr userDrawn="1"/>
        </p:nvSpPr>
        <p:spPr>
          <a:xfrm>
            <a:off x="0" y="0"/>
            <a:ext cx="111760" cy="6858000"/>
          </a:xfrm>
          <a:prstGeom prst="rect">
            <a:avLst/>
          </a:pr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22" name="Straight Connector 21">
            <a:extLst>
              <a:ext uri="{FF2B5EF4-FFF2-40B4-BE49-F238E27FC236}">
                <a16:creationId xmlns:a16="http://schemas.microsoft.com/office/drawing/2014/main" id="{9C79CD8C-2338-8142-A026-8595CBCF84B3}"/>
              </a:ext>
            </a:extLst>
          </p:cNvPr>
          <p:cNvCxnSpPr>
            <a:cxnSpLocks/>
          </p:cNvCxnSpPr>
          <p:nvPr userDrawn="1"/>
        </p:nvCxnSpPr>
        <p:spPr>
          <a:xfrm>
            <a:off x="173812" y="0"/>
            <a:ext cx="0" cy="6858000"/>
          </a:xfrm>
          <a:prstGeom prst="line">
            <a:avLst/>
          </a:prstGeom>
          <a:ln>
            <a:solidFill>
              <a:srgbClr val="8ED6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9600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S Central 2">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F14DCA7F-477F-EC49-BD8F-C3B6AE99007E}"/>
              </a:ext>
            </a:extLst>
          </p:cNvPr>
          <p:cNvSpPr/>
          <p:nvPr userDrawn="1"/>
        </p:nvSpPr>
        <p:spPr>
          <a:xfrm>
            <a:off x="0" y="0"/>
            <a:ext cx="3429000" cy="6858000"/>
          </a:xfrm>
          <a:custGeom>
            <a:avLst/>
            <a:gdLst>
              <a:gd name="connsiteX0" fmla="*/ 0 w 3429000"/>
              <a:gd name="connsiteY0" fmla="*/ 0 h 6858000"/>
              <a:gd name="connsiteX1" fmla="*/ 3429000 w 3429000"/>
              <a:gd name="connsiteY1" fmla="*/ 3429000 h 6858000"/>
              <a:gd name="connsiteX2" fmla="*/ 0 w 3429000"/>
              <a:gd name="connsiteY2" fmla="*/ 6858000 h 6858000"/>
            </a:gdLst>
            <a:ahLst/>
            <a:cxnLst>
              <a:cxn ang="0">
                <a:pos x="connsiteX0" y="connsiteY0"/>
              </a:cxn>
              <a:cxn ang="0">
                <a:pos x="connsiteX1" y="connsiteY1"/>
              </a:cxn>
              <a:cxn ang="0">
                <a:pos x="connsiteX2" y="connsiteY2"/>
              </a:cxn>
            </a:cxnLst>
            <a:rect l="l" t="t" r="r" b="b"/>
            <a:pathLst>
              <a:path w="3429000" h="6858000">
                <a:moveTo>
                  <a:pt x="0" y="0"/>
                </a:moveTo>
                <a:cubicBezTo>
                  <a:pt x="1893784" y="0"/>
                  <a:pt x="3429000" y="1535216"/>
                  <a:pt x="3429000" y="3429000"/>
                </a:cubicBezTo>
                <a:cubicBezTo>
                  <a:pt x="3429000" y="5322784"/>
                  <a:pt x="1893784" y="6858000"/>
                  <a:pt x="0" y="6858000"/>
                </a:cubicBezTo>
                <a:close/>
              </a:path>
            </a:pathLst>
          </a:cu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solidFill>
                <a:srgbClr val="323133"/>
              </a:solidFill>
            </a:endParaRPr>
          </a:p>
        </p:txBody>
      </p:sp>
      <p:sp>
        <p:nvSpPr>
          <p:cNvPr id="26" name="Picture Placeholder 25">
            <a:extLst>
              <a:ext uri="{FF2B5EF4-FFF2-40B4-BE49-F238E27FC236}">
                <a16:creationId xmlns:a16="http://schemas.microsoft.com/office/drawing/2014/main" id="{374A81D5-DE12-D748-BFFA-4C4967A5BF1D}"/>
              </a:ext>
            </a:extLst>
          </p:cNvPr>
          <p:cNvSpPr>
            <a:spLocks noGrp="1"/>
          </p:cNvSpPr>
          <p:nvPr>
            <p:ph type="pic" sz="quarter" idx="10"/>
          </p:nvPr>
        </p:nvSpPr>
        <p:spPr>
          <a:xfrm>
            <a:off x="0" y="441325"/>
            <a:ext cx="2987675" cy="5975350"/>
          </a:xfrm>
          <a:custGeom>
            <a:avLst/>
            <a:gdLst>
              <a:gd name="connsiteX0" fmla="*/ 0 w 2546350"/>
              <a:gd name="connsiteY0" fmla="*/ 0 h 5092700"/>
              <a:gd name="connsiteX1" fmla="*/ 2546350 w 2546350"/>
              <a:gd name="connsiteY1" fmla="*/ 2546350 h 5092700"/>
              <a:gd name="connsiteX2" fmla="*/ 0 w 2546350"/>
              <a:gd name="connsiteY2" fmla="*/ 5092700 h 5092700"/>
            </a:gdLst>
            <a:ahLst/>
            <a:cxnLst>
              <a:cxn ang="0">
                <a:pos x="connsiteX0" y="connsiteY0"/>
              </a:cxn>
              <a:cxn ang="0">
                <a:pos x="connsiteX1" y="connsiteY1"/>
              </a:cxn>
              <a:cxn ang="0">
                <a:pos x="connsiteX2" y="connsiteY2"/>
              </a:cxn>
            </a:cxnLst>
            <a:rect l="l" t="t" r="r" b="b"/>
            <a:pathLst>
              <a:path w="2546350" h="5092700">
                <a:moveTo>
                  <a:pt x="0" y="0"/>
                </a:moveTo>
                <a:cubicBezTo>
                  <a:pt x="1406310" y="0"/>
                  <a:pt x="2546350" y="1140040"/>
                  <a:pt x="2546350" y="2546350"/>
                </a:cubicBezTo>
                <a:cubicBezTo>
                  <a:pt x="2546350" y="3952660"/>
                  <a:pt x="1406310" y="5092700"/>
                  <a:pt x="0" y="5092700"/>
                </a:cubicBezTo>
                <a:close/>
              </a:path>
            </a:pathLst>
          </a:custGeom>
        </p:spPr>
        <p:txBody>
          <a:bodyPr wrap="square">
            <a:noAutofit/>
          </a:bodyPr>
          <a:lstStyle>
            <a:lvl1pPr algn="ctr">
              <a:defRPr>
                <a:solidFill>
                  <a:srgbClr val="323133"/>
                </a:solidFill>
              </a:defRPr>
            </a:lvl1pPr>
          </a:lstStyle>
          <a:p>
            <a:endParaRPr lang="en-IS" dirty="0"/>
          </a:p>
        </p:txBody>
      </p:sp>
      <p:sp>
        <p:nvSpPr>
          <p:cNvPr id="29" name="Title Placeholder 12">
            <a:extLst>
              <a:ext uri="{FF2B5EF4-FFF2-40B4-BE49-F238E27FC236}">
                <a16:creationId xmlns:a16="http://schemas.microsoft.com/office/drawing/2014/main" id="{8ED9D5E6-8ADF-D843-853F-B53C0B530108}"/>
              </a:ext>
            </a:extLst>
          </p:cNvPr>
          <p:cNvSpPr>
            <a:spLocks noGrp="1"/>
          </p:cNvSpPr>
          <p:nvPr>
            <p:ph type="title" hasCustomPrompt="1"/>
          </p:nvPr>
        </p:nvSpPr>
        <p:spPr>
          <a:xfrm>
            <a:off x="2844800" y="488601"/>
            <a:ext cx="9006909"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dirty="0"/>
              <a:t>Insert slide title</a:t>
            </a:r>
            <a:endParaRPr lang="en-IS" dirty="0"/>
          </a:p>
        </p:txBody>
      </p:sp>
      <p:sp>
        <p:nvSpPr>
          <p:cNvPr id="30" name="Text Placeholder 8">
            <a:extLst>
              <a:ext uri="{FF2B5EF4-FFF2-40B4-BE49-F238E27FC236}">
                <a16:creationId xmlns:a16="http://schemas.microsoft.com/office/drawing/2014/main" id="{714C39F3-198E-6B4B-933E-3539119F38D5}"/>
              </a:ext>
            </a:extLst>
          </p:cNvPr>
          <p:cNvSpPr>
            <a:spLocks noGrp="1"/>
          </p:cNvSpPr>
          <p:nvPr>
            <p:ph type="body" sz="quarter" idx="11"/>
          </p:nvPr>
        </p:nvSpPr>
        <p:spPr>
          <a:xfrm>
            <a:off x="3886200" y="1352550"/>
            <a:ext cx="7938370"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pic>
        <p:nvPicPr>
          <p:cNvPr id="7" name="Graphic 6">
            <a:extLst>
              <a:ext uri="{FF2B5EF4-FFF2-40B4-BE49-F238E27FC236}">
                <a16:creationId xmlns:a16="http://schemas.microsoft.com/office/drawing/2014/main" id="{43DBE5FD-79C5-FF75-FED6-59BD4F26736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19" cy="214446"/>
          </a:xfrm>
          <a:prstGeom prst="rect">
            <a:avLst/>
          </a:prstGeom>
        </p:spPr>
      </p:pic>
    </p:spTree>
    <p:extLst>
      <p:ext uri="{BB962C8B-B14F-4D97-AF65-F5344CB8AC3E}">
        <p14:creationId xmlns:p14="http://schemas.microsoft.com/office/powerpoint/2010/main" val="3066837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peaker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CF5B02-A261-4D59-EE5B-0CA9B788C82C}"/>
              </a:ext>
            </a:extLst>
          </p:cNvPr>
          <p:cNvPicPr>
            <a:picLocks noChangeAspect="1"/>
          </p:cNvPicPr>
          <p:nvPr userDrawn="1"/>
        </p:nvPicPr>
        <p:blipFill>
          <a:blip r:embed="rId2"/>
          <a:srcRect/>
          <a:stretch/>
        </p:blipFill>
        <p:spPr>
          <a:xfrm>
            <a:off x="8810" y="1785"/>
            <a:ext cx="12174378" cy="6854429"/>
          </a:xfrm>
          <a:prstGeom prst="rect">
            <a:avLst/>
          </a:prstGeom>
        </p:spPr>
      </p:pic>
      <p:sp>
        <p:nvSpPr>
          <p:cNvPr id="8" name="TextBox 7">
            <a:extLst>
              <a:ext uri="{FF2B5EF4-FFF2-40B4-BE49-F238E27FC236}">
                <a16:creationId xmlns:a16="http://schemas.microsoft.com/office/drawing/2014/main" id="{7965F63E-1359-545C-8F7D-BD9734045E2B}"/>
              </a:ext>
            </a:extLst>
          </p:cNvPr>
          <p:cNvSpPr txBox="1"/>
          <p:nvPr userDrawn="1"/>
        </p:nvSpPr>
        <p:spPr>
          <a:xfrm>
            <a:off x="6838122" y="2721114"/>
            <a:ext cx="4512365" cy="707886"/>
          </a:xfrm>
          <a:prstGeom prst="rect">
            <a:avLst/>
          </a:prstGeom>
          <a:noFill/>
        </p:spPr>
        <p:txBody>
          <a:bodyPr wrap="square" rtlCol="0">
            <a:spAutoFit/>
          </a:bodyPr>
          <a:lstStyle/>
          <a:p>
            <a:pPr algn="ctr"/>
            <a:r>
              <a:rPr lang="en-IS" sz="4000" b="1" dirty="0">
                <a:solidFill>
                  <a:schemeClr val="bg1"/>
                </a:solidFill>
                <a:latin typeface="Segoe UI" panose="020B0502040204020203" pitchFamily="34" charset="0"/>
                <a:cs typeface="Segoe UI" panose="020B0502040204020203" pitchFamily="34" charset="0"/>
              </a:rPr>
              <a:t>Session title</a:t>
            </a:r>
          </a:p>
        </p:txBody>
      </p:sp>
      <p:sp>
        <p:nvSpPr>
          <p:cNvPr id="9" name="TextBox 8">
            <a:extLst>
              <a:ext uri="{FF2B5EF4-FFF2-40B4-BE49-F238E27FC236}">
                <a16:creationId xmlns:a16="http://schemas.microsoft.com/office/drawing/2014/main" id="{71B1A35C-0409-C8F5-BE7D-62394360C83D}"/>
              </a:ext>
            </a:extLst>
          </p:cNvPr>
          <p:cNvSpPr txBox="1"/>
          <p:nvPr userDrawn="1"/>
        </p:nvSpPr>
        <p:spPr>
          <a:xfrm>
            <a:off x="6838122" y="3409122"/>
            <a:ext cx="4512365" cy="461665"/>
          </a:xfrm>
          <a:prstGeom prst="rect">
            <a:avLst/>
          </a:prstGeom>
          <a:noFill/>
        </p:spPr>
        <p:txBody>
          <a:bodyPr wrap="square" rtlCol="0">
            <a:spAutoFit/>
          </a:bodyPr>
          <a:lstStyle/>
          <a:p>
            <a:pPr algn="ctr"/>
            <a:r>
              <a:rPr lang="en-IS" sz="2400" dirty="0">
                <a:solidFill>
                  <a:srgbClr val="29B4A9"/>
                </a:solidFill>
                <a:latin typeface="Segoe UI" panose="020B0502040204020203" pitchFamily="34" charset="0"/>
                <a:cs typeface="Segoe UI" panose="020B0502040204020203" pitchFamily="34" charset="0"/>
              </a:rPr>
              <a:t>Session subtitle</a:t>
            </a:r>
          </a:p>
        </p:txBody>
      </p:sp>
      <p:sp>
        <p:nvSpPr>
          <p:cNvPr id="10" name="TextBox 9">
            <a:extLst>
              <a:ext uri="{FF2B5EF4-FFF2-40B4-BE49-F238E27FC236}">
                <a16:creationId xmlns:a16="http://schemas.microsoft.com/office/drawing/2014/main" id="{BDA46079-5AC6-BD2B-7171-83F62C7F4635}"/>
              </a:ext>
            </a:extLst>
          </p:cNvPr>
          <p:cNvSpPr txBox="1"/>
          <p:nvPr userDrawn="1"/>
        </p:nvSpPr>
        <p:spPr>
          <a:xfrm>
            <a:off x="6758610" y="4558795"/>
            <a:ext cx="4512365" cy="461665"/>
          </a:xfrm>
          <a:prstGeom prst="rect">
            <a:avLst/>
          </a:prstGeom>
          <a:noFill/>
        </p:spPr>
        <p:txBody>
          <a:bodyPr wrap="square" rtlCol="0">
            <a:spAutoFit/>
          </a:bodyPr>
          <a:lstStyle/>
          <a:p>
            <a:pPr algn="ctr"/>
            <a:r>
              <a:rPr lang="en-IS" sz="2400" b="1" dirty="0">
                <a:solidFill>
                  <a:schemeClr val="bg1"/>
                </a:solidFill>
                <a:latin typeface="Segoe UI Semibold" panose="020B0502040204020203" pitchFamily="34" charset="0"/>
                <a:cs typeface="Segoe UI Semibold" panose="020B0502040204020203" pitchFamily="34" charset="0"/>
              </a:rPr>
              <a:t>Speaker name</a:t>
            </a:r>
          </a:p>
        </p:txBody>
      </p:sp>
      <p:sp>
        <p:nvSpPr>
          <p:cNvPr id="11" name="TextBox 10">
            <a:extLst>
              <a:ext uri="{FF2B5EF4-FFF2-40B4-BE49-F238E27FC236}">
                <a16:creationId xmlns:a16="http://schemas.microsoft.com/office/drawing/2014/main" id="{52BD3D7B-7B84-2FB6-0652-532A1676BAE3}"/>
              </a:ext>
            </a:extLst>
          </p:cNvPr>
          <p:cNvSpPr txBox="1"/>
          <p:nvPr userDrawn="1"/>
        </p:nvSpPr>
        <p:spPr>
          <a:xfrm>
            <a:off x="6758609" y="5020460"/>
            <a:ext cx="4512365" cy="461665"/>
          </a:xfrm>
          <a:prstGeom prst="rect">
            <a:avLst/>
          </a:prstGeom>
          <a:noFill/>
        </p:spPr>
        <p:txBody>
          <a:bodyPr wrap="square" rtlCol="0">
            <a:spAutoFit/>
          </a:bodyPr>
          <a:lstStyle/>
          <a:p>
            <a:pPr algn="ctr"/>
            <a:r>
              <a:rPr lang="en-IS" sz="2400" dirty="0">
                <a:solidFill>
                  <a:srgbClr val="29B4A9"/>
                </a:solidFill>
                <a:latin typeface="Segoe UI" panose="020B0502040204020203" pitchFamily="34" charset="0"/>
                <a:cs typeface="Segoe UI" panose="020B0502040204020203" pitchFamily="34" charset="0"/>
              </a:rPr>
              <a:t>Job title</a:t>
            </a:r>
          </a:p>
        </p:txBody>
      </p:sp>
    </p:spTree>
    <p:extLst>
      <p:ext uri="{BB962C8B-B14F-4D97-AF65-F5344CB8AC3E}">
        <p14:creationId xmlns:p14="http://schemas.microsoft.com/office/powerpoint/2010/main" val="16241739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S Central 3">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DDC50F77-C5B2-FC4E-B53E-FBF4BB05BD65}"/>
              </a:ext>
            </a:extLst>
          </p:cNvPr>
          <p:cNvSpPr>
            <a:spLocks noGrp="1"/>
          </p:cNvSpPr>
          <p:nvPr>
            <p:ph type="pic" sz="quarter" idx="11" hasCustomPrompt="1"/>
          </p:nvPr>
        </p:nvSpPr>
        <p:spPr>
          <a:xfrm>
            <a:off x="111760" y="0"/>
            <a:ext cx="4762640" cy="6858000"/>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dirty="0"/>
              <a:t>Insert picture</a:t>
            </a:r>
          </a:p>
        </p:txBody>
      </p:sp>
      <p:sp>
        <p:nvSpPr>
          <p:cNvPr id="20" name="Title Placeholder 12">
            <a:extLst>
              <a:ext uri="{FF2B5EF4-FFF2-40B4-BE49-F238E27FC236}">
                <a16:creationId xmlns:a16="http://schemas.microsoft.com/office/drawing/2014/main" id="{A6214D5F-693C-514C-8CF4-BEB12DD3AEC8}"/>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dirty="0"/>
              <a:t>Insert slide title</a:t>
            </a:r>
            <a:endParaRPr lang="en-IS" dirty="0"/>
          </a:p>
        </p:txBody>
      </p:sp>
      <p:sp>
        <p:nvSpPr>
          <p:cNvPr id="24" name="Text Placeholder 8">
            <a:extLst>
              <a:ext uri="{FF2B5EF4-FFF2-40B4-BE49-F238E27FC236}">
                <a16:creationId xmlns:a16="http://schemas.microsoft.com/office/drawing/2014/main" id="{2890AF6C-696E-D043-AD31-40A9110E8A18}"/>
              </a:ext>
            </a:extLst>
          </p:cNvPr>
          <p:cNvSpPr>
            <a:spLocks noGrp="1"/>
          </p:cNvSpPr>
          <p:nvPr>
            <p:ph type="body" sz="quarter" idx="10"/>
          </p:nvPr>
        </p:nvSpPr>
        <p:spPr>
          <a:xfrm>
            <a:off x="5213445" y="1352550"/>
            <a:ext cx="6638262"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25" name="Rectangle 24">
            <a:extLst>
              <a:ext uri="{FF2B5EF4-FFF2-40B4-BE49-F238E27FC236}">
                <a16:creationId xmlns:a16="http://schemas.microsoft.com/office/drawing/2014/main" id="{281A9397-DEB3-D749-865A-556A86E66776}"/>
              </a:ext>
            </a:extLst>
          </p:cNvPr>
          <p:cNvSpPr/>
          <p:nvPr userDrawn="1"/>
        </p:nvSpPr>
        <p:spPr>
          <a:xfrm>
            <a:off x="0" y="0"/>
            <a:ext cx="111760" cy="6858000"/>
          </a:xfrm>
          <a:prstGeom prst="rect">
            <a:avLst/>
          </a:pr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7" name="Graphic 6">
            <a:extLst>
              <a:ext uri="{FF2B5EF4-FFF2-40B4-BE49-F238E27FC236}">
                <a16:creationId xmlns:a16="http://schemas.microsoft.com/office/drawing/2014/main" id="{48C9E10E-7FC2-7904-432A-C9DB2B5CB4E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19" cy="214446"/>
          </a:xfrm>
          <a:prstGeom prst="rect">
            <a:avLst/>
          </a:prstGeom>
        </p:spPr>
      </p:pic>
    </p:spTree>
    <p:extLst>
      <p:ext uri="{BB962C8B-B14F-4D97-AF65-F5344CB8AC3E}">
        <p14:creationId xmlns:p14="http://schemas.microsoft.com/office/powerpoint/2010/main" val="21167640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S Central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82AF3E-986C-FB4E-81F7-E29E877A7736}"/>
              </a:ext>
            </a:extLst>
          </p:cNvPr>
          <p:cNvSpPr>
            <a:spLocks noGrp="1"/>
          </p:cNvSpPr>
          <p:nvPr>
            <p:ph type="pic" sz="quarter" idx="11" hasCustomPrompt="1"/>
          </p:nvPr>
        </p:nvSpPr>
        <p:spPr>
          <a:xfrm>
            <a:off x="7609114" y="544289"/>
            <a:ext cx="4582886" cy="5769423"/>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dirty="0"/>
              <a:t>Insert picture</a:t>
            </a:r>
          </a:p>
        </p:txBody>
      </p:sp>
      <p:sp>
        <p:nvSpPr>
          <p:cNvPr id="6" name="Text Placeholder 8">
            <a:extLst>
              <a:ext uri="{FF2B5EF4-FFF2-40B4-BE49-F238E27FC236}">
                <a16:creationId xmlns:a16="http://schemas.microsoft.com/office/drawing/2014/main" id="{922FECE6-2948-0E42-889E-AB3276D7C136}"/>
              </a:ext>
            </a:extLst>
          </p:cNvPr>
          <p:cNvSpPr>
            <a:spLocks noGrp="1"/>
          </p:cNvSpPr>
          <p:nvPr>
            <p:ph type="body" sz="quarter" idx="10"/>
          </p:nvPr>
        </p:nvSpPr>
        <p:spPr>
          <a:xfrm>
            <a:off x="340290" y="1352550"/>
            <a:ext cx="6816054" cy="4961162"/>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7" name="Title Placeholder 12">
            <a:extLst>
              <a:ext uri="{FF2B5EF4-FFF2-40B4-BE49-F238E27FC236}">
                <a16:creationId xmlns:a16="http://schemas.microsoft.com/office/drawing/2014/main" id="{6C5E7629-C9F0-B04B-98AB-B647A4074F63}"/>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dirty="0"/>
              <a:t>Insert slide title</a:t>
            </a:r>
            <a:endParaRPr lang="en-IS" dirty="0"/>
          </a:p>
        </p:txBody>
      </p:sp>
      <p:sp>
        <p:nvSpPr>
          <p:cNvPr id="14" name="Rectangle 13">
            <a:extLst>
              <a:ext uri="{FF2B5EF4-FFF2-40B4-BE49-F238E27FC236}">
                <a16:creationId xmlns:a16="http://schemas.microsoft.com/office/drawing/2014/main" id="{65DD32FD-66BF-7E44-B1A7-D341AC08E35A}"/>
              </a:ext>
            </a:extLst>
          </p:cNvPr>
          <p:cNvSpPr/>
          <p:nvPr userDrawn="1"/>
        </p:nvSpPr>
        <p:spPr>
          <a:xfrm>
            <a:off x="0" y="0"/>
            <a:ext cx="111760" cy="6858000"/>
          </a:xfrm>
          <a:prstGeom prst="rect">
            <a:avLst/>
          </a:pr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15" name="Straight Connector 14">
            <a:extLst>
              <a:ext uri="{FF2B5EF4-FFF2-40B4-BE49-F238E27FC236}">
                <a16:creationId xmlns:a16="http://schemas.microsoft.com/office/drawing/2014/main" id="{91D85F05-6996-704B-9AEC-863B0CCCFC23}"/>
              </a:ext>
            </a:extLst>
          </p:cNvPr>
          <p:cNvCxnSpPr>
            <a:cxnSpLocks/>
          </p:cNvCxnSpPr>
          <p:nvPr userDrawn="1"/>
        </p:nvCxnSpPr>
        <p:spPr>
          <a:xfrm>
            <a:off x="173812" y="0"/>
            <a:ext cx="0" cy="6858000"/>
          </a:xfrm>
          <a:prstGeom prst="line">
            <a:avLst/>
          </a:prstGeom>
          <a:ln>
            <a:solidFill>
              <a:srgbClr val="8ED6E7"/>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1BF65061-E009-2280-21BA-6A751A6CBF0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19" cy="214446"/>
          </a:xfrm>
          <a:prstGeom prst="rect">
            <a:avLst/>
          </a:prstGeom>
        </p:spPr>
      </p:pic>
    </p:spTree>
    <p:extLst>
      <p:ext uri="{BB962C8B-B14F-4D97-AF65-F5344CB8AC3E}">
        <p14:creationId xmlns:p14="http://schemas.microsoft.com/office/powerpoint/2010/main" val="32768496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S Central empt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BF65061-E009-2280-21BA-6A751A6CBF0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19" cy="214446"/>
          </a:xfrm>
          <a:prstGeom prst="rect">
            <a:avLst/>
          </a:prstGeom>
        </p:spPr>
      </p:pic>
    </p:spTree>
    <p:extLst>
      <p:ext uri="{BB962C8B-B14F-4D97-AF65-F5344CB8AC3E}">
        <p14:creationId xmlns:p14="http://schemas.microsoft.com/office/powerpoint/2010/main" val="42841330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S First 1">
    <p:spTree>
      <p:nvGrpSpPr>
        <p:cNvPr id="1" name=""/>
        <p:cNvGrpSpPr/>
        <p:nvPr/>
      </p:nvGrpSpPr>
      <p:grpSpPr>
        <a:xfrm>
          <a:off x="0" y="0"/>
          <a:ext cx="0" cy="0"/>
          <a:chOff x="0" y="0"/>
          <a:chExt cx="0" cy="0"/>
        </a:xfrm>
      </p:grpSpPr>
      <p:sp>
        <p:nvSpPr>
          <p:cNvPr id="14" name="Title Placeholder 12">
            <a:extLst>
              <a:ext uri="{FF2B5EF4-FFF2-40B4-BE49-F238E27FC236}">
                <a16:creationId xmlns:a16="http://schemas.microsoft.com/office/drawing/2014/main" id="{64D9D044-A701-E940-B90A-79FBC444A3ED}"/>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dirty="0"/>
              <a:t>Insert slide title</a:t>
            </a:r>
            <a:endParaRPr lang="en-IS" dirty="0"/>
          </a:p>
        </p:txBody>
      </p:sp>
      <p:sp>
        <p:nvSpPr>
          <p:cNvPr id="15" name="Text Placeholder 8">
            <a:extLst>
              <a:ext uri="{FF2B5EF4-FFF2-40B4-BE49-F238E27FC236}">
                <a16:creationId xmlns:a16="http://schemas.microsoft.com/office/drawing/2014/main" id="{C0CDAA8F-28BF-F74E-A05E-EF59E623D7E4}"/>
              </a:ext>
            </a:extLst>
          </p:cNvPr>
          <p:cNvSpPr>
            <a:spLocks noGrp="1"/>
          </p:cNvSpPr>
          <p:nvPr>
            <p:ph type="body" sz="quarter" idx="10"/>
          </p:nvPr>
        </p:nvSpPr>
        <p:spPr>
          <a:xfrm>
            <a:off x="340291" y="1352550"/>
            <a:ext cx="11484279"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21" name="Rectangle 20">
            <a:extLst>
              <a:ext uri="{FF2B5EF4-FFF2-40B4-BE49-F238E27FC236}">
                <a16:creationId xmlns:a16="http://schemas.microsoft.com/office/drawing/2014/main" id="{4A7B48C0-1F88-F749-8540-C0F6142DFADA}"/>
              </a:ext>
            </a:extLst>
          </p:cNvPr>
          <p:cNvSpPr/>
          <p:nvPr userDrawn="1"/>
        </p:nvSpPr>
        <p:spPr>
          <a:xfrm>
            <a:off x="0" y="0"/>
            <a:ext cx="111760" cy="6858000"/>
          </a:xfrm>
          <a:prstGeom prst="rect">
            <a:avLst/>
          </a:pr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22" name="Straight Connector 21">
            <a:extLst>
              <a:ext uri="{FF2B5EF4-FFF2-40B4-BE49-F238E27FC236}">
                <a16:creationId xmlns:a16="http://schemas.microsoft.com/office/drawing/2014/main" id="{9C79CD8C-2338-8142-A026-8595CBCF84B3}"/>
              </a:ext>
            </a:extLst>
          </p:cNvPr>
          <p:cNvCxnSpPr>
            <a:cxnSpLocks/>
          </p:cNvCxnSpPr>
          <p:nvPr userDrawn="1"/>
        </p:nvCxnSpPr>
        <p:spPr>
          <a:xfrm>
            <a:off x="173812" y="0"/>
            <a:ext cx="0" cy="6858000"/>
          </a:xfrm>
          <a:prstGeom prst="line">
            <a:avLst/>
          </a:prstGeom>
          <a:ln>
            <a:solidFill>
              <a:srgbClr val="F4848C"/>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4698900C-4195-4648-91BE-3BFC7C54BA3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3" y="182051"/>
            <a:ext cx="935996" cy="214678"/>
          </a:xfrm>
          <a:prstGeom prst="rect">
            <a:avLst/>
          </a:prstGeom>
        </p:spPr>
      </p:pic>
    </p:spTree>
    <p:extLst>
      <p:ext uri="{BB962C8B-B14F-4D97-AF65-F5344CB8AC3E}">
        <p14:creationId xmlns:p14="http://schemas.microsoft.com/office/powerpoint/2010/main" val="37073814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S First 2">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F14DCA7F-477F-EC49-BD8F-C3B6AE99007E}"/>
              </a:ext>
            </a:extLst>
          </p:cNvPr>
          <p:cNvSpPr/>
          <p:nvPr userDrawn="1"/>
        </p:nvSpPr>
        <p:spPr>
          <a:xfrm>
            <a:off x="0" y="0"/>
            <a:ext cx="3429000" cy="6858000"/>
          </a:xfrm>
          <a:custGeom>
            <a:avLst/>
            <a:gdLst>
              <a:gd name="connsiteX0" fmla="*/ 0 w 3429000"/>
              <a:gd name="connsiteY0" fmla="*/ 0 h 6858000"/>
              <a:gd name="connsiteX1" fmla="*/ 3429000 w 3429000"/>
              <a:gd name="connsiteY1" fmla="*/ 3429000 h 6858000"/>
              <a:gd name="connsiteX2" fmla="*/ 0 w 3429000"/>
              <a:gd name="connsiteY2" fmla="*/ 6858000 h 6858000"/>
            </a:gdLst>
            <a:ahLst/>
            <a:cxnLst>
              <a:cxn ang="0">
                <a:pos x="connsiteX0" y="connsiteY0"/>
              </a:cxn>
              <a:cxn ang="0">
                <a:pos x="connsiteX1" y="connsiteY1"/>
              </a:cxn>
              <a:cxn ang="0">
                <a:pos x="connsiteX2" y="connsiteY2"/>
              </a:cxn>
            </a:cxnLst>
            <a:rect l="l" t="t" r="r" b="b"/>
            <a:pathLst>
              <a:path w="3429000" h="6858000">
                <a:moveTo>
                  <a:pt x="0" y="0"/>
                </a:moveTo>
                <a:cubicBezTo>
                  <a:pt x="1893784" y="0"/>
                  <a:pt x="3429000" y="1535216"/>
                  <a:pt x="3429000" y="3429000"/>
                </a:cubicBezTo>
                <a:cubicBezTo>
                  <a:pt x="3429000" y="5322784"/>
                  <a:pt x="1893784" y="6858000"/>
                  <a:pt x="0" y="6858000"/>
                </a:cubicBezTo>
                <a:close/>
              </a:path>
            </a:pathLst>
          </a:cu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26" name="Picture Placeholder 25">
            <a:extLst>
              <a:ext uri="{FF2B5EF4-FFF2-40B4-BE49-F238E27FC236}">
                <a16:creationId xmlns:a16="http://schemas.microsoft.com/office/drawing/2014/main" id="{374A81D5-DE12-D748-BFFA-4C4967A5BF1D}"/>
              </a:ext>
            </a:extLst>
          </p:cNvPr>
          <p:cNvSpPr>
            <a:spLocks noGrp="1"/>
          </p:cNvSpPr>
          <p:nvPr>
            <p:ph type="pic" sz="quarter" idx="10"/>
          </p:nvPr>
        </p:nvSpPr>
        <p:spPr>
          <a:xfrm>
            <a:off x="0" y="441325"/>
            <a:ext cx="2987675" cy="5975350"/>
          </a:xfrm>
          <a:custGeom>
            <a:avLst/>
            <a:gdLst>
              <a:gd name="connsiteX0" fmla="*/ 0 w 2546350"/>
              <a:gd name="connsiteY0" fmla="*/ 0 h 5092700"/>
              <a:gd name="connsiteX1" fmla="*/ 2546350 w 2546350"/>
              <a:gd name="connsiteY1" fmla="*/ 2546350 h 5092700"/>
              <a:gd name="connsiteX2" fmla="*/ 0 w 2546350"/>
              <a:gd name="connsiteY2" fmla="*/ 5092700 h 5092700"/>
            </a:gdLst>
            <a:ahLst/>
            <a:cxnLst>
              <a:cxn ang="0">
                <a:pos x="connsiteX0" y="connsiteY0"/>
              </a:cxn>
              <a:cxn ang="0">
                <a:pos x="connsiteX1" y="connsiteY1"/>
              </a:cxn>
              <a:cxn ang="0">
                <a:pos x="connsiteX2" y="connsiteY2"/>
              </a:cxn>
            </a:cxnLst>
            <a:rect l="l" t="t" r="r" b="b"/>
            <a:pathLst>
              <a:path w="2546350" h="5092700">
                <a:moveTo>
                  <a:pt x="0" y="0"/>
                </a:moveTo>
                <a:cubicBezTo>
                  <a:pt x="1406310" y="0"/>
                  <a:pt x="2546350" y="1140040"/>
                  <a:pt x="2546350" y="2546350"/>
                </a:cubicBezTo>
                <a:cubicBezTo>
                  <a:pt x="2546350" y="3952660"/>
                  <a:pt x="1406310" y="5092700"/>
                  <a:pt x="0" y="5092700"/>
                </a:cubicBezTo>
                <a:close/>
              </a:path>
            </a:pathLst>
          </a:custGeom>
        </p:spPr>
        <p:txBody>
          <a:bodyPr wrap="square">
            <a:noAutofit/>
          </a:bodyPr>
          <a:lstStyle>
            <a:lvl1pPr algn="ctr">
              <a:defRPr>
                <a:solidFill>
                  <a:srgbClr val="323133"/>
                </a:solidFill>
              </a:defRPr>
            </a:lvl1pPr>
          </a:lstStyle>
          <a:p>
            <a:endParaRPr lang="en-IS" dirty="0"/>
          </a:p>
        </p:txBody>
      </p:sp>
      <p:sp>
        <p:nvSpPr>
          <p:cNvPr id="29" name="Title Placeholder 12">
            <a:extLst>
              <a:ext uri="{FF2B5EF4-FFF2-40B4-BE49-F238E27FC236}">
                <a16:creationId xmlns:a16="http://schemas.microsoft.com/office/drawing/2014/main" id="{8ED9D5E6-8ADF-D843-853F-B53C0B530108}"/>
              </a:ext>
            </a:extLst>
          </p:cNvPr>
          <p:cNvSpPr>
            <a:spLocks noGrp="1"/>
          </p:cNvSpPr>
          <p:nvPr>
            <p:ph type="title" hasCustomPrompt="1"/>
          </p:nvPr>
        </p:nvSpPr>
        <p:spPr>
          <a:xfrm>
            <a:off x="2844800" y="488601"/>
            <a:ext cx="9006909"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dirty="0"/>
              <a:t>Insert slide title</a:t>
            </a:r>
            <a:endParaRPr lang="en-IS" dirty="0"/>
          </a:p>
        </p:txBody>
      </p:sp>
      <p:sp>
        <p:nvSpPr>
          <p:cNvPr id="30" name="Text Placeholder 8">
            <a:extLst>
              <a:ext uri="{FF2B5EF4-FFF2-40B4-BE49-F238E27FC236}">
                <a16:creationId xmlns:a16="http://schemas.microsoft.com/office/drawing/2014/main" id="{714C39F3-198E-6B4B-933E-3539119F38D5}"/>
              </a:ext>
            </a:extLst>
          </p:cNvPr>
          <p:cNvSpPr>
            <a:spLocks noGrp="1"/>
          </p:cNvSpPr>
          <p:nvPr>
            <p:ph type="body" sz="quarter" idx="11"/>
          </p:nvPr>
        </p:nvSpPr>
        <p:spPr>
          <a:xfrm>
            <a:off x="3886200" y="1352550"/>
            <a:ext cx="7938370"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pic>
        <p:nvPicPr>
          <p:cNvPr id="7" name="Graphic 6">
            <a:extLst>
              <a:ext uri="{FF2B5EF4-FFF2-40B4-BE49-F238E27FC236}">
                <a16:creationId xmlns:a16="http://schemas.microsoft.com/office/drawing/2014/main" id="{4295AFFA-4029-6622-7B89-76E43F0D1EE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3" y="182051"/>
            <a:ext cx="935996" cy="214678"/>
          </a:xfrm>
          <a:prstGeom prst="rect">
            <a:avLst/>
          </a:prstGeom>
        </p:spPr>
      </p:pic>
    </p:spTree>
    <p:extLst>
      <p:ext uri="{BB962C8B-B14F-4D97-AF65-F5344CB8AC3E}">
        <p14:creationId xmlns:p14="http://schemas.microsoft.com/office/powerpoint/2010/main" val="9705770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S First 3">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DDC50F77-C5B2-FC4E-B53E-FBF4BB05BD65}"/>
              </a:ext>
            </a:extLst>
          </p:cNvPr>
          <p:cNvSpPr>
            <a:spLocks noGrp="1"/>
          </p:cNvSpPr>
          <p:nvPr>
            <p:ph type="pic" sz="quarter" idx="11" hasCustomPrompt="1"/>
          </p:nvPr>
        </p:nvSpPr>
        <p:spPr>
          <a:xfrm>
            <a:off x="111760" y="0"/>
            <a:ext cx="4762640" cy="6858000"/>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dirty="0"/>
              <a:t>Insert picture</a:t>
            </a:r>
          </a:p>
        </p:txBody>
      </p:sp>
      <p:sp>
        <p:nvSpPr>
          <p:cNvPr id="20" name="Title Placeholder 12">
            <a:extLst>
              <a:ext uri="{FF2B5EF4-FFF2-40B4-BE49-F238E27FC236}">
                <a16:creationId xmlns:a16="http://schemas.microsoft.com/office/drawing/2014/main" id="{A6214D5F-693C-514C-8CF4-BEB12DD3AEC8}"/>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dirty="0"/>
              <a:t>Insert slide title</a:t>
            </a:r>
            <a:endParaRPr lang="en-IS" dirty="0"/>
          </a:p>
        </p:txBody>
      </p:sp>
      <p:sp>
        <p:nvSpPr>
          <p:cNvPr id="24" name="Text Placeholder 8">
            <a:extLst>
              <a:ext uri="{FF2B5EF4-FFF2-40B4-BE49-F238E27FC236}">
                <a16:creationId xmlns:a16="http://schemas.microsoft.com/office/drawing/2014/main" id="{2890AF6C-696E-D043-AD31-40A9110E8A18}"/>
              </a:ext>
            </a:extLst>
          </p:cNvPr>
          <p:cNvSpPr>
            <a:spLocks noGrp="1"/>
          </p:cNvSpPr>
          <p:nvPr>
            <p:ph type="body" sz="quarter" idx="10"/>
          </p:nvPr>
        </p:nvSpPr>
        <p:spPr>
          <a:xfrm>
            <a:off x="5213445" y="1352550"/>
            <a:ext cx="6638262"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25" name="Rectangle 24">
            <a:extLst>
              <a:ext uri="{FF2B5EF4-FFF2-40B4-BE49-F238E27FC236}">
                <a16:creationId xmlns:a16="http://schemas.microsoft.com/office/drawing/2014/main" id="{281A9397-DEB3-D749-865A-556A86E66776}"/>
              </a:ext>
            </a:extLst>
          </p:cNvPr>
          <p:cNvSpPr/>
          <p:nvPr userDrawn="1"/>
        </p:nvSpPr>
        <p:spPr>
          <a:xfrm>
            <a:off x="0" y="0"/>
            <a:ext cx="111760" cy="6858000"/>
          </a:xfrm>
          <a:prstGeom prst="rect">
            <a:avLst/>
          </a:pr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7" name="Graphic 6">
            <a:extLst>
              <a:ext uri="{FF2B5EF4-FFF2-40B4-BE49-F238E27FC236}">
                <a16:creationId xmlns:a16="http://schemas.microsoft.com/office/drawing/2014/main" id="{3BC519D1-59D0-96B2-FA55-6B31FB16D8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3" y="182051"/>
            <a:ext cx="935996" cy="214678"/>
          </a:xfrm>
          <a:prstGeom prst="rect">
            <a:avLst/>
          </a:prstGeom>
        </p:spPr>
      </p:pic>
    </p:spTree>
    <p:extLst>
      <p:ext uri="{BB962C8B-B14F-4D97-AF65-F5344CB8AC3E}">
        <p14:creationId xmlns:p14="http://schemas.microsoft.com/office/powerpoint/2010/main" val="36031196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S First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82AF3E-986C-FB4E-81F7-E29E877A7736}"/>
              </a:ext>
            </a:extLst>
          </p:cNvPr>
          <p:cNvSpPr>
            <a:spLocks noGrp="1"/>
          </p:cNvSpPr>
          <p:nvPr>
            <p:ph type="pic" sz="quarter" idx="11" hasCustomPrompt="1"/>
          </p:nvPr>
        </p:nvSpPr>
        <p:spPr>
          <a:xfrm>
            <a:off x="7609114" y="544289"/>
            <a:ext cx="4582886" cy="5769423"/>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dirty="0"/>
              <a:t>Insert picture</a:t>
            </a:r>
          </a:p>
        </p:txBody>
      </p:sp>
      <p:sp>
        <p:nvSpPr>
          <p:cNvPr id="7" name="Title Placeholder 12">
            <a:extLst>
              <a:ext uri="{FF2B5EF4-FFF2-40B4-BE49-F238E27FC236}">
                <a16:creationId xmlns:a16="http://schemas.microsoft.com/office/drawing/2014/main" id="{6C5E7629-C9F0-B04B-98AB-B647A4074F63}"/>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dirty="0"/>
              <a:t>Insert slide title</a:t>
            </a:r>
            <a:endParaRPr lang="en-IS" dirty="0"/>
          </a:p>
        </p:txBody>
      </p:sp>
      <p:sp>
        <p:nvSpPr>
          <p:cNvPr id="14" name="Rectangle 13">
            <a:extLst>
              <a:ext uri="{FF2B5EF4-FFF2-40B4-BE49-F238E27FC236}">
                <a16:creationId xmlns:a16="http://schemas.microsoft.com/office/drawing/2014/main" id="{65DD32FD-66BF-7E44-B1A7-D341AC08E35A}"/>
              </a:ext>
            </a:extLst>
          </p:cNvPr>
          <p:cNvSpPr/>
          <p:nvPr userDrawn="1"/>
        </p:nvSpPr>
        <p:spPr>
          <a:xfrm>
            <a:off x="0" y="0"/>
            <a:ext cx="111760" cy="6858000"/>
          </a:xfrm>
          <a:prstGeom prst="rect">
            <a:avLst/>
          </a:pr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15" name="Straight Connector 14">
            <a:extLst>
              <a:ext uri="{FF2B5EF4-FFF2-40B4-BE49-F238E27FC236}">
                <a16:creationId xmlns:a16="http://schemas.microsoft.com/office/drawing/2014/main" id="{91D85F05-6996-704B-9AEC-863B0CCCFC23}"/>
              </a:ext>
            </a:extLst>
          </p:cNvPr>
          <p:cNvCxnSpPr>
            <a:cxnSpLocks/>
          </p:cNvCxnSpPr>
          <p:nvPr userDrawn="1"/>
        </p:nvCxnSpPr>
        <p:spPr>
          <a:xfrm>
            <a:off x="173812" y="0"/>
            <a:ext cx="0" cy="6858000"/>
          </a:xfrm>
          <a:prstGeom prst="line">
            <a:avLst/>
          </a:prstGeom>
          <a:ln>
            <a:solidFill>
              <a:srgbClr val="F4848C"/>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EF07EA9E-F3EE-1212-6A8E-1B45F410EDB3}"/>
              </a:ext>
            </a:extLst>
          </p:cNvPr>
          <p:cNvSpPr>
            <a:spLocks noGrp="1"/>
          </p:cNvSpPr>
          <p:nvPr>
            <p:ph type="body" sz="quarter" idx="10"/>
          </p:nvPr>
        </p:nvSpPr>
        <p:spPr>
          <a:xfrm>
            <a:off x="340290" y="1352550"/>
            <a:ext cx="6816054" cy="4961162"/>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pic>
        <p:nvPicPr>
          <p:cNvPr id="8" name="Graphic 7">
            <a:extLst>
              <a:ext uri="{FF2B5EF4-FFF2-40B4-BE49-F238E27FC236}">
                <a16:creationId xmlns:a16="http://schemas.microsoft.com/office/drawing/2014/main" id="{A7965E0A-32FC-2A01-E20B-F6F1022AC4A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3" y="182051"/>
            <a:ext cx="935996" cy="214678"/>
          </a:xfrm>
          <a:prstGeom prst="rect">
            <a:avLst/>
          </a:prstGeom>
        </p:spPr>
      </p:pic>
    </p:spTree>
    <p:extLst>
      <p:ext uri="{BB962C8B-B14F-4D97-AF65-F5344CB8AC3E}">
        <p14:creationId xmlns:p14="http://schemas.microsoft.com/office/powerpoint/2010/main" val="31921993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S First empt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7965E0A-32FC-2A01-E20B-F6F1022AC4A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3" y="182051"/>
            <a:ext cx="935996" cy="214678"/>
          </a:xfrm>
          <a:prstGeom prst="rect">
            <a:avLst/>
          </a:prstGeom>
        </p:spPr>
      </p:pic>
    </p:spTree>
    <p:extLst>
      <p:ext uri="{BB962C8B-B14F-4D97-AF65-F5344CB8AC3E}">
        <p14:creationId xmlns:p14="http://schemas.microsoft.com/office/powerpoint/2010/main" val="11389780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S Express 1">
    <p:spTree>
      <p:nvGrpSpPr>
        <p:cNvPr id="1" name=""/>
        <p:cNvGrpSpPr/>
        <p:nvPr/>
      </p:nvGrpSpPr>
      <p:grpSpPr>
        <a:xfrm>
          <a:off x="0" y="0"/>
          <a:ext cx="0" cy="0"/>
          <a:chOff x="0" y="0"/>
          <a:chExt cx="0" cy="0"/>
        </a:xfrm>
      </p:grpSpPr>
      <p:sp>
        <p:nvSpPr>
          <p:cNvPr id="14" name="Title Placeholder 12">
            <a:extLst>
              <a:ext uri="{FF2B5EF4-FFF2-40B4-BE49-F238E27FC236}">
                <a16:creationId xmlns:a16="http://schemas.microsoft.com/office/drawing/2014/main" id="{64D9D044-A701-E940-B90A-79FBC444A3ED}"/>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dirty="0"/>
              <a:t>Insert slide title</a:t>
            </a:r>
            <a:endParaRPr lang="en-IS" dirty="0"/>
          </a:p>
        </p:txBody>
      </p:sp>
      <p:sp>
        <p:nvSpPr>
          <p:cNvPr id="15" name="Text Placeholder 8">
            <a:extLst>
              <a:ext uri="{FF2B5EF4-FFF2-40B4-BE49-F238E27FC236}">
                <a16:creationId xmlns:a16="http://schemas.microsoft.com/office/drawing/2014/main" id="{C0CDAA8F-28BF-F74E-A05E-EF59E623D7E4}"/>
              </a:ext>
            </a:extLst>
          </p:cNvPr>
          <p:cNvSpPr>
            <a:spLocks noGrp="1"/>
          </p:cNvSpPr>
          <p:nvPr>
            <p:ph type="body" sz="quarter" idx="10"/>
          </p:nvPr>
        </p:nvSpPr>
        <p:spPr>
          <a:xfrm>
            <a:off x="340291" y="1352550"/>
            <a:ext cx="11484279"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21" name="Rectangle 20">
            <a:extLst>
              <a:ext uri="{FF2B5EF4-FFF2-40B4-BE49-F238E27FC236}">
                <a16:creationId xmlns:a16="http://schemas.microsoft.com/office/drawing/2014/main" id="{4A7B48C0-1F88-F749-8540-C0F6142DFADA}"/>
              </a:ext>
            </a:extLst>
          </p:cNvPr>
          <p:cNvSpPr/>
          <p:nvPr userDrawn="1"/>
        </p:nvSpPr>
        <p:spPr>
          <a:xfrm>
            <a:off x="0" y="0"/>
            <a:ext cx="111760" cy="6858000"/>
          </a:xfrm>
          <a:prstGeom prst="rect">
            <a:avLst/>
          </a:pr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22" name="Straight Connector 21">
            <a:extLst>
              <a:ext uri="{FF2B5EF4-FFF2-40B4-BE49-F238E27FC236}">
                <a16:creationId xmlns:a16="http://schemas.microsoft.com/office/drawing/2014/main" id="{9C79CD8C-2338-8142-A026-8595CBCF84B3}"/>
              </a:ext>
            </a:extLst>
          </p:cNvPr>
          <p:cNvCxnSpPr>
            <a:cxnSpLocks/>
          </p:cNvCxnSpPr>
          <p:nvPr userDrawn="1"/>
        </p:nvCxnSpPr>
        <p:spPr>
          <a:xfrm>
            <a:off x="173812" y="0"/>
            <a:ext cx="0" cy="6858000"/>
          </a:xfrm>
          <a:prstGeom prst="line">
            <a:avLst/>
          </a:prstGeom>
          <a:ln>
            <a:solidFill>
              <a:srgbClr val="F2A35E"/>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80D89CA1-3AC3-B24B-B36D-9C10920E98B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3" y="182395"/>
            <a:ext cx="1226876" cy="213990"/>
          </a:xfrm>
          <a:prstGeom prst="rect">
            <a:avLst/>
          </a:prstGeom>
        </p:spPr>
      </p:pic>
    </p:spTree>
    <p:extLst>
      <p:ext uri="{BB962C8B-B14F-4D97-AF65-F5344CB8AC3E}">
        <p14:creationId xmlns:p14="http://schemas.microsoft.com/office/powerpoint/2010/main" val="26759620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S Express 2">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F14DCA7F-477F-EC49-BD8F-C3B6AE99007E}"/>
              </a:ext>
            </a:extLst>
          </p:cNvPr>
          <p:cNvSpPr/>
          <p:nvPr userDrawn="1"/>
        </p:nvSpPr>
        <p:spPr>
          <a:xfrm>
            <a:off x="0" y="0"/>
            <a:ext cx="3429000" cy="6858000"/>
          </a:xfrm>
          <a:custGeom>
            <a:avLst/>
            <a:gdLst>
              <a:gd name="connsiteX0" fmla="*/ 0 w 3429000"/>
              <a:gd name="connsiteY0" fmla="*/ 0 h 6858000"/>
              <a:gd name="connsiteX1" fmla="*/ 3429000 w 3429000"/>
              <a:gd name="connsiteY1" fmla="*/ 3429000 h 6858000"/>
              <a:gd name="connsiteX2" fmla="*/ 0 w 3429000"/>
              <a:gd name="connsiteY2" fmla="*/ 6858000 h 6858000"/>
            </a:gdLst>
            <a:ahLst/>
            <a:cxnLst>
              <a:cxn ang="0">
                <a:pos x="connsiteX0" y="connsiteY0"/>
              </a:cxn>
              <a:cxn ang="0">
                <a:pos x="connsiteX1" y="connsiteY1"/>
              </a:cxn>
              <a:cxn ang="0">
                <a:pos x="connsiteX2" y="connsiteY2"/>
              </a:cxn>
            </a:cxnLst>
            <a:rect l="l" t="t" r="r" b="b"/>
            <a:pathLst>
              <a:path w="3429000" h="6858000">
                <a:moveTo>
                  <a:pt x="0" y="0"/>
                </a:moveTo>
                <a:cubicBezTo>
                  <a:pt x="1893784" y="0"/>
                  <a:pt x="3429000" y="1535216"/>
                  <a:pt x="3429000" y="3429000"/>
                </a:cubicBezTo>
                <a:cubicBezTo>
                  <a:pt x="3429000" y="5322784"/>
                  <a:pt x="1893784" y="6858000"/>
                  <a:pt x="0" y="6858000"/>
                </a:cubicBezTo>
                <a:close/>
              </a:path>
            </a:pathLst>
          </a:cu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26" name="Picture Placeholder 25">
            <a:extLst>
              <a:ext uri="{FF2B5EF4-FFF2-40B4-BE49-F238E27FC236}">
                <a16:creationId xmlns:a16="http://schemas.microsoft.com/office/drawing/2014/main" id="{374A81D5-DE12-D748-BFFA-4C4967A5BF1D}"/>
              </a:ext>
            </a:extLst>
          </p:cNvPr>
          <p:cNvSpPr>
            <a:spLocks noGrp="1"/>
          </p:cNvSpPr>
          <p:nvPr>
            <p:ph type="pic" sz="quarter" idx="10"/>
          </p:nvPr>
        </p:nvSpPr>
        <p:spPr>
          <a:xfrm>
            <a:off x="0" y="441325"/>
            <a:ext cx="2987675" cy="5975350"/>
          </a:xfrm>
          <a:custGeom>
            <a:avLst/>
            <a:gdLst>
              <a:gd name="connsiteX0" fmla="*/ 0 w 2546350"/>
              <a:gd name="connsiteY0" fmla="*/ 0 h 5092700"/>
              <a:gd name="connsiteX1" fmla="*/ 2546350 w 2546350"/>
              <a:gd name="connsiteY1" fmla="*/ 2546350 h 5092700"/>
              <a:gd name="connsiteX2" fmla="*/ 0 w 2546350"/>
              <a:gd name="connsiteY2" fmla="*/ 5092700 h 5092700"/>
            </a:gdLst>
            <a:ahLst/>
            <a:cxnLst>
              <a:cxn ang="0">
                <a:pos x="connsiteX0" y="connsiteY0"/>
              </a:cxn>
              <a:cxn ang="0">
                <a:pos x="connsiteX1" y="connsiteY1"/>
              </a:cxn>
              <a:cxn ang="0">
                <a:pos x="connsiteX2" y="connsiteY2"/>
              </a:cxn>
            </a:cxnLst>
            <a:rect l="l" t="t" r="r" b="b"/>
            <a:pathLst>
              <a:path w="2546350" h="5092700">
                <a:moveTo>
                  <a:pt x="0" y="0"/>
                </a:moveTo>
                <a:cubicBezTo>
                  <a:pt x="1406310" y="0"/>
                  <a:pt x="2546350" y="1140040"/>
                  <a:pt x="2546350" y="2546350"/>
                </a:cubicBezTo>
                <a:cubicBezTo>
                  <a:pt x="2546350" y="3952660"/>
                  <a:pt x="1406310" y="5092700"/>
                  <a:pt x="0" y="5092700"/>
                </a:cubicBezTo>
                <a:close/>
              </a:path>
            </a:pathLst>
          </a:custGeom>
        </p:spPr>
        <p:txBody>
          <a:bodyPr wrap="square">
            <a:noAutofit/>
          </a:bodyPr>
          <a:lstStyle>
            <a:lvl1pPr algn="ctr">
              <a:defRPr>
                <a:solidFill>
                  <a:srgbClr val="323133"/>
                </a:solidFill>
              </a:defRPr>
            </a:lvl1pPr>
          </a:lstStyle>
          <a:p>
            <a:endParaRPr lang="en-IS" dirty="0"/>
          </a:p>
        </p:txBody>
      </p:sp>
      <p:sp>
        <p:nvSpPr>
          <p:cNvPr id="29" name="Title Placeholder 12">
            <a:extLst>
              <a:ext uri="{FF2B5EF4-FFF2-40B4-BE49-F238E27FC236}">
                <a16:creationId xmlns:a16="http://schemas.microsoft.com/office/drawing/2014/main" id="{8ED9D5E6-8ADF-D843-853F-B53C0B530108}"/>
              </a:ext>
            </a:extLst>
          </p:cNvPr>
          <p:cNvSpPr>
            <a:spLocks noGrp="1"/>
          </p:cNvSpPr>
          <p:nvPr>
            <p:ph type="title" hasCustomPrompt="1"/>
          </p:nvPr>
        </p:nvSpPr>
        <p:spPr>
          <a:xfrm>
            <a:off x="2844800" y="488601"/>
            <a:ext cx="9006909"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dirty="0"/>
              <a:t>Insert slide title</a:t>
            </a:r>
            <a:endParaRPr lang="en-IS" dirty="0"/>
          </a:p>
        </p:txBody>
      </p:sp>
      <p:sp>
        <p:nvSpPr>
          <p:cNvPr id="30" name="Text Placeholder 8">
            <a:extLst>
              <a:ext uri="{FF2B5EF4-FFF2-40B4-BE49-F238E27FC236}">
                <a16:creationId xmlns:a16="http://schemas.microsoft.com/office/drawing/2014/main" id="{714C39F3-198E-6B4B-933E-3539119F38D5}"/>
              </a:ext>
            </a:extLst>
          </p:cNvPr>
          <p:cNvSpPr>
            <a:spLocks noGrp="1"/>
          </p:cNvSpPr>
          <p:nvPr>
            <p:ph type="body" sz="quarter" idx="11"/>
          </p:nvPr>
        </p:nvSpPr>
        <p:spPr>
          <a:xfrm>
            <a:off x="3886200" y="1352550"/>
            <a:ext cx="7938370"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pic>
        <p:nvPicPr>
          <p:cNvPr id="7" name="Graphic 6">
            <a:extLst>
              <a:ext uri="{FF2B5EF4-FFF2-40B4-BE49-F238E27FC236}">
                <a16:creationId xmlns:a16="http://schemas.microsoft.com/office/drawing/2014/main" id="{F53D94D2-11F8-0BB7-037B-5EDD8FB429C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3" y="182395"/>
            <a:ext cx="1226876" cy="213990"/>
          </a:xfrm>
          <a:prstGeom prst="rect">
            <a:avLst/>
          </a:prstGeom>
        </p:spPr>
      </p:pic>
    </p:spTree>
    <p:extLst>
      <p:ext uri="{BB962C8B-B14F-4D97-AF65-F5344CB8AC3E}">
        <p14:creationId xmlns:p14="http://schemas.microsoft.com/office/powerpoint/2010/main" val="322122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Chapter slide 1">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4A9DCC3-E8D7-C445-85E9-C6F9EC110461}"/>
              </a:ext>
            </a:extLst>
          </p:cNvPr>
          <p:cNvSpPr/>
          <p:nvPr userDrawn="1"/>
        </p:nvSpPr>
        <p:spPr>
          <a:xfrm rot="8100000">
            <a:off x="3886857" y="1415805"/>
            <a:ext cx="4418286" cy="4418286"/>
          </a:xfrm>
          <a:prstGeom prst="rect">
            <a:avLst/>
          </a:prstGeom>
          <a:gradFill>
            <a:gsLst>
              <a:gs pos="100000">
                <a:srgbClr val="361D5C">
                  <a:alpha val="0"/>
                </a:srgbClr>
              </a:gs>
              <a:gs pos="0">
                <a:srgbClr val="361D5C">
                  <a:alpha val="0"/>
                </a:srgbClr>
              </a:gs>
              <a:gs pos="50000">
                <a:srgbClr val="361D5C">
                  <a:alpha val="50188"/>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27" name="Rectangle 26">
            <a:extLst>
              <a:ext uri="{FF2B5EF4-FFF2-40B4-BE49-F238E27FC236}">
                <a16:creationId xmlns:a16="http://schemas.microsoft.com/office/drawing/2014/main" id="{CC661F3E-648B-5740-9E11-DC433187044F}"/>
              </a:ext>
            </a:extLst>
          </p:cNvPr>
          <p:cNvSpPr/>
          <p:nvPr userDrawn="1"/>
        </p:nvSpPr>
        <p:spPr>
          <a:xfrm rot="13500000">
            <a:off x="1410758" y="1111004"/>
            <a:ext cx="4418286" cy="4418286"/>
          </a:xfrm>
          <a:prstGeom prst="rect">
            <a:avLst/>
          </a:prstGeom>
          <a:gradFill>
            <a:gsLst>
              <a:gs pos="100000">
                <a:srgbClr val="361D5C">
                  <a:alpha val="0"/>
                </a:srgbClr>
              </a:gs>
              <a:gs pos="0">
                <a:srgbClr val="361D5C">
                  <a:alpha val="0"/>
                </a:srgbClr>
              </a:gs>
              <a:gs pos="50000">
                <a:srgbClr val="361D5C">
                  <a:alpha val="49617"/>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28" name="Rectangle 27">
            <a:extLst>
              <a:ext uri="{FF2B5EF4-FFF2-40B4-BE49-F238E27FC236}">
                <a16:creationId xmlns:a16="http://schemas.microsoft.com/office/drawing/2014/main" id="{CCE0B896-631A-C948-B929-910A701FAD6F}"/>
              </a:ext>
            </a:extLst>
          </p:cNvPr>
          <p:cNvSpPr/>
          <p:nvPr userDrawn="1"/>
        </p:nvSpPr>
        <p:spPr>
          <a:xfrm rot="13500000">
            <a:off x="6362956" y="1111004"/>
            <a:ext cx="4418286" cy="4418286"/>
          </a:xfrm>
          <a:prstGeom prst="rect">
            <a:avLst/>
          </a:prstGeom>
          <a:gradFill>
            <a:gsLst>
              <a:gs pos="100000">
                <a:srgbClr val="361D5C">
                  <a:alpha val="0"/>
                </a:srgbClr>
              </a:gs>
              <a:gs pos="0">
                <a:srgbClr val="361D5C">
                  <a:alpha val="0"/>
                </a:srgbClr>
              </a:gs>
              <a:gs pos="50000">
                <a:srgbClr val="361D5C">
                  <a:alpha val="49419"/>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3" name="Text Placeholder 2">
            <a:extLst>
              <a:ext uri="{FF2B5EF4-FFF2-40B4-BE49-F238E27FC236}">
                <a16:creationId xmlns:a16="http://schemas.microsoft.com/office/drawing/2014/main" id="{0C8F0458-666E-B242-AA9B-31C770B5EB48}"/>
              </a:ext>
            </a:extLst>
          </p:cNvPr>
          <p:cNvSpPr>
            <a:spLocks noGrp="1"/>
          </p:cNvSpPr>
          <p:nvPr>
            <p:ph type="body" sz="quarter" idx="10" hasCustomPrompt="1"/>
          </p:nvPr>
        </p:nvSpPr>
        <p:spPr>
          <a:xfrm>
            <a:off x="736601" y="2836191"/>
            <a:ext cx="10718799" cy="1185620"/>
          </a:xfrm>
          <a:prstGeom prst="rect">
            <a:avLst/>
          </a:prstGeom>
        </p:spPr>
        <p:txBody>
          <a:bodyPr anchor="ctr" anchorCtr="0"/>
          <a:lstStyle>
            <a:lvl1pPr marL="0" indent="0" algn="ctr">
              <a:buNone/>
              <a:defRPr sz="4400" b="1">
                <a:solidFill>
                  <a:schemeClr val="bg1"/>
                </a:solidFill>
                <a:latin typeface="Segoe UI" panose="020B0502040204020203" pitchFamily="34" charset="0"/>
                <a:cs typeface="Segoe UI" panose="020B0502040204020203" pitchFamily="34" charset="0"/>
              </a:defRPr>
            </a:lvl1pPr>
          </a:lstStyle>
          <a:p>
            <a:pPr lvl="0"/>
            <a:r>
              <a:rPr lang="en-GB" dirty="0"/>
              <a:t>Insert title</a:t>
            </a:r>
            <a:endParaRPr lang="en-IS" dirty="0"/>
          </a:p>
        </p:txBody>
      </p:sp>
      <p:cxnSp>
        <p:nvCxnSpPr>
          <p:cNvPr id="5" name="Straight Connector 4">
            <a:extLst>
              <a:ext uri="{FF2B5EF4-FFF2-40B4-BE49-F238E27FC236}">
                <a16:creationId xmlns:a16="http://schemas.microsoft.com/office/drawing/2014/main" id="{85908F9F-CF4A-EE46-A4B1-7A9A1E3B8B7E}"/>
              </a:ext>
            </a:extLst>
          </p:cNvPr>
          <p:cNvCxnSpPr/>
          <p:nvPr userDrawn="1"/>
        </p:nvCxnSpPr>
        <p:spPr>
          <a:xfrm>
            <a:off x="5181600" y="1761223"/>
            <a:ext cx="914400" cy="914400"/>
          </a:xfrm>
          <a:prstGeom prst="line">
            <a:avLst/>
          </a:prstGeom>
          <a:ln>
            <a:gradFill>
              <a:gsLst>
                <a:gs pos="0">
                  <a:srgbClr val="F6C370">
                    <a:alpha val="0"/>
                  </a:srgbClr>
                </a:gs>
                <a:gs pos="99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0042CFF-054F-7944-83F4-1B876D680DE6}"/>
              </a:ext>
            </a:extLst>
          </p:cNvPr>
          <p:cNvCxnSpPr>
            <a:cxnSpLocks/>
          </p:cNvCxnSpPr>
          <p:nvPr userDrawn="1"/>
        </p:nvCxnSpPr>
        <p:spPr>
          <a:xfrm flipH="1">
            <a:off x="6096000" y="195948"/>
            <a:ext cx="2479675" cy="2479675"/>
          </a:xfrm>
          <a:prstGeom prst="line">
            <a:avLst/>
          </a:prstGeom>
          <a:ln>
            <a:gradFill>
              <a:gsLst>
                <a:gs pos="0">
                  <a:srgbClr val="F6C370">
                    <a:alpha val="0"/>
                  </a:srgbClr>
                </a:gs>
                <a:gs pos="100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54E7318-290F-804F-A213-55E78B5F26C0}"/>
              </a:ext>
            </a:extLst>
          </p:cNvPr>
          <p:cNvCxnSpPr>
            <a:cxnSpLocks/>
          </p:cNvCxnSpPr>
          <p:nvPr userDrawn="1"/>
        </p:nvCxnSpPr>
        <p:spPr>
          <a:xfrm>
            <a:off x="4718094" y="5348611"/>
            <a:ext cx="457200" cy="457200"/>
          </a:xfrm>
          <a:prstGeom prst="line">
            <a:avLst/>
          </a:prstGeom>
          <a:ln>
            <a:gradFill>
              <a:gsLst>
                <a:gs pos="0">
                  <a:srgbClr val="F6C370"/>
                </a:gs>
                <a:gs pos="100000">
                  <a:srgbClr val="F6C370">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067B4A9-8EE8-D347-A11A-408131288CDC}"/>
              </a:ext>
            </a:extLst>
          </p:cNvPr>
          <p:cNvCxnSpPr>
            <a:cxnSpLocks/>
          </p:cNvCxnSpPr>
          <p:nvPr userDrawn="1"/>
        </p:nvCxnSpPr>
        <p:spPr>
          <a:xfrm flipH="1">
            <a:off x="7897368" y="4649076"/>
            <a:ext cx="2479675" cy="2479675"/>
          </a:xfrm>
          <a:prstGeom prst="line">
            <a:avLst/>
          </a:prstGeom>
          <a:ln>
            <a:gradFill>
              <a:gsLst>
                <a:gs pos="0">
                  <a:srgbClr val="F6C370">
                    <a:alpha val="0"/>
                  </a:srgbClr>
                </a:gs>
                <a:gs pos="99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7C67B9-5ED3-1347-A4EF-E127B283F0FD}"/>
              </a:ext>
            </a:extLst>
          </p:cNvPr>
          <p:cNvCxnSpPr>
            <a:cxnSpLocks/>
          </p:cNvCxnSpPr>
          <p:nvPr userDrawn="1"/>
        </p:nvCxnSpPr>
        <p:spPr>
          <a:xfrm flipH="1">
            <a:off x="1848335" y="195948"/>
            <a:ext cx="1772290" cy="1772290"/>
          </a:xfrm>
          <a:prstGeom prst="line">
            <a:avLst/>
          </a:prstGeom>
          <a:ln>
            <a:gradFill>
              <a:gsLst>
                <a:gs pos="99000">
                  <a:srgbClr val="F6C370">
                    <a:alpha val="0"/>
                  </a:srgbClr>
                </a:gs>
                <a:gs pos="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B83C5D-63B4-D04E-B9A2-0530B8F968A5}"/>
              </a:ext>
            </a:extLst>
          </p:cNvPr>
          <p:cNvCxnSpPr>
            <a:cxnSpLocks/>
          </p:cNvCxnSpPr>
          <p:nvPr userDrawn="1"/>
        </p:nvCxnSpPr>
        <p:spPr>
          <a:xfrm flipV="1">
            <a:off x="3628716" y="5348612"/>
            <a:ext cx="1089377" cy="1089377"/>
          </a:xfrm>
          <a:prstGeom prst="line">
            <a:avLst/>
          </a:prstGeom>
          <a:ln>
            <a:gradFill>
              <a:gsLst>
                <a:gs pos="0">
                  <a:srgbClr val="F6C370">
                    <a:alpha val="0"/>
                  </a:srgbClr>
                </a:gs>
                <a:gs pos="99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2442B894-80B9-CF46-9923-AA26009B51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813959" y="394661"/>
            <a:ext cx="2564084" cy="1055798"/>
          </a:xfrm>
          <a:prstGeom prst="rect">
            <a:avLst/>
          </a:prstGeom>
        </p:spPr>
      </p:pic>
    </p:spTree>
    <p:extLst>
      <p:ext uri="{BB962C8B-B14F-4D97-AF65-F5344CB8AC3E}">
        <p14:creationId xmlns:p14="http://schemas.microsoft.com/office/powerpoint/2010/main" val="37343972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S Express 3">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DDC50F77-C5B2-FC4E-B53E-FBF4BB05BD65}"/>
              </a:ext>
            </a:extLst>
          </p:cNvPr>
          <p:cNvSpPr>
            <a:spLocks noGrp="1"/>
          </p:cNvSpPr>
          <p:nvPr>
            <p:ph type="pic" sz="quarter" idx="11" hasCustomPrompt="1"/>
          </p:nvPr>
        </p:nvSpPr>
        <p:spPr>
          <a:xfrm>
            <a:off x="111760" y="0"/>
            <a:ext cx="4762640" cy="6858000"/>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dirty="0"/>
              <a:t>Insert picture</a:t>
            </a:r>
          </a:p>
        </p:txBody>
      </p:sp>
      <p:sp>
        <p:nvSpPr>
          <p:cNvPr id="20" name="Title Placeholder 12">
            <a:extLst>
              <a:ext uri="{FF2B5EF4-FFF2-40B4-BE49-F238E27FC236}">
                <a16:creationId xmlns:a16="http://schemas.microsoft.com/office/drawing/2014/main" id="{A6214D5F-693C-514C-8CF4-BEB12DD3AEC8}"/>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dirty="0"/>
              <a:t>Insert slide title</a:t>
            </a:r>
            <a:endParaRPr lang="en-IS" dirty="0"/>
          </a:p>
        </p:txBody>
      </p:sp>
      <p:sp>
        <p:nvSpPr>
          <p:cNvPr id="24" name="Text Placeholder 8">
            <a:extLst>
              <a:ext uri="{FF2B5EF4-FFF2-40B4-BE49-F238E27FC236}">
                <a16:creationId xmlns:a16="http://schemas.microsoft.com/office/drawing/2014/main" id="{2890AF6C-696E-D043-AD31-40A9110E8A18}"/>
              </a:ext>
            </a:extLst>
          </p:cNvPr>
          <p:cNvSpPr>
            <a:spLocks noGrp="1"/>
          </p:cNvSpPr>
          <p:nvPr>
            <p:ph type="body" sz="quarter" idx="10"/>
          </p:nvPr>
        </p:nvSpPr>
        <p:spPr>
          <a:xfrm>
            <a:off x="5213445" y="1352550"/>
            <a:ext cx="6638262"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25" name="Rectangle 24">
            <a:extLst>
              <a:ext uri="{FF2B5EF4-FFF2-40B4-BE49-F238E27FC236}">
                <a16:creationId xmlns:a16="http://schemas.microsoft.com/office/drawing/2014/main" id="{281A9397-DEB3-D749-865A-556A86E66776}"/>
              </a:ext>
            </a:extLst>
          </p:cNvPr>
          <p:cNvSpPr/>
          <p:nvPr userDrawn="1"/>
        </p:nvSpPr>
        <p:spPr>
          <a:xfrm>
            <a:off x="0" y="0"/>
            <a:ext cx="111760" cy="6858000"/>
          </a:xfrm>
          <a:prstGeom prst="rect">
            <a:avLst/>
          </a:pr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7" name="Graphic 6">
            <a:extLst>
              <a:ext uri="{FF2B5EF4-FFF2-40B4-BE49-F238E27FC236}">
                <a16:creationId xmlns:a16="http://schemas.microsoft.com/office/drawing/2014/main" id="{5E4EA735-FD69-A983-B0F8-1F6D7308960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3" y="182395"/>
            <a:ext cx="1226876" cy="213990"/>
          </a:xfrm>
          <a:prstGeom prst="rect">
            <a:avLst/>
          </a:prstGeom>
        </p:spPr>
      </p:pic>
    </p:spTree>
    <p:extLst>
      <p:ext uri="{BB962C8B-B14F-4D97-AF65-F5344CB8AC3E}">
        <p14:creationId xmlns:p14="http://schemas.microsoft.com/office/powerpoint/2010/main" val="12280346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S Express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82AF3E-986C-FB4E-81F7-E29E877A7736}"/>
              </a:ext>
            </a:extLst>
          </p:cNvPr>
          <p:cNvSpPr>
            <a:spLocks noGrp="1"/>
          </p:cNvSpPr>
          <p:nvPr>
            <p:ph type="pic" sz="quarter" idx="11" hasCustomPrompt="1"/>
          </p:nvPr>
        </p:nvSpPr>
        <p:spPr>
          <a:xfrm>
            <a:off x="7609114" y="544289"/>
            <a:ext cx="4582886" cy="5769423"/>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dirty="0"/>
              <a:t>Insert picture</a:t>
            </a:r>
          </a:p>
        </p:txBody>
      </p:sp>
      <p:sp>
        <p:nvSpPr>
          <p:cNvPr id="7" name="Title Placeholder 12">
            <a:extLst>
              <a:ext uri="{FF2B5EF4-FFF2-40B4-BE49-F238E27FC236}">
                <a16:creationId xmlns:a16="http://schemas.microsoft.com/office/drawing/2014/main" id="{6C5E7629-C9F0-B04B-98AB-B647A4074F63}"/>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dirty="0"/>
              <a:t>Insert slide title</a:t>
            </a:r>
            <a:endParaRPr lang="en-IS" dirty="0"/>
          </a:p>
        </p:txBody>
      </p:sp>
      <p:sp>
        <p:nvSpPr>
          <p:cNvPr id="14" name="Rectangle 13">
            <a:extLst>
              <a:ext uri="{FF2B5EF4-FFF2-40B4-BE49-F238E27FC236}">
                <a16:creationId xmlns:a16="http://schemas.microsoft.com/office/drawing/2014/main" id="{65DD32FD-66BF-7E44-B1A7-D341AC08E35A}"/>
              </a:ext>
            </a:extLst>
          </p:cNvPr>
          <p:cNvSpPr/>
          <p:nvPr userDrawn="1"/>
        </p:nvSpPr>
        <p:spPr>
          <a:xfrm>
            <a:off x="0" y="0"/>
            <a:ext cx="111760" cy="6858000"/>
          </a:xfrm>
          <a:prstGeom prst="rect">
            <a:avLst/>
          </a:pr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15" name="Straight Connector 14">
            <a:extLst>
              <a:ext uri="{FF2B5EF4-FFF2-40B4-BE49-F238E27FC236}">
                <a16:creationId xmlns:a16="http://schemas.microsoft.com/office/drawing/2014/main" id="{91D85F05-6996-704B-9AEC-863B0CCCFC23}"/>
              </a:ext>
            </a:extLst>
          </p:cNvPr>
          <p:cNvCxnSpPr>
            <a:cxnSpLocks/>
          </p:cNvCxnSpPr>
          <p:nvPr userDrawn="1"/>
        </p:nvCxnSpPr>
        <p:spPr>
          <a:xfrm>
            <a:off x="173812" y="0"/>
            <a:ext cx="0" cy="6858000"/>
          </a:xfrm>
          <a:prstGeom prst="line">
            <a:avLst/>
          </a:prstGeom>
          <a:ln>
            <a:solidFill>
              <a:srgbClr val="F2A35E"/>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A148E19D-63D5-4A99-0934-1EC6ADF9E845}"/>
              </a:ext>
            </a:extLst>
          </p:cNvPr>
          <p:cNvSpPr>
            <a:spLocks noGrp="1"/>
          </p:cNvSpPr>
          <p:nvPr>
            <p:ph type="body" sz="quarter" idx="10"/>
          </p:nvPr>
        </p:nvSpPr>
        <p:spPr>
          <a:xfrm>
            <a:off x="340290" y="1352550"/>
            <a:ext cx="6816054" cy="4961162"/>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pic>
        <p:nvPicPr>
          <p:cNvPr id="8" name="Graphic 7">
            <a:extLst>
              <a:ext uri="{FF2B5EF4-FFF2-40B4-BE49-F238E27FC236}">
                <a16:creationId xmlns:a16="http://schemas.microsoft.com/office/drawing/2014/main" id="{A602B03B-8C0D-BD8E-7AB9-D443A9912AC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3" y="182395"/>
            <a:ext cx="1226876" cy="213990"/>
          </a:xfrm>
          <a:prstGeom prst="rect">
            <a:avLst/>
          </a:prstGeom>
        </p:spPr>
      </p:pic>
    </p:spTree>
    <p:extLst>
      <p:ext uri="{BB962C8B-B14F-4D97-AF65-F5344CB8AC3E}">
        <p14:creationId xmlns:p14="http://schemas.microsoft.com/office/powerpoint/2010/main" val="34660776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S Express empt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602B03B-8C0D-BD8E-7AB9-D443A9912AC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3" y="182395"/>
            <a:ext cx="1226876" cy="213990"/>
          </a:xfrm>
          <a:prstGeom prst="rect">
            <a:avLst/>
          </a:prstGeom>
        </p:spPr>
      </p:pic>
    </p:spTree>
    <p:extLst>
      <p:ext uri="{BB962C8B-B14F-4D97-AF65-F5344CB8AC3E}">
        <p14:creationId xmlns:p14="http://schemas.microsoft.com/office/powerpoint/2010/main" val="1295837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1DA0E6A1-66AF-A644-9030-3203CC82577A}"/>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lvl1pPr>
              <a:defRPr>
                <a:solidFill>
                  <a:srgbClr val="F6C370"/>
                </a:solidFill>
              </a:defRPr>
            </a:lvl1pPr>
          </a:lstStyle>
          <a:p>
            <a:r>
              <a:rPr lang="en-GB" dirty="0"/>
              <a:t>Insert slide title</a:t>
            </a:r>
            <a:endParaRPr lang="en-IS" dirty="0"/>
          </a:p>
        </p:txBody>
      </p:sp>
      <p:sp>
        <p:nvSpPr>
          <p:cNvPr id="9" name="Text Placeholder 8">
            <a:extLst>
              <a:ext uri="{FF2B5EF4-FFF2-40B4-BE49-F238E27FC236}">
                <a16:creationId xmlns:a16="http://schemas.microsoft.com/office/drawing/2014/main" id="{D653EB8C-1F16-6149-AC51-A20753742745}"/>
              </a:ext>
            </a:extLst>
          </p:cNvPr>
          <p:cNvSpPr>
            <a:spLocks noGrp="1"/>
          </p:cNvSpPr>
          <p:nvPr>
            <p:ph type="body" sz="quarter" idx="10"/>
          </p:nvPr>
        </p:nvSpPr>
        <p:spPr>
          <a:xfrm>
            <a:off x="340291" y="1352550"/>
            <a:ext cx="11484279"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S" dirty="0"/>
          </a:p>
        </p:txBody>
      </p:sp>
      <p:cxnSp>
        <p:nvCxnSpPr>
          <p:cNvPr id="11" name="Straight Connector 10">
            <a:extLst>
              <a:ext uri="{FF2B5EF4-FFF2-40B4-BE49-F238E27FC236}">
                <a16:creationId xmlns:a16="http://schemas.microsoft.com/office/drawing/2014/main" id="{3BD3D993-CAE7-0B4C-98BF-D23A1100AB04}"/>
              </a:ext>
            </a:extLst>
          </p:cNvPr>
          <p:cNvCxnSpPr/>
          <p:nvPr userDrawn="1"/>
        </p:nvCxnSpPr>
        <p:spPr>
          <a:xfrm flipH="1">
            <a:off x="340291" y="275659"/>
            <a:ext cx="5098093"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389307-8716-A348-921D-FCA8B2CBED8F}"/>
              </a:ext>
            </a:extLst>
          </p:cNvPr>
          <p:cNvCxnSpPr/>
          <p:nvPr userDrawn="1"/>
        </p:nvCxnSpPr>
        <p:spPr>
          <a:xfrm flipH="1">
            <a:off x="6753616" y="275659"/>
            <a:ext cx="5098093"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B39A094D-326D-C811-8216-2D5EA2BC446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592000" y="94118"/>
            <a:ext cx="1008000" cy="372708"/>
          </a:xfrm>
          <a:prstGeom prst="rect">
            <a:avLst/>
          </a:prstGeom>
        </p:spPr>
      </p:pic>
    </p:spTree>
    <p:extLst>
      <p:ext uri="{BB962C8B-B14F-4D97-AF65-F5344CB8AC3E}">
        <p14:creationId xmlns:p14="http://schemas.microsoft.com/office/powerpoint/2010/main" val="303845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able of content/overview">
    <p:spTree>
      <p:nvGrpSpPr>
        <p:cNvPr id="1" name=""/>
        <p:cNvGrpSpPr/>
        <p:nvPr/>
      </p:nvGrpSpPr>
      <p:grpSpPr>
        <a:xfrm>
          <a:off x="0" y="0"/>
          <a:ext cx="0" cy="0"/>
          <a:chOff x="0" y="0"/>
          <a:chExt cx="0" cy="0"/>
        </a:xfrm>
      </p:grpSpPr>
      <p:sp>
        <p:nvSpPr>
          <p:cNvPr id="3" name="Title Placeholder 12">
            <a:extLst>
              <a:ext uri="{FF2B5EF4-FFF2-40B4-BE49-F238E27FC236}">
                <a16:creationId xmlns:a16="http://schemas.microsoft.com/office/drawing/2014/main" id="{C297E935-941E-9C2F-563D-E91D013A6EF8}"/>
              </a:ext>
            </a:extLst>
          </p:cNvPr>
          <p:cNvSpPr>
            <a:spLocks noGrp="1"/>
          </p:cNvSpPr>
          <p:nvPr>
            <p:ph type="title" hasCustomPrompt="1"/>
          </p:nvPr>
        </p:nvSpPr>
        <p:spPr>
          <a:xfrm>
            <a:off x="340291" y="488601"/>
            <a:ext cx="9444644" cy="588637"/>
          </a:xfrm>
          <a:prstGeom prst="rect">
            <a:avLst/>
          </a:prstGeom>
        </p:spPr>
        <p:txBody>
          <a:bodyPr vert="horz" lIns="91440" tIns="45720" rIns="91440" bIns="45720" rtlCol="0" anchor="t" anchorCtr="0">
            <a:normAutofit/>
          </a:bodyPr>
          <a:lstStyle>
            <a:lvl1pPr>
              <a:defRPr>
                <a:solidFill>
                  <a:srgbClr val="F6C370"/>
                </a:solidFill>
              </a:defRPr>
            </a:lvl1pPr>
          </a:lstStyle>
          <a:p>
            <a:r>
              <a:rPr lang="en-GB" dirty="0"/>
              <a:t>Insert title</a:t>
            </a:r>
            <a:endParaRPr lang="en-IS" dirty="0"/>
          </a:p>
        </p:txBody>
      </p:sp>
      <p:sp>
        <p:nvSpPr>
          <p:cNvPr id="6" name="Text Placeholder 5">
            <a:extLst>
              <a:ext uri="{FF2B5EF4-FFF2-40B4-BE49-F238E27FC236}">
                <a16:creationId xmlns:a16="http://schemas.microsoft.com/office/drawing/2014/main" id="{09C23583-BBD0-A2D8-FBC2-A8930216CCEC}"/>
              </a:ext>
            </a:extLst>
          </p:cNvPr>
          <p:cNvSpPr>
            <a:spLocks noGrp="1"/>
          </p:cNvSpPr>
          <p:nvPr>
            <p:ph type="body" sz="quarter" idx="10"/>
          </p:nvPr>
        </p:nvSpPr>
        <p:spPr>
          <a:xfrm>
            <a:off x="340291" y="1419225"/>
            <a:ext cx="7667118" cy="467360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S" dirty="0"/>
          </a:p>
        </p:txBody>
      </p:sp>
      <p:sp>
        <p:nvSpPr>
          <p:cNvPr id="7" name="Freeform 6">
            <a:extLst>
              <a:ext uri="{FF2B5EF4-FFF2-40B4-BE49-F238E27FC236}">
                <a16:creationId xmlns:a16="http://schemas.microsoft.com/office/drawing/2014/main" id="{3693C68B-963A-4A71-9ABC-F3D44ED76C6A}"/>
              </a:ext>
            </a:extLst>
          </p:cNvPr>
          <p:cNvSpPr/>
          <p:nvPr userDrawn="1"/>
        </p:nvSpPr>
        <p:spPr>
          <a:xfrm flipH="1">
            <a:off x="7798859" y="2469734"/>
            <a:ext cx="4393140" cy="4393139"/>
          </a:xfrm>
          <a:custGeom>
            <a:avLst/>
            <a:gdLst>
              <a:gd name="connsiteX0" fmla="*/ 0 w 5369483"/>
              <a:gd name="connsiteY0" fmla="*/ 0 h 5369482"/>
              <a:gd name="connsiteX1" fmla="*/ 5369483 w 5369483"/>
              <a:gd name="connsiteY1" fmla="*/ 5369482 h 5369482"/>
              <a:gd name="connsiteX2" fmla="*/ 2251404 w 5369483"/>
              <a:gd name="connsiteY2" fmla="*/ 5369482 h 5369482"/>
              <a:gd name="connsiteX3" fmla="*/ 0 w 5369483"/>
              <a:gd name="connsiteY3" fmla="*/ 3118079 h 5369482"/>
            </a:gdLst>
            <a:ahLst/>
            <a:cxnLst>
              <a:cxn ang="0">
                <a:pos x="connsiteX0" y="connsiteY0"/>
              </a:cxn>
              <a:cxn ang="0">
                <a:pos x="connsiteX1" y="connsiteY1"/>
              </a:cxn>
              <a:cxn ang="0">
                <a:pos x="connsiteX2" y="connsiteY2"/>
              </a:cxn>
              <a:cxn ang="0">
                <a:pos x="connsiteX3" y="connsiteY3"/>
              </a:cxn>
            </a:cxnLst>
            <a:rect l="l" t="t" r="r" b="b"/>
            <a:pathLst>
              <a:path w="5369483" h="5369482">
                <a:moveTo>
                  <a:pt x="0" y="0"/>
                </a:moveTo>
                <a:lnTo>
                  <a:pt x="5369483" y="5369482"/>
                </a:lnTo>
                <a:lnTo>
                  <a:pt x="2251404" y="5369482"/>
                </a:lnTo>
                <a:lnTo>
                  <a:pt x="0" y="3118079"/>
                </a:lnTo>
                <a:close/>
              </a:path>
            </a:pathLst>
          </a:custGeom>
          <a:solidFill>
            <a:srgbClr val="29B4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pic>
        <p:nvPicPr>
          <p:cNvPr id="8" name="Graphic 7">
            <a:extLst>
              <a:ext uri="{FF2B5EF4-FFF2-40B4-BE49-F238E27FC236}">
                <a16:creationId xmlns:a16="http://schemas.microsoft.com/office/drawing/2014/main" id="{473C5EEF-A015-C555-A3A3-969AB1ADE47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065064" y="176833"/>
            <a:ext cx="1966516" cy="809741"/>
          </a:xfrm>
          <a:prstGeom prst="rect">
            <a:avLst/>
          </a:prstGeom>
        </p:spPr>
      </p:pic>
      <p:cxnSp>
        <p:nvCxnSpPr>
          <p:cNvPr id="11" name="Straight Connector 10">
            <a:extLst>
              <a:ext uri="{FF2B5EF4-FFF2-40B4-BE49-F238E27FC236}">
                <a16:creationId xmlns:a16="http://schemas.microsoft.com/office/drawing/2014/main" id="{A7111868-D038-7F36-D312-2D4C785095ED}"/>
              </a:ext>
            </a:extLst>
          </p:cNvPr>
          <p:cNvCxnSpPr>
            <a:cxnSpLocks/>
          </p:cNvCxnSpPr>
          <p:nvPr userDrawn="1"/>
        </p:nvCxnSpPr>
        <p:spPr>
          <a:xfrm flipH="1">
            <a:off x="7609474" y="3495230"/>
            <a:ext cx="3362771" cy="3362770"/>
          </a:xfrm>
          <a:prstGeom prst="line">
            <a:avLst/>
          </a:prstGeom>
          <a:ln w="9525">
            <a:solidFill>
              <a:srgbClr val="F6C37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5D5313-2DAA-3F9F-09F9-5CA20372B46E}"/>
              </a:ext>
            </a:extLst>
          </p:cNvPr>
          <p:cNvCxnSpPr>
            <a:cxnSpLocks/>
          </p:cNvCxnSpPr>
          <p:nvPr userDrawn="1"/>
        </p:nvCxnSpPr>
        <p:spPr>
          <a:xfrm flipH="1">
            <a:off x="11391544" y="5204389"/>
            <a:ext cx="785657" cy="785657"/>
          </a:xfrm>
          <a:prstGeom prst="line">
            <a:avLst/>
          </a:prstGeom>
          <a:ln w="9525">
            <a:solidFill>
              <a:srgbClr val="F6C3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441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Empty with logo">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DEDCE82-AC3C-FC49-881A-4158E6CF1A3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592000" y="94118"/>
            <a:ext cx="1008000" cy="372708"/>
          </a:xfrm>
          <a:prstGeom prst="rect">
            <a:avLst/>
          </a:prstGeom>
        </p:spPr>
      </p:pic>
      <p:cxnSp>
        <p:nvCxnSpPr>
          <p:cNvPr id="11" name="Straight Connector 10">
            <a:extLst>
              <a:ext uri="{FF2B5EF4-FFF2-40B4-BE49-F238E27FC236}">
                <a16:creationId xmlns:a16="http://schemas.microsoft.com/office/drawing/2014/main" id="{3BD3D993-CAE7-0B4C-98BF-D23A1100AB04}"/>
              </a:ext>
            </a:extLst>
          </p:cNvPr>
          <p:cNvCxnSpPr/>
          <p:nvPr userDrawn="1"/>
        </p:nvCxnSpPr>
        <p:spPr>
          <a:xfrm flipH="1">
            <a:off x="340291" y="275659"/>
            <a:ext cx="5098093"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389307-8716-A348-921D-FCA8B2CBED8F}"/>
              </a:ext>
            </a:extLst>
          </p:cNvPr>
          <p:cNvCxnSpPr/>
          <p:nvPr userDrawn="1"/>
        </p:nvCxnSpPr>
        <p:spPr>
          <a:xfrm flipH="1">
            <a:off x="6753616" y="275659"/>
            <a:ext cx="5098093"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695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1.sv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10.png"/><Relationship Id="rId2" Type="http://schemas.openxmlformats.org/officeDocument/2006/relationships/slideLayout" Target="../slideLayouts/slideLayout34.xml"/><Relationship Id="rId16" Type="http://schemas.openxmlformats.org/officeDocument/2006/relationships/theme" Target="../theme/theme4.xml"/><Relationship Id="rId20" Type="http://schemas.openxmlformats.org/officeDocument/2006/relationships/image" Target="../media/image2.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1.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13.sv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12.png"/><Relationship Id="rId2" Type="http://schemas.openxmlformats.org/officeDocument/2006/relationships/slideLayout" Target="../slideLayouts/slideLayout49.xml"/><Relationship Id="rId16" Type="http://schemas.openxmlformats.org/officeDocument/2006/relationships/theme" Target="../theme/theme5.xml"/><Relationship Id="rId20" Type="http://schemas.openxmlformats.org/officeDocument/2006/relationships/image" Target="../media/image2.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image" Target="../media/image1.png"/><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361D5C"/>
            </a:gs>
            <a:gs pos="98000">
              <a:srgbClr val="200C3B"/>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1C1D87-411E-BFD4-C010-B40B10B65285}"/>
              </a:ext>
            </a:extLst>
          </p:cNvPr>
          <p:cNvPicPr>
            <a:picLocks noChangeAspect="1"/>
          </p:cNvPicPr>
          <p:nvPr userDrawn="1"/>
        </p:nvPicPr>
        <p:blipFill>
          <a:blip r:embed="rId13"/>
          <a:stretch>
            <a:fillRect/>
          </a:stretch>
        </p:blipFill>
        <p:spPr>
          <a:xfrm>
            <a:off x="-132372" y="0"/>
            <a:ext cx="88900" cy="6858000"/>
          </a:xfrm>
          <a:prstGeom prst="rect">
            <a:avLst/>
          </a:prstGeom>
        </p:spPr>
      </p:pic>
      <p:pic>
        <p:nvPicPr>
          <p:cNvPr id="5" name="Picture 4">
            <a:extLst>
              <a:ext uri="{FF2B5EF4-FFF2-40B4-BE49-F238E27FC236}">
                <a16:creationId xmlns:a16="http://schemas.microsoft.com/office/drawing/2014/main" id="{9C763751-87D5-0F64-4D3A-94B82F873706}"/>
              </a:ext>
            </a:extLst>
          </p:cNvPr>
          <p:cNvPicPr>
            <a:picLocks noChangeAspect="1"/>
          </p:cNvPicPr>
          <p:nvPr userDrawn="1"/>
        </p:nvPicPr>
        <p:blipFill>
          <a:blip r:embed="rId14"/>
          <a:srcRect/>
          <a:stretch/>
        </p:blipFill>
        <p:spPr>
          <a:xfrm>
            <a:off x="12235472" y="0"/>
            <a:ext cx="88900" cy="6858000"/>
          </a:xfrm>
          <a:prstGeom prst="rect">
            <a:avLst/>
          </a:prstGeom>
        </p:spPr>
      </p:pic>
    </p:spTree>
    <p:extLst>
      <p:ext uri="{BB962C8B-B14F-4D97-AF65-F5344CB8AC3E}">
        <p14:creationId xmlns:p14="http://schemas.microsoft.com/office/powerpoint/2010/main" val="328344462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30" r:id="rId3"/>
    <p:sldLayoutId id="2147483666" r:id="rId4"/>
    <p:sldLayoutId id="2147483731" r:id="rId5"/>
    <p:sldLayoutId id="2147483660"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000" b="1" kern="1200">
          <a:solidFill>
            <a:schemeClr val="bg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361D5C"/>
            </a:gs>
            <a:gs pos="98000">
              <a:srgbClr val="200C3B"/>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1C1D87-411E-BFD4-C010-B40B10B65285}"/>
              </a:ext>
            </a:extLst>
          </p:cNvPr>
          <p:cNvPicPr>
            <a:picLocks noChangeAspect="1"/>
          </p:cNvPicPr>
          <p:nvPr userDrawn="1"/>
        </p:nvPicPr>
        <p:blipFill>
          <a:blip r:embed="rId17"/>
          <a:stretch>
            <a:fillRect/>
          </a:stretch>
        </p:blipFill>
        <p:spPr>
          <a:xfrm>
            <a:off x="-132372" y="0"/>
            <a:ext cx="88900" cy="6858000"/>
          </a:xfrm>
          <a:prstGeom prst="rect">
            <a:avLst/>
          </a:prstGeom>
        </p:spPr>
      </p:pic>
      <p:pic>
        <p:nvPicPr>
          <p:cNvPr id="5" name="Picture 4">
            <a:extLst>
              <a:ext uri="{FF2B5EF4-FFF2-40B4-BE49-F238E27FC236}">
                <a16:creationId xmlns:a16="http://schemas.microsoft.com/office/drawing/2014/main" id="{9C763751-87D5-0F64-4D3A-94B82F873706}"/>
              </a:ext>
            </a:extLst>
          </p:cNvPr>
          <p:cNvPicPr>
            <a:picLocks noChangeAspect="1"/>
          </p:cNvPicPr>
          <p:nvPr userDrawn="1"/>
        </p:nvPicPr>
        <p:blipFill>
          <a:blip r:embed="rId18"/>
          <a:srcRect/>
          <a:stretch/>
        </p:blipFill>
        <p:spPr>
          <a:xfrm>
            <a:off x="12235472" y="0"/>
            <a:ext cx="88900" cy="6858000"/>
          </a:xfrm>
          <a:prstGeom prst="rect">
            <a:avLst/>
          </a:prstGeom>
        </p:spPr>
      </p:pic>
    </p:spTree>
    <p:extLst>
      <p:ext uri="{BB962C8B-B14F-4D97-AF65-F5344CB8AC3E}">
        <p14:creationId xmlns:p14="http://schemas.microsoft.com/office/powerpoint/2010/main" val="351510846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Lst>
  <p:txStyles>
    <p:titleStyle>
      <a:lvl1pPr algn="l" defTabSz="914400" rtl="0" eaLnBrk="1" latinLnBrk="0" hangingPunct="1">
        <a:lnSpc>
          <a:spcPct val="90000"/>
        </a:lnSpc>
        <a:spcBef>
          <a:spcPct val="0"/>
        </a:spcBef>
        <a:buNone/>
        <a:defRPr sz="4000" b="1" kern="1200">
          <a:solidFill>
            <a:schemeClr val="bg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06A422-490E-68ED-166D-62606FAA1BF3}"/>
              </a:ext>
            </a:extLst>
          </p:cNvPr>
          <p:cNvPicPr>
            <a:picLocks noChangeAspect="1"/>
          </p:cNvPicPr>
          <p:nvPr userDrawn="1"/>
        </p:nvPicPr>
        <p:blipFill>
          <a:blip r:embed="rId8"/>
          <a:stretch>
            <a:fillRect/>
          </a:stretch>
        </p:blipFill>
        <p:spPr>
          <a:xfrm>
            <a:off x="-132372" y="0"/>
            <a:ext cx="88900" cy="6858000"/>
          </a:xfrm>
          <a:prstGeom prst="rect">
            <a:avLst/>
          </a:prstGeom>
        </p:spPr>
      </p:pic>
      <p:pic>
        <p:nvPicPr>
          <p:cNvPr id="4" name="Picture 3">
            <a:extLst>
              <a:ext uri="{FF2B5EF4-FFF2-40B4-BE49-F238E27FC236}">
                <a16:creationId xmlns:a16="http://schemas.microsoft.com/office/drawing/2014/main" id="{A6F2C9FD-5195-CC65-B7E7-C6E13A0379EF}"/>
              </a:ext>
            </a:extLst>
          </p:cNvPr>
          <p:cNvPicPr>
            <a:picLocks noChangeAspect="1"/>
          </p:cNvPicPr>
          <p:nvPr userDrawn="1"/>
        </p:nvPicPr>
        <p:blipFill>
          <a:blip r:embed="rId9"/>
          <a:srcRect/>
          <a:stretch/>
        </p:blipFill>
        <p:spPr>
          <a:xfrm>
            <a:off x="12235472" y="0"/>
            <a:ext cx="88900" cy="6858000"/>
          </a:xfrm>
          <a:prstGeom prst="rect">
            <a:avLst/>
          </a:prstGeom>
        </p:spPr>
      </p:pic>
    </p:spTree>
    <p:extLst>
      <p:ext uri="{BB962C8B-B14F-4D97-AF65-F5344CB8AC3E}">
        <p14:creationId xmlns:p14="http://schemas.microsoft.com/office/powerpoint/2010/main" val="5171264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xStyles>
    <p:titleStyle>
      <a:lvl1pPr algn="l" defTabSz="914400" rtl="0" eaLnBrk="1" latinLnBrk="0" hangingPunct="1">
        <a:lnSpc>
          <a:spcPct val="90000"/>
        </a:lnSpc>
        <a:spcBef>
          <a:spcPct val="0"/>
        </a:spcBef>
        <a:buNone/>
        <a:defRPr sz="4000" b="1" kern="1200">
          <a:solidFill>
            <a:schemeClr val="bg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361D5C"/>
            </a:gs>
            <a:gs pos="99000">
              <a:srgbClr val="200C3B"/>
            </a:gs>
          </a:gsLst>
          <a:lin ang="54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7E639B9-1F5C-1F9E-8753-190530B4BF57}"/>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p:blipFill>
        <p:spPr>
          <a:xfrm>
            <a:off x="11028357" y="6408394"/>
            <a:ext cx="1008000" cy="372708"/>
          </a:xfrm>
          <a:prstGeom prst="rect">
            <a:avLst/>
          </a:prstGeom>
        </p:spPr>
      </p:pic>
      <p:pic>
        <p:nvPicPr>
          <p:cNvPr id="3" name="Picture 2">
            <a:extLst>
              <a:ext uri="{FF2B5EF4-FFF2-40B4-BE49-F238E27FC236}">
                <a16:creationId xmlns:a16="http://schemas.microsoft.com/office/drawing/2014/main" id="{91C4C19A-0357-F8C2-A1CB-FAA6583E37C8}"/>
              </a:ext>
            </a:extLst>
          </p:cNvPr>
          <p:cNvPicPr>
            <a:picLocks noChangeAspect="1"/>
          </p:cNvPicPr>
          <p:nvPr userDrawn="1"/>
        </p:nvPicPr>
        <p:blipFill>
          <a:blip r:embed="rId19"/>
          <a:stretch>
            <a:fillRect/>
          </a:stretch>
        </p:blipFill>
        <p:spPr>
          <a:xfrm>
            <a:off x="-132372" y="0"/>
            <a:ext cx="88900" cy="6858000"/>
          </a:xfrm>
          <a:prstGeom prst="rect">
            <a:avLst/>
          </a:prstGeom>
        </p:spPr>
      </p:pic>
      <p:pic>
        <p:nvPicPr>
          <p:cNvPr id="6" name="Picture 5">
            <a:extLst>
              <a:ext uri="{FF2B5EF4-FFF2-40B4-BE49-F238E27FC236}">
                <a16:creationId xmlns:a16="http://schemas.microsoft.com/office/drawing/2014/main" id="{9A69F154-45FA-B773-BDF7-BE175E07F61B}"/>
              </a:ext>
            </a:extLst>
          </p:cNvPr>
          <p:cNvPicPr>
            <a:picLocks noChangeAspect="1"/>
          </p:cNvPicPr>
          <p:nvPr userDrawn="1"/>
        </p:nvPicPr>
        <p:blipFill>
          <a:blip r:embed="rId20"/>
          <a:srcRect/>
          <a:stretch/>
        </p:blipFill>
        <p:spPr>
          <a:xfrm>
            <a:off x="12235472" y="0"/>
            <a:ext cx="88900" cy="6858000"/>
          </a:xfrm>
          <a:prstGeom prst="rect">
            <a:avLst/>
          </a:prstGeom>
        </p:spPr>
      </p:pic>
    </p:spTree>
    <p:extLst>
      <p:ext uri="{BB962C8B-B14F-4D97-AF65-F5344CB8AC3E}">
        <p14:creationId xmlns:p14="http://schemas.microsoft.com/office/powerpoint/2010/main" val="339575191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707" r:id="rId5"/>
    <p:sldLayoutId id="2147483673" r:id="rId6"/>
    <p:sldLayoutId id="2147483674" r:id="rId7"/>
    <p:sldLayoutId id="2147483675" r:id="rId8"/>
    <p:sldLayoutId id="2147483676" r:id="rId9"/>
    <p:sldLayoutId id="2147483708" r:id="rId10"/>
    <p:sldLayoutId id="2147483677" r:id="rId11"/>
    <p:sldLayoutId id="2147483678" r:id="rId12"/>
    <p:sldLayoutId id="2147483679" r:id="rId13"/>
    <p:sldLayoutId id="2147483680" r:id="rId14"/>
    <p:sldLayoutId id="2147483709" r:id="rId15"/>
  </p:sldLayoutIdLst>
  <p:txStyles>
    <p:titleStyle>
      <a:lvl1pPr algn="l" defTabSz="914400" rtl="0" eaLnBrk="1" latinLnBrk="0" hangingPunct="1">
        <a:lnSpc>
          <a:spcPct val="90000"/>
        </a:lnSpc>
        <a:spcBef>
          <a:spcPct val="0"/>
        </a:spcBef>
        <a:buNone/>
        <a:defRPr sz="4000" b="1" kern="1200">
          <a:solidFill>
            <a:schemeClr val="bg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7E639B9-1F5C-1F9E-8753-190530B4BF57}"/>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p:blipFill>
        <p:spPr>
          <a:xfrm>
            <a:off x="11028357" y="6408394"/>
            <a:ext cx="1008000" cy="372708"/>
          </a:xfrm>
          <a:prstGeom prst="rect">
            <a:avLst/>
          </a:prstGeom>
        </p:spPr>
      </p:pic>
      <p:pic>
        <p:nvPicPr>
          <p:cNvPr id="3" name="Picture 2">
            <a:extLst>
              <a:ext uri="{FF2B5EF4-FFF2-40B4-BE49-F238E27FC236}">
                <a16:creationId xmlns:a16="http://schemas.microsoft.com/office/drawing/2014/main" id="{B6A676C9-CF98-086A-0B38-6B4EEA03177B}"/>
              </a:ext>
            </a:extLst>
          </p:cNvPr>
          <p:cNvPicPr>
            <a:picLocks noChangeAspect="1"/>
          </p:cNvPicPr>
          <p:nvPr userDrawn="1"/>
        </p:nvPicPr>
        <p:blipFill>
          <a:blip r:embed="rId19"/>
          <a:stretch>
            <a:fillRect/>
          </a:stretch>
        </p:blipFill>
        <p:spPr>
          <a:xfrm>
            <a:off x="-132372" y="0"/>
            <a:ext cx="88900" cy="6858000"/>
          </a:xfrm>
          <a:prstGeom prst="rect">
            <a:avLst/>
          </a:prstGeom>
        </p:spPr>
      </p:pic>
      <p:pic>
        <p:nvPicPr>
          <p:cNvPr id="6" name="Picture 5">
            <a:extLst>
              <a:ext uri="{FF2B5EF4-FFF2-40B4-BE49-F238E27FC236}">
                <a16:creationId xmlns:a16="http://schemas.microsoft.com/office/drawing/2014/main" id="{6E4B95C1-875E-3529-235E-A1765AF87032}"/>
              </a:ext>
            </a:extLst>
          </p:cNvPr>
          <p:cNvPicPr>
            <a:picLocks noChangeAspect="1"/>
          </p:cNvPicPr>
          <p:nvPr userDrawn="1"/>
        </p:nvPicPr>
        <p:blipFill>
          <a:blip r:embed="rId20"/>
          <a:srcRect/>
          <a:stretch/>
        </p:blipFill>
        <p:spPr>
          <a:xfrm>
            <a:off x="12235472" y="0"/>
            <a:ext cx="88900" cy="6858000"/>
          </a:xfrm>
          <a:prstGeom prst="rect">
            <a:avLst/>
          </a:prstGeom>
        </p:spPr>
      </p:pic>
    </p:spTree>
    <p:extLst>
      <p:ext uri="{BB962C8B-B14F-4D97-AF65-F5344CB8AC3E}">
        <p14:creationId xmlns:p14="http://schemas.microsoft.com/office/powerpoint/2010/main" val="321352090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710" r:id="rId5"/>
    <p:sldLayoutId id="2147483697" r:id="rId6"/>
    <p:sldLayoutId id="2147483698" r:id="rId7"/>
    <p:sldLayoutId id="2147483699" r:id="rId8"/>
    <p:sldLayoutId id="2147483700" r:id="rId9"/>
    <p:sldLayoutId id="2147483711" r:id="rId10"/>
    <p:sldLayoutId id="2147483701" r:id="rId11"/>
    <p:sldLayoutId id="2147483702" r:id="rId12"/>
    <p:sldLayoutId id="2147483703" r:id="rId13"/>
    <p:sldLayoutId id="2147483704" r:id="rId14"/>
    <p:sldLayoutId id="2147483712" r:id="rId15"/>
  </p:sldLayoutIdLst>
  <p:txStyles>
    <p:titleStyle>
      <a:lvl1pPr algn="l" defTabSz="914400" rtl="0" eaLnBrk="1" latinLnBrk="0" hangingPunct="1">
        <a:lnSpc>
          <a:spcPct val="90000"/>
        </a:lnSpc>
        <a:spcBef>
          <a:spcPct val="0"/>
        </a:spcBef>
        <a:buNone/>
        <a:defRPr sz="4000" b="1" kern="1200">
          <a:solidFill>
            <a:schemeClr val="bg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311577-B682-143A-BE5A-411A21CE4D9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27301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77F18F-76D3-4E3D-AF7A-4BEBED1A8A73}"/>
              </a:ext>
            </a:extLst>
          </p:cNvPr>
          <p:cNvSpPr>
            <a:spLocks noGrp="1"/>
          </p:cNvSpPr>
          <p:nvPr>
            <p:ph type="title"/>
          </p:nvPr>
        </p:nvSpPr>
        <p:spPr/>
        <p:txBody>
          <a:bodyPr>
            <a:normAutofit fontScale="90000"/>
          </a:bodyPr>
          <a:lstStyle/>
          <a:p>
            <a:r>
              <a:rPr lang="en-US" dirty="0"/>
              <a:t>Project Governance</a:t>
            </a:r>
          </a:p>
        </p:txBody>
      </p:sp>
      <p:sp>
        <p:nvSpPr>
          <p:cNvPr id="3" name="Text Placeholder 2">
            <a:extLst>
              <a:ext uri="{FF2B5EF4-FFF2-40B4-BE49-F238E27FC236}">
                <a16:creationId xmlns:a16="http://schemas.microsoft.com/office/drawing/2014/main" id="{067ED77C-266B-455F-8B4E-E74A5FC2BE40}"/>
              </a:ext>
            </a:extLst>
          </p:cNvPr>
          <p:cNvSpPr>
            <a:spLocks noGrp="1"/>
          </p:cNvSpPr>
          <p:nvPr>
            <p:ph type="body" sz="quarter" idx="10"/>
          </p:nvPr>
        </p:nvSpPr>
        <p:spPr/>
        <p:txBody>
          <a:bodyPr/>
          <a:lstStyle/>
          <a:p>
            <a:pPr algn="just"/>
            <a:r>
              <a:rPr lang="en-US" dirty="0"/>
              <a:t>Project Oversight Working Sessions</a:t>
            </a:r>
          </a:p>
          <a:p>
            <a:pPr algn="just"/>
            <a:r>
              <a:rPr lang="en-US" dirty="0"/>
              <a:t>Meetings throughout the project which will help guide and build plans and management of the project. </a:t>
            </a:r>
          </a:p>
          <a:p>
            <a:pPr marL="457200" indent="-457200" algn="just">
              <a:buChar char="•"/>
            </a:pPr>
            <a:r>
              <a:rPr lang="en-US" dirty="0"/>
              <a:t>Project Oversight Approach and Expectations</a:t>
            </a:r>
            <a:endParaRPr lang="en-US" dirty="0">
              <a:cs typeface="Segoe UI"/>
            </a:endParaRPr>
          </a:p>
          <a:p>
            <a:pPr marL="457200" indent="-457200" algn="just">
              <a:buChar char="•"/>
            </a:pPr>
            <a:r>
              <a:rPr lang="en-US" dirty="0">
                <a:cs typeface="Segoe UI"/>
              </a:rPr>
              <a:t>Pilot Go-live Approach and Expectations </a:t>
            </a:r>
          </a:p>
          <a:p>
            <a:pPr marL="457200" indent="-457200" algn="just">
              <a:buChar char="•"/>
            </a:pPr>
            <a:r>
              <a:rPr lang="en-US" dirty="0">
                <a:cs typeface="Segoe UI"/>
              </a:rPr>
              <a:t>Rollout Approach</a:t>
            </a:r>
            <a:endParaRPr lang="en-US" dirty="0"/>
          </a:p>
          <a:p>
            <a:pPr algn="just"/>
            <a:endParaRPr lang="en-US" dirty="0"/>
          </a:p>
          <a:p>
            <a:pPr algn="just"/>
            <a:r>
              <a:rPr lang="en-US" dirty="0"/>
              <a:t>Non – Functional Analysis Workshops</a:t>
            </a:r>
          </a:p>
          <a:p>
            <a:pPr algn="just"/>
            <a:r>
              <a:rPr lang="en-US" dirty="0"/>
              <a:t>Quality of service or non-functional requirements include performance, usability, reliability, availability, data integrity, security, affordability, serviceability and upgradeability, deliverability, maintain-ability, design, and fit and finish.</a:t>
            </a:r>
          </a:p>
        </p:txBody>
      </p:sp>
    </p:spTree>
    <p:extLst>
      <p:ext uri="{BB962C8B-B14F-4D97-AF65-F5344CB8AC3E}">
        <p14:creationId xmlns:p14="http://schemas.microsoft.com/office/powerpoint/2010/main" val="376081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dirty="0"/>
              <a:t>Sign offs	</a:t>
            </a:r>
          </a:p>
        </p:txBody>
      </p:sp>
      <p:sp>
        <p:nvSpPr>
          <p:cNvPr id="3" name="Content Placeholder 2"/>
          <p:cNvSpPr>
            <a:spLocks noGrp="1"/>
          </p:cNvSpPr>
          <p:nvPr>
            <p:ph type="body" sz="quarter" idx="10"/>
          </p:nvPr>
        </p:nvSpPr>
        <p:spPr/>
        <p:txBody>
          <a:bodyPr/>
          <a:lstStyle/>
          <a:p>
            <a:r>
              <a:rPr lang="en-AU" dirty="0"/>
              <a:t>Once all in scope Business Processes workshops are completed and  Requirements collected, a submission for Sign-off will be sent to the Customer to confirm this will be considered the full requirements list for the project. </a:t>
            </a:r>
          </a:p>
          <a:p>
            <a:endParaRPr lang="en-AU" dirty="0"/>
          </a:p>
          <a:p>
            <a:r>
              <a:rPr lang="en-AU" dirty="0"/>
              <a:t>If new or changing requirements surface a change to the project can be logged in order to handle. </a:t>
            </a:r>
          </a:p>
          <a:p>
            <a:endParaRPr lang="en-AU" dirty="0"/>
          </a:p>
        </p:txBody>
      </p:sp>
      <p:pic>
        <p:nvPicPr>
          <p:cNvPr id="5" name="Picture Placeholder 4"/>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t="4576" b="4576"/>
          <a:stretch/>
        </p:blipFill>
        <p:spPr/>
      </p:pic>
    </p:spTree>
    <p:extLst>
      <p:ext uri="{BB962C8B-B14F-4D97-AF65-F5344CB8AC3E}">
        <p14:creationId xmlns:p14="http://schemas.microsoft.com/office/powerpoint/2010/main" val="390633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Workshop Communication </a:t>
            </a:r>
          </a:p>
        </p:txBody>
      </p:sp>
      <p:sp>
        <p:nvSpPr>
          <p:cNvPr id="3" name="Content Placeholder 2"/>
          <p:cNvSpPr>
            <a:spLocks noGrp="1"/>
          </p:cNvSpPr>
          <p:nvPr>
            <p:ph type="body" sz="quarter" idx="10"/>
          </p:nvPr>
        </p:nvSpPr>
        <p:spPr/>
        <p:txBody>
          <a:bodyPr/>
          <a:lstStyle/>
          <a:p>
            <a:pPr marL="0" indent="0">
              <a:buNone/>
            </a:pPr>
            <a:r>
              <a:rPr lang="en-US" dirty="0">
                <a:solidFill>
                  <a:schemeClr val="bg1"/>
                </a:solidFill>
              </a:rPr>
              <a:t>If any of the following occur, written communication should be sent to LS Retail &amp; Customer PM, and relevant project team for awareness. </a:t>
            </a:r>
          </a:p>
          <a:p>
            <a:r>
              <a:rPr lang="en-US" dirty="0">
                <a:solidFill>
                  <a:schemeClr val="bg1"/>
                </a:solidFill>
              </a:rPr>
              <a:t>Any Key decisions needed or made</a:t>
            </a:r>
          </a:p>
          <a:p>
            <a:r>
              <a:rPr lang="en-US" dirty="0">
                <a:solidFill>
                  <a:schemeClr val="bg1"/>
                </a:solidFill>
              </a:rPr>
              <a:t>Any new or changing risks or blockers</a:t>
            </a:r>
          </a:p>
          <a:p>
            <a:r>
              <a:rPr lang="en-US" dirty="0">
                <a:solidFill>
                  <a:schemeClr val="bg1"/>
                </a:solidFill>
              </a:rPr>
              <a:t>Any Delays to agreed delivery dates, timelines or quality </a:t>
            </a:r>
          </a:p>
          <a:p>
            <a:r>
              <a:rPr lang="en-US" dirty="0">
                <a:solidFill>
                  <a:schemeClr val="bg1"/>
                </a:solidFill>
              </a:rPr>
              <a:t>Any impacts to other business areas that require coordination or agreement</a:t>
            </a:r>
          </a:p>
        </p:txBody>
      </p:sp>
    </p:spTree>
    <p:extLst>
      <p:ext uri="{BB962C8B-B14F-4D97-AF65-F5344CB8AC3E}">
        <p14:creationId xmlns:p14="http://schemas.microsoft.com/office/powerpoint/2010/main" val="2670674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DB920F5-D4DD-E264-FEA4-2FB68EB3C954}"/>
              </a:ext>
            </a:extLst>
          </p:cNvPr>
          <p:cNvGraphicFramePr/>
          <p:nvPr>
            <p:extLst>
              <p:ext uri="{D42A27DB-BD31-4B8C-83A1-F6EECF244321}">
                <p14:modId xmlns:p14="http://schemas.microsoft.com/office/powerpoint/2010/main" val="3010668733"/>
              </p:ext>
            </p:extLst>
          </p:nvPr>
        </p:nvGraphicFramePr>
        <p:xfrm>
          <a:off x="462847" y="1204331"/>
          <a:ext cx="11526149" cy="5242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1A613093-D9A0-B547-4A8D-33FDC4A693FB}"/>
              </a:ext>
            </a:extLst>
          </p:cNvPr>
          <p:cNvSpPr txBox="1">
            <a:spLocks/>
          </p:cNvSpPr>
          <p:nvPr/>
        </p:nvSpPr>
        <p:spPr>
          <a:xfrm>
            <a:off x="340291" y="488601"/>
            <a:ext cx="11511418" cy="588637"/>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000" b="1" kern="1200">
                <a:solidFill>
                  <a:schemeClr val="bg1"/>
                </a:solidFill>
                <a:latin typeface="Segoe UI" panose="020B0502040204020203" pitchFamily="34" charset="0"/>
                <a:ea typeface="+mj-ea"/>
                <a:cs typeface="Segoe UI" panose="020B0502040204020203" pitchFamily="34" charset="0"/>
              </a:defRPr>
            </a:lvl1pPr>
          </a:lstStyle>
          <a:p>
            <a:r>
              <a:rPr lang="is-IS" sz="3700" dirty="0">
                <a:solidFill>
                  <a:srgbClr val="F6C370"/>
                </a:solidFill>
              </a:rPr>
              <a:t>Key</a:t>
            </a:r>
            <a:r>
              <a:rPr lang="is-IS" dirty="0"/>
              <a:t> </a:t>
            </a:r>
            <a:r>
              <a:rPr lang="is-IS" sz="3700" dirty="0">
                <a:solidFill>
                  <a:srgbClr val="F6C370"/>
                </a:solidFill>
              </a:rPr>
              <a:t>Engagement Areas</a:t>
            </a:r>
          </a:p>
        </p:txBody>
      </p:sp>
    </p:spTree>
    <p:extLst>
      <p:ext uri="{BB962C8B-B14F-4D97-AF65-F5344CB8AC3E}">
        <p14:creationId xmlns:p14="http://schemas.microsoft.com/office/powerpoint/2010/main" val="1568146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1421E-56F6-228B-34BC-F5AD1F7006D0}"/>
              </a:ext>
            </a:extLst>
          </p:cNvPr>
          <p:cNvSpPr>
            <a:spLocks noGrp="1"/>
          </p:cNvSpPr>
          <p:nvPr>
            <p:ph type="title"/>
          </p:nvPr>
        </p:nvSpPr>
        <p:spPr/>
        <p:txBody>
          <a:bodyPr>
            <a:normAutofit fontScale="90000"/>
          </a:bodyPr>
          <a:lstStyle/>
          <a:p>
            <a:r>
              <a:rPr lang="en-US" dirty="0"/>
              <a:t>Project Lifecycle</a:t>
            </a:r>
          </a:p>
        </p:txBody>
      </p:sp>
      <p:sp>
        <p:nvSpPr>
          <p:cNvPr id="6" name="Text Placeholder 5">
            <a:extLst>
              <a:ext uri="{FF2B5EF4-FFF2-40B4-BE49-F238E27FC236}">
                <a16:creationId xmlns:a16="http://schemas.microsoft.com/office/drawing/2014/main" id="{4D5BDE5D-8A99-777B-99CF-A3BF1388172E}"/>
              </a:ext>
            </a:extLst>
          </p:cNvPr>
          <p:cNvSpPr>
            <a:spLocks noGrp="1"/>
          </p:cNvSpPr>
          <p:nvPr>
            <p:ph type="body" sz="quarter" idx="10"/>
          </p:nvPr>
        </p:nvSpPr>
        <p:spPr/>
        <p:txBody>
          <a:bodyPr/>
          <a:lstStyle/>
          <a:p>
            <a:r>
              <a:rPr lang="en-US" dirty="0"/>
              <a:t>Statement of Work – agreement</a:t>
            </a:r>
          </a:p>
          <a:p>
            <a:r>
              <a:rPr lang="en-US" dirty="0"/>
              <a:t>Project Scope and Planning</a:t>
            </a:r>
          </a:p>
          <a:p>
            <a:r>
              <a:rPr lang="en-US" dirty="0"/>
              <a:t>Environment Establishment</a:t>
            </a:r>
          </a:p>
          <a:p>
            <a:r>
              <a:rPr lang="en-US" dirty="0"/>
              <a:t>Kick Off</a:t>
            </a:r>
          </a:p>
          <a:p>
            <a:r>
              <a:rPr lang="en-US" dirty="0"/>
              <a:t>Business Process and Analysis Workshops</a:t>
            </a:r>
          </a:p>
          <a:p>
            <a:r>
              <a:rPr lang="en-US" dirty="0"/>
              <a:t>Detailed Requirement Design</a:t>
            </a:r>
          </a:p>
          <a:p>
            <a:r>
              <a:rPr lang="en-US" dirty="0"/>
              <a:t>Configuration </a:t>
            </a:r>
          </a:p>
          <a:p>
            <a:r>
              <a:rPr lang="en-US" dirty="0"/>
              <a:t>Sign Off</a:t>
            </a:r>
          </a:p>
          <a:p>
            <a:r>
              <a:rPr lang="en-US" dirty="0"/>
              <a:t>Change Management</a:t>
            </a:r>
          </a:p>
        </p:txBody>
      </p:sp>
    </p:spTree>
    <p:extLst>
      <p:ext uri="{BB962C8B-B14F-4D97-AF65-F5344CB8AC3E}">
        <p14:creationId xmlns:p14="http://schemas.microsoft.com/office/powerpoint/2010/main" val="4090963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fontScale="90000"/>
          </a:bodyPr>
          <a:lstStyle/>
          <a:p>
            <a:r>
              <a:rPr lang="is-IS" dirty="0"/>
              <a:t>Key Project Milestones</a:t>
            </a:r>
          </a:p>
        </p:txBody>
      </p:sp>
      <p:sp>
        <p:nvSpPr>
          <p:cNvPr id="4" name="TextBox 3">
            <a:extLst>
              <a:ext uri="{FF2B5EF4-FFF2-40B4-BE49-F238E27FC236}">
                <a16:creationId xmlns:a16="http://schemas.microsoft.com/office/drawing/2014/main" id="{7D0E49B2-3054-4F0D-966B-81724AC45D68}"/>
              </a:ext>
            </a:extLst>
          </p:cNvPr>
          <p:cNvSpPr txBox="1"/>
          <p:nvPr/>
        </p:nvSpPr>
        <p:spPr>
          <a:xfrm>
            <a:off x="9486035" y="1772816"/>
            <a:ext cx="214907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Segoe UI"/>
                <a:ea typeface="+mn-ea"/>
                <a:cs typeface="+mn-cs"/>
              </a:rPr>
              <a:t>Tollgate thresholds will be determined for each milestone within the planning phase of the project in order to reach sign-off. </a:t>
            </a:r>
            <a:endParaRPr kumimoji="0" lang="en-US" sz="1200" b="0" i="0" u="none" strike="noStrike" kern="1200" cap="none" spc="0" normalizeH="0" baseline="0" noProof="0" dirty="0">
              <a:ln>
                <a:noFill/>
              </a:ln>
              <a:solidFill>
                <a:prstClr val="white"/>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white"/>
              </a:solidFill>
              <a:effectLst/>
              <a:uLnTx/>
              <a:uFillTx/>
              <a:latin typeface="Segoe UI"/>
              <a:ea typeface="+mn-ea"/>
              <a:cs typeface="+mn-cs"/>
            </a:endParaRPr>
          </a:p>
        </p:txBody>
      </p:sp>
      <p:graphicFrame>
        <p:nvGraphicFramePr>
          <p:cNvPr id="10" name="Table 9">
            <a:extLst>
              <a:ext uri="{FF2B5EF4-FFF2-40B4-BE49-F238E27FC236}">
                <a16:creationId xmlns:a16="http://schemas.microsoft.com/office/drawing/2014/main" id="{0F6B1491-D0DF-8100-C230-96C63D017AB0}"/>
              </a:ext>
            </a:extLst>
          </p:cNvPr>
          <p:cNvGraphicFramePr>
            <a:graphicFrameLocks noGrp="1"/>
          </p:cNvGraphicFramePr>
          <p:nvPr/>
        </p:nvGraphicFramePr>
        <p:xfrm>
          <a:off x="623391" y="1268412"/>
          <a:ext cx="8862643" cy="5144149"/>
        </p:xfrm>
        <a:graphic>
          <a:graphicData uri="http://schemas.openxmlformats.org/drawingml/2006/table">
            <a:tbl>
              <a:tblPr>
                <a:tableStyleId>{5940675A-B579-460E-94D1-54222C63F5DA}</a:tableStyleId>
              </a:tblPr>
              <a:tblGrid>
                <a:gridCol w="807433">
                  <a:extLst>
                    <a:ext uri="{9D8B030D-6E8A-4147-A177-3AD203B41FA5}">
                      <a16:colId xmlns:a16="http://schemas.microsoft.com/office/drawing/2014/main" val="3781545928"/>
                    </a:ext>
                  </a:extLst>
                </a:gridCol>
                <a:gridCol w="6352755">
                  <a:extLst>
                    <a:ext uri="{9D8B030D-6E8A-4147-A177-3AD203B41FA5}">
                      <a16:colId xmlns:a16="http://schemas.microsoft.com/office/drawing/2014/main" val="108175551"/>
                    </a:ext>
                  </a:extLst>
                </a:gridCol>
                <a:gridCol w="1702455">
                  <a:extLst>
                    <a:ext uri="{9D8B030D-6E8A-4147-A177-3AD203B41FA5}">
                      <a16:colId xmlns:a16="http://schemas.microsoft.com/office/drawing/2014/main" val="2069130850"/>
                    </a:ext>
                  </a:extLst>
                </a:gridCol>
              </a:tblGrid>
              <a:tr h="187445">
                <a:tc>
                  <a:txBody>
                    <a:bodyPr/>
                    <a:lstStyle/>
                    <a:p>
                      <a:pPr algn="l" rtl="0" fontAlgn="base"/>
                      <a:r>
                        <a:rPr lang="en-US" sz="2000" b="0" dirty="0">
                          <a:solidFill>
                            <a:schemeClr val="bg2"/>
                          </a:solidFill>
                          <a:effectLst/>
                        </a:rPr>
                        <a:t>1 </a:t>
                      </a:r>
                      <a:endParaRPr lang="en-US" sz="2000" b="0" i="0" dirty="0">
                        <a:solidFill>
                          <a:schemeClr val="bg2"/>
                        </a:solidFill>
                        <a:effectLst/>
                      </a:endParaRPr>
                    </a:p>
                  </a:txBody>
                  <a:tcPr marL="4588" marR="4588" marT="2294" marB="2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base"/>
                      <a:r>
                        <a:rPr lang="en-US" sz="2000" b="0" dirty="0">
                          <a:solidFill>
                            <a:schemeClr val="bg2"/>
                          </a:solidFill>
                          <a:effectLst/>
                        </a:rPr>
                        <a:t>Final Requirements list </a:t>
                      </a:r>
                      <a:endParaRPr lang="en-US" sz="2000" b="0" i="0" dirty="0">
                        <a:solidFill>
                          <a:schemeClr val="bg2"/>
                        </a:solidFill>
                        <a:effectLst/>
                      </a:endParaRPr>
                    </a:p>
                  </a:txBody>
                  <a:tcPr marL="4588" marR="4588" marT="2294" marB="22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base"/>
                      <a:r>
                        <a:rPr lang="en-US" sz="2000" b="0" dirty="0">
                          <a:solidFill>
                            <a:schemeClr val="bg2"/>
                          </a:solidFill>
                          <a:effectLst/>
                        </a:rPr>
                        <a:t>Planning </a:t>
                      </a:r>
                      <a:endParaRPr lang="en-US" sz="2000" b="0" i="0" dirty="0">
                        <a:solidFill>
                          <a:schemeClr val="bg2"/>
                        </a:solidFill>
                        <a:effectLst/>
                        <a:latin typeface="Calibri" panose="020F0502020204030204" pitchFamily="34" charset="0"/>
                      </a:endParaRPr>
                    </a:p>
                  </a:txBody>
                  <a:tcPr marL="4588" marR="4588" marT="2294" marB="2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98642203"/>
                  </a:ext>
                </a:extLst>
              </a:tr>
              <a:tr h="337098">
                <a:tc>
                  <a:txBody>
                    <a:bodyPr/>
                    <a:lstStyle/>
                    <a:p>
                      <a:pPr algn="l" rtl="0" fontAlgn="base"/>
                      <a:r>
                        <a:rPr lang="en-US" sz="2000" b="0" dirty="0">
                          <a:solidFill>
                            <a:schemeClr val="bg2"/>
                          </a:solidFill>
                          <a:effectLst/>
                        </a:rPr>
                        <a:t>2 </a:t>
                      </a:r>
                      <a:endParaRPr lang="en-US" sz="2000" b="0" i="0" dirty="0">
                        <a:solidFill>
                          <a:schemeClr val="bg2"/>
                        </a:solidFill>
                        <a:effectLst/>
                      </a:endParaRPr>
                    </a:p>
                  </a:txBody>
                  <a:tcPr marL="4588" marR="4588" marT="2294" marB="2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base"/>
                      <a:r>
                        <a:rPr lang="en-US" sz="2000" b="0" dirty="0">
                          <a:solidFill>
                            <a:schemeClr val="bg2"/>
                          </a:solidFill>
                          <a:effectLst/>
                        </a:rPr>
                        <a:t>Final GAP list for the design phase determined </a:t>
                      </a:r>
                      <a:endParaRPr lang="en-US" sz="2000" b="0" i="0" dirty="0">
                        <a:solidFill>
                          <a:schemeClr val="bg2"/>
                        </a:solidFill>
                        <a:effectLst/>
                      </a:endParaRPr>
                    </a:p>
                  </a:txBody>
                  <a:tcPr marL="4588" marR="4588" marT="2294" marB="22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base"/>
                      <a:r>
                        <a:rPr lang="en-US" sz="2000" b="0">
                          <a:solidFill>
                            <a:schemeClr val="bg2"/>
                          </a:solidFill>
                          <a:effectLst/>
                        </a:rPr>
                        <a:t>Planning </a:t>
                      </a:r>
                      <a:endParaRPr lang="en-US" sz="2000" b="0" i="0">
                        <a:solidFill>
                          <a:schemeClr val="bg2"/>
                        </a:solidFill>
                        <a:effectLst/>
                      </a:endParaRPr>
                    </a:p>
                  </a:txBody>
                  <a:tcPr marL="4588" marR="4588" marT="2294" marB="2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80876166"/>
                  </a:ext>
                </a:extLst>
              </a:tr>
              <a:tr h="325971">
                <a:tc>
                  <a:txBody>
                    <a:bodyPr/>
                    <a:lstStyle/>
                    <a:p>
                      <a:pPr algn="l" rtl="0" fontAlgn="base"/>
                      <a:r>
                        <a:rPr lang="en-US" sz="2000" b="0" dirty="0">
                          <a:solidFill>
                            <a:schemeClr val="bg2"/>
                          </a:solidFill>
                          <a:effectLst/>
                        </a:rPr>
                        <a:t>3 </a:t>
                      </a:r>
                      <a:endParaRPr lang="en-US" sz="2000" b="0" i="0" dirty="0">
                        <a:solidFill>
                          <a:schemeClr val="bg2"/>
                        </a:solidFill>
                        <a:effectLst/>
                      </a:endParaRPr>
                    </a:p>
                  </a:txBody>
                  <a:tcPr marL="4588" marR="4588" marT="2294" marB="2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base"/>
                      <a:r>
                        <a:rPr lang="en-US" sz="2000" b="0" dirty="0">
                          <a:solidFill>
                            <a:schemeClr val="bg2"/>
                          </a:solidFill>
                          <a:effectLst/>
                        </a:rPr>
                        <a:t>Functional Design Document (Customization GAPS ONLY) </a:t>
                      </a:r>
                      <a:endParaRPr lang="en-US" sz="2000" b="0" i="0" dirty="0">
                        <a:solidFill>
                          <a:schemeClr val="bg2"/>
                        </a:solidFill>
                        <a:effectLst/>
                      </a:endParaRPr>
                    </a:p>
                  </a:txBody>
                  <a:tcPr marL="4588" marR="4588" marT="2294" marB="22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base"/>
                      <a:r>
                        <a:rPr lang="en-US" sz="2000" b="0">
                          <a:solidFill>
                            <a:schemeClr val="bg2"/>
                          </a:solidFill>
                          <a:effectLst/>
                        </a:rPr>
                        <a:t>Design </a:t>
                      </a:r>
                      <a:endParaRPr lang="en-US" sz="2000" b="0" i="0">
                        <a:solidFill>
                          <a:schemeClr val="bg2"/>
                        </a:solidFill>
                        <a:effectLst/>
                      </a:endParaRPr>
                    </a:p>
                  </a:txBody>
                  <a:tcPr marL="4588" marR="4588" marT="2294" marB="2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876590108"/>
                  </a:ext>
                </a:extLst>
              </a:tr>
              <a:tr h="170818">
                <a:tc>
                  <a:txBody>
                    <a:bodyPr/>
                    <a:lstStyle/>
                    <a:p>
                      <a:pPr algn="l" rtl="0" fontAlgn="base"/>
                      <a:r>
                        <a:rPr lang="en-US" sz="2000" b="0">
                          <a:solidFill>
                            <a:schemeClr val="bg2"/>
                          </a:solidFill>
                          <a:effectLst/>
                        </a:rPr>
                        <a:t>4 </a:t>
                      </a:r>
                      <a:endParaRPr lang="en-US" sz="2000" b="0" i="0">
                        <a:solidFill>
                          <a:schemeClr val="bg2"/>
                        </a:solidFill>
                        <a:effectLst/>
                      </a:endParaRPr>
                    </a:p>
                  </a:txBody>
                  <a:tcPr marL="4588" marR="4588" marT="2294" marB="2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base"/>
                      <a:r>
                        <a:rPr lang="en-US" sz="2000" b="0" dirty="0">
                          <a:solidFill>
                            <a:schemeClr val="bg2"/>
                          </a:solidFill>
                          <a:effectLst/>
                        </a:rPr>
                        <a:t>Project Scope defined </a:t>
                      </a:r>
                      <a:endParaRPr lang="en-US" sz="2000" b="0" i="0" dirty="0">
                        <a:solidFill>
                          <a:schemeClr val="bg2"/>
                        </a:solidFill>
                        <a:effectLst/>
                      </a:endParaRPr>
                    </a:p>
                  </a:txBody>
                  <a:tcPr marL="4588" marR="4588" marT="2294" marB="22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base"/>
                      <a:r>
                        <a:rPr lang="en-US" sz="2000" b="0">
                          <a:solidFill>
                            <a:schemeClr val="bg2"/>
                          </a:solidFill>
                          <a:effectLst/>
                        </a:rPr>
                        <a:t>Design </a:t>
                      </a:r>
                      <a:endParaRPr lang="en-US" sz="2000" b="0" i="0">
                        <a:solidFill>
                          <a:schemeClr val="bg2"/>
                        </a:solidFill>
                        <a:effectLst/>
                      </a:endParaRPr>
                    </a:p>
                  </a:txBody>
                  <a:tcPr marL="4588" marR="4588" marT="2294" marB="2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03869384"/>
                  </a:ext>
                </a:extLst>
              </a:tr>
              <a:tr h="112618">
                <a:tc>
                  <a:txBody>
                    <a:bodyPr/>
                    <a:lstStyle/>
                    <a:p>
                      <a:pPr algn="l" rtl="0" fontAlgn="base"/>
                      <a:r>
                        <a:rPr lang="en-US" sz="2000" b="0">
                          <a:solidFill>
                            <a:schemeClr val="bg2"/>
                          </a:solidFill>
                          <a:effectLst/>
                        </a:rPr>
                        <a:t>5 </a:t>
                      </a:r>
                      <a:endParaRPr lang="en-US" sz="2000" b="0" i="0">
                        <a:solidFill>
                          <a:schemeClr val="bg2"/>
                        </a:solidFill>
                        <a:effectLst/>
                      </a:endParaRPr>
                    </a:p>
                  </a:txBody>
                  <a:tcPr marL="4588" marR="4588" marT="2294" marB="2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base"/>
                      <a:r>
                        <a:rPr lang="en-US" sz="2000" b="0" dirty="0">
                          <a:solidFill>
                            <a:schemeClr val="bg2"/>
                          </a:solidFill>
                          <a:effectLst/>
                        </a:rPr>
                        <a:t>Project Plan  </a:t>
                      </a:r>
                      <a:endParaRPr lang="en-US" sz="2000" b="0" i="0" dirty="0">
                        <a:solidFill>
                          <a:schemeClr val="bg2"/>
                        </a:solidFill>
                        <a:effectLst/>
                      </a:endParaRPr>
                    </a:p>
                  </a:txBody>
                  <a:tcPr marL="4588" marR="4588" marT="2294" marB="22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base"/>
                      <a:r>
                        <a:rPr lang="en-US" sz="2000" b="0" dirty="0">
                          <a:solidFill>
                            <a:schemeClr val="bg2"/>
                          </a:solidFill>
                          <a:effectLst/>
                        </a:rPr>
                        <a:t>Design </a:t>
                      </a:r>
                      <a:endParaRPr lang="en-US" sz="2000" b="0" i="0" dirty="0">
                        <a:solidFill>
                          <a:schemeClr val="bg2"/>
                        </a:solidFill>
                        <a:effectLst/>
                      </a:endParaRPr>
                    </a:p>
                  </a:txBody>
                  <a:tcPr marL="4588" marR="4588" marT="2294" marB="2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856382007"/>
                  </a:ext>
                </a:extLst>
              </a:tr>
              <a:tr h="253959">
                <a:tc>
                  <a:txBody>
                    <a:bodyPr/>
                    <a:lstStyle/>
                    <a:p>
                      <a:pPr algn="l" rtl="0" fontAlgn="base"/>
                      <a:r>
                        <a:rPr lang="en-US" sz="2000" b="0">
                          <a:solidFill>
                            <a:schemeClr val="bg2"/>
                          </a:solidFill>
                          <a:effectLst/>
                        </a:rPr>
                        <a:t>6 </a:t>
                      </a:r>
                      <a:endParaRPr lang="en-US" sz="2000" b="0" i="0">
                        <a:solidFill>
                          <a:schemeClr val="bg2"/>
                        </a:solidFill>
                        <a:effectLst/>
                      </a:endParaRPr>
                    </a:p>
                  </a:txBody>
                  <a:tcPr marL="4588" marR="4588" marT="2294" marB="2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base"/>
                      <a:r>
                        <a:rPr lang="en-US" sz="2000" b="0" dirty="0">
                          <a:solidFill>
                            <a:schemeClr val="bg2"/>
                          </a:solidFill>
                          <a:effectLst/>
                        </a:rPr>
                        <a:t>Development delivery acceptance </a:t>
                      </a:r>
                      <a:endParaRPr lang="en-US" sz="2000" b="0" i="0" dirty="0">
                        <a:solidFill>
                          <a:schemeClr val="bg2"/>
                        </a:solidFill>
                        <a:effectLst/>
                      </a:endParaRPr>
                    </a:p>
                  </a:txBody>
                  <a:tcPr marL="4588" marR="4588" marT="2294" marB="22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base"/>
                      <a:r>
                        <a:rPr lang="en-US" sz="2000" b="0">
                          <a:solidFill>
                            <a:schemeClr val="bg2"/>
                          </a:solidFill>
                          <a:effectLst/>
                        </a:rPr>
                        <a:t>Executing </a:t>
                      </a:r>
                      <a:endParaRPr lang="en-US" sz="2000" b="0" i="0">
                        <a:solidFill>
                          <a:schemeClr val="bg2"/>
                        </a:solidFill>
                        <a:effectLst/>
                      </a:endParaRPr>
                    </a:p>
                  </a:txBody>
                  <a:tcPr marL="4588" marR="4588" marT="2294" marB="2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476113030"/>
                  </a:ext>
                </a:extLst>
              </a:tr>
              <a:tr h="237330">
                <a:tc>
                  <a:txBody>
                    <a:bodyPr/>
                    <a:lstStyle/>
                    <a:p>
                      <a:pPr algn="l" rtl="0" fontAlgn="base"/>
                      <a:r>
                        <a:rPr lang="en-US" sz="2000" b="0">
                          <a:solidFill>
                            <a:schemeClr val="bg2"/>
                          </a:solidFill>
                          <a:effectLst/>
                        </a:rPr>
                        <a:t>7 </a:t>
                      </a:r>
                      <a:endParaRPr lang="en-US" sz="2000" b="0" i="0">
                        <a:solidFill>
                          <a:schemeClr val="bg2"/>
                        </a:solidFill>
                        <a:effectLst/>
                      </a:endParaRPr>
                    </a:p>
                  </a:txBody>
                  <a:tcPr marL="4588" marR="4588" marT="2294" marB="2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base"/>
                      <a:r>
                        <a:rPr lang="en-US" sz="2000" b="0" dirty="0">
                          <a:solidFill>
                            <a:schemeClr val="bg2"/>
                          </a:solidFill>
                          <a:effectLst/>
                        </a:rPr>
                        <a:t>Functional testing acceptance </a:t>
                      </a:r>
                      <a:endParaRPr lang="en-US" sz="2000" b="0" i="0" dirty="0">
                        <a:solidFill>
                          <a:schemeClr val="bg2"/>
                        </a:solidFill>
                        <a:effectLst/>
                      </a:endParaRPr>
                    </a:p>
                  </a:txBody>
                  <a:tcPr marL="4588" marR="4588" marT="2294" marB="22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base"/>
                      <a:r>
                        <a:rPr lang="en-US" sz="2000" b="0">
                          <a:solidFill>
                            <a:schemeClr val="bg2"/>
                          </a:solidFill>
                          <a:effectLst/>
                        </a:rPr>
                        <a:t>Executing </a:t>
                      </a:r>
                      <a:endParaRPr lang="en-US" sz="2000" b="0" i="0">
                        <a:solidFill>
                          <a:schemeClr val="bg2"/>
                        </a:solidFill>
                        <a:effectLst/>
                      </a:endParaRPr>
                    </a:p>
                  </a:txBody>
                  <a:tcPr marL="4588" marR="4588" marT="2294" marB="2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05561032"/>
                  </a:ext>
                </a:extLst>
              </a:tr>
              <a:tr h="353728">
                <a:tc>
                  <a:txBody>
                    <a:bodyPr/>
                    <a:lstStyle/>
                    <a:p>
                      <a:pPr algn="l" rtl="0" fontAlgn="base"/>
                      <a:r>
                        <a:rPr lang="en-US" sz="2000" b="0">
                          <a:solidFill>
                            <a:schemeClr val="bg2"/>
                          </a:solidFill>
                          <a:effectLst/>
                        </a:rPr>
                        <a:t>8 </a:t>
                      </a:r>
                      <a:endParaRPr lang="en-US" sz="2000" b="0" i="0">
                        <a:solidFill>
                          <a:schemeClr val="bg2"/>
                        </a:solidFill>
                        <a:effectLst/>
                      </a:endParaRPr>
                    </a:p>
                  </a:txBody>
                  <a:tcPr marL="4588" marR="4588" marT="2294" marB="2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base"/>
                      <a:r>
                        <a:rPr lang="en-US" sz="2000" b="0" dirty="0">
                          <a:solidFill>
                            <a:schemeClr val="bg2"/>
                          </a:solidFill>
                          <a:effectLst/>
                        </a:rPr>
                        <a:t>Staging/Product environment setup acceptance </a:t>
                      </a:r>
                      <a:endParaRPr lang="en-US" sz="2000" b="0" i="0" dirty="0">
                        <a:solidFill>
                          <a:schemeClr val="bg2"/>
                        </a:solidFill>
                        <a:effectLst/>
                      </a:endParaRPr>
                    </a:p>
                  </a:txBody>
                  <a:tcPr marL="4588" marR="4588" marT="2294" marB="22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base"/>
                      <a:r>
                        <a:rPr lang="en-US" sz="2000" b="0" dirty="0">
                          <a:solidFill>
                            <a:schemeClr val="bg2"/>
                          </a:solidFill>
                          <a:effectLst/>
                        </a:rPr>
                        <a:t>Executing </a:t>
                      </a:r>
                      <a:endParaRPr lang="en-US" sz="2000" b="0" i="0" dirty="0">
                        <a:solidFill>
                          <a:schemeClr val="bg2"/>
                        </a:solidFill>
                        <a:effectLst/>
                      </a:endParaRPr>
                    </a:p>
                  </a:txBody>
                  <a:tcPr marL="4588" marR="4588" marT="2294" marB="2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02494637"/>
                  </a:ext>
                </a:extLst>
              </a:tr>
              <a:tr h="204073">
                <a:tc>
                  <a:txBody>
                    <a:bodyPr/>
                    <a:lstStyle/>
                    <a:p>
                      <a:pPr algn="l" rtl="0" fontAlgn="base"/>
                      <a:r>
                        <a:rPr lang="en-US" sz="2000" b="0">
                          <a:solidFill>
                            <a:schemeClr val="bg2"/>
                          </a:solidFill>
                          <a:effectLst/>
                        </a:rPr>
                        <a:t>9 </a:t>
                      </a:r>
                      <a:endParaRPr lang="en-US" sz="2000" b="0" i="0">
                        <a:solidFill>
                          <a:schemeClr val="bg2"/>
                        </a:solidFill>
                        <a:effectLst/>
                      </a:endParaRPr>
                    </a:p>
                  </a:txBody>
                  <a:tcPr marL="4588" marR="4588" marT="2294" marB="2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base"/>
                      <a:r>
                        <a:rPr lang="en-US" sz="2000" b="0" dirty="0">
                          <a:solidFill>
                            <a:schemeClr val="bg2"/>
                          </a:solidFill>
                          <a:effectLst/>
                        </a:rPr>
                        <a:t>End User Training complete </a:t>
                      </a:r>
                      <a:endParaRPr lang="en-US" sz="2000" b="0" i="0" dirty="0">
                        <a:solidFill>
                          <a:schemeClr val="bg2"/>
                        </a:solidFill>
                        <a:effectLst/>
                      </a:endParaRPr>
                    </a:p>
                  </a:txBody>
                  <a:tcPr marL="4588" marR="4588" marT="2294" marB="22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base"/>
                      <a:r>
                        <a:rPr lang="en-US" sz="2000" b="0" dirty="0">
                          <a:solidFill>
                            <a:schemeClr val="bg2"/>
                          </a:solidFill>
                          <a:effectLst/>
                        </a:rPr>
                        <a:t>Deployment </a:t>
                      </a:r>
                      <a:endParaRPr lang="en-US" sz="2000" b="0" i="0" dirty="0">
                        <a:solidFill>
                          <a:schemeClr val="bg2"/>
                        </a:solidFill>
                        <a:effectLst/>
                      </a:endParaRPr>
                    </a:p>
                  </a:txBody>
                  <a:tcPr marL="4588" marR="4588" marT="2294" marB="2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70787961"/>
                  </a:ext>
                </a:extLst>
              </a:tr>
              <a:tr h="253959">
                <a:tc>
                  <a:txBody>
                    <a:bodyPr/>
                    <a:lstStyle/>
                    <a:p>
                      <a:pPr algn="l" rtl="0" fontAlgn="base"/>
                      <a:r>
                        <a:rPr lang="en-US" sz="2000" b="0">
                          <a:solidFill>
                            <a:schemeClr val="bg2"/>
                          </a:solidFill>
                          <a:effectLst/>
                        </a:rPr>
                        <a:t>10 </a:t>
                      </a:r>
                      <a:endParaRPr lang="en-US" sz="2000" b="0" i="0">
                        <a:solidFill>
                          <a:schemeClr val="bg2"/>
                        </a:solidFill>
                        <a:effectLst/>
                      </a:endParaRPr>
                    </a:p>
                  </a:txBody>
                  <a:tcPr marL="4588" marR="4588" marT="2294" marB="2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base"/>
                      <a:r>
                        <a:rPr lang="en-US" sz="2000" b="0" dirty="0">
                          <a:solidFill>
                            <a:schemeClr val="bg2"/>
                          </a:solidFill>
                          <a:effectLst/>
                        </a:rPr>
                        <a:t>User Acceptance Testing complete </a:t>
                      </a:r>
                      <a:endParaRPr lang="en-US" sz="2000" b="0" i="0" dirty="0">
                        <a:solidFill>
                          <a:schemeClr val="bg2"/>
                        </a:solidFill>
                        <a:effectLst/>
                      </a:endParaRPr>
                    </a:p>
                  </a:txBody>
                  <a:tcPr marL="4588" marR="4588" marT="2294" marB="22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base"/>
                      <a:r>
                        <a:rPr lang="en-US" sz="2000" b="0">
                          <a:solidFill>
                            <a:schemeClr val="bg2"/>
                          </a:solidFill>
                          <a:effectLst/>
                        </a:rPr>
                        <a:t>Deployment </a:t>
                      </a:r>
                      <a:endParaRPr lang="en-US" sz="2000" b="0" i="0">
                        <a:solidFill>
                          <a:schemeClr val="bg2"/>
                        </a:solidFill>
                        <a:effectLst/>
                      </a:endParaRPr>
                    </a:p>
                  </a:txBody>
                  <a:tcPr marL="4588" marR="4588" marT="2294" marB="2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32702114"/>
                  </a:ext>
                </a:extLst>
              </a:tr>
              <a:tr h="353728">
                <a:tc>
                  <a:txBody>
                    <a:bodyPr/>
                    <a:lstStyle/>
                    <a:p>
                      <a:pPr algn="l" rtl="0" fontAlgn="base"/>
                      <a:r>
                        <a:rPr lang="en-US" sz="2000" b="0">
                          <a:solidFill>
                            <a:schemeClr val="bg2"/>
                          </a:solidFill>
                          <a:effectLst/>
                        </a:rPr>
                        <a:t>11 </a:t>
                      </a:r>
                      <a:endParaRPr lang="en-US" sz="2000" b="0" i="0">
                        <a:solidFill>
                          <a:schemeClr val="bg2"/>
                        </a:solidFill>
                        <a:effectLst/>
                      </a:endParaRPr>
                    </a:p>
                  </a:txBody>
                  <a:tcPr marL="4588" marR="4588" marT="2294" marB="2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base"/>
                      <a:r>
                        <a:rPr lang="en-US" sz="2000" b="0" dirty="0">
                          <a:solidFill>
                            <a:schemeClr val="bg2"/>
                          </a:solidFill>
                          <a:effectLst/>
                        </a:rPr>
                        <a:t>Production environment Cut over setup complete </a:t>
                      </a:r>
                      <a:endParaRPr lang="en-US" sz="2000" b="0" i="0" dirty="0">
                        <a:solidFill>
                          <a:schemeClr val="bg2"/>
                        </a:solidFill>
                        <a:effectLst/>
                      </a:endParaRPr>
                    </a:p>
                  </a:txBody>
                  <a:tcPr marL="4588" marR="4588" marT="2294" marB="22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base"/>
                      <a:r>
                        <a:rPr lang="en-US" sz="2000" b="0">
                          <a:solidFill>
                            <a:schemeClr val="bg2"/>
                          </a:solidFill>
                          <a:effectLst/>
                        </a:rPr>
                        <a:t>Deployment </a:t>
                      </a:r>
                      <a:endParaRPr lang="en-US" sz="2000" b="0" i="0">
                        <a:solidFill>
                          <a:schemeClr val="bg2"/>
                        </a:solidFill>
                        <a:effectLst/>
                      </a:endParaRPr>
                    </a:p>
                  </a:txBody>
                  <a:tcPr marL="4588" marR="4588" marT="2294" marB="2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26060401"/>
                  </a:ext>
                </a:extLst>
              </a:tr>
              <a:tr h="278901">
                <a:tc>
                  <a:txBody>
                    <a:bodyPr/>
                    <a:lstStyle/>
                    <a:p>
                      <a:pPr algn="l" rtl="0" fontAlgn="base"/>
                      <a:r>
                        <a:rPr lang="en-US" sz="2000" b="0">
                          <a:solidFill>
                            <a:schemeClr val="bg2"/>
                          </a:solidFill>
                          <a:effectLst/>
                        </a:rPr>
                        <a:t>12 </a:t>
                      </a:r>
                      <a:endParaRPr lang="en-US" sz="2000" b="0" i="0">
                        <a:solidFill>
                          <a:schemeClr val="bg2"/>
                        </a:solidFill>
                        <a:effectLst/>
                      </a:endParaRPr>
                    </a:p>
                  </a:txBody>
                  <a:tcPr marL="4588" marR="4588" marT="2294" marB="2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base"/>
                      <a:r>
                        <a:rPr lang="en-US" sz="2000" b="0" dirty="0">
                          <a:solidFill>
                            <a:schemeClr val="bg2"/>
                          </a:solidFill>
                          <a:effectLst/>
                        </a:rPr>
                        <a:t>Cut over Acceptance Testing complete </a:t>
                      </a:r>
                      <a:endParaRPr lang="en-US" sz="2000" b="0" i="0" dirty="0">
                        <a:solidFill>
                          <a:schemeClr val="bg2"/>
                        </a:solidFill>
                        <a:effectLst/>
                      </a:endParaRPr>
                    </a:p>
                  </a:txBody>
                  <a:tcPr marL="4588" marR="4588" marT="2294" marB="22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base"/>
                      <a:r>
                        <a:rPr lang="en-US" sz="2000" b="0">
                          <a:solidFill>
                            <a:schemeClr val="bg2"/>
                          </a:solidFill>
                          <a:effectLst/>
                        </a:rPr>
                        <a:t>Deployment </a:t>
                      </a:r>
                      <a:endParaRPr lang="en-US" sz="2000" b="0" i="0">
                        <a:solidFill>
                          <a:schemeClr val="bg2"/>
                        </a:solidFill>
                        <a:effectLst/>
                      </a:endParaRPr>
                    </a:p>
                  </a:txBody>
                  <a:tcPr marL="4588" marR="4588" marT="2294" marB="22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37375375"/>
                  </a:ext>
                </a:extLst>
              </a:tr>
              <a:tr h="170818">
                <a:tc>
                  <a:txBody>
                    <a:bodyPr/>
                    <a:lstStyle/>
                    <a:p>
                      <a:pPr algn="l" rtl="0" fontAlgn="base"/>
                      <a:r>
                        <a:rPr lang="en-US" sz="2000" b="0">
                          <a:solidFill>
                            <a:schemeClr val="bg2"/>
                          </a:solidFill>
                          <a:effectLst/>
                        </a:rPr>
                        <a:t>13 </a:t>
                      </a:r>
                      <a:endParaRPr lang="en-US" sz="2000" b="0" i="0">
                        <a:solidFill>
                          <a:schemeClr val="bg2"/>
                        </a:solidFill>
                        <a:effectLst/>
                      </a:endParaRPr>
                    </a:p>
                  </a:txBody>
                  <a:tcPr marL="4588" marR="4588" marT="2294" marB="2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base"/>
                      <a:r>
                        <a:rPr lang="en-US" sz="2000" b="0" dirty="0">
                          <a:solidFill>
                            <a:schemeClr val="bg2"/>
                          </a:solidFill>
                          <a:effectLst/>
                        </a:rPr>
                        <a:t>Go/No-Go Acceptance  </a:t>
                      </a:r>
                      <a:endParaRPr lang="en-US" sz="2000" b="0" i="0" dirty="0">
                        <a:solidFill>
                          <a:schemeClr val="bg2"/>
                        </a:solidFill>
                        <a:effectLst/>
                      </a:endParaRPr>
                    </a:p>
                  </a:txBody>
                  <a:tcPr marL="4588" marR="4588" marT="2294" marB="22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base"/>
                      <a:r>
                        <a:rPr lang="en-US" sz="2000" b="0">
                          <a:solidFill>
                            <a:schemeClr val="bg2"/>
                          </a:solidFill>
                          <a:effectLst/>
                        </a:rPr>
                        <a:t>Deployment </a:t>
                      </a:r>
                      <a:endParaRPr lang="en-US" sz="2000" b="0" i="0">
                        <a:solidFill>
                          <a:schemeClr val="bg2"/>
                        </a:solidFill>
                        <a:effectLst/>
                      </a:endParaRPr>
                    </a:p>
                  </a:txBody>
                  <a:tcPr marL="4588" marR="4588" marT="2294" marB="22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694648850"/>
                  </a:ext>
                </a:extLst>
              </a:tr>
              <a:tr h="95990">
                <a:tc>
                  <a:txBody>
                    <a:bodyPr/>
                    <a:lstStyle/>
                    <a:p>
                      <a:pPr algn="l" rtl="0" fontAlgn="base"/>
                      <a:r>
                        <a:rPr lang="en-US" sz="2000" b="0">
                          <a:solidFill>
                            <a:schemeClr val="bg2"/>
                          </a:solidFill>
                          <a:effectLst/>
                        </a:rPr>
                        <a:t>14 </a:t>
                      </a:r>
                      <a:endParaRPr lang="en-US" sz="2000" b="0" i="0">
                        <a:solidFill>
                          <a:schemeClr val="bg2"/>
                        </a:solidFill>
                        <a:effectLst/>
                      </a:endParaRPr>
                    </a:p>
                  </a:txBody>
                  <a:tcPr marL="4588" marR="4588" marT="2294" marB="2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base"/>
                      <a:r>
                        <a:rPr lang="en-US" sz="2000" b="0" dirty="0">
                          <a:solidFill>
                            <a:schemeClr val="bg2"/>
                          </a:solidFill>
                          <a:effectLst/>
                        </a:rPr>
                        <a:t>System live </a:t>
                      </a:r>
                      <a:endParaRPr lang="en-US" sz="2000" b="0" i="0" dirty="0">
                        <a:solidFill>
                          <a:schemeClr val="bg2"/>
                        </a:solidFill>
                        <a:effectLst/>
                      </a:endParaRPr>
                    </a:p>
                  </a:txBody>
                  <a:tcPr marL="4588" marR="4588" marT="2294" marB="22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base"/>
                      <a:r>
                        <a:rPr lang="en-US" sz="2000" b="0" dirty="0">
                          <a:solidFill>
                            <a:schemeClr val="bg2"/>
                          </a:solidFill>
                          <a:effectLst/>
                        </a:rPr>
                        <a:t>Deployment </a:t>
                      </a:r>
                      <a:endParaRPr lang="en-US" sz="2000" b="0" i="0" dirty="0">
                        <a:solidFill>
                          <a:schemeClr val="bg2"/>
                        </a:solidFill>
                        <a:effectLst/>
                      </a:endParaRPr>
                    </a:p>
                  </a:txBody>
                  <a:tcPr marL="4588" marR="4588" marT="2294" marB="22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23491836"/>
                  </a:ext>
                </a:extLst>
              </a:tr>
              <a:tr h="237330">
                <a:tc>
                  <a:txBody>
                    <a:bodyPr/>
                    <a:lstStyle/>
                    <a:p>
                      <a:pPr algn="l" rtl="0" fontAlgn="base"/>
                      <a:r>
                        <a:rPr lang="en-US" sz="2000" b="0">
                          <a:solidFill>
                            <a:schemeClr val="bg2"/>
                          </a:solidFill>
                          <a:effectLst/>
                        </a:rPr>
                        <a:t>15 </a:t>
                      </a:r>
                      <a:endParaRPr lang="en-US" sz="2000" b="0" i="0">
                        <a:solidFill>
                          <a:schemeClr val="bg2"/>
                        </a:solidFill>
                        <a:effectLst/>
                      </a:endParaRPr>
                    </a:p>
                  </a:txBody>
                  <a:tcPr marL="4588" marR="4588" marT="2294" marB="2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base"/>
                      <a:r>
                        <a:rPr lang="en-US" sz="2000" b="0" dirty="0">
                          <a:solidFill>
                            <a:schemeClr val="bg2"/>
                          </a:solidFill>
                          <a:effectLst/>
                        </a:rPr>
                        <a:t>Transition to Support complete </a:t>
                      </a:r>
                      <a:endParaRPr lang="en-US" sz="2000" b="0" i="0" dirty="0">
                        <a:solidFill>
                          <a:schemeClr val="bg2"/>
                        </a:solidFill>
                        <a:effectLst/>
                      </a:endParaRPr>
                    </a:p>
                  </a:txBody>
                  <a:tcPr marL="4588" marR="4588" marT="2294" marB="22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base"/>
                      <a:r>
                        <a:rPr lang="en-US" sz="2000" b="0" dirty="0">
                          <a:solidFill>
                            <a:schemeClr val="bg2"/>
                          </a:solidFill>
                          <a:effectLst/>
                        </a:rPr>
                        <a:t>Closing </a:t>
                      </a:r>
                      <a:endParaRPr lang="en-US" sz="2000" b="0" i="0" dirty="0">
                        <a:solidFill>
                          <a:schemeClr val="bg2"/>
                        </a:solidFill>
                        <a:effectLst/>
                      </a:endParaRPr>
                    </a:p>
                  </a:txBody>
                  <a:tcPr marL="4588" marR="4588" marT="2294" marB="22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7099834"/>
                  </a:ext>
                </a:extLst>
              </a:tr>
              <a:tr h="370356">
                <a:tc>
                  <a:txBody>
                    <a:bodyPr/>
                    <a:lstStyle/>
                    <a:p>
                      <a:pPr algn="l" rtl="0" fontAlgn="base"/>
                      <a:r>
                        <a:rPr lang="en-US" sz="2000" b="0">
                          <a:solidFill>
                            <a:schemeClr val="bg2"/>
                          </a:solidFill>
                          <a:effectLst/>
                        </a:rPr>
                        <a:t>16 </a:t>
                      </a:r>
                      <a:endParaRPr lang="en-US" sz="2000" b="0" i="0">
                        <a:solidFill>
                          <a:schemeClr val="bg2"/>
                        </a:solidFill>
                        <a:effectLst/>
                      </a:endParaRPr>
                    </a:p>
                  </a:txBody>
                  <a:tcPr marL="4588" marR="4588" marT="2294" marB="2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base"/>
                      <a:r>
                        <a:rPr lang="en-US" sz="2000" b="0">
                          <a:solidFill>
                            <a:schemeClr val="bg2"/>
                          </a:solidFill>
                          <a:effectLst/>
                        </a:rPr>
                        <a:t>Formal project closure, acceptance and sign-off  </a:t>
                      </a:r>
                      <a:endParaRPr lang="en-US" sz="2000" b="0" i="0">
                        <a:solidFill>
                          <a:schemeClr val="bg2"/>
                        </a:solidFill>
                        <a:effectLst/>
                      </a:endParaRPr>
                    </a:p>
                  </a:txBody>
                  <a:tcPr marL="4588" marR="4588" marT="2294" marB="22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base"/>
                      <a:r>
                        <a:rPr lang="en-US" sz="2000" b="0" dirty="0">
                          <a:solidFill>
                            <a:schemeClr val="bg2"/>
                          </a:solidFill>
                          <a:effectLst/>
                        </a:rPr>
                        <a:t>Closing </a:t>
                      </a:r>
                      <a:endParaRPr lang="en-US" sz="2000" b="0" i="0" dirty="0">
                        <a:solidFill>
                          <a:schemeClr val="bg2"/>
                        </a:solidFill>
                        <a:effectLst/>
                      </a:endParaRPr>
                    </a:p>
                  </a:txBody>
                  <a:tcPr marL="4588" marR="4588" marT="2294" marB="22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18750"/>
                  </a:ext>
                </a:extLst>
              </a:tr>
            </a:tbl>
          </a:graphicData>
        </a:graphic>
      </p:graphicFrame>
    </p:spTree>
    <p:extLst>
      <p:ext uri="{BB962C8B-B14F-4D97-AF65-F5344CB8AC3E}">
        <p14:creationId xmlns:p14="http://schemas.microsoft.com/office/powerpoint/2010/main" val="1075807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0A4029-4DFE-7E5B-F0D2-31F895EF6634}"/>
              </a:ext>
            </a:extLst>
          </p:cNvPr>
          <p:cNvSpPr>
            <a:spLocks noGrp="1"/>
          </p:cNvSpPr>
          <p:nvPr>
            <p:ph type="title"/>
          </p:nvPr>
        </p:nvSpPr>
        <p:spPr/>
        <p:txBody>
          <a:bodyPr>
            <a:normAutofit fontScale="90000"/>
          </a:bodyPr>
          <a:lstStyle/>
          <a:p>
            <a:r>
              <a:rPr lang="en-US" dirty="0"/>
              <a:t>Master SOW</a:t>
            </a:r>
          </a:p>
        </p:txBody>
      </p:sp>
      <p:sp>
        <p:nvSpPr>
          <p:cNvPr id="6" name="Text Placeholder 5">
            <a:extLst>
              <a:ext uri="{FF2B5EF4-FFF2-40B4-BE49-F238E27FC236}">
                <a16:creationId xmlns:a16="http://schemas.microsoft.com/office/drawing/2014/main" id="{D6A2EA48-D574-8A0C-1455-73E1093CCC6C}"/>
              </a:ext>
            </a:extLst>
          </p:cNvPr>
          <p:cNvSpPr>
            <a:spLocks noGrp="1"/>
          </p:cNvSpPr>
          <p:nvPr>
            <p:ph type="body" sz="quarter" idx="10"/>
          </p:nvPr>
        </p:nvSpPr>
        <p:spPr/>
        <p:txBody>
          <a:bodyPr/>
          <a:lstStyle/>
          <a:p>
            <a:r>
              <a:rPr lang="en-US" dirty="0"/>
              <a:t>Sign off on common understanding on approach and methodology</a:t>
            </a:r>
          </a:p>
        </p:txBody>
      </p:sp>
      <p:sp>
        <p:nvSpPr>
          <p:cNvPr id="7" name="Picture Placeholder 6">
            <a:extLst>
              <a:ext uri="{FF2B5EF4-FFF2-40B4-BE49-F238E27FC236}">
                <a16:creationId xmlns:a16="http://schemas.microsoft.com/office/drawing/2014/main" id="{A2B616AA-D4B8-9232-D72C-D475B9CE436A}"/>
              </a:ext>
            </a:extLst>
          </p:cNvPr>
          <p:cNvSpPr>
            <a:spLocks noGrp="1"/>
          </p:cNvSpPr>
          <p:nvPr>
            <p:ph type="pic" sz="quarter" idx="11"/>
          </p:nvPr>
        </p:nvSpPr>
        <p:spPr/>
      </p:sp>
    </p:spTree>
    <p:extLst>
      <p:ext uri="{BB962C8B-B14F-4D97-AF65-F5344CB8AC3E}">
        <p14:creationId xmlns:p14="http://schemas.microsoft.com/office/powerpoint/2010/main" val="591340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70793A-D2D6-3EE9-9ACA-2B21AE5DABDE}"/>
              </a:ext>
            </a:extLst>
          </p:cNvPr>
          <p:cNvSpPr>
            <a:spLocks noGrp="1"/>
          </p:cNvSpPr>
          <p:nvPr>
            <p:ph type="title"/>
          </p:nvPr>
        </p:nvSpPr>
        <p:spPr>
          <a:xfrm>
            <a:off x="340292" y="670030"/>
            <a:ext cx="11511418" cy="588637"/>
          </a:xfrm>
        </p:spPr>
        <p:txBody>
          <a:bodyPr>
            <a:noAutofit/>
          </a:bodyPr>
          <a:lstStyle/>
          <a:p>
            <a:pPr>
              <a:lnSpc>
                <a:spcPct val="107000"/>
              </a:lnSpc>
              <a:spcAft>
                <a:spcPts val="800"/>
              </a:spcAft>
            </a:pPr>
            <a:r>
              <a:rPr lang="en-US" sz="3600" dirty="0">
                <a:effectLst/>
                <a:ea typeface="Calibri" panose="020F0502020204030204" pitchFamily="34" charset="0"/>
              </a:rPr>
              <a:t>Accelerated Discovery</a:t>
            </a:r>
            <a:endParaRPr lang="en-MY" sz="3600" dirty="0">
              <a:effectLst/>
              <a:ea typeface="Calibri" panose="020F0502020204030204" pitchFamily="34" charset="0"/>
            </a:endParaRPr>
          </a:p>
        </p:txBody>
      </p:sp>
      <p:sp>
        <p:nvSpPr>
          <p:cNvPr id="9" name="Text Placeholder 8">
            <a:extLst>
              <a:ext uri="{FF2B5EF4-FFF2-40B4-BE49-F238E27FC236}">
                <a16:creationId xmlns:a16="http://schemas.microsoft.com/office/drawing/2014/main" id="{0F1A85EE-EFB6-5972-1C7E-7908F8DA9277}"/>
              </a:ext>
            </a:extLst>
          </p:cNvPr>
          <p:cNvSpPr>
            <a:spLocks noGrp="1"/>
          </p:cNvSpPr>
          <p:nvPr>
            <p:ph type="body" sz="quarter" idx="10"/>
          </p:nvPr>
        </p:nvSpPr>
        <p:spPr>
          <a:xfrm>
            <a:off x="340292" y="1352550"/>
            <a:ext cx="4630852" cy="5073650"/>
          </a:xfrm>
        </p:spPr>
        <p:txBody>
          <a:bodyPr/>
          <a:lstStyle/>
          <a:p>
            <a:pPr fontAlgn="ctr">
              <a:lnSpc>
                <a:spcPct val="100000"/>
              </a:lnSpc>
              <a:spcBef>
                <a:spcPts val="0"/>
              </a:spcBef>
              <a:defRPr/>
            </a:pPr>
            <a:r>
              <a:rPr lang="en-US" sz="2200" dirty="0"/>
              <a:t>Address Pain Point Area  with value assurance.</a:t>
            </a:r>
          </a:p>
          <a:p>
            <a:pPr fontAlgn="ctr">
              <a:lnSpc>
                <a:spcPct val="100000"/>
              </a:lnSpc>
              <a:spcBef>
                <a:spcPts val="0"/>
              </a:spcBef>
              <a:defRPr/>
            </a:pPr>
            <a:r>
              <a:rPr lang="en-US" sz="2200" dirty="0"/>
              <a:t>Requirement identification</a:t>
            </a:r>
          </a:p>
          <a:p>
            <a:pPr fontAlgn="ctr">
              <a:lnSpc>
                <a:spcPct val="100000"/>
              </a:lnSpc>
              <a:spcBef>
                <a:spcPts val="0"/>
              </a:spcBef>
              <a:defRPr/>
            </a:pPr>
            <a:r>
              <a:rPr lang="en-US" sz="2200" dirty="0"/>
              <a:t>High Level Solution Architecture</a:t>
            </a:r>
          </a:p>
          <a:p>
            <a:pPr fontAlgn="ctr">
              <a:lnSpc>
                <a:spcPct val="100000"/>
              </a:lnSpc>
              <a:spcBef>
                <a:spcPts val="0"/>
              </a:spcBef>
              <a:defRPr/>
            </a:pPr>
            <a:r>
              <a:rPr lang="en-US" sz="2200" dirty="0"/>
              <a:t>POC or Scoping Workshop or Training</a:t>
            </a:r>
          </a:p>
          <a:p>
            <a:pPr fontAlgn="ctr">
              <a:lnSpc>
                <a:spcPct val="100000"/>
              </a:lnSpc>
              <a:spcBef>
                <a:spcPts val="0"/>
              </a:spcBef>
              <a:defRPr/>
            </a:pPr>
            <a:r>
              <a:rPr lang="en-US" sz="2200" dirty="0"/>
              <a:t>LS Project and Consulting guidance</a:t>
            </a:r>
          </a:p>
          <a:p>
            <a:pPr fontAlgn="ctr">
              <a:lnSpc>
                <a:spcPct val="100000"/>
              </a:lnSpc>
              <a:spcBef>
                <a:spcPts val="0"/>
              </a:spcBef>
              <a:defRPr/>
            </a:pPr>
            <a:r>
              <a:rPr lang="en-US" sz="2200" dirty="0"/>
              <a:t>Support Partner sales initiatives / Customer for greater success.</a:t>
            </a:r>
          </a:p>
          <a:p>
            <a:pPr fontAlgn="ctr">
              <a:lnSpc>
                <a:spcPct val="100000"/>
              </a:lnSpc>
              <a:spcBef>
                <a:spcPts val="0"/>
              </a:spcBef>
              <a:defRPr/>
            </a:pPr>
            <a:endParaRPr lang="en-US" sz="2200" dirty="0"/>
          </a:p>
          <a:p>
            <a:pPr fontAlgn="ctr">
              <a:lnSpc>
                <a:spcPct val="100000"/>
              </a:lnSpc>
              <a:spcBef>
                <a:spcPts val="0"/>
              </a:spcBef>
              <a:defRPr/>
            </a:pPr>
            <a:endParaRPr kumimoji="0" lang="en-US" sz="2200" b="0" i="0" u="none" strike="noStrike" kern="1200" cap="none" spc="0" normalizeH="0" baseline="0" noProof="0" dirty="0">
              <a:ln>
                <a:noFill/>
              </a:ln>
              <a:solidFill>
                <a:srgbClr val="70AD47"/>
              </a:solidFill>
              <a:effectLst/>
              <a:uLnTx/>
              <a:uFillTx/>
              <a:latin typeface="Segoe UI"/>
              <a:ea typeface="+mn-ea"/>
              <a:cs typeface="Segoe UI"/>
            </a:endParaRPr>
          </a:p>
        </p:txBody>
      </p:sp>
      <p:pic>
        <p:nvPicPr>
          <p:cNvPr id="3" name="Picture 2">
            <a:extLst>
              <a:ext uri="{FF2B5EF4-FFF2-40B4-BE49-F238E27FC236}">
                <a16:creationId xmlns:a16="http://schemas.microsoft.com/office/drawing/2014/main" id="{703B79CA-BF89-EBAB-4AD0-C07ACD49542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02962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DB920F5-D4DD-E264-FEA4-2FB68EB3C954}"/>
              </a:ext>
            </a:extLst>
          </p:cNvPr>
          <p:cNvGraphicFramePr/>
          <p:nvPr>
            <p:extLst>
              <p:ext uri="{D42A27DB-BD31-4B8C-83A1-F6EECF244321}">
                <p14:modId xmlns:p14="http://schemas.microsoft.com/office/powerpoint/2010/main" val="1760064745"/>
              </p:ext>
            </p:extLst>
          </p:nvPr>
        </p:nvGraphicFramePr>
        <p:xfrm>
          <a:off x="462847" y="1204331"/>
          <a:ext cx="11526149" cy="5242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1A613093-D9A0-B547-4A8D-33FDC4A693FB}"/>
              </a:ext>
            </a:extLst>
          </p:cNvPr>
          <p:cNvSpPr txBox="1">
            <a:spLocks/>
          </p:cNvSpPr>
          <p:nvPr/>
        </p:nvSpPr>
        <p:spPr>
          <a:xfrm>
            <a:off x="340291" y="488601"/>
            <a:ext cx="11511418" cy="588637"/>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000" b="1" kern="1200">
                <a:solidFill>
                  <a:schemeClr val="bg1"/>
                </a:solidFill>
                <a:latin typeface="Segoe UI" panose="020B0502040204020203" pitchFamily="34" charset="0"/>
                <a:ea typeface="+mj-ea"/>
                <a:cs typeface="Segoe UI" panose="020B0502040204020203" pitchFamily="34" charset="0"/>
              </a:defRPr>
            </a:lvl1pPr>
          </a:lstStyle>
          <a:p>
            <a:r>
              <a:rPr lang="is-IS" sz="3700" dirty="0">
                <a:solidFill>
                  <a:srgbClr val="F6C370"/>
                </a:solidFill>
              </a:rPr>
              <a:t>Key</a:t>
            </a:r>
            <a:r>
              <a:rPr lang="is-IS" dirty="0"/>
              <a:t> </a:t>
            </a:r>
            <a:r>
              <a:rPr lang="is-IS" sz="3700" dirty="0">
                <a:solidFill>
                  <a:srgbClr val="F6C370"/>
                </a:solidFill>
              </a:rPr>
              <a:t>Engagement Areas</a:t>
            </a:r>
          </a:p>
        </p:txBody>
      </p:sp>
    </p:spTree>
    <p:extLst>
      <p:ext uri="{BB962C8B-B14F-4D97-AF65-F5344CB8AC3E}">
        <p14:creationId xmlns:p14="http://schemas.microsoft.com/office/powerpoint/2010/main" val="2833803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F473008-2684-4DEE-A114-43C3EDE0E32B}"/>
              </a:ext>
            </a:extLst>
          </p:cNvPr>
          <p:cNvGraphicFramePr/>
          <p:nvPr>
            <p:extLst>
              <p:ext uri="{D42A27DB-BD31-4B8C-83A1-F6EECF244321}">
                <p14:modId xmlns:p14="http://schemas.microsoft.com/office/powerpoint/2010/main" val="1129241363"/>
              </p:ext>
            </p:extLst>
          </p:nvPr>
        </p:nvGraphicFramePr>
        <p:xfrm>
          <a:off x="299356" y="3789040"/>
          <a:ext cx="11593288" cy="187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F7DE9BB0-482E-4D4E-A3A9-E46697BBEC26}"/>
              </a:ext>
            </a:extLst>
          </p:cNvPr>
          <p:cNvGraphicFramePr/>
          <p:nvPr>
            <p:extLst>
              <p:ext uri="{D42A27DB-BD31-4B8C-83A1-F6EECF244321}">
                <p14:modId xmlns:p14="http://schemas.microsoft.com/office/powerpoint/2010/main" val="2316185206"/>
              </p:ext>
            </p:extLst>
          </p:nvPr>
        </p:nvGraphicFramePr>
        <p:xfrm>
          <a:off x="5015880" y="465790"/>
          <a:ext cx="4464496" cy="24998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Arrow: Right 3">
            <a:extLst>
              <a:ext uri="{FF2B5EF4-FFF2-40B4-BE49-F238E27FC236}">
                <a16:creationId xmlns:a16="http://schemas.microsoft.com/office/drawing/2014/main" id="{6E475510-C2A7-4F92-8F7E-F1554D6951E1}"/>
              </a:ext>
            </a:extLst>
          </p:cNvPr>
          <p:cNvSpPr/>
          <p:nvPr/>
        </p:nvSpPr>
        <p:spPr>
          <a:xfrm rot="5400000">
            <a:off x="7651429" y="3125303"/>
            <a:ext cx="576064" cy="504056"/>
          </a:xfrm>
          <a:prstGeom prst="rightArrow">
            <a:avLst/>
          </a:prstGeom>
          <a:solidFill>
            <a:srgbClr val="943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6" name="Arrow: Right 5">
            <a:extLst>
              <a:ext uri="{FF2B5EF4-FFF2-40B4-BE49-F238E27FC236}">
                <a16:creationId xmlns:a16="http://schemas.microsoft.com/office/drawing/2014/main" id="{9C9313CB-94DB-43D7-8350-F60DC67F4064}"/>
              </a:ext>
            </a:extLst>
          </p:cNvPr>
          <p:cNvSpPr/>
          <p:nvPr/>
        </p:nvSpPr>
        <p:spPr>
          <a:xfrm rot="16200000">
            <a:off x="6183368" y="3125303"/>
            <a:ext cx="576064" cy="504056"/>
          </a:xfrm>
          <a:prstGeom prst="rightArrow">
            <a:avLst/>
          </a:prstGeom>
          <a:solidFill>
            <a:srgbClr val="943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7" name="TextBox 6">
            <a:extLst>
              <a:ext uri="{FF2B5EF4-FFF2-40B4-BE49-F238E27FC236}">
                <a16:creationId xmlns:a16="http://schemas.microsoft.com/office/drawing/2014/main" id="{009B275E-A27A-4BEA-9B98-E4353E051D2B}"/>
              </a:ext>
            </a:extLst>
          </p:cNvPr>
          <p:cNvSpPr txBox="1"/>
          <p:nvPr/>
        </p:nvSpPr>
        <p:spPr>
          <a:xfrm>
            <a:off x="6960096" y="1484784"/>
            <a:ext cx="8821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solidFill>
                <a:effectLst/>
                <a:uLnTx/>
                <a:uFillTx/>
                <a:latin typeface="Segoe UI"/>
                <a:ea typeface="+mn-ea"/>
                <a:cs typeface="+mn-cs"/>
              </a:rPr>
              <a:t>Gap</a:t>
            </a:r>
          </a:p>
        </p:txBody>
      </p:sp>
      <p:sp>
        <p:nvSpPr>
          <p:cNvPr id="5" name="TextBox 4">
            <a:extLst>
              <a:ext uri="{FF2B5EF4-FFF2-40B4-BE49-F238E27FC236}">
                <a16:creationId xmlns:a16="http://schemas.microsoft.com/office/drawing/2014/main" id="{745F9495-7FCE-4DB7-B252-2535F489C54C}"/>
              </a:ext>
            </a:extLst>
          </p:cNvPr>
          <p:cNvSpPr txBox="1"/>
          <p:nvPr/>
        </p:nvSpPr>
        <p:spPr>
          <a:xfrm>
            <a:off x="479376" y="692696"/>
            <a:ext cx="5130651" cy="978729"/>
          </a:xfrm>
          <a:prstGeom prst="rect">
            <a:avLst/>
          </a:prstGeom>
          <a:noFill/>
        </p:spPr>
        <p:txBody>
          <a:bodyPr wrap="square" rtlCol="0">
            <a:spAutoFit/>
          </a:bodyPr>
          <a:lstStyle/>
          <a:p>
            <a:pPr marR="0" lvl="0" indent="0" fontAlgn="auto">
              <a:lnSpc>
                <a:spcPct val="80000"/>
              </a:lnSpc>
              <a:spcBef>
                <a:spcPct val="0"/>
              </a:spcBef>
              <a:spcAft>
                <a:spcPts val="0"/>
              </a:spcAft>
              <a:buClrTx/>
              <a:buSzTx/>
              <a:tabLst/>
              <a:defRPr/>
            </a:pPr>
            <a:r>
              <a:rPr lang="en-US" sz="3600" b="1" dirty="0">
                <a:solidFill>
                  <a:srgbClr val="F6C370"/>
                </a:solidFill>
                <a:latin typeface="Segoe UI" panose="020B0502040204020203" pitchFamily="34" charset="0"/>
                <a:ea typeface="+mj-ea"/>
                <a:cs typeface="Segoe UI" panose="020B0502040204020203" pitchFamily="34" charset="0"/>
              </a:rPr>
              <a:t>Requirement </a:t>
            </a:r>
          </a:p>
          <a:p>
            <a:pPr marR="0" lvl="0" indent="0" fontAlgn="auto">
              <a:lnSpc>
                <a:spcPct val="80000"/>
              </a:lnSpc>
              <a:spcBef>
                <a:spcPct val="0"/>
              </a:spcBef>
              <a:spcAft>
                <a:spcPts val="0"/>
              </a:spcAft>
              <a:buClrTx/>
              <a:buSzTx/>
              <a:tabLst/>
              <a:defRPr/>
            </a:pPr>
            <a:r>
              <a:rPr lang="en-US" sz="3600" b="1" dirty="0">
                <a:solidFill>
                  <a:srgbClr val="F6C370"/>
                </a:solidFill>
                <a:latin typeface="Segoe UI" panose="020B0502040204020203" pitchFamily="34" charset="0"/>
                <a:ea typeface="+mj-ea"/>
                <a:cs typeface="Segoe UI" panose="020B0502040204020203" pitchFamily="34" charset="0"/>
              </a:rPr>
              <a:t>Process</a:t>
            </a:r>
          </a:p>
        </p:txBody>
      </p:sp>
      <p:sp>
        <p:nvSpPr>
          <p:cNvPr id="9" name="Rectangle 8">
            <a:extLst>
              <a:ext uri="{FF2B5EF4-FFF2-40B4-BE49-F238E27FC236}">
                <a16:creationId xmlns:a16="http://schemas.microsoft.com/office/drawing/2014/main" id="{93F6816F-7BBC-49AF-6104-F8C01541720C}"/>
              </a:ext>
            </a:extLst>
          </p:cNvPr>
          <p:cNvSpPr/>
          <p:nvPr/>
        </p:nvSpPr>
        <p:spPr>
          <a:xfrm>
            <a:off x="7082971" y="2750457"/>
            <a:ext cx="318214" cy="215165"/>
          </a:xfrm>
          <a:prstGeom prst="rect">
            <a:avLst/>
          </a:prstGeom>
          <a:solidFill>
            <a:srgbClr val="2D1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Tree>
    <p:extLst>
      <p:ext uri="{BB962C8B-B14F-4D97-AF65-F5344CB8AC3E}">
        <p14:creationId xmlns:p14="http://schemas.microsoft.com/office/powerpoint/2010/main" val="2351379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311577-B682-143A-BE5A-411A21CE4D97}"/>
              </a:ext>
            </a:extLst>
          </p:cNvPr>
          <p:cNvPicPr>
            <a:picLocks noChangeAspect="1"/>
          </p:cNvPicPr>
          <p:nvPr/>
        </p:nvPicPr>
        <p:blipFill>
          <a:blip r:embed="rId3"/>
          <a:srcRect/>
          <a:stretch/>
        </p:blipFill>
        <p:spPr>
          <a:xfrm>
            <a:off x="5639" y="0"/>
            <a:ext cx="12180721" cy="6858000"/>
          </a:xfrm>
          <a:prstGeom prst="rect">
            <a:avLst/>
          </a:prstGeom>
        </p:spPr>
      </p:pic>
      <p:sp>
        <p:nvSpPr>
          <p:cNvPr id="2" name="TextBox 1">
            <a:extLst>
              <a:ext uri="{FF2B5EF4-FFF2-40B4-BE49-F238E27FC236}">
                <a16:creationId xmlns:a16="http://schemas.microsoft.com/office/drawing/2014/main" id="{6ECB6885-8361-4936-9C38-DEFE295636E8}"/>
              </a:ext>
            </a:extLst>
          </p:cNvPr>
          <p:cNvSpPr txBox="1"/>
          <p:nvPr/>
        </p:nvSpPr>
        <p:spPr>
          <a:xfrm>
            <a:off x="6838122" y="2721114"/>
            <a:ext cx="4512365" cy="1938992"/>
          </a:xfrm>
          <a:prstGeom prst="rect">
            <a:avLst/>
          </a:prstGeom>
          <a:noFill/>
        </p:spPr>
        <p:txBody>
          <a:bodyPr wrap="square" rtlCol="0">
            <a:spAutoFit/>
          </a:bodyPr>
          <a:lstStyle/>
          <a:p>
            <a:pPr algn="ctr"/>
            <a:r>
              <a:rPr lang="en-US" sz="4000" b="1">
                <a:solidFill>
                  <a:schemeClr val="bg1"/>
                </a:solidFill>
                <a:latin typeface="Segoe UI" panose="020B0502040204020203" pitchFamily="34" charset="0"/>
                <a:cs typeface="Segoe UI" panose="020B0502040204020203" pitchFamily="34" charset="0"/>
              </a:rPr>
              <a:t>Project </a:t>
            </a:r>
            <a:r>
              <a:rPr lang="en-US" sz="4000" b="1" dirty="0">
                <a:solidFill>
                  <a:schemeClr val="bg1"/>
                </a:solidFill>
                <a:latin typeface="Segoe UI" panose="020B0502040204020203" pitchFamily="34" charset="0"/>
                <a:cs typeface="Segoe UI" panose="020B0502040204020203" pitchFamily="34" charset="0"/>
              </a:rPr>
              <a:t>Methodology for all project sizes</a:t>
            </a:r>
            <a:endParaRPr lang="en-IS" sz="4000" b="1" dirty="0">
              <a:solidFill>
                <a:schemeClr val="bg1"/>
              </a:solidFill>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2EADB91B-6C3D-043C-C42F-E10E07C2CBF7}"/>
              </a:ext>
            </a:extLst>
          </p:cNvPr>
          <p:cNvSpPr txBox="1"/>
          <p:nvPr/>
        </p:nvSpPr>
        <p:spPr>
          <a:xfrm>
            <a:off x="6758610" y="4701670"/>
            <a:ext cx="4512365" cy="461665"/>
          </a:xfrm>
          <a:prstGeom prst="rect">
            <a:avLst/>
          </a:prstGeom>
          <a:noFill/>
        </p:spPr>
        <p:txBody>
          <a:bodyPr wrap="square" rtlCol="0">
            <a:spAutoFit/>
          </a:bodyPr>
          <a:lstStyle/>
          <a:p>
            <a:pPr algn="ctr"/>
            <a:r>
              <a:rPr lang="en-MY" sz="2400" b="1" dirty="0">
                <a:solidFill>
                  <a:schemeClr val="bg1"/>
                </a:solidFill>
                <a:latin typeface="Segoe UI Semibold" panose="020B0502040204020203" pitchFamily="34" charset="0"/>
                <a:cs typeface="Segoe UI Semibold" panose="020B0502040204020203" pitchFamily="34" charset="0"/>
              </a:rPr>
              <a:t>Krist Tee</a:t>
            </a:r>
            <a:endParaRPr lang="en-IS" sz="2400" b="1" dirty="0">
              <a:solidFill>
                <a:schemeClr val="bg1"/>
              </a:solidFill>
              <a:latin typeface="Segoe UI Semibold" panose="020B0502040204020203" pitchFamily="34" charset="0"/>
              <a:cs typeface="Segoe UI Semibold" panose="020B0502040204020203" pitchFamily="34" charset="0"/>
            </a:endParaRPr>
          </a:p>
        </p:txBody>
      </p:sp>
      <p:sp>
        <p:nvSpPr>
          <p:cNvPr id="6" name="TextBox 5">
            <a:extLst>
              <a:ext uri="{FF2B5EF4-FFF2-40B4-BE49-F238E27FC236}">
                <a16:creationId xmlns:a16="http://schemas.microsoft.com/office/drawing/2014/main" id="{3527C0E5-683D-0181-2991-E1598714961C}"/>
              </a:ext>
            </a:extLst>
          </p:cNvPr>
          <p:cNvSpPr txBox="1"/>
          <p:nvPr/>
        </p:nvSpPr>
        <p:spPr>
          <a:xfrm>
            <a:off x="6758609" y="5172860"/>
            <a:ext cx="4512365" cy="461665"/>
          </a:xfrm>
          <a:prstGeom prst="rect">
            <a:avLst/>
          </a:prstGeom>
          <a:noFill/>
        </p:spPr>
        <p:txBody>
          <a:bodyPr wrap="square" rtlCol="0">
            <a:spAutoFit/>
          </a:bodyPr>
          <a:lstStyle/>
          <a:p>
            <a:pPr algn="ctr"/>
            <a:r>
              <a:rPr lang="en-MY" sz="2400" dirty="0">
                <a:solidFill>
                  <a:srgbClr val="29B4A9"/>
                </a:solidFill>
                <a:latin typeface="Segoe UI" panose="020B0502040204020203" pitchFamily="34" charset="0"/>
                <a:cs typeface="Segoe UI" panose="020B0502040204020203" pitchFamily="34" charset="0"/>
              </a:rPr>
              <a:t>Project Manager</a:t>
            </a:r>
            <a:endParaRPr lang="en-IS" sz="2400" dirty="0">
              <a:solidFill>
                <a:srgbClr val="29B4A9"/>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39301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70793A-D2D6-3EE9-9ACA-2B21AE5DABDE}"/>
              </a:ext>
            </a:extLst>
          </p:cNvPr>
          <p:cNvSpPr>
            <a:spLocks noGrp="1"/>
          </p:cNvSpPr>
          <p:nvPr>
            <p:ph type="title"/>
          </p:nvPr>
        </p:nvSpPr>
        <p:spPr/>
        <p:txBody>
          <a:bodyPr>
            <a:normAutofit fontScale="90000"/>
          </a:bodyPr>
          <a:lstStyle/>
          <a:p>
            <a:r>
              <a:rPr lang="en-US" dirty="0"/>
              <a:t>POC Workshop vs Analyzes Workshop</a:t>
            </a:r>
          </a:p>
        </p:txBody>
      </p:sp>
      <p:sp>
        <p:nvSpPr>
          <p:cNvPr id="9" name="Text Placeholder 8">
            <a:extLst>
              <a:ext uri="{FF2B5EF4-FFF2-40B4-BE49-F238E27FC236}">
                <a16:creationId xmlns:a16="http://schemas.microsoft.com/office/drawing/2014/main" id="{0F1A85EE-EFB6-5972-1C7E-7908F8DA9277}"/>
              </a:ext>
            </a:extLst>
          </p:cNvPr>
          <p:cNvSpPr>
            <a:spLocks noGrp="1"/>
          </p:cNvSpPr>
          <p:nvPr>
            <p:ph type="body" sz="quarter" idx="10"/>
          </p:nvPr>
        </p:nvSpPr>
        <p:spPr/>
        <p: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white"/>
                </a:solidFill>
                <a:effectLst/>
                <a:uLnTx/>
                <a:uFillTx/>
                <a:latin typeface="&amp;quot"/>
                <a:ea typeface="+mn-ea"/>
                <a:cs typeface="+mn-cs"/>
              </a:rPr>
              <a:t>POC Workshop</a:t>
            </a:r>
            <a:endParaRPr kumimoji="0" lang="en-US" sz="2000" b="0" i="0" u="sng" strike="noStrike" kern="1200" cap="none" spc="0" normalizeH="0" baseline="0" noProof="0" dirty="0">
              <a:ln>
                <a:noFill/>
              </a:ln>
              <a:solidFill>
                <a:prstClr val="white"/>
              </a:solidFill>
              <a:effectLst/>
              <a:uLnTx/>
              <a:uFillTx/>
              <a:latin typeface="&amp;quo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9BD5"/>
                </a:solidFill>
                <a:effectLst/>
                <a:uLnTx/>
                <a:uFillTx/>
                <a:latin typeface="&amp;quot"/>
                <a:ea typeface="+mn-ea"/>
                <a:cs typeface="+mn-cs"/>
              </a:rPr>
              <a:t>Process Groups </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D7D31">
                    <a:lumMod val="60000"/>
                    <a:lumOff val="40000"/>
                  </a:srgbClr>
                </a:solidFill>
                <a:effectLst/>
                <a:uLnTx/>
                <a:uFillTx/>
                <a:latin typeface="&amp;quot"/>
                <a:ea typeface="+mn-ea"/>
                <a:cs typeface="+mn-cs"/>
              </a:rPr>
              <a:t>Business Processes </a:t>
            </a: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0AD47"/>
                </a:solidFill>
                <a:effectLst/>
                <a:uLnTx/>
                <a:uFillTx/>
                <a:latin typeface="Segoe UI" panose="020B0502040204020203" pitchFamily="34" charset="0"/>
                <a:ea typeface="+mn-ea"/>
                <a:cs typeface="Segoe UI" panose="020B0502040204020203" pitchFamily="34" charset="0"/>
              </a:rPr>
              <a:t>Requirement – some requirements collected in order to identify general solution fit or gaps to scope and estimate an implementation project. </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7E6E6"/>
              </a:solidFill>
              <a:effectLst/>
              <a:uLnTx/>
              <a:uFillTx/>
              <a:latin typeface="&amp;quo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7E6E6"/>
              </a:solidFill>
              <a:effectLst/>
              <a:uLnTx/>
              <a:uFillTx/>
              <a:latin typeface="&amp;quo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white"/>
                </a:solidFill>
                <a:effectLst/>
                <a:uLnTx/>
                <a:uFillTx/>
                <a:latin typeface="&amp;quot"/>
                <a:ea typeface="+mn-ea"/>
                <a:cs typeface="+mn-cs"/>
              </a:rPr>
              <a:t>Analysis Workshops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9BD5"/>
                </a:solidFill>
                <a:effectLst/>
                <a:uLnTx/>
                <a:uFillTx/>
                <a:latin typeface="Segoe UI"/>
                <a:ea typeface="+mn-lt"/>
                <a:cs typeface="Segoe UI"/>
              </a:rPr>
              <a:t>Process Groups </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D7D31">
                    <a:lumMod val="60000"/>
                    <a:lumOff val="40000"/>
                  </a:srgbClr>
                </a:solidFill>
                <a:effectLst/>
                <a:uLnTx/>
                <a:uFillTx/>
                <a:latin typeface="Segoe UI"/>
                <a:ea typeface="+mn-lt"/>
                <a:cs typeface="Segoe UI"/>
              </a:rPr>
              <a:t>Business Processes </a:t>
            </a: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0AD47"/>
                </a:solidFill>
                <a:effectLst/>
                <a:uLnTx/>
                <a:uFillTx/>
                <a:latin typeface="Segoe UI"/>
                <a:ea typeface="+mn-lt"/>
                <a:cs typeface="Segoe UI"/>
              </a:rPr>
              <a:t>Requirement – all requirements captured and tracked in Azure DevOps grouped under in-scope business processes. All entries will then evolve as part of the project and drive deliverables. </a:t>
            </a:r>
            <a:endParaRPr kumimoji="0" lang="en-US" sz="1800" b="0" i="0" u="none" strike="noStrike" kern="1200" cap="none" spc="0" normalizeH="0" baseline="0" noProof="0" dirty="0">
              <a:ln>
                <a:noFill/>
              </a:ln>
              <a:solidFill>
                <a:srgbClr val="70AD47"/>
              </a:solidFill>
              <a:effectLst/>
              <a:uLnTx/>
              <a:uFillTx/>
              <a:latin typeface="Segoe UI"/>
              <a:ea typeface="+mn-ea"/>
              <a:cs typeface="Segoe UI"/>
            </a:endParaRPr>
          </a:p>
        </p:txBody>
      </p:sp>
    </p:spTree>
    <p:extLst>
      <p:ext uri="{BB962C8B-B14F-4D97-AF65-F5344CB8AC3E}">
        <p14:creationId xmlns:p14="http://schemas.microsoft.com/office/powerpoint/2010/main" val="2215173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F8E7EC-AD54-4B05-87A1-1BD545C40CE1}"/>
              </a:ext>
            </a:extLst>
          </p:cNvPr>
          <p:cNvSpPr>
            <a:spLocks noGrp="1"/>
          </p:cNvSpPr>
          <p:nvPr>
            <p:ph type="title"/>
          </p:nvPr>
        </p:nvSpPr>
        <p:spPr/>
        <p:txBody>
          <a:bodyPr>
            <a:normAutofit fontScale="90000"/>
          </a:bodyPr>
          <a:lstStyle/>
          <a:p>
            <a:r>
              <a:rPr lang="en-US" dirty="0"/>
              <a:t>Proof of Concept (POC) Workshops Objective</a:t>
            </a:r>
          </a:p>
        </p:txBody>
      </p:sp>
      <p:sp>
        <p:nvSpPr>
          <p:cNvPr id="3" name="Text Placeholder 2">
            <a:extLst>
              <a:ext uri="{FF2B5EF4-FFF2-40B4-BE49-F238E27FC236}">
                <a16:creationId xmlns:a16="http://schemas.microsoft.com/office/drawing/2014/main" id="{492FC518-0CB5-4540-9F39-E10C95EFB4AA}"/>
              </a:ext>
            </a:extLst>
          </p:cNvPr>
          <p:cNvSpPr>
            <a:spLocks noGrp="1"/>
          </p:cNvSpPr>
          <p:nvPr>
            <p:ph type="body" sz="quarter" idx="10"/>
          </p:nvPr>
        </p:nvSpPr>
        <p:spPr/>
        <p:txBody>
          <a:bodyPr lIns="0" tIns="0" rIns="0" bIns="0" anchor="t"/>
          <a:lstStyle/>
          <a:p>
            <a:pPr algn="just"/>
            <a:r>
              <a:rPr lang="en-US" dirty="0"/>
              <a:t>Utilizing the in-scope Business Processes as a guide, sessions will be held with customer subject matter experts (SMEs) and decision makers to collect General Requirements which describe what the stakeholders expect from the product. </a:t>
            </a:r>
          </a:p>
          <a:p>
            <a:pPr algn="just"/>
            <a:endParaRPr lang="en-US" dirty="0"/>
          </a:p>
          <a:p>
            <a:pPr algn="just"/>
            <a:r>
              <a:rPr lang="en-US" dirty="0">
                <a:cs typeface="Segoe UI"/>
              </a:rPr>
              <a:t>These outputs will be taken as inputs into defining the scope of needs and enabling the ability to estimate a Pilot implementation and Rough Order of Magnitude (ROM) for Rollout. </a:t>
            </a:r>
          </a:p>
          <a:p>
            <a:pPr algn="just"/>
            <a:endParaRPr lang="en-US" dirty="0">
              <a:cs typeface="Segoe UI"/>
            </a:endParaRPr>
          </a:p>
          <a:p>
            <a:endParaRPr lang="en-US" dirty="0">
              <a:cs typeface="Segoe UI"/>
            </a:endParaRPr>
          </a:p>
        </p:txBody>
      </p:sp>
    </p:spTree>
    <p:extLst>
      <p:ext uri="{BB962C8B-B14F-4D97-AF65-F5344CB8AC3E}">
        <p14:creationId xmlns:p14="http://schemas.microsoft.com/office/powerpoint/2010/main" val="3378535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1F633-595F-2016-8F71-6B247974E230}"/>
              </a:ext>
            </a:extLst>
          </p:cNvPr>
          <p:cNvSpPr>
            <a:spLocks noGrp="1"/>
          </p:cNvSpPr>
          <p:nvPr>
            <p:ph type="title"/>
          </p:nvPr>
        </p:nvSpPr>
        <p:spPr/>
        <p:txBody>
          <a:bodyPr>
            <a:normAutofit fontScale="90000"/>
          </a:bodyPr>
          <a:lstStyle/>
          <a:p>
            <a:r>
              <a:rPr lang="en-US" dirty="0"/>
              <a:t>Scope documentation</a:t>
            </a:r>
          </a:p>
        </p:txBody>
      </p:sp>
      <p:sp>
        <p:nvSpPr>
          <p:cNvPr id="3" name="Text Placeholder 2">
            <a:extLst>
              <a:ext uri="{FF2B5EF4-FFF2-40B4-BE49-F238E27FC236}">
                <a16:creationId xmlns:a16="http://schemas.microsoft.com/office/drawing/2014/main" id="{9A7D2057-6767-2718-5DCA-01FB915806C6}"/>
              </a:ext>
            </a:extLst>
          </p:cNvPr>
          <p:cNvSpPr>
            <a:spLocks noGrp="1"/>
          </p:cNvSpPr>
          <p:nvPr>
            <p:ph type="body" sz="quarter" idx="10"/>
          </p:nvPr>
        </p:nvSpPr>
        <p:spPr/>
        <p:txBody>
          <a:bodyPr/>
          <a:lstStyle/>
          <a:p>
            <a:r>
              <a:rPr lang="en-US" dirty="0"/>
              <a:t>During scope session all areas within scope are identified</a:t>
            </a:r>
          </a:p>
          <a:p>
            <a:r>
              <a:rPr lang="en-US" dirty="0"/>
              <a:t>Complexity and potential challenges are as well identified</a:t>
            </a:r>
          </a:p>
          <a:p>
            <a:r>
              <a:rPr lang="en-US" dirty="0"/>
              <a:t>Often most GAPs on high-level have been identified</a:t>
            </a:r>
          </a:p>
          <a:p>
            <a:r>
              <a:rPr lang="en-US" dirty="0"/>
              <a:t>All integration has been identified</a:t>
            </a:r>
          </a:p>
          <a:p>
            <a:r>
              <a:rPr lang="en-US" dirty="0"/>
              <a:t>Migration, Training, Testing and Deployment approach has been identified on high level</a:t>
            </a:r>
          </a:p>
        </p:txBody>
      </p:sp>
      <p:pic>
        <p:nvPicPr>
          <p:cNvPr id="6" name="Picture Placeholder 5">
            <a:extLst>
              <a:ext uri="{FF2B5EF4-FFF2-40B4-BE49-F238E27FC236}">
                <a16:creationId xmlns:a16="http://schemas.microsoft.com/office/drawing/2014/main" id="{BF4C73DF-39AC-589C-0465-6B04072B815A}"/>
              </a:ext>
            </a:extLst>
          </p:cNvPr>
          <p:cNvPicPr>
            <a:picLocks noGrp="1" noChangeAspect="1"/>
          </p:cNvPicPr>
          <p:nvPr>
            <p:ph type="pic" sz="quarter" idx="11"/>
          </p:nvPr>
        </p:nvPicPr>
        <p:blipFill>
          <a:blip r:embed="rId2"/>
          <a:srcRect l="13041" r="13041"/>
          <a:stretch/>
        </p:blipFill>
        <p:spPr>
          <a:xfrm>
            <a:off x="6267189" y="1352550"/>
            <a:ext cx="5584518" cy="5073650"/>
          </a:xfrm>
        </p:spPr>
      </p:pic>
    </p:spTree>
    <p:extLst>
      <p:ext uri="{BB962C8B-B14F-4D97-AF65-F5344CB8AC3E}">
        <p14:creationId xmlns:p14="http://schemas.microsoft.com/office/powerpoint/2010/main" val="487476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C04FB9-D363-4C43-B2FB-6CF3C52305AA}"/>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4" name="Title 3">
            <a:extLst>
              <a:ext uri="{FF2B5EF4-FFF2-40B4-BE49-F238E27FC236}">
                <a16:creationId xmlns:a16="http://schemas.microsoft.com/office/drawing/2014/main" id="{77A52FDC-5F7B-156F-84EF-2164DFBB503D}"/>
              </a:ext>
            </a:extLst>
          </p:cNvPr>
          <p:cNvSpPr>
            <a:spLocks noGrp="1"/>
          </p:cNvSpPr>
          <p:nvPr>
            <p:ph type="title"/>
          </p:nvPr>
        </p:nvSpPr>
        <p:spPr/>
        <p:txBody>
          <a:bodyPr>
            <a:normAutofit fontScale="90000"/>
          </a:bodyPr>
          <a:lstStyle/>
          <a:p>
            <a:r>
              <a:rPr lang="en-US" dirty="0"/>
              <a:t>Core Process Breakdown</a:t>
            </a:r>
          </a:p>
        </p:txBody>
      </p:sp>
      <p:sp>
        <p:nvSpPr>
          <p:cNvPr id="5" name="Text Placeholder 4">
            <a:extLst>
              <a:ext uri="{FF2B5EF4-FFF2-40B4-BE49-F238E27FC236}">
                <a16:creationId xmlns:a16="http://schemas.microsoft.com/office/drawing/2014/main" id="{F0EDA840-3AD0-5094-F963-CF71A30F2752}"/>
              </a:ext>
            </a:extLst>
          </p:cNvPr>
          <p:cNvSpPr>
            <a:spLocks noGrp="1"/>
          </p:cNvSpPr>
          <p:nvPr>
            <p:ph type="body" sz="quarter" idx="10"/>
          </p:nvPr>
        </p:nvSpPr>
        <p:spPr/>
        <p: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B9BD5"/>
                </a:solidFill>
                <a:effectLst/>
                <a:uLnTx/>
                <a:uFillTx/>
                <a:latin typeface="&amp;quot"/>
                <a:ea typeface="+mn-ea"/>
                <a:cs typeface="+mn-cs"/>
              </a:rPr>
              <a:t>Process Groups </a:t>
            </a:r>
            <a:endParaRPr kumimoji="0" lang="en-US" sz="2000" b="0" i="0" u="none" strike="noStrike" kern="1200" cap="none" spc="0" normalizeH="0" baseline="0" noProof="0" dirty="0">
              <a:ln>
                <a:noFill/>
              </a:ln>
              <a:solidFill>
                <a:srgbClr val="5B9BD5"/>
              </a:solidFill>
              <a:effectLst/>
              <a:uLnTx/>
              <a:uFillTx/>
              <a:latin typeface="&amp;quo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solidFill>
                <a:effectLst/>
                <a:uLnTx/>
                <a:uFillTx/>
                <a:latin typeface="&amp;quot"/>
                <a:ea typeface="+mn-ea"/>
                <a:cs typeface="+mn-cs"/>
              </a:rPr>
              <a:t>Will capture the business areas within the Scope of the Project. </a:t>
            </a:r>
            <a:r>
              <a:rPr kumimoji="0" lang="en-US" sz="1600" b="0" i="0" u="none" strike="noStrike" kern="1200" cap="none" spc="0" normalizeH="0" baseline="0" noProof="0" dirty="0">
                <a:ln>
                  <a:noFill/>
                </a:ln>
                <a:solidFill>
                  <a:srgbClr val="5B9BD5"/>
                </a:solidFill>
                <a:effectLst/>
                <a:uLnTx/>
                <a:uFillTx/>
                <a:latin typeface="&amp;quot"/>
                <a:ea typeface="+mn-ea"/>
                <a:cs typeface="+mn-cs"/>
              </a:rPr>
              <a:t>IE Store Operations, Employee Management and Labor scheduling. </a:t>
            </a:r>
            <a:endParaRPr kumimoji="0" lang="en-US" sz="1600" b="1" i="0" u="none" strike="noStrike" kern="1200" cap="none" spc="0" normalizeH="0" baseline="0" noProof="0" dirty="0">
              <a:ln>
                <a:noFill/>
              </a:ln>
              <a:solidFill>
                <a:srgbClr val="5B9BD5"/>
              </a:solidFill>
              <a:effectLst/>
              <a:uLnTx/>
              <a:uFillTx/>
              <a:latin typeface="&amp;quo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mp;quot"/>
              <a:ea typeface="+mn-ea"/>
              <a:cs typeface="+mn-cs"/>
            </a:endParaRPr>
          </a:p>
          <a:p>
            <a:pPr marL="457200" marR="0" lvl="1" indent="0" algn="l" defTabSz="914400" rtl="0" eaLnBrk="1" fontAlgn="ctr"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D7D31">
                    <a:lumMod val="60000"/>
                    <a:lumOff val="40000"/>
                  </a:srgbClr>
                </a:solidFill>
                <a:effectLst/>
                <a:uLnTx/>
                <a:uFillTx/>
                <a:latin typeface="&amp;quot"/>
                <a:ea typeface="+mn-ea"/>
                <a:cs typeface="+mn-cs"/>
              </a:rPr>
              <a:t>Business Processes </a:t>
            </a:r>
          </a:p>
          <a:p>
            <a:pPr marL="457200" marR="0" lvl="1" indent="0" algn="l" defTabSz="914400" rtl="0" eaLnBrk="1" fontAlgn="t"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solidFill>
                <a:effectLst/>
                <a:uLnTx/>
                <a:uFillTx/>
                <a:latin typeface="&amp;quot"/>
                <a:ea typeface="+mn-ea"/>
                <a:cs typeface="+mn-cs"/>
              </a:rPr>
              <a:t>Identifies the business activities within the Scope of the Project under each Process Group.</a:t>
            </a:r>
            <a:r>
              <a:rPr kumimoji="0" lang="en-US" sz="2000" b="0" i="0" u="none" strike="noStrike" kern="1200" cap="none" spc="0" normalizeH="0" baseline="0" noProof="0" dirty="0">
                <a:ln>
                  <a:noFill/>
                </a:ln>
                <a:solidFill>
                  <a:srgbClr val="ED7D31">
                    <a:lumMod val="60000"/>
                    <a:lumOff val="40000"/>
                  </a:srgbClr>
                </a:solidFill>
                <a:effectLst/>
                <a:uLnTx/>
                <a:uFillTx/>
                <a:latin typeface="&amp;quot"/>
                <a:ea typeface="+mn-ea"/>
                <a:cs typeface="+mn-cs"/>
              </a:rPr>
              <a:t> </a:t>
            </a:r>
            <a:r>
              <a:rPr kumimoji="0" lang="en-US" sz="1600" b="0" i="0" u="none" strike="noStrike" kern="1200" cap="none" spc="0" normalizeH="0" baseline="0" noProof="0" dirty="0">
                <a:ln>
                  <a:noFill/>
                </a:ln>
                <a:solidFill>
                  <a:srgbClr val="ED7D31">
                    <a:lumMod val="60000"/>
                    <a:lumOff val="40000"/>
                  </a:srgbClr>
                </a:solidFill>
                <a:effectLst/>
                <a:uLnTx/>
                <a:uFillTx/>
                <a:latin typeface="&amp;quot"/>
                <a:ea typeface="+mn-ea"/>
                <a:cs typeface="+mn-cs"/>
              </a:rPr>
              <a:t>IE Create and manage stores, Create and manage terminal, Setup and manage employees</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mp;quot"/>
              <a:ea typeface="+mn-ea"/>
              <a:cs typeface="+mn-cs"/>
            </a:endParaRPr>
          </a:p>
          <a:p>
            <a:pPr marL="914400" marR="0" lvl="2" indent="0" algn="l" defTabSz="914400" rtl="0" eaLnBrk="1" fontAlgn="ctr"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AD47"/>
                </a:solidFill>
                <a:effectLst/>
                <a:uLnTx/>
                <a:uFillTx/>
                <a:latin typeface="&amp;quot"/>
                <a:ea typeface="+mn-ea"/>
                <a:cs typeface="+mn-cs"/>
              </a:rPr>
              <a:t>Requirement </a:t>
            </a:r>
          </a:p>
          <a:p>
            <a:pPr marL="914400" marR="0" lvl="2" indent="0" algn="l" defTabSz="914400" rtl="0" eaLnBrk="1" fontAlgn="t"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solidFill>
                <a:effectLst/>
                <a:uLnTx/>
                <a:uFillTx/>
                <a:latin typeface="&amp;quot"/>
                <a:ea typeface="+mn-ea"/>
                <a:cs typeface="+mn-cs"/>
              </a:rPr>
              <a:t>During Analysis Workshops Customer Specific Requirements that are required for the Project, entered as children of Business Processes.</a:t>
            </a:r>
            <a:r>
              <a:rPr kumimoji="0" lang="en-US" sz="1600" b="0" i="0" u="none" strike="noStrike" kern="1200" cap="none" spc="0" normalizeH="0" baseline="0" noProof="0" dirty="0">
                <a:ln>
                  <a:noFill/>
                </a:ln>
                <a:solidFill>
                  <a:srgbClr val="E7E6E6"/>
                </a:solidFill>
                <a:effectLst/>
                <a:uLnTx/>
                <a:uFillTx/>
                <a:latin typeface="&amp;quot"/>
                <a:ea typeface="+mn-ea"/>
                <a:cs typeface="+mn-cs"/>
              </a:rPr>
              <a:t> </a:t>
            </a:r>
            <a:r>
              <a:rPr kumimoji="0" lang="en-US" sz="1600" b="0" i="0" u="none" strike="noStrike" kern="1200" cap="none" spc="0" normalizeH="0" baseline="0" noProof="0" dirty="0">
                <a:ln>
                  <a:noFill/>
                </a:ln>
                <a:solidFill>
                  <a:srgbClr val="92D050"/>
                </a:solidFill>
                <a:effectLst/>
                <a:uLnTx/>
                <a:uFillTx/>
                <a:latin typeface="&amp;quot"/>
                <a:ea typeface="+mn-ea"/>
                <a:cs typeface="+mn-cs"/>
              </a:rPr>
              <a:t>IE Ability to Create Multiple Price Groups, Ability to Price Deal Modifier Groups</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7E6E6"/>
              </a:solidFill>
              <a:effectLst/>
              <a:uLnTx/>
              <a:uFillTx/>
              <a:latin typeface="&amp;quo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7E6E6"/>
              </a:solidFill>
              <a:effectLst/>
              <a:uLnTx/>
              <a:uFillTx/>
              <a:latin typeface="&amp;quo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7E6E6"/>
              </a:solidFill>
              <a:effectLst/>
              <a:uLnTx/>
              <a:uFillTx/>
              <a:latin typeface="&amp;quo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solidFill>
                <a:effectLst/>
                <a:uLnTx/>
                <a:uFillTx/>
                <a:latin typeface="&amp;quot"/>
                <a:ea typeface="+mn-ea"/>
                <a:cs typeface="+mn-cs"/>
              </a:rPr>
              <a:t>In the POC the focus is primarily on Process Groups and Business Processes however some key requirements will also be captured.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7E6E6"/>
              </a:solidFill>
              <a:effectLst/>
              <a:uLnTx/>
              <a:uFillTx/>
              <a:latin typeface="&amp;quo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mp;quot"/>
              <a:ea typeface="+mn-ea"/>
              <a:cs typeface="+mn-cs"/>
            </a:endParaRPr>
          </a:p>
          <a:p>
            <a:endParaRPr lang="en-US" dirty="0"/>
          </a:p>
        </p:txBody>
      </p:sp>
    </p:spTree>
    <p:extLst>
      <p:ext uri="{BB962C8B-B14F-4D97-AF65-F5344CB8AC3E}">
        <p14:creationId xmlns:p14="http://schemas.microsoft.com/office/powerpoint/2010/main" val="361063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fontScale="90000"/>
          </a:bodyPr>
          <a:lstStyle/>
          <a:p>
            <a:r>
              <a:rPr lang="is-IS" dirty="0"/>
              <a:t>Other Key Points</a:t>
            </a:r>
            <a:endParaRPr lang="is-IS" dirty="0">
              <a:cs typeface="Segoe UI Bold"/>
            </a:endParaRPr>
          </a:p>
        </p:txBody>
      </p:sp>
      <p:sp>
        <p:nvSpPr>
          <p:cNvPr id="4" name="Content Placeholder 3"/>
          <p:cNvSpPr>
            <a:spLocks noGrp="1"/>
          </p:cNvSpPr>
          <p:nvPr>
            <p:ph type="body" sz="quarter" idx="10"/>
          </p:nvPr>
        </p:nvSpPr>
        <p:spPr>
          <a:prstGeom prst="rect">
            <a:avLst/>
          </a:prstGeom>
        </p:spPr>
        <p:txBody>
          <a:bodyPr lIns="144000" tIns="45720" rIns="91440" bIns="45720" anchor="t"/>
          <a:lstStyle/>
          <a:p>
            <a:r>
              <a:rPr lang="en-US" sz="2000" dirty="0">
                <a:solidFill>
                  <a:schemeClr val="bg1"/>
                </a:solidFill>
                <a:cs typeface="Segoe UI"/>
              </a:rPr>
              <a:t>Workshops are not training or a demo of the solution. It is to get information from you. The solution may be displayed to aid it explaining a question or to clarify understanding. </a:t>
            </a:r>
          </a:p>
          <a:p>
            <a:r>
              <a:rPr lang="en-US" sz="2000" dirty="0">
                <a:solidFill>
                  <a:schemeClr val="bg1"/>
                </a:solidFill>
                <a:cs typeface="Segoe UI"/>
              </a:rPr>
              <a:t>The POC Environment will not be modified or mocked up beyond what it is currently as a result to information collected or discussed in the workshops. </a:t>
            </a:r>
          </a:p>
          <a:p>
            <a:r>
              <a:rPr lang="en-US" sz="2000" dirty="0">
                <a:solidFill>
                  <a:schemeClr val="bg1"/>
                </a:solidFill>
                <a:cs typeface="Segoe UI"/>
              </a:rPr>
              <a:t>The outputs of the information collected will be used in a final presentation in the format of a scope and estimate for a Pilot implementation (IE there will not be a formal business process/requirements document drafted with all findings from the workshops). There will be a power point presentation created for the general overview. </a:t>
            </a:r>
          </a:p>
        </p:txBody>
      </p:sp>
    </p:spTree>
    <p:extLst>
      <p:ext uri="{BB962C8B-B14F-4D97-AF65-F5344CB8AC3E}">
        <p14:creationId xmlns:p14="http://schemas.microsoft.com/office/powerpoint/2010/main" val="373011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70793A-D2D6-3EE9-9ACA-2B21AE5DABDE}"/>
              </a:ext>
            </a:extLst>
          </p:cNvPr>
          <p:cNvSpPr>
            <a:spLocks noGrp="1"/>
          </p:cNvSpPr>
          <p:nvPr>
            <p:ph type="title"/>
          </p:nvPr>
        </p:nvSpPr>
        <p:spPr>
          <a:xfrm>
            <a:off x="340291" y="655515"/>
            <a:ext cx="11511418" cy="588637"/>
          </a:xfrm>
        </p:spPr>
        <p:txBody>
          <a:bodyPr>
            <a:normAutofit fontScale="90000"/>
          </a:bodyPr>
          <a:lstStyle/>
          <a:p>
            <a:r>
              <a:rPr lang="en-US" dirty="0"/>
              <a:t>Accelerated Training</a:t>
            </a:r>
          </a:p>
        </p:txBody>
      </p:sp>
      <p:sp>
        <p:nvSpPr>
          <p:cNvPr id="9" name="Text Placeholder 8">
            <a:extLst>
              <a:ext uri="{FF2B5EF4-FFF2-40B4-BE49-F238E27FC236}">
                <a16:creationId xmlns:a16="http://schemas.microsoft.com/office/drawing/2014/main" id="{0F1A85EE-EFB6-5972-1C7E-7908F8DA9277}"/>
              </a:ext>
            </a:extLst>
          </p:cNvPr>
          <p:cNvSpPr>
            <a:spLocks noGrp="1"/>
          </p:cNvSpPr>
          <p:nvPr>
            <p:ph type="body" sz="quarter" idx="10"/>
          </p:nvPr>
        </p:nvSpPr>
        <p:spPr>
          <a:xfrm>
            <a:off x="340291" y="1352550"/>
            <a:ext cx="5835538" cy="5073650"/>
          </a:xfrm>
        </p:spPr>
        <p:txBody>
          <a:bodyPr/>
          <a:lstStyle/>
          <a:p>
            <a:pPr fontAlgn="ctr">
              <a:lnSpc>
                <a:spcPct val="100000"/>
              </a:lnSpc>
              <a:spcBef>
                <a:spcPts val="0"/>
              </a:spcBef>
              <a:defRPr/>
            </a:pPr>
            <a:r>
              <a:rPr lang="en-US" sz="2400" dirty="0"/>
              <a:t>Fast track growth of knowledge</a:t>
            </a:r>
          </a:p>
          <a:p>
            <a:pPr fontAlgn="ctr">
              <a:lnSpc>
                <a:spcPct val="100000"/>
              </a:lnSpc>
              <a:spcBef>
                <a:spcPts val="0"/>
              </a:spcBef>
              <a:defRPr/>
            </a:pPr>
            <a:r>
              <a:rPr lang="en-US" sz="2400" dirty="0"/>
              <a:t>Strengthen and expand Partner/Customer resources capacity</a:t>
            </a:r>
          </a:p>
          <a:p>
            <a:pPr fontAlgn="ctr">
              <a:lnSpc>
                <a:spcPct val="100000"/>
              </a:lnSpc>
              <a:spcBef>
                <a:spcPts val="0"/>
              </a:spcBef>
              <a:defRPr/>
            </a:pPr>
            <a:r>
              <a:rPr lang="en-US" sz="2400" dirty="0"/>
              <a:t>Leverage on LS Consulting Expert Knowledge</a:t>
            </a:r>
          </a:p>
          <a:p>
            <a:pPr fontAlgn="ctr">
              <a:lnSpc>
                <a:spcPct val="100000"/>
              </a:lnSpc>
              <a:spcBef>
                <a:spcPts val="0"/>
              </a:spcBef>
              <a:defRPr/>
            </a:pPr>
            <a:r>
              <a:rPr lang="en-US" sz="2400" dirty="0"/>
              <a:t>Leverage on LS Product Team through Consulting</a:t>
            </a:r>
          </a:p>
          <a:p>
            <a:pPr fontAlgn="ctr">
              <a:lnSpc>
                <a:spcPct val="100000"/>
              </a:lnSpc>
              <a:spcBef>
                <a:spcPts val="0"/>
              </a:spcBef>
              <a:defRPr/>
            </a:pPr>
            <a:endParaRPr lang="en-US" sz="2400" dirty="0"/>
          </a:p>
          <a:p>
            <a:pPr fontAlgn="ctr">
              <a:lnSpc>
                <a:spcPct val="100000"/>
              </a:lnSpc>
              <a:spcBef>
                <a:spcPts val="0"/>
              </a:spcBef>
              <a:defRPr/>
            </a:pPr>
            <a:endParaRPr kumimoji="0" lang="en-US" sz="2400" b="0" i="0" u="none" strike="noStrike" kern="1200" cap="none" spc="0" normalizeH="0" baseline="0" noProof="0" dirty="0">
              <a:ln>
                <a:noFill/>
              </a:ln>
              <a:solidFill>
                <a:srgbClr val="70AD47"/>
              </a:solidFill>
              <a:effectLst/>
              <a:uLnTx/>
              <a:uFillTx/>
              <a:latin typeface="Segoe UI"/>
              <a:ea typeface="+mn-ea"/>
              <a:cs typeface="Segoe UI"/>
            </a:endParaRPr>
          </a:p>
        </p:txBody>
      </p:sp>
      <p:pic>
        <p:nvPicPr>
          <p:cNvPr id="3" name="Picture 2">
            <a:extLst>
              <a:ext uri="{FF2B5EF4-FFF2-40B4-BE49-F238E27FC236}">
                <a16:creationId xmlns:a16="http://schemas.microsoft.com/office/drawing/2014/main" id="{A45E1D0C-F405-23F6-9B32-6380E64A810C}"/>
              </a:ext>
            </a:extLst>
          </p:cNvPr>
          <p:cNvPicPr>
            <a:picLocks noChangeAspect="1"/>
          </p:cNvPicPr>
          <p:nvPr/>
        </p:nvPicPr>
        <p:blipFill>
          <a:blip r:embed="rId3"/>
          <a:stretch>
            <a:fillRect/>
          </a:stretch>
        </p:blipFill>
        <p:spPr>
          <a:xfrm>
            <a:off x="2975" y="-764656"/>
            <a:ext cx="12189025" cy="6858000"/>
          </a:xfrm>
          <a:prstGeom prst="rect">
            <a:avLst/>
          </a:prstGeom>
        </p:spPr>
      </p:pic>
    </p:spTree>
    <p:extLst>
      <p:ext uri="{BB962C8B-B14F-4D97-AF65-F5344CB8AC3E}">
        <p14:creationId xmlns:p14="http://schemas.microsoft.com/office/powerpoint/2010/main" val="1643432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70793A-D2D6-3EE9-9ACA-2B21AE5DABDE}"/>
              </a:ext>
            </a:extLst>
          </p:cNvPr>
          <p:cNvSpPr>
            <a:spLocks noGrp="1"/>
          </p:cNvSpPr>
          <p:nvPr>
            <p:ph type="title" idx="4294967295"/>
          </p:nvPr>
        </p:nvSpPr>
        <p:spPr>
          <a:xfrm>
            <a:off x="339725" y="636588"/>
            <a:ext cx="11512550" cy="588962"/>
          </a:xfrm>
          <a:prstGeom prst="rect">
            <a:avLst/>
          </a:prstGeom>
        </p:spPr>
        <p:txBody>
          <a:bodyPr>
            <a:noAutofit/>
          </a:bodyPr>
          <a:lstStyle/>
          <a:p>
            <a:pPr>
              <a:lnSpc>
                <a:spcPct val="107000"/>
              </a:lnSpc>
              <a:spcAft>
                <a:spcPts val="800"/>
              </a:spcAft>
            </a:pPr>
            <a:r>
              <a:rPr lang="en-US" sz="3600" dirty="0">
                <a:solidFill>
                  <a:srgbClr val="943267"/>
                </a:solidFill>
                <a:effectLst/>
                <a:ea typeface="Calibri" panose="020F0502020204030204" pitchFamily="34" charset="0"/>
              </a:rPr>
              <a:t>Accelerated  Advisory</a:t>
            </a:r>
            <a:endParaRPr lang="en-MY" sz="3600" dirty="0">
              <a:solidFill>
                <a:srgbClr val="943267"/>
              </a:solidFill>
              <a:effectLst/>
              <a:ea typeface="Calibri" panose="020F0502020204030204" pitchFamily="34" charset="0"/>
            </a:endParaRPr>
          </a:p>
        </p:txBody>
      </p:sp>
      <p:sp>
        <p:nvSpPr>
          <p:cNvPr id="9" name="Text Placeholder 8">
            <a:extLst>
              <a:ext uri="{FF2B5EF4-FFF2-40B4-BE49-F238E27FC236}">
                <a16:creationId xmlns:a16="http://schemas.microsoft.com/office/drawing/2014/main" id="{0F1A85EE-EFB6-5972-1C7E-7908F8DA9277}"/>
              </a:ext>
            </a:extLst>
          </p:cNvPr>
          <p:cNvSpPr>
            <a:spLocks noGrp="1"/>
          </p:cNvSpPr>
          <p:nvPr>
            <p:ph type="body" sz="quarter" idx="4294967295"/>
          </p:nvPr>
        </p:nvSpPr>
        <p:spPr>
          <a:xfrm>
            <a:off x="339724" y="1352550"/>
            <a:ext cx="6246813" cy="5305425"/>
          </a:xfrm>
          <a:prstGeom prst="rect">
            <a:avLst/>
          </a:prstGeom>
        </p:spPr>
        <p:txBody>
          <a:bodyPr/>
          <a:lstStyle/>
          <a:p>
            <a:pPr fontAlgn="ctr">
              <a:lnSpc>
                <a:spcPct val="100000"/>
              </a:lnSpc>
              <a:spcBef>
                <a:spcPts val="0"/>
              </a:spcBef>
              <a:defRPr/>
            </a:pPr>
            <a:r>
              <a:rPr lang="en-US" sz="2200" dirty="0"/>
              <a:t>Areas : Requirements, Process Mapping Fit-Gap, Solution Architecture, </a:t>
            </a:r>
          </a:p>
          <a:p>
            <a:pPr fontAlgn="ctr">
              <a:lnSpc>
                <a:spcPct val="100000"/>
              </a:lnSpc>
              <a:spcBef>
                <a:spcPts val="0"/>
              </a:spcBef>
              <a:defRPr/>
            </a:pPr>
            <a:r>
              <a:rPr lang="en-US" sz="2200" dirty="0"/>
              <a:t>Design </a:t>
            </a:r>
          </a:p>
          <a:p>
            <a:pPr fontAlgn="ctr">
              <a:lnSpc>
                <a:spcPct val="100000"/>
              </a:lnSpc>
              <a:spcBef>
                <a:spcPts val="0"/>
              </a:spcBef>
              <a:defRPr/>
            </a:pPr>
            <a:r>
              <a:rPr lang="en-US" sz="2200" dirty="0"/>
              <a:t>Impart fresh ideas, expertise, best practices for quality, avoid risks </a:t>
            </a:r>
          </a:p>
          <a:p>
            <a:pPr fontAlgn="ctr">
              <a:lnSpc>
                <a:spcPct val="100000"/>
              </a:lnSpc>
              <a:spcBef>
                <a:spcPts val="0"/>
              </a:spcBef>
              <a:defRPr/>
            </a:pPr>
            <a:r>
              <a:rPr lang="en-US" sz="2200" dirty="0"/>
              <a:t>Latest improvements, closer to Product</a:t>
            </a:r>
          </a:p>
          <a:p>
            <a:pPr fontAlgn="ctr">
              <a:lnSpc>
                <a:spcPct val="100000"/>
              </a:lnSpc>
              <a:spcBef>
                <a:spcPts val="0"/>
              </a:spcBef>
              <a:defRPr/>
            </a:pPr>
            <a:r>
              <a:rPr lang="en-US" sz="2200" dirty="0"/>
              <a:t>Efficient completion, greater project success,</a:t>
            </a:r>
          </a:p>
          <a:p>
            <a:pPr fontAlgn="ctr">
              <a:lnSpc>
                <a:spcPct val="100000"/>
              </a:lnSpc>
              <a:spcBef>
                <a:spcPts val="0"/>
              </a:spcBef>
              <a:defRPr/>
            </a:pPr>
            <a:r>
              <a:rPr lang="en-US" sz="2200" dirty="0"/>
              <a:t>Simple upgradable, maintainable system, stable and efficient</a:t>
            </a:r>
          </a:p>
          <a:p>
            <a:pPr fontAlgn="ctr">
              <a:lnSpc>
                <a:spcPct val="100000"/>
              </a:lnSpc>
              <a:spcBef>
                <a:spcPts val="0"/>
              </a:spcBef>
              <a:defRPr/>
            </a:pPr>
            <a:r>
              <a:rPr lang="en-US" sz="2200" dirty="0"/>
              <a:t>Positive Experience and Confidence of Success </a:t>
            </a:r>
          </a:p>
        </p:txBody>
      </p:sp>
      <p:pic>
        <p:nvPicPr>
          <p:cNvPr id="3" name="Picture 2" descr="A picture containing light&#10;&#10;Description automatically generated">
            <a:extLst>
              <a:ext uri="{FF2B5EF4-FFF2-40B4-BE49-F238E27FC236}">
                <a16:creationId xmlns:a16="http://schemas.microsoft.com/office/drawing/2014/main" id="{91E792F5-F0DD-A9A1-7347-003908746FC9}"/>
              </a:ext>
            </a:extLst>
          </p:cNvPr>
          <p:cNvPicPr>
            <a:picLocks noChangeAspect="1"/>
          </p:cNvPicPr>
          <p:nvPr/>
        </p:nvPicPr>
        <p:blipFill>
          <a:blip r:embed="rId3"/>
          <a:stretch>
            <a:fillRect/>
          </a:stretch>
        </p:blipFill>
        <p:spPr>
          <a:xfrm>
            <a:off x="-131806" y="-837"/>
            <a:ext cx="12192000" cy="6859673"/>
          </a:xfrm>
          <a:prstGeom prst="rect">
            <a:avLst/>
          </a:prstGeom>
        </p:spPr>
      </p:pic>
    </p:spTree>
    <p:extLst>
      <p:ext uri="{BB962C8B-B14F-4D97-AF65-F5344CB8AC3E}">
        <p14:creationId xmlns:p14="http://schemas.microsoft.com/office/powerpoint/2010/main" val="2856326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F473008-2684-4DEE-A114-43C3EDE0E32B}"/>
              </a:ext>
            </a:extLst>
          </p:cNvPr>
          <p:cNvGraphicFramePr/>
          <p:nvPr>
            <p:extLst>
              <p:ext uri="{D42A27DB-BD31-4B8C-83A1-F6EECF244321}">
                <p14:modId xmlns:p14="http://schemas.microsoft.com/office/powerpoint/2010/main" val="1992675512"/>
              </p:ext>
            </p:extLst>
          </p:nvPr>
        </p:nvGraphicFramePr>
        <p:xfrm>
          <a:off x="299356" y="3789040"/>
          <a:ext cx="11593288" cy="187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F7DE9BB0-482E-4D4E-A3A9-E46697BBEC26}"/>
              </a:ext>
            </a:extLst>
          </p:cNvPr>
          <p:cNvGraphicFramePr/>
          <p:nvPr/>
        </p:nvGraphicFramePr>
        <p:xfrm>
          <a:off x="5015880" y="465790"/>
          <a:ext cx="4464496" cy="24998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Arrow: Right 3">
            <a:extLst>
              <a:ext uri="{FF2B5EF4-FFF2-40B4-BE49-F238E27FC236}">
                <a16:creationId xmlns:a16="http://schemas.microsoft.com/office/drawing/2014/main" id="{6E475510-C2A7-4F92-8F7E-F1554D6951E1}"/>
              </a:ext>
            </a:extLst>
          </p:cNvPr>
          <p:cNvSpPr/>
          <p:nvPr/>
        </p:nvSpPr>
        <p:spPr>
          <a:xfrm rot="5400000">
            <a:off x="7651429" y="3125303"/>
            <a:ext cx="576064" cy="504056"/>
          </a:xfrm>
          <a:prstGeom prst="rightArrow">
            <a:avLst/>
          </a:prstGeom>
          <a:solidFill>
            <a:srgbClr val="943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6" name="Arrow: Right 5">
            <a:extLst>
              <a:ext uri="{FF2B5EF4-FFF2-40B4-BE49-F238E27FC236}">
                <a16:creationId xmlns:a16="http://schemas.microsoft.com/office/drawing/2014/main" id="{9C9313CB-94DB-43D7-8350-F60DC67F4064}"/>
              </a:ext>
            </a:extLst>
          </p:cNvPr>
          <p:cNvSpPr/>
          <p:nvPr/>
        </p:nvSpPr>
        <p:spPr>
          <a:xfrm rot="16200000">
            <a:off x="6183368" y="3125303"/>
            <a:ext cx="576064" cy="504056"/>
          </a:xfrm>
          <a:prstGeom prst="rightArrow">
            <a:avLst/>
          </a:prstGeom>
          <a:solidFill>
            <a:srgbClr val="943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7" name="TextBox 6">
            <a:extLst>
              <a:ext uri="{FF2B5EF4-FFF2-40B4-BE49-F238E27FC236}">
                <a16:creationId xmlns:a16="http://schemas.microsoft.com/office/drawing/2014/main" id="{009B275E-A27A-4BEA-9B98-E4353E051D2B}"/>
              </a:ext>
            </a:extLst>
          </p:cNvPr>
          <p:cNvSpPr txBox="1"/>
          <p:nvPr/>
        </p:nvSpPr>
        <p:spPr>
          <a:xfrm>
            <a:off x="6960096" y="1484784"/>
            <a:ext cx="8821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solidFill>
                <a:effectLst/>
                <a:uLnTx/>
                <a:uFillTx/>
                <a:latin typeface="Segoe UI"/>
                <a:ea typeface="+mn-ea"/>
                <a:cs typeface="+mn-cs"/>
              </a:rPr>
              <a:t>Gap</a:t>
            </a:r>
          </a:p>
        </p:txBody>
      </p:sp>
      <p:sp>
        <p:nvSpPr>
          <p:cNvPr id="9" name="Rectangle 8">
            <a:extLst>
              <a:ext uri="{FF2B5EF4-FFF2-40B4-BE49-F238E27FC236}">
                <a16:creationId xmlns:a16="http://schemas.microsoft.com/office/drawing/2014/main" id="{93F6816F-7BBC-49AF-6104-F8C01541720C}"/>
              </a:ext>
            </a:extLst>
          </p:cNvPr>
          <p:cNvSpPr/>
          <p:nvPr/>
        </p:nvSpPr>
        <p:spPr>
          <a:xfrm>
            <a:off x="7082971" y="2750457"/>
            <a:ext cx="318214" cy="215165"/>
          </a:xfrm>
          <a:prstGeom prst="rect">
            <a:avLst/>
          </a:prstGeom>
          <a:solidFill>
            <a:srgbClr val="2D1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8" name="TextBox 7">
            <a:extLst>
              <a:ext uri="{FF2B5EF4-FFF2-40B4-BE49-F238E27FC236}">
                <a16:creationId xmlns:a16="http://schemas.microsoft.com/office/drawing/2014/main" id="{61C01397-C6B4-E78F-C4EB-B88812000201}"/>
              </a:ext>
            </a:extLst>
          </p:cNvPr>
          <p:cNvSpPr txBox="1"/>
          <p:nvPr/>
        </p:nvSpPr>
        <p:spPr>
          <a:xfrm>
            <a:off x="479376" y="692696"/>
            <a:ext cx="5130651" cy="1175706"/>
          </a:xfrm>
          <a:prstGeom prst="rect">
            <a:avLst/>
          </a:prstGeom>
          <a:noFill/>
        </p:spPr>
        <p:txBody>
          <a:bodyPr wrap="square" rtlCol="0">
            <a:spAutoFit/>
          </a:bodyPr>
          <a:lstStyle/>
          <a:p>
            <a:pPr marR="0" lvl="0" indent="0" fontAlgn="auto">
              <a:lnSpc>
                <a:spcPct val="80000"/>
              </a:lnSpc>
              <a:spcBef>
                <a:spcPct val="0"/>
              </a:spcBef>
              <a:spcAft>
                <a:spcPts val="0"/>
              </a:spcAft>
              <a:buClrTx/>
              <a:buSzTx/>
              <a:tabLst/>
              <a:defRPr/>
            </a:pPr>
            <a:r>
              <a:rPr lang="en-US" sz="4400" b="1" dirty="0">
                <a:solidFill>
                  <a:srgbClr val="F6C370"/>
                </a:solidFill>
                <a:latin typeface="Segoe UI" panose="020B0502040204020203" pitchFamily="34" charset="0"/>
                <a:ea typeface="+mj-ea"/>
                <a:cs typeface="Segoe UI" panose="020B0502040204020203" pitchFamily="34" charset="0"/>
              </a:rPr>
              <a:t>Requirement &amp; Design Process</a:t>
            </a:r>
          </a:p>
        </p:txBody>
      </p:sp>
    </p:spTree>
    <p:extLst>
      <p:ext uri="{BB962C8B-B14F-4D97-AF65-F5344CB8AC3E}">
        <p14:creationId xmlns:p14="http://schemas.microsoft.com/office/powerpoint/2010/main" val="614874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77F18F-76D3-4E3D-AF7A-4BEBED1A8A73}"/>
              </a:ext>
            </a:extLst>
          </p:cNvPr>
          <p:cNvSpPr>
            <a:spLocks noGrp="1"/>
          </p:cNvSpPr>
          <p:nvPr>
            <p:ph type="title"/>
          </p:nvPr>
        </p:nvSpPr>
        <p:spPr/>
        <p:txBody>
          <a:bodyPr>
            <a:normAutofit fontScale="90000"/>
          </a:bodyPr>
          <a:lstStyle/>
          <a:p>
            <a:r>
              <a:rPr lang="en-US" dirty="0"/>
              <a:t>Workshop Session Scope</a:t>
            </a:r>
          </a:p>
        </p:txBody>
      </p:sp>
      <p:sp>
        <p:nvSpPr>
          <p:cNvPr id="3" name="Text Placeholder 2">
            <a:extLst>
              <a:ext uri="{FF2B5EF4-FFF2-40B4-BE49-F238E27FC236}">
                <a16:creationId xmlns:a16="http://schemas.microsoft.com/office/drawing/2014/main" id="{067ED77C-266B-455F-8B4E-E74A5FC2BE40}"/>
              </a:ext>
            </a:extLst>
          </p:cNvPr>
          <p:cNvSpPr>
            <a:spLocks noGrp="1"/>
          </p:cNvSpPr>
          <p:nvPr>
            <p:ph type="body" sz="quarter" idx="10"/>
          </p:nvPr>
        </p:nvSpPr>
        <p:spPr/>
        <p:txBody>
          <a:bodyPr lIns="0" tIns="0" rIns="0" bIns="0" anchor="t"/>
          <a:lstStyle/>
          <a:p>
            <a:pPr algn="just"/>
            <a:r>
              <a:rPr lang="en-US" dirty="0">
                <a:cs typeface="Segoe UI"/>
              </a:rPr>
              <a:t>Understanding of needs around the following:</a:t>
            </a:r>
          </a:p>
          <a:p>
            <a:pPr algn="just"/>
            <a:endParaRPr lang="en-US" dirty="0">
              <a:cs typeface="Segoe UI"/>
            </a:endParaRPr>
          </a:p>
          <a:p>
            <a:pPr marL="457200" indent="-457200" algn="just">
              <a:buChar char="•"/>
            </a:pPr>
            <a:r>
              <a:rPr lang="en-US" dirty="0">
                <a:cs typeface="Segoe UI"/>
              </a:rPr>
              <a:t>Functional Business Processes</a:t>
            </a:r>
          </a:p>
          <a:p>
            <a:pPr marL="457200" indent="-457200" algn="just">
              <a:buChar char="•"/>
            </a:pPr>
            <a:r>
              <a:rPr lang="en-US" dirty="0">
                <a:cs typeface="Segoe UI"/>
              </a:rPr>
              <a:t>Technical Needs and Goals</a:t>
            </a:r>
          </a:p>
          <a:p>
            <a:pPr marL="457200" indent="-457200" algn="just">
              <a:buChar char="•"/>
            </a:pPr>
            <a:r>
              <a:rPr lang="en-US" dirty="0"/>
              <a:t>Project Oversight Approach and Expectations</a:t>
            </a:r>
            <a:endParaRPr lang="en-US" dirty="0">
              <a:cs typeface="Segoe UI"/>
            </a:endParaRPr>
          </a:p>
          <a:p>
            <a:pPr marL="457200" indent="-457200" algn="just">
              <a:buChar char="•"/>
            </a:pPr>
            <a:r>
              <a:rPr lang="en-US" dirty="0">
                <a:cs typeface="Segoe UI"/>
              </a:rPr>
              <a:t>Pilot Go-live Approach and Expectations </a:t>
            </a:r>
          </a:p>
          <a:p>
            <a:pPr marL="457200" indent="-457200" algn="just">
              <a:buChar char="•"/>
            </a:pPr>
            <a:r>
              <a:rPr lang="en-US" dirty="0">
                <a:cs typeface="Segoe UI"/>
              </a:rPr>
              <a:t>Rollout Approach</a:t>
            </a:r>
          </a:p>
          <a:p>
            <a:pPr algn="just"/>
            <a:endParaRPr lang="en-US" dirty="0">
              <a:cs typeface="Segoe UI"/>
            </a:endParaRPr>
          </a:p>
          <a:p>
            <a:pPr algn="just"/>
            <a:endParaRPr lang="en-US" dirty="0">
              <a:cs typeface="Segoe UI"/>
            </a:endParaRPr>
          </a:p>
          <a:p>
            <a:pPr algn="just"/>
            <a:endParaRPr lang="en-US" dirty="0">
              <a:cs typeface="Segoe UI"/>
            </a:endParaRPr>
          </a:p>
          <a:p>
            <a:pPr algn="just"/>
            <a:endParaRPr lang="en-US" dirty="0">
              <a:cs typeface="Segoe UI"/>
            </a:endParaRPr>
          </a:p>
        </p:txBody>
      </p:sp>
    </p:spTree>
    <p:extLst>
      <p:ext uri="{BB962C8B-B14F-4D97-AF65-F5344CB8AC3E}">
        <p14:creationId xmlns:p14="http://schemas.microsoft.com/office/powerpoint/2010/main" val="3737383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F8E7EC-AD54-4B05-87A1-1BD545C40CE1}"/>
              </a:ext>
            </a:extLst>
          </p:cNvPr>
          <p:cNvSpPr>
            <a:spLocks noGrp="1"/>
          </p:cNvSpPr>
          <p:nvPr>
            <p:ph type="title"/>
          </p:nvPr>
        </p:nvSpPr>
        <p:spPr/>
        <p:txBody>
          <a:bodyPr>
            <a:normAutofit fontScale="90000"/>
          </a:bodyPr>
          <a:lstStyle/>
          <a:p>
            <a:r>
              <a:rPr lang="en-US" dirty="0"/>
              <a:t>Business Process and Analysis Workshops</a:t>
            </a:r>
          </a:p>
        </p:txBody>
      </p:sp>
      <p:sp>
        <p:nvSpPr>
          <p:cNvPr id="3" name="Text Placeholder 2">
            <a:extLst>
              <a:ext uri="{FF2B5EF4-FFF2-40B4-BE49-F238E27FC236}">
                <a16:creationId xmlns:a16="http://schemas.microsoft.com/office/drawing/2014/main" id="{492FC518-0CB5-4540-9F39-E10C95EFB4AA}"/>
              </a:ext>
            </a:extLst>
          </p:cNvPr>
          <p:cNvSpPr>
            <a:spLocks noGrp="1"/>
          </p:cNvSpPr>
          <p:nvPr>
            <p:ph type="body" sz="quarter" idx="10"/>
          </p:nvPr>
        </p:nvSpPr>
        <p:spPr/>
        <p:txBody>
          <a:bodyPr/>
          <a:lstStyle/>
          <a:p>
            <a:pPr algn="just"/>
            <a:r>
              <a:rPr lang="en-US" dirty="0"/>
              <a:t>Utilizing the in scope Business Processes as a guide, sessions will be held with customer subject matter experts (SMEs) and decision makers to collect Business Requirements which describe what the stakeholders expect from the product. </a:t>
            </a:r>
          </a:p>
          <a:p>
            <a:pPr algn="just"/>
            <a:endParaRPr lang="en-US" dirty="0"/>
          </a:p>
          <a:p>
            <a:pPr algn="just"/>
            <a:r>
              <a:rPr lang="en-US" dirty="0"/>
              <a:t>This is typically focused on Functional Areas of the solution. </a:t>
            </a:r>
          </a:p>
          <a:p>
            <a:pPr algn="just"/>
            <a:r>
              <a:rPr lang="en-US" dirty="0"/>
              <a:t>Weekly Meeting Post workshops for scope and requirement</a:t>
            </a:r>
          </a:p>
          <a:p>
            <a:pPr algn="just"/>
            <a:r>
              <a:rPr lang="en-US" dirty="0"/>
              <a:t>To product a FIT or GAP requirement document</a:t>
            </a:r>
          </a:p>
          <a:p>
            <a:r>
              <a:rPr lang="en-US" dirty="0"/>
              <a:t>All integration has been identified</a:t>
            </a:r>
          </a:p>
          <a:p>
            <a:r>
              <a:rPr lang="en-US" dirty="0"/>
              <a:t>Migration, Training, Testing and Deployment approach has been identified on high level</a:t>
            </a:r>
          </a:p>
          <a:p>
            <a:pPr algn="just"/>
            <a:endParaRPr lang="en-US" dirty="0"/>
          </a:p>
        </p:txBody>
      </p:sp>
    </p:spTree>
    <p:extLst>
      <p:ext uri="{BB962C8B-B14F-4D97-AF65-F5344CB8AC3E}">
        <p14:creationId xmlns:p14="http://schemas.microsoft.com/office/powerpoint/2010/main" val="2483205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70793A-D2D6-3EE9-9ACA-2B21AE5DABDE}"/>
              </a:ext>
            </a:extLst>
          </p:cNvPr>
          <p:cNvSpPr>
            <a:spLocks noGrp="1"/>
          </p:cNvSpPr>
          <p:nvPr>
            <p:ph type="title" idx="4294967295"/>
          </p:nvPr>
        </p:nvSpPr>
        <p:spPr>
          <a:xfrm>
            <a:off x="384628" y="679450"/>
            <a:ext cx="11127921" cy="588963"/>
          </a:xfrm>
          <a:prstGeom prst="rect">
            <a:avLst/>
          </a:prstGeom>
        </p:spPr>
        <p:txBody>
          <a:bodyPr>
            <a:normAutofit fontScale="90000"/>
          </a:bodyPr>
          <a:lstStyle/>
          <a:p>
            <a:r>
              <a:rPr lang="en-US" dirty="0">
                <a:solidFill>
                  <a:srgbClr val="943267"/>
                </a:solidFill>
              </a:rPr>
              <a:t>SUCCESS</a:t>
            </a:r>
          </a:p>
        </p:txBody>
      </p:sp>
      <p:sp>
        <p:nvSpPr>
          <p:cNvPr id="9" name="Text Placeholder 8">
            <a:extLst>
              <a:ext uri="{FF2B5EF4-FFF2-40B4-BE49-F238E27FC236}">
                <a16:creationId xmlns:a16="http://schemas.microsoft.com/office/drawing/2014/main" id="{0F1A85EE-EFB6-5972-1C7E-7908F8DA9277}"/>
              </a:ext>
            </a:extLst>
          </p:cNvPr>
          <p:cNvSpPr>
            <a:spLocks noGrp="1"/>
          </p:cNvSpPr>
          <p:nvPr>
            <p:ph type="body" sz="quarter" idx="4294967295"/>
          </p:nvPr>
        </p:nvSpPr>
        <p:spPr>
          <a:xfrm>
            <a:off x="435429" y="1381125"/>
            <a:ext cx="4725534" cy="5073650"/>
          </a:xfrm>
          <a:prstGeom prst="rect">
            <a:avLst/>
          </a:prstGeom>
        </p:spPr>
        <p:txBody>
          <a:bodyPr/>
          <a:lstStyle/>
          <a:p>
            <a:pPr fontAlgn="ctr">
              <a:lnSpc>
                <a:spcPct val="100000"/>
              </a:lnSpc>
              <a:spcBef>
                <a:spcPts val="0"/>
              </a:spcBef>
              <a:defRPr/>
            </a:pPr>
            <a:r>
              <a:rPr lang="en-US" sz="2200" dirty="0">
                <a:latin typeface="Segoe UI Semilight" panose="020B0402040204020203" pitchFamily="34" charset="0"/>
                <a:cs typeface="Segoe UI Semilight" panose="020B0402040204020203" pitchFamily="34" charset="0"/>
              </a:rPr>
              <a:t>Success certainty with right advice.</a:t>
            </a:r>
          </a:p>
          <a:p>
            <a:pPr fontAlgn="ctr">
              <a:lnSpc>
                <a:spcPct val="100000"/>
              </a:lnSpc>
              <a:spcBef>
                <a:spcPts val="0"/>
              </a:spcBef>
              <a:defRPr/>
            </a:pPr>
            <a:r>
              <a:rPr lang="en-US" sz="2200" dirty="0">
                <a:latin typeface="Segoe UI Semilight" panose="020B0402040204020203" pitchFamily="34" charset="0"/>
                <a:cs typeface="Segoe UI Semilight" panose="020B0402040204020203" pitchFamily="34" charset="0"/>
              </a:rPr>
              <a:t>Enhance Partner and Customer capability</a:t>
            </a:r>
          </a:p>
          <a:p>
            <a:pPr fontAlgn="ctr">
              <a:lnSpc>
                <a:spcPct val="100000"/>
              </a:lnSpc>
              <a:spcBef>
                <a:spcPts val="0"/>
              </a:spcBef>
              <a:defRPr/>
            </a:pPr>
            <a:r>
              <a:rPr lang="en-US" sz="2200" dirty="0">
                <a:latin typeface="Segoe UI Semilight" panose="020B0402040204020203" pitchFamily="34" charset="0"/>
                <a:cs typeface="Segoe UI Semilight" panose="020B0402040204020203" pitchFamily="34" charset="0"/>
              </a:rPr>
              <a:t>Eliminate doubt, avoid fallacies, mitigate unknows</a:t>
            </a:r>
          </a:p>
          <a:p>
            <a:pPr fontAlgn="ctr">
              <a:lnSpc>
                <a:spcPct val="100000"/>
              </a:lnSpc>
              <a:spcBef>
                <a:spcPts val="0"/>
              </a:spcBef>
              <a:defRPr/>
            </a:pPr>
            <a:r>
              <a:rPr lang="en-US" sz="2200" dirty="0">
                <a:latin typeface="Segoe UI Semilight" panose="020B0402040204020203" pitchFamily="34" charset="0"/>
                <a:cs typeface="Segoe UI Semilight" panose="020B0402040204020203" pitchFamily="34" charset="0"/>
              </a:rPr>
              <a:t>Collaborate as  ONE Team with Partner and Customer</a:t>
            </a:r>
          </a:p>
          <a:p>
            <a:pPr marL="0" indent="0" fontAlgn="ctr">
              <a:lnSpc>
                <a:spcPct val="100000"/>
              </a:lnSpc>
              <a:spcBef>
                <a:spcPts val="0"/>
              </a:spcBef>
              <a:buNone/>
              <a:defRPr/>
            </a:pPr>
            <a:endParaRPr lang="en-US" sz="2200" dirty="0">
              <a:latin typeface="Segoe UI Semilight" panose="020B0402040204020203" pitchFamily="34" charset="0"/>
              <a:cs typeface="Segoe UI Semilight" panose="020B0402040204020203" pitchFamily="34" charset="0"/>
            </a:endParaRPr>
          </a:p>
          <a:p>
            <a:pPr fontAlgn="ctr">
              <a:lnSpc>
                <a:spcPct val="100000"/>
              </a:lnSpc>
              <a:spcBef>
                <a:spcPts val="0"/>
              </a:spcBef>
              <a:defRPr/>
            </a:pPr>
            <a:endParaRPr lang="en-US" sz="2200" dirty="0">
              <a:latin typeface="Segoe UI Semilight" panose="020B0402040204020203" pitchFamily="34" charset="0"/>
              <a:cs typeface="Segoe UI Semilight" panose="020B0402040204020203" pitchFamily="34" charset="0"/>
            </a:endParaRPr>
          </a:p>
        </p:txBody>
      </p:sp>
      <p:pic>
        <p:nvPicPr>
          <p:cNvPr id="6" name="Picture 5">
            <a:extLst>
              <a:ext uri="{FF2B5EF4-FFF2-40B4-BE49-F238E27FC236}">
                <a16:creationId xmlns:a16="http://schemas.microsoft.com/office/drawing/2014/main" id="{1B25CC3B-A3DF-CC14-A673-F0F2729C9AF3}"/>
              </a:ext>
            </a:extLst>
          </p:cNvPr>
          <p:cNvPicPr>
            <a:picLocks noChangeAspect="1"/>
          </p:cNvPicPr>
          <p:nvPr/>
        </p:nvPicPr>
        <p:blipFill rotWithShape="1">
          <a:blip r:embed="rId3"/>
          <a:srcRect b="19959"/>
          <a:stretch/>
        </p:blipFill>
        <p:spPr>
          <a:xfrm>
            <a:off x="5322978" y="1381125"/>
            <a:ext cx="6615022" cy="5326040"/>
          </a:xfrm>
          <a:prstGeom prst="rect">
            <a:avLst/>
          </a:prstGeom>
        </p:spPr>
      </p:pic>
    </p:spTree>
    <p:extLst>
      <p:ext uri="{BB962C8B-B14F-4D97-AF65-F5344CB8AC3E}">
        <p14:creationId xmlns:p14="http://schemas.microsoft.com/office/powerpoint/2010/main" val="1759464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FDCA1B-A178-D814-9E56-AA60EEE55975}"/>
              </a:ext>
            </a:extLst>
          </p:cNvPr>
          <p:cNvSpPr>
            <a:spLocks noGrp="1"/>
          </p:cNvSpPr>
          <p:nvPr>
            <p:ph type="title"/>
          </p:nvPr>
        </p:nvSpPr>
        <p:spPr/>
        <p:txBody>
          <a:bodyPr>
            <a:normAutofit fontScale="90000"/>
          </a:bodyPr>
          <a:lstStyle/>
          <a:p>
            <a:r>
              <a:rPr lang="en-US" dirty="0"/>
              <a:t>Solution Design Document</a:t>
            </a:r>
          </a:p>
        </p:txBody>
      </p:sp>
      <p:sp>
        <p:nvSpPr>
          <p:cNvPr id="5" name="Text Placeholder 4">
            <a:extLst>
              <a:ext uri="{FF2B5EF4-FFF2-40B4-BE49-F238E27FC236}">
                <a16:creationId xmlns:a16="http://schemas.microsoft.com/office/drawing/2014/main" id="{15EB9740-E619-236A-9F87-D37A1F61F97E}"/>
              </a:ext>
            </a:extLst>
          </p:cNvPr>
          <p:cNvSpPr>
            <a:spLocks noGrp="1"/>
          </p:cNvSpPr>
          <p:nvPr>
            <p:ph type="body" sz="quarter" idx="10"/>
          </p:nvPr>
        </p:nvSpPr>
        <p:spPr/>
        <p:txBody>
          <a:bodyPr/>
          <a:lstStyle/>
          <a:p>
            <a:r>
              <a:rPr lang="en-US" dirty="0"/>
              <a:t>Functional Requirements have been identified</a:t>
            </a:r>
          </a:p>
          <a:p>
            <a:r>
              <a:rPr lang="en-US" dirty="0"/>
              <a:t>Business process solution has been documented</a:t>
            </a:r>
          </a:p>
          <a:p>
            <a:pPr lvl="1"/>
            <a:r>
              <a:rPr lang="en-US" dirty="0"/>
              <a:t>But neither Technical Analyzes nor Design has been conducted yet</a:t>
            </a:r>
          </a:p>
          <a:p>
            <a:r>
              <a:rPr lang="en-US" dirty="0"/>
              <a:t>Overall high-level estimated development budget is estimated</a:t>
            </a:r>
          </a:p>
          <a:p>
            <a:r>
              <a:rPr lang="en-US" dirty="0"/>
              <a:t>There are as well documents for</a:t>
            </a:r>
          </a:p>
          <a:p>
            <a:pPr lvl="1"/>
            <a:r>
              <a:rPr lang="en-US" dirty="0"/>
              <a:t>High Level Project Plan</a:t>
            </a:r>
          </a:p>
          <a:p>
            <a:pPr lvl="1"/>
            <a:r>
              <a:rPr lang="en-US" dirty="0"/>
              <a:t>Data Migration Plan</a:t>
            </a:r>
          </a:p>
          <a:p>
            <a:pPr lvl="1"/>
            <a:r>
              <a:rPr lang="en-US" dirty="0"/>
              <a:t>Training Plan</a:t>
            </a:r>
          </a:p>
          <a:p>
            <a:pPr lvl="1"/>
            <a:r>
              <a:rPr lang="en-US" dirty="0"/>
              <a:t>Testing Plan </a:t>
            </a:r>
          </a:p>
          <a:p>
            <a:pPr lvl="2"/>
            <a:r>
              <a:rPr lang="en-US" dirty="0"/>
              <a:t>whereas client is expected to provide Test Scenarios and Test Cases</a:t>
            </a:r>
          </a:p>
          <a:p>
            <a:pPr lvl="1"/>
            <a:r>
              <a:rPr lang="en-US" dirty="0"/>
              <a:t>Deployment Plan</a:t>
            </a:r>
          </a:p>
        </p:txBody>
      </p:sp>
    </p:spTree>
    <p:extLst>
      <p:ext uri="{BB962C8B-B14F-4D97-AF65-F5344CB8AC3E}">
        <p14:creationId xmlns:p14="http://schemas.microsoft.com/office/powerpoint/2010/main" val="1879265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1F633-595F-2016-8F71-6B247974E230}"/>
              </a:ext>
            </a:extLst>
          </p:cNvPr>
          <p:cNvSpPr>
            <a:spLocks noGrp="1"/>
          </p:cNvSpPr>
          <p:nvPr>
            <p:ph type="title"/>
          </p:nvPr>
        </p:nvSpPr>
        <p:spPr/>
        <p:txBody>
          <a:bodyPr>
            <a:normAutofit fontScale="90000"/>
          </a:bodyPr>
          <a:lstStyle/>
          <a:p>
            <a:r>
              <a:rPr lang="en-US" dirty="0"/>
              <a:t>Scope documentation</a:t>
            </a:r>
          </a:p>
        </p:txBody>
      </p:sp>
      <p:sp>
        <p:nvSpPr>
          <p:cNvPr id="3" name="Text Placeholder 2">
            <a:extLst>
              <a:ext uri="{FF2B5EF4-FFF2-40B4-BE49-F238E27FC236}">
                <a16:creationId xmlns:a16="http://schemas.microsoft.com/office/drawing/2014/main" id="{9A7D2057-6767-2718-5DCA-01FB915806C6}"/>
              </a:ext>
            </a:extLst>
          </p:cNvPr>
          <p:cNvSpPr>
            <a:spLocks noGrp="1"/>
          </p:cNvSpPr>
          <p:nvPr>
            <p:ph type="body" sz="quarter" idx="10"/>
          </p:nvPr>
        </p:nvSpPr>
        <p:spPr/>
        <p:txBody>
          <a:bodyPr/>
          <a:lstStyle/>
          <a:p>
            <a:r>
              <a:rPr lang="en-US" dirty="0"/>
              <a:t>During scope session all areas within scope are identified</a:t>
            </a:r>
          </a:p>
          <a:p>
            <a:r>
              <a:rPr lang="en-US" dirty="0"/>
              <a:t>Complexity and potential challenges are as well identified</a:t>
            </a:r>
          </a:p>
          <a:p>
            <a:r>
              <a:rPr lang="en-US" dirty="0"/>
              <a:t>Often most GAPs on high-level have been identified</a:t>
            </a:r>
          </a:p>
          <a:p>
            <a:r>
              <a:rPr lang="en-US" dirty="0"/>
              <a:t>All integration has been identified</a:t>
            </a:r>
          </a:p>
          <a:p>
            <a:r>
              <a:rPr lang="en-US" dirty="0"/>
              <a:t>Migration, Training, Testing and Deployment approach has been identified on high level</a:t>
            </a:r>
          </a:p>
        </p:txBody>
      </p:sp>
      <p:pic>
        <p:nvPicPr>
          <p:cNvPr id="6" name="Picture Placeholder 5">
            <a:extLst>
              <a:ext uri="{FF2B5EF4-FFF2-40B4-BE49-F238E27FC236}">
                <a16:creationId xmlns:a16="http://schemas.microsoft.com/office/drawing/2014/main" id="{BF4C73DF-39AC-589C-0465-6B04072B815A}"/>
              </a:ext>
            </a:extLst>
          </p:cNvPr>
          <p:cNvPicPr>
            <a:picLocks noGrp="1" noChangeAspect="1"/>
          </p:cNvPicPr>
          <p:nvPr>
            <p:ph type="pic" sz="quarter" idx="11"/>
          </p:nvPr>
        </p:nvPicPr>
        <p:blipFill>
          <a:blip r:embed="rId2"/>
          <a:srcRect l="13041" r="13041"/>
          <a:stretch/>
        </p:blipFill>
        <p:spPr>
          <a:xfrm>
            <a:off x="6267189" y="1352550"/>
            <a:ext cx="5584518" cy="5073650"/>
          </a:xfrm>
        </p:spPr>
      </p:pic>
    </p:spTree>
    <p:extLst>
      <p:ext uri="{BB962C8B-B14F-4D97-AF65-F5344CB8AC3E}">
        <p14:creationId xmlns:p14="http://schemas.microsoft.com/office/powerpoint/2010/main" val="1726039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Discussing Requirements</a:t>
            </a:r>
          </a:p>
        </p:txBody>
      </p:sp>
      <p:sp>
        <p:nvSpPr>
          <p:cNvPr id="2" name="Text Placeholder 1">
            <a:extLst>
              <a:ext uri="{FF2B5EF4-FFF2-40B4-BE49-F238E27FC236}">
                <a16:creationId xmlns:a16="http://schemas.microsoft.com/office/drawing/2014/main" id="{DA387EFE-E25B-7E66-3C37-D5B4591FD272}"/>
              </a:ext>
            </a:extLst>
          </p:cNvPr>
          <p:cNvSpPr>
            <a:spLocks noGrp="1"/>
          </p:cNvSpPr>
          <p:nvPr>
            <p:ph type="body" sz="quarter" idx="10"/>
          </p:nvPr>
        </p:nvSpPr>
        <p:spPr/>
        <p:txBody>
          <a:bodyPr/>
          <a:lstStyle/>
          <a:p>
            <a:r>
              <a:rPr lang="en-US" dirty="0"/>
              <a:t>Requirements describe what the stakeholders expect from the product. </a:t>
            </a:r>
          </a:p>
          <a:p>
            <a:endParaRPr lang="en-US" dirty="0"/>
          </a:p>
          <a:p>
            <a:r>
              <a:rPr lang="en-US" dirty="0"/>
              <a:t>Requirements should easily be discussed using the vocabulary and concepts of the business domain.</a:t>
            </a:r>
          </a:p>
          <a:p>
            <a:endParaRPr lang="en-US" dirty="0"/>
          </a:p>
          <a:p>
            <a:r>
              <a:rPr lang="en-US" dirty="0"/>
              <a:t>Avoid using solution specific language.</a:t>
            </a:r>
          </a:p>
        </p:txBody>
      </p:sp>
      <p:sp>
        <p:nvSpPr>
          <p:cNvPr id="7" name="Title 1"/>
          <p:cNvSpPr txBox="1">
            <a:spLocks/>
          </p:cNvSpPr>
          <p:nvPr/>
        </p:nvSpPr>
        <p:spPr>
          <a:xfrm>
            <a:off x="6016944" y="4149080"/>
            <a:ext cx="5321544" cy="2134349"/>
          </a:xfrm>
          <a:prstGeom prst="rect">
            <a:avLst/>
          </a:prstGeom>
        </p:spPr>
        <p:txBody>
          <a:bodyPr vert="horz" lIns="0" tIns="45720" rIns="91440" bIns="45720" rtlCol="0" anchor="t">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Segoe UI Bold"/>
              <a:ea typeface="+mj-ea"/>
              <a:cs typeface="+mj-cs"/>
            </a:endParaRPr>
          </a:p>
        </p:txBody>
      </p:sp>
    </p:spTree>
    <p:extLst>
      <p:ext uri="{BB962C8B-B14F-4D97-AF65-F5344CB8AC3E}">
        <p14:creationId xmlns:p14="http://schemas.microsoft.com/office/powerpoint/2010/main" val="3460002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Writing Requirements</a:t>
            </a:r>
          </a:p>
        </p:txBody>
      </p:sp>
      <p:sp>
        <p:nvSpPr>
          <p:cNvPr id="2" name="Text Placeholder 1">
            <a:extLst>
              <a:ext uri="{FF2B5EF4-FFF2-40B4-BE49-F238E27FC236}">
                <a16:creationId xmlns:a16="http://schemas.microsoft.com/office/drawing/2014/main" id="{CAD9A2C6-95D3-52DF-3838-2E0E725D5CFE}"/>
              </a:ext>
            </a:extLst>
          </p:cNvPr>
          <p:cNvSpPr>
            <a:spLocks noGrp="1"/>
          </p:cNvSpPr>
          <p:nvPr>
            <p:ph type="body" sz="quarter" idx="10"/>
          </p:nvPr>
        </p:nvSpPr>
        <p:spPr/>
        <p:txBody>
          <a:bodyPr/>
          <a:lstStyle/>
          <a:p>
            <a:r>
              <a:rPr lang="en-US" dirty="0"/>
              <a:t>What is a Requirement?</a:t>
            </a:r>
          </a:p>
          <a:p>
            <a:endParaRPr lang="en-US" dirty="0"/>
          </a:p>
          <a:p>
            <a:r>
              <a:rPr lang="en-US" sz="2800" dirty="0">
                <a:latin typeface="+mn-lt"/>
                <a:ea typeface="+mn-ea"/>
                <a:cs typeface="+mn-cs"/>
              </a:rPr>
              <a:t>Requirements describe what the stakeholders expect from the product. </a:t>
            </a:r>
          </a:p>
          <a:p>
            <a:endParaRPr lang="en-US" sz="2800" dirty="0">
              <a:latin typeface="+mn-lt"/>
              <a:ea typeface="+mn-ea"/>
              <a:cs typeface="+mn-cs"/>
            </a:endParaRPr>
          </a:p>
          <a:p>
            <a:r>
              <a:rPr lang="en-US" sz="2800" dirty="0">
                <a:latin typeface="+mn-lt"/>
                <a:ea typeface="+mn-ea"/>
                <a:cs typeface="+mn-cs"/>
              </a:rPr>
              <a:t>Requirements should be written so that they can easily be discussed with the business stakeholders, using the vocabulary and concepts of the business domain.</a:t>
            </a:r>
          </a:p>
        </p:txBody>
      </p:sp>
      <p:sp>
        <p:nvSpPr>
          <p:cNvPr id="7" name="Title 1"/>
          <p:cNvSpPr txBox="1">
            <a:spLocks/>
          </p:cNvSpPr>
          <p:nvPr/>
        </p:nvSpPr>
        <p:spPr>
          <a:xfrm>
            <a:off x="6016944" y="4149080"/>
            <a:ext cx="5321544" cy="2134349"/>
          </a:xfrm>
          <a:prstGeom prst="rect">
            <a:avLst/>
          </a:prstGeom>
        </p:spPr>
        <p:txBody>
          <a:bodyPr vert="horz" lIns="0" tIns="45720" rIns="91440" bIns="45720" rtlCol="0" anchor="t">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Tree>
    <p:extLst>
      <p:ext uri="{BB962C8B-B14F-4D97-AF65-F5344CB8AC3E}">
        <p14:creationId xmlns:p14="http://schemas.microsoft.com/office/powerpoint/2010/main" val="1893010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45425C-8B5F-4B72-ACFF-7A508560DEA7}"/>
              </a:ext>
            </a:extLst>
          </p:cNvPr>
          <p:cNvSpPr>
            <a:spLocks noGrp="1"/>
          </p:cNvSpPr>
          <p:nvPr>
            <p:ph type="title"/>
          </p:nvPr>
        </p:nvSpPr>
        <p:spPr/>
        <p:txBody>
          <a:bodyPr>
            <a:normAutofit fontScale="90000"/>
          </a:bodyPr>
          <a:lstStyle/>
          <a:p>
            <a:r>
              <a:rPr lang="en-US" dirty="0"/>
              <a:t>Weekly Review Session</a:t>
            </a:r>
          </a:p>
        </p:txBody>
      </p:sp>
      <p:sp>
        <p:nvSpPr>
          <p:cNvPr id="3" name="Text Placeholder 2">
            <a:extLst>
              <a:ext uri="{FF2B5EF4-FFF2-40B4-BE49-F238E27FC236}">
                <a16:creationId xmlns:a16="http://schemas.microsoft.com/office/drawing/2014/main" id="{64914D2E-B2E4-4F9B-965C-53A36A65F730}"/>
              </a:ext>
            </a:extLst>
          </p:cNvPr>
          <p:cNvSpPr>
            <a:spLocks noGrp="1"/>
          </p:cNvSpPr>
          <p:nvPr>
            <p:ph type="body" sz="quarter" idx="10"/>
          </p:nvPr>
        </p:nvSpPr>
        <p:spPr/>
        <p:txBody>
          <a:bodyPr/>
          <a:lstStyle/>
          <a:p>
            <a:r>
              <a:rPr lang="en-US" dirty="0"/>
              <a:t>At the end of the Workshop week, a quick review will be done to talk through all requirements collected in that week.</a:t>
            </a:r>
          </a:p>
          <a:p>
            <a:r>
              <a:rPr lang="en-US" dirty="0"/>
              <a:t>Common stakeholders might include a </a:t>
            </a:r>
          </a:p>
          <a:p>
            <a:pPr lvl="1"/>
            <a:r>
              <a:rPr lang="en-US" dirty="0"/>
              <a:t>subject matter expert (SME)</a:t>
            </a:r>
          </a:p>
          <a:p>
            <a:pPr lvl="1"/>
            <a:r>
              <a:rPr lang="en-US" dirty="0"/>
              <a:t>business analyst (BA)</a:t>
            </a:r>
          </a:p>
          <a:p>
            <a:r>
              <a:rPr lang="en-US" dirty="0"/>
              <a:t>Goal is to identify any open follow-up topics or cleanup needed for the requirement that was not completed in the session. </a:t>
            </a:r>
          </a:p>
          <a:p>
            <a:r>
              <a:rPr lang="en-US" dirty="0"/>
              <a:t>The requirements </a:t>
            </a:r>
          </a:p>
          <a:p>
            <a:pPr lvl="1"/>
            <a:r>
              <a:rPr lang="en-US" dirty="0"/>
              <a:t>should be reviewed by the appropriate stakeholders to ensure that they adequately describe all user interactions with the product. </a:t>
            </a:r>
          </a:p>
          <a:p>
            <a:pPr lvl="1"/>
            <a:r>
              <a:rPr lang="en-US" dirty="0"/>
              <a:t>once confirmed as valid will later be reviewed against the current out of box solution to identify them as either a Fit or a Gap. </a:t>
            </a:r>
          </a:p>
        </p:txBody>
      </p:sp>
    </p:spTree>
    <p:extLst>
      <p:ext uri="{BB962C8B-B14F-4D97-AF65-F5344CB8AC3E}">
        <p14:creationId xmlns:p14="http://schemas.microsoft.com/office/powerpoint/2010/main" val="445316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65D6BE-BF7A-4A3A-9140-A6DD81547614}"/>
              </a:ext>
            </a:extLst>
          </p:cNvPr>
          <p:cNvSpPr>
            <a:spLocks noGrp="1"/>
          </p:cNvSpPr>
          <p:nvPr>
            <p:ph type="title"/>
          </p:nvPr>
        </p:nvSpPr>
        <p:spPr/>
        <p:txBody>
          <a:bodyPr>
            <a:normAutofit fontScale="90000"/>
          </a:bodyPr>
          <a:lstStyle/>
          <a:p>
            <a:r>
              <a:rPr lang="en-US" dirty="0"/>
              <a:t>Writing Requirements</a:t>
            </a:r>
          </a:p>
        </p:txBody>
      </p:sp>
      <p:sp>
        <p:nvSpPr>
          <p:cNvPr id="5" name="Title 1">
            <a:extLst>
              <a:ext uri="{FF2B5EF4-FFF2-40B4-BE49-F238E27FC236}">
                <a16:creationId xmlns:a16="http://schemas.microsoft.com/office/drawing/2014/main" id="{29336EC5-E2AC-47FD-BA01-E01D6B21721A}"/>
              </a:ext>
            </a:extLst>
          </p:cNvPr>
          <p:cNvSpPr txBox="1">
            <a:spLocks noGrp="1"/>
          </p:cNvSpPr>
          <p:nvPr>
            <p:ph type="body" sz="quarter" idx="10"/>
          </p:nvPr>
        </p:nvSpPr>
        <p:spPr/>
        <p:txBody>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r>
              <a:rPr lang="en-US" dirty="0"/>
              <a:t>Good Requirements:</a:t>
            </a:r>
          </a:p>
          <a:p>
            <a:pPr marL="571500" lvl="0" indent="-571500">
              <a:lnSpc>
                <a:spcPct val="110000"/>
              </a:lnSpc>
              <a:buFont typeface="Arial" panose="020B0604020202020204" pitchFamily="34" charset="0"/>
              <a:buChar char="•"/>
            </a:pPr>
            <a:r>
              <a:rPr lang="en-US" sz="2400" dirty="0"/>
              <a:t>Outline a problem and is not obscured by proposed solutions to the problem.</a:t>
            </a:r>
          </a:p>
          <a:p>
            <a:pPr marL="571500" lvl="0" indent="-571500">
              <a:lnSpc>
                <a:spcPct val="110000"/>
              </a:lnSpc>
              <a:buFont typeface="Arial" panose="020B0604020202020204" pitchFamily="34" charset="0"/>
              <a:buChar char="•"/>
            </a:pPr>
            <a:r>
              <a:rPr lang="en-US" sz="2400" dirty="0"/>
              <a:t>Captures all relevant user interactions with the product based on Project Scope limits.</a:t>
            </a:r>
          </a:p>
          <a:p>
            <a:pPr marL="571500" lvl="0" indent="-571500">
              <a:lnSpc>
                <a:spcPct val="110000"/>
              </a:lnSpc>
              <a:buFont typeface="Arial" panose="020B0604020202020204" pitchFamily="34" charset="0"/>
              <a:buChar char="•"/>
            </a:pPr>
            <a:r>
              <a:rPr lang="en-US" sz="2400" dirty="0"/>
              <a:t>Are directly linked to an in-scope Business Process</a:t>
            </a:r>
          </a:p>
          <a:p>
            <a:pPr marL="571500" lvl="0" indent="-571500">
              <a:lnSpc>
                <a:spcPct val="110000"/>
              </a:lnSpc>
              <a:buFont typeface="Arial" panose="020B0604020202020204" pitchFamily="34" charset="0"/>
              <a:buChar char="•"/>
            </a:pPr>
            <a:r>
              <a:rPr lang="en-US" sz="2400" dirty="0"/>
              <a:t>The scenario has a single interpretation that is easily understood.</a:t>
            </a:r>
          </a:p>
          <a:p>
            <a:pPr marL="571500" lvl="0" indent="-571500">
              <a:lnSpc>
                <a:spcPct val="110000"/>
              </a:lnSpc>
              <a:buFont typeface="Arial" panose="020B0604020202020204" pitchFamily="34" charset="0"/>
              <a:buChar char="•"/>
            </a:pPr>
            <a:r>
              <a:rPr lang="en-US" sz="2400" dirty="0"/>
              <a:t>The scenario is testable</a:t>
            </a:r>
          </a:p>
          <a:p>
            <a:pPr marL="571500" lvl="0" indent="-571500">
              <a:lnSpc>
                <a:spcPct val="110000"/>
              </a:lnSpc>
              <a:buFont typeface="Arial" panose="020B0604020202020204" pitchFamily="34" charset="0"/>
              <a:buChar char="•"/>
            </a:pPr>
            <a:r>
              <a:rPr lang="en-US" sz="2400" dirty="0"/>
              <a:t>Defines constraints and accepts commercial standards.</a:t>
            </a:r>
          </a:p>
          <a:p>
            <a:pPr marL="571500" indent="-571500">
              <a:lnSpc>
                <a:spcPct val="110000"/>
              </a:lnSpc>
              <a:buFont typeface="Arial" panose="020B0604020202020204" pitchFamily="34" charset="0"/>
              <a:buChar char="•"/>
            </a:pPr>
            <a:r>
              <a:rPr lang="en-US" sz="2400" dirty="0"/>
              <a:t>Does not conflict with other scenarios.</a:t>
            </a:r>
          </a:p>
          <a:p>
            <a:pPr marL="571500" indent="-571500">
              <a:lnSpc>
                <a:spcPct val="110000"/>
              </a:lnSpc>
              <a:buFont typeface="Arial" panose="020B0604020202020204" pitchFamily="34" charset="0"/>
              <a:buChar char="•"/>
            </a:pPr>
            <a:r>
              <a:rPr lang="en-US" sz="2400" dirty="0"/>
              <a:t>Has one or two sentences in the work item description</a:t>
            </a:r>
          </a:p>
          <a:p>
            <a:pPr marL="571500" indent="-571500">
              <a:lnSpc>
                <a:spcPct val="110000"/>
              </a:lnSpc>
              <a:buFont typeface="Arial" panose="020B0604020202020204" pitchFamily="34" charset="0"/>
              <a:buChar char="•"/>
            </a:pPr>
            <a:r>
              <a:rPr lang="en-US" sz="2400" dirty="0"/>
              <a:t>Contains numbered steps in the work item description</a:t>
            </a:r>
          </a:p>
        </p:txBody>
      </p:sp>
    </p:spTree>
    <p:extLst>
      <p:ext uri="{BB962C8B-B14F-4D97-AF65-F5344CB8AC3E}">
        <p14:creationId xmlns:p14="http://schemas.microsoft.com/office/powerpoint/2010/main" val="3934547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A95817-16F4-4D12-9A5C-46B344D10029}"/>
              </a:ext>
            </a:extLst>
          </p:cNvPr>
          <p:cNvSpPr>
            <a:spLocks noGrp="1"/>
          </p:cNvSpPr>
          <p:nvPr>
            <p:ph type="title"/>
          </p:nvPr>
        </p:nvSpPr>
        <p:spPr/>
        <p:txBody>
          <a:bodyPr>
            <a:normAutofit fontScale="90000"/>
          </a:bodyPr>
          <a:lstStyle/>
          <a:p>
            <a:r>
              <a:rPr lang="en-US" dirty="0"/>
              <a:t>Writing Requirements - Example</a:t>
            </a:r>
          </a:p>
        </p:txBody>
      </p:sp>
      <p:sp>
        <p:nvSpPr>
          <p:cNvPr id="5" name="Text Placeholder 4">
            <a:extLst>
              <a:ext uri="{FF2B5EF4-FFF2-40B4-BE49-F238E27FC236}">
                <a16:creationId xmlns:a16="http://schemas.microsoft.com/office/drawing/2014/main" id="{77336799-F5BB-4931-A7CC-A595311C761B}"/>
              </a:ext>
            </a:extLst>
          </p:cNvPr>
          <p:cNvSpPr>
            <a:spLocks noGrp="1"/>
          </p:cNvSpPr>
          <p:nvPr>
            <p:ph type="body" sz="quarter" idx="10"/>
          </p:nvPr>
        </p:nvSpPr>
        <p:spPr/>
        <p:txBody>
          <a:bodyPr/>
          <a:lstStyle/>
          <a:p>
            <a:r>
              <a:rPr lang="en-US" dirty="0"/>
              <a:t>Title:</a:t>
            </a:r>
          </a:p>
          <a:p>
            <a:pPr lvl="1"/>
            <a:r>
              <a:rPr lang="en-US" dirty="0"/>
              <a:t>Customer buys a meal online with a Credit Card for Delivery.</a:t>
            </a:r>
          </a:p>
          <a:p>
            <a:endParaRPr lang="en-US" dirty="0"/>
          </a:p>
          <a:p>
            <a:r>
              <a:rPr lang="en-US" dirty="0"/>
              <a:t>Description:</a:t>
            </a:r>
          </a:p>
          <a:p>
            <a:pPr lvl="1"/>
            <a:r>
              <a:rPr lang="en-US" dirty="0"/>
              <a:t>A customer orders a meal on a Web site and pays with a credit card. The order is passed to a restaurant, which prepares and delivers the meal.</a:t>
            </a:r>
          </a:p>
          <a:p>
            <a:pPr lvl="2"/>
            <a:r>
              <a:rPr lang="en-US" dirty="0"/>
              <a:t>A customer visits the Web site and creates an order for a meal.</a:t>
            </a:r>
          </a:p>
          <a:p>
            <a:pPr lvl="2"/>
            <a:r>
              <a:rPr lang="en-US" dirty="0"/>
              <a:t>The Web site redirects the customer to a payment site to make payment.</a:t>
            </a:r>
          </a:p>
          <a:p>
            <a:pPr lvl="2"/>
            <a:r>
              <a:rPr lang="en-US" dirty="0"/>
              <a:t>The order is added to the restaurant's work list.</a:t>
            </a:r>
          </a:p>
          <a:p>
            <a:pPr lvl="2"/>
            <a:r>
              <a:rPr lang="en-US" dirty="0"/>
              <a:t>The restaurant prepares and delivers the meal.</a:t>
            </a:r>
          </a:p>
        </p:txBody>
      </p:sp>
    </p:spTree>
    <p:extLst>
      <p:ext uri="{BB962C8B-B14F-4D97-AF65-F5344CB8AC3E}">
        <p14:creationId xmlns:p14="http://schemas.microsoft.com/office/powerpoint/2010/main" val="477367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t="6010" b="6010"/>
          <a:stretch/>
        </p:blipFill>
        <p:spPr/>
      </p:pic>
      <p:sp>
        <p:nvSpPr>
          <p:cNvPr id="4" name="Title 3"/>
          <p:cNvSpPr>
            <a:spLocks noGrp="1"/>
          </p:cNvSpPr>
          <p:nvPr>
            <p:ph type="title"/>
          </p:nvPr>
        </p:nvSpPr>
        <p:spPr/>
        <p:txBody>
          <a:bodyPr>
            <a:normAutofit fontScale="90000"/>
          </a:bodyPr>
          <a:lstStyle/>
          <a:p>
            <a:r>
              <a:rPr lang="en-US" dirty="0"/>
              <a:t>Development vs. Configuration</a:t>
            </a:r>
          </a:p>
        </p:txBody>
      </p:sp>
      <p:sp>
        <p:nvSpPr>
          <p:cNvPr id="3" name="Text Placeholder 2"/>
          <p:cNvSpPr>
            <a:spLocks noGrp="1"/>
          </p:cNvSpPr>
          <p:nvPr>
            <p:ph type="body" sz="quarter" idx="10"/>
          </p:nvPr>
        </p:nvSpPr>
        <p:spPr/>
        <p:txBody>
          <a:bodyPr/>
          <a:lstStyle/>
          <a:p>
            <a:pPr marL="342900" indent="-342900">
              <a:lnSpc>
                <a:spcPct val="120000"/>
              </a:lnSpc>
              <a:buFont typeface="Arial" charset="0"/>
              <a:buChar char="•"/>
            </a:pPr>
            <a:r>
              <a:rPr lang="en-US" sz="2000" b="1" dirty="0"/>
              <a:t>Development</a:t>
            </a:r>
            <a:r>
              <a:rPr lang="en-US" sz="2000" dirty="0"/>
              <a:t> takes place when LS Retail must enhance or extend the code in the standard application or create new programs to satisfy a client’s requirement.</a:t>
            </a:r>
          </a:p>
          <a:p>
            <a:pPr marL="342900" indent="-342900">
              <a:lnSpc>
                <a:spcPct val="120000"/>
              </a:lnSpc>
              <a:buFont typeface="Arial" charset="0"/>
              <a:buChar char="•"/>
            </a:pPr>
            <a:r>
              <a:rPr lang="en-US" sz="2000" b="1" dirty="0"/>
              <a:t>Configuration</a:t>
            </a:r>
            <a:r>
              <a:rPr lang="en-US" sz="2000" dirty="0"/>
              <a:t> consists in enabling the system to satisfy a client’s business requirements by utilizing functionality contained in the standard system.</a:t>
            </a:r>
          </a:p>
          <a:p>
            <a:pPr marL="342900" indent="-342900">
              <a:lnSpc>
                <a:spcPct val="120000"/>
              </a:lnSpc>
              <a:buFont typeface="Arial" charset="0"/>
              <a:buChar char="•"/>
            </a:pPr>
            <a:r>
              <a:rPr lang="en-US" sz="2000" dirty="0"/>
              <a:t>Development and test work will be defined, agreed, and estimated during the design process.  A </a:t>
            </a:r>
            <a:r>
              <a:rPr lang="en-US" sz="2000" b="1" dirty="0">
                <a:solidFill>
                  <a:srgbClr val="F6C370"/>
                </a:solidFill>
              </a:rPr>
              <a:t>change request</a:t>
            </a:r>
            <a:r>
              <a:rPr lang="en-US" sz="2000" dirty="0"/>
              <a:t> or a </a:t>
            </a:r>
            <a:r>
              <a:rPr lang="en-US" sz="2000" b="1" dirty="0">
                <a:solidFill>
                  <a:srgbClr val="F6C370"/>
                </a:solidFill>
              </a:rPr>
              <a:t>Statement of Work </a:t>
            </a:r>
            <a:r>
              <a:rPr lang="en-US" sz="2000" dirty="0"/>
              <a:t>will be raised to cover the extra work..</a:t>
            </a:r>
          </a:p>
        </p:txBody>
      </p:sp>
    </p:spTree>
    <p:extLst>
      <p:ext uri="{BB962C8B-B14F-4D97-AF65-F5344CB8AC3E}">
        <p14:creationId xmlns:p14="http://schemas.microsoft.com/office/powerpoint/2010/main" val="4011225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70793A-D2D6-3EE9-9ACA-2B21AE5DABDE}"/>
              </a:ext>
            </a:extLst>
          </p:cNvPr>
          <p:cNvSpPr>
            <a:spLocks noGrp="1"/>
          </p:cNvSpPr>
          <p:nvPr>
            <p:ph type="title"/>
          </p:nvPr>
        </p:nvSpPr>
        <p:spPr/>
        <p:txBody>
          <a:bodyPr>
            <a:noAutofit/>
          </a:bodyPr>
          <a:lstStyle/>
          <a:p>
            <a:pPr>
              <a:lnSpc>
                <a:spcPct val="107000"/>
              </a:lnSpc>
              <a:spcAft>
                <a:spcPts val="800"/>
              </a:spcAft>
            </a:pPr>
            <a:r>
              <a:rPr lang="en-US" sz="3600" dirty="0">
                <a:effectLst/>
                <a:latin typeface="SegoeUI"/>
                <a:ea typeface="Calibri" panose="020F0502020204030204" pitchFamily="34" charset="0"/>
                <a:cs typeface="Times New Roman" panose="02020603050405020304" pitchFamily="18" charset="0"/>
              </a:rPr>
              <a:t>Project Delivery</a:t>
            </a:r>
            <a:endParaRPr lang="en-MY" sz="3600" dirty="0">
              <a:effectLst/>
              <a:latin typeface="SegoeUI"/>
              <a:ea typeface="Calibri" panose="020F0502020204030204" pitchFamily="34" charset="0"/>
              <a:cs typeface="Times New Roman" panose="02020603050405020304" pitchFamily="18" charset="0"/>
            </a:endParaRPr>
          </a:p>
        </p:txBody>
      </p:sp>
      <p:sp>
        <p:nvSpPr>
          <p:cNvPr id="9" name="Text Placeholder 8">
            <a:extLst>
              <a:ext uri="{FF2B5EF4-FFF2-40B4-BE49-F238E27FC236}">
                <a16:creationId xmlns:a16="http://schemas.microsoft.com/office/drawing/2014/main" id="{0F1A85EE-EFB6-5972-1C7E-7908F8DA9277}"/>
              </a:ext>
            </a:extLst>
          </p:cNvPr>
          <p:cNvSpPr>
            <a:spLocks noGrp="1"/>
          </p:cNvSpPr>
          <p:nvPr>
            <p:ph type="body" sz="quarter" idx="10"/>
          </p:nvPr>
        </p:nvSpPr>
        <p:spPr>
          <a:xfrm>
            <a:off x="340292" y="1352550"/>
            <a:ext cx="6876938" cy="5304728"/>
          </a:xfrm>
        </p:spPr>
        <p:txBody>
          <a:bodyPr/>
          <a:lstStyle/>
          <a:p>
            <a:pPr fontAlgn="ctr">
              <a:lnSpc>
                <a:spcPct val="100000"/>
              </a:lnSpc>
              <a:spcBef>
                <a:spcPts val="0"/>
              </a:spcBef>
              <a:defRPr/>
            </a:pPr>
            <a:r>
              <a:rPr lang="en-US" dirty="0"/>
              <a:t>Knowledge Transfer </a:t>
            </a:r>
          </a:p>
          <a:p>
            <a:pPr fontAlgn="ctr">
              <a:lnSpc>
                <a:spcPct val="100000"/>
              </a:lnSpc>
              <a:spcBef>
                <a:spcPts val="0"/>
              </a:spcBef>
              <a:defRPr/>
            </a:pPr>
            <a:endParaRPr lang="en-US" dirty="0"/>
          </a:p>
          <a:p>
            <a:pPr lvl="1" fontAlgn="ctr">
              <a:lnSpc>
                <a:spcPct val="100000"/>
              </a:lnSpc>
              <a:spcBef>
                <a:spcPts val="0"/>
              </a:spcBef>
              <a:defRPr/>
            </a:pPr>
            <a:r>
              <a:rPr lang="en-US" dirty="0"/>
              <a:t>Training Documents, Training Sessions for Trainers</a:t>
            </a:r>
          </a:p>
          <a:p>
            <a:pPr lvl="1" fontAlgn="ctr">
              <a:lnSpc>
                <a:spcPct val="100000"/>
              </a:lnSpc>
              <a:spcBef>
                <a:spcPts val="0"/>
              </a:spcBef>
              <a:defRPr/>
            </a:pPr>
            <a:r>
              <a:rPr lang="en-US" dirty="0"/>
              <a:t>Test case/scripts, test case/scripts reviews</a:t>
            </a:r>
          </a:p>
          <a:p>
            <a:pPr fontAlgn="ctr">
              <a:lnSpc>
                <a:spcPct val="100000"/>
              </a:lnSpc>
              <a:spcBef>
                <a:spcPts val="0"/>
              </a:spcBef>
              <a:defRPr/>
            </a:pPr>
            <a:endParaRPr lang="en-US" dirty="0"/>
          </a:p>
          <a:p>
            <a:pPr fontAlgn="ctr">
              <a:lnSpc>
                <a:spcPct val="100000"/>
              </a:lnSpc>
              <a:spcBef>
                <a:spcPts val="0"/>
              </a:spcBef>
              <a:defRPr/>
            </a:pPr>
            <a:r>
              <a:rPr lang="en-US" dirty="0"/>
              <a:t>Codes base, Configuration Base, Script, Applications etc.</a:t>
            </a:r>
          </a:p>
          <a:p>
            <a:pPr fontAlgn="ctr">
              <a:lnSpc>
                <a:spcPct val="100000"/>
              </a:lnSpc>
              <a:spcBef>
                <a:spcPts val="0"/>
              </a:spcBef>
              <a:defRPr/>
            </a:pPr>
            <a:endParaRPr lang="en-US" dirty="0"/>
          </a:p>
          <a:p>
            <a:pPr fontAlgn="ctr">
              <a:lnSpc>
                <a:spcPct val="100000"/>
              </a:lnSpc>
              <a:spcBef>
                <a:spcPts val="0"/>
              </a:spcBef>
              <a:defRPr/>
            </a:pPr>
            <a:r>
              <a:rPr lang="en-US" dirty="0"/>
              <a:t>Delivery Governance – Code,  Test &amp; Release Management, </a:t>
            </a:r>
          </a:p>
          <a:p>
            <a:pPr fontAlgn="ctr">
              <a:lnSpc>
                <a:spcPct val="100000"/>
              </a:lnSpc>
              <a:spcBef>
                <a:spcPts val="0"/>
              </a:spcBef>
              <a:defRPr/>
            </a:pPr>
            <a:endParaRPr lang="en-US" dirty="0"/>
          </a:p>
          <a:p>
            <a:pPr fontAlgn="ctr">
              <a:lnSpc>
                <a:spcPct val="100000"/>
              </a:lnSpc>
              <a:spcBef>
                <a:spcPts val="0"/>
              </a:spcBef>
              <a:defRPr/>
            </a:pPr>
            <a:endParaRPr kumimoji="0" lang="en-US" sz="1800" b="0" i="0" u="none" strike="noStrike" kern="1200" cap="none" spc="0" normalizeH="0" baseline="0" noProof="0" dirty="0">
              <a:ln>
                <a:noFill/>
              </a:ln>
              <a:solidFill>
                <a:srgbClr val="70AD47"/>
              </a:solidFill>
              <a:effectLst/>
              <a:uLnTx/>
              <a:uFillTx/>
              <a:latin typeface="Segoe UI"/>
              <a:ea typeface="+mn-ea"/>
              <a:cs typeface="Segoe UI"/>
            </a:endParaRPr>
          </a:p>
        </p:txBody>
      </p:sp>
      <p:pic>
        <p:nvPicPr>
          <p:cNvPr id="19" name="Picture 18" descr="A person dancing on a stage&#10;&#10;Description automatically generated with low confidence">
            <a:extLst>
              <a:ext uri="{FF2B5EF4-FFF2-40B4-BE49-F238E27FC236}">
                <a16:creationId xmlns:a16="http://schemas.microsoft.com/office/drawing/2014/main" id="{D212A040-F6DE-4F70-FE30-23AA8D4A75B0}"/>
              </a:ext>
            </a:extLst>
          </p:cNvPr>
          <p:cNvPicPr>
            <a:picLocks noChangeAspect="1"/>
          </p:cNvPicPr>
          <p:nvPr/>
        </p:nvPicPr>
        <p:blipFill>
          <a:blip r:embed="rId3"/>
          <a:stretch>
            <a:fillRect/>
          </a:stretch>
        </p:blipFill>
        <p:spPr>
          <a:xfrm>
            <a:off x="463549" y="-344625"/>
            <a:ext cx="12192000" cy="6858000"/>
          </a:xfrm>
          <a:prstGeom prst="rect">
            <a:avLst/>
          </a:prstGeom>
        </p:spPr>
      </p:pic>
    </p:spTree>
    <p:extLst>
      <p:ext uri="{BB962C8B-B14F-4D97-AF65-F5344CB8AC3E}">
        <p14:creationId xmlns:p14="http://schemas.microsoft.com/office/powerpoint/2010/main" val="1226999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F473008-2684-4DEE-A114-43C3EDE0E32B}"/>
              </a:ext>
            </a:extLst>
          </p:cNvPr>
          <p:cNvGraphicFramePr/>
          <p:nvPr>
            <p:extLst>
              <p:ext uri="{D42A27DB-BD31-4B8C-83A1-F6EECF244321}">
                <p14:modId xmlns:p14="http://schemas.microsoft.com/office/powerpoint/2010/main" val="1887199948"/>
              </p:ext>
            </p:extLst>
          </p:nvPr>
        </p:nvGraphicFramePr>
        <p:xfrm>
          <a:off x="299356" y="3789040"/>
          <a:ext cx="11593288" cy="187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F7DE9BB0-482E-4D4E-A3A9-E46697BBEC26}"/>
              </a:ext>
            </a:extLst>
          </p:cNvPr>
          <p:cNvGraphicFramePr/>
          <p:nvPr/>
        </p:nvGraphicFramePr>
        <p:xfrm>
          <a:off x="5015880" y="465790"/>
          <a:ext cx="4464496" cy="24998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Arrow: Right 3">
            <a:extLst>
              <a:ext uri="{FF2B5EF4-FFF2-40B4-BE49-F238E27FC236}">
                <a16:creationId xmlns:a16="http://schemas.microsoft.com/office/drawing/2014/main" id="{6E475510-C2A7-4F92-8F7E-F1554D6951E1}"/>
              </a:ext>
            </a:extLst>
          </p:cNvPr>
          <p:cNvSpPr/>
          <p:nvPr/>
        </p:nvSpPr>
        <p:spPr>
          <a:xfrm rot="5400000">
            <a:off x="7651429" y="3125303"/>
            <a:ext cx="576064" cy="504056"/>
          </a:xfrm>
          <a:prstGeom prst="rightArrow">
            <a:avLst/>
          </a:prstGeom>
          <a:solidFill>
            <a:srgbClr val="943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6" name="Arrow: Right 5">
            <a:extLst>
              <a:ext uri="{FF2B5EF4-FFF2-40B4-BE49-F238E27FC236}">
                <a16:creationId xmlns:a16="http://schemas.microsoft.com/office/drawing/2014/main" id="{9C9313CB-94DB-43D7-8350-F60DC67F4064}"/>
              </a:ext>
            </a:extLst>
          </p:cNvPr>
          <p:cNvSpPr/>
          <p:nvPr/>
        </p:nvSpPr>
        <p:spPr>
          <a:xfrm rot="16200000">
            <a:off x="6183368" y="3125303"/>
            <a:ext cx="576064" cy="504056"/>
          </a:xfrm>
          <a:prstGeom prst="rightArrow">
            <a:avLst/>
          </a:prstGeom>
          <a:solidFill>
            <a:srgbClr val="943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7" name="TextBox 6">
            <a:extLst>
              <a:ext uri="{FF2B5EF4-FFF2-40B4-BE49-F238E27FC236}">
                <a16:creationId xmlns:a16="http://schemas.microsoft.com/office/drawing/2014/main" id="{009B275E-A27A-4BEA-9B98-E4353E051D2B}"/>
              </a:ext>
            </a:extLst>
          </p:cNvPr>
          <p:cNvSpPr txBox="1"/>
          <p:nvPr/>
        </p:nvSpPr>
        <p:spPr>
          <a:xfrm>
            <a:off x="6960096" y="1484784"/>
            <a:ext cx="8821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solidFill>
                <a:effectLst/>
                <a:uLnTx/>
                <a:uFillTx/>
                <a:latin typeface="Segoe UI"/>
                <a:ea typeface="+mn-ea"/>
                <a:cs typeface="+mn-cs"/>
              </a:rPr>
              <a:t>Gap</a:t>
            </a:r>
          </a:p>
        </p:txBody>
      </p:sp>
      <p:sp>
        <p:nvSpPr>
          <p:cNvPr id="5" name="TextBox 4">
            <a:extLst>
              <a:ext uri="{FF2B5EF4-FFF2-40B4-BE49-F238E27FC236}">
                <a16:creationId xmlns:a16="http://schemas.microsoft.com/office/drawing/2014/main" id="{745F9495-7FCE-4DB7-B252-2535F489C54C}"/>
              </a:ext>
            </a:extLst>
          </p:cNvPr>
          <p:cNvSpPr txBox="1"/>
          <p:nvPr/>
        </p:nvSpPr>
        <p:spPr>
          <a:xfrm>
            <a:off x="479376" y="692696"/>
            <a:ext cx="5130651" cy="1988237"/>
          </a:xfrm>
          <a:prstGeom prst="rect">
            <a:avLst/>
          </a:prstGeom>
          <a:noFill/>
        </p:spPr>
        <p:txBody>
          <a:bodyPr wrap="square" rtlCol="0">
            <a:spAutoFit/>
          </a:bodyPr>
          <a:lstStyle/>
          <a:p>
            <a:pPr marR="0" lvl="0" indent="0" fontAlgn="auto">
              <a:spcBef>
                <a:spcPct val="0"/>
              </a:spcBef>
              <a:spcAft>
                <a:spcPts val="0"/>
              </a:spcAft>
              <a:buClrTx/>
              <a:buSzTx/>
              <a:tabLst/>
              <a:defRPr/>
            </a:pPr>
            <a:r>
              <a:rPr lang="en-US" sz="4400" b="1" dirty="0">
                <a:solidFill>
                  <a:srgbClr val="F6C370"/>
                </a:solidFill>
                <a:latin typeface="Segoe UI" panose="020B0502040204020203" pitchFamily="34" charset="0"/>
                <a:ea typeface="+mj-ea"/>
                <a:cs typeface="Segoe UI" panose="020B0502040204020203" pitchFamily="34" charset="0"/>
              </a:rPr>
              <a:t>Delivery </a:t>
            </a:r>
          </a:p>
          <a:p>
            <a:pPr marR="0" lvl="0" indent="0" fontAlgn="auto">
              <a:spcBef>
                <a:spcPct val="0"/>
              </a:spcBef>
              <a:spcAft>
                <a:spcPts val="0"/>
              </a:spcAft>
              <a:buClrTx/>
              <a:buSzTx/>
              <a:tabLst/>
              <a:defRPr/>
            </a:pPr>
            <a:r>
              <a:rPr lang="en-US" sz="4400" b="1" dirty="0">
                <a:solidFill>
                  <a:srgbClr val="F6C370"/>
                </a:solidFill>
                <a:latin typeface="Segoe UI" panose="020B0502040204020203" pitchFamily="34" charset="0"/>
                <a:ea typeface="+mj-ea"/>
                <a:cs typeface="Segoe UI" panose="020B0502040204020203" pitchFamily="34" charset="0"/>
              </a:rPr>
              <a:t>and Release</a:t>
            </a:r>
          </a:p>
          <a:p>
            <a:pPr marR="0" lvl="0" indent="0" fontAlgn="auto">
              <a:lnSpc>
                <a:spcPct val="80000"/>
              </a:lnSpc>
              <a:spcBef>
                <a:spcPct val="0"/>
              </a:spcBef>
              <a:spcAft>
                <a:spcPts val="0"/>
              </a:spcAft>
              <a:buClrTx/>
              <a:buSzTx/>
              <a:tabLst/>
              <a:defRPr/>
            </a:pPr>
            <a:endParaRPr lang="en-US" sz="4400" b="1" dirty="0">
              <a:solidFill>
                <a:srgbClr val="F6C370"/>
              </a:solidFill>
              <a:latin typeface="Segoe UI" panose="020B0502040204020203" pitchFamily="34" charset="0"/>
              <a:ea typeface="+mj-ea"/>
              <a:cs typeface="Segoe UI" panose="020B0502040204020203" pitchFamily="34" charset="0"/>
            </a:endParaRPr>
          </a:p>
        </p:txBody>
      </p:sp>
      <p:sp>
        <p:nvSpPr>
          <p:cNvPr id="9" name="Rectangle 8">
            <a:extLst>
              <a:ext uri="{FF2B5EF4-FFF2-40B4-BE49-F238E27FC236}">
                <a16:creationId xmlns:a16="http://schemas.microsoft.com/office/drawing/2014/main" id="{93F6816F-7BBC-49AF-6104-F8C01541720C}"/>
              </a:ext>
            </a:extLst>
          </p:cNvPr>
          <p:cNvSpPr/>
          <p:nvPr/>
        </p:nvSpPr>
        <p:spPr>
          <a:xfrm>
            <a:off x="7082971" y="2750457"/>
            <a:ext cx="318214" cy="215165"/>
          </a:xfrm>
          <a:prstGeom prst="rect">
            <a:avLst/>
          </a:prstGeom>
          <a:solidFill>
            <a:srgbClr val="2D1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grpSp>
        <p:nvGrpSpPr>
          <p:cNvPr id="8" name="Group 7">
            <a:extLst>
              <a:ext uri="{FF2B5EF4-FFF2-40B4-BE49-F238E27FC236}">
                <a16:creationId xmlns:a16="http://schemas.microsoft.com/office/drawing/2014/main" id="{0B8047F7-E6B9-9E74-5D5A-5859B5E42852}"/>
              </a:ext>
            </a:extLst>
          </p:cNvPr>
          <p:cNvGrpSpPr/>
          <p:nvPr/>
        </p:nvGrpSpPr>
        <p:grpSpPr>
          <a:xfrm>
            <a:off x="9919072" y="1031184"/>
            <a:ext cx="1517599" cy="907200"/>
            <a:chOff x="9758128" y="28903"/>
            <a:chExt cx="1517599" cy="907200"/>
          </a:xfrm>
          <a:gradFill>
            <a:gsLst>
              <a:gs pos="0">
                <a:schemeClr val="accent1">
                  <a:shade val="50000"/>
                  <a:hueOff val="154268"/>
                  <a:satOff val="4646"/>
                  <a:lumOff val="16508"/>
                  <a:alphaOff val="0"/>
                  <a:lumMod val="110000"/>
                  <a:satMod val="105000"/>
                  <a:tint val="67000"/>
                </a:schemeClr>
              </a:gs>
              <a:gs pos="50000">
                <a:schemeClr val="accent1">
                  <a:shade val="50000"/>
                  <a:hueOff val="154268"/>
                  <a:satOff val="4646"/>
                  <a:lumOff val="16508"/>
                  <a:alphaOff val="0"/>
                  <a:lumMod val="105000"/>
                  <a:satMod val="103000"/>
                  <a:tint val="73000"/>
                </a:schemeClr>
              </a:gs>
              <a:gs pos="100000">
                <a:schemeClr val="accent1">
                  <a:shade val="50000"/>
                  <a:hueOff val="154268"/>
                  <a:satOff val="4646"/>
                  <a:lumOff val="16508"/>
                  <a:alphaOff val="0"/>
                  <a:lumMod val="105000"/>
                  <a:satMod val="109000"/>
                  <a:tint val="81000"/>
                </a:schemeClr>
              </a:gs>
            </a:gsLst>
            <a:lin ang="5400000" scaled="0"/>
          </a:gradFill>
        </p:grpSpPr>
        <p:sp>
          <p:nvSpPr>
            <p:cNvPr id="10" name="Rectangle: Rounded Corners 12">
              <a:extLst>
                <a:ext uri="{FF2B5EF4-FFF2-40B4-BE49-F238E27FC236}">
                  <a16:creationId xmlns:a16="http://schemas.microsoft.com/office/drawing/2014/main" id="{B48989AF-7E97-AF8F-69C6-19E45D09A253}"/>
                </a:ext>
              </a:extLst>
            </p:cNvPr>
            <p:cNvSpPr/>
            <p:nvPr/>
          </p:nvSpPr>
          <p:spPr>
            <a:xfrm>
              <a:off x="9758128" y="28903"/>
              <a:ext cx="1517599" cy="90720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CDB72EE9-49B3-0262-B7DB-A7CC3B34BAA3}"/>
                </a:ext>
              </a:extLst>
            </p:cNvPr>
            <p:cNvSpPr txBox="1"/>
            <p:nvPr/>
          </p:nvSpPr>
          <p:spPr>
            <a:xfrm>
              <a:off x="9758128" y="37431"/>
              <a:ext cx="1322243" cy="54741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solidFill>
                    <a:srgbClr val="323133"/>
                  </a:solidFill>
                </a:rPr>
                <a:t>Delivery</a:t>
              </a:r>
            </a:p>
          </p:txBody>
        </p:sp>
      </p:grpSp>
      <p:grpSp>
        <p:nvGrpSpPr>
          <p:cNvPr id="12" name="Group 11">
            <a:extLst>
              <a:ext uri="{FF2B5EF4-FFF2-40B4-BE49-F238E27FC236}">
                <a16:creationId xmlns:a16="http://schemas.microsoft.com/office/drawing/2014/main" id="{4F3630CB-A25E-3D6D-4FEB-7E1B2155408B}"/>
              </a:ext>
            </a:extLst>
          </p:cNvPr>
          <p:cNvGrpSpPr/>
          <p:nvPr/>
        </p:nvGrpSpPr>
        <p:grpSpPr>
          <a:xfrm rot="10800000">
            <a:off x="9213990" y="1204706"/>
            <a:ext cx="480255" cy="377838"/>
            <a:chOff x="6640673" y="138244"/>
            <a:chExt cx="480255" cy="377838"/>
          </a:xfrm>
        </p:grpSpPr>
        <p:sp>
          <p:nvSpPr>
            <p:cNvPr id="13" name="Arrow: Right 15">
              <a:extLst>
                <a:ext uri="{FF2B5EF4-FFF2-40B4-BE49-F238E27FC236}">
                  <a16:creationId xmlns:a16="http://schemas.microsoft.com/office/drawing/2014/main" id="{CB8BE83E-FC99-CEC7-BD5A-708199855A47}"/>
                </a:ext>
              </a:extLst>
            </p:cNvPr>
            <p:cNvSpPr/>
            <p:nvPr/>
          </p:nvSpPr>
          <p:spPr>
            <a:xfrm rot="21600000">
              <a:off x="6640673" y="138244"/>
              <a:ext cx="480255" cy="37783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Arrow: Right 4">
              <a:extLst>
                <a:ext uri="{FF2B5EF4-FFF2-40B4-BE49-F238E27FC236}">
                  <a16:creationId xmlns:a16="http://schemas.microsoft.com/office/drawing/2014/main" id="{85BD9B9F-E332-C0A8-77C7-514668379404}"/>
                </a:ext>
              </a:extLst>
            </p:cNvPr>
            <p:cNvSpPr txBox="1"/>
            <p:nvPr/>
          </p:nvSpPr>
          <p:spPr>
            <a:xfrm>
              <a:off x="6640673" y="213812"/>
              <a:ext cx="366904" cy="2267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p:txBody>
        </p:sp>
      </p:grpSp>
      <p:grpSp>
        <p:nvGrpSpPr>
          <p:cNvPr id="15" name="Group 14">
            <a:extLst>
              <a:ext uri="{FF2B5EF4-FFF2-40B4-BE49-F238E27FC236}">
                <a16:creationId xmlns:a16="http://schemas.microsoft.com/office/drawing/2014/main" id="{71BCD781-EA13-BA27-64CE-5D5F4957645E}"/>
              </a:ext>
            </a:extLst>
          </p:cNvPr>
          <p:cNvGrpSpPr/>
          <p:nvPr/>
        </p:nvGrpSpPr>
        <p:grpSpPr>
          <a:xfrm rot="16200000">
            <a:off x="10677871" y="3143998"/>
            <a:ext cx="480255" cy="377838"/>
            <a:chOff x="6640673" y="138244"/>
            <a:chExt cx="480255" cy="377838"/>
          </a:xfrm>
        </p:grpSpPr>
        <p:sp>
          <p:nvSpPr>
            <p:cNvPr id="16" name="Arrow: Right 18">
              <a:extLst>
                <a:ext uri="{FF2B5EF4-FFF2-40B4-BE49-F238E27FC236}">
                  <a16:creationId xmlns:a16="http://schemas.microsoft.com/office/drawing/2014/main" id="{F4CA5BBD-568B-83C9-3EAD-DE47A2BD9AC8}"/>
                </a:ext>
              </a:extLst>
            </p:cNvPr>
            <p:cNvSpPr/>
            <p:nvPr/>
          </p:nvSpPr>
          <p:spPr>
            <a:xfrm rot="21600000">
              <a:off x="6640673" y="138244"/>
              <a:ext cx="480255" cy="37783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Arrow: Right 4">
              <a:extLst>
                <a:ext uri="{FF2B5EF4-FFF2-40B4-BE49-F238E27FC236}">
                  <a16:creationId xmlns:a16="http://schemas.microsoft.com/office/drawing/2014/main" id="{C06FEBE0-84E0-67CF-4895-A1272A717A31}"/>
                </a:ext>
              </a:extLst>
            </p:cNvPr>
            <p:cNvSpPr txBox="1"/>
            <p:nvPr/>
          </p:nvSpPr>
          <p:spPr>
            <a:xfrm>
              <a:off x="6640673" y="213812"/>
              <a:ext cx="366904" cy="2267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p:txBody>
        </p:sp>
      </p:grpSp>
      <p:sp>
        <p:nvSpPr>
          <p:cNvPr id="19" name="Rectangle: Rounded Corners 21">
            <a:extLst>
              <a:ext uri="{FF2B5EF4-FFF2-40B4-BE49-F238E27FC236}">
                <a16:creationId xmlns:a16="http://schemas.microsoft.com/office/drawing/2014/main" id="{0623D8B6-D321-6417-B3B4-DF29058EC636}"/>
              </a:ext>
            </a:extLst>
          </p:cNvPr>
          <p:cNvSpPr/>
          <p:nvPr/>
        </p:nvSpPr>
        <p:spPr>
          <a:xfrm>
            <a:off x="10272550" y="1648964"/>
            <a:ext cx="1517599" cy="1209600"/>
          </a:xfrm>
          <a:prstGeom prst="roundRect">
            <a:avLst>
              <a:gd name="adj" fmla="val 10000"/>
            </a:avLst>
          </a:prstGeom>
          <a:ln w="28575">
            <a:solidFill>
              <a:srgbClr val="94326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TextBox 21">
            <a:extLst>
              <a:ext uri="{FF2B5EF4-FFF2-40B4-BE49-F238E27FC236}">
                <a16:creationId xmlns:a16="http://schemas.microsoft.com/office/drawing/2014/main" id="{E9553BB3-71DD-A113-91AB-6BB1FCF21181}"/>
              </a:ext>
            </a:extLst>
          </p:cNvPr>
          <p:cNvSpPr txBox="1"/>
          <p:nvPr/>
        </p:nvSpPr>
        <p:spPr>
          <a:xfrm>
            <a:off x="10327882" y="1772737"/>
            <a:ext cx="1406934" cy="904863"/>
          </a:xfrm>
          <a:prstGeom prst="rect">
            <a:avLst/>
          </a:prstGeom>
          <a:noFill/>
        </p:spPr>
        <p:txBody>
          <a:bodyPr wrap="square">
            <a:spAutoFit/>
          </a:bodyPr>
          <a:lstStyle/>
          <a:p>
            <a:pPr marL="114300" lvl="1" indent="-114300" algn="l" defTabSz="533400">
              <a:lnSpc>
                <a:spcPct val="90000"/>
              </a:lnSpc>
              <a:spcBef>
                <a:spcPct val="0"/>
              </a:spcBef>
              <a:spcAft>
                <a:spcPct val="15000"/>
              </a:spcAft>
              <a:buChar char="•"/>
            </a:pPr>
            <a:r>
              <a:rPr lang="en-US" sz="1100" kern="1200" dirty="0">
                <a:latin typeface="Segoe UI" panose="020B0502040204020203" pitchFamily="34" charset="0"/>
                <a:cs typeface="Segoe UI" panose="020B0502040204020203" pitchFamily="34" charset="0"/>
              </a:rPr>
              <a:t>Release Management</a:t>
            </a:r>
          </a:p>
          <a:p>
            <a:pPr marL="114300" lvl="1" indent="-114300" algn="l" defTabSz="533400">
              <a:lnSpc>
                <a:spcPct val="90000"/>
              </a:lnSpc>
              <a:spcBef>
                <a:spcPct val="0"/>
              </a:spcBef>
              <a:spcAft>
                <a:spcPct val="15000"/>
              </a:spcAft>
              <a:buChar char="•"/>
            </a:pPr>
            <a:r>
              <a:rPr lang="en-US" sz="1100" kern="1200" dirty="0">
                <a:latin typeface="Segoe UI" panose="020B0502040204020203" pitchFamily="34" charset="0"/>
                <a:cs typeface="Segoe UI" panose="020B0502040204020203" pitchFamily="34" charset="0"/>
              </a:rPr>
              <a:t>Issues Management</a:t>
            </a:r>
          </a:p>
          <a:p>
            <a:pPr marL="114300" lvl="1" indent="-114300" algn="l" defTabSz="533400">
              <a:lnSpc>
                <a:spcPct val="90000"/>
              </a:lnSpc>
              <a:spcBef>
                <a:spcPct val="0"/>
              </a:spcBef>
              <a:spcAft>
                <a:spcPct val="15000"/>
              </a:spcAft>
              <a:buChar char="•"/>
            </a:pPr>
            <a:r>
              <a:rPr lang="en-US" sz="1100" kern="1200" dirty="0">
                <a:latin typeface="Segoe UI" panose="020B0502040204020203" pitchFamily="34" charset="0"/>
                <a:cs typeface="Segoe UI" panose="020B0502040204020203" pitchFamily="34" charset="0"/>
              </a:rPr>
              <a:t>Pre Go Live</a:t>
            </a:r>
          </a:p>
        </p:txBody>
      </p:sp>
    </p:spTree>
    <p:extLst>
      <p:ext uri="{BB962C8B-B14F-4D97-AF65-F5344CB8AC3E}">
        <p14:creationId xmlns:p14="http://schemas.microsoft.com/office/powerpoint/2010/main" val="3541064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with medium confidence">
            <a:extLst>
              <a:ext uri="{FF2B5EF4-FFF2-40B4-BE49-F238E27FC236}">
                <a16:creationId xmlns:a16="http://schemas.microsoft.com/office/drawing/2014/main" id="{1D0AB941-48F1-83C9-3623-0CDEBDA15822}"/>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56F2C1A-405E-6A24-6CB3-B0037EA06E0D}"/>
              </a:ext>
            </a:extLst>
          </p:cNvPr>
          <p:cNvSpPr>
            <a:spLocks noGrp="1"/>
          </p:cNvSpPr>
          <p:nvPr>
            <p:ph type="title"/>
          </p:nvPr>
        </p:nvSpPr>
        <p:spPr>
          <a:xfrm>
            <a:off x="340292" y="663593"/>
            <a:ext cx="11511418" cy="588637"/>
          </a:xfrm>
        </p:spPr>
        <p:txBody>
          <a:bodyPr>
            <a:normAutofit fontScale="90000"/>
          </a:bodyPr>
          <a:lstStyle/>
          <a:p>
            <a:r>
              <a:rPr lang="en-MY" dirty="0"/>
              <a:t>Why Project Governance</a:t>
            </a:r>
          </a:p>
        </p:txBody>
      </p:sp>
      <p:sp>
        <p:nvSpPr>
          <p:cNvPr id="3" name="Text Placeholder 2">
            <a:extLst>
              <a:ext uri="{FF2B5EF4-FFF2-40B4-BE49-F238E27FC236}">
                <a16:creationId xmlns:a16="http://schemas.microsoft.com/office/drawing/2014/main" id="{2FF92EA3-101E-FCD8-5C2D-673CAC733E86}"/>
              </a:ext>
            </a:extLst>
          </p:cNvPr>
          <p:cNvSpPr>
            <a:spLocks noGrp="1"/>
          </p:cNvSpPr>
          <p:nvPr>
            <p:ph type="body" sz="quarter" idx="10"/>
          </p:nvPr>
        </p:nvSpPr>
        <p:spPr>
          <a:xfrm>
            <a:off x="340292" y="1371356"/>
            <a:ext cx="5479938" cy="6213810"/>
          </a:xfrm>
        </p:spPr>
        <p:txBody>
          <a:bodyPr/>
          <a:lstStyle/>
          <a:p>
            <a:r>
              <a:rPr lang="en-MY" sz="2200" dirty="0">
                <a:latin typeface="Segoe UI Semilight" panose="020B0402040204020203" pitchFamily="34" charset="0"/>
                <a:cs typeface="Segoe UI Semilight" panose="020B0402040204020203" pitchFamily="34" charset="0"/>
              </a:rPr>
              <a:t>Traceable, Auditable and Transparent</a:t>
            </a:r>
          </a:p>
          <a:p>
            <a:r>
              <a:rPr lang="en-US" sz="2200" dirty="0">
                <a:latin typeface="Segoe UI Semilight" panose="020B0402040204020203" pitchFamily="34" charset="0"/>
                <a:cs typeface="Segoe UI Semilight" panose="020B0402040204020203" pitchFamily="34" charset="0"/>
              </a:rPr>
              <a:t>Align with stakeholders in simple, clear, and documented decision and actions taken</a:t>
            </a:r>
            <a:endParaRPr lang="en-MY" sz="2200" dirty="0">
              <a:latin typeface="Segoe UI Semilight" panose="020B0402040204020203" pitchFamily="34" charset="0"/>
              <a:cs typeface="Segoe UI Semilight" panose="020B0402040204020203" pitchFamily="34" charset="0"/>
            </a:endParaRPr>
          </a:p>
          <a:p>
            <a:r>
              <a:rPr lang="en-US" sz="2200" dirty="0">
                <a:latin typeface="Segoe UI Semilight" panose="020B0402040204020203" pitchFamily="34" charset="0"/>
                <a:cs typeface="Segoe UI Semilight" panose="020B0402040204020203" pitchFamily="34" charset="0"/>
              </a:rPr>
              <a:t>Tailor with customer/partner own project methodology</a:t>
            </a:r>
          </a:p>
          <a:p>
            <a:r>
              <a:rPr lang="en-US" sz="2200" dirty="0">
                <a:latin typeface="Segoe UI Semilight" panose="020B0402040204020203" pitchFamily="34" charset="0"/>
                <a:cs typeface="Segoe UI Semilight" panose="020B0402040204020203" pitchFamily="34" charset="0"/>
              </a:rPr>
              <a:t>Project Oversight Approach and Collaboration Expectations</a:t>
            </a:r>
            <a:endParaRPr lang="en-MY" sz="2200" dirty="0">
              <a:latin typeface="Segoe UI Semilight" panose="020B0402040204020203" pitchFamily="34" charset="0"/>
              <a:cs typeface="Segoe UI Semilight" panose="020B0402040204020203" pitchFamily="34" charset="0"/>
            </a:endParaRPr>
          </a:p>
          <a:p>
            <a:r>
              <a:rPr lang="en-MY" sz="2200" dirty="0">
                <a:latin typeface="Segoe UI Semilight" panose="020B0402040204020203" pitchFamily="34" charset="0"/>
                <a:cs typeface="Segoe UI Semilight" panose="020B0402040204020203" pitchFamily="34" charset="0"/>
              </a:rPr>
              <a:t>Roles and Responsibility with Communication Plan </a:t>
            </a:r>
          </a:p>
          <a:p>
            <a:endParaRPr lang="en-MY" sz="2200" dirty="0"/>
          </a:p>
          <a:p>
            <a:endParaRPr lang="en-MY" sz="2200" dirty="0"/>
          </a:p>
        </p:txBody>
      </p:sp>
    </p:spTree>
    <p:extLst>
      <p:ext uri="{BB962C8B-B14F-4D97-AF65-F5344CB8AC3E}">
        <p14:creationId xmlns:p14="http://schemas.microsoft.com/office/powerpoint/2010/main" val="2775043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9B21CF-3D48-8458-DBBB-2F54E9B6BF2A}"/>
              </a:ext>
            </a:extLst>
          </p:cNvPr>
          <p:cNvSpPr>
            <a:spLocks noGrp="1"/>
          </p:cNvSpPr>
          <p:nvPr>
            <p:ph type="body" sz="quarter" idx="10"/>
          </p:nvPr>
        </p:nvSpPr>
        <p:spPr>
          <a:xfrm>
            <a:off x="2942178" y="2687080"/>
            <a:ext cx="6307644" cy="2716942"/>
          </a:xfrm>
        </p:spPr>
        <p:txBody>
          <a:bodyPr/>
          <a:lstStyle/>
          <a:p>
            <a:pPr marL="0" indent="0" algn="ctr">
              <a:buNone/>
            </a:pPr>
            <a:r>
              <a:rPr lang="en-US" sz="3600" b="1" dirty="0"/>
              <a:t>Open Service Consulting Yearly Support</a:t>
            </a:r>
          </a:p>
          <a:p>
            <a:pPr marL="0" indent="0" algn="ctr">
              <a:buNone/>
            </a:pPr>
            <a:r>
              <a:rPr lang="en-MY" dirty="0">
                <a:latin typeface="Segoe UI Semilight" panose="020B0402040204020203" pitchFamily="34" charset="0"/>
                <a:cs typeface="Segoe UI Semilight" panose="020B0402040204020203" pitchFamily="34" charset="0"/>
              </a:rPr>
              <a:t>Negotiated Consulting Hours for e.g., 20 hours with 2 hours Project and Service Hours</a:t>
            </a:r>
          </a:p>
        </p:txBody>
      </p:sp>
      <p:sp>
        <p:nvSpPr>
          <p:cNvPr id="5" name="TextBox 4">
            <a:extLst>
              <a:ext uri="{FF2B5EF4-FFF2-40B4-BE49-F238E27FC236}">
                <a16:creationId xmlns:a16="http://schemas.microsoft.com/office/drawing/2014/main" id="{2CEC87C7-1C9D-4228-200D-D7D5058FECC1}"/>
              </a:ext>
            </a:extLst>
          </p:cNvPr>
          <p:cNvSpPr txBox="1"/>
          <p:nvPr/>
        </p:nvSpPr>
        <p:spPr>
          <a:xfrm>
            <a:off x="2397211" y="1710037"/>
            <a:ext cx="7397578" cy="830997"/>
          </a:xfrm>
          <a:prstGeom prst="rect">
            <a:avLst/>
          </a:prstGeom>
          <a:noFill/>
        </p:spPr>
        <p:txBody>
          <a:bodyPr wrap="square">
            <a:spAutoFit/>
          </a:bodyPr>
          <a:lstStyle/>
          <a:p>
            <a:pPr algn="ctr"/>
            <a:r>
              <a:rPr lang="en-US" sz="4800" b="1" dirty="0">
                <a:solidFill>
                  <a:srgbClr val="F6C370"/>
                </a:solidFill>
                <a:latin typeface="Segoe UI" panose="020B0502040204020203" pitchFamily="34" charset="0"/>
                <a:cs typeface="Segoe UI" panose="020B0502040204020203" pitchFamily="34" charset="0"/>
              </a:rPr>
              <a:t>Project Ad-Hoc Services</a:t>
            </a:r>
            <a:endParaRPr lang="en-IS" sz="4800" b="1" dirty="0">
              <a:solidFill>
                <a:srgbClr val="F6C37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78038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9B21CF-3D48-8458-DBBB-2F54E9B6BF2A}"/>
              </a:ext>
            </a:extLst>
          </p:cNvPr>
          <p:cNvSpPr>
            <a:spLocks noGrp="1"/>
          </p:cNvSpPr>
          <p:nvPr>
            <p:ph type="body" sz="quarter" idx="10"/>
          </p:nvPr>
        </p:nvSpPr>
        <p:spPr>
          <a:xfrm>
            <a:off x="2942178" y="2687080"/>
            <a:ext cx="6307644" cy="2716942"/>
          </a:xfrm>
        </p:spPr>
        <p:txBody>
          <a:bodyPr/>
          <a:lstStyle/>
          <a:p>
            <a:pPr marL="0" indent="0" algn="ctr">
              <a:buNone/>
            </a:pPr>
            <a:r>
              <a:rPr lang="en-US" sz="3600" b="1" dirty="0"/>
              <a:t>Resourced Based Support</a:t>
            </a:r>
          </a:p>
          <a:p>
            <a:pPr marL="0" indent="0" algn="ctr">
              <a:buNone/>
            </a:pPr>
            <a:r>
              <a:rPr lang="en-MY" dirty="0">
                <a:latin typeface="Segoe UI Semilight" panose="020B0402040204020203" pitchFamily="34" charset="0"/>
                <a:cs typeface="Segoe UI Semilight" panose="020B0402040204020203" pitchFamily="34" charset="0"/>
              </a:rPr>
              <a:t>Contracted Hours of Support of Resource per time interval e.g. per week</a:t>
            </a:r>
          </a:p>
        </p:txBody>
      </p:sp>
      <p:sp>
        <p:nvSpPr>
          <p:cNvPr id="5" name="TextBox 4">
            <a:extLst>
              <a:ext uri="{FF2B5EF4-FFF2-40B4-BE49-F238E27FC236}">
                <a16:creationId xmlns:a16="http://schemas.microsoft.com/office/drawing/2014/main" id="{2CEC87C7-1C9D-4228-200D-D7D5058FECC1}"/>
              </a:ext>
            </a:extLst>
          </p:cNvPr>
          <p:cNvSpPr txBox="1"/>
          <p:nvPr/>
        </p:nvSpPr>
        <p:spPr>
          <a:xfrm>
            <a:off x="2397211" y="1710037"/>
            <a:ext cx="7397578" cy="830997"/>
          </a:xfrm>
          <a:prstGeom prst="rect">
            <a:avLst/>
          </a:prstGeom>
          <a:noFill/>
        </p:spPr>
        <p:txBody>
          <a:bodyPr wrap="square">
            <a:spAutoFit/>
          </a:bodyPr>
          <a:lstStyle/>
          <a:p>
            <a:pPr algn="ctr"/>
            <a:r>
              <a:rPr lang="en-US" sz="4800" b="1" dirty="0">
                <a:solidFill>
                  <a:srgbClr val="F6C370"/>
                </a:solidFill>
                <a:latin typeface="Segoe UI" panose="020B0502040204020203" pitchFamily="34" charset="0"/>
                <a:cs typeface="Segoe UI" panose="020B0502040204020203" pitchFamily="34" charset="0"/>
              </a:rPr>
              <a:t>Project Ad-Hoc Services</a:t>
            </a:r>
            <a:endParaRPr lang="en-IS" sz="4800" b="1" dirty="0">
              <a:solidFill>
                <a:srgbClr val="F6C37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13596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77F18F-76D3-4E3D-AF7A-4BEBED1A8A73}"/>
              </a:ext>
            </a:extLst>
          </p:cNvPr>
          <p:cNvSpPr>
            <a:spLocks noGrp="1"/>
          </p:cNvSpPr>
          <p:nvPr>
            <p:ph type="title" idx="4294967295"/>
          </p:nvPr>
        </p:nvSpPr>
        <p:spPr>
          <a:xfrm>
            <a:off x="435428" y="681038"/>
            <a:ext cx="11077121" cy="588962"/>
          </a:xfrm>
          <a:prstGeom prst="rect">
            <a:avLst/>
          </a:prstGeom>
        </p:spPr>
        <p:txBody>
          <a:bodyPr>
            <a:normAutofit fontScale="90000"/>
          </a:bodyPr>
          <a:lstStyle/>
          <a:p>
            <a:r>
              <a:rPr lang="en-US" dirty="0">
                <a:solidFill>
                  <a:srgbClr val="943267"/>
                </a:solidFill>
              </a:rPr>
              <a:t>Project Criteria</a:t>
            </a:r>
          </a:p>
        </p:txBody>
      </p:sp>
      <p:sp>
        <p:nvSpPr>
          <p:cNvPr id="3" name="Text Placeholder 2">
            <a:extLst>
              <a:ext uri="{FF2B5EF4-FFF2-40B4-BE49-F238E27FC236}">
                <a16:creationId xmlns:a16="http://schemas.microsoft.com/office/drawing/2014/main" id="{067ED77C-266B-455F-8B4E-E74A5FC2BE40}"/>
              </a:ext>
            </a:extLst>
          </p:cNvPr>
          <p:cNvSpPr>
            <a:spLocks noGrp="1"/>
          </p:cNvSpPr>
          <p:nvPr>
            <p:ph type="body" sz="quarter" idx="4294967295"/>
          </p:nvPr>
        </p:nvSpPr>
        <p:spPr>
          <a:xfrm>
            <a:off x="435428" y="974725"/>
            <a:ext cx="5320847" cy="5073650"/>
          </a:xfrm>
          <a:prstGeom prst="rect">
            <a:avLst/>
          </a:prstGeom>
        </p:spPr>
        <p:txBody>
          <a:bodyPr/>
          <a:lstStyle/>
          <a:p>
            <a:endParaRPr lang="en-US" sz="2200" dirty="0"/>
          </a:p>
          <a:p>
            <a:r>
              <a:rPr lang="en-US" sz="2200" dirty="0"/>
              <a:t>Depending on Options of Advisory Requirement : </a:t>
            </a:r>
          </a:p>
          <a:p>
            <a:endParaRPr lang="en-US" sz="2200" dirty="0"/>
          </a:p>
          <a:p>
            <a:pPr lvl="1"/>
            <a:r>
              <a:rPr lang="en-US" sz="2200" dirty="0"/>
              <a:t>Project Management could be categorized into certain packages.</a:t>
            </a:r>
          </a:p>
          <a:p>
            <a:pPr lvl="2"/>
            <a:r>
              <a:rPr lang="en-US" sz="2200" dirty="0" err="1"/>
              <a:t>i</a:t>
            </a:r>
            <a:r>
              <a:rPr lang="en-US" sz="2200" dirty="0"/>
              <a:t>.	Task Based Management (10% or minimum or 2 hours)</a:t>
            </a:r>
          </a:p>
          <a:p>
            <a:pPr lvl="2"/>
            <a:endParaRPr lang="en-US" sz="2200" dirty="0"/>
          </a:p>
          <a:p>
            <a:pPr lvl="2"/>
            <a:r>
              <a:rPr lang="en-US" sz="2200" dirty="0"/>
              <a:t>ii.	Project Based Management by Advisory Option (20% of Advisory)</a:t>
            </a:r>
          </a:p>
          <a:p>
            <a:pPr lvl="2"/>
            <a:endParaRPr lang="en-US" sz="2200" dirty="0"/>
          </a:p>
          <a:p>
            <a:pPr lvl="2"/>
            <a:r>
              <a:rPr lang="en-US" sz="2200" dirty="0"/>
              <a:t>iii.	Project Based Management Full Options (30% of Advisory)</a:t>
            </a:r>
            <a:endParaRPr lang="en-US" sz="2200" dirty="0">
              <a:cs typeface="Segoe UI"/>
            </a:endParaRPr>
          </a:p>
          <a:p>
            <a:endParaRPr lang="en-US" sz="2200" dirty="0"/>
          </a:p>
        </p:txBody>
      </p:sp>
      <p:pic>
        <p:nvPicPr>
          <p:cNvPr id="5" name="Picture 4" descr="A person dancing on a stage&#10;&#10;Description automatically generated with low confidence">
            <a:extLst>
              <a:ext uri="{FF2B5EF4-FFF2-40B4-BE49-F238E27FC236}">
                <a16:creationId xmlns:a16="http://schemas.microsoft.com/office/drawing/2014/main" id="{6B871239-2590-C2BF-C5F8-8807E365E1EE}"/>
              </a:ext>
            </a:extLst>
          </p:cNvPr>
          <p:cNvPicPr>
            <a:picLocks noChangeAspect="1"/>
          </p:cNvPicPr>
          <p:nvPr/>
        </p:nvPicPr>
        <p:blipFill>
          <a:blip r:embed="rId3"/>
          <a:stretch>
            <a:fillRect/>
          </a:stretch>
        </p:blipFill>
        <p:spPr>
          <a:xfrm>
            <a:off x="-69851" y="199660"/>
            <a:ext cx="12192000" cy="6858000"/>
          </a:xfrm>
          <a:prstGeom prst="rect">
            <a:avLst/>
          </a:prstGeom>
        </p:spPr>
      </p:pic>
    </p:spTree>
    <p:extLst>
      <p:ext uri="{BB962C8B-B14F-4D97-AF65-F5344CB8AC3E}">
        <p14:creationId xmlns:p14="http://schemas.microsoft.com/office/powerpoint/2010/main" val="3153395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D063D3-9154-3EE8-CA98-9A4DC143707F}"/>
              </a:ext>
            </a:extLst>
          </p:cNvPr>
          <p:cNvSpPr>
            <a:spLocks noGrp="1"/>
          </p:cNvSpPr>
          <p:nvPr>
            <p:ph type="body" sz="quarter" idx="10"/>
          </p:nvPr>
        </p:nvSpPr>
        <p:spPr/>
        <p:txBody>
          <a:bodyPr/>
          <a:lstStyle/>
          <a:p>
            <a:r>
              <a:rPr lang="en-US" dirty="0"/>
              <a:t>Question</a:t>
            </a:r>
            <a:r>
              <a:rPr lang="en-US"/>
              <a:t>, Feedback?</a:t>
            </a:r>
            <a:endParaRPr lang="en-IS" dirty="0"/>
          </a:p>
        </p:txBody>
      </p:sp>
    </p:spTree>
    <p:extLst>
      <p:ext uri="{BB962C8B-B14F-4D97-AF65-F5344CB8AC3E}">
        <p14:creationId xmlns:p14="http://schemas.microsoft.com/office/powerpoint/2010/main" val="18812448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D063D3-9154-3EE8-CA98-9A4DC143707F}"/>
              </a:ext>
            </a:extLst>
          </p:cNvPr>
          <p:cNvSpPr>
            <a:spLocks noGrp="1"/>
          </p:cNvSpPr>
          <p:nvPr>
            <p:ph type="body" sz="quarter" idx="10"/>
          </p:nvPr>
        </p:nvSpPr>
        <p:spPr/>
        <p:txBody>
          <a:bodyPr/>
          <a:lstStyle/>
          <a:p>
            <a:r>
              <a:rPr lang="en-IS" dirty="0"/>
              <a:t>Thank you</a:t>
            </a:r>
          </a:p>
        </p:txBody>
      </p:sp>
    </p:spTree>
    <p:extLst>
      <p:ext uri="{BB962C8B-B14F-4D97-AF65-F5344CB8AC3E}">
        <p14:creationId xmlns:p14="http://schemas.microsoft.com/office/powerpoint/2010/main" val="31372581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t="6010" b="6010"/>
          <a:stretch/>
        </p:blipFill>
        <p:spPr/>
      </p:pic>
      <p:sp>
        <p:nvSpPr>
          <p:cNvPr id="4" name="Title 3"/>
          <p:cNvSpPr>
            <a:spLocks noGrp="1"/>
          </p:cNvSpPr>
          <p:nvPr>
            <p:ph type="title"/>
          </p:nvPr>
        </p:nvSpPr>
        <p:spPr/>
        <p:txBody>
          <a:bodyPr>
            <a:normAutofit fontScale="90000"/>
          </a:bodyPr>
          <a:lstStyle/>
          <a:p>
            <a:r>
              <a:rPr lang="en-US" dirty="0"/>
              <a:t>Development vs. Configuration</a:t>
            </a:r>
          </a:p>
        </p:txBody>
      </p:sp>
      <p:sp>
        <p:nvSpPr>
          <p:cNvPr id="3" name="Text Placeholder 2"/>
          <p:cNvSpPr>
            <a:spLocks noGrp="1"/>
          </p:cNvSpPr>
          <p:nvPr>
            <p:ph type="body" sz="quarter" idx="10"/>
          </p:nvPr>
        </p:nvSpPr>
        <p:spPr/>
        <p:txBody>
          <a:bodyPr/>
          <a:lstStyle/>
          <a:p>
            <a:pPr marL="342900" indent="-342900">
              <a:lnSpc>
                <a:spcPct val="120000"/>
              </a:lnSpc>
              <a:buFont typeface="Arial" charset="0"/>
              <a:buChar char="•"/>
            </a:pPr>
            <a:r>
              <a:rPr lang="en-US" sz="2000" b="1" dirty="0"/>
              <a:t>Development</a:t>
            </a:r>
            <a:r>
              <a:rPr lang="en-US" sz="2000" dirty="0"/>
              <a:t> takes place when LS Retail must enhance or extend the code in the standard application or create new programs to satisfy a client’s requirement.</a:t>
            </a:r>
          </a:p>
          <a:p>
            <a:pPr marL="342900" indent="-342900">
              <a:lnSpc>
                <a:spcPct val="120000"/>
              </a:lnSpc>
              <a:buFont typeface="Arial" charset="0"/>
              <a:buChar char="•"/>
            </a:pPr>
            <a:r>
              <a:rPr lang="en-US" sz="2000" b="1" dirty="0"/>
              <a:t>Configuration</a:t>
            </a:r>
            <a:r>
              <a:rPr lang="en-US" sz="2000" dirty="0"/>
              <a:t> consists in enabling the system to satisfy a client’s business requirements by utilizing functionality contained in the standard system.</a:t>
            </a:r>
          </a:p>
          <a:p>
            <a:pPr marL="342900" indent="-342900">
              <a:lnSpc>
                <a:spcPct val="120000"/>
              </a:lnSpc>
              <a:buFont typeface="Arial" charset="0"/>
              <a:buChar char="•"/>
            </a:pPr>
            <a:r>
              <a:rPr lang="en-US" sz="2000" dirty="0"/>
              <a:t>Development and test work </a:t>
            </a:r>
            <a:r>
              <a:rPr lang="en-US" sz="2000" u="sng" dirty="0"/>
              <a:t>are not </a:t>
            </a:r>
            <a:r>
              <a:rPr lang="en-US" sz="2000" dirty="0"/>
              <a:t>included in scope. This will be defined, agreed, and estimated during the design process.  A change request will be raised to cover the extra work.</a:t>
            </a:r>
          </a:p>
          <a:p>
            <a:pPr marL="342900" indent="-342900">
              <a:lnSpc>
                <a:spcPct val="120000"/>
              </a:lnSpc>
              <a:buFont typeface="Arial" charset="0"/>
              <a:buChar char="•"/>
            </a:pPr>
            <a:r>
              <a:rPr lang="en-US" sz="2000" dirty="0"/>
              <a:t>Configuration work </a:t>
            </a:r>
            <a:r>
              <a:rPr lang="en-US" sz="2000" u="sng" dirty="0"/>
              <a:t>is</a:t>
            </a:r>
            <a:r>
              <a:rPr lang="en-US" sz="2000" dirty="0"/>
              <a:t> included in scope and is the focal point of the design and system build phases.</a:t>
            </a:r>
          </a:p>
        </p:txBody>
      </p:sp>
    </p:spTree>
    <p:extLst>
      <p:ext uri="{BB962C8B-B14F-4D97-AF65-F5344CB8AC3E}">
        <p14:creationId xmlns:p14="http://schemas.microsoft.com/office/powerpoint/2010/main" val="1886839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40289" y="1902208"/>
            <a:ext cx="5458167" cy="4227286"/>
          </a:xfrm>
        </p:spPr>
        <p:txBody>
          <a:bodyPr/>
          <a:lstStyle/>
          <a:p>
            <a:r>
              <a:rPr lang="en-US" sz="2000" dirty="0">
                <a:latin typeface="Segoe UI Semilight" panose="020B0402040204020203" pitchFamily="34" charset="0"/>
                <a:cs typeface="Segoe UI Semilight" panose="020B0402040204020203" pitchFamily="34" charset="0"/>
              </a:rPr>
              <a:t>During the project either party may request in writing additions, deletions or modifications to the services described in the SOW.  The Change Management Process that will be employed is defined below.  </a:t>
            </a:r>
          </a:p>
          <a:p>
            <a:pPr lvl="1"/>
            <a:r>
              <a:rPr lang="en-US" sz="2000" dirty="0">
                <a:latin typeface="Segoe UI Semilight" panose="020B0402040204020203" pitchFamily="34" charset="0"/>
                <a:cs typeface="Segoe UI Semilight" panose="020B0402040204020203" pitchFamily="34" charset="0"/>
              </a:rPr>
              <a:t>Both parties agree to follow this process and to use the Change Request Form.</a:t>
            </a:r>
            <a:endParaRPr lang="is-IS" sz="2000" dirty="0">
              <a:latin typeface="Segoe UI Semilight" panose="020B0402040204020203" pitchFamily="34" charset="0"/>
              <a:cs typeface="Segoe UI Semilight" panose="020B0402040204020203" pitchFamily="34" charset="0"/>
            </a:endParaRPr>
          </a:p>
          <a:p>
            <a:pPr lvl="2"/>
            <a:r>
              <a:rPr lang="en-US" dirty="0">
                <a:latin typeface="Segoe UI Semilight" panose="020B0402040204020203" pitchFamily="34" charset="0"/>
                <a:cs typeface="Segoe UI Semilight" panose="020B0402040204020203" pitchFamily="34" charset="0"/>
              </a:rPr>
              <a:t>Identify and document</a:t>
            </a:r>
            <a:endParaRPr lang="is-IS" dirty="0">
              <a:latin typeface="Segoe UI Semilight" panose="020B0402040204020203" pitchFamily="34" charset="0"/>
              <a:cs typeface="Segoe UI Semilight" panose="020B0402040204020203" pitchFamily="34" charset="0"/>
            </a:endParaRPr>
          </a:p>
          <a:p>
            <a:pPr lvl="2"/>
            <a:r>
              <a:rPr lang="en-US" dirty="0">
                <a:latin typeface="Segoe UI Semilight" panose="020B0402040204020203" pitchFamily="34" charset="0"/>
                <a:cs typeface="Segoe UI Semilight" panose="020B0402040204020203" pitchFamily="34" charset="0"/>
              </a:rPr>
              <a:t>Assess impact, estimate cost and prioritize</a:t>
            </a:r>
            <a:endParaRPr lang="is-IS" dirty="0">
              <a:latin typeface="Segoe UI Semilight" panose="020B0402040204020203" pitchFamily="34" charset="0"/>
              <a:cs typeface="Segoe UI Semilight" panose="020B0402040204020203" pitchFamily="34" charset="0"/>
            </a:endParaRPr>
          </a:p>
          <a:p>
            <a:pPr lvl="2"/>
            <a:r>
              <a:rPr lang="en-US" dirty="0">
                <a:latin typeface="Segoe UI Semilight" panose="020B0402040204020203" pitchFamily="34" charset="0"/>
                <a:cs typeface="Segoe UI Semilight" panose="020B0402040204020203" pitchFamily="34" charset="0"/>
              </a:rPr>
              <a:t>Acceptance / Rejection </a:t>
            </a:r>
            <a:endParaRPr lang="is-IS" dirty="0">
              <a:latin typeface="Segoe UI Semilight" panose="020B0402040204020203" pitchFamily="34" charset="0"/>
              <a:cs typeface="Segoe UI Semilight" panose="020B0402040204020203" pitchFamily="34" charset="0"/>
            </a:endParaRPr>
          </a:p>
        </p:txBody>
      </p:sp>
      <p:sp>
        <p:nvSpPr>
          <p:cNvPr id="10" name="TextBox 9">
            <a:extLst>
              <a:ext uri="{FF2B5EF4-FFF2-40B4-BE49-F238E27FC236}">
                <a16:creationId xmlns:a16="http://schemas.microsoft.com/office/drawing/2014/main" id="{23E1A4C5-F698-6087-241E-22CD1D1CECF0}"/>
              </a:ext>
            </a:extLst>
          </p:cNvPr>
          <p:cNvSpPr txBox="1"/>
          <p:nvPr/>
        </p:nvSpPr>
        <p:spPr>
          <a:xfrm>
            <a:off x="340289" y="728506"/>
            <a:ext cx="6226628" cy="1077218"/>
          </a:xfrm>
          <a:prstGeom prst="rect">
            <a:avLst/>
          </a:prstGeom>
          <a:noFill/>
        </p:spPr>
        <p:txBody>
          <a:bodyPr wrap="square">
            <a:spAutoFit/>
          </a:bodyPr>
          <a:lstStyle/>
          <a:p>
            <a:r>
              <a:rPr lang="is-IS" sz="3200" b="1" dirty="0">
                <a:solidFill>
                  <a:srgbClr val="2D154F"/>
                </a:solidFill>
                <a:latin typeface="Segoe UI" panose="020B0502040204020203" pitchFamily="34" charset="0"/>
                <a:cs typeface="Segoe UI" panose="020B0502040204020203" pitchFamily="34" charset="0"/>
              </a:rPr>
              <a:t>Change management </a:t>
            </a:r>
            <a:br>
              <a:rPr lang="is-IS" sz="3200" b="1" dirty="0">
                <a:solidFill>
                  <a:srgbClr val="2D154F"/>
                </a:solidFill>
                <a:latin typeface="Segoe UI" panose="020B0502040204020203" pitchFamily="34" charset="0"/>
                <a:cs typeface="Segoe UI" panose="020B0502040204020203" pitchFamily="34" charset="0"/>
              </a:rPr>
            </a:br>
            <a:r>
              <a:rPr lang="is-IS" sz="3200" b="1" dirty="0">
                <a:solidFill>
                  <a:srgbClr val="2D154F"/>
                </a:solidFill>
                <a:latin typeface="Segoe UI" panose="020B0502040204020203" pitchFamily="34" charset="0"/>
                <a:cs typeface="Segoe UI" panose="020B0502040204020203" pitchFamily="34" charset="0"/>
              </a:rPr>
              <a:t>process</a:t>
            </a:r>
            <a:endParaRPr lang="en-IS" sz="3200" b="1" dirty="0">
              <a:solidFill>
                <a:srgbClr val="2D154F"/>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25962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77F18F-76D3-4E3D-AF7A-4BEBED1A8A73}"/>
              </a:ext>
            </a:extLst>
          </p:cNvPr>
          <p:cNvSpPr>
            <a:spLocks noGrp="1"/>
          </p:cNvSpPr>
          <p:nvPr>
            <p:ph type="title"/>
          </p:nvPr>
        </p:nvSpPr>
        <p:spPr>
          <a:xfrm>
            <a:off x="340291" y="540658"/>
            <a:ext cx="11511418" cy="588637"/>
          </a:xfrm>
        </p:spPr>
        <p:txBody>
          <a:bodyPr>
            <a:normAutofit fontScale="90000"/>
          </a:bodyPr>
          <a:lstStyle/>
          <a:p>
            <a:r>
              <a:rPr lang="en-US" dirty="0"/>
              <a:t>Project Tools</a:t>
            </a:r>
          </a:p>
        </p:txBody>
      </p:sp>
      <p:sp>
        <p:nvSpPr>
          <p:cNvPr id="3" name="Text Placeholder 2">
            <a:extLst>
              <a:ext uri="{FF2B5EF4-FFF2-40B4-BE49-F238E27FC236}">
                <a16:creationId xmlns:a16="http://schemas.microsoft.com/office/drawing/2014/main" id="{067ED77C-266B-455F-8B4E-E74A5FC2BE40}"/>
              </a:ext>
            </a:extLst>
          </p:cNvPr>
          <p:cNvSpPr>
            <a:spLocks noGrp="1"/>
          </p:cNvSpPr>
          <p:nvPr>
            <p:ph type="body" sz="quarter" idx="10"/>
          </p:nvPr>
        </p:nvSpPr>
        <p:spPr>
          <a:xfrm>
            <a:off x="340291" y="1243692"/>
            <a:ext cx="5574280" cy="5073650"/>
          </a:xfrm>
        </p:spPr>
        <p:txBody>
          <a:bodyPr/>
          <a:lstStyle/>
          <a:p>
            <a:pPr algn="just"/>
            <a:r>
              <a:rPr lang="en-US" sz="2200" dirty="0"/>
              <a:t>Meetings :</a:t>
            </a:r>
          </a:p>
          <a:p>
            <a:pPr lvl="1">
              <a:buClr>
                <a:srgbClr val="F6C370"/>
              </a:buClr>
              <a:buFont typeface="Helvetica Neue" panose="02000503000000020004" pitchFamily="2" charset="0"/>
              <a:buChar char="˃"/>
            </a:pPr>
            <a:r>
              <a:rPr lang="en-US" sz="2000" dirty="0"/>
              <a:t>Kickoff Meeting</a:t>
            </a:r>
          </a:p>
          <a:p>
            <a:pPr lvl="1">
              <a:buClr>
                <a:srgbClr val="F6C370"/>
              </a:buClr>
              <a:buFont typeface="Helvetica Neue" panose="02000503000000020004" pitchFamily="2" charset="0"/>
              <a:buChar char="˃"/>
            </a:pPr>
            <a:r>
              <a:rPr lang="en-US" sz="2000" dirty="0"/>
              <a:t>Steering Committee Meeting</a:t>
            </a:r>
          </a:p>
          <a:p>
            <a:pPr lvl="1">
              <a:buClr>
                <a:srgbClr val="F6C370"/>
              </a:buClr>
              <a:buFont typeface="Helvetica Neue" panose="02000503000000020004" pitchFamily="2" charset="0"/>
              <a:buChar char="˃"/>
            </a:pPr>
            <a:r>
              <a:rPr lang="en-US" sz="2000" dirty="0"/>
              <a:t>Project Meeting, Delivery, Release Meeting</a:t>
            </a:r>
          </a:p>
          <a:p>
            <a:pPr lvl="1">
              <a:buClr>
                <a:srgbClr val="F6C370"/>
              </a:buClr>
              <a:buFont typeface="Helvetica Neue" panose="02000503000000020004" pitchFamily="2" charset="0"/>
              <a:buChar char="˃"/>
            </a:pPr>
            <a:r>
              <a:rPr lang="en-US" sz="2000" dirty="0"/>
              <a:t>Scrum meetings</a:t>
            </a:r>
          </a:p>
          <a:p>
            <a:pPr lvl="1">
              <a:buClr>
                <a:srgbClr val="F6C370"/>
              </a:buClr>
              <a:buFont typeface="Helvetica Neue" panose="02000503000000020004" pitchFamily="2" charset="0"/>
              <a:buChar char="˃"/>
            </a:pPr>
            <a:r>
              <a:rPr lang="en-US" sz="2000" dirty="0"/>
              <a:t>Frequency of Meeting and duration (weekly, biweekly, monthly)</a:t>
            </a:r>
          </a:p>
          <a:p>
            <a:pPr marL="457200" lvl="1" indent="0" algn="just">
              <a:buClr>
                <a:srgbClr val="F6C370"/>
              </a:buClr>
              <a:buNone/>
            </a:pPr>
            <a:endParaRPr lang="en-US" dirty="0"/>
          </a:p>
          <a:p>
            <a:r>
              <a:rPr lang="en-US" sz="2200" dirty="0"/>
              <a:t>Project Documents – Meeting Status, Meeting Notes, Emails, Issue List, Risk and Opportunity Plan etc.</a:t>
            </a:r>
            <a:endParaRPr lang="en-US" sz="2400" dirty="0">
              <a:cs typeface="Segoe UI"/>
            </a:endParaRPr>
          </a:p>
          <a:p>
            <a:r>
              <a:rPr lang="en-US" sz="2200" dirty="0">
                <a:cs typeface="Segoe UI"/>
              </a:rPr>
              <a:t>PMS tools </a:t>
            </a:r>
            <a:r>
              <a:rPr lang="en-MY" sz="2200" dirty="0"/>
              <a:t>e.g.,  ClickUp, Azure DevOps,  Email</a:t>
            </a:r>
          </a:p>
          <a:p>
            <a:pPr marL="0" indent="0" algn="just">
              <a:buNone/>
            </a:pPr>
            <a:endParaRPr lang="en-US" dirty="0">
              <a:cs typeface="Segoe UI"/>
            </a:endParaRPr>
          </a:p>
          <a:p>
            <a:pPr algn="just"/>
            <a:endParaRPr lang="en-US" dirty="0"/>
          </a:p>
        </p:txBody>
      </p:sp>
      <p:pic>
        <p:nvPicPr>
          <p:cNvPr id="5" name="Picture 4">
            <a:extLst>
              <a:ext uri="{FF2B5EF4-FFF2-40B4-BE49-F238E27FC236}">
                <a16:creationId xmlns:a16="http://schemas.microsoft.com/office/drawing/2014/main" id="{050AEB03-8D0F-2A94-B0B5-DC90EC0BD86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18514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86D7390-63A3-9A31-F72F-A0842BB21646}"/>
              </a:ext>
            </a:extLst>
          </p:cNvPr>
          <p:cNvPicPr>
            <a:picLocks noChangeAspect="1"/>
          </p:cNvPicPr>
          <p:nvPr/>
        </p:nvPicPr>
        <p:blipFill>
          <a:blip r:embed="rId3"/>
          <a:stretch>
            <a:fillRect/>
          </a:stretch>
        </p:blipFill>
        <p:spPr>
          <a:xfrm>
            <a:off x="6825347" y="2015218"/>
            <a:ext cx="5165271" cy="3748314"/>
          </a:xfrm>
          <a:prstGeom prst="rect">
            <a:avLst/>
          </a:prstGeom>
        </p:spPr>
      </p:pic>
      <p:sp>
        <p:nvSpPr>
          <p:cNvPr id="3" name="Title 2">
            <a:extLst>
              <a:ext uri="{FF2B5EF4-FFF2-40B4-BE49-F238E27FC236}">
                <a16:creationId xmlns:a16="http://schemas.microsoft.com/office/drawing/2014/main" id="{EFACC13B-5C8D-14CE-A7A2-29F4431FB72A}"/>
              </a:ext>
            </a:extLst>
          </p:cNvPr>
          <p:cNvSpPr>
            <a:spLocks noGrp="1"/>
          </p:cNvSpPr>
          <p:nvPr>
            <p:ph type="title"/>
          </p:nvPr>
        </p:nvSpPr>
        <p:spPr/>
        <p:txBody>
          <a:bodyPr>
            <a:normAutofit fontScale="90000"/>
          </a:bodyPr>
          <a:lstStyle/>
          <a:p>
            <a:r>
              <a:rPr lang="en-GB" dirty="0"/>
              <a:t>Roles and Responsibility</a:t>
            </a:r>
            <a:endParaRPr lang="en-US" dirty="0"/>
          </a:p>
        </p:txBody>
      </p:sp>
      <p:sp>
        <p:nvSpPr>
          <p:cNvPr id="2" name="Text Placeholder 1">
            <a:extLst>
              <a:ext uri="{FF2B5EF4-FFF2-40B4-BE49-F238E27FC236}">
                <a16:creationId xmlns:a16="http://schemas.microsoft.com/office/drawing/2014/main" id="{FFF09220-D70A-49CA-B725-C29726C81B9A}"/>
              </a:ext>
            </a:extLst>
          </p:cNvPr>
          <p:cNvSpPr>
            <a:spLocks noGrp="1"/>
          </p:cNvSpPr>
          <p:nvPr>
            <p:ph type="body" sz="quarter" idx="10"/>
          </p:nvPr>
        </p:nvSpPr>
        <p:spPr>
          <a:xfrm>
            <a:off x="340292" y="1352549"/>
            <a:ext cx="6637452" cy="5298621"/>
          </a:xfrm>
        </p:spPr>
        <p:txBody>
          <a:bodyPr/>
          <a:lstStyle/>
          <a:p>
            <a:pPr>
              <a:lnSpc>
                <a:spcPct val="150000"/>
              </a:lnSpc>
              <a:buFont typeface="Wingdings" panose="05000000000000000000" pitchFamily="2" charset="2"/>
              <a:buChar char="Ø"/>
            </a:pPr>
            <a:r>
              <a:rPr lang="en-US" dirty="0"/>
              <a:t>PM – LS Retail Project Manager</a:t>
            </a:r>
          </a:p>
          <a:p>
            <a:pPr>
              <a:lnSpc>
                <a:spcPct val="150000"/>
              </a:lnSpc>
              <a:buFont typeface="Wingdings" panose="05000000000000000000" pitchFamily="2" charset="2"/>
              <a:buChar char="Ø"/>
            </a:pPr>
            <a:r>
              <a:rPr lang="en-US" dirty="0"/>
              <a:t>CPM – Client/Partner Project Manager</a:t>
            </a:r>
          </a:p>
          <a:p>
            <a:pPr>
              <a:lnSpc>
                <a:spcPct val="150000"/>
              </a:lnSpc>
              <a:buFont typeface="Wingdings" panose="05000000000000000000" pitchFamily="2" charset="2"/>
              <a:buChar char="Ø"/>
            </a:pPr>
            <a:r>
              <a:rPr lang="en-US" dirty="0"/>
              <a:t>RM – LS Retail Release Manager</a:t>
            </a:r>
          </a:p>
          <a:p>
            <a:pPr>
              <a:lnSpc>
                <a:spcPct val="150000"/>
              </a:lnSpc>
              <a:buFont typeface="Wingdings" panose="05000000000000000000" pitchFamily="2" charset="2"/>
              <a:buChar char="Ø"/>
            </a:pPr>
            <a:r>
              <a:rPr lang="en-US" dirty="0"/>
              <a:t>CRM – Client/Partner Release Manager</a:t>
            </a:r>
          </a:p>
          <a:p>
            <a:pPr>
              <a:lnSpc>
                <a:spcPct val="150000"/>
              </a:lnSpc>
              <a:buFont typeface="Wingdings" panose="05000000000000000000" pitchFamily="2" charset="2"/>
              <a:buChar char="Ø"/>
            </a:pPr>
            <a:r>
              <a:rPr lang="en-US" dirty="0"/>
              <a:t>TM – Project Team Member</a:t>
            </a:r>
          </a:p>
          <a:p>
            <a:pPr>
              <a:lnSpc>
                <a:spcPct val="150000"/>
              </a:lnSpc>
              <a:buFont typeface="Wingdings" panose="05000000000000000000" pitchFamily="2" charset="2"/>
              <a:buChar char="Ø"/>
            </a:pPr>
            <a:r>
              <a:rPr lang="en-US" dirty="0"/>
              <a:t>SH – Stakeholders of Project </a:t>
            </a:r>
          </a:p>
          <a:p>
            <a:pPr>
              <a:lnSpc>
                <a:spcPct val="150000"/>
              </a:lnSpc>
              <a:buFont typeface="Wingdings" panose="05000000000000000000" pitchFamily="2" charset="2"/>
              <a:buChar char="Ø"/>
            </a:pPr>
            <a:r>
              <a:rPr lang="en-US" dirty="0"/>
              <a:t>Partner/Client Sponsor</a:t>
            </a:r>
            <a:endParaRPr lang="en-GB" dirty="0"/>
          </a:p>
        </p:txBody>
      </p:sp>
    </p:spTree>
    <p:extLst>
      <p:ext uri="{BB962C8B-B14F-4D97-AF65-F5344CB8AC3E}">
        <p14:creationId xmlns:p14="http://schemas.microsoft.com/office/powerpoint/2010/main" val="3520556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ACC13B-5C8D-14CE-A7A2-29F4431FB72A}"/>
              </a:ext>
            </a:extLst>
          </p:cNvPr>
          <p:cNvSpPr>
            <a:spLocks noGrp="1"/>
          </p:cNvSpPr>
          <p:nvPr>
            <p:ph type="title"/>
          </p:nvPr>
        </p:nvSpPr>
        <p:spPr/>
        <p:txBody>
          <a:bodyPr>
            <a:normAutofit fontScale="90000"/>
          </a:bodyPr>
          <a:lstStyle/>
          <a:p>
            <a:r>
              <a:rPr lang="en-GB" dirty="0"/>
              <a:t>Project and Consulting tools</a:t>
            </a:r>
            <a:endParaRPr lang="en-US" dirty="0"/>
          </a:p>
        </p:txBody>
      </p:sp>
      <p:sp>
        <p:nvSpPr>
          <p:cNvPr id="2" name="Text Placeholder 1">
            <a:extLst>
              <a:ext uri="{FF2B5EF4-FFF2-40B4-BE49-F238E27FC236}">
                <a16:creationId xmlns:a16="http://schemas.microsoft.com/office/drawing/2014/main" id="{FFF09220-D70A-49CA-B725-C29726C81B9A}"/>
              </a:ext>
            </a:extLst>
          </p:cNvPr>
          <p:cNvSpPr>
            <a:spLocks noGrp="1"/>
          </p:cNvSpPr>
          <p:nvPr>
            <p:ph type="body" sz="quarter" idx="10"/>
          </p:nvPr>
        </p:nvSpPr>
        <p:spPr/>
        <p:txBody>
          <a:bodyPr/>
          <a:lstStyle/>
          <a:p>
            <a:r>
              <a:rPr lang="en-GB" dirty="0"/>
              <a:t>Microsoft TEAMS </a:t>
            </a:r>
          </a:p>
          <a:p>
            <a:r>
              <a:rPr lang="en-GB" dirty="0"/>
              <a:t>Emails</a:t>
            </a:r>
          </a:p>
          <a:p>
            <a:r>
              <a:rPr lang="en-GB" dirty="0"/>
              <a:t>ClickUp – where Partner provided with SPACE and FOLDER per Client with LIST per Project.</a:t>
            </a:r>
          </a:p>
          <a:p>
            <a:r>
              <a:rPr lang="en-GB" dirty="0"/>
              <a:t>Tools used by Partner or Client for Project and/or Documents</a:t>
            </a:r>
          </a:p>
          <a:p>
            <a:r>
              <a:rPr lang="en-GB" dirty="0"/>
              <a:t>Project and Customer documents are saved on SharePoint WORKPOINT with predefined structure.</a:t>
            </a:r>
          </a:p>
          <a:p>
            <a:r>
              <a:rPr lang="en-GB" dirty="0"/>
              <a:t>Development and Source Control is managed in Azure DevOps for Code Repository</a:t>
            </a:r>
          </a:p>
          <a:p>
            <a:pPr marL="0" indent="0">
              <a:buNone/>
            </a:pPr>
            <a:endParaRPr lang="en-GB" dirty="0"/>
          </a:p>
        </p:txBody>
      </p:sp>
    </p:spTree>
    <p:extLst>
      <p:ext uri="{BB962C8B-B14F-4D97-AF65-F5344CB8AC3E}">
        <p14:creationId xmlns:p14="http://schemas.microsoft.com/office/powerpoint/2010/main" val="1039928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4565A9-1857-42D4-A8A7-BC443CCD1596}"/>
              </a:ext>
            </a:extLst>
          </p:cNvPr>
          <p:cNvSpPr>
            <a:spLocks noGrp="1"/>
          </p:cNvSpPr>
          <p:nvPr>
            <p:ph type="title"/>
          </p:nvPr>
        </p:nvSpPr>
        <p:spPr/>
        <p:txBody>
          <a:bodyPr>
            <a:normAutofit fontScale="90000"/>
          </a:bodyPr>
          <a:lstStyle/>
          <a:p>
            <a:r>
              <a:rPr lang="en-US" dirty="0"/>
              <a:t>Quality of Service Requirements (Non-Functional)</a:t>
            </a:r>
          </a:p>
        </p:txBody>
      </p:sp>
      <p:sp>
        <p:nvSpPr>
          <p:cNvPr id="3" name="Text Placeholder 2">
            <a:extLst>
              <a:ext uri="{FF2B5EF4-FFF2-40B4-BE49-F238E27FC236}">
                <a16:creationId xmlns:a16="http://schemas.microsoft.com/office/drawing/2014/main" id="{25042DC4-B19B-4750-A8BC-D71109E5263A}"/>
              </a:ext>
            </a:extLst>
          </p:cNvPr>
          <p:cNvSpPr>
            <a:spLocks noGrp="1"/>
          </p:cNvSpPr>
          <p:nvPr>
            <p:ph type="body" sz="quarter" idx="10"/>
          </p:nvPr>
        </p:nvSpPr>
        <p:spPr/>
        <p:txBody>
          <a:bodyPr/>
          <a:lstStyle/>
          <a:p>
            <a:r>
              <a:rPr lang="en-US" dirty="0"/>
              <a:t>Not always directly linked to a Business Process (but can be)</a:t>
            </a:r>
          </a:p>
          <a:p>
            <a:r>
              <a:rPr lang="en-US" dirty="0"/>
              <a:t>The title of each quality-of-service requirement should capture its definition by presenting a context, an action, and a measurement. </a:t>
            </a:r>
          </a:p>
          <a:p>
            <a:r>
              <a:rPr lang="en-US" dirty="0"/>
              <a:t>Example: Title: "During a catalog search, return the search results in less than three seconds.“</a:t>
            </a:r>
          </a:p>
          <a:p>
            <a:r>
              <a:rPr lang="en-US" dirty="0"/>
              <a:t>Additional Pointers:</a:t>
            </a:r>
          </a:p>
          <a:p>
            <a:pPr lvl="1"/>
            <a:r>
              <a:rPr lang="en-US" dirty="0"/>
              <a:t>It is useful to capture more detail that explains why the requirement is necessary in the Description.</a:t>
            </a:r>
          </a:p>
          <a:p>
            <a:pPr lvl="1"/>
            <a:r>
              <a:rPr lang="en-US" dirty="0"/>
              <a:t>Describe why the persona would value the requirement and why this level of service is required. </a:t>
            </a:r>
          </a:p>
          <a:p>
            <a:pPr lvl="1"/>
            <a:r>
              <a:rPr lang="en-US" dirty="0"/>
              <a:t>Provide context and justification. </a:t>
            </a:r>
          </a:p>
          <a:p>
            <a:endParaRPr lang="en-US" dirty="0"/>
          </a:p>
        </p:txBody>
      </p:sp>
    </p:spTree>
    <p:extLst>
      <p:ext uri="{BB962C8B-B14F-4D97-AF65-F5344CB8AC3E}">
        <p14:creationId xmlns:p14="http://schemas.microsoft.com/office/powerpoint/2010/main" val="3131696158"/>
      </p:ext>
    </p:extLst>
  </p:cSld>
  <p:clrMapOvr>
    <a:masterClrMapping/>
  </p:clrMapOvr>
</p:sld>
</file>

<file path=ppt/theme/theme1.xml><?xml version="1.0" encoding="utf-8"?>
<a:theme xmlns:a="http://schemas.openxmlformats.org/drawingml/2006/main" name="Purple slides">
  <a:themeElements>
    <a:clrScheme name="LS Retail theme colours 2022">
      <a:dk1>
        <a:srgbClr val="242C2F"/>
      </a:dk1>
      <a:lt1>
        <a:srgbClr val="FFFFFF"/>
      </a:lt1>
      <a:dk2>
        <a:srgbClr val="0A3C66"/>
      </a:dk2>
      <a:lt2>
        <a:srgbClr val="FFFFFF"/>
      </a:lt2>
      <a:accent1>
        <a:srgbClr val="43B3E6"/>
      </a:accent1>
      <a:accent2>
        <a:srgbClr val="E37D24"/>
      </a:accent2>
      <a:accent3>
        <a:srgbClr val="F05351"/>
      </a:accent3>
      <a:accent4>
        <a:srgbClr val="55BE8C"/>
      </a:accent4>
      <a:accent5>
        <a:srgbClr val="F5BE3C"/>
      </a:accent5>
      <a:accent6>
        <a:srgbClr val="B8C0C2"/>
      </a:accent6>
      <a:hlink>
        <a:srgbClr val="006FFF"/>
      </a:hlink>
      <a:folHlink>
        <a:srgbClr val="8A41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Xion Apac - Template" id="{E6AA0569-C4D7-0E46-B977-B9257159679A}" vid="{6D9E1E36-422C-3843-9C62-47659D8D0D6D}"/>
    </a:ext>
  </a:extLst>
</a:theme>
</file>

<file path=ppt/theme/theme2.xml><?xml version="1.0" encoding="utf-8"?>
<a:theme xmlns:a="http://schemas.openxmlformats.org/drawingml/2006/main" name="1_Purple slides">
  <a:themeElements>
    <a:clrScheme name="LS Retail theme colours 2022">
      <a:dk1>
        <a:srgbClr val="242C2F"/>
      </a:dk1>
      <a:lt1>
        <a:srgbClr val="FFFFFF"/>
      </a:lt1>
      <a:dk2>
        <a:srgbClr val="0A3C66"/>
      </a:dk2>
      <a:lt2>
        <a:srgbClr val="FFFFFF"/>
      </a:lt2>
      <a:accent1>
        <a:srgbClr val="43B3E6"/>
      </a:accent1>
      <a:accent2>
        <a:srgbClr val="E37D24"/>
      </a:accent2>
      <a:accent3>
        <a:srgbClr val="F05351"/>
      </a:accent3>
      <a:accent4>
        <a:srgbClr val="55BE8C"/>
      </a:accent4>
      <a:accent5>
        <a:srgbClr val="F5BE3C"/>
      </a:accent5>
      <a:accent6>
        <a:srgbClr val="B8C0C2"/>
      </a:accent6>
      <a:hlink>
        <a:srgbClr val="006FFF"/>
      </a:hlink>
      <a:folHlink>
        <a:srgbClr val="8A41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Xion Apac - Template" id="{E6AA0569-C4D7-0E46-B977-B9257159679A}" vid="{A4268F2B-EAE6-CB4A-ABF0-C43F8844E74C}"/>
    </a:ext>
  </a:extLst>
</a:theme>
</file>

<file path=ppt/theme/theme3.xml><?xml version="1.0" encoding="utf-8"?>
<a:theme xmlns:a="http://schemas.openxmlformats.org/drawingml/2006/main" name="White slides">
  <a:themeElements>
    <a:clrScheme name="LS Retail theme colours 2022">
      <a:dk1>
        <a:srgbClr val="242C2F"/>
      </a:dk1>
      <a:lt1>
        <a:srgbClr val="FFFFFF"/>
      </a:lt1>
      <a:dk2>
        <a:srgbClr val="0A3C66"/>
      </a:dk2>
      <a:lt2>
        <a:srgbClr val="FFFFFF"/>
      </a:lt2>
      <a:accent1>
        <a:srgbClr val="43B3E6"/>
      </a:accent1>
      <a:accent2>
        <a:srgbClr val="E37D24"/>
      </a:accent2>
      <a:accent3>
        <a:srgbClr val="F05351"/>
      </a:accent3>
      <a:accent4>
        <a:srgbClr val="55BE8C"/>
      </a:accent4>
      <a:accent5>
        <a:srgbClr val="F5BE3C"/>
      </a:accent5>
      <a:accent6>
        <a:srgbClr val="B8C0C2"/>
      </a:accent6>
      <a:hlink>
        <a:srgbClr val="006FFF"/>
      </a:hlink>
      <a:folHlink>
        <a:srgbClr val="8A41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Xion Apac - Template" id="{E6AA0569-C4D7-0E46-B977-B9257159679A}" vid="{F0B5F74A-29CD-C94B-ACE2-881D4DB5C657}"/>
    </a:ext>
  </a:extLst>
</a:theme>
</file>

<file path=ppt/theme/theme4.xml><?xml version="1.0" encoding="utf-8"?>
<a:theme xmlns:a="http://schemas.openxmlformats.org/drawingml/2006/main" name="Purple product slides">
  <a:themeElements>
    <a:clrScheme name="LS Retail theme colours 2022">
      <a:dk1>
        <a:srgbClr val="242C2F"/>
      </a:dk1>
      <a:lt1>
        <a:srgbClr val="FFFFFF"/>
      </a:lt1>
      <a:dk2>
        <a:srgbClr val="0A3C66"/>
      </a:dk2>
      <a:lt2>
        <a:srgbClr val="FFFFFF"/>
      </a:lt2>
      <a:accent1>
        <a:srgbClr val="43B3E6"/>
      </a:accent1>
      <a:accent2>
        <a:srgbClr val="E37D24"/>
      </a:accent2>
      <a:accent3>
        <a:srgbClr val="F05351"/>
      </a:accent3>
      <a:accent4>
        <a:srgbClr val="55BE8C"/>
      </a:accent4>
      <a:accent5>
        <a:srgbClr val="F5BE3C"/>
      </a:accent5>
      <a:accent6>
        <a:srgbClr val="B8C0C2"/>
      </a:accent6>
      <a:hlink>
        <a:srgbClr val="006FFF"/>
      </a:hlink>
      <a:folHlink>
        <a:srgbClr val="8A41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Xion Apac - Template" id="{E6AA0569-C4D7-0E46-B977-B9257159679A}" vid="{2D4B312D-4CEB-2644-B7B1-C512B846C447}"/>
    </a:ext>
  </a:extLst>
</a:theme>
</file>

<file path=ppt/theme/theme5.xml><?xml version="1.0" encoding="utf-8"?>
<a:theme xmlns:a="http://schemas.openxmlformats.org/drawingml/2006/main" name="White product slides">
  <a:themeElements>
    <a:clrScheme name="LS Retail theme colours 2022">
      <a:dk1>
        <a:srgbClr val="242C2F"/>
      </a:dk1>
      <a:lt1>
        <a:srgbClr val="FFFFFF"/>
      </a:lt1>
      <a:dk2>
        <a:srgbClr val="0A3C66"/>
      </a:dk2>
      <a:lt2>
        <a:srgbClr val="FFFFFF"/>
      </a:lt2>
      <a:accent1>
        <a:srgbClr val="43B3E6"/>
      </a:accent1>
      <a:accent2>
        <a:srgbClr val="E37D24"/>
      </a:accent2>
      <a:accent3>
        <a:srgbClr val="F05351"/>
      </a:accent3>
      <a:accent4>
        <a:srgbClr val="55BE8C"/>
      </a:accent4>
      <a:accent5>
        <a:srgbClr val="F5BE3C"/>
      </a:accent5>
      <a:accent6>
        <a:srgbClr val="B8C0C2"/>
      </a:accent6>
      <a:hlink>
        <a:srgbClr val="006FFF"/>
      </a:hlink>
      <a:folHlink>
        <a:srgbClr val="8A41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Xion Apac - Template" id="{E6AA0569-C4D7-0E46-B977-B9257159679A}" vid="{9AC83166-E06D-9544-BDAE-67869E3A937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1a525c2-d4eb-46fe-9b09-8f8634d7947d" xsi:nil="true"/>
    <lcf76f155ced4ddcb4097134ff3c332f xmlns="0ec22545-32f7-47c8-afbd-c0084660662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F778840D0E4448A76F7E32A9FBEAD5" ma:contentTypeVersion="13" ma:contentTypeDescription="Create a new document." ma:contentTypeScope="" ma:versionID="9aca5eb1bfdd2e13153c7ab7c9c59fe1">
  <xsd:schema xmlns:xsd="http://www.w3.org/2001/XMLSchema" xmlns:xs="http://www.w3.org/2001/XMLSchema" xmlns:p="http://schemas.microsoft.com/office/2006/metadata/properties" xmlns:ns2="0ec22545-32f7-47c8-afbd-c0084660662b" xmlns:ns3="a1a525c2-d4eb-46fe-9b09-8f8634d7947d" targetNamespace="http://schemas.microsoft.com/office/2006/metadata/properties" ma:root="true" ma:fieldsID="2fc9f7f1d559baa33c354898c7e47feb" ns2:_="" ns3:_="">
    <xsd:import namespace="0ec22545-32f7-47c8-afbd-c0084660662b"/>
    <xsd:import namespace="a1a525c2-d4eb-46fe-9b09-8f8634d7947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22545-32f7-47c8-afbd-c008466066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8b5d8dc-d837-4d45-bdf0-88d0e4b2b8c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a525c2-d4eb-46fe-9b09-8f8634d7947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3107078-99da-4c67-8587-993427b28979}" ma:internalName="TaxCatchAll" ma:showField="CatchAllData" ma:web="a1a525c2-d4eb-46fe-9b09-8f8634d794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F2B807-A264-48E4-B12E-CB13D82729FA}">
  <ds:schemaRefs>
    <ds:schemaRef ds:uri="http://schemas.microsoft.com/sharepoint/v3/contenttype/forms"/>
  </ds:schemaRefs>
</ds:datastoreItem>
</file>

<file path=customXml/itemProps2.xml><?xml version="1.0" encoding="utf-8"?>
<ds:datastoreItem xmlns:ds="http://schemas.openxmlformats.org/officeDocument/2006/customXml" ds:itemID="{B4CDAC53-A9DA-42AE-9568-111514231D4D}">
  <ds:schemaRefs>
    <ds:schemaRef ds:uri="a1a525c2-d4eb-46fe-9b09-8f8634d7947d"/>
    <ds:schemaRef ds:uri="http://purl.org/dc/dcmitype/"/>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purl.org/dc/terms/"/>
    <ds:schemaRef ds:uri="http://schemas.openxmlformats.org/package/2006/metadata/core-properties"/>
    <ds:schemaRef ds:uri="0ec22545-32f7-47c8-afbd-c0084660662b"/>
    <ds:schemaRef ds:uri="http://www.w3.org/XML/1998/namespace"/>
  </ds:schemaRefs>
</ds:datastoreItem>
</file>

<file path=customXml/itemProps3.xml><?xml version="1.0" encoding="utf-8"?>
<ds:datastoreItem xmlns:ds="http://schemas.openxmlformats.org/officeDocument/2006/customXml" ds:itemID="{92E4B59A-48D1-4E42-BB53-EDF1FAABA4B2}">
  <ds:schemaRefs>
    <ds:schemaRef ds:uri="http://schemas.microsoft.com/office/2006/metadata/contentType"/>
    <ds:schemaRef ds:uri="http://schemas.microsoft.com/office/2006/metadata/properties/metaAttributes"/>
    <ds:schemaRef ds:uri="http://www.w3.org/2000/xmlns/"/>
    <ds:schemaRef ds:uri="http://www.w3.org/2001/XMLSchema"/>
    <ds:schemaRef ds:uri="0ec22545-32f7-47c8-afbd-c0084660662b"/>
    <ds:schemaRef ds:uri="a1a525c2-d4eb-46fe-9b09-8f8634d7947d"/>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Effective engagement with partner from Support and Consultancy</Template>
  <TotalTime>854</TotalTime>
  <Words>2892</Words>
  <Application>Microsoft Office PowerPoint</Application>
  <PresentationFormat>Widescreen</PresentationFormat>
  <Paragraphs>553</Paragraphs>
  <Slides>45</Slides>
  <Notes>28</Notes>
  <HiddenSlides>21</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45</vt:i4>
      </vt:variant>
    </vt:vector>
  </HeadingPairs>
  <TitlesOfParts>
    <vt:vector size="61" baseType="lpstr">
      <vt:lpstr>&amp;quot</vt:lpstr>
      <vt:lpstr>Arial</vt:lpstr>
      <vt:lpstr>Calibri</vt:lpstr>
      <vt:lpstr>Calibri Light</vt:lpstr>
      <vt:lpstr>Helvetica Neue</vt:lpstr>
      <vt:lpstr>Segoe UI</vt:lpstr>
      <vt:lpstr>Segoe UI Bold</vt:lpstr>
      <vt:lpstr>Segoe UI Semibold</vt:lpstr>
      <vt:lpstr>Segoe UI Semilight</vt:lpstr>
      <vt:lpstr>SegoeUI</vt:lpstr>
      <vt:lpstr>Wingdings</vt:lpstr>
      <vt:lpstr>Purple slides</vt:lpstr>
      <vt:lpstr>1_Purple slides</vt:lpstr>
      <vt:lpstr>White slides</vt:lpstr>
      <vt:lpstr>Purple product slides</vt:lpstr>
      <vt:lpstr>White product slides</vt:lpstr>
      <vt:lpstr>PowerPoint Presentation</vt:lpstr>
      <vt:lpstr>PowerPoint Presentation</vt:lpstr>
      <vt:lpstr>SUCCESS</vt:lpstr>
      <vt:lpstr>Why Project Governance</vt:lpstr>
      <vt:lpstr>PowerPoint Presentation</vt:lpstr>
      <vt:lpstr>Project Tools</vt:lpstr>
      <vt:lpstr>Roles and Responsibility</vt:lpstr>
      <vt:lpstr>Project and Consulting tools</vt:lpstr>
      <vt:lpstr>Quality of Service Requirements (Non-Functional)</vt:lpstr>
      <vt:lpstr>Project Governance</vt:lpstr>
      <vt:lpstr>Sign offs </vt:lpstr>
      <vt:lpstr>Workshop Communication </vt:lpstr>
      <vt:lpstr>PowerPoint Presentation</vt:lpstr>
      <vt:lpstr>Project Lifecycle</vt:lpstr>
      <vt:lpstr>Key Project Milestones</vt:lpstr>
      <vt:lpstr>Master SOW</vt:lpstr>
      <vt:lpstr>Accelerated Discovery</vt:lpstr>
      <vt:lpstr>PowerPoint Presentation</vt:lpstr>
      <vt:lpstr>PowerPoint Presentation</vt:lpstr>
      <vt:lpstr>POC Workshop vs Analyzes Workshop</vt:lpstr>
      <vt:lpstr>Proof of Concept (POC) Workshops Objective</vt:lpstr>
      <vt:lpstr>Scope documentation</vt:lpstr>
      <vt:lpstr>Core Process Breakdown</vt:lpstr>
      <vt:lpstr>Other Key Points</vt:lpstr>
      <vt:lpstr>Accelerated Training</vt:lpstr>
      <vt:lpstr>Accelerated  Advisory</vt:lpstr>
      <vt:lpstr>PowerPoint Presentation</vt:lpstr>
      <vt:lpstr>Workshop Session Scope</vt:lpstr>
      <vt:lpstr>Business Process and Analysis Workshops</vt:lpstr>
      <vt:lpstr>Solution Design Document</vt:lpstr>
      <vt:lpstr>Scope documentation</vt:lpstr>
      <vt:lpstr>Discussing Requirements</vt:lpstr>
      <vt:lpstr>Writing Requirements</vt:lpstr>
      <vt:lpstr>Weekly Review Session</vt:lpstr>
      <vt:lpstr>Writing Requirements</vt:lpstr>
      <vt:lpstr>Writing Requirements - Example</vt:lpstr>
      <vt:lpstr>Development vs. Configuration</vt:lpstr>
      <vt:lpstr>Project Delivery</vt:lpstr>
      <vt:lpstr>PowerPoint Presentation</vt:lpstr>
      <vt:lpstr>PowerPoint Presentation</vt:lpstr>
      <vt:lpstr>PowerPoint Presentation</vt:lpstr>
      <vt:lpstr>Project Criteria</vt:lpstr>
      <vt:lpstr>PowerPoint Presentation</vt:lpstr>
      <vt:lpstr>PowerPoint Presentation</vt:lpstr>
      <vt:lpstr>Development vs. Configuration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 Tee</dc:creator>
  <cp:lastModifiedBy>Bjorn Jonsson</cp:lastModifiedBy>
  <cp:revision>210</cp:revision>
  <dcterms:created xsi:type="dcterms:W3CDTF">2023-02-06T01:07:36Z</dcterms:created>
  <dcterms:modified xsi:type="dcterms:W3CDTF">2023-03-14T10:19:51Z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0x01010069F778840D0E4448A76F7E32A9FBEAD5</vt:lpwstr>
  </property>
  <property fmtid="{D5CDD505-2E9C-101B-9397-08002B2CF9AE}" pid="3" name="MediaServiceImageTags">
    <vt:lpwstr/>
  </property>
</Properties>
</file>