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75"/>
  </p:notesMasterIdLst>
  <p:sldIdLst>
    <p:sldId id="299" r:id="rId12"/>
    <p:sldId id="2146846026" r:id="rId13"/>
    <p:sldId id="310" r:id="rId14"/>
    <p:sldId id="2146847870" r:id="rId15"/>
    <p:sldId id="669" r:id="rId16"/>
    <p:sldId id="2146847909" r:id="rId17"/>
    <p:sldId id="2146846106" r:id="rId18"/>
    <p:sldId id="2146847880" r:id="rId19"/>
    <p:sldId id="2146847882" r:id="rId20"/>
    <p:sldId id="2146847883" r:id="rId21"/>
    <p:sldId id="2146847916" r:id="rId22"/>
    <p:sldId id="2146847884" r:id="rId23"/>
    <p:sldId id="2146847918" r:id="rId24"/>
    <p:sldId id="2146847872" r:id="rId25"/>
    <p:sldId id="2146847886" r:id="rId26"/>
    <p:sldId id="2146847887" r:id="rId27"/>
    <p:sldId id="2146847888" r:id="rId28"/>
    <p:sldId id="2146846079" r:id="rId29"/>
    <p:sldId id="2146847889" r:id="rId30"/>
    <p:sldId id="2146847885" r:id="rId31"/>
    <p:sldId id="2146847891" r:id="rId32"/>
    <p:sldId id="2146847892" r:id="rId33"/>
    <p:sldId id="2146847893" r:id="rId34"/>
    <p:sldId id="2146847894" r:id="rId35"/>
    <p:sldId id="2146847895" r:id="rId36"/>
    <p:sldId id="2146847896" r:id="rId37"/>
    <p:sldId id="2146847898" r:id="rId38"/>
    <p:sldId id="2146847900" r:id="rId39"/>
    <p:sldId id="2146847902" r:id="rId40"/>
    <p:sldId id="2146847903" r:id="rId41"/>
    <p:sldId id="2146847914" r:id="rId42"/>
    <p:sldId id="2146847904" r:id="rId43"/>
    <p:sldId id="2146847906" r:id="rId44"/>
    <p:sldId id="2146847907" r:id="rId45"/>
    <p:sldId id="2146847915" r:id="rId46"/>
    <p:sldId id="2146847899" r:id="rId47"/>
    <p:sldId id="2146847922" r:id="rId48"/>
    <p:sldId id="2146847921" r:id="rId49"/>
    <p:sldId id="2146847923" r:id="rId50"/>
    <p:sldId id="2146847924" r:id="rId51"/>
    <p:sldId id="2146847897" r:id="rId52"/>
    <p:sldId id="2146847925" r:id="rId53"/>
    <p:sldId id="2146847910" r:id="rId54"/>
    <p:sldId id="2146847946" r:id="rId55"/>
    <p:sldId id="2146847929" r:id="rId56"/>
    <p:sldId id="2146847930" r:id="rId57"/>
    <p:sldId id="2146847913" r:id="rId58"/>
    <p:sldId id="2146847931" r:id="rId59"/>
    <p:sldId id="2146847934" r:id="rId60"/>
    <p:sldId id="2146847932" r:id="rId61"/>
    <p:sldId id="2146847928" r:id="rId62"/>
    <p:sldId id="539" r:id="rId63"/>
    <p:sldId id="2146847948" r:id="rId64"/>
    <p:sldId id="2146847947" r:id="rId65"/>
    <p:sldId id="2146847941" r:id="rId66"/>
    <p:sldId id="535" r:id="rId67"/>
    <p:sldId id="538" r:id="rId68"/>
    <p:sldId id="2146847942" r:id="rId69"/>
    <p:sldId id="2146847939" r:id="rId70"/>
    <p:sldId id="537" r:id="rId71"/>
    <p:sldId id="2146847911" r:id="rId72"/>
    <p:sldId id="2146847935" r:id="rId73"/>
    <p:sldId id="2146846024" r:id="rId74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2146846026"/>
            <p14:sldId id="310"/>
            <p14:sldId id="2146847870"/>
            <p14:sldId id="669"/>
            <p14:sldId id="2146847909"/>
            <p14:sldId id="2146846106"/>
            <p14:sldId id="2146847880"/>
            <p14:sldId id="2146847882"/>
            <p14:sldId id="2146847883"/>
            <p14:sldId id="2146847916"/>
            <p14:sldId id="2146847884"/>
            <p14:sldId id="2146847918"/>
            <p14:sldId id="2146847872"/>
            <p14:sldId id="2146847886"/>
            <p14:sldId id="2146847887"/>
            <p14:sldId id="2146847888"/>
            <p14:sldId id="2146846079"/>
            <p14:sldId id="2146847889"/>
            <p14:sldId id="2146847885"/>
            <p14:sldId id="2146847891"/>
            <p14:sldId id="2146847892"/>
            <p14:sldId id="2146847893"/>
            <p14:sldId id="2146847894"/>
            <p14:sldId id="2146847895"/>
            <p14:sldId id="2146847896"/>
            <p14:sldId id="2146847898"/>
            <p14:sldId id="2146847900"/>
            <p14:sldId id="2146847902"/>
            <p14:sldId id="2146847903"/>
            <p14:sldId id="2146847914"/>
            <p14:sldId id="2146847904"/>
            <p14:sldId id="2146847906"/>
            <p14:sldId id="2146847907"/>
            <p14:sldId id="2146847915"/>
            <p14:sldId id="2146847899"/>
            <p14:sldId id="2146847922"/>
            <p14:sldId id="2146847921"/>
            <p14:sldId id="2146847923"/>
            <p14:sldId id="2146847924"/>
            <p14:sldId id="2146847897"/>
            <p14:sldId id="2146847925"/>
            <p14:sldId id="2146847910"/>
            <p14:sldId id="2146847946"/>
            <p14:sldId id="2146847929"/>
            <p14:sldId id="2146847930"/>
            <p14:sldId id="2146847913"/>
            <p14:sldId id="2146847931"/>
            <p14:sldId id="2146847934"/>
            <p14:sldId id="2146847932"/>
            <p14:sldId id="2146847928"/>
            <p14:sldId id="539"/>
            <p14:sldId id="2146847948"/>
            <p14:sldId id="2146847947"/>
            <p14:sldId id="2146847941"/>
            <p14:sldId id="535"/>
            <p14:sldId id="538"/>
            <p14:sldId id="2146847942"/>
            <p14:sldId id="2146847939"/>
            <p14:sldId id="537"/>
            <p14:sldId id="2146847911"/>
            <p14:sldId id="2146847935"/>
            <p14:sldId id="2146846024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" userId="S::wojciechja@lsretail.com::283006d7-7365-4ce6-9b04-25a42527db96" providerId="AD"/>
  <p188:author id="{9084FEAB-FF46-1151-1550-623423EAD784}" name="Martin Kleindl" initials="MK" userId="S::Martin.Kleindl@lsretail.com::cfd6b6c4-d6a3-4947-8f99-87aee65d618f" providerId="AD"/>
  <p188:author id="{9F39ADF5-E44C-F352-E7B0-8080EA9C37AF}" name="Hilmar Vilhjalmsson" initials="HV" userId="S::hilmarvil@lsretail.com::f41ef968-8988-4cfd-ada3-47cdf72361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4A74"/>
    <a:srgbClr val="F1AAB6"/>
    <a:srgbClr val="138890"/>
    <a:srgbClr val="006793"/>
    <a:srgbClr val="922B48"/>
    <a:srgbClr val="351B5C"/>
    <a:srgbClr val="1C133D"/>
    <a:srgbClr val="00ADCF"/>
    <a:srgbClr val="095979"/>
    <a:srgbClr val="EF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496" autoAdjust="0"/>
  </p:normalViewPr>
  <p:slideViewPr>
    <p:cSldViewPr snapToGrid="0" showGuides="1">
      <p:cViewPr varScale="1">
        <p:scale>
          <a:sx n="64" d="100"/>
          <a:sy n="64" d="100"/>
        </p:scale>
        <p:origin x="2358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8D0B4-0B9B-41D8-BE97-EFB4A6ADC4E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01741-14ED-45F0-ADA3-E1591F8F9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716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C794-37D2-BA2F-B711-D12BD4102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D5F77F-88BF-9F55-5F8D-9E2687D80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E4BB3-BFD2-94CB-4DBA-1F0EA9AEC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6E13A-489D-7A45-29EF-D11781ED4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607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1D1E1-9C04-0080-2B51-B440B8DE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18080-2B5D-04C1-5587-C907328CB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E3075-F26F-EE5C-C458-0B9818B03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1F99F-EA26-3F04-F535-8B22B8749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855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7EB3-AFE7-C9C9-99B4-4B3E912D0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51269-A68F-6089-8165-BF6CDDFD2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1D0C4-3BCF-FB63-9D34-8E53B9E73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6DA46-83DF-96A8-095C-D4C45CFE4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84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7194-771C-B904-C3DA-AA39135E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B5C25-817A-513A-FFBC-668D5FC9F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D6C091-C85B-4854-BC2F-38EA7FFF3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91E0D-22BC-FC5E-E7A6-8DC9891AC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59574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3FC1B-46C8-7373-4C2A-C3E4ED31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1FAB6-6145-64FF-81A9-071D8BA99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22C3D-2144-F83F-3A10-AA3478FA1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3C058-7D25-BC87-3339-AE75C529C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858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0519D-AFEA-7C6C-2664-EC62465AA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A99FDA-88BD-F6C0-71AE-CCA3AD734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5CC3A-1BFF-9EF0-2305-A91615F1F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62414-5448-D704-1EAE-877856875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6793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15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6861-DF95-6BA1-E7B8-4DD6690D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B177B-85AF-8C77-15B1-96CDCD0FA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3E9DA-6090-0F1B-92E3-B8B97D6A3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0D0DE-7F9E-4003-D012-9E1F337F5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BFB0-03A3-7696-E22B-C98922984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694C7-BDD3-665E-A131-64DB603C7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F3AEA-60F7-7088-2F86-ED09AFF7C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4CFE-2C34-4C42-0833-FEC3A2F56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5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31DA-6E14-67C3-B386-4D40A21B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580D10-11A7-6D4F-1B35-4306CEE9E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E9719-0FEE-7690-8E33-0B7E178B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82658-74B7-0FEC-F4A6-B995FE3ED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9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8294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CA09-A64F-7A55-3BF8-217A4779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7D477-56F9-E295-466F-3D8191F66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3E716-B616-822F-9E97-643467F72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B95C-2814-5E13-5203-52C18E7CE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46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43020-3A32-A678-58F4-D13D65CF0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39253-9010-101B-809F-2E43E7CC1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58BC7-7A48-05CB-1628-F86FE5D00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FF6C8-06C6-E85D-42E4-6241F08EB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78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63B3-FC20-B0BF-87EB-D29C7416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FA3F4-1905-CCF3-DCBD-77807131B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8CB24-E1F3-3529-50E1-EC244FCE3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77CF9-0A5F-D65B-6497-D819D0A59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0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AE23-BED6-0B10-E25A-6482BF63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1E828-D969-A77F-5837-7319DA83C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8E372-41D2-24B7-B7B1-423077743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E18C-F118-E578-105D-A5B628F03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40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A414D-6391-477D-E2A4-C57B8DEEE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0C68F-D5DB-4D79-F259-1A4C50C68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55ACB-9B85-EB2C-300B-772807D5C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CA692-8C40-BF81-D7DE-2CD936821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33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A360-E248-5A0B-BD54-D23C19361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598EF-63CE-5486-3C1E-495765EA3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C1657-AA6D-A8BF-EE47-A92C783E8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73F1-B990-3C33-2132-4D98F9B93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80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14C9-1151-28CD-C5D4-EC344AC9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D63F2-EF70-6EBF-1765-31380A255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A5D51-78E4-E4F0-53E3-3BD062300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1CAC4-969D-80A1-DAF2-DB3992DB9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4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403D-E417-4F21-3E16-3D2045633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FA865-F0BF-96F1-26E6-DA779D406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43FEE-A6B0-828D-C399-DE0EB2042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6C374-95F4-783F-6D28-BD5005573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8284-3C09-F88E-4449-5F0DF5BE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F94F5-43D0-022D-EE02-AF6272F2D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567C9-B6F1-93B7-C99B-1F99CD3B8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9350E-A064-43B1-AD3B-CD2522D13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53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FE70C-A1D3-11D5-4311-52C551DB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270BB-A46E-9C75-CD6E-98C5A2576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48F07-F364-9C08-A3FC-2E558AD81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E20C4-2640-748B-7745-32841A0F6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4835A-3BB4-3D09-215A-CB7FE719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4956B-72E2-C4BD-74D4-C49A2B3EC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8544D-56C6-B843-94A0-F5D77EA3A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3ECE6-CE22-9B87-B357-BB57B29E5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4272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C3446-B7E1-1CC8-0A67-86809F127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146C1-F2A6-2D8A-2F5A-E16C1895A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AD7570-881E-4758-8F36-13014705C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6C701-A888-9643-C7DF-1136F47B5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38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3BA7-2FB8-B3E2-12FD-576260EE5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66793-45DE-BFD5-FF01-28D213C13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2316C-7FE0-0631-4C88-731055062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19934-E339-C5C4-CAEA-42BC4355C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59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DD9D-33DF-AE5E-C64D-062D90AF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67F18-4094-F1BD-375B-2A85A9951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D18DC-45C1-F252-D5AF-749652284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FFC32-666E-88E3-6093-3E03D92E1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20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D949-795E-E9D8-CD63-6449EF8D0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45CFC-B3C9-8B86-D4C4-55FBEACE1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55854-E607-B05E-502A-DECEB9AB8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C53A3-A5F7-484D-C7F4-871273B1C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20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99D3F-1FCE-3364-330A-C7CC5439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50CD9-7C1E-1D5D-A0BD-FFA3C2FF1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EFA58-CC43-D61E-ABEA-038804752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C6549-E344-EC62-D12E-B7B4CF8AD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6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D59C-E830-711E-E3C1-D5831BCB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A9765-C31D-760F-82C1-7BB659121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BE952-E01F-3353-0D6A-177EE6132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ED9A-ED2F-CED0-0CB1-A1738A2DC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01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1038-46FA-307C-524E-580E780B7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927FC-E5CC-9E70-59DB-14435635D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AF473-3897-F140-4190-5B8A67C8A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629A3-06F7-38C0-59C1-1E69FC1E4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23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BF429-9B71-1D1B-3310-5F9080D91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B61F2-B426-4E97-8FAB-8DA484845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4ED7C-51DD-E5C8-F0C3-5303FC6A9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62016-88AF-5DF0-B2C8-3DEA94B43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79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57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59B0-FF2A-0039-EE10-347BF19E0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D4679-BA27-57D7-FFC1-FC2FE626E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2B7D8-AA64-D52B-3604-53347EE23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12B7B-C83B-10C4-3370-F8DC2B10A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2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C05E-5A39-2B86-66B0-6250864D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542B1-5A91-030C-2369-05603F05E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1BAD1-97D4-84CE-FAF8-FBE0AD8FF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1B52E-AEB4-2999-3C65-DF44FE8C1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86425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3242-74A1-22B9-317F-8E27233E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F8D8E-8FA9-32DB-4D1D-1FD564255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27DA5-12E2-5A72-7EE9-9CD1B99D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3FFFC-E7A6-D691-147B-C319939B0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7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69EC-7D84-FB25-9101-AD1F0D445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A4094-F01D-9B81-3679-C07DC6628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01C0C8-D7BD-1272-DF7C-5806F4945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B0247-5019-FE27-B983-F0934C102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76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0203-A30D-A45D-553D-6D78E2C0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4BA2F-2FAC-8744-E56F-A3710CD78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A7A26-9FC7-4417-92B0-DB2175FE4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C598-FE18-E289-68C6-90840A42F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57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353F-FCE2-3DBB-2197-CC406194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2D6B2-DCB6-C620-D13A-B9F3FDEFF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4C4B1-4D93-7440-D9C7-956CCE1E7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4610B-BAFA-3998-D488-6518692F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2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DC82-C727-EA7B-8C02-E9F11252A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210B5-E7B0-932E-CDA8-E0DE23A08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FC263-50CB-3A63-8ABE-91E1FED06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6C888-0FE3-8542-0BDF-97034A183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697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F9F3-C568-6970-5912-5FCA1136F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59333-1869-6858-A485-9F654BE1C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0A008-D753-191A-9A6C-594DF50F8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CE8D8-C73A-F790-2762-5F5411C12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049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396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0F55D-9692-E031-BE2F-0A5D445F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20F68-CCA5-75EA-9640-6DA7D330E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91D64-78A4-DD7D-1BF2-85908BB47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BA504-002C-8853-AA12-B328AADBD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475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B0C8C-2349-5AAA-CE6A-816170ED6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62987-FA04-2D13-55A1-A254D00B4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BA373-B815-4611-9E4E-922E380AE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A14F4-7212-56C3-DD84-69255E95F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D734D-4CD3-7A5B-CEF9-911E3A1F5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B9ECC-FFB3-29F1-52E6-F70BCCC94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E66FD-0886-4ABD-8604-D09D8534C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53109-F4DF-905D-0327-E2240D953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2272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820A-42DD-44D1-1A5C-80D1ECE0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EC9F6-B355-0757-AE27-EC553BF1C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75D93-CC8F-230D-6190-3805F6FA7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A4B3-BD10-0028-4D80-E25ECB6C0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89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02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60D7-276E-4AC3-F8E2-FBA9374B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10035-52F3-812B-6137-FF2DD9AD2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5774E-D158-F5E6-8A80-FD85AD6F1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6D16D-E75F-A0B0-7762-E068A73CE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01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2224E-DD41-E366-7708-E2E20DFF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F474A-D79C-4495-C1E9-67ACE601B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3A06B-247B-BCB9-0F76-3E7331660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3652C-5173-FB33-753F-13763DC6C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178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23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01741-14ED-45F0-ADA3-E1591F8F9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1198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B9E23-B832-402B-0577-F7173790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746C7-40A8-3BA4-6E3F-B33402D82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A625F-A6E0-6F06-33CF-1F996C47D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E35F1-D483-17D6-8D78-021083E4D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01741-14ED-45F0-ADA3-E1591F8F962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8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8439B-84E4-B938-09A9-C28CB54AB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E472D-2E61-6AF8-F321-F6D7F8AC1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99120-B816-86A7-4840-D3267DAAC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C143C-E18C-1397-0DCC-A4DA5B547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3080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6450B-445F-551B-8422-6FFA4C9C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155D9-7B8D-C852-B84A-BDD8F31C1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2DC2B-8B76-0442-93EC-1E67C3CA2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53A0E-EBB4-7B04-5D4D-B92939DBB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2338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205B-4F04-AD4F-85F4-E42F783C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553BF-B5F0-AEFD-465D-94FF57C7F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8647D-F515-536A-AA31-5A6E0F2CC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36FE2-17F8-8B27-647C-0152A0A81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9312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AE2F-F053-4CE3-F8D1-6476A8172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47497-1F15-031B-C48E-6F3AA001B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3F5BD-8DCB-1559-2223-4DE926B06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CC01F-59BD-EE46-0335-4DCF2F8A9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718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5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3933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94754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5277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408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760" r:id="rId16"/>
    <p:sldLayoutId id="21474837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sv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9.sv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2.sv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0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jpeg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jpeg"/><Relationship Id="rId4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4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2.sv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3902-FBBD-F10E-34F2-78166AF5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C0F0D6-AB6C-1C89-8CF6-31E79F2F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8A6AC93-411F-60B0-40F6-4E54B091E2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F08DE-A464-BF47-48DE-53D25D3080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2EC-7353-AC2C-BE60-6A33F1F00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B26F01A-75B0-8C08-8639-3C1C769497AE}"/>
              </a:ext>
            </a:extLst>
          </p:cNvPr>
          <p:cNvSpPr txBox="1">
            <a:spLocks/>
          </p:cNvSpPr>
          <p:nvPr/>
        </p:nvSpPr>
        <p:spPr>
          <a:xfrm>
            <a:off x="0" y="715192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Findings</a:t>
            </a:r>
            <a:r>
              <a:rPr lang="en-US" sz="54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and lessons</a:t>
            </a: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learned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A995329-2961-7CAA-A848-A9B4F020ECCB}"/>
              </a:ext>
            </a:extLst>
          </p:cNvPr>
          <p:cNvSpPr txBox="1">
            <a:spLocks/>
          </p:cNvSpPr>
          <p:nvPr/>
        </p:nvSpPr>
        <p:spPr>
          <a:xfrm>
            <a:off x="0" y="177820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2. Journal Logs 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(detailed calculation steps)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should be turned OFF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E9AC69-7244-918A-C3C8-3091090B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1308307">
            <a:off x="4286069" y="4079242"/>
            <a:ext cx="868777" cy="9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C9B7B9-4CB4-9B82-8ED3-8C379F5DC370}"/>
              </a:ext>
            </a:extLst>
          </p:cNvPr>
          <p:cNvSpPr txBox="1"/>
          <p:nvPr/>
        </p:nvSpPr>
        <p:spPr>
          <a:xfrm>
            <a:off x="3574917" y="5150525"/>
            <a:ext cx="2291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8+ Mio. </a:t>
            </a:r>
            <a:b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Journal Detail lines</a:t>
            </a:r>
            <a:endParaRPr lang="en-US" sz="2000" noProof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C922880-9148-2478-A6DC-6D4B44BA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1308307">
            <a:off x="6712245" y="3741359"/>
            <a:ext cx="1490913" cy="16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71228A-93BB-9E97-3EBE-6B55735A4846}"/>
              </a:ext>
            </a:extLst>
          </p:cNvPr>
          <p:cNvSpPr txBox="1"/>
          <p:nvPr/>
        </p:nvSpPr>
        <p:spPr>
          <a:xfrm>
            <a:off x="6154189" y="5150524"/>
            <a:ext cx="2715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32+ Mio.</a:t>
            </a:r>
            <a:b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Journal Log lines</a:t>
            </a:r>
            <a:endParaRPr lang="en-US" sz="2000" noProof="0"/>
          </a:p>
        </p:txBody>
      </p:sp>
    </p:spTree>
    <p:extLst>
      <p:ext uri="{BB962C8B-B14F-4D97-AF65-F5344CB8AC3E}">
        <p14:creationId xmlns:p14="http://schemas.microsoft.com/office/powerpoint/2010/main" val="2709678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5A7A-3EDC-C866-7D9C-70A40D68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8A1EB4-108C-C259-1EA3-E0B137BE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AEA666-0304-43DA-B06D-29B441A23A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025617-CB51-B381-8770-CB46F1AAB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3430D-84D0-89C3-9A6A-CB17FD01D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201D778-8241-01E8-AA1D-329FCDE01C2D}"/>
              </a:ext>
            </a:extLst>
          </p:cNvPr>
          <p:cNvSpPr txBox="1">
            <a:spLocks/>
          </p:cNvSpPr>
          <p:nvPr/>
        </p:nvSpPr>
        <p:spPr>
          <a:xfrm>
            <a:off x="0" y="715192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Findings</a:t>
            </a:r>
            <a:r>
              <a:rPr lang="en-US" sz="54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and</a:t>
            </a: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lessons learned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983C8195-C6A0-DE41-80E6-BB42F7584705}"/>
              </a:ext>
            </a:extLst>
          </p:cNvPr>
          <p:cNvSpPr txBox="1">
            <a:spLocks/>
          </p:cNvSpPr>
          <p:nvPr/>
        </p:nvSpPr>
        <p:spPr>
          <a:xfrm>
            <a:off x="0" y="177820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2. Journal Logs 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(detailed calculation steps)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should be turned OFF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50B4C4-478A-19B6-E27F-427F7D3B1C57}"/>
              </a:ext>
            </a:extLst>
          </p:cNvPr>
          <p:cNvSpPr/>
          <p:nvPr/>
        </p:nvSpPr>
        <p:spPr>
          <a:xfrm>
            <a:off x="3561543" y="3827376"/>
            <a:ext cx="1876214" cy="25531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Journal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items,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variants,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stores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16320-2755-83CA-3028-BC6782A49E1C}"/>
              </a:ext>
            </a:extLst>
          </p:cNvPr>
          <p:cNvSpPr/>
          <p:nvPr/>
        </p:nvSpPr>
        <p:spPr>
          <a:xfrm>
            <a:off x="6944823" y="3801910"/>
            <a:ext cx="1876214" cy="257857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Journal calculation Log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times 4+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number of recs of the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Journal Details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table</a:t>
            </a:r>
            <a:endParaRPr lang="en-US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6215C79-24F0-C33A-B61B-94DA17F72FBD}"/>
              </a:ext>
            </a:extLst>
          </p:cNvPr>
          <p:cNvSpPr/>
          <p:nvPr/>
        </p:nvSpPr>
        <p:spPr>
          <a:xfrm>
            <a:off x="5817945" y="4819448"/>
            <a:ext cx="839893" cy="56896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7D684-4CCE-3196-3D7A-CEF18C12A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633" y="1606873"/>
            <a:ext cx="8660733" cy="5068724"/>
          </a:xfrm>
          <a:prstGeom prst="rect">
            <a:avLst/>
          </a:prstGeom>
        </p:spPr>
      </p:pic>
      <p:pic>
        <p:nvPicPr>
          <p:cNvPr id="12" name="Graphic 11" descr="Cursor with solid fill">
            <a:extLst>
              <a:ext uri="{FF2B5EF4-FFF2-40B4-BE49-F238E27FC236}">
                <a16:creationId xmlns:a16="http://schemas.microsoft.com/office/drawing/2014/main" id="{B6D08EA9-F4AE-2744-1E03-6CA833D8B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8988" y="4208715"/>
            <a:ext cx="738963" cy="7389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1754B-CEA0-05D8-F7BF-602E5CA081EF}"/>
              </a:ext>
            </a:extLst>
          </p:cNvPr>
          <p:cNvSpPr/>
          <p:nvPr/>
        </p:nvSpPr>
        <p:spPr>
          <a:xfrm>
            <a:off x="2289387" y="5579061"/>
            <a:ext cx="2248746" cy="25955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4264A-FD4F-33E6-E3A7-B7F46C3B90E5}"/>
              </a:ext>
            </a:extLst>
          </p:cNvPr>
          <p:cNvSpPr txBox="1"/>
          <p:nvPr/>
        </p:nvSpPr>
        <p:spPr>
          <a:xfrm rot="395544">
            <a:off x="8211623" y="3190610"/>
            <a:ext cx="3569437" cy="28623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 b="1">
                <a:solidFill>
                  <a:prstClr val="whit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noProof="0">
                <a:latin typeface="Aptos"/>
              </a:rPr>
              <a:t>Cleanup with </a:t>
            </a:r>
            <a:r>
              <a:rPr lang="en-US" sz="2000" noProof="0" err="1">
                <a:latin typeface="Aptos"/>
              </a:rPr>
              <a:t>DeleteAll</a:t>
            </a:r>
            <a:r>
              <a:rPr lang="en-US" sz="2000" noProof="0">
                <a:latin typeface="Aptos"/>
              </a:rPr>
              <a:t>()</a:t>
            </a:r>
            <a:br>
              <a:rPr lang="en-US" sz="2000" noProof="0"/>
            </a:br>
            <a:r>
              <a:rPr lang="en-US" sz="2000" noProof="0">
                <a:latin typeface="Aptos"/>
              </a:rPr>
              <a:t>can take very long.</a:t>
            </a:r>
            <a:br>
              <a:rPr lang="en-US" sz="2000" noProof="0"/>
            </a:br>
            <a:br>
              <a:rPr lang="en-US" sz="1050" noProof="0"/>
            </a:br>
            <a:r>
              <a:rPr lang="en-US" sz="2000" noProof="0">
                <a:latin typeface="Aptos"/>
              </a:rPr>
              <a:t>Hints:</a:t>
            </a:r>
            <a:br>
              <a:rPr lang="en-US" sz="2000" noProof="0"/>
            </a:br>
            <a:r>
              <a:rPr lang="en-US" sz="2000" noProof="0">
                <a:latin typeface="Aptos"/>
              </a:rPr>
              <a:t>- </a:t>
            </a:r>
            <a:r>
              <a:rPr lang="en-US" sz="2000" b="0" noProof="0">
                <a:latin typeface="Aptos"/>
              </a:rPr>
              <a:t>Turn off in </a:t>
            </a:r>
            <a:r>
              <a:rPr lang="en-US" sz="2000" b="0" noProof="0" err="1">
                <a:latin typeface="Aptos"/>
              </a:rPr>
              <a:t>Replen</a:t>
            </a:r>
            <a:r>
              <a:rPr lang="en-US" sz="2000" b="0" noProof="0">
                <a:latin typeface="Aptos"/>
              </a:rPr>
              <a:t>. Setup</a:t>
            </a:r>
            <a:br>
              <a:rPr lang="en-US" sz="2000" b="0" noProof="0"/>
            </a:br>
            <a:r>
              <a:rPr lang="en-US" sz="2000" b="0" noProof="0">
                <a:latin typeface="Aptos"/>
              </a:rPr>
              <a:t>- Use only in dedicated</a:t>
            </a:r>
            <a:br>
              <a:rPr lang="en-US" sz="2000" b="0" noProof="0"/>
            </a:br>
            <a:r>
              <a:rPr lang="en-US" sz="2000" b="0" noProof="0">
                <a:latin typeface="Aptos"/>
              </a:rPr>
              <a:t>  Journals with Filters</a:t>
            </a:r>
            <a:br>
              <a:rPr lang="en-US" b="0" noProof="0"/>
            </a:br>
            <a:br>
              <a:rPr lang="en-US" sz="1100" noProof="0"/>
            </a:br>
            <a:r>
              <a:rPr lang="en-US" sz="2000" noProof="0">
                <a:latin typeface="Aptos"/>
              </a:rPr>
              <a:t>Improvements: </a:t>
            </a:r>
            <a:r>
              <a:rPr lang="en-US" sz="2000">
                <a:latin typeface="Aptos"/>
              </a:rPr>
              <a:t>Using</a:t>
            </a:r>
            <a:r>
              <a:rPr lang="en-US" sz="2000" noProof="0">
                <a:latin typeface="Aptos"/>
              </a:rPr>
              <a:t> the </a:t>
            </a:r>
            <a:br>
              <a:rPr lang="en-US" sz="2000" noProof="0"/>
            </a:br>
            <a:r>
              <a:rPr lang="en-US" sz="2000" noProof="0">
                <a:latin typeface="Aptos"/>
              </a:rPr>
              <a:t>new Truncate() function</a:t>
            </a:r>
            <a:endParaRPr lang="en-US" noProof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2691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12161 0.19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4FA50-B7CB-CB4C-5413-C3A16583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417D14-1D4E-FC34-F172-1142D7CD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48D9A8-CF92-83CF-FBAC-EFD1F56D45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39A4FE-C1DB-0779-F00F-9DDD1187A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A4AE0-5787-9861-6554-10A4F95D1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CC04820-AAA7-A849-854A-C1300014DC0E}"/>
              </a:ext>
            </a:extLst>
          </p:cNvPr>
          <p:cNvSpPr txBox="1">
            <a:spLocks/>
          </p:cNvSpPr>
          <p:nvPr/>
        </p:nvSpPr>
        <p:spPr>
          <a:xfrm>
            <a:off x="0" y="715192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Findings </a:t>
            </a:r>
            <a:r>
              <a:rPr lang="en-US" sz="54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and </a:t>
            </a: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lessons learned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FFA9372-CEEA-4747-31EC-7BCF4C1329F1}"/>
              </a:ext>
            </a:extLst>
          </p:cNvPr>
          <p:cNvSpPr txBox="1">
            <a:spLocks/>
          </p:cNvSpPr>
          <p:nvPr/>
        </p:nvSpPr>
        <p:spPr>
          <a:xfrm>
            <a:off x="0" y="177820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3. Journal parameter </a:t>
            </a:r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"</a:t>
            </a: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Skip zero Lines</a:t>
            </a:r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"</a:t>
            </a:r>
            <a:br>
              <a:rPr lang="en-US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(to avoid creation of empty lines)</a:t>
            </a:r>
            <a:br>
              <a:rPr lang="en-US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should be turned ON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4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B9417-F957-8D27-2A93-340300E48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471590-7B12-942F-9F29-54A33599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0ECA68-BE11-6FB8-16CA-9D2C975897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498796-CEF7-4A1F-0219-1E1600A2B5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D5F61-4B20-9434-6D6D-F606B823F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6CD42A1B-5683-3877-DB4C-861C048F3016}"/>
              </a:ext>
            </a:extLst>
          </p:cNvPr>
          <p:cNvSpPr txBox="1">
            <a:spLocks/>
          </p:cNvSpPr>
          <p:nvPr/>
        </p:nvSpPr>
        <p:spPr>
          <a:xfrm>
            <a:off x="0" y="715192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Findings</a:t>
            </a:r>
            <a:r>
              <a:rPr lang="en-US" sz="54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and</a:t>
            </a: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lessons learned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FE815D5-7174-2054-4B8C-917A86D33F09}"/>
              </a:ext>
            </a:extLst>
          </p:cNvPr>
          <p:cNvSpPr txBox="1">
            <a:spLocks/>
          </p:cNvSpPr>
          <p:nvPr/>
        </p:nvSpPr>
        <p:spPr>
          <a:xfrm>
            <a:off x="0" y="177820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2. Journal Logs 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(detailed calculation steps)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should be turned OFF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9FE361-ECD9-28D4-515B-F33A5DAF80B6}"/>
              </a:ext>
            </a:extLst>
          </p:cNvPr>
          <p:cNvSpPr/>
          <p:nvPr/>
        </p:nvSpPr>
        <p:spPr>
          <a:xfrm>
            <a:off x="3561543" y="3827376"/>
            <a:ext cx="1876214" cy="25531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Journal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items,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variants,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stores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FFA32-0440-5D96-09FD-D6B55532D9E4}"/>
              </a:ext>
            </a:extLst>
          </p:cNvPr>
          <p:cNvSpPr/>
          <p:nvPr/>
        </p:nvSpPr>
        <p:spPr>
          <a:xfrm>
            <a:off x="6944823" y="3801910"/>
            <a:ext cx="1876214" cy="257857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Journal calculation Log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times 4+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number of recs of the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Journal Details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table</a:t>
            </a:r>
            <a:endParaRPr lang="en-US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3560635-AC89-0168-E373-579A54648B43}"/>
              </a:ext>
            </a:extLst>
          </p:cNvPr>
          <p:cNvSpPr/>
          <p:nvPr/>
        </p:nvSpPr>
        <p:spPr>
          <a:xfrm>
            <a:off x="5817945" y="4819448"/>
            <a:ext cx="839893" cy="56896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BFD76-41B8-9008-AABE-1298BF6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65633" y="1606873"/>
            <a:ext cx="8660732" cy="5068724"/>
          </a:xfrm>
          <a:prstGeom prst="rect">
            <a:avLst/>
          </a:prstGeom>
        </p:spPr>
      </p:pic>
      <p:pic>
        <p:nvPicPr>
          <p:cNvPr id="12" name="Graphic 11" descr="Cursor with solid fill">
            <a:extLst>
              <a:ext uri="{FF2B5EF4-FFF2-40B4-BE49-F238E27FC236}">
                <a16:creationId xmlns:a16="http://schemas.microsoft.com/office/drawing/2014/main" id="{18F0E395-D20D-2F43-0CD0-60AA686103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8988" y="4208715"/>
            <a:ext cx="738963" cy="7389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12892B-E78C-8660-5DD9-4318D9632CE1}"/>
              </a:ext>
            </a:extLst>
          </p:cNvPr>
          <p:cNvSpPr/>
          <p:nvPr/>
        </p:nvSpPr>
        <p:spPr>
          <a:xfrm>
            <a:off x="2363734" y="4876800"/>
            <a:ext cx="2248746" cy="25146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4F071-E0CA-D81F-C82E-AA84AF1C2D05}"/>
              </a:ext>
            </a:extLst>
          </p:cNvPr>
          <p:cNvSpPr txBox="1"/>
          <p:nvPr/>
        </p:nvSpPr>
        <p:spPr>
          <a:xfrm rot="395544">
            <a:off x="8022802" y="2903168"/>
            <a:ext cx="3569437" cy="32316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prstClr val="whit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noProof="0"/>
              <a:t>Hint:</a:t>
            </a:r>
            <a:br>
              <a:rPr lang="en-US" noProof="0"/>
            </a:br>
            <a:r>
              <a:rPr lang="en-US" noProof="0"/>
              <a:t>- Always ON for </a:t>
            </a:r>
            <a:br>
              <a:rPr lang="en-US" noProof="0"/>
            </a:br>
            <a:r>
              <a:rPr lang="en-US" noProof="0"/>
              <a:t>   Transfer Journals </a:t>
            </a:r>
            <a:br>
              <a:rPr lang="en-US" noProof="0"/>
            </a:br>
            <a:r>
              <a:rPr lang="en-US" noProof="0"/>
              <a:t>- Potentially ON for</a:t>
            </a:r>
            <a:br>
              <a:rPr lang="en-US" noProof="0"/>
            </a:br>
            <a:r>
              <a:rPr lang="en-US" noProof="0"/>
              <a:t>  Purchase Journals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This reduces cleanup, calculation, and document creation time. </a:t>
            </a:r>
          </a:p>
        </p:txBody>
      </p:sp>
    </p:spTree>
    <p:extLst>
      <p:ext uri="{BB962C8B-B14F-4D97-AF65-F5344CB8AC3E}">
        <p14:creationId xmlns:p14="http://schemas.microsoft.com/office/powerpoint/2010/main" val="18871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13685 0.12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BCBCF-AB2F-7B67-8F41-A94B9919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B1A2E8-042A-1FB7-0610-8FF3A88FA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826" b="78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AD922-770F-C13B-43FA-1D957F46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7" b="95465" l="8488" r="95491">
                        <a14:foregroundMark x1="48541" y1="9735" x2="56145" y2="6084"/>
                        <a14:foregroundMark x1="56145" y1="6084" x2="70999" y2="6748"/>
                        <a14:foregroundMark x1="70999" y1="6748" x2="89390" y2="15265"/>
                        <a14:foregroundMark x1="89390" y1="15265" x2="92811" y2="21320"/>
                        <a14:foregroundMark x1="91630" y1="54935" x2="88064" y2="80863"/>
                        <a14:foregroundMark x1="54111" y1="6084" x2="60477" y2="4757"/>
                        <a14:foregroundMark x1="60477" y1="4757" x2="67639" y2="7412"/>
                        <a14:foregroundMark x1="65429" y1="90597" x2="76835" y2="91814"/>
                        <a14:foregroundMark x1="76835" y1="91814" x2="84615" y2="90265"/>
                        <a14:foregroundMark x1="84615" y1="90265" x2="86118" y2="88717"/>
                        <a14:foregroundMark x1="77454" y1="93584" x2="82582" y2="95465"/>
                        <a14:foregroundMark x1="11760" y1="64934" x2="8488" y2="74226"/>
                        <a14:foregroundMark x1="8488" y1="74226" x2="9019" y2="75774"/>
                        <a14:backgroundMark x1="93546" y1="21903" x2="95756" y2="41040"/>
                        <a14:backgroundMark x1="93899" y1="18473" x2="95314" y2="27544"/>
                        <a14:backgroundMark x1="93634" y1="19801" x2="94783" y2="29204"/>
                        <a14:backgroundMark x1="94607" y1="30642" x2="93457" y2="45686"/>
                        <a14:backgroundMark x1="93546" y1="39159" x2="93457" y2="52876"/>
                        <a14:backgroundMark x1="92750" y1="49447" x2="93457" y2="59403"/>
                        <a14:backgroundMark x1="93457" y1="59403" x2="93369" y2="59845"/>
                        <a14:backgroundMark x1="4775" y1="66150" x2="3448" y2="80310"/>
                        <a14:backgroundMark x1="3448" y1="80310" x2="3448" y2="80310"/>
                        <a14:backgroundMark x1="6543" y1="65155" x2="2564" y2="70133"/>
                        <a14:backgroundMark x1="2564" y1="70133" x2="2564" y2="70133"/>
                        <a14:backgroundMark x1="5924" y1="66704" x2="3979" y2="70022"/>
                        <a14:backgroundMark x1="5128" y1="67478" x2="4332" y2="72677"/>
                        <a14:backgroundMark x1="5659" y1="65929" x2="4156" y2="70907"/>
                        <a14:backgroundMark x1="5924" y1="66593" x2="4598" y2="69690"/>
                        <a14:backgroundMark x1="5570" y1="78872" x2="5128" y2="72677"/>
                        <a14:backgroundMark x1="5482" y1="76991" x2="5659" y2="70686"/>
                        <a14:backgroundMark x1="44562" y1="70796" x2="45535" y2="71792"/>
                        <a14:backgroundMark x1="45535" y1="71792" x2="45977" y2="72235"/>
                        <a14:backgroundMark x1="36782" y1="68695" x2="39080" y2="68695"/>
                        <a14:backgroundMark x1="36163" y1="68695" x2="37931" y2="68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181" y="990600"/>
            <a:ext cx="61013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EDE5-A978-7ED8-72FE-B0D46DC0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0EDCB3-71D4-84F5-BA94-634F3F9B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30" name="Picture Placeholder 29" descr="Loading with solid fill">
            <a:extLst>
              <a:ext uri="{FF2B5EF4-FFF2-40B4-BE49-F238E27FC236}">
                <a16:creationId xmlns:a16="http://schemas.microsoft.com/office/drawing/2014/main" id="{0779C7AE-CB2A-A6B3-2454-624481071B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68" b="2968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F2357-53A7-478A-CA59-9391AA72A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2DFE1-D1FF-E8EA-F58D-1AAFFAEF0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55166814-6087-8BE4-47DD-81FE223619ED}"/>
              </a:ext>
            </a:extLst>
          </p:cNvPr>
          <p:cNvSpPr txBox="1">
            <a:spLocks/>
          </p:cNvSpPr>
          <p:nvPr/>
        </p:nvSpPr>
        <p:spPr>
          <a:xfrm>
            <a:off x="0" y="13268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Technical details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156CAE-BFEA-9929-6EE7-9F6916A9D766}"/>
              </a:ext>
            </a:extLst>
          </p:cNvPr>
          <p:cNvSpPr/>
          <p:nvPr/>
        </p:nvSpPr>
        <p:spPr>
          <a:xfrm>
            <a:off x="533863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B270205-92F5-3308-DF77-DF9FAB0BA470}"/>
              </a:ext>
            </a:extLst>
          </p:cNvPr>
          <p:cNvSpPr/>
          <p:nvPr/>
        </p:nvSpPr>
        <p:spPr>
          <a:xfrm>
            <a:off x="1985277" y="1844083"/>
            <a:ext cx="51664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E33B4-ADE4-4C85-D32F-77C1E9B17216}"/>
              </a:ext>
            </a:extLst>
          </p:cNvPr>
          <p:cNvSpPr/>
          <p:nvPr/>
        </p:nvSpPr>
        <p:spPr>
          <a:xfrm>
            <a:off x="2559264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LS Retail Scheduler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AF688-3680-D8B1-3F87-801B1C261700}"/>
              </a:ext>
            </a:extLst>
          </p:cNvPr>
          <p:cNvSpPr/>
          <p:nvPr/>
        </p:nvSpPr>
        <p:spPr>
          <a:xfrm>
            <a:off x="4583782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err="1">
                <a:solidFill>
                  <a:prstClr val="white"/>
                </a:solidFill>
                <a:latin typeface="Aptos" panose="020B0004020202020204" pitchFamily="34" charset="0"/>
              </a:rPr>
              <a:t>Replen</a:t>
            </a: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. Item Qty.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(MASTER)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A028093-AD96-BDD9-C223-B11CF4D51EDE}"/>
              </a:ext>
            </a:extLst>
          </p:cNvPr>
          <p:cNvSpPr/>
          <p:nvPr/>
        </p:nvSpPr>
        <p:spPr>
          <a:xfrm>
            <a:off x="4010678" y="1844082"/>
            <a:ext cx="51664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953D125-E533-AECA-C801-7AA6B446DD38}"/>
              </a:ext>
            </a:extLst>
          </p:cNvPr>
          <p:cNvCxnSpPr>
            <a:stCxn id="5" idx="3"/>
            <a:endCxn id="13" idx="0"/>
          </p:cNvCxnSpPr>
          <p:nvPr/>
        </p:nvCxnSpPr>
        <p:spPr>
          <a:xfrm>
            <a:off x="5953226" y="2019944"/>
            <a:ext cx="1432014" cy="679136"/>
          </a:xfrm>
          <a:prstGeom prst="bentConnector2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FFB1D9-1D43-0048-9082-530B313B8B95}"/>
              </a:ext>
            </a:extLst>
          </p:cNvPr>
          <p:cNvGrpSpPr/>
          <p:nvPr/>
        </p:nvGrpSpPr>
        <p:grpSpPr>
          <a:xfrm>
            <a:off x="874153" y="2699080"/>
            <a:ext cx="7518007" cy="1273384"/>
            <a:chOff x="874153" y="2699080"/>
            <a:chExt cx="7518007" cy="12733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3846AD-DDD1-4E9B-3D36-1B1E4B2F7E90}"/>
                </a:ext>
              </a:extLst>
            </p:cNvPr>
            <p:cNvSpPr/>
            <p:nvPr/>
          </p:nvSpPr>
          <p:spPr>
            <a:xfrm>
              <a:off x="6378320" y="2699080"/>
              <a:ext cx="2013840" cy="59953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err="1">
                  <a:solidFill>
                    <a:prstClr val="white"/>
                  </a:solidFill>
                  <a:latin typeface="Aptos" panose="020B0004020202020204" pitchFamily="34" charset="0"/>
                </a:rPr>
                <a:t>Replen</a:t>
              </a:r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. Item Qty. </a:t>
              </a:r>
              <a:b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</a:br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(Child)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30A7D6-C3D3-894E-810B-FD80C8A05BB3}"/>
                </a:ext>
              </a:extLst>
            </p:cNvPr>
            <p:cNvSpPr/>
            <p:nvPr/>
          </p:nvSpPr>
          <p:spPr>
            <a:xfrm>
              <a:off x="874153" y="2699080"/>
              <a:ext cx="1369444" cy="5995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Job Queue Entry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7C02E5-1C31-5069-F451-478B72285EC9}"/>
                </a:ext>
              </a:extLst>
            </p:cNvPr>
            <p:cNvSpPr/>
            <p:nvPr/>
          </p:nvSpPr>
          <p:spPr>
            <a:xfrm>
              <a:off x="874153" y="3372931"/>
              <a:ext cx="1369444" cy="5995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Job Queue Entry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0B2CE5-9E42-DF7B-D712-B2EC8EDA4B5C}"/>
                </a:ext>
              </a:extLst>
            </p:cNvPr>
            <p:cNvSpPr/>
            <p:nvPr/>
          </p:nvSpPr>
          <p:spPr>
            <a:xfrm>
              <a:off x="6378320" y="3372930"/>
              <a:ext cx="2013840" cy="59953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err="1">
                  <a:solidFill>
                    <a:prstClr val="white"/>
                  </a:solidFill>
                  <a:latin typeface="Aptos" panose="020B0004020202020204" pitchFamily="34" charset="0"/>
                </a:rPr>
                <a:t>Replen</a:t>
              </a:r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. Item Qty. </a:t>
              </a:r>
              <a:b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</a:br>
              <a:r>
                <a:rPr lang="en-US" noProof="0">
                  <a:solidFill>
                    <a:prstClr val="white"/>
                  </a:solidFill>
                  <a:latin typeface="Aptos" panose="020B0004020202020204" pitchFamily="34" charset="0"/>
                </a:rPr>
                <a:t>(Child)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C0AE9790-DFB9-46B4-9A44-87033AE9AC94}"/>
                </a:ext>
              </a:extLst>
            </p:cNvPr>
            <p:cNvSpPr/>
            <p:nvPr/>
          </p:nvSpPr>
          <p:spPr>
            <a:xfrm>
              <a:off x="2389699" y="2828091"/>
              <a:ext cx="390470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7D5F878A-F040-256D-8328-34F3D4BA0444}"/>
                </a:ext>
              </a:extLst>
            </p:cNvPr>
            <p:cNvSpPr/>
            <p:nvPr/>
          </p:nvSpPr>
          <p:spPr>
            <a:xfrm>
              <a:off x="2389700" y="3496837"/>
              <a:ext cx="390470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30AEA48-6C9F-802D-D81E-4657DADAB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7" b="95465" l="8488" r="95491">
                        <a14:foregroundMark x1="48541" y1="9735" x2="56145" y2="6084"/>
                        <a14:foregroundMark x1="56145" y1="6084" x2="70999" y2="6748"/>
                        <a14:foregroundMark x1="70999" y1="6748" x2="89390" y2="15265"/>
                        <a14:foregroundMark x1="89390" y1="15265" x2="92811" y2="21320"/>
                        <a14:foregroundMark x1="91630" y1="54935" x2="88064" y2="80863"/>
                        <a14:foregroundMark x1="54111" y1="6084" x2="60477" y2="4757"/>
                        <a14:foregroundMark x1="60477" y1="4757" x2="67639" y2="7412"/>
                        <a14:foregroundMark x1="65429" y1="90597" x2="76835" y2="91814"/>
                        <a14:foregroundMark x1="76835" y1="91814" x2="84615" y2="90265"/>
                        <a14:foregroundMark x1="84615" y1="90265" x2="86118" y2="88717"/>
                        <a14:foregroundMark x1="77454" y1="93584" x2="82582" y2="95465"/>
                        <a14:foregroundMark x1="11760" y1="64934" x2="8488" y2="74226"/>
                        <a14:foregroundMark x1="8488" y1="74226" x2="9019" y2="75774"/>
                        <a14:backgroundMark x1="93546" y1="21903" x2="95756" y2="41040"/>
                        <a14:backgroundMark x1="93899" y1="18473" x2="95314" y2="27544"/>
                        <a14:backgroundMark x1="93634" y1="19801" x2="94783" y2="29204"/>
                        <a14:backgroundMark x1="94607" y1="30642" x2="93457" y2="45686"/>
                        <a14:backgroundMark x1="93546" y1="39159" x2="93457" y2="52876"/>
                        <a14:backgroundMark x1="92750" y1="49447" x2="93457" y2="59403"/>
                        <a14:backgroundMark x1="93457" y1="59403" x2="93369" y2="59845"/>
                        <a14:backgroundMark x1="4775" y1="66150" x2="3448" y2="80310"/>
                        <a14:backgroundMark x1="3448" y1="80310" x2="3448" y2="80310"/>
                        <a14:backgroundMark x1="6543" y1="65155" x2="2564" y2="70133"/>
                        <a14:backgroundMark x1="2564" y1="70133" x2="2564" y2="70133"/>
                        <a14:backgroundMark x1="5924" y1="66704" x2="3979" y2="70022"/>
                        <a14:backgroundMark x1="5128" y1="67478" x2="4332" y2="72677"/>
                        <a14:backgroundMark x1="5659" y1="65929" x2="4156" y2="70907"/>
                        <a14:backgroundMark x1="5924" y1="66593" x2="4598" y2="69690"/>
                        <a14:backgroundMark x1="5570" y1="78872" x2="5128" y2="72677"/>
                        <a14:backgroundMark x1="5482" y1="76991" x2="5659" y2="70686"/>
                        <a14:backgroundMark x1="44562" y1="70796" x2="45535" y2="71792"/>
                        <a14:backgroundMark x1="45535" y1="71792" x2="45977" y2="72235"/>
                        <a14:backgroundMark x1="36782" y1="68695" x2="39080" y2="68695"/>
                        <a14:backgroundMark x1="36163" y1="68695" x2="37931" y2="68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3802" y="2527045"/>
            <a:ext cx="3306700" cy="264302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B80103-1EA4-5442-7C7F-1EFA8F87050E}"/>
              </a:ext>
            </a:extLst>
          </p:cNvPr>
          <p:cNvGrpSpPr/>
          <p:nvPr/>
        </p:nvGrpSpPr>
        <p:grpSpPr>
          <a:xfrm>
            <a:off x="1902865" y="1468886"/>
            <a:ext cx="6893719" cy="2304356"/>
            <a:chOff x="1902865" y="1468886"/>
            <a:chExt cx="6893719" cy="2304356"/>
          </a:xfrm>
        </p:grpSpPr>
        <p:pic>
          <p:nvPicPr>
            <p:cNvPr id="25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ED54A5B6-99FF-733D-F073-5F27FD5E6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226" y="1472794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060FC0D0-973F-401F-A30C-77D2AE399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721" y="2661923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8BADA688-8E59-72D5-9303-068FB2BFF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720" y="3368379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2747D51B-E34B-B151-143A-EF2CBF098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266" y="1468887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55DF5914-78B1-21CC-6AF1-E9F39F5E7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865" y="1468886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CAF13FE8-1BDB-59CF-99B3-ED28F7044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155" y="2693095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40+ Free Process &amp; Loading animated GIFs and Stickers - Pixabay">
              <a:extLst>
                <a:ext uri="{FF2B5EF4-FFF2-40B4-BE49-F238E27FC236}">
                  <a16:creationId xmlns:a16="http://schemas.microsoft.com/office/drawing/2014/main" id="{E0DE1B82-353F-C93C-3567-171390970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708" y="3367163"/>
              <a:ext cx="404863" cy="4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976B332-32AD-F36C-2148-3AE620989790}"/>
              </a:ext>
            </a:extLst>
          </p:cNvPr>
          <p:cNvSpPr/>
          <p:nvPr/>
        </p:nvSpPr>
        <p:spPr>
          <a:xfrm>
            <a:off x="6367988" y="2699079"/>
            <a:ext cx="1599523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D9B488-15FE-22C3-7489-9A5E73410DFD}"/>
              </a:ext>
            </a:extLst>
          </p:cNvPr>
          <p:cNvSpPr/>
          <p:nvPr/>
        </p:nvSpPr>
        <p:spPr>
          <a:xfrm>
            <a:off x="6378100" y="3357373"/>
            <a:ext cx="1599523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7944-1021-C249-60F0-60E6E21EB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888D0D-EA37-5447-4A36-CFDCA10D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975331-86D2-182C-3034-0227CF0338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36EF4E-24CF-F55F-181C-2B3E36C5A1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98824-B021-4DB2-6DEF-D26C4C64F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36E3049-B38A-5348-6F36-732BFFFC30A7}"/>
              </a:ext>
            </a:extLst>
          </p:cNvPr>
          <p:cNvSpPr txBox="1">
            <a:spLocks/>
          </p:cNvSpPr>
          <p:nvPr/>
        </p:nvSpPr>
        <p:spPr>
          <a:xfrm>
            <a:off x="0" y="13268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Technical details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B507E8-1867-794B-0A7D-73EBBB2E206C}"/>
              </a:ext>
            </a:extLst>
          </p:cNvPr>
          <p:cNvSpPr/>
          <p:nvPr/>
        </p:nvSpPr>
        <p:spPr>
          <a:xfrm>
            <a:off x="533863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FC17588-70A6-0E85-0352-F7F56DD4C882}"/>
              </a:ext>
            </a:extLst>
          </p:cNvPr>
          <p:cNvSpPr/>
          <p:nvPr/>
        </p:nvSpPr>
        <p:spPr>
          <a:xfrm>
            <a:off x="1985277" y="1844083"/>
            <a:ext cx="51664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685E3F-6BAB-8164-7497-065B02CFA8E0}"/>
              </a:ext>
            </a:extLst>
          </p:cNvPr>
          <p:cNvSpPr/>
          <p:nvPr/>
        </p:nvSpPr>
        <p:spPr>
          <a:xfrm>
            <a:off x="2559264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LS Retail Scheduler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4F5A8-5500-7087-937E-BD56F70F22C9}"/>
              </a:ext>
            </a:extLst>
          </p:cNvPr>
          <p:cNvSpPr/>
          <p:nvPr/>
        </p:nvSpPr>
        <p:spPr>
          <a:xfrm>
            <a:off x="4583782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err="1">
                <a:solidFill>
                  <a:prstClr val="white"/>
                </a:solidFill>
                <a:latin typeface="Aptos" panose="020B0004020202020204" pitchFamily="34" charset="0"/>
              </a:rPr>
              <a:t>Replen</a:t>
            </a: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. Item Qty.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(MASTER)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08A2AA-F624-D9E5-B4C2-BE55CD4AFC57}"/>
              </a:ext>
            </a:extLst>
          </p:cNvPr>
          <p:cNvSpPr/>
          <p:nvPr/>
        </p:nvSpPr>
        <p:spPr>
          <a:xfrm>
            <a:off x="4010678" y="1844082"/>
            <a:ext cx="51664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5972A5-08DD-DF61-008E-44AF57F35E50}"/>
              </a:ext>
            </a:extLst>
          </p:cNvPr>
          <p:cNvSpPr/>
          <p:nvPr/>
        </p:nvSpPr>
        <p:spPr>
          <a:xfrm>
            <a:off x="6378320" y="2699080"/>
            <a:ext cx="2013840" cy="599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err="1">
                <a:solidFill>
                  <a:prstClr val="white"/>
                </a:solidFill>
                <a:latin typeface="Aptos" panose="020B0004020202020204" pitchFamily="34" charset="0"/>
              </a:rPr>
              <a:t>Replen</a:t>
            </a: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. Item Qty.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(Child)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4EDC3-0F9D-8F89-573E-0F878733D75F}"/>
              </a:ext>
            </a:extLst>
          </p:cNvPr>
          <p:cNvSpPr/>
          <p:nvPr/>
        </p:nvSpPr>
        <p:spPr>
          <a:xfrm>
            <a:off x="874153" y="2699080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193A33-64D0-3C71-FBFA-704E7F4A2928}"/>
              </a:ext>
            </a:extLst>
          </p:cNvPr>
          <p:cNvSpPr/>
          <p:nvPr/>
        </p:nvSpPr>
        <p:spPr>
          <a:xfrm>
            <a:off x="874153" y="3372931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87EA93-FE45-1A04-B503-906EC649FBD9}"/>
              </a:ext>
            </a:extLst>
          </p:cNvPr>
          <p:cNvSpPr/>
          <p:nvPr/>
        </p:nvSpPr>
        <p:spPr>
          <a:xfrm>
            <a:off x="6378320" y="3372930"/>
            <a:ext cx="2013840" cy="599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err="1">
                <a:solidFill>
                  <a:prstClr val="white"/>
                </a:solidFill>
                <a:latin typeface="Aptos" panose="020B0004020202020204" pitchFamily="34" charset="0"/>
              </a:rPr>
              <a:t>Replen</a:t>
            </a: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. Item Qty.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(Child)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A64D92E-CEC7-0331-E08F-36FC3A8820AB}"/>
              </a:ext>
            </a:extLst>
          </p:cNvPr>
          <p:cNvCxnSpPr>
            <a:stCxn id="5" idx="3"/>
            <a:endCxn id="13" idx="0"/>
          </p:cNvCxnSpPr>
          <p:nvPr/>
        </p:nvCxnSpPr>
        <p:spPr>
          <a:xfrm>
            <a:off x="5953226" y="2019944"/>
            <a:ext cx="1432014" cy="679136"/>
          </a:xfrm>
          <a:prstGeom prst="bentConnector2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7A96FD1-93FF-D8DE-879C-268010F6FB75}"/>
              </a:ext>
            </a:extLst>
          </p:cNvPr>
          <p:cNvSpPr/>
          <p:nvPr/>
        </p:nvSpPr>
        <p:spPr>
          <a:xfrm>
            <a:off x="2389699" y="2828091"/>
            <a:ext cx="390470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550FAEB-3B20-ECD5-0BD3-E7FC1C88B6C2}"/>
              </a:ext>
            </a:extLst>
          </p:cNvPr>
          <p:cNvSpPr/>
          <p:nvPr/>
        </p:nvSpPr>
        <p:spPr>
          <a:xfrm>
            <a:off x="2389700" y="3496837"/>
            <a:ext cx="3904701" cy="351719"/>
          </a:xfrm>
          <a:prstGeom prst="rightArrow">
            <a:avLst>
              <a:gd name="adj1" fmla="val 50000"/>
              <a:gd name="adj2" fmla="val 4868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BC99B8-D630-FC26-7026-EF453DB8AF26}"/>
              </a:ext>
            </a:extLst>
          </p:cNvPr>
          <p:cNvSpPr/>
          <p:nvPr/>
        </p:nvSpPr>
        <p:spPr>
          <a:xfrm>
            <a:off x="6367988" y="2699079"/>
            <a:ext cx="1599523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FAC9DB-4224-513A-F8D6-5D5C3262D5B2}"/>
              </a:ext>
            </a:extLst>
          </p:cNvPr>
          <p:cNvSpPr/>
          <p:nvPr/>
        </p:nvSpPr>
        <p:spPr>
          <a:xfrm>
            <a:off x="6378100" y="3357373"/>
            <a:ext cx="1599523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9E6553-3C80-08F9-BC79-617E0BA01089}"/>
              </a:ext>
            </a:extLst>
          </p:cNvPr>
          <p:cNvSpPr txBox="1"/>
          <p:nvPr/>
        </p:nvSpPr>
        <p:spPr>
          <a:xfrm>
            <a:off x="28232" y="291249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Restarting ….</a:t>
            </a:r>
            <a:endParaRPr lang="en-US" sz="4800" b="1" noProof="0"/>
          </a:p>
        </p:txBody>
      </p:sp>
    </p:spTree>
    <p:extLst>
      <p:ext uri="{BB962C8B-B14F-4D97-AF65-F5344CB8AC3E}">
        <p14:creationId xmlns:p14="http://schemas.microsoft.com/office/powerpoint/2010/main" val="23870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4" grpId="0" animBg="1"/>
      <p:bldP spid="5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2" grpId="0" animBg="1"/>
      <p:bldP spid="23" grpId="0" animBg="1"/>
      <p:bldP spid="26" grpId="0" animBg="1"/>
      <p:bldP spid="27" grpId="0" animBg="1"/>
      <p:bldP spid="31" grpId="0"/>
      <p:bldP spid="3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6E51-E4CA-0E7A-5615-F3A5D548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77F415D-3BFA-A92F-0931-D53AF14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30" name="Picture Placeholder 29" descr="Loading with solid fill">
            <a:extLst>
              <a:ext uri="{FF2B5EF4-FFF2-40B4-BE49-F238E27FC236}">
                <a16:creationId xmlns:a16="http://schemas.microsoft.com/office/drawing/2014/main" id="{2E77AB47-32D8-8097-E502-8A7D4E85A2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68" b="2968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5C5-0A65-7F56-FE05-C2C6857F5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250BB-B2A3-8305-BCFE-89FFB2DC9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641729DC-CDFC-0402-CAA2-B35267D47DFB}"/>
              </a:ext>
            </a:extLst>
          </p:cNvPr>
          <p:cNvSpPr txBox="1">
            <a:spLocks/>
          </p:cNvSpPr>
          <p:nvPr/>
        </p:nvSpPr>
        <p:spPr>
          <a:xfrm>
            <a:off x="0" y="13268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Technical details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FCE53-3B00-C22F-29D6-615C98A7EFE3}"/>
              </a:ext>
            </a:extLst>
          </p:cNvPr>
          <p:cNvSpPr/>
          <p:nvPr/>
        </p:nvSpPr>
        <p:spPr>
          <a:xfrm>
            <a:off x="533863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1D4BC2-5376-1E0B-B25C-2F502330AE05}"/>
              </a:ext>
            </a:extLst>
          </p:cNvPr>
          <p:cNvGrpSpPr/>
          <p:nvPr/>
        </p:nvGrpSpPr>
        <p:grpSpPr>
          <a:xfrm>
            <a:off x="1985277" y="1472794"/>
            <a:ext cx="3967949" cy="1094299"/>
            <a:chOff x="1985277" y="1472794"/>
            <a:chExt cx="3967949" cy="1094299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0CDEF73-E8D7-40EA-F869-F17C4739AC73}"/>
                </a:ext>
              </a:extLst>
            </p:cNvPr>
            <p:cNvSpPr/>
            <p:nvPr/>
          </p:nvSpPr>
          <p:spPr>
            <a:xfrm>
              <a:off x="1985277" y="1844083"/>
              <a:ext cx="51664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1C7E3E-63C1-4468-4613-ADD20DB85E5D}"/>
                </a:ext>
              </a:extLst>
            </p:cNvPr>
            <p:cNvSpPr/>
            <p:nvPr/>
          </p:nvSpPr>
          <p:spPr>
            <a:xfrm>
              <a:off x="2559264" y="1472794"/>
              <a:ext cx="1369444" cy="109429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LS Retail Scheduler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83DC45-D0B4-4066-A953-256CC7D43110}"/>
                </a:ext>
              </a:extLst>
            </p:cNvPr>
            <p:cNvSpPr/>
            <p:nvPr/>
          </p:nvSpPr>
          <p:spPr>
            <a:xfrm>
              <a:off x="4583782" y="1472794"/>
              <a:ext cx="1369444" cy="109429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noProof="0" err="1">
                  <a:solidFill>
                    <a:prstClr val="white"/>
                  </a:solidFill>
                  <a:latin typeface="Aptos" panose="020B0004020202020204" pitchFamily="34" charset="0"/>
                </a:rPr>
                <a:t>Replen</a:t>
              </a:r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. Item Qty. </a:t>
              </a:r>
              <a:b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</a:br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(MASTER)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6F3704C-97F7-CF78-CB64-DF1DF311EEB2}"/>
                </a:ext>
              </a:extLst>
            </p:cNvPr>
            <p:cNvSpPr/>
            <p:nvPr/>
          </p:nvSpPr>
          <p:spPr>
            <a:xfrm>
              <a:off x="4010678" y="1844082"/>
              <a:ext cx="51664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2FF6E-38DA-B9DB-B96F-99B7047B8DB1}"/>
              </a:ext>
            </a:extLst>
          </p:cNvPr>
          <p:cNvSpPr/>
          <p:nvPr/>
        </p:nvSpPr>
        <p:spPr>
          <a:xfrm>
            <a:off x="874153" y="2699080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BA08A-9D58-35D9-B260-E4D2E230CAB4}"/>
              </a:ext>
            </a:extLst>
          </p:cNvPr>
          <p:cNvSpPr/>
          <p:nvPr/>
        </p:nvSpPr>
        <p:spPr>
          <a:xfrm>
            <a:off x="874153" y="3372931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AECE6F-A9EC-3CB8-9325-8ECA539F4061}"/>
              </a:ext>
            </a:extLst>
          </p:cNvPr>
          <p:cNvGrpSpPr/>
          <p:nvPr/>
        </p:nvGrpSpPr>
        <p:grpSpPr>
          <a:xfrm>
            <a:off x="2389699" y="2699079"/>
            <a:ext cx="6002461" cy="1273385"/>
            <a:chOff x="2389699" y="2699079"/>
            <a:chExt cx="6002461" cy="127338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0B6DA38-4049-0561-6472-C5652004EE83}"/>
                </a:ext>
              </a:extLst>
            </p:cNvPr>
            <p:cNvGrpSpPr/>
            <p:nvPr/>
          </p:nvGrpSpPr>
          <p:grpSpPr>
            <a:xfrm>
              <a:off x="2389699" y="2699080"/>
              <a:ext cx="6002461" cy="1273384"/>
              <a:chOff x="2389699" y="2699080"/>
              <a:chExt cx="6002461" cy="127338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F51992B-2374-ACB8-D06D-1968CE79C33F}"/>
                  </a:ext>
                </a:extLst>
              </p:cNvPr>
              <p:cNvSpPr/>
              <p:nvPr/>
            </p:nvSpPr>
            <p:spPr>
              <a:xfrm>
                <a:off x="6378320" y="2699080"/>
                <a:ext cx="2013840" cy="599534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err="1">
                    <a:solidFill>
                      <a:prstClr val="white"/>
                    </a:solidFill>
                    <a:latin typeface="Aptos" panose="020B0004020202020204" pitchFamily="34" charset="0"/>
                  </a:rPr>
                  <a:t>Replen</a:t>
                </a: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. Item Qty. </a:t>
                </a:r>
                <a:b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</a:b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(Child)</a:t>
                </a:r>
                <a:endParaRPr lang="en-US" sz="1050" noProof="0">
                  <a:solidFill>
                    <a:srgbClr val="EFBC6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B21930-D569-4D51-7099-1CBE642CE73A}"/>
                  </a:ext>
                </a:extLst>
              </p:cNvPr>
              <p:cNvSpPr/>
              <p:nvPr/>
            </p:nvSpPr>
            <p:spPr>
              <a:xfrm>
                <a:off x="6378320" y="3372930"/>
                <a:ext cx="2013840" cy="599534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err="1">
                    <a:solidFill>
                      <a:prstClr val="white"/>
                    </a:solidFill>
                    <a:latin typeface="Aptos" panose="020B0004020202020204" pitchFamily="34" charset="0"/>
                  </a:rPr>
                  <a:t>Replen</a:t>
                </a: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. Item Qty. </a:t>
                </a:r>
                <a:b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</a:b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(Child)</a:t>
                </a:r>
                <a:endParaRPr lang="en-US" sz="1050" noProof="0">
                  <a:solidFill>
                    <a:srgbClr val="EFBC6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88C58359-C0E7-5580-8E5E-1A59C37F22A9}"/>
                  </a:ext>
                </a:extLst>
              </p:cNvPr>
              <p:cNvSpPr/>
              <p:nvPr/>
            </p:nvSpPr>
            <p:spPr>
              <a:xfrm>
                <a:off x="2389699" y="2828091"/>
                <a:ext cx="3904701" cy="351719"/>
              </a:xfrm>
              <a:prstGeom prst="rightArrow">
                <a:avLst>
                  <a:gd name="adj1" fmla="val 50000"/>
                  <a:gd name="adj2" fmla="val 48689"/>
                </a:avLst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>
                  <a:solidFill>
                    <a:prstClr val="whit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49155A91-F4EC-0F4E-54AB-62DE017150B6}"/>
                  </a:ext>
                </a:extLst>
              </p:cNvPr>
              <p:cNvSpPr/>
              <p:nvPr/>
            </p:nvSpPr>
            <p:spPr>
              <a:xfrm>
                <a:off x="2389700" y="3496837"/>
                <a:ext cx="3904701" cy="351719"/>
              </a:xfrm>
              <a:prstGeom prst="rightArrow">
                <a:avLst>
                  <a:gd name="adj1" fmla="val 50000"/>
                  <a:gd name="adj2" fmla="val 48689"/>
                </a:avLst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>
                  <a:solidFill>
                    <a:prstClr val="white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5A67BD-1FE6-0C2A-1FAD-473BDFAAFB11}"/>
                </a:ext>
              </a:extLst>
            </p:cNvPr>
            <p:cNvSpPr/>
            <p:nvPr/>
          </p:nvSpPr>
          <p:spPr>
            <a:xfrm>
              <a:off x="6367989" y="2699079"/>
              <a:ext cx="119984" cy="59953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FB2A46-433C-A89C-1645-B0E16F544091}"/>
                </a:ext>
              </a:extLst>
            </p:cNvPr>
            <p:cNvSpPr/>
            <p:nvPr/>
          </p:nvSpPr>
          <p:spPr>
            <a:xfrm>
              <a:off x="6378101" y="3357373"/>
              <a:ext cx="119984" cy="59953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9EA2CE-8F99-7085-F3E6-787D12836D7D}"/>
              </a:ext>
            </a:extLst>
          </p:cNvPr>
          <p:cNvSpPr txBox="1"/>
          <p:nvPr/>
        </p:nvSpPr>
        <p:spPr>
          <a:xfrm>
            <a:off x="533863" y="4289491"/>
            <a:ext cx="4435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Microsoft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resurrects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Job Queue</a:t>
            </a:r>
            <a:endParaRPr lang="en-US" sz="3200" b="1" noProof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154E31-DDA5-13F7-2A9A-1CB19FCE9E9A}"/>
              </a:ext>
            </a:extLst>
          </p:cNvPr>
          <p:cNvSpPr txBox="1"/>
          <p:nvPr/>
        </p:nvSpPr>
        <p:spPr>
          <a:xfrm>
            <a:off x="6250383" y="4289491"/>
            <a:ext cx="4435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Jobs start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from the 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beginning</a:t>
            </a:r>
            <a:endParaRPr lang="en-US" sz="3200" b="1" noProof="0"/>
          </a:p>
        </p:txBody>
      </p:sp>
    </p:spTree>
    <p:extLst>
      <p:ext uri="{BB962C8B-B14F-4D97-AF65-F5344CB8AC3E}">
        <p14:creationId xmlns:p14="http://schemas.microsoft.com/office/powerpoint/2010/main" val="78006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29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9F97C-F4F4-70A7-6B3C-A9807736E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176ABB-C252-1264-AE18-EA9241C3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4FB2C4-6821-AEEC-769D-8236E475F3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18200-DDC4-4DE1-7762-EA09FCD15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F059B-E18C-F0B3-F665-C6524D96A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76" y="715818"/>
            <a:ext cx="6427054" cy="61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6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8001-C281-221F-4719-164E1544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E38BA9-F364-CD68-8C61-CC7131DF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30" name="Picture Placeholder 29" descr="Loading with solid fill">
            <a:extLst>
              <a:ext uri="{FF2B5EF4-FFF2-40B4-BE49-F238E27FC236}">
                <a16:creationId xmlns:a16="http://schemas.microsoft.com/office/drawing/2014/main" id="{A7187196-BD40-84CA-BCD8-69BAAE8EC6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68" b="2968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6F2BE8-29EF-EF31-E74C-3F5D96C84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5E92D-6FB7-C6EF-0EAD-2232151DB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C32E02C-9738-2E07-4CE4-800679EE8A65}"/>
              </a:ext>
            </a:extLst>
          </p:cNvPr>
          <p:cNvSpPr txBox="1">
            <a:spLocks/>
          </p:cNvSpPr>
          <p:nvPr/>
        </p:nvSpPr>
        <p:spPr>
          <a:xfrm>
            <a:off x="0" y="13268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New approach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F37A6C-158F-AF1C-3C37-E06A4FD1233E}"/>
              </a:ext>
            </a:extLst>
          </p:cNvPr>
          <p:cNvSpPr/>
          <p:nvPr/>
        </p:nvSpPr>
        <p:spPr>
          <a:xfrm>
            <a:off x="533863" y="1472794"/>
            <a:ext cx="1369444" cy="10942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1193E-7E19-479F-A6DB-5764D88A5E28}"/>
              </a:ext>
            </a:extLst>
          </p:cNvPr>
          <p:cNvGrpSpPr/>
          <p:nvPr/>
        </p:nvGrpSpPr>
        <p:grpSpPr>
          <a:xfrm>
            <a:off x="1985277" y="1472794"/>
            <a:ext cx="3967949" cy="1094299"/>
            <a:chOff x="1985277" y="1472794"/>
            <a:chExt cx="3967949" cy="1094299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93C1AE2-2C1F-B16B-F278-078D887EEE4D}"/>
                </a:ext>
              </a:extLst>
            </p:cNvPr>
            <p:cNvSpPr/>
            <p:nvPr/>
          </p:nvSpPr>
          <p:spPr>
            <a:xfrm>
              <a:off x="1985277" y="1844083"/>
              <a:ext cx="51664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B41DAE-6D98-FCA9-4C51-E54E99D061A7}"/>
                </a:ext>
              </a:extLst>
            </p:cNvPr>
            <p:cNvSpPr/>
            <p:nvPr/>
          </p:nvSpPr>
          <p:spPr>
            <a:xfrm>
              <a:off x="2559264" y="1472794"/>
              <a:ext cx="1369444" cy="109429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LS Retail Scheduler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8E68E6-A7C3-F564-AB66-815434454922}"/>
                </a:ext>
              </a:extLst>
            </p:cNvPr>
            <p:cNvSpPr/>
            <p:nvPr/>
          </p:nvSpPr>
          <p:spPr>
            <a:xfrm>
              <a:off x="4583782" y="1472794"/>
              <a:ext cx="1369444" cy="109429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noProof="0" err="1">
                  <a:solidFill>
                    <a:prstClr val="white"/>
                  </a:solidFill>
                  <a:latin typeface="Aptos" panose="020B0004020202020204" pitchFamily="34" charset="0"/>
                </a:rPr>
                <a:t>Replen</a:t>
              </a:r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. Item Qty. </a:t>
              </a:r>
              <a:b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</a:br>
              <a:r>
                <a:rPr lang="en-US" b="1" noProof="0">
                  <a:solidFill>
                    <a:prstClr val="white"/>
                  </a:solidFill>
                  <a:latin typeface="Aptos" panose="020B0004020202020204" pitchFamily="34" charset="0"/>
                </a:rPr>
                <a:t>(MASTER)</a:t>
              </a:r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E7A0954-E733-BCF5-88FF-BB2D80CE36A1}"/>
                </a:ext>
              </a:extLst>
            </p:cNvPr>
            <p:cNvSpPr/>
            <p:nvPr/>
          </p:nvSpPr>
          <p:spPr>
            <a:xfrm>
              <a:off x="4010678" y="1844082"/>
              <a:ext cx="516641" cy="351719"/>
            </a:xfrm>
            <a:prstGeom prst="rightArrow">
              <a:avLst>
                <a:gd name="adj1" fmla="val 50000"/>
                <a:gd name="adj2" fmla="val 48689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16FB981-80BD-36F4-06E4-D14E0259FFD0}"/>
              </a:ext>
            </a:extLst>
          </p:cNvPr>
          <p:cNvSpPr/>
          <p:nvPr/>
        </p:nvSpPr>
        <p:spPr>
          <a:xfrm>
            <a:off x="874153" y="2699080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DDF248-6FB4-2086-9944-4BA6F35CEC59}"/>
              </a:ext>
            </a:extLst>
          </p:cNvPr>
          <p:cNvSpPr/>
          <p:nvPr/>
        </p:nvSpPr>
        <p:spPr>
          <a:xfrm>
            <a:off x="874153" y="3372931"/>
            <a:ext cx="1369444" cy="5995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Job Queue Entry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32E045-E6E4-DFBC-75E6-1165F92EEC36}"/>
              </a:ext>
            </a:extLst>
          </p:cNvPr>
          <p:cNvGrpSpPr/>
          <p:nvPr/>
        </p:nvGrpSpPr>
        <p:grpSpPr>
          <a:xfrm>
            <a:off x="2389699" y="2699079"/>
            <a:ext cx="6002461" cy="1273385"/>
            <a:chOff x="2389699" y="2699079"/>
            <a:chExt cx="6002461" cy="127338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C123B5-BB7E-B0C9-EBB2-7252F464CD31}"/>
                </a:ext>
              </a:extLst>
            </p:cNvPr>
            <p:cNvGrpSpPr/>
            <p:nvPr/>
          </p:nvGrpSpPr>
          <p:grpSpPr>
            <a:xfrm>
              <a:off x="2389699" y="2699080"/>
              <a:ext cx="6002461" cy="1273384"/>
              <a:chOff x="2389699" y="2699080"/>
              <a:chExt cx="6002461" cy="127338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E14891D-5CF8-02AA-F84A-854ECC580718}"/>
                  </a:ext>
                </a:extLst>
              </p:cNvPr>
              <p:cNvSpPr/>
              <p:nvPr/>
            </p:nvSpPr>
            <p:spPr>
              <a:xfrm>
                <a:off x="6378320" y="2699080"/>
                <a:ext cx="2013840" cy="599534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err="1">
                    <a:solidFill>
                      <a:prstClr val="white"/>
                    </a:solidFill>
                    <a:latin typeface="Aptos" panose="020B0004020202020204" pitchFamily="34" charset="0"/>
                  </a:rPr>
                  <a:t>Replen</a:t>
                </a: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. Item Qty. </a:t>
                </a:r>
                <a:b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</a:b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(Child)</a:t>
                </a:r>
                <a:endParaRPr lang="en-US" sz="1050" noProof="0">
                  <a:solidFill>
                    <a:srgbClr val="EFBC6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252B9AE-9203-6FE9-7CBD-04C5BA732F56}"/>
                  </a:ext>
                </a:extLst>
              </p:cNvPr>
              <p:cNvSpPr/>
              <p:nvPr/>
            </p:nvSpPr>
            <p:spPr>
              <a:xfrm>
                <a:off x="6378320" y="3372930"/>
                <a:ext cx="2013840" cy="599534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err="1">
                    <a:solidFill>
                      <a:prstClr val="white"/>
                    </a:solidFill>
                    <a:latin typeface="Aptos" panose="020B0004020202020204" pitchFamily="34" charset="0"/>
                  </a:rPr>
                  <a:t>Replen</a:t>
                </a: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. Item Qty. </a:t>
                </a:r>
                <a:b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</a:br>
                <a:r>
                  <a:rPr lang="en-US" noProof="0">
                    <a:solidFill>
                      <a:prstClr val="white"/>
                    </a:solidFill>
                    <a:latin typeface="Aptos" panose="020B0004020202020204" pitchFamily="34" charset="0"/>
                  </a:rPr>
                  <a:t>(Child)</a:t>
                </a:r>
                <a:endParaRPr lang="en-US" sz="1050" noProof="0">
                  <a:solidFill>
                    <a:srgbClr val="EFBC6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A5B19796-E014-FC68-4A6F-9AD0CC5F0B4B}"/>
                  </a:ext>
                </a:extLst>
              </p:cNvPr>
              <p:cNvSpPr/>
              <p:nvPr/>
            </p:nvSpPr>
            <p:spPr>
              <a:xfrm>
                <a:off x="2389699" y="2828091"/>
                <a:ext cx="3904701" cy="351719"/>
              </a:xfrm>
              <a:prstGeom prst="rightArrow">
                <a:avLst>
                  <a:gd name="adj1" fmla="val 50000"/>
                  <a:gd name="adj2" fmla="val 48689"/>
                </a:avLst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>
                  <a:solidFill>
                    <a:prstClr val="whit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86AAB325-B4B5-2249-5606-65F5D5558EDA}"/>
                  </a:ext>
                </a:extLst>
              </p:cNvPr>
              <p:cNvSpPr/>
              <p:nvPr/>
            </p:nvSpPr>
            <p:spPr>
              <a:xfrm>
                <a:off x="2389700" y="3496837"/>
                <a:ext cx="3904701" cy="351719"/>
              </a:xfrm>
              <a:prstGeom prst="rightArrow">
                <a:avLst>
                  <a:gd name="adj1" fmla="val 50000"/>
                  <a:gd name="adj2" fmla="val 48689"/>
                </a:avLst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>
                  <a:solidFill>
                    <a:prstClr val="white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997E39-BBF9-1C4A-51AF-5608FA5EC2A1}"/>
                </a:ext>
              </a:extLst>
            </p:cNvPr>
            <p:cNvSpPr/>
            <p:nvPr/>
          </p:nvSpPr>
          <p:spPr>
            <a:xfrm>
              <a:off x="6367989" y="2699079"/>
              <a:ext cx="1692278" cy="59953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282030-47F5-E198-2E7E-83C463F1C2A3}"/>
                </a:ext>
              </a:extLst>
            </p:cNvPr>
            <p:cNvSpPr/>
            <p:nvPr/>
          </p:nvSpPr>
          <p:spPr>
            <a:xfrm>
              <a:off x="6378101" y="3357373"/>
              <a:ext cx="1692278" cy="59953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>
                <a:solidFill>
                  <a:srgbClr val="EFBC6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103DDFC-86D5-BC13-C933-665D93874D0B}"/>
              </a:ext>
            </a:extLst>
          </p:cNvPr>
          <p:cNvSpPr/>
          <p:nvPr/>
        </p:nvSpPr>
        <p:spPr>
          <a:xfrm>
            <a:off x="8069722" y="2699079"/>
            <a:ext cx="312106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4F68CB-969D-C716-F30F-D1FE06C691EF}"/>
              </a:ext>
            </a:extLst>
          </p:cNvPr>
          <p:cNvSpPr/>
          <p:nvPr/>
        </p:nvSpPr>
        <p:spPr>
          <a:xfrm>
            <a:off x="8079834" y="3357373"/>
            <a:ext cx="312106" cy="5995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EDAE5-5B0F-989D-775F-2849D7586591}"/>
              </a:ext>
            </a:extLst>
          </p:cNvPr>
          <p:cNvSpPr txBox="1"/>
          <p:nvPr/>
        </p:nvSpPr>
        <p:spPr>
          <a:xfrm>
            <a:off x="533863" y="4289491"/>
            <a:ext cx="4435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Microsoft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resurrects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Job Queue</a:t>
            </a:r>
            <a:endParaRPr lang="en-US" sz="3200" b="1" noProof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8849C-197F-BB1E-B0CE-D87EE3B6DF01}"/>
              </a:ext>
            </a:extLst>
          </p:cNvPr>
          <p:cNvSpPr txBox="1"/>
          <p:nvPr/>
        </p:nvSpPr>
        <p:spPr>
          <a:xfrm>
            <a:off x="6250383" y="4289491"/>
            <a:ext cx="4435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Jobs continue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from last 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calculation point</a:t>
            </a:r>
            <a:endParaRPr lang="en-US" sz="3200" b="1" noProof="0"/>
          </a:p>
        </p:txBody>
      </p:sp>
    </p:spTree>
    <p:extLst>
      <p:ext uri="{BB962C8B-B14F-4D97-AF65-F5344CB8AC3E}">
        <p14:creationId xmlns:p14="http://schemas.microsoft.com/office/powerpoint/2010/main" val="27639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3" grpId="0" animBg="1"/>
      <p:bldP spid="11" grpId="0" animBg="1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1B7A1-2BF0-3A95-6D7D-DB02B4DBA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966335"/>
            <a:ext cx="5572898" cy="1945122"/>
          </a:xfrm>
        </p:spPr>
        <p:txBody>
          <a:bodyPr/>
          <a:lstStyle/>
          <a:p>
            <a:r>
              <a:rPr lang="en-US" sz="3600" noProof="0"/>
              <a:t>Replenishment</a:t>
            </a:r>
            <a:br>
              <a:rPr lang="en-US" sz="3600" noProof="0"/>
            </a:br>
            <a:r>
              <a:rPr lang="en-US" sz="3600" b="0" noProof="0">
                <a:latin typeface="+mn-lt"/>
              </a:rPr>
              <a:t>Auto-resume and more new features</a:t>
            </a:r>
          </a:p>
          <a:p>
            <a:r>
              <a:rPr lang="en-US" sz="3600" noProof="0"/>
              <a:t>Order Fulfillment</a:t>
            </a:r>
            <a:br>
              <a:rPr lang="en-US" sz="3600" noProof="0"/>
            </a:br>
            <a:endParaRPr lang="en-US" sz="3600" b="0" noProof="0">
              <a:latin typeface="+mn-lt"/>
            </a:endParaRPr>
          </a:p>
          <a:p>
            <a:endParaRPr lang="en-US" sz="3600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FA21D-8CBB-812F-C5C9-4FF735D8D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729" y="4513572"/>
            <a:ext cx="2466612" cy="482341"/>
          </a:xfrm>
        </p:spPr>
        <p:txBody>
          <a:bodyPr/>
          <a:lstStyle/>
          <a:p>
            <a:r>
              <a:rPr lang="en-US" noProof="0"/>
              <a:t>Martin F.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609E8E-2E3D-80EA-0B4C-DFBE82C1C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6729" y="4971199"/>
            <a:ext cx="2466612" cy="482341"/>
          </a:xfrm>
        </p:spPr>
        <p:txBody>
          <a:bodyPr/>
          <a:lstStyle/>
          <a:p>
            <a:r>
              <a:rPr lang="en-US" noProof="0"/>
              <a:t>Kleindl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E5EA532-820F-E610-6431-735087DD5E59}"/>
              </a:ext>
            </a:extLst>
          </p:cNvPr>
          <p:cNvSpPr txBox="1">
            <a:spLocks/>
          </p:cNvSpPr>
          <p:nvPr/>
        </p:nvSpPr>
        <p:spPr>
          <a:xfrm>
            <a:off x="9014565" y="4513572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/>
              <a:t>Hilmar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965C204-D504-2FAA-A14C-841925FFC20E}"/>
              </a:ext>
            </a:extLst>
          </p:cNvPr>
          <p:cNvSpPr txBox="1">
            <a:spLocks/>
          </p:cNvSpPr>
          <p:nvPr/>
        </p:nvSpPr>
        <p:spPr>
          <a:xfrm>
            <a:off x="9014565" y="4971199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/>
              <a:t>Vilhjalmsson</a:t>
            </a:r>
          </a:p>
        </p:txBody>
      </p:sp>
    </p:spTree>
    <p:extLst>
      <p:ext uri="{BB962C8B-B14F-4D97-AF65-F5344CB8AC3E}">
        <p14:creationId xmlns:p14="http://schemas.microsoft.com/office/powerpoint/2010/main" val="126310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A87B-74BE-2616-D631-05953372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21A53E-5522-77AD-B5DB-0058625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3DF954-300E-0252-64C2-118F15CEF7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90460-22F8-CFB2-15FD-C94A2FFE75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E23EB-3F0B-2DE3-0186-6417EFC45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944896D0-B056-AD2D-485C-FAE73116482C}"/>
              </a:ext>
            </a:extLst>
          </p:cNvPr>
          <p:cNvSpPr txBox="1">
            <a:spLocks/>
          </p:cNvSpPr>
          <p:nvPr/>
        </p:nvSpPr>
        <p:spPr>
          <a:xfrm>
            <a:off x="0" y="13268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Auto-resume for </a:t>
            </a:r>
            <a:b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Replenishment calculation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E793C71-6565-4494-7A69-CDD9CEBAB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44" y="2444333"/>
            <a:ext cx="5789576" cy="4201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87CBB7-1847-86D3-D248-EFD3C703F3D2}"/>
              </a:ext>
            </a:extLst>
          </p:cNvPr>
          <p:cNvSpPr txBox="1"/>
          <p:nvPr/>
        </p:nvSpPr>
        <p:spPr>
          <a:xfrm>
            <a:off x="6386334" y="2413336"/>
            <a:ext cx="5434052" cy="23083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Conditions that qualify a </a:t>
            </a: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Replen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 Job </a:t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for Auto-Resume</a:t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kern="0" noProof="0">
                <a:solidFill>
                  <a:prstClr val="white"/>
                </a:solidFill>
              </a:rPr>
              <a:t>Auto-Resume </a:t>
            </a:r>
            <a:r>
              <a:rPr lang="en-US" sz="2000" kern="0" noProof="0">
                <a:solidFill>
                  <a:prstClr val="white"/>
                </a:solidFill>
              </a:rPr>
              <a:t>enabled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kern="0" noProof="0">
                <a:solidFill>
                  <a:prstClr val="white"/>
                </a:solidFill>
              </a:rPr>
              <a:t>The job did not complete in the last run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noProof="0">
                <a:solidFill>
                  <a:prstClr val="white"/>
                </a:solidFill>
              </a:rPr>
              <a:t>Within Auto-Resume time window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Does not exceed max. number of attempts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E4F25F-70E7-2A1E-2EC1-CA60FBCD663F}"/>
              </a:ext>
            </a:extLst>
          </p:cNvPr>
          <p:cNvSpPr/>
          <p:nvPr/>
        </p:nvSpPr>
        <p:spPr>
          <a:xfrm>
            <a:off x="2980267" y="3864354"/>
            <a:ext cx="2817706" cy="9514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248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766A8CF-5752-278C-AD7A-F8781E4E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C4467F-430F-23DD-D029-C0CDD03CCDD3}"/>
              </a:ext>
            </a:extLst>
          </p:cNvPr>
          <p:cNvSpPr txBox="1"/>
          <p:nvPr/>
        </p:nvSpPr>
        <p:spPr>
          <a:xfrm>
            <a:off x="28232" y="291249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New attractions</a:t>
            </a:r>
            <a:endParaRPr lang="en-US" sz="4800" b="1" noProof="0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3E225-4AA4-1A42-7CB7-3D93046D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A4523E7-71FB-A9B4-A333-1E8A661D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C2627-641D-2C87-1E13-DF0A65134ECD}"/>
              </a:ext>
            </a:extLst>
          </p:cNvPr>
          <p:cNvSpPr txBox="1"/>
          <p:nvPr/>
        </p:nvSpPr>
        <p:spPr>
          <a:xfrm>
            <a:off x="85382" y="1348012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New attractions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E6212-980F-082D-A0AC-4AA963643A8D}"/>
              </a:ext>
            </a:extLst>
          </p:cNvPr>
          <p:cNvSpPr txBox="1"/>
          <p:nvPr/>
        </p:nvSpPr>
        <p:spPr>
          <a:xfrm>
            <a:off x="800674" y="2763102"/>
            <a:ext cx="3495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Suggestion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Worksheet</a:t>
            </a:r>
            <a:endParaRPr lang="en-US" sz="4000" b="1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08900-8D01-6754-F96E-3E9F1361DC2E}"/>
              </a:ext>
            </a:extLst>
          </p:cNvPr>
          <p:cNvSpPr txBox="1"/>
          <p:nvPr/>
        </p:nvSpPr>
        <p:spPr>
          <a:xfrm>
            <a:off x="4089181" y="2758980"/>
            <a:ext cx="4214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 from Sales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E121A-414A-22EF-2602-D3C9185C1C2F}"/>
              </a:ext>
            </a:extLst>
          </p:cNvPr>
          <p:cNvSpPr txBox="1"/>
          <p:nvPr/>
        </p:nvSpPr>
        <p:spPr>
          <a:xfrm>
            <a:off x="8134926" y="2731930"/>
            <a:ext cx="3457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</a:t>
            </a:r>
            <a:r>
              <a:rPr lang="en-US" sz="4000" b="1" noProof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Distri-bution</a:t>
            </a: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420382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4E7B-F451-D122-22EE-17C98B3D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2246B4B-E496-56B6-CE5E-48EE5143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C4F0D-5B5F-A4DA-685F-28BBC5A2D9B4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Suggestion Worksheet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7865-8458-2037-325F-CFEB60F87EEE}"/>
              </a:ext>
            </a:extLst>
          </p:cNvPr>
          <p:cNvSpPr txBox="1"/>
          <p:nvPr/>
        </p:nvSpPr>
        <p:spPr>
          <a:xfrm>
            <a:off x="478631" y="1490008"/>
            <a:ext cx="11444288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Business goal:</a:t>
            </a:r>
            <a:br>
              <a:rPr lang="en-US" sz="3600" b="1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To provide assortment suggestions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based on calculated KPIs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2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Sales velocity (day, week, month)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Sales frequency &amp; volatility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OOS situations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ABC classification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Unit price range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r>
              <a:rPr lang="en-US"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Using</a:t>
            </a: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 a weighted scoring model</a:t>
            </a:r>
            <a:br>
              <a:rPr lang="en-US" sz="36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3600" noProof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DC943-F4D1-04DA-869F-03EB64627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1865367"/>
            <a:ext cx="3837140" cy="31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4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729AF-1350-AC36-A822-093E0D25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A2FF87D-E1F3-855A-F340-1930FBD3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91A285-8E33-A7A6-4BEE-C5377ED1D2B3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Suggestion Worksheet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A8354-73FC-8449-3442-E81B1655EEA6}"/>
              </a:ext>
            </a:extLst>
          </p:cNvPr>
          <p:cNvSpPr txBox="1"/>
          <p:nvPr/>
        </p:nvSpPr>
        <p:spPr>
          <a:xfrm>
            <a:off x="478630" y="1490008"/>
            <a:ext cx="821155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Solution:</a:t>
            </a:r>
            <a:br>
              <a:rPr lang="en-US" sz="36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(1) New field </a:t>
            </a:r>
            <a:r>
              <a:rPr lang="en-US" sz="28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Group Code </a:t>
            </a: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on Item Card</a:t>
            </a:r>
            <a:br>
              <a:rPr lang="en-US" sz="7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(2) Worksheet to </a:t>
            </a:r>
            <a:endParaRPr lang="en-US" sz="1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Calculate scores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Propose changes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Roll-out changes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(3) Hierarchies consider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  Assortment Group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BDD6C-CB9C-DFB9-081F-2D0D63B2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744" y="3300413"/>
            <a:ext cx="6148805" cy="33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68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AFA42-AD4F-4143-382D-4FBC90D1B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66B514F-AE5B-56DD-7468-8E3E9694B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742FE-3549-B2C7-8E80-C68E8F0F3220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Suggestion Worksheet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7562A-2C5E-7E3C-97F5-64B6A8D2B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39" y="1138248"/>
            <a:ext cx="10296922" cy="5571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F5B7AF-1A33-F477-07F0-452410BB57EE}"/>
              </a:ext>
            </a:extLst>
          </p:cNvPr>
          <p:cNvSpPr/>
          <p:nvPr/>
        </p:nvSpPr>
        <p:spPr>
          <a:xfrm>
            <a:off x="1300480" y="1639147"/>
            <a:ext cx="4944533" cy="13614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60B8C2-5627-D44C-FC38-D90FBA677432}"/>
              </a:ext>
            </a:extLst>
          </p:cNvPr>
          <p:cNvSpPr/>
          <p:nvPr/>
        </p:nvSpPr>
        <p:spPr>
          <a:xfrm>
            <a:off x="6251741" y="1639147"/>
            <a:ext cx="4944533" cy="13614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A50FF-B926-AD24-7D34-4DBC5C863216}"/>
              </a:ext>
            </a:extLst>
          </p:cNvPr>
          <p:cNvSpPr/>
          <p:nvPr/>
        </p:nvSpPr>
        <p:spPr>
          <a:xfrm>
            <a:off x="4764994" y="3493925"/>
            <a:ext cx="6431280" cy="315748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016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498A2-D8C6-C5C5-F5AD-B2E65A13D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9B3461A-867B-E49D-243E-1AD55286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D0128-C856-D0E8-0B86-82F0A5F27D30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Suggestion Worksheet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EBA22-EAE1-C558-1D24-23470DACA0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4866" y="119856"/>
            <a:ext cx="10102267" cy="6590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63F1F1-0BB2-1602-A933-3DABA28F830D}"/>
              </a:ext>
            </a:extLst>
          </p:cNvPr>
          <p:cNvSpPr/>
          <p:nvPr/>
        </p:nvSpPr>
        <p:spPr>
          <a:xfrm>
            <a:off x="4612640" y="1584959"/>
            <a:ext cx="6373707" cy="289898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64594DAB-ADCC-38E5-B9F5-94684AC3C3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1900" y="2731248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13411 -0.26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05B6F-5F5E-B340-1E35-803CDCB03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12DFFC-0BE5-9BC5-6DF3-6549F293A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CADD1-9929-D05A-BEBC-FF6AB974C23D}"/>
              </a:ext>
            </a:extLst>
          </p:cNvPr>
          <p:cNvSpPr txBox="1"/>
          <p:nvPr/>
        </p:nvSpPr>
        <p:spPr>
          <a:xfrm>
            <a:off x="85382" y="1348012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New attractions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C88C4-FAC2-DDB8-D988-028033FB63EE}"/>
              </a:ext>
            </a:extLst>
          </p:cNvPr>
          <p:cNvSpPr txBox="1"/>
          <p:nvPr/>
        </p:nvSpPr>
        <p:spPr>
          <a:xfrm>
            <a:off x="800674" y="2763102"/>
            <a:ext cx="3495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Suggestion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Worksheet</a:t>
            </a:r>
            <a:endParaRPr lang="en-US" sz="4000" b="1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198DC-6C94-28A0-36E4-9219D600492F}"/>
              </a:ext>
            </a:extLst>
          </p:cNvPr>
          <p:cNvSpPr txBox="1"/>
          <p:nvPr/>
        </p:nvSpPr>
        <p:spPr>
          <a:xfrm>
            <a:off x="4089181" y="2758980"/>
            <a:ext cx="4214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 from Sales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3FD9B-1329-C079-146F-9B3F51DE65ED}"/>
              </a:ext>
            </a:extLst>
          </p:cNvPr>
          <p:cNvSpPr txBox="1"/>
          <p:nvPr/>
        </p:nvSpPr>
        <p:spPr>
          <a:xfrm>
            <a:off x="8134926" y="2731930"/>
            <a:ext cx="3457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</a:t>
            </a:r>
            <a:r>
              <a:rPr lang="en-US" sz="4000" b="1" noProof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Distri-bution</a:t>
            </a: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137225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5DB98-0175-EC02-6FB6-BCF6012D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0121B5-50A5-8951-C9F9-6B87E94BF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A361-7469-C300-17CB-F130E71DF082}"/>
              </a:ext>
            </a:extLst>
          </p:cNvPr>
          <p:cNvSpPr txBox="1"/>
          <p:nvPr/>
        </p:nvSpPr>
        <p:spPr>
          <a:xfrm>
            <a:off x="85382" y="147854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from sales history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A53C4F-ADCC-7D8E-C150-A180B8CECCDD}"/>
              </a:ext>
            </a:extLst>
          </p:cNvPr>
          <p:cNvSpPr txBox="1"/>
          <p:nvPr/>
        </p:nvSpPr>
        <p:spPr>
          <a:xfrm>
            <a:off x="478631" y="1875774"/>
            <a:ext cx="1144428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Business goal:</a:t>
            </a:r>
            <a:br>
              <a:rPr lang="en-US" sz="36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To predict sales demand for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upcoming discount offers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6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Concept: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2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59586D-D935-F26C-1926-03F8AE0620A6}"/>
              </a:ext>
            </a:extLst>
          </p:cNvPr>
          <p:cNvSpPr/>
          <p:nvPr/>
        </p:nvSpPr>
        <p:spPr>
          <a:xfrm>
            <a:off x="898194" y="4430304"/>
            <a:ext cx="1369444" cy="109429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Old Discount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Offer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BBF17-5204-3F79-B80C-DD02A0FA81C2}"/>
              </a:ext>
            </a:extLst>
          </p:cNvPr>
          <p:cNvSpPr/>
          <p:nvPr/>
        </p:nvSpPr>
        <p:spPr>
          <a:xfrm>
            <a:off x="2729492" y="4430302"/>
            <a:ext cx="1369444" cy="109429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Old Discount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Offer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438760-F65B-5C6C-FBA3-560738738D9B}"/>
              </a:ext>
            </a:extLst>
          </p:cNvPr>
          <p:cNvSpPr/>
          <p:nvPr/>
        </p:nvSpPr>
        <p:spPr>
          <a:xfrm>
            <a:off x="6247190" y="4430301"/>
            <a:ext cx="1369444" cy="109429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New Discount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Offer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0898D-8825-3EE3-0D04-FA7E3287DF5D}"/>
              </a:ext>
            </a:extLst>
          </p:cNvPr>
          <p:cNvSpPr txBox="1"/>
          <p:nvPr/>
        </p:nvSpPr>
        <p:spPr>
          <a:xfrm>
            <a:off x="826755" y="5652665"/>
            <a:ext cx="3438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Calculate performance</a:t>
            </a:r>
            <a:b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4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(Sales increase %)</a:t>
            </a:r>
            <a:endParaRPr lang="en-US" sz="2400" noProof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85B578-3DF1-44D6-E717-1E6B917B7686}"/>
              </a:ext>
            </a:extLst>
          </p:cNvPr>
          <p:cNvSpPr/>
          <p:nvPr/>
        </p:nvSpPr>
        <p:spPr>
          <a:xfrm>
            <a:off x="4302469" y="4801590"/>
            <a:ext cx="1720371" cy="351719"/>
          </a:xfrm>
          <a:prstGeom prst="rightArrow">
            <a:avLst>
              <a:gd name="adj1" fmla="val 50000"/>
              <a:gd name="adj2" fmla="val 48689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3AF4D-708C-9685-2838-E888B08D60E0}"/>
              </a:ext>
            </a:extLst>
          </p:cNvPr>
          <p:cNvSpPr txBox="1"/>
          <p:nvPr/>
        </p:nvSpPr>
        <p:spPr>
          <a:xfrm>
            <a:off x="5357707" y="5654626"/>
            <a:ext cx="3176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Create </a:t>
            </a:r>
            <a:r>
              <a:rPr lang="en-US" sz="24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(Discount%)</a:t>
            </a:r>
            <a:endParaRPr lang="en-US" sz="2400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07C88-F584-DCC3-45FE-A97240B88BB9}"/>
              </a:ext>
            </a:extLst>
          </p:cNvPr>
          <p:cNvSpPr txBox="1"/>
          <p:nvPr/>
        </p:nvSpPr>
        <p:spPr>
          <a:xfrm>
            <a:off x="4302469" y="4430301"/>
            <a:ext cx="1720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Link</a:t>
            </a:r>
            <a:endParaRPr lang="en-US" sz="2400" b="1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80924-B48E-7882-BEC7-59EBF4FFA870}"/>
              </a:ext>
            </a:extLst>
          </p:cNvPr>
          <p:cNvSpPr txBox="1"/>
          <p:nvPr/>
        </p:nvSpPr>
        <p:spPr>
          <a:xfrm>
            <a:off x="5431618" y="6027003"/>
            <a:ext cx="3000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Calculate planned </a:t>
            </a:r>
            <a:r>
              <a:rPr lang="en-US" sz="24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(Sales increase %)</a:t>
            </a:r>
            <a:endParaRPr lang="en-US" sz="2400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EB39C-C12E-FF86-0BDE-8E97423CB246}"/>
              </a:ext>
            </a:extLst>
          </p:cNvPr>
          <p:cNvSpPr/>
          <p:nvPr/>
        </p:nvSpPr>
        <p:spPr>
          <a:xfrm>
            <a:off x="9558806" y="4402010"/>
            <a:ext cx="1369444" cy="109429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Planned Sales 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Demand</a:t>
            </a:r>
            <a:endParaRPr lang="en-US" sz="1050" noProof="0">
              <a:solidFill>
                <a:srgbClr val="EFBC6E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AD1889-DA59-48E5-848A-CBE17A64B512}"/>
              </a:ext>
            </a:extLst>
          </p:cNvPr>
          <p:cNvSpPr txBox="1"/>
          <p:nvPr/>
        </p:nvSpPr>
        <p:spPr>
          <a:xfrm>
            <a:off x="7712717" y="4405502"/>
            <a:ext cx="1717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Link</a:t>
            </a:r>
            <a:endParaRPr lang="en-US" sz="2400" b="1" noProof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75853D-544D-7D7D-1FF8-B625EAA1416E}"/>
              </a:ext>
            </a:extLst>
          </p:cNvPr>
          <p:cNvSpPr/>
          <p:nvPr/>
        </p:nvSpPr>
        <p:spPr>
          <a:xfrm>
            <a:off x="7709674" y="4801590"/>
            <a:ext cx="1720371" cy="351719"/>
          </a:xfrm>
          <a:prstGeom prst="rightArrow">
            <a:avLst>
              <a:gd name="adj1" fmla="val 50000"/>
              <a:gd name="adj2" fmla="val 48689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584D8-5E83-DE81-A2F7-E523F42C13C1}"/>
              </a:ext>
            </a:extLst>
          </p:cNvPr>
          <p:cNvSpPr txBox="1"/>
          <p:nvPr/>
        </p:nvSpPr>
        <p:spPr>
          <a:xfrm>
            <a:off x="9001132" y="5652664"/>
            <a:ext cx="2364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Consider in Autom. Replenishment</a:t>
            </a:r>
            <a:endParaRPr lang="en-US" sz="2400" b="1" noProof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53FA42-BEB8-5DD2-F0EB-815A9EDA704C}"/>
              </a:ext>
            </a:extLst>
          </p:cNvPr>
          <p:cNvSpPr/>
          <p:nvPr/>
        </p:nvSpPr>
        <p:spPr>
          <a:xfrm>
            <a:off x="1964644" y="4137431"/>
            <a:ext cx="605987" cy="5757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20 %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FCC9EB-0126-5146-F083-680A5A0E4C2F}"/>
              </a:ext>
            </a:extLst>
          </p:cNvPr>
          <p:cNvSpPr/>
          <p:nvPr/>
        </p:nvSpPr>
        <p:spPr>
          <a:xfrm>
            <a:off x="3795942" y="4133533"/>
            <a:ext cx="605987" cy="5757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15 %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FF4208-31E8-E219-CE01-6A410A0C0295}"/>
              </a:ext>
            </a:extLst>
          </p:cNvPr>
          <p:cNvSpPr/>
          <p:nvPr/>
        </p:nvSpPr>
        <p:spPr>
          <a:xfrm>
            <a:off x="7313640" y="4146639"/>
            <a:ext cx="605987" cy="5757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25 %</a:t>
            </a:r>
          </a:p>
        </p:txBody>
      </p:sp>
    </p:spTree>
    <p:extLst>
      <p:ext uri="{BB962C8B-B14F-4D97-AF65-F5344CB8AC3E}">
        <p14:creationId xmlns:p14="http://schemas.microsoft.com/office/powerpoint/2010/main" val="284054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/>
      <p:bldP spid="9" grpId="0" animBg="1"/>
      <p:bldP spid="10" grpId="0"/>
      <p:bldP spid="11" grpId="0"/>
      <p:bldP spid="12" grpId="0"/>
      <p:bldP spid="13" grpId="0" animBg="1"/>
      <p:bldP spid="15" grpId="0"/>
      <p:bldP spid="16" grpId="0" animBg="1"/>
      <p:bldP spid="7" grpId="0"/>
      <p:bldP spid="14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0A2E-2C60-3A79-9A06-26766B937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71E97F2-7AF0-71ED-B0B8-B484678E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8DADE-657A-D5EC-4AEE-4C398C9EF31B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819BE-CB77-86D2-83D3-3A90F1B4D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21" y="1155997"/>
            <a:ext cx="10182637" cy="555414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9B3CBE-0D2F-8A60-8029-D3ECD849356B}"/>
              </a:ext>
            </a:extLst>
          </p:cNvPr>
          <p:cNvSpPr/>
          <p:nvPr/>
        </p:nvSpPr>
        <p:spPr>
          <a:xfrm>
            <a:off x="6096000" y="2573867"/>
            <a:ext cx="4958080" cy="170688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05CD084-F56B-2AF8-52DB-89E8C2C3BC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36" y="322072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2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2552 -0.14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92523D-2EB6-0728-2466-00FEDE982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826" b="78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773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030E2-8ED4-3ED9-CF61-90EBA3868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0A63712-114A-161B-4127-8B13D095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7472E-C111-8069-5CDC-F866D83A9748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1BDDD-F19C-22E4-215A-525131C19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21" y="1155997"/>
            <a:ext cx="10182637" cy="555414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C3D23-6632-C5CA-31B8-9E1687B2C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1" y="2913083"/>
            <a:ext cx="11458593" cy="3797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B15054-2E46-BFC7-5A9E-CA31C4213841}"/>
              </a:ext>
            </a:extLst>
          </p:cNvPr>
          <p:cNvSpPr/>
          <p:nvPr/>
        </p:nvSpPr>
        <p:spPr>
          <a:xfrm>
            <a:off x="4303340" y="3637280"/>
            <a:ext cx="4129460" cy="30728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CA9A75-88F1-BC06-D591-A9B648D119FF}"/>
              </a:ext>
            </a:extLst>
          </p:cNvPr>
          <p:cNvSpPr/>
          <p:nvPr/>
        </p:nvSpPr>
        <p:spPr>
          <a:xfrm>
            <a:off x="379840" y="3637280"/>
            <a:ext cx="3923499" cy="30728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9430140-3738-3174-B9EF-9F55D5ABF00E}"/>
              </a:ext>
            </a:extLst>
          </p:cNvPr>
          <p:cNvSpPr/>
          <p:nvPr/>
        </p:nvSpPr>
        <p:spPr>
          <a:xfrm>
            <a:off x="7985760" y="1089660"/>
            <a:ext cx="3992478" cy="1635997"/>
          </a:xfrm>
          <a:prstGeom prst="wedgeRectCallout">
            <a:avLst>
              <a:gd name="adj1" fmla="val -49594"/>
              <a:gd name="adj2" fmla="val 10198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Price Elasticity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Measures how much the demand quantity increases as a result of the price drop.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&gt;1 : Elastic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&lt;1 : Inelastic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=1 : Unitary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7363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C2E47-0711-B310-A601-09322996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9F455C6-AE23-B0C3-63C8-16D8A129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43032-1711-553E-A0E9-0D4D6EF6C10C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F8B75-A974-B7BE-C18B-09ACF72CC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21" y="1155997"/>
            <a:ext cx="10182637" cy="555414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82C72-6930-1F73-83A1-7EE081C68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1" y="2913083"/>
            <a:ext cx="11458593" cy="3797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0F8BD6-4FA1-1AB0-C92C-701571676BB4}"/>
              </a:ext>
            </a:extLst>
          </p:cNvPr>
          <p:cNvSpPr/>
          <p:nvPr/>
        </p:nvSpPr>
        <p:spPr>
          <a:xfrm>
            <a:off x="4303340" y="3637280"/>
            <a:ext cx="4129460" cy="30728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7E56CA-AB1C-89B1-00EB-2E44B764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7" y="1717514"/>
            <a:ext cx="6940435" cy="49828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3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996F4-A2D7-E106-8B0B-64AAC8F3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1D21E3-14EB-53A0-F45A-D9A2EDD2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A6193-452A-A49E-C861-6EEF9CA09D23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45315A-6218-1FEA-A8DE-949CBF8A3A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3030" y="914400"/>
            <a:ext cx="10683516" cy="594359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D92B36-0C0A-304E-E935-07EF8A7795C2}"/>
              </a:ext>
            </a:extLst>
          </p:cNvPr>
          <p:cNvSpPr/>
          <p:nvPr/>
        </p:nvSpPr>
        <p:spPr>
          <a:xfrm>
            <a:off x="5994399" y="4213013"/>
            <a:ext cx="5120641" cy="12395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A831A206-3330-75C7-B3D9-7C077F0ED3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36" y="322072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3112 -0.15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C5CB3-6500-2579-F233-848221035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94AC433-5AE1-F38D-5151-4E6BF6F8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EA1A7-97F1-9C05-48A6-22BBC08DC6C3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FBEE7-60E0-88B1-9F39-494814A906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3030" y="914400"/>
            <a:ext cx="10683516" cy="594359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DEDA-0654-BDD1-E143-B104157EA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065"/>
          <a:stretch>
            <a:fillRect/>
          </a:stretch>
        </p:blipFill>
        <p:spPr>
          <a:xfrm>
            <a:off x="2025228" y="3082717"/>
            <a:ext cx="8098667" cy="24100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1D0EA220-BF34-C8F1-170F-727A19C32A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2636" y="322072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9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3307 -0.124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2116-3ACE-3AA7-51F9-55CBCF33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0B47E86-48AC-0CB1-A8FE-109AB116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448C2-7D38-FA0E-1057-F6ACA48B55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3030" y="914400"/>
            <a:ext cx="10683516" cy="5943599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09494-5909-CFFB-27DB-F9B8E282EE06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288C8-BFED-7FEF-A5F1-290FD7AC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55" y="1546303"/>
            <a:ext cx="11513689" cy="4719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6DEEF4-CABD-DE85-7FA7-4F0D1DEB42D5}"/>
              </a:ext>
            </a:extLst>
          </p:cNvPr>
          <p:cNvSpPr/>
          <p:nvPr/>
        </p:nvSpPr>
        <p:spPr>
          <a:xfrm>
            <a:off x="339155" y="2485813"/>
            <a:ext cx="4524098" cy="37795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EF66A7-2AF8-6E78-3A37-76174D8E772B}"/>
              </a:ext>
            </a:extLst>
          </p:cNvPr>
          <p:cNvSpPr/>
          <p:nvPr/>
        </p:nvSpPr>
        <p:spPr>
          <a:xfrm>
            <a:off x="4863253" y="2485814"/>
            <a:ext cx="6989591" cy="37795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944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A9E1B-56FB-AB5B-A9C6-ED15CF737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2C7F5F4-5C5B-A061-853D-38033C0D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61F3F8-8BD0-BA0E-D9A9-29CBC1B80047}"/>
              </a:ext>
            </a:extLst>
          </p:cNvPr>
          <p:cNvSpPr txBox="1"/>
          <p:nvPr/>
        </p:nvSpPr>
        <p:spPr>
          <a:xfrm>
            <a:off x="85382" y="14785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7DE2E-230E-0C0A-D426-68494EC0A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55" y="1546303"/>
            <a:ext cx="11513689" cy="4719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DC85F36-D793-2312-25ED-4258AE4B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62" y="1238986"/>
            <a:ext cx="8043908" cy="5471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0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7E59D-A8C4-7474-2610-86A5A6E3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25C466-E961-D4CF-3326-DBF5F8B0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3B669-F5E1-E681-B6EF-D1A06C762070}"/>
              </a:ext>
            </a:extLst>
          </p:cNvPr>
          <p:cNvSpPr txBox="1"/>
          <p:nvPr/>
        </p:nvSpPr>
        <p:spPr>
          <a:xfrm>
            <a:off x="85382" y="1348012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New attractions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8A848-B6AD-C6EA-2ECF-A4E63DFF4DDE}"/>
              </a:ext>
            </a:extLst>
          </p:cNvPr>
          <p:cNvSpPr txBox="1"/>
          <p:nvPr/>
        </p:nvSpPr>
        <p:spPr>
          <a:xfrm>
            <a:off x="800674" y="2763102"/>
            <a:ext cx="3495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Suggestion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Worksheet</a:t>
            </a:r>
            <a:endParaRPr lang="en-US" sz="4000" b="1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7B792-627D-8807-A6DE-7FBD830A084F}"/>
              </a:ext>
            </a:extLst>
          </p:cNvPr>
          <p:cNvSpPr txBox="1"/>
          <p:nvPr/>
        </p:nvSpPr>
        <p:spPr>
          <a:xfrm>
            <a:off x="4089181" y="2758980"/>
            <a:ext cx="4214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Planned Sales Demand from Sales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F0059-B10A-675B-5A55-524934D75BE6}"/>
              </a:ext>
            </a:extLst>
          </p:cNvPr>
          <p:cNvSpPr txBox="1"/>
          <p:nvPr/>
        </p:nvSpPr>
        <p:spPr>
          <a:xfrm>
            <a:off x="8134926" y="2731930"/>
            <a:ext cx="3457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</a:t>
            </a:r>
            <a:r>
              <a:rPr lang="en-US" sz="4000" b="1" noProof="0" err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Distri-bution</a:t>
            </a:r>
            <a:r>
              <a:rPr lang="en-US" sz="40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1513093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AC563-4587-7A28-6CA1-0398DF87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D905F29-1CC0-1735-2ABE-26B15AD1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24E01-5344-E088-FC21-F0591233DD5A}"/>
              </a:ext>
            </a:extLst>
          </p:cNvPr>
          <p:cNvSpPr txBox="1"/>
          <p:nvPr/>
        </p:nvSpPr>
        <p:spPr>
          <a:xfrm>
            <a:off x="85382" y="14785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Distribution List</a:t>
            </a: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76C51-E2A3-D1A5-EFC4-C375917A38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227" y="857524"/>
            <a:ext cx="10610742" cy="6000476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3000CC93-F7B8-11E9-74A1-FB71F945E3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0416" y="385318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40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-0.11549 -0.15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B3B0-A23A-3C92-935F-7F635F44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CB31AE4-DA51-6C90-E6D9-A95C73E1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51024-B393-A317-609F-11BA027DBF09}"/>
              </a:ext>
            </a:extLst>
          </p:cNvPr>
          <p:cNvSpPr txBox="1"/>
          <p:nvPr/>
        </p:nvSpPr>
        <p:spPr>
          <a:xfrm>
            <a:off x="85382" y="14785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Distribution List</a:t>
            </a: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5D1735-91CC-8A03-1F26-97749C602D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227" y="857524"/>
            <a:ext cx="10610743" cy="6000476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01C954-24B8-1AAE-CC39-B116EB414824}"/>
              </a:ext>
            </a:extLst>
          </p:cNvPr>
          <p:cNvSpPr/>
          <p:nvPr/>
        </p:nvSpPr>
        <p:spPr>
          <a:xfrm>
            <a:off x="1295400" y="2009987"/>
            <a:ext cx="9418320" cy="141901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00E14BC7-82C5-D9DE-5C7E-46AF96341D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2656" y="2870200"/>
            <a:ext cx="738963" cy="738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9F4C34-A47B-EB34-6783-77188FAA999A}"/>
              </a:ext>
            </a:extLst>
          </p:cNvPr>
          <p:cNvSpPr/>
          <p:nvPr/>
        </p:nvSpPr>
        <p:spPr>
          <a:xfrm>
            <a:off x="1295400" y="3429000"/>
            <a:ext cx="9418320" cy="328114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3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AD3B-C49E-71AE-9B53-333B70D3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385ABC-7529-431F-644F-551952D3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B2E391-2152-29B4-1443-C90F19D1DA6B}"/>
              </a:ext>
            </a:extLst>
          </p:cNvPr>
          <p:cNvSpPr txBox="1"/>
          <p:nvPr/>
        </p:nvSpPr>
        <p:spPr>
          <a:xfrm>
            <a:off x="85382" y="14785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Distribution List</a:t>
            </a: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488A5B-8891-3A69-BE37-4036FF22BC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227" y="857524"/>
            <a:ext cx="10610743" cy="6000476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EA1E6D06-0159-58D5-F813-279A7D87EF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2656" y="287020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D22116-8F64-1F6A-91EB-31F358E1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FF6C50-75CD-A2A9-ED2A-876AA7BCAD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E5B868-D5B7-ED11-E890-D3FC8337D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2" name="cX25 coaster -2">
            <a:hlinkClick r:id="" action="ppaction://media"/>
            <a:extLst>
              <a:ext uri="{FF2B5EF4-FFF2-40B4-BE49-F238E27FC236}">
                <a16:creationId xmlns:a16="http://schemas.microsoft.com/office/drawing/2014/main" id="{8E18DD90-FE01-235B-11CF-62A79FF81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EAF6E4-A83E-0AAA-A8FA-3637170463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AB75C4A-286D-0539-E60E-822B620431D8}"/>
              </a:ext>
            </a:extLst>
          </p:cNvPr>
          <p:cNvSpPr txBox="1">
            <a:spLocks/>
          </p:cNvSpPr>
          <p:nvPr/>
        </p:nvSpPr>
        <p:spPr>
          <a:xfrm>
            <a:off x="0" y="1802946"/>
            <a:ext cx="12192000" cy="3423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Performance </a:t>
            </a:r>
            <a:b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improvements</a:t>
            </a:r>
          </a:p>
          <a:p>
            <a:pPr algn="ctr"/>
            <a:endParaRPr lang="en-US" sz="24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Parallel processing  </a:t>
            </a:r>
            <a:b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with Job Queue</a:t>
            </a:r>
            <a:b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(supporting 50+ parallel sessions)</a:t>
            </a:r>
            <a:br>
              <a:rPr lang="en-US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8F08D-596E-7448-6196-F2AD1E8B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36E44DE-24ED-C7BB-7C55-C2AB038E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91A1CF-E690-1F04-62D4-D9769288909E}"/>
              </a:ext>
            </a:extLst>
          </p:cNvPr>
          <p:cNvSpPr txBox="1"/>
          <p:nvPr/>
        </p:nvSpPr>
        <p:spPr>
          <a:xfrm>
            <a:off x="85382" y="14785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Item Distribution List</a:t>
            </a:r>
            <a:endParaRPr lang="en-US" sz="4800" b="1" noProof="0">
              <a:solidFill>
                <a:srgbClr val="EFBC6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7067C-88A0-4230-2B09-181F067D8B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227" y="857524"/>
            <a:ext cx="10610742" cy="6000476"/>
          </a:xfrm>
          <a:custGeom>
            <a:avLst/>
            <a:gdLst>
              <a:gd name="csX0" fmla="*/ -309 w 5936179"/>
              <a:gd name="csY0" fmla="*/ -165 h 3237906"/>
              <a:gd name="csX1" fmla="*/ 5935870 w 5936179"/>
              <a:gd name="csY1" fmla="*/ -165 h 3237906"/>
              <a:gd name="csX2" fmla="*/ 5935870 w 5936179"/>
              <a:gd name="csY2" fmla="*/ 3237742 h 3237906"/>
              <a:gd name="csX3" fmla="*/ -309 w 5936179"/>
              <a:gd name="csY3" fmla="*/ 3237742 h 32379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36179" h="3237906">
                <a:moveTo>
                  <a:pt x="-309" y="-165"/>
                </a:moveTo>
                <a:lnTo>
                  <a:pt x="5935870" y="-165"/>
                </a:lnTo>
                <a:lnTo>
                  <a:pt x="5935870" y="3237742"/>
                </a:lnTo>
                <a:lnTo>
                  <a:pt x="-309" y="3237742"/>
                </a:lnTo>
                <a:close/>
              </a:path>
            </a:pathLst>
          </a:cu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88066B9C-F3BA-3C8D-DD3F-3ADD621809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3396" y="3929380"/>
            <a:ext cx="738963" cy="7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0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2541-0970-E617-67A2-9EBE5814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19CC536-C3C6-8E62-4E7D-37112F03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9FFBA1-774B-5015-AEF4-F88304C3EB85}"/>
              </a:ext>
            </a:extLst>
          </p:cNvPr>
          <p:cNvSpPr txBox="1"/>
          <p:nvPr/>
        </p:nvSpPr>
        <p:spPr>
          <a:xfrm>
            <a:off x="85382" y="1348012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Even more attractions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779B1-52DC-9E15-E562-E322A5EE495A}"/>
              </a:ext>
            </a:extLst>
          </p:cNvPr>
          <p:cNvSpPr txBox="1"/>
          <p:nvPr/>
        </p:nvSpPr>
        <p:spPr>
          <a:xfrm>
            <a:off x="-78190" y="2734943"/>
            <a:ext cx="33225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Retail Budgets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with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Hierarchy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nodes</a:t>
            </a:r>
            <a:endParaRPr lang="en-US" sz="3200" b="1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91E2F-6475-4E25-062B-E7BEF9FCDFD4}"/>
              </a:ext>
            </a:extLst>
          </p:cNvPr>
          <p:cNvSpPr txBox="1"/>
          <p:nvPr/>
        </p:nvSpPr>
        <p:spPr>
          <a:xfrm>
            <a:off x="2980586" y="2731929"/>
            <a:ext cx="31154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Sales Order creation in Transfer Journals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3200" b="1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154B0-FBD7-6D63-F879-3418308C1F29}"/>
              </a:ext>
            </a:extLst>
          </p:cNvPr>
          <p:cNvSpPr txBox="1"/>
          <p:nvPr/>
        </p:nvSpPr>
        <p:spPr>
          <a:xfrm>
            <a:off x="8649614" y="2731929"/>
            <a:ext cx="345700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Fashion Features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- </a:t>
            </a: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Dim. Pattern for </a:t>
            </a:r>
            <a:r>
              <a:rPr lang="en-US" sz="2800" noProof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Xdock</a:t>
            </a: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and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Buyers Push</a:t>
            </a:r>
          </a:p>
          <a:p>
            <a:pPr algn="ctr"/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- VFW handling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- Many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F3DE6-0F0D-99AA-2E91-8E5830D45178}"/>
              </a:ext>
            </a:extLst>
          </p:cNvPr>
          <p:cNvSpPr txBox="1"/>
          <p:nvPr/>
        </p:nvSpPr>
        <p:spPr>
          <a:xfrm>
            <a:off x="5638143" y="2731929"/>
            <a:ext cx="3115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Document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Date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handling </a:t>
            </a:r>
          </a:p>
        </p:txBody>
      </p:sp>
    </p:spTree>
    <p:extLst>
      <p:ext uri="{BB962C8B-B14F-4D97-AF65-F5344CB8AC3E}">
        <p14:creationId xmlns:p14="http://schemas.microsoft.com/office/powerpoint/2010/main" val="140504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9C5A-B65F-5F2B-46CA-610D4E382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DF8F869-1646-EC6C-3873-E287BCC2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9C239-A583-B4A1-FB54-69DFD67008B7}"/>
              </a:ext>
            </a:extLst>
          </p:cNvPr>
          <p:cNvSpPr txBox="1"/>
          <p:nvPr/>
        </p:nvSpPr>
        <p:spPr>
          <a:xfrm>
            <a:off x="28232" y="1213234"/>
            <a:ext cx="12192000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Long awaited …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… finally arrived!</a:t>
            </a:r>
            <a:b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36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r>
              <a:rPr lang="en-US" sz="54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Multi Location Sourcing and </a:t>
            </a:r>
          </a:p>
          <a:p>
            <a:pPr algn="ctr"/>
            <a:r>
              <a:rPr lang="en-US" sz="54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Order Fulfillment rules </a:t>
            </a:r>
            <a:endParaRPr lang="en-US" sz="5400" b="1" noProof="0">
              <a:solidFill>
                <a:srgbClr val="EFBC6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AA892-75FD-D761-720A-E32C5104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13253-3161-CD9D-E6FC-E6395922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D4B148-476F-BFD4-A7F8-9E002D57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+mn-ea"/>
                <a:cs typeface="+mn-cs"/>
              </a:rPr>
              <a:t>Turn on Multi-location Sourcing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96DA4E-F1B6-7440-A770-37DBAA63B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5" y="2333696"/>
            <a:ext cx="5112858" cy="4312118"/>
          </a:xfrm>
        </p:spPr>
        <p:txBody>
          <a:bodyPr/>
          <a:lstStyle/>
          <a:p>
            <a:pPr marL="0" indent="0">
              <a:buNone/>
            </a:pPr>
            <a:br>
              <a:rPr lang="en-US" noProof="0">
                <a:solidFill>
                  <a:schemeClr val="bg1"/>
                </a:solidFill>
              </a:rPr>
            </a:br>
            <a:endParaRPr lang="en-US" noProof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5162F9-F8F0-8006-4045-C9C3614A0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291" y="2333696"/>
            <a:ext cx="5218641" cy="3738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0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FD8EC-443F-3B8D-2857-2C6859407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1F45B-4451-03E2-8D34-4A7136DE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619426-6BD3-1054-7723-AFEFCBB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+mn-ea"/>
                <a:cs typeface="+mn-cs"/>
              </a:rPr>
              <a:t>Turn on Multi-location Sourcing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F0F587-FE2F-9C58-2FBE-DDD12672B6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5" y="2333696"/>
            <a:ext cx="5112858" cy="431211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Aptos Light"/>
              </a:rPr>
              <a:t>Fulfillment</a:t>
            </a:r>
            <a:r>
              <a:rPr lang="en-US" sz="3600" noProof="0">
                <a:solidFill>
                  <a:schemeClr val="bg1"/>
                </a:solidFill>
                <a:latin typeface="Aptos Light"/>
              </a:rPr>
              <a:t> rules</a:t>
            </a:r>
          </a:p>
          <a:p>
            <a:r>
              <a:rPr lang="en-US" b="1" noProof="0">
                <a:solidFill>
                  <a:schemeClr val="bg1"/>
                </a:solidFill>
              </a:rPr>
              <a:t>Stay within the destination market</a:t>
            </a:r>
          </a:p>
          <a:p>
            <a:r>
              <a:rPr lang="en-US" b="1" noProof="0">
                <a:solidFill>
                  <a:schemeClr val="bg1"/>
                </a:solidFill>
              </a:rPr>
              <a:t>Minimize split fulfillment</a:t>
            </a:r>
          </a:p>
          <a:p>
            <a:r>
              <a:rPr lang="en-US" b="1" noProof="0">
                <a:solidFill>
                  <a:schemeClr val="bg1"/>
                </a:solidFill>
              </a:rPr>
              <a:t>Ship from the closest location</a:t>
            </a:r>
          </a:p>
          <a:p>
            <a:r>
              <a:rPr lang="en-US" b="1" noProof="0">
                <a:solidFill>
                  <a:schemeClr val="bg1"/>
                </a:solidFill>
                <a:latin typeface="Aptos Light"/>
              </a:rPr>
              <a:t>Use location priority</a:t>
            </a:r>
            <a:br>
              <a:rPr lang="en-US" noProof="0"/>
            </a:br>
            <a:endParaRPr lang="en-US" noProof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75A68-2DE9-22C5-6EBD-A8ECB3C95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91" y="2333696"/>
            <a:ext cx="5218641" cy="37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3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8C0F8-B010-22CF-4DD1-821AA1ED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7D406-ED3D-F98B-9B14-33DF0865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E1B88CD-1074-5822-E3C5-7629510F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Fulfillment</a:t>
            </a:r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</a:t>
            </a:r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rules</a:t>
            </a:r>
            <a:endParaRPr lang="en-US" sz="48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D31E11-CBA1-1219-1317-3B4AE8A5C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410" y="2333696"/>
            <a:ext cx="5372253" cy="4312118"/>
          </a:xfrm>
        </p:spPr>
        <p:txBody>
          <a:bodyPr/>
          <a:lstStyle/>
          <a:p>
            <a:pPr marL="0" indent="0">
              <a:buNone/>
            </a:pPr>
            <a:r>
              <a:rPr lang="en-US" sz="3600" b="1" noProof="0">
                <a:solidFill>
                  <a:schemeClr val="bg1"/>
                </a:solidFill>
              </a:rPr>
              <a:t>Stay within the destination market</a:t>
            </a:r>
            <a:br>
              <a:rPr lang="en-US" sz="3600" noProof="0">
                <a:solidFill>
                  <a:schemeClr val="bg1"/>
                </a:solidFill>
              </a:rPr>
            </a:br>
            <a:endParaRPr lang="en-US" sz="3600" noProof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486FEC-3A63-BB18-4E76-86B83F18521B}"/>
              </a:ext>
            </a:extLst>
          </p:cNvPr>
          <p:cNvSpPr txBox="1">
            <a:spLocks/>
          </p:cNvSpPr>
          <p:nvPr/>
        </p:nvSpPr>
        <p:spPr>
          <a:xfrm>
            <a:off x="6096000" y="2333696"/>
            <a:ext cx="5112858" cy="4312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solidFill>
                  <a:schemeClr val="bg1"/>
                </a:solidFill>
              </a:rPr>
              <a:t>Ensures sourcing locations are only selected from the customer’s market based on defined market and country mappings.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01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7186-6302-57AC-B14D-01FFECCD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3B09B-C630-93E5-67D0-0BCEAF2A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8D509B0-B8B5-941D-49E9-0419ECC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Fulfillment</a:t>
            </a:r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</a:t>
            </a:r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rules</a:t>
            </a:r>
            <a:endParaRPr lang="en-US" sz="48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BC4F87-13A2-CF9D-D01F-4A28066272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410" y="2333696"/>
            <a:ext cx="5372253" cy="4312118"/>
          </a:xfrm>
        </p:spPr>
        <p:txBody>
          <a:bodyPr/>
          <a:lstStyle/>
          <a:p>
            <a:pPr marL="0" indent="0">
              <a:buNone/>
            </a:pPr>
            <a:r>
              <a:rPr lang="en-US" sz="3600" b="1" noProof="0">
                <a:solidFill>
                  <a:schemeClr val="bg1"/>
                </a:solidFill>
              </a:rPr>
              <a:t>Minimize split fulfillment</a:t>
            </a:r>
            <a:br>
              <a:rPr lang="en-US" sz="3600" noProof="0">
                <a:solidFill>
                  <a:schemeClr val="bg1"/>
                </a:solidFill>
              </a:rPr>
            </a:br>
            <a:endParaRPr lang="en-US" sz="3600" noProof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BFE0E72-32B6-BFE3-38F5-A04F5B8E255A}"/>
              </a:ext>
            </a:extLst>
          </p:cNvPr>
          <p:cNvSpPr txBox="1">
            <a:spLocks/>
          </p:cNvSpPr>
          <p:nvPr/>
        </p:nvSpPr>
        <p:spPr>
          <a:xfrm>
            <a:off x="6096000" y="2333696"/>
            <a:ext cx="5112858" cy="4312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solidFill>
                  <a:schemeClr val="bg1"/>
                </a:solidFill>
              </a:rPr>
              <a:t>Selects the combination with the fewest number of shipments to simplify logistics and reduce costs.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94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6B433-7026-0A86-1EF1-55382525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981592B-112C-4665-DD46-52591165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538">
            <a:extLst>
              <a:ext uri="{FF2B5EF4-FFF2-40B4-BE49-F238E27FC236}">
                <a16:creationId xmlns:a16="http://schemas.microsoft.com/office/drawing/2014/main" id="{907EA98B-1C04-8427-3F20-443823583CB5}"/>
              </a:ext>
            </a:extLst>
          </p:cNvPr>
          <p:cNvSpPr/>
          <p:nvPr/>
        </p:nvSpPr>
        <p:spPr>
          <a:xfrm>
            <a:off x="3150280" y="492403"/>
            <a:ext cx="4451634" cy="6014275"/>
          </a:xfrm>
          <a:custGeom>
            <a:avLst/>
            <a:gdLst>
              <a:gd name="csX0" fmla="*/ 328963 w 1903683"/>
              <a:gd name="csY0" fmla="*/ 446508 h 2571926"/>
              <a:gd name="csX1" fmla="*/ 315604 w 1903683"/>
              <a:gd name="csY1" fmla="*/ 457843 h 2571926"/>
              <a:gd name="csX2" fmla="*/ 301435 w 1903683"/>
              <a:gd name="csY2" fmla="*/ 469987 h 2571926"/>
              <a:gd name="csX3" fmla="*/ 301435 w 1903683"/>
              <a:gd name="csY3" fmla="*/ 479703 h 2571926"/>
              <a:gd name="csX4" fmla="*/ 306293 w 1903683"/>
              <a:gd name="csY4" fmla="*/ 489014 h 2571926"/>
              <a:gd name="csX5" fmla="*/ 295363 w 1903683"/>
              <a:gd name="csY5" fmla="*/ 493062 h 2571926"/>
              <a:gd name="csX6" fmla="*/ 285243 w 1903683"/>
              <a:gd name="csY6" fmla="*/ 500348 h 2571926"/>
              <a:gd name="csX7" fmla="*/ 279171 w 1903683"/>
              <a:gd name="csY7" fmla="*/ 533543 h 2571926"/>
              <a:gd name="csX8" fmla="*/ 282005 w 1903683"/>
              <a:gd name="csY8" fmla="*/ 548116 h 2571926"/>
              <a:gd name="csX9" fmla="*/ 307912 w 1903683"/>
              <a:gd name="csY9" fmla="*/ 550545 h 2571926"/>
              <a:gd name="csX10" fmla="*/ 315604 w 1903683"/>
              <a:gd name="csY10" fmla="*/ 552569 h 2571926"/>
              <a:gd name="csX11" fmla="*/ 318033 w 1903683"/>
              <a:gd name="csY11" fmla="*/ 552569 h 2571926"/>
              <a:gd name="csX12" fmla="*/ 322486 w 1903683"/>
              <a:gd name="csY12" fmla="*/ 554593 h 2571926"/>
              <a:gd name="csX13" fmla="*/ 334225 w 1903683"/>
              <a:gd name="csY13" fmla="*/ 559046 h 2571926"/>
              <a:gd name="csX14" fmla="*/ 338273 w 1903683"/>
              <a:gd name="csY14" fmla="*/ 560665 h 2571926"/>
              <a:gd name="csX15" fmla="*/ 339083 w 1903683"/>
              <a:gd name="csY15" fmla="*/ 562689 h 2571926"/>
              <a:gd name="csX16" fmla="*/ 333011 w 1903683"/>
              <a:gd name="csY16" fmla="*/ 565523 h 2571926"/>
              <a:gd name="csX17" fmla="*/ 325319 w 1903683"/>
              <a:gd name="csY17" fmla="*/ 568762 h 2571926"/>
              <a:gd name="csX18" fmla="*/ 322486 w 1903683"/>
              <a:gd name="csY18" fmla="*/ 572000 h 2571926"/>
              <a:gd name="csX19" fmla="*/ 317223 w 1903683"/>
              <a:gd name="csY19" fmla="*/ 578072 h 2571926"/>
              <a:gd name="csX20" fmla="*/ 320057 w 1903683"/>
              <a:gd name="csY20" fmla="*/ 595884 h 2571926"/>
              <a:gd name="csX21" fmla="*/ 320057 w 1903683"/>
              <a:gd name="csY21" fmla="*/ 603575 h 2571926"/>
              <a:gd name="csX22" fmla="*/ 313175 w 1903683"/>
              <a:gd name="csY22" fmla="*/ 618958 h 2571926"/>
              <a:gd name="csX23" fmla="*/ 310746 w 1903683"/>
              <a:gd name="csY23" fmla="*/ 668750 h 2571926"/>
              <a:gd name="csX24" fmla="*/ 293339 w 1903683"/>
              <a:gd name="csY24" fmla="*/ 707612 h 2571926"/>
              <a:gd name="csX25" fmla="*/ 280385 w 1903683"/>
              <a:gd name="csY25" fmla="*/ 723805 h 2571926"/>
              <a:gd name="csX26" fmla="*/ 278766 w 1903683"/>
              <a:gd name="csY26" fmla="*/ 778050 h 2571926"/>
              <a:gd name="csX27" fmla="*/ 277147 w 1903683"/>
              <a:gd name="csY27" fmla="*/ 783312 h 2571926"/>
              <a:gd name="csX28" fmla="*/ 271884 w 1903683"/>
              <a:gd name="csY28" fmla="*/ 787765 h 2571926"/>
              <a:gd name="csX29" fmla="*/ 270265 w 1903683"/>
              <a:gd name="csY29" fmla="*/ 786956 h 2571926"/>
              <a:gd name="csX30" fmla="*/ 270265 w 1903683"/>
              <a:gd name="csY30" fmla="*/ 786956 h 2571926"/>
              <a:gd name="csX31" fmla="*/ 264598 w 1903683"/>
              <a:gd name="csY31" fmla="*/ 780074 h 2571926"/>
              <a:gd name="csX32" fmla="*/ 256906 w 1903683"/>
              <a:gd name="csY32" fmla="*/ 785336 h 2571926"/>
              <a:gd name="csX33" fmla="*/ 244762 w 1903683"/>
              <a:gd name="csY33" fmla="*/ 777645 h 2571926"/>
              <a:gd name="csX34" fmla="*/ 235451 w 1903683"/>
              <a:gd name="csY34" fmla="*/ 782503 h 2571926"/>
              <a:gd name="csX35" fmla="*/ 222902 w 1903683"/>
              <a:gd name="csY35" fmla="*/ 776835 h 2571926"/>
              <a:gd name="csX36" fmla="*/ 210757 w 1903683"/>
              <a:gd name="csY36" fmla="*/ 782503 h 2571926"/>
              <a:gd name="csX37" fmla="*/ 217639 w 1903683"/>
              <a:gd name="csY37" fmla="*/ 799909 h 2571926"/>
              <a:gd name="csX38" fmla="*/ 214401 w 1903683"/>
              <a:gd name="csY38" fmla="*/ 808006 h 2571926"/>
              <a:gd name="csX39" fmla="*/ 206709 w 1903683"/>
              <a:gd name="csY39" fmla="*/ 808006 h 2571926"/>
              <a:gd name="csX40" fmla="*/ 202661 w 1903683"/>
              <a:gd name="csY40" fmla="*/ 813268 h 2571926"/>
              <a:gd name="csX41" fmla="*/ 205090 w 1903683"/>
              <a:gd name="csY41" fmla="*/ 833914 h 2571926"/>
              <a:gd name="csX42" fmla="*/ 228974 w 1903683"/>
              <a:gd name="csY42" fmla="*/ 844844 h 2571926"/>
              <a:gd name="csX43" fmla="*/ 244357 w 1903683"/>
              <a:gd name="csY43" fmla="*/ 848082 h 2571926"/>
              <a:gd name="csX44" fmla="*/ 257311 w 1903683"/>
              <a:gd name="csY44" fmla="*/ 847273 h 2571926"/>
              <a:gd name="csX45" fmla="*/ 259740 w 1903683"/>
              <a:gd name="csY45" fmla="*/ 845653 h 2571926"/>
              <a:gd name="csX46" fmla="*/ 263788 w 1903683"/>
              <a:gd name="csY46" fmla="*/ 844439 h 2571926"/>
              <a:gd name="csX47" fmla="*/ 273908 w 1903683"/>
              <a:gd name="csY47" fmla="*/ 867918 h 2571926"/>
              <a:gd name="csX48" fmla="*/ 273908 w 1903683"/>
              <a:gd name="csY48" fmla="*/ 872776 h 2571926"/>
              <a:gd name="csX49" fmla="*/ 264598 w 1903683"/>
              <a:gd name="csY49" fmla="*/ 897874 h 2571926"/>
              <a:gd name="csX50" fmla="*/ 269860 w 1903683"/>
              <a:gd name="csY50" fmla="*/ 911233 h 2571926"/>
              <a:gd name="csX51" fmla="*/ 262978 w 1903683"/>
              <a:gd name="csY51" fmla="*/ 920544 h 2571926"/>
              <a:gd name="csX52" fmla="*/ 253668 w 1903683"/>
              <a:gd name="csY52" fmla="*/ 923377 h 2571926"/>
              <a:gd name="csX53" fmla="*/ 248405 w 1903683"/>
              <a:gd name="csY53" fmla="*/ 934712 h 2571926"/>
              <a:gd name="csX54" fmla="*/ 235856 w 1903683"/>
              <a:gd name="csY54" fmla="*/ 932283 h 2571926"/>
              <a:gd name="csX55" fmla="*/ 230188 w 1903683"/>
              <a:gd name="csY55" fmla="*/ 948071 h 2571926"/>
              <a:gd name="csX56" fmla="*/ 213996 w 1903683"/>
              <a:gd name="csY56" fmla="*/ 951714 h 2571926"/>
              <a:gd name="csX57" fmla="*/ 207519 w 1903683"/>
              <a:gd name="csY57" fmla="*/ 951714 h 2571926"/>
              <a:gd name="csX58" fmla="*/ 204685 w 1903683"/>
              <a:gd name="csY58" fmla="*/ 956977 h 2571926"/>
              <a:gd name="csX59" fmla="*/ 199828 w 1903683"/>
              <a:gd name="csY59" fmla="*/ 966692 h 2571926"/>
              <a:gd name="csX60" fmla="*/ 194160 w 1903683"/>
              <a:gd name="csY60" fmla="*/ 968312 h 2571926"/>
              <a:gd name="csX61" fmla="*/ 188898 w 1903683"/>
              <a:gd name="csY61" fmla="*/ 974789 h 2571926"/>
              <a:gd name="csX62" fmla="*/ 209543 w 1903683"/>
              <a:gd name="csY62" fmla="*/ 985718 h 2571926"/>
              <a:gd name="csX63" fmla="*/ 219259 w 1903683"/>
              <a:gd name="csY63" fmla="*/ 997863 h 2571926"/>
              <a:gd name="csX64" fmla="*/ 199018 w 1903683"/>
              <a:gd name="csY64" fmla="*/ 1027009 h 2571926"/>
              <a:gd name="csX65" fmla="*/ 190517 w 1903683"/>
              <a:gd name="csY65" fmla="*/ 1025795 h 2571926"/>
              <a:gd name="csX66" fmla="*/ 188088 w 1903683"/>
              <a:gd name="csY66" fmla="*/ 1021342 h 2571926"/>
              <a:gd name="csX67" fmla="*/ 181206 w 1903683"/>
              <a:gd name="csY67" fmla="*/ 1020532 h 2571926"/>
              <a:gd name="csX68" fmla="*/ 153274 w 1903683"/>
              <a:gd name="csY68" fmla="*/ 1034296 h 2571926"/>
              <a:gd name="csX69" fmla="*/ 147202 w 1903683"/>
              <a:gd name="csY69" fmla="*/ 1036320 h 2571926"/>
              <a:gd name="csX70" fmla="*/ 133033 w 1903683"/>
              <a:gd name="csY70" fmla="*/ 1031867 h 2571926"/>
              <a:gd name="csX71" fmla="*/ 126961 w 1903683"/>
              <a:gd name="csY71" fmla="*/ 1037130 h 2571926"/>
              <a:gd name="csX72" fmla="*/ 125342 w 1903683"/>
              <a:gd name="csY72" fmla="*/ 1043607 h 2571926"/>
              <a:gd name="csX73" fmla="*/ 106721 w 1903683"/>
              <a:gd name="csY73" fmla="*/ 1029843 h 2571926"/>
              <a:gd name="csX74" fmla="*/ 98220 w 1903683"/>
              <a:gd name="csY74" fmla="*/ 1028224 h 2571926"/>
              <a:gd name="csX75" fmla="*/ 93362 w 1903683"/>
              <a:gd name="csY75" fmla="*/ 1027819 h 2571926"/>
              <a:gd name="csX76" fmla="*/ 84456 w 1903683"/>
              <a:gd name="csY76" fmla="*/ 1024176 h 2571926"/>
              <a:gd name="csX77" fmla="*/ 82837 w 1903683"/>
              <a:gd name="csY77" fmla="*/ 1020532 h 2571926"/>
              <a:gd name="csX78" fmla="*/ 82027 w 1903683"/>
              <a:gd name="csY78" fmla="*/ 1018913 h 2571926"/>
              <a:gd name="csX79" fmla="*/ 72716 w 1903683"/>
              <a:gd name="csY79" fmla="*/ 1016484 h 2571926"/>
              <a:gd name="csX80" fmla="*/ 77574 w 1903683"/>
              <a:gd name="csY80" fmla="*/ 1028224 h 2571926"/>
              <a:gd name="csX81" fmla="*/ 75550 w 1903683"/>
              <a:gd name="csY81" fmla="*/ 1036320 h 2571926"/>
              <a:gd name="csX82" fmla="*/ 72312 w 1903683"/>
              <a:gd name="csY82" fmla="*/ 1035510 h 2571926"/>
              <a:gd name="csX83" fmla="*/ 69478 w 1903683"/>
              <a:gd name="csY83" fmla="*/ 1033891 h 2571926"/>
              <a:gd name="csX84" fmla="*/ 60167 w 1903683"/>
              <a:gd name="csY84" fmla="*/ 1028224 h 2571926"/>
              <a:gd name="csX85" fmla="*/ 50856 w 1903683"/>
              <a:gd name="csY85" fmla="*/ 1035510 h 2571926"/>
              <a:gd name="csX86" fmla="*/ 38307 w 1903683"/>
              <a:gd name="csY86" fmla="*/ 1035510 h 2571926"/>
              <a:gd name="csX87" fmla="*/ 37903 w 1903683"/>
              <a:gd name="csY87" fmla="*/ 1041178 h 2571926"/>
              <a:gd name="csX88" fmla="*/ 40331 w 1903683"/>
              <a:gd name="csY88" fmla="*/ 1048464 h 2571926"/>
              <a:gd name="csX89" fmla="*/ 33045 w 1903683"/>
              <a:gd name="csY89" fmla="*/ 1062228 h 2571926"/>
              <a:gd name="csX90" fmla="*/ 35069 w 1903683"/>
              <a:gd name="csY90" fmla="*/ 1069919 h 2571926"/>
              <a:gd name="csX91" fmla="*/ 35878 w 1903683"/>
              <a:gd name="csY91" fmla="*/ 1070729 h 2571926"/>
              <a:gd name="csX92" fmla="*/ 48832 w 1903683"/>
              <a:gd name="csY92" fmla="*/ 1074372 h 2571926"/>
              <a:gd name="csX93" fmla="*/ 46808 w 1903683"/>
              <a:gd name="csY93" fmla="*/ 1087327 h 2571926"/>
              <a:gd name="csX94" fmla="*/ 63406 w 1903683"/>
              <a:gd name="csY94" fmla="*/ 1098256 h 2571926"/>
              <a:gd name="csX95" fmla="*/ 63406 w 1903683"/>
              <a:gd name="csY95" fmla="*/ 1099066 h 2571926"/>
              <a:gd name="csX96" fmla="*/ 66239 w 1903683"/>
              <a:gd name="csY96" fmla="*/ 1118902 h 2571926"/>
              <a:gd name="csX97" fmla="*/ 82837 w 1903683"/>
              <a:gd name="csY97" fmla="*/ 1141976 h 2571926"/>
              <a:gd name="csX98" fmla="*/ 82837 w 1903683"/>
              <a:gd name="csY98" fmla="*/ 1145215 h 2571926"/>
              <a:gd name="csX99" fmla="*/ 80003 w 1903683"/>
              <a:gd name="csY99" fmla="*/ 1182053 h 2571926"/>
              <a:gd name="csX100" fmla="*/ 71097 w 1903683"/>
              <a:gd name="csY100" fmla="*/ 1200674 h 2571926"/>
              <a:gd name="csX101" fmla="*/ 52071 w 1903683"/>
              <a:gd name="csY101" fmla="*/ 1223343 h 2571926"/>
              <a:gd name="csX102" fmla="*/ 46403 w 1903683"/>
              <a:gd name="csY102" fmla="*/ 1248847 h 2571926"/>
              <a:gd name="csX103" fmla="*/ 50047 w 1903683"/>
              <a:gd name="csY103" fmla="*/ 1252490 h 2571926"/>
              <a:gd name="csX104" fmla="*/ 54904 w 1903683"/>
              <a:gd name="csY104" fmla="*/ 1250871 h 2571926"/>
              <a:gd name="csX105" fmla="*/ 63001 w 1903683"/>
              <a:gd name="csY105" fmla="*/ 1249252 h 2571926"/>
              <a:gd name="csX106" fmla="*/ 43975 w 1903683"/>
              <a:gd name="csY106" fmla="*/ 1269492 h 2571926"/>
              <a:gd name="csX107" fmla="*/ 20091 w 1903683"/>
              <a:gd name="csY107" fmla="*/ 1291352 h 2571926"/>
              <a:gd name="csX108" fmla="*/ 12804 w 1903683"/>
              <a:gd name="csY108" fmla="*/ 1295400 h 2571926"/>
              <a:gd name="csX109" fmla="*/ 9566 w 1903683"/>
              <a:gd name="csY109" fmla="*/ 1291352 h 2571926"/>
              <a:gd name="csX110" fmla="*/ 2279 w 1903683"/>
              <a:gd name="csY110" fmla="*/ 1289733 h 2571926"/>
              <a:gd name="csX111" fmla="*/ 3493 w 1903683"/>
              <a:gd name="csY111" fmla="*/ 1313212 h 2571926"/>
              <a:gd name="csX112" fmla="*/ 15233 w 1903683"/>
              <a:gd name="csY112" fmla="*/ 1316046 h 2571926"/>
              <a:gd name="csX113" fmla="*/ 33450 w 1903683"/>
              <a:gd name="csY113" fmla="*/ 1318474 h 2571926"/>
              <a:gd name="csX114" fmla="*/ 29806 w 1903683"/>
              <a:gd name="csY114" fmla="*/ 1322118 h 2571926"/>
              <a:gd name="csX115" fmla="*/ 28187 w 1903683"/>
              <a:gd name="csY115" fmla="*/ 1330214 h 2571926"/>
              <a:gd name="csX116" fmla="*/ 37903 w 1903683"/>
              <a:gd name="csY116" fmla="*/ 1342763 h 2571926"/>
              <a:gd name="csX117" fmla="*/ 26973 w 1903683"/>
              <a:gd name="csY117" fmla="*/ 1363004 h 2571926"/>
              <a:gd name="csX118" fmla="*/ 24949 w 1903683"/>
              <a:gd name="csY118" fmla="*/ 1389721 h 2571926"/>
              <a:gd name="csX119" fmla="*/ 29402 w 1903683"/>
              <a:gd name="csY119" fmla="*/ 1397413 h 2571926"/>
              <a:gd name="csX120" fmla="*/ 42760 w 1903683"/>
              <a:gd name="csY120" fmla="*/ 1402271 h 2571926"/>
              <a:gd name="csX121" fmla="*/ 50452 w 1903683"/>
              <a:gd name="csY121" fmla="*/ 1413201 h 2571926"/>
              <a:gd name="csX122" fmla="*/ 54095 w 1903683"/>
              <a:gd name="csY122" fmla="*/ 1428988 h 2571926"/>
              <a:gd name="csX123" fmla="*/ 64215 w 1903683"/>
              <a:gd name="csY123" fmla="*/ 1435465 h 2571926"/>
              <a:gd name="csX124" fmla="*/ 77169 w 1903683"/>
              <a:gd name="csY124" fmla="*/ 1437894 h 2571926"/>
              <a:gd name="csX125" fmla="*/ 60572 w 1903683"/>
              <a:gd name="csY125" fmla="*/ 1456111 h 2571926"/>
              <a:gd name="csX126" fmla="*/ 61787 w 1903683"/>
              <a:gd name="csY126" fmla="*/ 1469065 h 2571926"/>
              <a:gd name="csX127" fmla="*/ 83241 w 1903683"/>
              <a:gd name="csY127" fmla="*/ 1480804 h 2571926"/>
              <a:gd name="csX128" fmla="*/ 92552 w 1903683"/>
              <a:gd name="csY128" fmla="*/ 1496187 h 2571926"/>
              <a:gd name="csX129" fmla="*/ 86480 w 1903683"/>
              <a:gd name="csY129" fmla="*/ 1511570 h 2571926"/>
              <a:gd name="csX130" fmla="*/ 99029 w 1903683"/>
              <a:gd name="csY130" fmla="*/ 1524524 h 2571926"/>
              <a:gd name="csX131" fmla="*/ 97410 w 1903683"/>
              <a:gd name="csY131" fmla="*/ 1539907 h 2571926"/>
              <a:gd name="csX132" fmla="*/ 83241 w 1903683"/>
              <a:gd name="csY132" fmla="*/ 1541931 h 2571926"/>
              <a:gd name="csX133" fmla="*/ 71907 w 1903683"/>
              <a:gd name="csY133" fmla="*/ 1543145 h 2571926"/>
              <a:gd name="csX134" fmla="*/ 69883 w 1903683"/>
              <a:gd name="csY134" fmla="*/ 1550027 h 2571926"/>
              <a:gd name="csX135" fmla="*/ 63811 w 1903683"/>
              <a:gd name="csY135" fmla="*/ 1559338 h 2571926"/>
              <a:gd name="csX136" fmla="*/ 46403 w 1903683"/>
              <a:gd name="csY136" fmla="*/ 1563791 h 2571926"/>
              <a:gd name="csX137" fmla="*/ 46403 w 1903683"/>
              <a:gd name="csY137" fmla="*/ 1582817 h 2571926"/>
              <a:gd name="csX138" fmla="*/ 37093 w 1903683"/>
              <a:gd name="csY138" fmla="*/ 1601438 h 2571926"/>
              <a:gd name="csX139" fmla="*/ 37093 w 1903683"/>
              <a:gd name="csY139" fmla="*/ 1643944 h 2571926"/>
              <a:gd name="csX140" fmla="*/ 44379 w 1903683"/>
              <a:gd name="csY140" fmla="*/ 1656898 h 2571926"/>
              <a:gd name="csX141" fmla="*/ 49237 w 1903683"/>
              <a:gd name="csY141" fmla="*/ 1660946 h 2571926"/>
              <a:gd name="csX142" fmla="*/ 50856 w 1903683"/>
              <a:gd name="csY142" fmla="*/ 1661755 h 2571926"/>
              <a:gd name="csX143" fmla="*/ 54500 w 1903683"/>
              <a:gd name="csY143" fmla="*/ 1675924 h 2571926"/>
              <a:gd name="csX144" fmla="*/ 70288 w 1903683"/>
              <a:gd name="csY144" fmla="*/ 1694950 h 2571926"/>
              <a:gd name="csX145" fmla="*/ 108340 w 1903683"/>
              <a:gd name="csY145" fmla="*/ 1711547 h 2571926"/>
              <a:gd name="csX146" fmla="*/ 110364 w 1903683"/>
              <a:gd name="csY146" fmla="*/ 1722882 h 2571926"/>
              <a:gd name="csX147" fmla="*/ 105101 w 1903683"/>
              <a:gd name="csY147" fmla="*/ 1732193 h 2571926"/>
              <a:gd name="csX148" fmla="*/ 107530 w 1903683"/>
              <a:gd name="csY148" fmla="*/ 1743123 h 2571926"/>
              <a:gd name="csX149" fmla="*/ 91338 w 1903683"/>
              <a:gd name="csY149" fmla="*/ 1747576 h 2571926"/>
              <a:gd name="csX150" fmla="*/ 85265 w 1903683"/>
              <a:gd name="csY150" fmla="*/ 1758101 h 2571926"/>
              <a:gd name="csX151" fmla="*/ 85265 w 1903683"/>
              <a:gd name="csY151" fmla="*/ 1761744 h 2571926"/>
              <a:gd name="csX152" fmla="*/ 80003 w 1903683"/>
              <a:gd name="csY152" fmla="*/ 1774698 h 2571926"/>
              <a:gd name="csX153" fmla="*/ 74336 w 1903683"/>
              <a:gd name="csY153" fmla="*/ 1794939 h 2571926"/>
              <a:gd name="csX154" fmla="*/ 76360 w 1903683"/>
              <a:gd name="csY154" fmla="*/ 1819227 h 2571926"/>
              <a:gd name="csX155" fmla="*/ 85265 w 1903683"/>
              <a:gd name="csY155" fmla="*/ 1822466 h 2571926"/>
              <a:gd name="csX156" fmla="*/ 98624 w 1903683"/>
              <a:gd name="csY156" fmla="*/ 1827324 h 2571926"/>
              <a:gd name="csX157" fmla="*/ 107530 w 1903683"/>
              <a:gd name="csY157" fmla="*/ 1838254 h 2571926"/>
              <a:gd name="csX158" fmla="*/ 114817 w 1903683"/>
              <a:gd name="csY158" fmla="*/ 1848779 h 2571926"/>
              <a:gd name="csX159" fmla="*/ 119270 w 1903683"/>
              <a:gd name="csY159" fmla="*/ 1856875 h 2571926"/>
              <a:gd name="csX160" fmla="*/ 121294 w 1903683"/>
              <a:gd name="csY160" fmla="*/ 1870639 h 2571926"/>
              <a:gd name="csX161" fmla="*/ 122104 w 1903683"/>
              <a:gd name="csY161" fmla="*/ 1871448 h 2571926"/>
              <a:gd name="csX162" fmla="*/ 135867 w 1903683"/>
              <a:gd name="csY162" fmla="*/ 1894118 h 2571926"/>
              <a:gd name="csX163" fmla="*/ 145583 w 1903683"/>
              <a:gd name="csY163" fmla="*/ 1913953 h 2571926"/>
              <a:gd name="csX164" fmla="*/ 155298 w 1903683"/>
              <a:gd name="csY164" fmla="*/ 1928122 h 2571926"/>
              <a:gd name="csX165" fmla="*/ 174729 w 1903683"/>
              <a:gd name="csY165" fmla="*/ 1926908 h 2571926"/>
              <a:gd name="csX166" fmla="*/ 173515 w 1903683"/>
              <a:gd name="csY166" fmla="*/ 1913953 h 2571926"/>
              <a:gd name="csX167" fmla="*/ 173515 w 1903683"/>
              <a:gd name="csY167" fmla="*/ 1909501 h 2571926"/>
              <a:gd name="csX168" fmla="*/ 179587 w 1903683"/>
              <a:gd name="csY168" fmla="*/ 1907477 h 2571926"/>
              <a:gd name="csX169" fmla="*/ 191327 w 1903683"/>
              <a:gd name="csY169" fmla="*/ 1909096 h 2571926"/>
              <a:gd name="csX170" fmla="*/ 201042 w 1903683"/>
              <a:gd name="csY170" fmla="*/ 1913144 h 2571926"/>
              <a:gd name="csX171" fmla="*/ 202661 w 1903683"/>
              <a:gd name="csY171" fmla="*/ 1916382 h 2571926"/>
              <a:gd name="csX172" fmla="*/ 210353 w 1903683"/>
              <a:gd name="csY172" fmla="*/ 1920835 h 2571926"/>
              <a:gd name="csX173" fmla="*/ 212377 w 1903683"/>
              <a:gd name="csY173" fmla="*/ 1930146 h 2571926"/>
              <a:gd name="csX174" fmla="*/ 213187 w 1903683"/>
              <a:gd name="csY174" fmla="*/ 1942695 h 2571926"/>
              <a:gd name="csX175" fmla="*/ 218449 w 1903683"/>
              <a:gd name="csY175" fmla="*/ 1943505 h 2571926"/>
              <a:gd name="csX176" fmla="*/ 224926 w 1903683"/>
              <a:gd name="csY176" fmla="*/ 1935409 h 2571926"/>
              <a:gd name="csX177" fmla="*/ 233022 w 1903683"/>
              <a:gd name="csY177" fmla="*/ 1934194 h 2571926"/>
              <a:gd name="csX178" fmla="*/ 265812 w 1903683"/>
              <a:gd name="csY178" fmla="*/ 1943910 h 2571926"/>
              <a:gd name="csX179" fmla="*/ 277957 w 1903683"/>
              <a:gd name="csY179" fmla="*/ 1942290 h 2571926"/>
              <a:gd name="csX180" fmla="*/ 288077 w 1903683"/>
              <a:gd name="csY180" fmla="*/ 1935004 h 2571926"/>
              <a:gd name="csX181" fmla="*/ 304674 w 1903683"/>
              <a:gd name="csY181" fmla="*/ 1935004 h 2571926"/>
              <a:gd name="csX182" fmla="*/ 312770 w 1903683"/>
              <a:gd name="csY182" fmla="*/ 1943910 h 2571926"/>
              <a:gd name="csX183" fmla="*/ 321271 w 1903683"/>
              <a:gd name="csY183" fmla="*/ 1963341 h 2571926"/>
              <a:gd name="csX184" fmla="*/ 328558 w 1903683"/>
              <a:gd name="csY184" fmla="*/ 1960507 h 2571926"/>
              <a:gd name="csX185" fmla="*/ 328558 w 1903683"/>
              <a:gd name="csY185" fmla="*/ 1960507 h 2571926"/>
              <a:gd name="csX186" fmla="*/ 334225 w 1903683"/>
              <a:gd name="csY186" fmla="*/ 1960507 h 2571926"/>
              <a:gd name="csX187" fmla="*/ 338273 w 1903683"/>
              <a:gd name="csY187" fmla="*/ 1964150 h 2571926"/>
              <a:gd name="csX188" fmla="*/ 349203 w 1903683"/>
              <a:gd name="csY188" fmla="*/ 1971842 h 2571926"/>
              <a:gd name="csX189" fmla="*/ 371063 w 1903683"/>
              <a:gd name="csY189" fmla="*/ 1973056 h 2571926"/>
              <a:gd name="csX190" fmla="*/ 377540 w 1903683"/>
              <a:gd name="csY190" fmla="*/ 1968198 h 2571926"/>
              <a:gd name="csX191" fmla="*/ 388470 w 1903683"/>
              <a:gd name="csY191" fmla="*/ 1976699 h 2571926"/>
              <a:gd name="csX192" fmla="*/ 394138 w 1903683"/>
              <a:gd name="csY192" fmla="*/ 1978723 h 2571926"/>
              <a:gd name="csX193" fmla="*/ 414378 w 1903683"/>
              <a:gd name="csY193" fmla="*/ 1980748 h 2571926"/>
              <a:gd name="csX194" fmla="*/ 453240 w 1903683"/>
              <a:gd name="csY194" fmla="*/ 1998964 h 2571926"/>
              <a:gd name="csX195" fmla="*/ 461336 w 1903683"/>
              <a:gd name="csY195" fmla="*/ 2001798 h 2571926"/>
              <a:gd name="csX196" fmla="*/ 462551 w 1903683"/>
              <a:gd name="csY196" fmla="*/ 2007465 h 2571926"/>
              <a:gd name="csX197" fmla="*/ 457288 w 1903683"/>
              <a:gd name="csY197" fmla="*/ 2013942 h 2571926"/>
              <a:gd name="csX198" fmla="*/ 443120 w 1903683"/>
              <a:gd name="csY198" fmla="*/ 2047947 h 2571926"/>
              <a:gd name="csX199" fmla="*/ 435833 w 1903683"/>
              <a:gd name="csY199" fmla="*/ 2057662 h 2571926"/>
              <a:gd name="csX200" fmla="*/ 428142 w 1903683"/>
              <a:gd name="csY200" fmla="*/ 2060901 h 2571926"/>
              <a:gd name="csX201" fmla="*/ 420450 w 1903683"/>
              <a:gd name="csY201" fmla="*/ 2068592 h 2571926"/>
              <a:gd name="csX202" fmla="*/ 417212 w 1903683"/>
              <a:gd name="csY202" fmla="*/ 2071830 h 2571926"/>
              <a:gd name="csX203" fmla="*/ 412759 w 1903683"/>
              <a:gd name="csY203" fmla="*/ 2071830 h 2571926"/>
              <a:gd name="csX204" fmla="*/ 410735 w 1903683"/>
              <a:gd name="csY204" fmla="*/ 2083165 h 2571926"/>
              <a:gd name="csX205" fmla="*/ 391709 w 1903683"/>
              <a:gd name="csY205" fmla="*/ 2099763 h 2571926"/>
              <a:gd name="csX206" fmla="*/ 373087 w 1903683"/>
              <a:gd name="csY206" fmla="*/ 2114741 h 2571926"/>
              <a:gd name="csX207" fmla="*/ 369039 w 1903683"/>
              <a:gd name="csY207" fmla="*/ 2137815 h 2571926"/>
              <a:gd name="csX208" fmla="*/ 369444 w 1903683"/>
              <a:gd name="csY208" fmla="*/ 2151579 h 2571926"/>
              <a:gd name="csX209" fmla="*/ 367420 w 1903683"/>
              <a:gd name="csY209" fmla="*/ 2153198 h 2571926"/>
              <a:gd name="csX210" fmla="*/ 363372 w 1903683"/>
              <a:gd name="csY210" fmla="*/ 2163318 h 2571926"/>
              <a:gd name="csX211" fmla="*/ 361753 w 1903683"/>
              <a:gd name="csY211" fmla="*/ 2175867 h 2571926"/>
              <a:gd name="csX212" fmla="*/ 354871 w 1903683"/>
              <a:gd name="csY212" fmla="*/ 2188821 h 2571926"/>
              <a:gd name="csX213" fmla="*/ 357704 w 1903683"/>
              <a:gd name="csY213" fmla="*/ 2207848 h 2571926"/>
              <a:gd name="csX214" fmla="*/ 345965 w 1903683"/>
              <a:gd name="csY214" fmla="*/ 2216349 h 2571926"/>
              <a:gd name="csX215" fmla="*/ 343941 w 1903683"/>
              <a:gd name="csY215" fmla="*/ 2238613 h 2571926"/>
              <a:gd name="csX216" fmla="*/ 341107 w 1903683"/>
              <a:gd name="csY216" fmla="*/ 2243876 h 2571926"/>
              <a:gd name="csX217" fmla="*/ 320057 w 1903683"/>
              <a:gd name="csY217" fmla="*/ 2272213 h 2571926"/>
              <a:gd name="csX218" fmla="*/ 317223 w 1903683"/>
              <a:gd name="csY218" fmla="*/ 2281119 h 2571926"/>
              <a:gd name="csX219" fmla="*/ 316818 w 1903683"/>
              <a:gd name="csY219" fmla="*/ 2298525 h 2571926"/>
              <a:gd name="csX220" fmla="*/ 320057 w 1903683"/>
              <a:gd name="csY220" fmla="*/ 2306622 h 2571926"/>
              <a:gd name="csX221" fmla="*/ 327748 w 1903683"/>
              <a:gd name="csY221" fmla="*/ 2322409 h 2571926"/>
              <a:gd name="csX222" fmla="*/ 315199 w 1903683"/>
              <a:gd name="csY222" fmla="*/ 2341840 h 2571926"/>
              <a:gd name="csX223" fmla="*/ 309532 w 1903683"/>
              <a:gd name="csY223" fmla="*/ 2352366 h 2571926"/>
              <a:gd name="csX224" fmla="*/ 305079 w 1903683"/>
              <a:gd name="csY224" fmla="*/ 2362891 h 2571926"/>
              <a:gd name="csX225" fmla="*/ 308317 w 1903683"/>
              <a:gd name="csY225" fmla="*/ 2367748 h 2571926"/>
              <a:gd name="csX226" fmla="*/ 306698 w 1903683"/>
              <a:gd name="csY226" fmla="*/ 2374630 h 2571926"/>
              <a:gd name="csX227" fmla="*/ 298602 w 1903683"/>
              <a:gd name="csY227" fmla="*/ 2384346 h 2571926"/>
              <a:gd name="csX228" fmla="*/ 298602 w 1903683"/>
              <a:gd name="csY228" fmla="*/ 2393252 h 2571926"/>
              <a:gd name="csX229" fmla="*/ 303459 w 1903683"/>
              <a:gd name="csY229" fmla="*/ 2400133 h 2571926"/>
              <a:gd name="csX230" fmla="*/ 295768 w 1903683"/>
              <a:gd name="csY230" fmla="*/ 2417136 h 2571926"/>
              <a:gd name="csX231" fmla="*/ 315199 w 1903683"/>
              <a:gd name="csY231" fmla="*/ 2448306 h 2571926"/>
              <a:gd name="csX232" fmla="*/ 318033 w 1903683"/>
              <a:gd name="csY232" fmla="*/ 2448306 h 2571926"/>
              <a:gd name="csX233" fmla="*/ 330582 w 1903683"/>
              <a:gd name="csY233" fmla="*/ 2447497 h 2571926"/>
              <a:gd name="csX234" fmla="*/ 331392 w 1903683"/>
              <a:gd name="csY234" fmla="*/ 2450330 h 2571926"/>
              <a:gd name="csX235" fmla="*/ 325724 w 1903683"/>
              <a:gd name="csY235" fmla="*/ 2460046 h 2571926"/>
              <a:gd name="csX236" fmla="*/ 343131 w 1903683"/>
              <a:gd name="csY236" fmla="*/ 2465308 h 2571926"/>
              <a:gd name="csX237" fmla="*/ 360538 w 1903683"/>
              <a:gd name="csY237" fmla="*/ 2453569 h 2571926"/>
              <a:gd name="csX238" fmla="*/ 385232 w 1903683"/>
              <a:gd name="csY238" fmla="*/ 2467332 h 2571926"/>
              <a:gd name="csX239" fmla="*/ 422474 w 1903683"/>
              <a:gd name="csY239" fmla="*/ 2466118 h 2571926"/>
              <a:gd name="csX240" fmla="*/ 443524 w 1903683"/>
              <a:gd name="csY240" fmla="*/ 2449116 h 2571926"/>
              <a:gd name="csX241" fmla="*/ 467409 w 1903683"/>
              <a:gd name="csY241" fmla="*/ 2451545 h 2571926"/>
              <a:gd name="csX242" fmla="*/ 480768 w 1903683"/>
              <a:gd name="csY242" fmla="*/ 2463284 h 2571926"/>
              <a:gd name="csX243" fmla="*/ 500603 w 1903683"/>
              <a:gd name="csY243" fmla="*/ 2459641 h 2571926"/>
              <a:gd name="csX244" fmla="*/ 522058 w 1903683"/>
              <a:gd name="csY244" fmla="*/ 2447901 h 2571926"/>
              <a:gd name="csX245" fmla="*/ 528535 w 1903683"/>
              <a:gd name="csY245" fmla="*/ 2453164 h 2571926"/>
              <a:gd name="csX246" fmla="*/ 535417 w 1903683"/>
              <a:gd name="csY246" fmla="*/ 2456402 h 2571926"/>
              <a:gd name="csX247" fmla="*/ 540275 w 1903683"/>
              <a:gd name="csY247" fmla="*/ 2453164 h 2571926"/>
              <a:gd name="csX248" fmla="*/ 544728 w 1903683"/>
              <a:gd name="csY248" fmla="*/ 2440210 h 2571926"/>
              <a:gd name="csX249" fmla="*/ 543513 w 1903683"/>
              <a:gd name="csY249" fmla="*/ 2434543 h 2571926"/>
              <a:gd name="csX250" fmla="*/ 537037 w 1903683"/>
              <a:gd name="csY250" fmla="*/ 2430089 h 2571926"/>
              <a:gd name="csX251" fmla="*/ 513557 w 1903683"/>
              <a:gd name="csY251" fmla="*/ 2434543 h 2571926"/>
              <a:gd name="csX252" fmla="*/ 506270 w 1903683"/>
              <a:gd name="csY252" fmla="*/ 2431304 h 2571926"/>
              <a:gd name="csX253" fmla="*/ 494126 w 1903683"/>
              <a:gd name="csY253" fmla="*/ 2420779 h 2571926"/>
              <a:gd name="csX254" fmla="*/ 501008 w 1903683"/>
              <a:gd name="csY254" fmla="*/ 2418755 h 2571926"/>
              <a:gd name="csX255" fmla="*/ 504652 w 1903683"/>
              <a:gd name="csY255" fmla="*/ 2418755 h 2571926"/>
              <a:gd name="csX256" fmla="*/ 506676 w 1903683"/>
              <a:gd name="csY256" fmla="*/ 2408634 h 2571926"/>
              <a:gd name="csX257" fmla="*/ 506676 w 1903683"/>
              <a:gd name="csY257" fmla="*/ 2406206 h 2571926"/>
              <a:gd name="csX258" fmla="*/ 512343 w 1903683"/>
              <a:gd name="csY258" fmla="*/ 2403372 h 2571926"/>
              <a:gd name="csX259" fmla="*/ 526106 w 1903683"/>
              <a:gd name="csY259" fmla="*/ 2395276 h 2571926"/>
              <a:gd name="csX260" fmla="*/ 527321 w 1903683"/>
              <a:gd name="csY260" fmla="*/ 2392442 h 2571926"/>
              <a:gd name="csX261" fmla="*/ 534607 w 1903683"/>
              <a:gd name="csY261" fmla="*/ 2388799 h 2571926"/>
              <a:gd name="csX262" fmla="*/ 549586 w 1903683"/>
              <a:gd name="csY262" fmla="*/ 2398109 h 2571926"/>
              <a:gd name="csX263" fmla="*/ 553229 w 1903683"/>
              <a:gd name="csY263" fmla="*/ 2397704 h 2571926"/>
              <a:gd name="csX264" fmla="*/ 563754 w 1903683"/>
              <a:gd name="csY264" fmla="*/ 2397300 h 2571926"/>
              <a:gd name="csX265" fmla="*/ 570231 w 1903683"/>
              <a:gd name="csY265" fmla="*/ 2406610 h 2571926"/>
              <a:gd name="csX266" fmla="*/ 561730 w 1903683"/>
              <a:gd name="csY266" fmla="*/ 2419564 h 2571926"/>
              <a:gd name="csX267" fmla="*/ 577113 w 1903683"/>
              <a:gd name="csY267" fmla="*/ 2425637 h 2571926"/>
              <a:gd name="csX268" fmla="*/ 584399 w 1903683"/>
              <a:gd name="csY268" fmla="*/ 2418350 h 2571926"/>
              <a:gd name="csX269" fmla="*/ 588043 w 1903683"/>
              <a:gd name="csY269" fmla="*/ 2417540 h 2571926"/>
              <a:gd name="csX270" fmla="*/ 595329 w 1903683"/>
              <a:gd name="csY270" fmla="*/ 2422803 h 2571926"/>
              <a:gd name="csX271" fmla="*/ 604640 w 1903683"/>
              <a:gd name="csY271" fmla="*/ 2436971 h 2571926"/>
              <a:gd name="csX272" fmla="*/ 609903 w 1903683"/>
              <a:gd name="csY272" fmla="*/ 2440210 h 2571926"/>
              <a:gd name="csX273" fmla="*/ 622047 w 1903683"/>
              <a:gd name="csY273" fmla="*/ 2436567 h 2571926"/>
              <a:gd name="csX274" fmla="*/ 636216 w 1903683"/>
              <a:gd name="csY274" fmla="*/ 2430899 h 2571926"/>
              <a:gd name="csX275" fmla="*/ 642693 w 1903683"/>
              <a:gd name="csY275" fmla="*/ 2431304 h 2571926"/>
              <a:gd name="csX276" fmla="*/ 663743 w 1903683"/>
              <a:gd name="csY276" fmla="*/ 2438995 h 2571926"/>
              <a:gd name="csX277" fmla="*/ 677506 w 1903683"/>
              <a:gd name="csY277" fmla="*/ 2441829 h 2571926"/>
              <a:gd name="csX278" fmla="*/ 691270 w 1903683"/>
              <a:gd name="csY278" fmla="*/ 2441019 h 2571926"/>
              <a:gd name="csX279" fmla="*/ 696938 w 1903683"/>
              <a:gd name="csY279" fmla="*/ 2445473 h 2571926"/>
              <a:gd name="csX280" fmla="*/ 755635 w 1903683"/>
              <a:gd name="csY280" fmla="*/ 2479477 h 2571926"/>
              <a:gd name="csX281" fmla="*/ 764946 w 1903683"/>
              <a:gd name="csY281" fmla="*/ 2483120 h 2571926"/>
              <a:gd name="csX282" fmla="*/ 788425 w 1903683"/>
              <a:gd name="csY282" fmla="*/ 2482310 h 2571926"/>
              <a:gd name="csX283" fmla="*/ 793687 w 1903683"/>
              <a:gd name="csY283" fmla="*/ 2481501 h 2571926"/>
              <a:gd name="csX284" fmla="*/ 804618 w 1903683"/>
              <a:gd name="csY284" fmla="*/ 2467332 h 2571926"/>
              <a:gd name="csX285" fmla="*/ 810285 w 1903683"/>
              <a:gd name="csY285" fmla="*/ 2470166 h 2571926"/>
              <a:gd name="csX286" fmla="*/ 817167 w 1903683"/>
              <a:gd name="csY286" fmla="*/ 2481096 h 2571926"/>
              <a:gd name="csX287" fmla="*/ 822429 w 1903683"/>
              <a:gd name="csY287" fmla="*/ 2482310 h 2571926"/>
              <a:gd name="csX288" fmla="*/ 842265 w 1903683"/>
              <a:gd name="csY288" fmla="*/ 2483930 h 2571926"/>
              <a:gd name="csX289" fmla="*/ 848742 w 1903683"/>
              <a:gd name="csY289" fmla="*/ 2495669 h 2571926"/>
              <a:gd name="csX290" fmla="*/ 853600 w 1903683"/>
              <a:gd name="csY290" fmla="*/ 2496884 h 2571926"/>
              <a:gd name="csX291" fmla="*/ 863720 w 1903683"/>
              <a:gd name="csY291" fmla="*/ 2499313 h 2571926"/>
              <a:gd name="csX292" fmla="*/ 868983 w 1903683"/>
              <a:gd name="csY292" fmla="*/ 2509433 h 2571926"/>
              <a:gd name="csX293" fmla="*/ 871007 w 1903683"/>
              <a:gd name="csY293" fmla="*/ 2511862 h 2571926"/>
              <a:gd name="csX294" fmla="*/ 869388 w 1903683"/>
              <a:gd name="csY294" fmla="*/ 2519148 h 2571926"/>
              <a:gd name="csX295" fmla="*/ 864125 w 1903683"/>
              <a:gd name="csY295" fmla="*/ 2530078 h 2571926"/>
              <a:gd name="csX296" fmla="*/ 875460 w 1903683"/>
              <a:gd name="csY296" fmla="*/ 2537365 h 2571926"/>
              <a:gd name="csX297" fmla="*/ 882341 w 1903683"/>
              <a:gd name="csY297" fmla="*/ 2535746 h 2571926"/>
              <a:gd name="csX298" fmla="*/ 894486 w 1903683"/>
              <a:gd name="csY298" fmla="*/ 2532102 h 2571926"/>
              <a:gd name="csX299" fmla="*/ 893272 w 1903683"/>
              <a:gd name="csY299" fmla="*/ 2545866 h 2571926"/>
              <a:gd name="csX300" fmla="*/ 891652 w 1903683"/>
              <a:gd name="csY300" fmla="*/ 2567321 h 2571926"/>
              <a:gd name="csX301" fmla="*/ 904606 w 1903683"/>
              <a:gd name="csY301" fmla="*/ 2568940 h 2571926"/>
              <a:gd name="csX302" fmla="*/ 941849 w 1903683"/>
              <a:gd name="csY302" fmla="*/ 2534126 h 2571926"/>
              <a:gd name="csX303" fmla="*/ 957636 w 1903683"/>
              <a:gd name="csY303" fmla="*/ 2516719 h 2571926"/>
              <a:gd name="csX304" fmla="*/ 951159 w 1903683"/>
              <a:gd name="csY304" fmla="*/ 2497288 h 2571926"/>
              <a:gd name="csX305" fmla="*/ 949135 w 1903683"/>
              <a:gd name="csY305" fmla="*/ 2495264 h 2571926"/>
              <a:gd name="csX306" fmla="*/ 945897 w 1903683"/>
              <a:gd name="csY306" fmla="*/ 2479072 h 2571926"/>
              <a:gd name="csX307" fmla="*/ 945897 w 1903683"/>
              <a:gd name="csY307" fmla="*/ 2473000 h 2571926"/>
              <a:gd name="csX308" fmla="*/ 949135 w 1903683"/>
              <a:gd name="csY308" fmla="*/ 2465713 h 2571926"/>
              <a:gd name="csX309" fmla="*/ 951159 w 1903683"/>
              <a:gd name="csY309" fmla="*/ 2465713 h 2571926"/>
              <a:gd name="csX310" fmla="*/ 962899 w 1903683"/>
              <a:gd name="csY310" fmla="*/ 2480286 h 2571926"/>
              <a:gd name="csX311" fmla="*/ 966543 w 1903683"/>
              <a:gd name="csY311" fmla="*/ 2482310 h 2571926"/>
              <a:gd name="csX312" fmla="*/ 975853 w 1903683"/>
              <a:gd name="csY312" fmla="*/ 2478667 h 2571926"/>
              <a:gd name="csX313" fmla="*/ 980711 w 1903683"/>
              <a:gd name="csY313" fmla="*/ 2474619 h 2571926"/>
              <a:gd name="csX314" fmla="*/ 980711 w 1903683"/>
              <a:gd name="csY314" fmla="*/ 2473809 h 2571926"/>
              <a:gd name="csX315" fmla="*/ 991236 w 1903683"/>
              <a:gd name="csY315" fmla="*/ 2469356 h 2571926"/>
              <a:gd name="csX316" fmla="*/ 1002571 w 1903683"/>
              <a:gd name="csY316" fmla="*/ 2475024 h 2571926"/>
              <a:gd name="csX317" fmla="*/ 1024026 w 1903683"/>
              <a:gd name="csY317" fmla="*/ 2486763 h 2571926"/>
              <a:gd name="csX318" fmla="*/ 1051148 w 1903683"/>
              <a:gd name="csY318" fmla="*/ 2484334 h 2571926"/>
              <a:gd name="csX319" fmla="*/ 1055197 w 1903683"/>
              <a:gd name="csY319" fmla="*/ 2489192 h 2571926"/>
              <a:gd name="csX320" fmla="*/ 1048719 w 1903683"/>
              <a:gd name="csY320" fmla="*/ 2494859 h 2571926"/>
              <a:gd name="csX321" fmla="*/ 1045886 w 1903683"/>
              <a:gd name="csY321" fmla="*/ 2501337 h 2571926"/>
              <a:gd name="csX322" fmla="*/ 1065722 w 1903683"/>
              <a:gd name="csY322" fmla="*/ 2506194 h 2571926"/>
              <a:gd name="csX323" fmla="*/ 1071389 w 1903683"/>
              <a:gd name="csY323" fmla="*/ 2522792 h 2571926"/>
              <a:gd name="csX324" fmla="*/ 1089200 w 1903683"/>
              <a:gd name="csY324" fmla="*/ 2528054 h 2571926"/>
              <a:gd name="csX325" fmla="*/ 1117943 w 1903683"/>
              <a:gd name="csY325" fmla="*/ 2514291 h 2571926"/>
              <a:gd name="csX326" fmla="*/ 1124419 w 1903683"/>
              <a:gd name="csY326" fmla="*/ 2519553 h 2571926"/>
              <a:gd name="csX327" fmla="*/ 1130087 w 1903683"/>
              <a:gd name="csY327" fmla="*/ 2528459 h 2571926"/>
              <a:gd name="csX328" fmla="*/ 1144660 w 1903683"/>
              <a:gd name="csY328" fmla="*/ 2517934 h 2571926"/>
              <a:gd name="csX329" fmla="*/ 1157209 w 1903683"/>
              <a:gd name="csY329" fmla="*/ 2512267 h 2571926"/>
              <a:gd name="csX330" fmla="*/ 1170973 w 1903683"/>
              <a:gd name="csY330" fmla="*/ 2502956 h 2571926"/>
              <a:gd name="csX331" fmla="*/ 1173806 w 1903683"/>
              <a:gd name="csY331" fmla="*/ 2489597 h 2571926"/>
              <a:gd name="csX332" fmla="*/ 1197690 w 1903683"/>
              <a:gd name="csY332" fmla="*/ 2487978 h 2571926"/>
              <a:gd name="csX333" fmla="*/ 1200524 w 1903683"/>
              <a:gd name="csY333" fmla="*/ 2487978 h 2571926"/>
              <a:gd name="csX334" fmla="*/ 1208215 w 1903683"/>
              <a:gd name="csY334" fmla="*/ 2475024 h 2571926"/>
              <a:gd name="csX335" fmla="*/ 1217526 w 1903683"/>
              <a:gd name="csY335" fmla="*/ 2464499 h 2571926"/>
              <a:gd name="csX336" fmla="*/ 1260436 w 1903683"/>
              <a:gd name="csY336" fmla="*/ 2463284 h 2571926"/>
              <a:gd name="csX337" fmla="*/ 1293226 w 1903683"/>
              <a:gd name="csY337" fmla="*/ 2455998 h 2571926"/>
              <a:gd name="csX338" fmla="*/ 1339375 w 1903683"/>
              <a:gd name="csY338" fmla="*/ 2455998 h 2571926"/>
              <a:gd name="csX339" fmla="*/ 1343423 w 1903683"/>
              <a:gd name="csY339" fmla="*/ 2452759 h 2571926"/>
              <a:gd name="csX340" fmla="*/ 1338970 w 1903683"/>
              <a:gd name="csY340" fmla="*/ 2441424 h 2571926"/>
              <a:gd name="csX341" fmla="*/ 1333303 w 1903683"/>
              <a:gd name="csY341" fmla="*/ 2428470 h 2571926"/>
              <a:gd name="csX342" fmla="*/ 1337351 w 1903683"/>
              <a:gd name="csY342" fmla="*/ 2421993 h 2571926"/>
              <a:gd name="csX343" fmla="*/ 1352734 w 1903683"/>
              <a:gd name="csY343" fmla="*/ 2415112 h 2571926"/>
              <a:gd name="csX344" fmla="*/ 1353948 w 1903683"/>
              <a:gd name="csY344" fmla="*/ 2421588 h 2571926"/>
              <a:gd name="csX345" fmla="*/ 1351924 w 1903683"/>
              <a:gd name="csY345" fmla="*/ 2430899 h 2571926"/>
              <a:gd name="csX346" fmla="*/ 1357996 w 1903683"/>
              <a:gd name="csY346" fmla="*/ 2431304 h 2571926"/>
              <a:gd name="csX347" fmla="*/ 1366902 w 1903683"/>
              <a:gd name="csY347" fmla="*/ 2426851 h 2571926"/>
              <a:gd name="csX348" fmla="*/ 1368521 w 1903683"/>
              <a:gd name="csY348" fmla="*/ 2426851 h 2571926"/>
              <a:gd name="csX349" fmla="*/ 1373784 w 1903683"/>
              <a:gd name="csY349" fmla="*/ 2431304 h 2571926"/>
              <a:gd name="csX350" fmla="*/ 1379451 w 1903683"/>
              <a:gd name="csY350" fmla="*/ 2431304 h 2571926"/>
              <a:gd name="csX351" fmla="*/ 1386738 w 1903683"/>
              <a:gd name="csY351" fmla="*/ 2426041 h 2571926"/>
              <a:gd name="csX352" fmla="*/ 1396453 w 1903683"/>
              <a:gd name="csY352" fmla="*/ 2430899 h 2571926"/>
              <a:gd name="csX353" fmla="*/ 1406978 w 1903683"/>
              <a:gd name="csY353" fmla="*/ 2447092 h 2571926"/>
              <a:gd name="csX354" fmla="*/ 1426409 w 1903683"/>
              <a:gd name="csY354" fmla="*/ 2440210 h 2571926"/>
              <a:gd name="csX355" fmla="*/ 1435315 w 1903683"/>
              <a:gd name="csY355" fmla="*/ 2430899 h 2571926"/>
              <a:gd name="csX356" fmla="*/ 1449484 w 1903683"/>
              <a:gd name="csY356" fmla="*/ 2428065 h 2571926"/>
              <a:gd name="csX357" fmla="*/ 1464462 w 1903683"/>
              <a:gd name="csY357" fmla="*/ 2436971 h 2571926"/>
              <a:gd name="csX358" fmla="*/ 1477011 w 1903683"/>
              <a:gd name="csY358" fmla="*/ 2446687 h 2571926"/>
              <a:gd name="csX359" fmla="*/ 1471748 w 1903683"/>
              <a:gd name="csY359" fmla="*/ 2460855 h 2571926"/>
              <a:gd name="csX360" fmla="*/ 1477820 w 1903683"/>
              <a:gd name="csY360" fmla="*/ 2472190 h 2571926"/>
              <a:gd name="csX361" fmla="*/ 1499276 w 1903683"/>
              <a:gd name="csY361" fmla="*/ 2487573 h 2571926"/>
              <a:gd name="csX362" fmla="*/ 1515468 w 1903683"/>
              <a:gd name="csY362" fmla="*/ 2497693 h 2571926"/>
              <a:gd name="csX363" fmla="*/ 1523969 w 1903683"/>
              <a:gd name="csY363" fmla="*/ 2490002 h 2571926"/>
              <a:gd name="csX364" fmla="*/ 1526398 w 1903683"/>
              <a:gd name="csY364" fmla="*/ 2458426 h 2571926"/>
              <a:gd name="csX365" fmla="*/ 1538138 w 1903683"/>
              <a:gd name="csY365" fmla="*/ 2438591 h 2571926"/>
              <a:gd name="csX366" fmla="*/ 1524374 w 1903683"/>
              <a:gd name="csY366" fmla="*/ 2420374 h 2571926"/>
              <a:gd name="csX367" fmla="*/ 1501300 w 1903683"/>
              <a:gd name="csY367" fmla="*/ 2415516 h 2571926"/>
              <a:gd name="csX368" fmla="*/ 1496037 w 1903683"/>
              <a:gd name="csY368" fmla="*/ 2412278 h 2571926"/>
              <a:gd name="csX369" fmla="*/ 1503324 w 1903683"/>
              <a:gd name="csY369" fmla="*/ 2404586 h 2571926"/>
              <a:gd name="csX370" fmla="*/ 1503324 w 1903683"/>
              <a:gd name="csY370" fmla="*/ 2402562 h 2571926"/>
              <a:gd name="csX371" fmla="*/ 1500085 w 1903683"/>
              <a:gd name="csY371" fmla="*/ 2395276 h 2571926"/>
              <a:gd name="csX372" fmla="*/ 1503729 w 1903683"/>
              <a:gd name="csY372" fmla="*/ 2384346 h 2571926"/>
              <a:gd name="csX373" fmla="*/ 1506157 w 1903683"/>
              <a:gd name="csY373" fmla="*/ 2383131 h 2571926"/>
              <a:gd name="csX374" fmla="*/ 1515873 w 1903683"/>
              <a:gd name="csY374" fmla="*/ 2364915 h 2571926"/>
              <a:gd name="csX375" fmla="*/ 1494418 w 1903683"/>
              <a:gd name="csY375" fmla="*/ 2342650 h 2571926"/>
              <a:gd name="csX376" fmla="*/ 1486322 w 1903683"/>
              <a:gd name="csY376" fmla="*/ 2336173 h 2571926"/>
              <a:gd name="csX377" fmla="*/ 1485107 w 1903683"/>
              <a:gd name="csY377" fmla="*/ 2334959 h 2571926"/>
              <a:gd name="csX378" fmla="*/ 1479845 w 1903683"/>
              <a:gd name="csY378" fmla="*/ 2325648 h 2571926"/>
              <a:gd name="csX379" fmla="*/ 1477416 w 1903683"/>
              <a:gd name="csY379" fmla="*/ 2309455 h 2571926"/>
              <a:gd name="csX380" fmla="*/ 1470939 w 1903683"/>
              <a:gd name="csY380" fmla="*/ 2305407 h 2571926"/>
              <a:gd name="csX381" fmla="*/ 1457580 w 1903683"/>
              <a:gd name="csY381" fmla="*/ 2288000 h 2571926"/>
              <a:gd name="csX382" fmla="*/ 1458390 w 1903683"/>
              <a:gd name="csY382" fmla="*/ 2283548 h 2571926"/>
              <a:gd name="csX383" fmla="*/ 1472153 w 1903683"/>
              <a:gd name="csY383" fmla="*/ 2272618 h 2571926"/>
              <a:gd name="csX384" fmla="*/ 1473368 w 1903683"/>
              <a:gd name="csY384" fmla="*/ 2271808 h 2571926"/>
              <a:gd name="csX385" fmla="*/ 1477011 w 1903683"/>
              <a:gd name="csY385" fmla="*/ 2268974 h 2571926"/>
              <a:gd name="csX386" fmla="*/ 1481464 w 1903683"/>
              <a:gd name="csY386" fmla="*/ 2258449 h 2571926"/>
              <a:gd name="csX387" fmla="*/ 1489155 w 1903683"/>
              <a:gd name="csY387" fmla="*/ 2253996 h 2571926"/>
              <a:gd name="csX388" fmla="*/ 1506967 w 1903683"/>
              <a:gd name="csY388" fmla="*/ 2249948 h 2571926"/>
              <a:gd name="csX389" fmla="*/ 1516278 w 1903683"/>
              <a:gd name="csY389" fmla="*/ 2234970 h 2571926"/>
              <a:gd name="csX390" fmla="*/ 1522755 w 1903683"/>
              <a:gd name="csY390" fmla="*/ 2234970 h 2571926"/>
              <a:gd name="csX391" fmla="*/ 1532065 w 1903683"/>
              <a:gd name="csY391" fmla="*/ 2234970 h 2571926"/>
              <a:gd name="csX392" fmla="*/ 1540162 w 1903683"/>
              <a:gd name="csY392" fmla="*/ 2229303 h 2571926"/>
              <a:gd name="csX393" fmla="*/ 1554735 w 1903683"/>
              <a:gd name="csY393" fmla="*/ 2220802 h 2571926"/>
              <a:gd name="csX394" fmla="*/ 1564046 w 1903683"/>
              <a:gd name="csY394" fmla="*/ 2220802 h 2571926"/>
              <a:gd name="csX395" fmla="*/ 1585096 w 1903683"/>
              <a:gd name="csY395" fmla="*/ 2213515 h 2571926"/>
              <a:gd name="csX396" fmla="*/ 1594002 w 1903683"/>
              <a:gd name="csY396" fmla="*/ 2207443 h 2571926"/>
              <a:gd name="csX397" fmla="*/ 1602908 w 1903683"/>
              <a:gd name="csY397" fmla="*/ 2192869 h 2571926"/>
              <a:gd name="csX398" fmla="*/ 1604122 w 1903683"/>
              <a:gd name="csY398" fmla="*/ 2187607 h 2571926"/>
              <a:gd name="csX399" fmla="*/ 1607766 w 1903683"/>
              <a:gd name="csY399" fmla="*/ 2142268 h 2571926"/>
              <a:gd name="csX400" fmla="*/ 1623148 w 1903683"/>
              <a:gd name="csY400" fmla="*/ 2132552 h 2571926"/>
              <a:gd name="csX401" fmla="*/ 1628816 w 1903683"/>
              <a:gd name="csY401" fmla="*/ 2133362 h 2571926"/>
              <a:gd name="csX402" fmla="*/ 1640151 w 1903683"/>
              <a:gd name="csY402" fmla="*/ 2134172 h 2571926"/>
              <a:gd name="csX403" fmla="*/ 1646223 w 1903683"/>
              <a:gd name="csY403" fmla="*/ 2129314 h 2571926"/>
              <a:gd name="csX404" fmla="*/ 1652295 w 1903683"/>
              <a:gd name="csY404" fmla="*/ 2131338 h 2571926"/>
              <a:gd name="csX405" fmla="*/ 1664034 w 1903683"/>
              <a:gd name="csY405" fmla="*/ 2143887 h 2571926"/>
              <a:gd name="csX406" fmla="*/ 1685085 w 1903683"/>
              <a:gd name="csY406" fmla="*/ 2106644 h 2571926"/>
              <a:gd name="csX407" fmla="*/ 1681846 w 1903683"/>
              <a:gd name="csY407" fmla="*/ 2081951 h 2571926"/>
              <a:gd name="csX408" fmla="*/ 1679013 w 1903683"/>
              <a:gd name="csY408" fmla="*/ 2077903 h 2571926"/>
              <a:gd name="csX409" fmla="*/ 1683061 w 1903683"/>
              <a:gd name="csY409" fmla="*/ 2065758 h 2571926"/>
              <a:gd name="csX410" fmla="*/ 1684275 w 1903683"/>
              <a:gd name="csY410" fmla="*/ 2059281 h 2571926"/>
              <a:gd name="csX411" fmla="*/ 1672940 w 1903683"/>
              <a:gd name="csY411" fmla="*/ 2035397 h 2571926"/>
              <a:gd name="csX412" fmla="*/ 1669702 w 1903683"/>
              <a:gd name="csY412" fmla="*/ 2032564 h 2571926"/>
              <a:gd name="csX413" fmla="*/ 1659177 w 1903683"/>
              <a:gd name="csY413" fmla="*/ 2026896 h 2571926"/>
              <a:gd name="csX414" fmla="*/ 1642984 w 1903683"/>
              <a:gd name="csY414" fmla="*/ 2013537 h 2571926"/>
              <a:gd name="csX415" fmla="*/ 1635697 w 1903683"/>
              <a:gd name="csY415" fmla="*/ 2003012 h 2571926"/>
              <a:gd name="csX416" fmla="*/ 1624768 w 1903683"/>
              <a:gd name="csY416" fmla="*/ 1997345 h 2571926"/>
              <a:gd name="csX417" fmla="*/ 1614647 w 1903683"/>
              <a:gd name="csY417" fmla="*/ 2005036 h 2571926"/>
              <a:gd name="csX418" fmla="*/ 1605742 w 1903683"/>
              <a:gd name="csY418" fmla="*/ 2008275 h 2571926"/>
              <a:gd name="csX419" fmla="*/ 1603718 w 1903683"/>
              <a:gd name="csY419" fmla="*/ 2006656 h 2571926"/>
              <a:gd name="csX420" fmla="*/ 1593192 w 1903683"/>
              <a:gd name="csY420" fmla="*/ 1995321 h 2571926"/>
              <a:gd name="csX421" fmla="*/ 1585096 w 1903683"/>
              <a:gd name="csY421" fmla="*/ 1971842 h 2571926"/>
              <a:gd name="csX422" fmla="*/ 1571737 w 1903683"/>
              <a:gd name="csY422" fmla="*/ 1960102 h 2571926"/>
              <a:gd name="csX423" fmla="*/ 1541781 w 1903683"/>
              <a:gd name="csY423" fmla="*/ 1945934 h 2571926"/>
              <a:gd name="csX424" fmla="*/ 1539352 w 1903683"/>
              <a:gd name="csY424" fmla="*/ 1938647 h 2571926"/>
              <a:gd name="csX425" fmla="*/ 1534494 w 1903683"/>
              <a:gd name="csY425" fmla="*/ 1930551 h 2571926"/>
              <a:gd name="csX426" fmla="*/ 1513039 w 1903683"/>
              <a:gd name="csY426" fmla="*/ 1914763 h 2571926"/>
              <a:gd name="csX427" fmla="*/ 1506967 w 1903683"/>
              <a:gd name="csY427" fmla="*/ 1901809 h 2571926"/>
              <a:gd name="csX428" fmla="*/ 1496847 w 1903683"/>
              <a:gd name="csY428" fmla="*/ 1885212 h 2571926"/>
              <a:gd name="csX429" fmla="*/ 1478226 w 1903683"/>
              <a:gd name="csY429" fmla="*/ 1885212 h 2571926"/>
              <a:gd name="csX430" fmla="*/ 1457175 w 1903683"/>
              <a:gd name="csY430" fmla="*/ 1885212 h 2571926"/>
              <a:gd name="csX431" fmla="*/ 1445841 w 1903683"/>
              <a:gd name="csY431" fmla="*/ 1864971 h 2571926"/>
              <a:gd name="csX432" fmla="*/ 1443007 w 1903683"/>
              <a:gd name="csY432" fmla="*/ 1861328 h 2571926"/>
              <a:gd name="csX433" fmla="*/ 1434506 w 1903683"/>
              <a:gd name="csY433" fmla="*/ 1856470 h 2571926"/>
              <a:gd name="csX434" fmla="*/ 1432077 w 1903683"/>
              <a:gd name="csY434" fmla="*/ 1855661 h 2571926"/>
              <a:gd name="csX435" fmla="*/ 1422766 w 1903683"/>
              <a:gd name="csY435" fmla="*/ 1843111 h 2571926"/>
              <a:gd name="csX436" fmla="*/ 1417099 w 1903683"/>
              <a:gd name="csY436" fmla="*/ 1822871 h 2571926"/>
              <a:gd name="csX437" fmla="*/ 1407383 w 1903683"/>
              <a:gd name="csY437" fmla="*/ 1811536 h 2571926"/>
              <a:gd name="csX438" fmla="*/ 1407383 w 1903683"/>
              <a:gd name="csY438" fmla="*/ 1809107 h 2571926"/>
              <a:gd name="csX439" fmla="*/ 1402121 w 1903683"/>
              <a:gd name="csY439" fmla="*/ 1792915 h 2571926"/>
              <a:gd name="csX440" fmla="*/ 1398882 w 1903683"/>
              <a:gd name="csY440" fmla="*/ 1790891 h 2571926"/>
              <a:gd name="csX441" fmla="*/ 1396453 w 1903683"/>
              <a:gd name="csY441" fmla="*/ 1776722 h 2571926"/>
              <a:gd name="csX442" fmla="*/ 1390786 w 1903683"/>
              <a:gd name="csY442" fmla="*/ 1768221 h 2571926"/>
              <a:gd name="csX443" fmla="*/ 1372569 w 1903683"/>
              <a:gd name="csY443" fmla="*/ 1761339 h 2571926"/>
              <a:gd name="csX444" fmla="*/ 1368926 w 1903683"/>
              <a:gd name="csY444" fmla="*/ 1755672 h 2571926"/>
              <a:gd name="csX445" fmla="*/ 1370950 w 1903683"/>
              <a:gd name="csY445" fmla="*/ 1749600 h 2571926"/>
              <a:gd name="csX446" fmla="*/ 1374593 w 1903683"/>
              <a:gd name="csY446" fmla="*/ 1747576 h 2571926"/>
              <a:gd name="csX447" fmla="*/ 1380665 w 1903683"/>
              <a:gd name="csY447" fmla="*/ 1743932 h 2571926"/>
              <a:gd name="csX448" fmla="*/ 1382690 w 1903683"/>
              <a:gd name="csY448" fmla="*/ 1739075 h 2571926"/>
              <a:gd name="csX449" fmla="*/ 1383095 w 1903683"/>
              <a:gd name="csY449" fmla="*/ 1724501 h 2571926"/>
              <a:gd name="csX450" fmla="*/ 1386738 w 1903683"/>
              <a:gd name="csY450" fmla="*/ 1721668 h 2571926"/>
              <a:gd name="csX451" fmla="*/ 1396858 w 1903683"/>
              <a:gd name="csY451" fmla="*/ 1705475 h 2571926"/>
              <a:gd name="csX452" fmla="*/ 1392000 w 1903683"/>
              <a:gd name="csY452" fmla="*/ 1694545 h 2571926"/>
              <a:gd name="csX453" fmla="*/ 1383095 w 1903683"/>
              <a:gd name="csY453" fmla="*/ 1684020 h 2571926"/>
              <a:gd name="csX454" fmla="*/ 1386738 w 1903683"/>
              <a:gd name="csY454" fmla="*/ 1681186 h 2571926"/>
              <a:gd name="csX455" fmla="*/ 1387143 w 1903683"/>
              <a:gd name="csY455" fmla="*/ 1673900 h 2571926"/>
              <a:gd name="csX456" fmla="*/ 1372569 w 1903683"/>
              <a:gd name="csY456" fmla="*/ 1671471 h 2571926"/>
              <a:gd name="csX457" fmla="*/ 1336136 w 1903683"/>
              <a:gd name="csY457" fmla="*/ 1650825 h 2571926"/>
              <a:gd name="csX458" fmla="*/ 1332898 w 1903683"/>
              <a:gd name="csY458" fmla="*/ 1637872 h 2571926"/>
              <a:gd name="csX459" fmla="*/ 1332088 w 1903683"/>
              <a:gd name="csY459" fmla="*/ 1635038 h 2571926"/>
              <a:gd name="csX460" fmla="*/ 1325611 w 1903683"/>
              <a:gd name="csY460" fmla="*/ 1632609 h 2571926"/>
              <a:gd name="csX461" fmla="*/ 1321158 w 1903683"/>
              <a:gd name="csY461" fmla="*/ 1625322 h 2571926"/>
              <a:gd name="csX462" fmla="*/ 1323992 w 1903683"/>
              <a:gd name="csY462" fmla="*/ 1614797 h 2571926"/>
              <a:gd name="csX463" fmla="*/ 1309014 w 1903683"/>
              <a:gd name="csY463" fmla="*/ 1597795 h 2571926"/>
              <a:gd name="csX464" fmla="*/ 1304966 w 1903683"/>
              <a:gd name="csY464" fmla="*/ 1593747 h 2571926"/>
              <a:gd name="csX465" fmla="*/ 1302132 w 1903683"/>
              <a:gd name="csY465" fmla="*/ 1590103 h 2571926"/>
              <a:gd name="csX466" fmla="*/ 1303751 w 1903683"/>
              <a:gd name="csY466" fmla="*/ 1587675 h 2571926"/>
              <a:gd name="csX467" fmla="*/ 1309014 w 1903683"/>
              <a:gd name="csY467" fmla="*/ 1577959 h 2571926"/>
              <a:gd name="csX468" fmla="*/ 1309014 w 1903683"/>
              <a:gd name="csY468" fmla="*/ 1577150 h 2571926"/>
              <a:gd name="csX469" fmla="*/ 1307394 w 1903683"/>
              <a:gd name="csY469" fmla="*/ 1569053 h 2571926"/>
              <a:gd name="csX470" fmla="*/ 1304966 w 1903683"/>
              <a:gd name="csY470" fmla="*/ 1563791 h 2571926"/>
              <a:gd name="csX471" fmla="*/ 1308609 w 1903683"/>
              <a:gd name="csY471" fmla="*/ 1563386 h 2571926"/>
              <a:gd name="csX472" fmla="*/ 1321158 w 1903683"/>
              <a:gd name="csY472" fmla="*/ 1564600 h 2571926"/>
              <a:gd name="csX473" fmla="*/ 1323182 w 1903683"/>
              <a:gd name="csY473" fmla="*/ 1579983 h 2571926"/>
              <a:gd name="csX474" fmla="*/ 1333707 w 1903683"/>
              <a:gd name="csY474" fmla="*/ 1585651 h 2571926"/>
              <a:gd name="csX475" fmla="*/ 1342208 w 1903683"/>
              <a:gd name="csY475" fmla="*/ 1606296 h 2571926"/>
              <a:gd name="csX476" fmla="*/ 1349090 w 1903683"/>
              <a:gd name="csY476" fmla="*/ 1614392 h 2571926"/>
              <a:gd name="csX477" fmla="*/ 1354758 w 1903683"/>
              <a:gd name="csY477" fmla="*/ 1588484 h 2571926"/>
              <a:gd name="csX478" fmla="*/ 1363259 w 1903683"/>
              <a:gd name="csY478" fmla="*/ 1574721 h 2571926"/>
              <a:gd name="csX479" fmla="*/ 1380665 w 1903683"/>
              <a:gd name="csY479" fmla="*/ 1552456 h 2571926"/>
              <a:gd name="csX480" fmla="*/ 1390786 w 1903683"/>
              <a:gd name="csY480" fmla="*/ 1539502 h 2571926"/>
              <a:gd name="csX481" fmla="*/ 1396453 w 1903683"/>
              <a:gd name="csY481" fmla="*/ 1538692 h 2571926"/>
              <a:gd name="csX482" fmla="*/ 1422766 w 1903683"/>
              <a:gd name="csY482" fmla="*/ 1533430 h 2571926"/>
              <a:gd name="csX483" fmla="*/ 1429243 w 1903683"/>
              <a:gd name="csY483" fmla="*/ 1539097 h 2571926"/>
              <a:gd name="csX484" fmla="*/ 1449484 w 1903683"/>
              <a:gd name="csY484" fmla="*/ 1520071 h 2571926"/>
              <a:gd name="csX485" fmla="*/ 1455151 w 1903683"/>
              <a:gd name="csY485" fmla="*/ 1517237 h 2571926"/>
              <a:gd name="csX486" fmla="*/ 1462843 w 1903683"/>
              <a:gd name="csY486" fmla="*/ 1521690 h 2571926"/>
              <a:gd name="csX487" fmla="*/ 1476202 w 1903683"/>
              <a:gd name="csY487" fmla="*/ 1530191 h 2571926"/>
              <a:gd name="csX488" fmla="*/ 1493608 w 1903683"/>
              <a:gd name="csY488" fmla="*/ 1516023 h 2571926"/>
              <a:gd name="csX489" fmla="*/ 1501704 w 1903683"/>
              <a:gd name="csY489" fmla="*/ 1500235 h 2571926"/>
              <a:gd name="csX490" fmla="*/ 1523160 w 1903683"/>
              <a:gd name="csY490" fmla="*/ 1498211 h 2571926"/>
              <a:gd name="csX491" fmla="*/ 1535709 w 1903683"/>
              <a:gd name="csY491" fmla="*/ 1480399 h 2571926"/>
              <a:gd name="csX492" fmla="*/ 1538138 w 1903683"/>
              <a:gd name="csY492" fmla="*/ 1474732 h 2571926"/>
              <a:gd name="csX493" fmla="*/ 1544210 w 1903683"/>
              <a:gd name="csY493" fmla="*/ 1470684 h 2571926"/>
              <a:gd name="csX494" fmla="*/ 1551497 w 1903683"/>
              <a:gd name="csY494" fmla="*/ 1470279 h 2571926"/>
              <a:gd name="csX495" fmla="*/ 1560402 w 1903683"/>
              <a:gd name="csY495" fmla="*/ 1463397 h 2571926"/>
              <a:gd name="csX496" fmla="*/ 1568094 w 1903683"/>
              <a:gd name="csY496" fmla="*/ 1456920 h 2571926"/>
              <a:gd name="csX497" fmla="*/ 1579024 w 1903683"/>
              <a:gd name="csY497" fmla="*/ 1464207 h 2571926"/>
              <a:gd name="csX498" fmla="*/ 1597240 w 1903683"/>
              <a:gd name="csY498" fmla="*/ 1456111 h 2571926"/>
              <a:gd name="csX499" fmla="*/ 1606146 w 1903683"/>
              <a:gd name="csY499" fmla="*/ 1427774 h 2571926"/>
              <a:gd name="csX500" fmla="*/ 1623553 w 1903683"/>
              <a:gd name="csY500" fmla="*/ 1424940 h 2571926"/>
              <a:gd name="csX501" fmla="*/ 1623958 w 1903683"/>
              <a:gd name="csY501" fmla="*/ 1424940 h 2571926"/>
              <a:gd name="csX502" fmla="*/ 1664034 w 1903683"/>
              <a:gd name="csY502" fmla="*/ 1421297 h 2571926"/>
              <a:gd name="csX503" fmla="*/ 1670106 w 1903683"/>
              <a:gd name="csY503" fmla="*/ 1418868 h 2571926"/>
              <a:gd name="csX504" fmla="*/ 1672536 w 1903683"/>
              <a:gd name="csY504" fmla="*/ 1408748 h 2571926"/>
              <a:gd name="csX505" fmla="*/ 1674155 w 1903683"/>
              <a:gd name="csY505" fmla="*/ 1402271 h 2571926"/>
              <a:gd name="csX506" fmla="*/ 1684680 w 1903683"/>
              <a:gd name="csY506" fmla="*/ 1393365 h 2571926"/>
              <a:gd name="csX507" fmla="*/ 1689942 w 1903683"/>
              <a:gd name="csY507" fmla="*/ 1390531 h 2571926"/>
              <a:gd name="csX508" fmla="*/ 1713422 w 1903683"/>
              <a:gd name="csY508" fmla="*/ 1387697 h 2571926"/>
              <a:gd name="csX509" fmla="*/ 1743783 w 1903683"/>
              <a:gd name="csY509" fmla="*/ 1366242 h 2571926"/>
              <a:gd name="csX510" fmla="*/ 1753093 w 1903683"/>
              <a:gd name="csY510" fmla="*/ 1360170 h 2571926"/>
              <a:gd name="csX511" fmla="*/ 1755927 w 1903683"/>
              <a:gd name="csY511" fmla="*/ 1360170 h 2571926"/>
              <a:gd name="csX512" fmla="*/ 1775358 w 1903683"/>
              <a:gd name="csY512" fmla="*/ 1360980 h 2571926"/>
              <a:gd name="csX513" fmla="*/ 1781025 w 1903683"/>
              <a:gd name="csY513" fmla="*/ 1349645 h 2571926"/>
              <a:gd name="csX514" fmla="*/ 1764428 w 1903683"/>
              <a:gd name="csY514" fmla="*/ 1339120 h 2571926"/>
              <a:gd name="csX515" fmla="*/ 1761999 w 1903683"/>
              <a:gd name="csY515" fmla="*/ 1336691 h 2571926"/>
              <a:gd name="csX516" fmla="*/ 1761999 w 1903683"/>
              <a:gd name="csY516" fmla="*/ 1335477 h 2571926"/>
              <a:gd name="csX517" fmla="*/ 1754308 w 1903683"/>
              <a:gd name="csY517" fmla="*/ 1327785 h 2571926"/>
              <a:gd name="csX518" fmla="*/ 1751069 w 1903683"/>
              <a:gd name="csY518" fmla="*/ 1326975 h 2571926"/>
              <a:gd name="csX519" fmla="*/ 1748235 w 1903683"/>
              <a:gd name="csY519" fmla="*/ 1320498 h 2571926"/>
              <a:gd name="csX520" fmla="*/ 1748235 w 1903683"/>
              <a:gd name="csY520" fmla="*/ 1318474 h 2571926"/>
              <a:gd name="csX521" fmla="*/ 1751879 w 1903683"/>
              <a:gd name="csY521" fmla="*/ 1308759 h 2571926"/>
              <a:gd name="csX522" fmla="*/ 1753903 w 1903683"/>
              <a:gd name="csY522" fmla="*/ 1306330 h 2571926"/>
              <a:gd name="csX523" fmla="*/ 1760784 w 1903683"/>
              <a:gd name="csY523" fmla="*/ 1307949 h 2571926"/>
              <a:gd name="csX524" fmla="*/ 1772929 w 1903683"/>
              <a:gd name="csY524" fmla="*/ 1317260 h 2571926"/>
              <a:gd name="csX525" fmla="*/ 1785073 w 1903683"/>
              <a:gd name="csY525" fmla="*/ 1314022 h 2571926"/>
              <a:gd name="csX526" fmla="*/ 1788717 w 1903683"/>
              <a:gd name="csY526" fmla="*/ 1309973 h 2571926"/>
              <a:gd name="csX527" fmla="*/ 1799646 w 1903683"/>
              <a:gd name="csY527" fmla="*/ 1313617 h 2571926"/>
              <a:gd name="csX528" fmla="*/ 1812601 w 1903683"/>
              <a:gd name="csY528" fmla="*/ 1324547 h 2571926"/>
              <a:gd name="csX529" fmla="*/ 1817054 w 1903683"/>
              <a:gd name="csY529" fmla="*/ 1333048 h 2571926"/>
              <a:gd name="csX530" fmla="*/ 1810172 w 1903683"/>
              <a:gd name="csY530" fmla="*/ 1344787 h 2571926"/>
              <a:gd name="csX531" fmla="*/ 1817054 w 1903683"/>
              <a:gd name="csY531" fmla="*/ 1348835 h 2571926"/>
              <a:gd name="csX532" fmla="*/ 1826364 w 1903683"/>
              <a:gd name="csY532" fmla="*/ 1348835 h 2571926"/>
              <a:gd name="csX533" fmla="*/ 1823126 w 1903683"/>
              <a:gd name="csY533" fmla="*/ 1361789 h 2571926"/>
              <a:gd name="csX534" fmla="*/ 1835270 w 1903683"/>
              <a:gd name="csY534" fmla="*/ 1373529 h 2571926"/>
              <a:gd name="csX535" fmla="*/ 1845390 w 1903683"/>
              <a:gd name="csY535" fmla="*/ 1374338 h 2571926"/>
              <a:gd name="csX536" fmla="*/ 1855511 w 1903683"/>
              <a:gd name="csY536" fmla="*/ 1374338 h 2571926"/>
              <a:gd name="csX537" fmla="*/ 1861178 w 1903683"/>
              <a:gd name="csY537" fmla="*/ 1370695 h 2571926"/>
              <a:gd name="csX538" fmla="*/ 1869274 w 1903683"/>
              <a:gd name="csY538" fmla="*/ 1354098 h 2571926"/>
              <a:gd name="csX539" fmla="*/ 1889110 w 1903683"/>
              <a:gd name="csY539" fmla="*/ 1307544 h 2571926"/>
              <a:gd name="csX540" fmla="*/ 1902469 w 1903683"/>
              <a:gd name="csY540" fmla="*/ 1246013 h 2571926"/>
              <a:gd name="csX541" fmla="*/ 1903684 w 1903683"/>
              <a:gd name="csY541" fmla="*/ 1224963 h 2571926"/>
              <a:gd name="csX542" fmla="*/ 1898825 w 1903683"/>
              <a:gd name="csY542" fmla="*/ 1219295 h 2571926"/>
              <a:gd name="csX543" fmla="*/ 1886681 w 1903683"/>
              <a:gd name="csY543" fmla="*/ 1199055 h 2571926"/>
              <a:gd name="csX544" fmla="*/ 1885062 w 1903683"/>
              <a:gd name="csY544" fmla="*/ 1168289 h 2571926"/>
              <a:gd name="csX545" fmla="*/ 1877371 w 1903683"/>
              <a:gd name="csY545" fmla="*/ 1164241 h 2571926"/>
              <a:gd name="csX546" fmla="*/ 1843366 w 1903683"/>
              <a:gd name="csY546" fmla="*/ 1150882 h 2571926"/>
              <a:gd name="csX547" fmla="*/ 1834865 w 1903683"/>
              <a:gd name="csY547" fmla="*/ 1146024 h 2571926"/>
              <a:gd name="csX548" fmla="*/ 1831627 w 1903683"/>
              <a:gd name="csY548" fmla="*/ 1134689 h 2571926"/>
              <a:gd name="csX549" fmla="*/ 1838914 w 1903683"/>
              <a:gd name="csY549" fmla="*/ 1121736 h 2571926"/>
              <a:gd name="csX550" fmla="*/ 1836485 w 1903683"/>
              <a:gd name="csY550" fmla="*/ 1095423 h 2571926"/>
              <a:gd name="csX551" fmla="*/ 1832437 w 1903683"/>
              <a:gd name="csY551" fmla="*/ 1091779 h 2571926"/>
              <a:gd name="csX552" fmla="*/ 1823126 w 1903683"/>
              <a:gd name="csY552" fmla="*/ 1086922 h 2571926"/>
              <a:gd name="csX553" fmla="*/ 1816244 w 1903683"/>
              <a:gd name="csY553" fmla="*/ 1079635 h 2571926"/>
              <a:gd name="csX554" fmla="*/ 1813005 w 1903683"/>
              <a:gd name="csY554" fmla="*/ 1060609 h 2571926"/>
              <a:gd name="csX555" fmla="*/ 1803290 w 1903683"/>
              <a:gd name="csY555" fmla="*/ 1055346 h 2571926"/>
              <a:gd name="csX556" fmla="*/ 1800052 w 1903683"/>
              <a:gd name="csY556" fmla="*/ 1051703 h 2571926"/>
              <a:gd name="csX557" fmla="*/ 1800052 w 1903683"/>
              <a:gd name="csY557" fmla="*/ 1043202 h 2571926"/>
              <a:gd name="csX558" fmla="*/ 1803290 w 1903683"/>
              <a:gd name="csY558" fmla="*/ 1039963 h 2571926"/>
              <a:gd name="csX559" fmla="*/ 1822316 w 1903683"/>
              <a:gd name="csY559" fmla="*/ 1020127 h 2571926"/>
              <a:gd name="csX560" fmla="*/ 1824340 w 1903683"/>
              <a:gd name="csY560" fmla="*/ 1014865 h 2571926"/>
              <a:gd name="csX561" fmla="*/ 1825150 w 1903683"/>
              <a:gd name="csY561" fmla="*/ 1002721 h 2571926"/>
              <a:gd name="csX562" fmla="*/ 1826769 w 1903683"/>
              <a:gd name="csY562" fmla="*/ 963859 h 2571926"/>
              <a:gd name="csX563" fmla="*/ 1826769 w 1903683"/>
              <a:gd name="csY563" fmla="*/ 961834 h 2571926"/>
              <a:gd name="csX564" fmla="*/ 1818673 w 1903683"/>
              <a:gd name="csY564" fmla="*/ 951309 h 2571926"/>
              <a:gd name="csX565" fmla="*/ 1818268 w 1903683"/>
              <a:gd name="csY565" fmla="*/ 914472 h 2571926"/>
              <a:gd name="csX566" fmla="*/ 1817054 w 1903683"/>
              <a:gd name="csY566" fmla="*/ 911638 h 2571926"/>
              <a:gd name="csX567" fmla="*/ 1808148 w 1903683"/>
              <a:gd name="csY567" fmla="*/ 905566 h 2571926"/>
              <a:gd name="csX568" fmla="*/ 1792765 w 1903683"/>
              <a:gd name="csY568" fmla="*/ 897469 h 2571926"/>
              <a:gd name="csX569" fmla="*/ 1789931 w 1903683"/>
              <a:gd name="csY569" fmla="*/ 891802 h 2571926"/>
              <a:gd name="csX570" fmla="*/ 1783859 w 1903683"/>
              <a:gd name="csY570" fmla="*/ 854964 h 2571926"/>
              <a:gd name="csX571" fmla="*/ 1784669 w 1903683"/>
              <a:gd name="csY571" fmla="*/ 851321 h 2571926"/>
              <a:gd name="csX572" fmla="*/ 1798028 w 1903683"/>
              <a:gd name="csY572" fmla="*/ 836343 h 2571926"/>
              <a:gd name="csX573" fmla="*/ 1799242 w 1903683"/>
              <a:gd name="csY573" fmla="*/ 831485 h 2571926"/>
              <a:gd name="csX574" fmla="*/ 1793979 w 1903683"/>
              <a:gd name="csY574" fmla="*/ 822984 h 2571926"/>
              <a:gd name="csX575" fmla="*/ 1794789 w 1903683"/>
              <a:gd name="csY575" fmla="*/ 812459 h 2571926"/>
              <a:gd name="csX576" fmla="*/ 1798028 w 1903683"/>
              <a:gd name="csY576" fmla="*/ 808815 h 2571926"/>
              <a:gd name="csX577" fmla="*/ 1796813 w 1903683"/>
              <a:gd name="csY577" fmla="*/ 793028 h 2571926"/>
              <a:gd name="csX578" fmla="*/ 1782644 w 1903683"/>
              <a:gd name="csY578" fmla="*/ 786146 h 2571926"/>
              <a:gd name="csX579" fmla="*/ 1764833 w 1903683"/>
              <a:gd name="csY579" fmla="*/ 780883 h 2571926"/>
              <a:gd name="csX580" fmla="*/ 1759975 w 1903683"/>
              <a:gd name="csY580" fmla="*/ 775216 h 2571926"/>
              <a:gd name="csX581" fmla="*/ 1747426 w 1903683"/>
              <a:gd name="csY581" fmla="*/ 751737 h 2571926"/>
              <a:gd name="csX582" fmla="*/ 1736496 w 1903683"/>
              <a:gd name="csY582" fmla="*/ 745665 h 2571926"/>
              <a:gd name="csX583" fmla="*/ 1723947 w 1903683"/>
              <a:gd name="csY583" fmla="*/ 740807 h 2571926"/>
              <a:gd name="csX584" fmla="*/ 1715041 w 1903683"/>
              <a:gd name="csY584" fmla="*/ 729067 h 2571926"/>
              <a:gd name="csX585" fmla="*/ 1702897 w 1903683"/>
              <a:gd name="csY585" fmla="*/ 725424 h 2571926"/>
              <a:gd name="csX586" fmla="*/ 1698039 w 1903683"/>
              <a:gd name="csY586" fmla="*/ 714494 h 2571926"/>
              <a:gd name="csX587" fmla="*/ 1700063 w 1903683"/>
              <a:gd name="csY587" fmla="*/ 694253 h 2571926"/>
              <a:gd name="csX588" fmla="*/ 1697634 w 1903683"/>
              <a:gd name="csY588" fmla="*/ 676442 h 2571926"/>
              <a:gd name="csX589" fmla="*/ 1700873 w 1903683"/>
              <a:gd name="csY589" fmla="*/ 674418 h 2571926"/>
              <a:gd name="csX590" fmla="*/ 1713826 w 1903683"/>
              <a:gd name="csY590" fmla="*/ 665512 h 2571926"/>
              <a:gd name="csX591" fmla="*/ 1736900 w 1903683"/>
              <a:gd name="csY591" fmla="*/ 641628 h 2571926"/>
              <a:gd name="csX592" fmla="*/ 1740544 w 1903683"/>
              <a:gd name="csY592" fmla="*/ 605599 h 2571926"/>
              <a:gd name="csX593" fmla="*/ 1748640 w 1903683"/>
              <a:gd name="csY593" fmla="*/ 583335 h 2571926"/>
              <a:gd name="csX594" fmla="*/ 1742568 w 1903683"/>
              <a:gd name="csY594" fmla="*/ 557427 h 2571926"/>
              <a:gd name="csX595" fmla="*/ 1725161 w 1903683"/>
              <a:gd name="csY595" fmla="*/ 503992 h 2571926"/>
              <a:gd name="csX596" fmla="*/ 1725161 w 1903683"/>
              <a:gd name="csY596" fmla="*/ 497515 h 2571926"/>
              <a:gd name="csX597" fmla="*/ 1720303 w 1903683"/>
              <a:gd name="csY597" fmla="*/ 462296 h 2571926"/>
              <a:gd name="csX598" fmla="*/ 1718279 w 1903683"/>
              <a:gd name="csY598" fmla="*/ 457033 h 2571926"/>
              <a:gd name="csX599" fmla="*/ 1713422 w 1903683"/>
              <a:gd name="csY599" fmla="*/ 444484 h 2571926"/>
              <a:gd name="csX600" fmla="*/ 1711802 w 1903683"/>
              <a:gd name="csY600" fmla="*/ 436793 h 2571926"/>
              <a:gd name="csX601" fmla="*/ 1712612 w 1903683"/>
              <a:gd name="csY601" fmla="*/ 418171 h 2571926"/>
              <a:gd name="csX602" fmla="*/ 1706540 w 1903683"/>
              <a:gd name="csY602" fmla="*/ 417362 h 2571926"/>
              <a:gd name="csX603" fmla="*/ 1705730 w 1903683"/>
              <a:gd name="csY603" fmla="*/ 417362 h 2571926"/>
              <a:gd name="csX604" fmla="*/ 1691157 w 1903683"/>
              <a:gd name="csY604" fmla="*/ 422624 h 2571926"/>
              <a:gd name="csX605" fmla="*/ 1690347 w 1903683"/>
              <a:gd name="csY605" fmla="*/ 422624 h 2571926"/>
              <a:gd name="csX606" fmla="*/ 1677798 w 1903683"/>
              <a:gd name="csY606" fmla="*/ 423839 h 2571926"/>
              <a:gd name="csX607" fmla="*/ 1657962 w 1903683"/>
              <a:gd name="csY607" fmla="*/ 419791 h 2571926"/>
              <a:gd name="csX608" fmla="*/ 1652295 w 1903683"/>
              <a:gd name="csY608" fmla="*/ 415742 h 2571926"/>
              <a:gd name="csX609" fmla="*/ 1640960 w 1903683"/>
              <a:gd name="csY609" fmla="*/ 400764 h 2571926"/>
              <a:gd name="csX610" fmla="*/ 1633673 w 1903683"/>
              <a:gd name="csY610" fmla="*/ 397931 h 2571926"/>
              <a:gd name="csX611" fmla="*/ 1630435 w 1903683"/>
              <a:gd name="csY611" fmla="*/ 397931 h 2571926"/>
              <a:gd name="csX612" fmla="*/ 1624363 w 1903683"/>
              <a:gd name="csY612" fmla="*/ 393883 h 2571926"/>
              <a:gd name="csX613" fmla="*/ 1620719 w 1903683"/>
              <a:gd name="csY613" fmla="*/ 379714 h 2571926"/>
              <a:gd name="csX614" fmla="*/ 1621934 w 1903683"/>
              <a:gd name="csY614" fmla="*/ 376476 h 2571926"/>
              <a:gd name="csX615" fmla="*/ 1626792 w 1903683"/>
              <a:gd name="csY615" fmla="*/ 370808 h 2571926"/>
              <a:gd name="csX616" fmla="*/ 1629220 w 1903683"/>
              <a:gd name="csY616" fmla="*/ 367165 h 2571926"/>
              <a:gd name="csX617" fmla="*/ 1629220 w 1903683"/>
              <a:gd name="csY617" fmla="*/ 362307 h 2571926"/>
              <a:gd name="csX618" fmla="*/ 1625577 w 1903683"/>
              <a:gd name="csY618" fmla="*/ 358664 h 2571926"/>
              <a:gd name="csX619" fmla="*/ 1611409 w 1903683"/>
              <a:gd name="csY619" fmla="*/ 346924 h 2571926"/>
              <a:gd name="csX620" fmla="*/ 1606551 w 1903683"/>
              <a:gd name="csY620" fmla="*/ 336804 h 2571926"/>
              <a:gd name="csX621" fmla="*/ 1606551 w 1903683"/>
              <a:gd name="csY621" fmla="*/ 331541 h 2571926"/>
              <a:gd name="csX622" fmla="*/ 1608980 w 1903683"/>
              <a:gd name="csY622" fmla="*/ 324660 h 2571926"/>
              <a:gd name="csX623" fmla="*/ 1613838 w 1903683"/>
              <a:gd name="csY623" fmla="*/ 316968 h 2571926"/>
              <a:gd name="csX624" fmla="*/ 1613838 w 1903683"/>
              <a:gd name="csY624" fmla="*/ 315349 h 2571926"/>
              <a:gd name="csX625" fmla="*/ 1611004 w 1903683"/>
              <a:gd name="csY625" fmla="*/ 303609 h 2571926"/>
              <a:gd name="csX626" fmla="*/ 1598859 w 1903683"/>
              <a:gd name="csY626" fmla="*/ 293084 h 2571926"/>
              <a:gd name="csX627" fmla="*/ 1596431 w 1903683"/>
              <a:gd name="csY627" fmla="*/ 290251 h 2571926"/>
              <a:gd name="csX628" fmla="*/ 1592383 w 1903683"/>
              <a:gd name="csY628" fmla="*/ 286607 h 2571926"/>
              <a:gd name="csX629" fmla="*/ 1585906 w 1903683"/>
              <a:gd name="csY629" fmla="*/ 290251 h 2571926"/>
              <a:gd name="csX630" fmla="*/ 1571333 w 1903683"/>
              <a:gd name="csY630" fmla="*/ 298347 h 2571926"/>
              <a:gd name="csX631" fmla="*/ 1560402 w 1903683"/>
              <a:gd name="csY631" fmla="*/ 301181 h 2571926"/>
              <a:gd name="csX632" fmla="*/ 1554735 w 1903683"/>
              <a:gd name="csY632" fmla="*/ 303205 h 2571926"/>
              <a:gd name="csX633" fmla="*/ 1554330 w 1903683"/>
              <a:gd name="csY633" fmla="*/ 309277 h 2571926"/>
              <a:gd name="csX634" fmla="*/ 1553116 w 1903683"/>
              <a:gd name="csY634" fmla="*/ 312110 h 2571926"/>
              <a:gd name="csX635" fmla="*/ 1545020 w 1903683"/>
              <a:gd name="csY635" fmla="*/ 306848 h 2571926"/>
              <a:gd name="csX636" fmla="*/ 1537328 w 1903683"/>
              <a:gd name="csY636" fmla="*/ 291870 h 2571926"/>
              <a:gd name="csX637" fmla="*/ 1536114 w 1903683"/>
              <a:gd name="csY637" fmla="*/ 288227 h 2571926"/>
              <a:gd name="csX638" fmla="*/ 1534089 w 1903683"/>
              <a:gd name="csY638" fmla="*/ 284583 h 2571926"/>
              <a:gd name="csX639" fmla="*/ 1521945 w 1903683"/>
              <a:gd name="csY639" fmla="*/ 280535 h 2571926"/>
              <a:gd name="csX640" fmla="*/ 1519112 w 1903683"/>
              <a:gd name="csY640" fmla="*/ 276892 h 2571926"/>
              <a:gd name="csX641" fmla="*/ 1505348 w 1903683"/>
              <a:gd name="csY641" fmla="*/ 260294 h 2571926"/>
              <a:gd name="csX642" fmla="*/ 1487536 w 1903683"/>
              <a:gd name="csY642" fmla="*/ 253413 h 2571926"/>
              <a:gd name="csX643" fmla="*/ 1477820 w 1903683"/>
              <a:gd name="csY643" fmla="*/ 250579 h 2571926"/>
              <a:gd name="csX644" fmla="*/ 1477011 w 1903683"/>
              <a:gd name="csY644" fmla="*/ 246531 h 2571926"/>
              <a:gd name="csX645" fmla="*/ 1474178 w 1903683"/>
              <a:gd name="csY645" fmla="*/ 228314 h 2571926"/>
              <a:gd name="csX646" fmla="*/ 1470939 w 1903683"/>
              <a:gd name="csY646" fmla="*/ 225076 h 2571926"/>
              <a:gd name="csX647" fmla="*/ 1470129 w 1903683"/>
              <a:gd name="csY647" fmla="*/ 224266 h 2571926"/>
              <a:gd name="csX648" fmla="*/ 1464462 w 1903683"/>
              <a:gd name="csY648" fmla="*/ 218599 h 2571926"/>
              <a:gd name="csX649" fmla="*/ 1460819 w 1903683"/>
              <a:gd name="csY649" fmla="*/ 215765 h 2571926"/>
              <a:gd name="csX650" fmla="*/ 1458390 w 1903683"/>
              <a:gd name="csY650" fmla="*/ 212122 h 2571926"/>
              <a:gd name="csX651" fmla="*/ 1457580 w 1903683"/>
              <a:gd name="csY651" fmla="*/ 207669 h 2571926"/>
              <a:gd name="csX652" fmla="*/ 1455556 w 1903683"/>
              <a:gd name="csY652" fmla="*/ 205240 h 2571926"/>
              <a:gd name="csX653" fmla="*/ 1440578 w 1903683"/>
              <a:gd name="csY653" fmla="*/ 218194 h 2571926"/>
              <a:gd name="csX654" fmla="*/ 1424790 w 1903683"/>
              <a:gd name="csY654" fmla="*/ 227909 h 2571926"/>
              <a:gd name="csX655" fmla="*/ 1413860 w 1903683"/>
              <a:gd name="csY655" fmla="*/ 223456 h 2571926"/>
              <a:gd name="csX656" fmla="*/ 1394834 w 1903683"/>
              <a:gd name="csY656" fmla="*/ 218194 h 2571926"/>
              <a:gd name="csX657" fmla="*/ 1374998 w 1903683"/>
              <a:gd name="csY657" fmla="*/ 226290 h 2571926"/>
              <a:gd name="csX658" fmla="*/ 1349090 w 1903683"/>
              <a:gd name="csY658" fmla="*/ 242887 h 2571926"/>
              <a:gd name="csX659" fmla="*/ 1347066 w 1903683"/>
              <a:gd name="csY659" fmla="*/ 247340 h 2571926"/>
              <a:gd name="csX660" fmla="*/ 1343828 w 1903683"/>
              <a:gd name="csY660" fmla="*/ 255841 h 2571926"/>
              <a:gd name="csX661" fmla="*/ 1341804 w 1903683"/>
              <a:gd name="csY661" fmla="*/ 265962 h 2571926"/>
              <a:gd name="csX662" fmla="*/ 1335327 w 1903683"/>
              <a:gd name="csY662" fmla="*/ 260294 h 2571926"/>
              <a:gd name="csX663" fmla="*/ 1334517 w 1903683"/>
              <a:gd name="csY663" fmla="*/ 248150 h 2571926"/>
              <a:gd name="csX664" fmla="*/ 1336541 w 1903683"/>
              <a:gd name="csY664" fmla="*/ 242887 h 2571926"/>
              <a:gd name="csX665" fmla="*/ 1345042 w 1903683"/>
              <a:gd name="csY665" fmla="*/ 223861 h 2571926"/>
              <a:gd name="csX666" fmla="*/ 1345852 w 1903683"/>
              <a:gd name="csY666" fmla="*/ 221837 h 2571926"/>
              <a:gd name="csX667" fmla="*/ 1353543 w 1903683"/>
              <a:gd name="csY667" fmla="*/ 218599 h 2571926"/>
              <a:gd name="csX668" fmla="*/ 1357187 w 1903683"/>
              <a:gd name="csY668" fmla="*/ 218194 h 2571926"/>
              <a:gd name="csX669" fmla="*/ 1376617 w 1903683"/>
              <a:gd name="csY669" fmla="*/ 215765 h 2571926"/>
              <a:gd name="csX670" fmla="*/ 1382285 w 1903683"/>
              <a:gd name="csY670" fmla="*/ 211312 h 2571926"/>
              <a:gd name="csX671" fmla="*/ 1392405 w 1903683"/>
              <a:gd name="csY671" fmla="*/ 205645 h 2571926"/>
              <a:gd name="csX672" fmla="*/ 1409002 w 1903683"/>
              <a:gd name="csY672" fmla="*/ 207264 h 2571926"/>
              <a:gd name="csX673" fmla="*/ 1413050 w 1903683"/>
              <a:gd name="csY673" fmla="*/ 207669 h 2571926"/>
              <a:gd name="csX674" fmla="*/ 1425600 w 1903683"/>
              <a:gd name="csY674" fmla="*/ 207669 h 2571926"/>
              <a:gd name="csX675" fmla="*/ 1430053 w 1903683"/>
              <a:gd name="csY675" fmla="*/ 206859 h 2571926"/>
              <a:gd name="csX676" fmla="*/ 1433696 w 1903683"/>
              <a:gd name="csY676" fmla="*/ 204430 h 2571926"/>
              <a:gd name="csX677" fmla="*/ 1435315 w 1903683"/>
              <a:gd name="csY677" fmla="*/ 203216 h 2571926"/>
              <a:gd name="csX678" fmla="*/ 1436125 w 1903683"/>
              <a:gd name="csY678" fmla="*/ 200382 h 2571926"/>
              <a:gd name="csX679" fmla="*/ 1423171 w 1903683"/>
              <a:gd name="csY679" fmla="*/ 200382 h 2571926"/>
              <a:gd name="csX680" fmla="*/ 1392000 w 1903683"/>
              <a:gd name="csY680" fmla="*/ 199573 h 2571926"/>
              <a:gd name="csX681" fmla="*/ 1369736 w 1903683"/>
              <a:gd name="csY681" fmla="*/ 194715 h 2571926"/>
              <a:gd name="csX682" fmla="*/ 1360830 w 1903683"/>
              <a:gd name="csY682" fmla="*/ 191071 h 2571926"/>
              <a:gd name="csX683" fmla="*/ 1354353 w 1903683"/>
              <a:gd name="csY683" fmla="*/ 199977 h 2571926"/>
              <a:gd name="csX684" fmla="*/ 1343828 w 1903683"/>
              <a:gd name="csY684" fmla="*/ 217789 h 2571926"/>
              <a:gd name="csX685" fmla="*/ 1330064 w 1903683"/>
              <a:gd name="csY685" fmla="*/ 249364 h 2571926"/>
              <a:gd name="csX686" fmla="*/ 1306585 w 1903683"/>
              <a:gd name="csY686" fmla="*/ 266771 h 2571926"/>
              <a:gd name="csX687" fmla="*/ 1286344 w 1903683"/>
              <a:gd name="csY687" fmla="*/ 293084 h 2571926"/>
              <a:gd name="csX688" fmla="*/ 1282701 w 1903683"/>
              <a:gd name="csY688" fmla="*/ 306848 h 2571926"/>
              <a:gd name="csX689" fmla="*/ 1280677 w 1903683"/>
              <a:gd name="csY689" fmla="*/ 308062 h 2571926"/>
              <a:gd name="csX690" fmla="*/ 1278653 w 1903683"/>
              <a:gd name="csY690" fmla="*/ 303609 h 2571926"/>
              <a:gd name="csX691" fmla="*/ 1278248 w 1903683"/>
              <a:gd name="csY691" fmla="*/ 297537 h 2571926"/>
              <a:gd name="csX692" fmla="*/ 1276629 w 1903683"/>
              <a:gd name="csY692" fmla="*/ 292679 h 2571926"/>
              <a:gd name="csX693" fmla="*/ 1271771 w 1903683"/>
              <a:gd name="csY693" fmla="*/ 292679 h 2571926"/>
              <a:gd name="csX694" fmla="*/ 1260436 w 1903683"/>
              <a:gd name="csY694" fmla="*/ 295108 h 2571926"/>
              <a:gd name="csX695" fmla="*/ 1238172 w 1903683"/>
              <a:gd name="csY695" fmla="*/ 304014 h 2571926"/>
              <a:gd name="csX696" fmla="*/ 1225218 w 1903683"/>
              <a:gd name="csY696" fmla="*/ 306848 h 2571926"/>
              <a:gd name="csX697" fmla="*/ 1221170 w 1903683"/>
              <a:gd name="csY697" fmla="*/ 305633 h 2571926"/>
              <a:gd name="csX698" fmla="*/ 1213073 w 1903683"/>
              <a:gd name="csY698" fmla="*/ 300371 h 2571926"/>
              <a:gd name="csX699" fmla="*/ 1198500 w 1903683"/>
              <a:gd name="csY699" fmla="*/ 305229 h 2571926"/>
              <a:gd name="csX700" fmla="*/ 1189594 w 1903683"/>
              <a:gd name="csY700" fmla="*/ 325064 h 2571926"/>
              <a:gd name="csX701" fmla="*/ 1181498 w 1903683"/>
              <a:gd name="csY701" fmla="*/ 336399 h 2571926"/>
              <a:gd name="csX702" fmla="*/ 1177854 w 1903683"/>
              <a:gd name="csY702" fmla="*/ 338423 h 2571926"/>
              <a:gd name="csX703" fmla="*/ 1177045 w 1903683"/>
              <a:gd name="csY703" fmla="*/ 338423 h 2571926"/>
              <a:gd name="csX704" fmla="*/ 1170163 w 1903683"/>
              <a:gd name="csY704" fmla="*/ 342876 h 2571926"/>
              <a:gd name="csX705" fmla="*/ 1164901 w 1903683"/>
              <a:gd name="csY705" fmla="*/ 372832 h 2571926"/>
              <a:gd name="csX706" fmla="*/ 1162067 w 1903683"/>
              <a:gd name="csY706" fmla="*/ 377690 h 2571926"/>
              <a:gd name="csX707" fmla="*/ 1149922 w 1903683"/>
              <a:gd name="csY707" fmla="*/ 374047 h 2571926"/>
              <a:gd name="csX708" fmla="*/ 1133325 w 1903683"/>
              <a:gd name="csY708" fmla="*/ 369189 h 2571926"/>
              <a:gd name="csX709" fmla="*/ 1125229 w 1903683"/>
              <a:gd name="csY709" fmla="*/ 371618 h 2571926"/>
              <a:gd name="csX710" fmla="*/ 1115109 w 1903683"/>
              <a:gd name="csY710" fmla="*/ 359878 h 2571926"/>
              <a:gd name="csX711" fmla="*/ 1107012 w 1903683"/>
              <a:gd name="csY711" fmla="*/ 350972 h 2571926"/>
              <a:gd name="csX712" fmla="*/ 1085558 w 1903683"/>
              <a:gd name="csY712" fmla="*/ 350972 h 2571926"/>
              <a:gd name="csX713" fmla="*/ 1080295 w 1903683"/>
              <a:gd name="csY713" fmla="*/ 352187 h 2571926"/>
              <a:gd name="csX714" fmla="*/ 1064102 w 1903683"/>
              <a:gd name="csY714" fmla="*/ 360283 h 2571926"/>
              <a:gd name="csX715" fmla="*/ 1052363 w 1903683"/>
              <a:gd name="csY715" fmla="*/ 363117 h 2571926"/>
              <a:gd name="csX716" fmla="*/ 1050339 w 1903683"/>
              <a:gd name="csY716" fmla="*/ 363117 h 2571926"/>
              <a:gd name="csX717" fmla="*/ 1045076 w 1903683"/>
              <a:gd name="csY717" fmla="*/ 357449 h 2571926"/>
              <a:gd name="csX718" fmla="*/ 1040623 w 1903683"/>
              <a:gd name="csY718" fmla="*/ 355021 h 2571926"/>
              <a:gd name="csX719" fmla="*/ 1027669 w 1903683"/>
              <a:gd name="csY719" fmla="*/ 352187 h 2571926"/>
              <a:gd name="csX720" fmla="*/ 1024430 w 1903683"/>
              <a:gd name="csY720" fmla="*/ 336399 h 2571926"/>
              <a:gd name="csX721" fmla="*/ 1026860 w 1903683"/>
              <a:gd name="csY721" fmla="*/ 331946 h 2571926"/>
              <a:gd name="csX722" fmla="*/ 1030098 w 1903683"/>
              <a:gd name="csY722" fmla="*/ 328708 h 2571926"/>
              <a:gd name="csX723" fmla="*/ 1033741 w 1903683"/>
              <a:gd name="csY723" fmla="*/ 326684 h 2571926"/>
              <a:gd name="csX724" fmla="*/ 1045886 w 1903683"/>
              <a:gd name="csY724" fmla="*/ 323445 h 2571926"/>
              <a:gd name="csX725" fmla="*/ 1049529 w 1903683"/>
              <a:gd name="csY725" fmla="*/ 320612 h 2571926"/>
              <a:gd name="csX726" fmla="*/ 1058030 w 1903683"/>
              <a:gd name="csY726" fmla="*/ 308062 h 2571926"/>
              <a:gd name="csX727" fmla="*/ 1084748 w 1903683"/>
              <a:gd name="csY727" fmla="*/ 287822 h 2571926"/>
              <a:gd name="csX728" fmla="*/ 1086772 w 1903683"/>
              <a:gd name="csY728" fmla="*/ 284988 h 2571926"/>
              <a:gd name="csX729" fmla="*/ 1087986 w 1903683"/>
              <a:gd name="csY729" fmla="*/ 260699 h 2571926"/>
              <a:gd name="csX730" fmla="*/ 1086772 w 1903683"/>
              <a:gd name="csY730" fmla="*/ 252603 h 2571926"/>
              <a:gd name="csX731" fmla="*/ 1085962 w 1903683"/>
              <a:gd name="csY731" fmla="*/ 237625 h 2571926"/>
              <a:gd name="csX732" fmla="*/ 1092844 w 1903683"/>
              <a:gd name="csY732" fmla="*/ 229124 h 2571926"/>
              <a:gd name="csX733" fmla="*/ 1092034 w 1903683"/>
              <a:gd name="csY733" fmla="*/ 227909 h 2571926"/>
              <a:gd name="csX734" fmla="*/ 1085152 w 1903683"/>
              <a:gd name="csY734" fmla="*/ 226695 h 2571926"/>
              <a:gd name="csX735" fmla="*/ 1051958 w 1903683"/>
              <a:gd name="csY735" fmla="*/ 229934 h 2571926"/>
              <a:gd name="csX736" fmla="*/ 1034146 w 1903683"/>
              <a:gd name="csY736" fmla="*/ 247745 h 2571926"/>
              <a:gd name="csX737" fmla="*/ 1018763 w 1903683"/>
              <a:gd name="csY737" fmla="*/ 253008 h 2571926"/>
              <a:gd name="csX738" fmla="*/ 998118 w 1903683"/>
              <a:gd name="csY738" fmla="*/ 240054 h 2571926"/>
              <a:gd name="csX739" fmla="*/ 978282 w 1903683"/>
              <a:gd name="csY739" fmla="*/ 225885 h 2571926"/>
              <a:gd name="csX740" fmla="*/ 948326 w 1903683"/>
              <a:gd name="csY740" fmla="*/ 212122 h 2571926"/>
              <a:gd name="csX741" fmla="*/ 943063 w 1903683"/>
              <a:gd name="csY741" fmla="*/ 209693 h 2571926"/>
              <a:gd name="csX742" fmla="*/ 934158 w 1903683"/>
              <a:gd name="csY742" fmla="*/ 210907 h 2571926"/>
              <a:gd name="csX743" fmla="*/ 918774 w 1903683"/>
              <a:gd name="csY743" fmla="*/ 222647 h 2571926"/>
              <a:gd name="csX744" fmla="*/ 913107 w 1903683"/>
              <a:gd name="csY744" fmla="*/ 233982 h 2571926"/>
              <a:gd name="csX745" fmla="*/ 908654 w 1903683"/>
              <a:gd name="csY745" fmla="*/ 242078 h 2571926"/>
              <a:gd name="csX746" fmla="*/ 906225 w 1903683"/>
              <a:gd name="csY746" fmla="*/ 239244 h 2571926"/>
              <a:gd name="csX747" fmla="*/ 907035 w 1903683"/>
              <a:gd name="csY747" fmla="*/ 230743 h 2571926"/>
              <a:gd name="csX748" fmla="*/ 912298 w 1903683"/>
              <a:gd name="csY748" fmla="*/ 208074 h 2571926"/>
              <a:gd name="csX749" fmla="*/ 912298 w 1903683"/>
              <a:gd name="csY749" fmla="*/ 204430 h 2571926"/>
              <a:gd name="csX750" fmla="*/ 909059 w 1903683"/>
              <a:gd name="csY750" fmla="*/ 194715 h 2571926"/>
              <a:gd name="csX751" fmla="*/ 904606 w 1903683"/>
              <a:gd name="csY751" fmla="*/ 191881 h 2571926"/>
              <a:gd name="csX752" fmla="*/ 880317 w 1903683"/>
              <a:gd name="csY752" fmla="*/ 194715 h 2571926"/>
              <a:gd name="csX753" fmla="*/ 860077 w 1903683"/>
              <a:gd name="csY753" fmla="*/ 199977 h 2571926"/>
              <a:gd name="csX754" fmla="*/ 849552 w 1903683"/>
              <a:gd name="csY754" fmla="*/ 197144 h 2571926"/>
              <a:gd name="csX755" fmla="*/ 866554 w 1903683"/>
              <a:gd name="csY755" fmla="*/ 184190 h 2571926"/>
              <a:gd name="csX756" fmla="*/ 881127 w 1903683"/>
              <a:gd name="csY756" fmla="*/ 172045 h 2571926"/>
              <a:gd name="csX757" fmla="*/ 882341 w 1903683"/>
              <a:gd name="csY757" fmla="*/ 165568 h 2571926"/>
              <a:gd name="csX758" fmla="*/ 883151 w 1903683"/>
              <a:gd name="csY758" fmla="*/ 136017 h 2571926"/>
              <a:gd name="csX759" fmla="*/ 871412 w 1903683"/>
              <a:gd name="csY759" fmla="*/ 130754 h 2571926"/>
              <a:gd name="csX760" fmla="*/ 862101 w 1903683"/>
              <a:gd name="csY760" fmla="*/ 128730 h 2571926"/>
              <a:gd name="csX761" fmla="*/ 866554 w 1903683"/>
              <a:gd name="csY761" fmla="*/ 123468 h 2571926"/>
              <a:gd name="csX762" fmla="*/ 877484 w 1903683"/>
              <a:gd name="csY762" fmla="*/ 117396 h 2571926"/>
              <a:gd name="csX763" fmla="*/ 876674 w 1903683"/>
              <a:gd name="csY763" fmla="*/ 110109 h 2571926"/>
              <a:gd name="csX764" fmla="*/ 875460 w 1903683"/>
              <a:gd name="csY764" fmla="*/ 107680 h 2571926"/>
              <a:gd name="csX765" fmla="*/ 871007 w 1903683"/>
              <a:gd name="csY765" fmla="*/ 103632 h 2571926"/>
              <a:gd name="csX766" fmla="*/ 862911 w 1903683"/>
              <a:gd name="csY766" fmla="*/ 93512 h 2571926"/>
              <a:gd name="csX767" fmla="*/ 860887 w 1903683"/>
              <a:gd name="csY767" fmla="*/ 92702 h 2571926"/>
              <a:gd name="csX768" fmla="*/ 856838 w 1903683"/>
              <a:gd name="csY768" fmla="*/ 95131 h 2571926"/>
              <a:gd name="csX769" fmla="*/ 856838 w 1903683"/>
              <a:gd name="csY769" fmla="*/ 99179 h 2571926"/>
              <a:gd name="csX770" fmla="*/ 854409 w 1903683"/>
              <a:gd name="csY770" fmla="*/ 102013 h 2571926"/>
              <a:gd name="csX771" fmla="*/ 843479 w 1903683"/>
              <a:gd name="csY771" fmla="*/ 99989 h 2571926"/>
              <a:gd name="csX772" fmla="*/ 833764 w 1903683"/>
              <a:gd name="csY772" fmla="*/ 90678 h 2571926"/>
              <a:gd name="csX773" fmla="*/ 831335 w 1903683"/>
              <a:gd name="csY773" fmla="*/ 89059 h 2571926"/>
              <a:gd name="csX774" fmla="*/ 815952 w 1903683"/>
              <a:gd name="csY774" fmla="*/ 81772 h 2571926"/>
              <a:gd name="csX775" fmla="*/ 796117 w 1903683"/>
              <a:gd name="csY775" fmla="*/ 72461 h 2571926"/>
              <a:gd name="csX776" fmla="*/ 786806 w 1903683"/>
              <a:gd name="csY776" fmla="*/ 68413 h 2571926"/>
              <a:gd name="csX777" fmla="*/ 783162 w 1903683"/>
              <a:gd name="csY777" fmla="*/ 70437 h 2571926"/>
              <a:gd name="csX778" fmla="*/ 777900 w 1903683"/>
              <a:gd name="csY778" fmla="*/ 76105 h 2571926"/>
              <a:gd name="csX779" fmla="*/ 769804 w 1903683"/>
              <a:gd name="csY779" fmla="*/ 74081 h 2571926"/>
              <a:gd name="csX780" fmla="*/ 767374 w 1903683"/>
              <a:gd name="csY780" fmla="*/ 72057 h 2571926"/>
              <a:gd name="csX781" fmla="*/ 760088 w 1903683"/>
              <a:gd name="csY781" fmla="*/ 74081 h 2571926"/>
              <a:gd name="csX782" fmla="*/ 743086 w 1903683"/>
              <a:gd name="csY782" fmla="*/ 82177 h 2571926"/>
              <a:gd name="csX783" fmla="*/ 732965 w 1903683"/>
              <a:gd name="csY783" fmla="*/ 78129 h 2571926"/>
              <a:gd name="csX784" fmla="*/ 731751 w 1903683"/>
              <a:gd name="csY784" fmla="*/ 72057 h 2571926"/>
              <a:gd name="csX785" fmla="*/ 726084 w 1903683"/>
              <a:gd name="csY785" fmla="*/ 61127 h 2571926"/>
              <a:gd name="csX786" fmla="*/ 707058 w 1903683"/>
              <a:gd name="csY786" fmla="*/ 57079 h 2571926"/>
              <a:gd name="csX787" fmla="*/ 681959 w 1903683"/>
              <a:gd name="csY787" fmla="*/ 50197 h 2571926"/>
              <a:gd name="csX788" fmla="*/ 658480 w 1903683"/>
              <a:gd name="csY788" fmla="*/ 46149 h 2571926"/>
              <a:gd name="csX789" fmla="*/ 640668 w 1903683"/>
              <a:gd name="csY789" fmla="*/ 51411 h 2571926"/>
              <a:gd name="csX790" fmla="*/ 625285 w 1903683"/>
              <a:gd name="csY790" fmla="*/ 51006 h 2571926"/>
              <a:gd name="csX791" fmla="*/ 620833 w 1903683"/>
              <a:gd name="csY791" fmla="*/ 52626 h 2571926"/>
              <a:gd name="csX792" fmla="*/ 613951 w 1903683"/>
              <a:gd name="csY792" fmla="*/ 53435 h 2571926"/>
              <a:gd name="csX793" fmla="*/ 593305 w 1903683"/>
              <a:gd name="csY793" fmla="*/ 53435 h 2571926"/>
              <a:gd name="csX794" fmla="*/ 582780 w 1903683"/>
              <a:gd name="csY794" fmla="*/ 55054 h 2571926"/>
              <a:gd name="csX795" fmla="*/ 569826 w 1903683"/>
              <a:gd name="csY795" fmla="*/ 54245 h 2571926"/>
              <a:gd name="csX796" fmla="*/ 567802 w 1903683"/>
              <a:gd name="csY796" fmla="*/ 52626 h 2571926"/>
              <a:gd name="csX797" fmla="*/ 564564 w 1903683"/>
              <a:gd name="csY797" fmla="*/ 45744 h 2571926"/>
              <a:gd name="csX798" fmla="*/ 564564 w 1903683"/>
              <a:gd name="csY798" fmla="*/ 29146 h 2571926"/>
              <a:gd name="csX799" fmla="*/ 565778 w 1903683"/>
              <a:gd name="csY799" fmla="*/ 26718 h 2571926"/>
              <a:gd name="csX800" fmla="*/ 573874 w 1903683"/>
              <a:gd name="csY800" fmla="*/ 14573 h 2571926"/>
              <a:gd name="csX801" fmla="*/ 578327 w 1903683"/>
              <a:gd name="csY801" fmla="*/ 5667 h 2571926"/>
              <a:gd name="csX802" fmla="*/ 577923 w 1903683"/>
              <a:gd name="csY802" fmla="*/ 2834 h 2571926"/>
              <a:gd name="csX803" fmla="*/ 574279 w 1903683"/>
              <a:gd name="csY803" fmla="*/ 0 h 2571926"/>
              <a:gd name="csX804" fmla="*/ 571446 w 1903683"/>
              <a:gd name="csY804" fmla="*/ 810 h 2571926"/>
              <a:gd name="csX805" fmla="*/ 567802 w 1903683"/>
              <a:gd name="csY805" fmla="*/ 5263 h 2571926"/>
              <a:gd name="csX806" fmla="*/ 564564 w 1903683"/>
              <a:gd name="csY806" fmla="*/ 10120 h 2571926"/>
              <a:gd name="csX807" fmla="*/ 555658 w 1903683"/>
              <a:gd name="csY807" fmla="*/ 31980 h 2571926"/>
              <a:gd name="csX808" fmla="*/ 551205 w 1903683"/>
              <a:gd name="csY808" fmla="*/ 45339 h 2571926"/>
              <a:gd name="csX809" fmla="*/ 549181 w 1903683"/>
              <a:gd name="csY809" fmla="*/ 68818 h 2571926"/>
              <a:gd name="csX810" fmla="*/ 552014 w 1903683"/>
              <a:gd name="csY810" fmla="*/ 97965 h 2571926"/>
              <a:gd name="csX811" fmla="*/ 554038 w 1903683"/>
              <a:gd name="csY811" fmla="*/ 98774 h 2571926"/>
              <a:gd name="csX812" fmla="*/ 554443 w 1903683"/>
              <a:gd name="csY812" fmla="*/ 60722 h 2571926"/>
              <a:gd name="csX813" fmla="*/ 554443 w 1903683"/>
              <a:gd name="csY813" fmla="*/ 58698 h 2571926"/>
              <a:gd name="csX814" fmla="*/ 558491 w 1903683"/>
              <a:gd name="csY814" fmla="*/ 55864 h 2571926"/>
              <a:gd name="csX815" fmla="*/ 561730 w 1903683"/>
              <a:gd name="csY815" fmla="*/ 56674 h 2571926"/>
              <a:gd name="csX816" fmla="*/ 566588 w 1903683"/>
              <a:gd name="csY816" fmla="*/ 59103 h 2571926"/>
              <a:gd name="csX817" fmla="*/ 572660 w 1903683"/>
              <a:gd name="csY817" fmla="*/ 62341 h 2571926"/>
              <a:gd name="csX818" fmla="*/ 583185 w 1903683"/>
              <a:gd name="csY818" fmla="*/ 62341 h 2571926"/>
              <a:gd name="csX819" fmla="*/ 587233 w 1903683"/>
              <a:gd name="csY819" fmla="*/ 60317 h 2571926"/>
              <a:gd name="csX820" fmla="*/ 596139 w 1903683"/>
              <a:gd name="csY820" fmla="*/ 58293 h 2571926"/>
              <a:gd name="csX821" fmla="*/ 618808 w 1903683"/>
              <a:gd name="csY821" fmla="*/ 58293 h 2571926"/>
              <a:gd name="csX822" fmla="*/ 620833 w 1903683"/>
              <a:gd name="csY822" fmla="*/ 62341 h 2571926"/>
              <a:gd name="csX823" fmla="*/ 620833 w 1903683"/>
              <a:gd name="csY823" fmla="*/ 77319 h 2571926"/>
              <a:gd name="csX824" fmla="*/ 622857 w 1903683"/>
              <a:gd name="csY824" fmla="*/ 83391 h 2571926"/>
              <a:gd name="csX825" fmla="*/ 628929 w 1903683"/>
              <a:gd name="csY825" fmla="*/ 96750 h 2571926"/>
              <a:gd name="csX826" fmla="*/ 628929 w 1903683"/>
              <a:gd name="csY826" fmla="*/ 102418 h 2571926"/>
              <a:gd name="csX827" fmla="*/ 630548 w 1903683"/>
              <a:gd name="csY827" fmla="*/ 109299 h 2571926"/>
              <a:gd name="csX828" fmla="*/ 632977 w 1903683"/>
              <a:gd name="csY828" fmla="*/ 111728 h 2571926"/>
              <a:gd name="csX829" fmla="*/ 641478 w 1903683"/>
              <a:gd name="csY829" fmla="*/ 115776 h 2571926"/>
              <a:gd name="csX830" fmla="*/ 654432 w 1903683"/>
              <a:gd name="csY830" fmla="*/ 133183 h 2571926"/>
              <a:gd name="csX831" fmla="*/ 671029 w 1903683"/>
              <a:gd name="csY831" fmla="*/ 161115 h 2571926"/>
              <a:gd name="csX832" fmla="*/ 686412 w 1903683"/>
              <a:gd name="csY832" fmla="*/ 179737 h 2571926"/>
              <a:gd name="csX833" fmla="*/ 690460 w 1903683"/>
              <a:gd name="csY833" fmla="*/ 187023 h 2571926"/>
              <a:gd name="csX834" fmla="*/ 680745 w 1903683"/>
              <a:gd name="csY834" fmla="*/ 200382 h 2571926"/>
              <a:gd name="csX835" fmla="*/ 664553 w 1903683"/>
              <a:gd name="csY835" fmla="*/ 208883 h 2571926"/>
              <a:gd name="csX836" fmla="*/ 640264 w 1903683"/>
              <a:gd name="csY836" fmla="*/ 213336 h 2571926"/>
              <a:gd name="csX837" fmla="*/ 636620 w 1903683"/>
              <a:gd name="csY837" fmla="*/ 213336 h 2571926"/>
              <a:gd name="csX838" fmla="*/ 617189 w 1903683"/>
              <a:gd name="csY838" fmla="*/ 218599 h 2571926"/>
              <a:gd name="csX839" fmla="*/ 613951 w 1903683"/>
              <a:gd name="csY839" fmla="*/ 223052 h 2571926"/>
              <a:gd name="csX840" fmla="*/ 615975 w 1903683"/>
              <a:gd name="csY840" fmla="*/ 224671 h 2571926"/>
              <a:gd name="csX841" fmla="*/ 618808 w 1903683"/>
              <a:gd name="csY841" fmla="*/ 226695 h 2571926"/>
              <a:gd name="csX842" fmla="*/ 614760 w 1903683"/>
              <a:gd name="csY842" fmla="*/ 231148 h 2571926"/>
              <a:gd name="csX843" fmla="*/ 611117 w 1903683"/>
              <a:gd name="csY843" fmla="*/ 231148 h 2571926"/>
              <a:gd name="csX844" fmla="*/ 606664 w 1903683"/>
              <a:gd name="csY844" fmla="*/ 232767 h 2571926"/>
              <a:gd name="csX845" fmla="*/ 608688 w 1903683"/>
              <a:gd name="csY845" fmla="*/ 245316 h 2571926"/>
              <a:gd name="csX846" fmla="*/ 617999 w 1903683"/>
              <a:gd name="csY846" fmla="*/ 255841 h 2571926"/>
              <a:gd name="csX847" fmla="*/ 620023 w 1903683"/>
              <a:gd name="csY847" fmla="*/ 256651 h 2571926"/>
              <a:gd name="csX848" fmla="*/ 626095 w 1903683"/>
              <a:gd name="csY848" fmla="*/ 251793 h 2571926"/>
              <a:gd name="csX849" fmla="*/ 639859 w 1903683"/>
              <a:gd name="csY849" fmla="*/ 246936 h 2571926"/>
              <a:gd name="csX850" fmla="*/ 654027 w 1903683"/>
              <a:gd name="csY850" fmla="*/ 244912 h 2571926"/>
              <a:gd name="csX851" fmla="*/ 661314 w 1903683"/>
              <a:gd name="csY851" fmla="*/ 246936 h 2571926"/>
              <a:gd name="csX852" fmla="*/ 670219 w 1903683"/>
              <a:gd name="csY852" fmla="*/ 243292 h 2571926"/>
              <a:gd name="csX853" fmla="*/ 674673 w 1903683"/>
              <a:gd name="csY853" fmla="*/ 243292 h 2571926"/>
              <a:gd name="csX854" fmla="*/ 662528 w 1903683"/>
              <a:gd name="csY854" fmla="*/ 259080 h 2571926"/>
              <a:gd name="csX855" fmla="*/ 656861 w 1903683"/>
              <a:gd name="csY855" fmla="*/ 262723 h 2571926"/>
              <a:gd name="csX856" fmla="*/ 653218 w 1903683"/>
              <a:gd name="csY856" fmla="*/ 267176 h 2571926"/>
              <a:gd name="csX857" fmla="*/ 648765 w 1903683"/>
              <a:gd name="csY857" fmla="*/ 281345 h 2571926"/>
              <a:gd name="csX858" fmla="*/ 646336 w 1903683"/>
              <a:gd name="csY858" fmla="*/ 293084 h 2571926"/>
              <a:gd name="csX859" fmla="*/ 654432 w 1903683"/>
              <a:gd name="csY859" fmla="*/ 302800 h 2571926"/>
              <a:gd name="csX860" fmla="*/ 664553 w 1903683"/>
              <a:gd name="csY860" fmla="*/ 301181 h 2571926"/>
              <a:gd name="csX861" fmla="*/ 674268 w 1903683"/>
              <a:gd name="csY861" fmla="*/ 298347 h 2571926"/>
              <a:gd name="csX862" fmla="*/ 681959 w 1903683"/>
              <a:gd name="csY862" fmla="*/ 310491 h 2571926"/>
              <a:gd name="csX863" fmla="*/ 683983 w 1903683"/>
              <a:gd name="csY863" fmla="*/ 335185 h 2571926"/>
              <a:gd name="csX864" fmla="*/ 677102 w 1903683"/>
              <a:gd name="csY864" fmla="*/ 340042 h 2571926"/>
              <a:gd name="csX865" fmla="*/ 668195 w 1903683"/>
              <a:gd name="csY865" fmla="*/ 338423 h 2571926"/>
              <a:gd name="csX866" fmla="*/ 662933 w 1903683"/>
              <a:gd name="csY866" fmla="*/ 336804 h 2571926"/>
              <a:gd name="csX867" fmla="*/ 657670 w 1903683"/>
              <a:gd name="csY867" fmla="*/ 333161 h 2571926"/>
              <a:gd name="csX868" fmla="*/ 652408 w 1903683"/>
              <a:gd name="csY868" fmla="*/ 335185 h 2571926"/>
              <a:gd name="csX869" fmla="*/ 658885 w 1903683"/>
              <a:gd name="csY869" fmla="*/ 352997 h 2571926"/>
              <a:gd name="csX870" fmla="*/ 668195 w 1903683"/>
              <a:gd name="csY870" fmla="*/ 374452 h 2571926"/>
              <a:gd name="csX871" fmla="*/ 680745 w 1903683"/>
              <a:gd name="csY871" fmla="*/ 377690 h 2571926"/>
              <a:gd name="csX872" fmla="*/ 693699 w 1903683"/>
              <a:gd name="csY872" fmla="*/ 379309 h 2571926"/>
              <a:gd name="csX873" fmla="*/ 708677 w 1903683"/>
              <a:gd name="csY873" fmla="*/ 382548 h 2571926"/>
              <a:gd name="csX874" fmla="*/ 720821 w 1903683"/>
              <a:gd name="csY874" fmla="*/ 382143 h 2571926"/>
              <a:gd name="csX875" fmla="*/ 742276 w 1903683"/>
              <a:gd name="csY875" fmla="*/ 388620 h 2571926"/>
              <a:gd name="csX876" fmla="*/ 762112 w 1903683"/>
              <a:gd name="csY876" fmla="*/ 424648 h 2571926"/>
              <a:gd name="csX877" fmla="*/ 772637 w 1903683"/>
              <a:gd name="csY877" fmla="*/ 439222 h 2571926"/>
              <a:gd name="csX878" fmla="*/ 785996 w 1903683"/>
              <a:gd name="csY878" fmla="*/ 448532 h 2571926"/>
              <a:gd name="csX879" fmla="*/ 796521 w 1903683"/>
              <a:gd name="csY879" fmla="*/ 473631 h 2571926"/>
              <a:gd name="csX880" fmla="*/ 802189 w 1903683"/>
              <a:gd name="csY880" fmla="*/ 480917 h 2571926"/>
              <a:gd name="csX881" fmla="*/ 813118 w 1903683"/>
              <a:gd name="csY881" fmla="*/ 488609 h 2571926"/>
              <a:gd name="csX882" fmla="*/ 876674 w 1903683"/>
              <a:gd name="csY882" fmla="*/ 522208 h 2571926"/>
              <a:gd name="csX883" fmla="*/ 878293 w 1903683"/>
              <a:gd name="csY883" fmla="*/ 524637 h 2571926"/>
              <a:gd name="csX884" fmla="*/ 885580 w 1903683"/>
              <a:gd name="csY884" fmla="*/ 530304 h 2571926"/>
              <a:gd name="csX885" fmla="*/ 879103 w 1903683"/>
              <a:gd name="csY885" fmla="*/ 530304 h 2571926"/>
              <a:gd name="csX886" fmla="*/ 855219 w 1903683"/>
              <a:gd name="csY886" fmla="*/ 518160 h 2571926"/>
              <a:gd name="csX887" fmla="*/ 797735 w 1903683"/>
              <a:gd name="csY887" fmla="*/ 489823 h 2571926"/>
              <a:gd name="csX888" fmla="*/ 780329 w 1903683"/>
              <a:gd name="csY888" fmla="*/ 474035 h 2571926"/>
              <a:gd name="csX889" fmla="*/ 777090 w 1903683"/>
              <a:gd name="csY889" fmla="*/ 454604 h 2571926"/>
              <a:gd name="csX890" fmla="*/ 765756 w 1903683"/>
              <a:gd name="csY890" fmla="*/ 445294 h 2571926"/>
              <a:gd name="csX891" fmla="*/ 752801 w 1903683"/>
              <a:gd name="csY891" fmla="*/ 430316 h 2571926"/>
              <a:gd name="csX892" fmla="*/ 749563 w 1903683"/>
              <a:gd name="csY892" fmla="*/ 423434 h 2571926"/>
              <a:gd name="csX893" fmla="*/ 737014 w 1903683"/>
              <a:gd name="csY893" fmla="*/ 397526 h 2571926"/>
              <a:gd name="csX894" fmla="*/ 734585 w 1903683"/>
              <a:gd name="csY894" fmla="*/ 394692 h 2571926"/>
              <a:gd name="csX895" fmla="*/ 720416 w 1903683"/>
              <a:gd name="csY895" fmla="*/ 388620 h 2571926"/>
              <a:gd name="csX896" fmla="*/ 690865 w 1903683"/>
              <a:gd name="csY896" fmla="*/ 390644 h 2571926"/>
              <a:gd name="csX897" fmla="*/ 669410 w 1903683"/>
              <a:gd name="csY897" fmla="*/ 402384 h 2571926"/>
              <a:gd name="csX898" fmla="*/ 665362 w 1903683"/>
              <a:gd name="csY898" fmla="*/ 402384 h 2571926"/>
              <a:gd name="csX899" fmla="*/ 643502 w 1903683"/>
              <a:gd name="csY899" fmla="*/ 401574 h 2571926"/>
              <a:gd name="csX900" fmla="*/ 620023 w 1903683"/>
              <a:gd name="csY900" fmla="*/ 381333 h 2571926"/>
              <a:gd name="csX901" fmla="*/ 607879 w 1903683"/>
              <a:gd name="csY901" fmla="*/ 380929 h 2571926"/>
              <a:gd name="csX902" fmla="*/ 605449 w 1903683"/>
              <a:gd name="csY902" fmla="*/ 383762 h 2571926"/>
              <a:gd name="csX903" fmla="*/ 598973 w 1903683"/>
              <a:gd name="csY903" fmla="*/ 393478 h 2571926"/>
              <a:gd name="csX904" fmla="*/ 583185 w 1903683"/>
              <a:gd name="csY904" fmla="*/ 426268 h 2571926"/>
              <a:gd name="csX905" fmla="*/ 572660 w 1903683"/>
              <a:gd name="csY905" fmla="*/ 451366 h 2571926"/>
              <a:gd name="csX906" fmla="*/ 579137 w 1903683"/>
              <a:gd name="csY906" fmla="*/ 467963 h 2571926"/>
              <a:gd name="csX907" fmla="*/ 584804 w 1903683"/>
              <a:gd name="csY907" fmla="*/ 478488 h 2571926"/>
              <a:gd name="csX908" fmla="*/ 589257 w 1903683"/>
              <a:gd name="csY908" fmla="*/ 489823 h 2571926"/>
              <a:gd name="csX909" fmla="*/ 592091 w 1903683"/>
              <a:gd name="csY909" fmla="*/ 497919 h 2571926"/>
              <a:gd name="csX910" fmla="*/ 588448 w 1903683"/>
              <a:gd name="csY910" fmla="*/ 505611 h 2571926"/>
              <a:gd name="csX911" fmla="*/ 585209 w 1903683"/>
              <a:gd name="csY911" fmla="*/ 508444 h 2571926"/>
              <a:gd name="csX912" fmla="*/ 577113 w 1903683"/>
              <a:gd name="csY912" fmla="*/ 522613 h 2571926"/>
              <a:gd name="csX913" fmla="*/ 576303 w 1903683"/>
              <a:gd name="csY913" fmla="*/ 527876 h 2571926"/>
              <a:gd name="csX914" fmla="*/ 574279 w 1903683"/>
              <a:gd name="csY914" fmla="*/ 534352 h 2571926"/>
              <a:gd name="csX915" fmla="*/ 576708 w 1903683"/>
              <a:gd name="csY915" fmla="*/ 510873 h 2571926"/>
              <a:gd name="csX916" fmla="*/ 583995 w 1903683"/>
              <a:gd name="csY916" fmla="*/ 497919 h 2571926"/>
              <a:gd name="csX917" fmla="*/ 583995 w 1903683"/>
              <a:gd name="csY917" fmla="*/ 497919 h 2571926"/>
              <a:gd name="csX918" fmla="*/ 582375 w 1903683"/>
              <a:gd name="csY918" fmla="*/ 494681 h 2571926"/>
              <a:gd name="csX919" fmla="*/ 577923 w 1903683"/>
              <a:gd name="csY919" fmla="*/ 493062 h 2571926"/>
              <a:gd name="csX920" fmla="*/ 563349 w 1903683"/>
              <a:gd name="csY920" fmla="*/ 486180 h 2571926"/>
              <a:gd name="csX921" fmla="*/ 553229 w 1903683"/>
              <a:gd name="csY921" fmla="*/ 478893 h 2571926"/>
              <a:gd name="csX922" fmla="*/ 543918 w 1903683"/>
              <a:gd name="csY922" fmla="*/ 468773 h 2571926"/>
              <a:gd name="csX923" fmla="*/ 535417 w 1903683"/>
              <a:gd name="csY923" fmla="*/ 469987 h 2571926"/>
              <a:gd name="csX924" fmla="*/ 530154 w 1903683"/>
              <a:gd name="csY924" fmla="*/ 482537 h 2571926"/>
              <a:gd name="csX925" fmla="*/ 527726 w 1903683"/>
              <a:gd name="csY925" fmla="*/ 495086 h 2571926"/>
              <a:gd name="csX926" fmla="*/ 530559 w 1903683"/>
              <a:gd name="csY926" fmla="*/ 500348 h 2571926"/>
              <a:gd name="csX927" fmla="*/ 532988 w 1903683"/>
              <a:gd name="csY927" fmla="*/ 503992 h 2571926"/>
              <a:gd name="csX928" fmla="*/ 535417 w 1903683"/>
              <a:gd name="csY928" fmla="*/ 503992 h 2571926"/>
              <a:gd name="csX929" fmla="*/ 540275 w 1903683"/>
              <a:gd name="csY929" fmla="*/ 501563 h 2571926"/>
              <a:gd name="csX930" fmla="*/ 546752 w 1903683"/>
              <a:gd name="csY930" fmla="*/ 505206 h 2571926"/>
              <a:gd name="csX931" fmla="*/ 541489 w 1903683"/>
              <a:gd name="csY931" fmla="*/ 521803 h 2571926"/>
              <a:gd name="csX932" fmla="*/ 527321 w 1903683"/>
              <a:gd name="csY932" fmla="*/ 537996 h 2571926"/>
              <a:gd name="csX933" fmla="*/ 514367 w 1903683"/>
              <a:gd name="csY933" fmla="*/ 535567 h 2571926"/>
              <a:gd name="csX934" fmla="*/ 506270 w 1903683"/>
              <a:gd name="csY934" fmla="*/ 525447 h 2571926"/>
              <a:gd name="csX935" fmla="*/ 496150 w 1903683"/>
              <a:gd name="csY935" fmla="*/ 521399 h 2571926"/>
              <a:gd name="csX936" fmla="*/ 492507 w 1903683"/>
              <a:gd name="csY936" fmla="*/ 510469 h 2571926"/>
              <a:gd name="csX937" fmla="*/ 493721 w 1903683"/>
              <a:gd name="csY937" fmla="*/ 506825 h 2571926"/>
              <a:gd name="csX938" fmla="*/ 504246 w 1903683"/>
              <a:gd name="csY938" fmla="*/ 497515 h 2571926"/>
              <a:gd name="csX939" fmla="*/ 507485 w 1903683"/>
              <a:gd name="csY939" fmla="*/ 495895 h 2571926"/>
              <a:gd name="csX940" fmla="*/ 509509 w 1903683"/>
              <a:gd name="csY940" fmla="*/ 491442 h 2571926"/>
              <a:gd name="csX941" fmla="*/ 509509 w 1903683"/>
              <a:gd name="csY941" fmla="*/ 488609 h 2571926"/>
              <a:gd name="csX942" fmla="*/ 502627 w 1903683"/>
              <a:gd name="csY942" fmla="*/ 481727 h 2571926"/>
              <a:gd name="csX943" fmla="*/ 485625 w 1903683"/>
              <a:gd name="csY943" fmla="*/ 454200 h 2571926"/>
              <a:gd name="csX944" fmla="*/ 485220 w 1903683"/>
              <a:gd name="csY944" fmla="*/ 452176 h 2571926"/>
              <a:gd name="csX945" fmla="*/ 482387 w 1903683"/>
              <a:gd name="csY945" fmla="*/ 439626 h 2571926"/>
              <a:gd name="csX946" fmla="*/ 479958 w 1903683"/>
              <a:gd name="csY946" fmla="*/ 436793 h 2571926"/>
              <a:gd name="csX947" fmla="*/ 471457 w 1903683"/>
              <a:gd name="csY947" fmla="*/ 434769 h 2571926"/>
              <a:gd name="csX948" fmla="*/ 470647 w 1903683"/>
              <a:gd name="csY948" fmla="*/ 434769 h 2571926"/>
              <a:gd name="csX949" fmla="*/ 430571 w 1903683"/>
              <a:gd name="csY949" fmla="*/ 435983 h 2571926"/>
              <a:gd name="csX950" fmla="*/ 421665 w 1903683"/>
              <a:gd name="csY950" fmla="*/ 436793 h 2571926"/>
              <a:gd name="csX951" fmla="*/ 394542 w 1903683"/>
              <a:gd name="csY951" fmla="*/ 444079 h 2571926"/>
              <a:gd name="csX952" fmla="*/ 386446 w 1903683"/>
              <a:gd name="csY952" fmla="*/ 445294 h 2571926"/>
              <a:gd name="csX953" fmla="*/ 380779 w 1903683"/>
              <a:gd name="csY953" fmla="*/ 442460 h 2571926"/>
              <a:gd name="csX954" fmla="*/ 380779 w 1903683"/>
              <a:gd name="csY954" fmla="*/ 439626 h 2571926"/>
              <a:gd name="csX955" fmla="*/ 375921 w 1903683"/>
              <a:gd name="csY955" fmla="*/ 436793 h 2571926"/>
              <a:gd name="csX956" fmla="*/ 370254 w 1903683"/>
              <a:gd name="csY956" fmla="*/ 436793 h 2571926"/>
              <a:gd name="csX957" fmla="*/ 355276 w 1903683"/>
              <a:gd name="csY957" fmla="*/ 435173 h 2571926"/>
              <a:gd name="csX958" fmla="*/ 351228 w 1903683"/>
              <a:gd name="csY958" fmla="*/ 435578 h 2571926"/>
              <a:gd name="csX959" fmla="*/ 336654 w 1903683"/>
              <a:gd name="csY959" fmla="*/ 440841 h 2571926"/>
              <a:gd name="csX960" fmla="*/ 330987 w 1903683"/>
              <a:gd name="csY960" fmla="*/ 444484 h 25719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</a:cxnLst>
            <a:rect l="l" t="t" r="r" b="b"/>
            <a:pathLst>
              <a:path w="1903683" h="2571926">
                <a:moveTo>
                  <a:pt x="328963" y="446508"/>
                </a:moveTo>
                <a:cubicBezTo>
                  <a:pt x="328963" y="446508"/>
                  <a:pt x="318843" y="455819"/>
                  <a:pt x="315604" y="457843"/>
                </a:cubicBezTo>
                <a:cubicBezTo>
                  <a:pt x="312366" y="459867"/>
                  <a:pt x="304269" y="467963"/>
                  <a:pt x="301435" y="469987"/>
                </a:cubicBezTo>
                <a:cubicBezTo>
                  <a:pt x="298602" y="472011"/>
                  <a:pt x="299816" y="477679"/>
                  <a:pt x="301435" y="479703"/>
                </a:cubicBezTo>
                <a:cubicBezTo>
                  <a:pt x="303055" y="481727"/>
                  <a:pt x="310342" y="486989"/>
                  <a:pt x="306293" y="489014"/>
                </a:cubicBezTo>
                <a:cubicBezTo>
                  <a:pt x="302245" y="491038"/>
                  <a:pt x="299007" y="493466"/>
                  <a:pt x="295363" y="493062"/>
                </a:cubicBezTo>
                <a:cubicBezTo>
                  <a:pt x="291315" y="493062"/>
                  <a:pt x="286458" y="496300"/>
                  <a:pt x="285243" y="500348"/>
                </a:cubicBezTo>
                <a:cubicBezTo>
                  <a:pt x="284029" y="503992"/>
                  <a:pt x="278361" y="527876"/>
                  <a:pt x="279171" y="533543"/>
                </a:cubicBezTo>
                <a:cubicBezTo>
                  <a:pt x="279981" y="539210"/>
                  <a:pt x="280385" y="546902"/>
                  <a:pt x="282005" y="548116"/>
                </a:cubicBezTo>
                <a:cubicBezTo>
                  <a:pt x="283624" y="549331"/>
                  <a:pt x="304269" y="549735"/>
                  <a:pt x="307912" y="550545"/>
                </a:cubicBezTo>
                <a:cubicBezTo>
                  <a:pt x="311556" y="551355"/>
                  <a:pt x="315604" y="552569"/>
                  <a:pt x="315604" y="552569"/>
                </a:cubicBezTo>
                <a:lnTo>
                  <a:pt x="318033" y="552569"/>
                </a:lnTo>
                <a:cubicBezTo>
                  <a:pt x="318033" y="552974"/>
                  <a:pt x="322486" y="554593"/>
                  <a:pt x="322486" y="554593"/>
                </a:cubicBezTo>
                <a:cubicBezTo>
                  <a:pt x="322486" y="554593"/>
                  <a:pt x="331392" y="558237"/>
                  <a:pt x="334225" y="559046"/>
                </a:cubicBezTo>
                <a:cubicBezTo>
                  <a:pt x="337059" y="559856"/>
                  <a:pt x="338273" y="560665"/>
                  <a:pt x="338273" y="560665"/>
                </a:cubicBezTo>
                <a:cubicBezTo>
                  <a:pt x="338273" y="560665"/>
                  <a:pt x="341512" y="561475"/>
                  <a:pt x="339083" y="562689"/>
                </a:cubicBezTo>
                <a:cubicBezTo>
                  <a:pt x="336654" y="563904"/>
                  <a:pt x="333011" y="565523"/>
                  <a:pt x="333011" y="565523"/>
                </a:cubicBezTo>
                <a:cubicBezTo>
                  <a:pt x="333011" y="565523"/>
                  <a:pt x="326939" y="567142"/>
                  <a:pt x="325319" y="568762"/>
                </a:cubicBezTo>
                <a:cubicBezTo>
                  <a:pt x="323700" y="570381"/>
                  <a:pt x="322486" y="572000"/>
                  <a:pt x="322486" y="572000"/>
                </a:cubicBezTo>
                <a:cubicBezTo>
                  <a:pt x="322486" y="572000"/>
                  <a:pt x="319652" y="577263"/>
                  <a:pt x="317223" y="578072"/>
                </a:cubicBezTo>
                <a:cubicBezTo>
                  <a:pt x="314794" y="578882"/>
                  <a:pt x="320057" y="589812"/>
                  <a:pt x="320057" y="595884"/>
                </a:cubicBezTo>
                <a:cubicBezTo>
                  <a:pt x="320057" y="601956"/>
                  <a:pt x="320057" y="603575"/>
                  <a:pt x="320057" y="603575"/>
                </a:cubicBezTo>
                <a:cubicBezTo>
                  <a:pt x="320057" y="603575"/>
                  <a:pt x="314390" y="614505"/>
                  <a:pt x="313175" y="618958"/>
                </a:cubicBezTo>
                <a:cubicBezTo>
                  <a:pt x="311960" y="623411"/>
                  <a:pt x="310746" y="666726"/>
                  <a:pt x="310746" y="668750"/>
                </a:cubicBezTo>
                <a:cubicBezTo>
                  <a:pt x="310746" y="670774"/>
                  <a:pt x="296578" y="703969"/>
                  <a:pt x="293339" y="707612"/>
                </a:cubicBezTo>
                <a:cubicBezTo>
                  <a:pt x="290101" y="711660"/>
                  <a:pt x="282409" y="712875"/>
                  <a:pt x="280385" y="723805"/>
                </a:cubicBezTo>
                <a:cubicBezTo>
                  <a:pt x="278361" y="734735"/>
                  <a:pt x="279575" y="774002"/>
                  <a:pt x="278766" y="778050"/>
                </a:cubicBezTo>
                <a:cubicBezTo>
                  <a:pt x="277957" y="782098"/>
                  <a:pt x="277147" y="783312"/>
                  <a:pt x="277147" y="783312"/>
                </a:cubicBezTo>
                <a:cubicBezTo>
                  <a:pt x="277147" y="783312"/>
                  <a:pt x="273503" y="788980"/>
                  <a:pt x="271884" y="787765"/>
                </a:cubicBezTo>
                <a:lnTo>
                  <a:pt x="270265" y="786956"/>
                </a:lnTo>
                <a:lnTo>
                  <a:pt x="270265" y="786956"/>
                </a:lnTo>
                <a:cubicBezTo>
                  <a:pt x="270265" y="786956"/>
                  <a:pt x="268646" y="777240"/>
                  <a:pt x="264598" y="780074"/>
                </a:cubicBezTo>
                <a:cubicBezTo>
                  <a:pt x="260145" y="782907"/>
                  <a:pt x="258930" y="787360"/>
                  <a:pt x="256906" y="785336"/>
                </a:cubicBezTo>
                <a:cubicBezTo>
                  <a:pt x="254882" y="783312"/>
                  <a:pt x="246786" y="775216"/>
                  <a:pt x="244762" y="777645"/>
                </a:cubicBezTo>
                <a:cubicBezTo>
                  <a:pt x="242738" y="780479"/>
                  <a:pt x="237475" y="785336"/>
                  <a:pt x="235451" y="782503"/>
                </a:cubicBezTo>
                <a:cubicBezTo>
                  <a:pt x="233427" y="779669"/>
                  <a:pt x="224116" y="776835"/>
                  <a:pt x="222902" y="776835"/>
                </a:cubicBezTo>
                <a:cubicBezTo>
                  <a:pt x="221688" y="776835"/>
                  <a:pt x="211162" y="776835"/>
                  <a:pt x="210757" y="782503"/>
                </a:cubicBezTo>
                <a:cubicBezTo>
                  <a:pt x="210353" y="788170"/>
                  <a:pt x="216829" y="796266"/>
                  <a:pt x="217639" y="799909"/>
                </a:cubicBezTo>
                <a:cubicBezTo>
                  <a:pt x="218449" y="803553"/>
                  <a:pt x="222092" y="807601"/>
                  <a:pt x="214401" y="808006"/>
                </a:cubicBezTo>
                <a:lnTo>
                  <a:pt x="206709" y="808006"/>
                </a:lnTo>
                <a:cubicBezTo>
                  <a:pt x="206709" y="808006"/>
                  <a:pt x="202256" y="808411"/>
                  <a:pt x="202661" y="813268"/>
                </a:cubicBezTo>
                <a:cubicBezTo>
                  <a:pt x="203471" y="817721"/>
                  <a:pt x="199828" y="829461"/>
                  <a:pt x="205090" y="833914"/>
                </a:cubicBezTo>
                <a:cubicBezTo>
                  <a:pt x="210353" y="838367"/>
                  <a:pt x="226140" y="844439"/>
                  <a:pt x="228974" y="844844"/>
                </a:cubicBezTo>
                <a:cubicBezTo>
                  <a:pt x="232213" y="845249"/>
                  <a:pt x="240714" y="847273"/>
                  <a:pt x="244357" y="848082"/>
                </a:cubicBezTo>
                <a:cubicBezTo>
                  <a:pt x="248000" y="848892"/>
                  <a:pt x="254882" y="848892"/>
                  <a:pt x="257311" y="847273"/>
                </a:cubicBezTo>
                <a:lnTo>
                  <a:pt x="259740" y="845653"/>
                </a:lnTo>
                <a:cubicBezTo>
                  <a:pt x="259740" y="845653"/>
                  <a:pt x="261764" y="840796"/>
                  <a:pt x="263788" y="844439"/>
                </a:cubicBezTo>
                <a:cubicBezTo>
                  <a:pt x="265812" y="848082"/>
                  <a:pt x="273908" y="864679"/>
                  <a:pt x="273908" y="867918"/>
                </a:cubicBezTo>
                <a:cubicBezTo>
                  <a:pt x="273908" y="871157"/>
                  <a:pt x="273908" y="872776"/>
                  <a:pt x="273908" y="872776"/>
                </a:cubicBezTo>
                <a:cubicBezTo>
                  <a:pt x="273908" y="872776"/>
                  <a:pt x="265407" y="892612"/>
                  <a:pt x="264598" y="897874"/>
                </a:cubicBezTo>
                <a:cubicBezTo>
                  <a:pt x="264193" y="903542"/>
                  <a:pt x="268646" y="907994"/>
                  <a:pt x="269860" y="911233"/>
                </a:cubicBezTo>
                <a:cubicBezTo>
                  <a:pt x="271074" y="914472"/>
                  <a:pt x="266217" y="920139"/>
                  <a:pt x="262978" y="920544"/>
                </a:cubicBezTo>
                <a:cubicBezTo>
                  <a:pt x="259740" y="920948"/>
                  <a:pt x="254477" y="917710"/>
                  <a:pt x="253668" y="923377"/>
                </a:cubicBezTo>
                <a:cubicBezTo>
                  <a:pt x="253263" y="929045"/>
                  <a:pt x="253668" y="934307"/>
                  <a:pt x="248405" y="934712"/>
                </a:cubicBezTo>
                <a:cubicBezTo>
                  <a:pt x="243547" y="934712"/>
                  <a:pt x="240309" y="928640"/>
                  <a:pt x="235856" y="932283"/>
                </a:cubicBezTo>
                <a:cubicBezTo>
                  <a:pt x="231403" y="935927"/>
                  <a:pt x="233022" y="945237"/>
                  <a:pt x="230188" y="948071"/>
                </a:cubicBezTo>
                <a:cubicBezTo>
                  <a:pt x="227355" y="950905"/>
                  <a:pt x="220473" y="951714"/>
                  <a:pt x="213996" y="951714"/>
                </a:cubicBezTo>
                <a:lnTo>
                  <a:pt x="207519" y="951714"/>
                </a:lnTo>
                <a:cubicBezTo>
                  <a:pt x="207519" y="951714"/>
                  <a:pt x="204685" y="952524"/>
                  <a:pt x="204685" y="956977"/>
                </a:cubicBezTo>
                <a:cubicBezTo>
                  <a:pt x="204685" y="961430"/>
                  <a:pt x="204685" y="965883"/>
                  <a:pt x="199828" y="966692"/>
                </a:cubicBezTo>
                <a:cubicBezTo>
                  <a:pt x="195375" y="967907"/>
                  <a:pt x="194160" y="968312"/>
                  <a:pt x="194160" y="968312"/>
                </a:cubicBezTo>
                <a:cubicBezTo>
                  <a:pt x="194160" y="968312"/>
                  <a:pt x="187278" y="971145"/>
                  <a:pt x="188898" y="974789"/>
                </a:cubicBezTo>
                <a:cubicBezTo>
                  <a:pt x="190922" y="978432"/>
                  <a:pt x="205495" y="982885"/>
                  <a:pt x="209543" y="985718"/>
                </a:cubicBezTo>
                <a:cubicBezTo>
                  <a:pt x="213591" y="988552"/>
                  <a:pt x="220473" y="993410"/>
                  <a:pt x="219259" y="997863"/>
                </a:cubicBezTo>
                <a:cubicBezTo>
                  <a:pt x="218449" y="1002316"/>
                  <a:pt x="199018" y="1027009"/>
                  <a:pt x="199018" y="1027009"/>
                </a:cubicBezTo>
                <a:cubicBezTo>
                  <a:pt x="199018" y="1027009"/>
                  <a:pt x="192946" y="1029843"/>
                  <a:pt x="190517" y="1025795"/>
                </a:cubicBezTo>
                <a:lnTo>
                  <a:pt x="188088" y="1021342"/>
                </a:lnTo>
                <a:cubicBezTo>
                  <a:pt x="188088" y="1021342"/>
                  <a:pt x="186064" y="1016484"/>
                  <a:pt x="181206" y="1020532"/>
                </a:cubicBezTo>
                <a:cubicBezTo>
                  <a:pt x="176348" y="1024580"/>
                  <a:pt x="158537" y="1032272"/>
                  <a:pt x="153274" y="1034296"/>
                </a:cubicBezTo>
                <a:cubicBezTo>
                  <a:pt x="148011" y="1036320"/>
                  <a:pt x="147202" y="1036320"/>
                  <a:pt x="147202" y="1036320"/>
                </a:cubicBezTo>
                <a:cubicBezTo>
                  <a:pt x="147202" y="1036320"/>
                  <a:pt x="138296" y="1041178"/>
                  <a:pt x="133033" y="1031867"/>
                </a:cubicBezTo>
                <a:cubicBezTo>
                  <a:pt x="127771" y="1022961"/>
                  <a:pt x="126961" y="1037130"/>
                  <a:pt x="126961" y="1037130"/>
                </a:cubicBezTo>
                <a:cubicBezTo>
                  <a:pt x="126961" y="1037130"/>
                  <a:pt x="129795" y="1044012"/>
                  <a:pt x="125342" y="1043607"/>
                </a:cubicBezTo>
                <a:cubicBezTo>
                  <a:pt x="120889" y="1043202"/>
                  <a:pt x="106721" y="1029843"/>
                  <a:pt x="106721" y="1029843"/>
                </a:cubicBezTo>
                <a:cubicBezTo>
                  <a:pt x="106721" y="1029843"/>
                  <a:pt x="101458" y="1028629"/>
                  <a:pt x="98220" y="1028224"/>
                </a:cubicBezTo>
                <a:cubicBezTo>
                  <a:pt x="94981" y="1028224"/>
                  <a:pt x="93362" y="1027819"/>
                  <a:pt x="93362" y="1027819"/>
                </a:cubicBezTo>
                <a:cubicBezTo>
                  <a:pt x="93362" y="1027819"/>
                  <a:pt x="85671" y="1026200"/>
                  <a:pt x="84456" y="1024176"/>
                </a:cubicBezTo>
                <a:cubicBezTo>
                  <a:pt x="83647" y="1022152"/>
                  <a:pt x="82837" y="1020532"/>
                  <a:pt x="82837" y="1020532"/>
                </a:cubicBezTo>
                <a:lnTo>
                  <a:pt x="82027" y="1018913"/>
                </a:lnTo>
                <a:cubicBezTo>
                  <a:pt x="82027" y="1018913"/>
                  <a:pt x="72716" y="1011627"/>
                  <a:pt x="72716" y="1016484"/>
                </a:cubicBezTo>
                <a:cubicBezTo>
                  <a:pt x="72716" y="1021342"/>
                  <a:pt x="75955" y="1025795"/>
                  <a:pt x="77574" y="1028224"/>
                </a:cubicBezTo>
                <a:cubicBezTo>
                  <a:pt x="79193" y="1030653"/>
                  <a:pt x="77979" y="1036725"/>
                  <a:pt x="75550" y="1036320"/>
                </a:cubicBezTo>
                <a:cubicBezTo>
                  <a:pt x="73121" y="1036320"/>
                  <a:pt x="72312" y="1035510"/>
                  <a:pt x="72312" y="1035510"/>
                </a:cubicBezTo>
                <a:lnTo>
                  <a:pt x="69478" y="1033891"/>
                </a:lnTo>
                <a:cubicBezTo>
                  <a:pt x="69478" y="1033891"/>
                  <a:pt x="64620" y="1027414"/>
                  <a:pt x="60167" y="1028224"/>
                </a:cubicBezTo>
                <a:cubicBezTo>
                  <a:pt x="55714" y="1029033"/>
                  <a:pt x="50856" y="1034701"/>
                  <a:pt x="50856" y="1035510"/>
                </a:cubicBezTo>
                <a:cubicBezTo>
                  <a:pt x="50856" y="1036320"/>
                  <a:pt x="38712" y="1032677"/>
                  <a:pt x="38307" y="1035510"/>
                </a:cubicBezTo>
                <a:cubicBezTo>
                  <a:pt x="37903" y="1038344"/>
                  <a:pt x="37903" y="1041178"/>
                  <a:pt x="37903" y="1041178"/>
                </a:cubicBezTo>
                <a:cubicBezTo>
                  <a:pt x="37903" y="1041178"/>
                  <a:pt x="37903" y="1042392"/>
                  <a:pt x="40331" y="1048464"/>
                </a:cubicBezTo>
                <a:cubicBezTo>
                  <a:pt x="43165" y="1054537"/>
                  <a:pt x="35878" y="1058585"/>
                  <a:pt x="33045" y="1062228"/>
                </a:cubicBezTo>
                <a:cubicBezTo>
                  <a:pt x="30211" y="1065871"/>
                  <a:pt x="34259" y="1069515"/>
                  <a:pt x="35069" y="1069919"/>
                </a:cubicBezTo>
                <a:lnTo>
                  <a:pt x="35878" y="1070729"/>
                </a:lnTo>
                <a:cubicBezTo>
                  <a:pt x="35878" y="1070729"/>
                  <a:pt x="48023" y="1070324"/>
                  <a:pt x="48832" y="1074372"/>
                </a:cubicBezTo>
                <a:cubicBezTo>
                  <a:pt x="49642" y="1078421"/>
                  <a:pt x="43165" y="1084088"/>
                  <a:pt x="46808" y="1087327"/>
                </a:cubicBezTo>
                <a:cubicBezTo>
                  <a:pt x="50047" y="1090565"/>
                  <a:pt x="63406" y="1097447"/>
                  <a:pt x="63406" y="1098256"/>
                </a:cubicBezTo>
                <a:lnTo>
                  <a:pt x="63406" y="1099066"/>
                </a:lnTo>
                <a:cubicBezTo>
                  <a:pt x="63406" y="1099066"/>
                  <a:pt x="61787" y="1112425"/>
                  <a:pt x="66239" y="1118902"/>
                </a:cubicBezTo>
                <a:cubicBezTo>
                  <a:pt x="70692" y="1125379"/>
                  <a:pt x="82837" y="1141167"/>
                  <a:pt x="82837" y="1141976"/>
                </a:cubicBezTo>
                <a:cubicBezTo>
                  <a:pt x="82837" y="1143191"/>
                  <a:pt x="82837" y="1145215"/>
                  <a:pt x="82837" y="1145215"/>
                </a:cubicBezTo>
                <a:cubicBezTo>
                  <a:pt x="82837" y="1145215"/>
                  <a:pt x="80813" y="1176790"/>
                  <a:pt x="80003" y="1182053"/>
                </a:cubicBezTo>
                <a:cubicBezTo>
                  <a:pt x="79193" y="1187315"/>
                  <a:pt x="74336" y="1197435"/>
                  <a:pt x="71097" y="1200674"/>
                </a:cubicBezTo>
                <a:cubicBezTo>
                  <a:pt x="67454" y="1203912"/>
                  <a:pt x="56119" y="1213223"/>
                  <a:pt x="52071" y="1223343"/>
                </a:cubicBezTo>
                <a:cubicBezTo>
                  <a:pt x="48428" y="1233464"/>
                  <a:pt x="44784" y="1246013"/>
                  <a:pt x="46403" y="1248847"/>
                </a:cubicBezTo>
                <a:cubicBezTo>
                  <a:pt x="47618" y="1251680"/>
                  <a:pt x="46403" y="1253704"/>
                  <a:pt x="50047" y="1252490"/>
                </a:cubicBezTo>
                <a:cubicBezTo>
                  <a:pt x="53690" y="1251276"/>
                  <a:pt x="54904" y="1250871"/>
                  <a:pt x="54904" y="1250871"/>
                </a:cubicBezTo>
                <a:cubicBezTo>
                  <a:pt x="54904" y="1250871"/>
                  <a:pt x="62596" y="1246823"/>
                  <a:pt x="63001" y="1249252"/>
                </a:cubicBezTo>
                <a:cubicBezTo>
                  <a:pt x="63406" y="1251680"/>
                  <a:pt x="48832" y="1264229"/>
                  <a:pt x="43975" y="1269492"/>
                </a:cubicBezTo>
                <a:cubicBezTo>
                  <a:pt x="39117" y="1274350"/>
                  <a:pt x="21710" y="1288113"/>
                  <a:pt x="20091" y="1291352"/>
                </a:cubicBezTo>
                <a:cubicBezTo>
                  <a:pt x="18067" y="1294590"/>
                  <a:pt x="14828" y="1297829"/>
                  <a:pt x="12804" y="1295400"/>
                </a:cubicBezTo>
                <a:cubicBezTo>
                  <a:pt x="10780" y="1292971"/>
                  <a:pt x="9566" y="1291352"/>
                  <a:pt x="9566" y="1291352"/>
                </a:cubicBezTo>
                <a:cubicBezTo>
                  <a:pt x="9566" y="1291352"/>
                  <a:pt x="5113" y="1285280"/>
                  <a:pt x="2279" y="1289733"/>
                </a:cubicBezTo>
                <a:cubicBezTo>
                  <a:pt x="-555" y="1294186"/>
                  <a:pt x="-1364" y="1309568"/>
                  <a:pt x="3493" y="1313212"/>
                </a:cubicBezTo>
                <a:cubicBezTo>
                  <a:pt x="8351" y="1316855"/>
                  <a:pt x="9161" y="1316450"/>
                  <a:pt x="15233" y="1316046"/>
                </a:cubicBezTo>
                <a:cubicBezTo>
                  <a:pt x="21305" y="1315641"/>
                  <a:pt x="37093" y="1314831"/>
                  <a:pt x="33450" y="1318474"/>
                </a:cubicBezTo>
                <a:lnTo>
                  <a:pt x="29806" y="1322118"/>
                </a:lnTo>
                <a:cubicBezTo>
                  <a:pt x="29806" y="1322118"/>
                  <a:pt x="25353" y="1326975"/>
                  <a:pt x="28187" y="1330214"/>
                </a:cubicBezTo>
                <a:cubicBezTo>
                  <a:pt x="31021" y="1333452"/>
                  <a:pt x="38712" y="1338310"/>
                  <a:pt x="37903" y="1342763"/>
                </a:cubicBezTo>
                <a:cubicBezTo>
                  <a:pt x="37093" y="1347216"/>
                  <a:pt x="27782" y="1356122"/>
                  <a:pt x="26973" y="1363004"/>
                </a:cubicBezTo>
                <a:cubicBezTo>
                  <a:pt x="26163" y="1369481"/>
                  <a:pt x="21710" y="1383649"/>
                  <a:pt x="24949" y="1389721"/>
                </a:cubicBezTo>
                <a:cubicBezTo>
                  <a:pt x="28187" y="1395793"/>
                  <a:pt x="29402" y="1397413"/>
                  <a:pt x="29402" y="1397413"/>
                </a:cubicBezTo>
                <a:cubicBezTo>
                  <a:pt x="29402" y="1397413"/>
                  <a:pt x="39522" y="1402271"/>
                  <a:pt x="42760" y="1402271"/>
                </a:cubicBezTo>
                <a:cubicBezTo>
                  <a:pt x="45999" y="1402271"/>
                  <a:pt x="50047" y="1411581"/>
                  <a:pt x="50452" y="1413201"/>
                </a:cubicBezTo>
                <a:cubicBezTo>
                  <a:pt x="50452" y="1414820"/>
                  <a:pt x="52880" y="1423726"/>
                  <a:pt x="54095" y="1428988"/>
                </a:cubicBezTo>
                <a:cubicBezTo>
                  <a:pt x="54904" y="1434251"/>
                  <a:pt x="55714" y="1435870"/>
                  <a:pt x="64215" y="1435465"/>
                </a:cubicBezTo>
                <a:cubicBezTo>
                  <a:pt x="72312" y="1435060"/>
                  <a:pt x="80408" y="1433441"/>
                  <a:pt x="77169" y="1437894"/>
                </a:cubicBezTo>
                <a:cubicBezTo>
                  <a:pt x="73931" y="1442347"/>
                  <a:pt x="63406" y="1450038"/>
                  <a:pt x="60572" y="1456111"/>
                </a:cubicBezTo>
                <a:cubicBezTo>
                  <a:pt x="58143" y="1462183"/>
                  <a:pt x="56119" y="1465421"/>
                  <a:pt x="61787" y="1469065"/>
                </a:cubicBezTo>
                <a:cubicBezTo>
                  <a:pt x="67049" y="1473113"/>
                  <a:pt x="77979" y="1474327"/>
                  <a:pt x="83241" y="1480804"/>
                </a:cubicBezTo>
                <a:cubicBezTo>
                  <a:pt x="88909" y="1487281"/>
                  <a:pt x="93767" y="1489710"/>
                  <a:pt x="92552" y="1496187"/>
                </a:cubicBezTo>
                <a:cubicBezTo>
                  <a:pt x="91338" y="1502664"/>
                  <a:pt x="83241" y="1507117"/>
                  <a:pt x="86480" y="1511570"/>
                </a:cubicBezTo>
                <a:cubicBezTo>
                  <a:pt x="89719" y="1516023"/>
                  <a:pt x="98624" y="1518047"/>
                  <a:pt x="99029" y="1524524"/>
                </a:cubicBezTo>
                <a:cubicBezTo>
                  <a:pt x="99434" y="1531001"/>
                  <a:pt x="104697" y="1537073"/>
                  <a:pt x="97410" y="1539907"/>
                </a:cubicBezTo>
                <a:cubicBezTo>
                  <a:pt x="90123" y="1542741"/>
                  <a:pt x="89314" y="1546384"/>
                  <a:pt x="83241" y="1541931"/>
                </a:cubicBezTo>
                <a:cubicBezTo>
                  <a:pt x="77169" y="1537478"/>
                  <a:pt x="73931" y="1538288"/>
                  <a:pt x="71907" y="1543145"/>
                </a:cubicBezTo>
                <a:cubicBezTo>
                  <a:pt x="70288" y="1548003"/>
                  <a:pt x="69883" y="1550027"/>
                  <a:pt x="69883" y="1550027"/>
                </a:cubicBezTo>
                <a:cubicBezTo>
                  <a:pt x="69883" y="1550027"/>
                  <a:pt x="70692" y="1558528"/>
                  <a:pt x="63811" y="1559338"/>
                </a:cubicBezTo>
                <a:cubicBezTo>
                  <a:pt x="56929" y="1560147"/>
                  <a:pt x="46403" y="1559338"/>
                  <a:pt x="46403" y="1563791"/>
                </a:cubicBezTo>
                <a:cubicBezTo>
                  <a:pt x="46403" y="1568244"/>
                  <a:pt x="51262" y="1576340"/>
                  <a:pt x="46403" y="1582817"/>
                </a:cubicBezTo>
                <a:cubicBezTo>
                  <a:pt x="41546" y="1589699"/>
                  <a:pt x="37903" y="1590913"/>
                  <a:pt x="37093" y="1601438"/>
                </a:cubicBezTo>
                <a:cubicBezTo>
                  <a:pt x="36283" y="1611963"/>
                  <a:pt x="35878" y="1639896"/>
                  <a:pt x="37093" y="1643944"/>
                </a:cubicBezTo>
                <a:cubicBezTo>
                  <a:pt x="38712" y="1647992"/>
                  <a:pt x="40736" y="1653659"/>
                  <a:pt x="44379" y="1656898"/>
                </a:cubicBezTo>
                <a:cubicBezTo>
                  <a:pt x="48023" y="1660136"/>
                  <a:pt x="49237" y="1660946"/>
                  <a:pt x="49237" y="1660946"/>
                </a:cubicBezTo>
                <a:lnTo>
                  <a:pt x="50856" y="1661755"/>
                </a:lnTo>
                <a:cubicBezTo>
                  <a:pt x="50856" y="1661755"/>
                  <a:pt x="54904" y="1671471"/>
                  <a:pt x="54500" y="1675924"/>
                </a:cubicBezTo>
                <a:cubicBezTo>
                  <a:pt x="53690" y="1680377"/>
                  <a:pt x="58548" y="1689283"/>
                  <a:pt x="70288" y="1694950"/>
                </a:cubicBezTo>
                <a:cubicBezTo>
                  <a:pt x="82027" y="1700617"/>
                  <a:pt x="106721" y="1705475"/>
                  <a:pt x="108340" y="1711547"/>
                </a:cubicBezTo>
                <a:cubicBezTo>
                  <a:pt x="109959" y="1717619"/>
                  <a:pt x="114412" y="1720048"/>
                  <a:pt x="110364" y="1722882"/>
                </a:cubicBezTo>
                <a:cubicBezTo>
                  <a:pt x="106316" y="1725311"/>
                  <a:pt x="102268" y="1729359"/>
                  <a:pt x="105101" y="1732193"/>
                </a:cubicBezTo>
                <a:cubicBezTo>
                  <a:pt x="107935" y="1735431"/>
                  <a:pt x="116032" y="1738265"/>
                  <a:pt x="107530" y="1743123"/>
                </a:cubicBezTo>
                <a:cubicBezTo>
                  <a:pt x="99029" y="1747980"/>
                  <a:pt x="96196" y="1745552"/>
                  <a:pt x="91338" y="1747576"/>
                </a:cubicBezTo>
                <a:cubicBezTo>
                  <a:pt x="86480" y="1749600"/>
                  <a:pt x="85671" y="1755267"/>
                  <a:pt x="85265" y="1758101"/>
                </a:cubicBezTo>
                <a:cubicBezTo>
                  <a:pt x="85265" y="1760934"/>
                  <a:pt x="85265" y="1761744"/>
                  <a:pt x="85265" y="1761744"/>
                </a:cubicBezTo>
                <a:cubicBezTo>
                  <a:pt x="85265" y="1761744"/>
                  <a:pt x="88099" y="1767816"/>
                  <a:pt x="80003" y="1774698"/>
                </a:cubicBezTo>
                <a:cubicBezTo>
                  <a:pt x="71907" y="1781580"/>
                  <a:pt x="74336" y="1787652"/>
                  <a:pt x="74336" y="1794939"/>
                </a:cubicBezTo>
                <a:cubicBezTo>
                  <a:pt x="74336" y="1802225"/>
                  <a:pt x="69883" y="1816394"/>
                  <a:pt x="76360" y="1819227"/>
                </a:cubicBezTo>
                <a:cubicBezTo>
                  <a:pt x="82837" y="1822061"/>
                  <a:pt x="85265" y="1822466"/>
                  <a:pt x="85265" y="1822466"/>
                </a:cubicBezTo>
                <a:cubicBezTo>
                  <a:pt x="85265" y="1822466"/>
                  <a:pt x="94576" y="1823276"/>
                  <a:pt x="98624" y="1827324"/>
                </a:cubicBezTo>
                <a:cubicBezTo>
                  <a:pt x="102673" y="1831372"/>
                  <a:pt x="105911" y="1832182"/>
                  <a:pt x="107530" y="1838254"/>
                </a:cubicBezTo>
                <a:cubicBezTo>
                  <a:pt x="109149" y="1844731"/>
                  <a:pt x="110364" y="1845135"/>
                  <a:pt x="114817" y="1848779"/>
                </a:cubicBezTo>
                <a:cubicBezTo>
                  <a:pt x="119270" y="1852422"/>
                  <a:pt x="122913" y="1852422"/>
                  <a:pt x="119270" y="1856875"/>
                </a:cubicBezTo>
                <a:cubicBezTo>
                  <a:pt x="115626" y="1861328"/>
                  <a:pt x="121294" y="1870639"/>
                  <a:pt x="121294" y="1870639"/>
                </a:cubicBezTo>
                <a:lnTo>
                  <a:pt x="122104" y="1871448"/>
                </a:lnTo>
                <a:cubicBezTo>
                  <a:pt x="122104" y="1871448"/>
                  <a:pt x="128985" y="1885617"/>
                  <a:pt x="135867" y="1894118"/>
                </a:cubicBezTo>
                <a:cubicBezTo>
                  <a:pt x="142749" y="1902619"/>
                  <a:pt x="143963" y="1907881"/>
                  <a:pt x="145583" y="1913953"/>
                </a:cubicBezTo>
                <a:cubicBezTo>
                  <a:pt x="147202" y="1920026"/>
                  <a:pt x="148821" y="1926098"/>
                  <a:pt x="155298" y="1928122"/>
                </a:cubicBezTo>
                <a:cubicBezTo>
                  <a:pt x="162180" y="1930146"/>
                  <a:pt x="172705" y="1931361"/>
                  <a:pt x="174729" y="1926908"/>
                </a:cubicBezTo>
                <a:cubicBezTo>
                  <a:pt x="176753" y="1922455"/>
                  <a:pt x="173919" y="1918002"/>
                  <a:pt x="173515" y="1913953"/>
                </a:cubicBezTo>
                <a:cubicBezTo>
                  <a:pt x="173515" y="1909905"/>
                  <a:pt x="173515" y="1909501"/>
                  <a:pt x="173515" y="1909501"/>
                </a:cubicBezTo>
                <a:cubicBezTo>
                  <a:pt x="173515" y="1909501"/>
                  <a:pt x="175134" y="1905452"/>
                  <a:pt x="179587" y="1907477"/>
                </a:cubicBezTo>
                <a:cubicBezTo>
                  <a:pt x="179587" y="1907477"/>
                  <a:pt x="187683" y="1908691"/>
                  <a:pt x="191327" y="1909096"/>
                </a:cubicBezTo>
                <a:cubicBezTo>
                  <a:pt x="195375" y="1909501"/>
                  <a:pt x="200232" y="1911120"/>
                  <a:pt x="201042" y="1913144"/>
                </a:cubicBezTo>
                <a:cubicBezTo>
                  <a:pt x="202256" y="1915573"/>
                  <a:pt x="202661" y="1916382"/>
                  <a:pt x="202661" y="1916382"/>
                </a:cubicBezTo>
                <a:cubicBezTo>
                  <a:pt x="202661" y="1916382"/>
                  <a:pt x="207519" y="1918407"/>
                  <a:pt x="210353" y="1920835"/>
                </a:cubicBezTo>
                <a:cubicBezTo>
                  <a:pt x="213187" y="1923264"/>
                  <a:pt x="214805" y="1926098"/>
                  <a:pt x="212377" y="1930146"/>
                </a:cubicBezTo>
                <a:cubicBezTo>
                  <a:pt x="209948" y="1934194"/>
                  <a:pt x="209948" y="1941886"/>
                  <a:pt x="213187" y="1942695"/>
                </a:cubicBezTo>
                <a:cubicBezTo>
                  <a:pt x="216425" y="1943505"/>
                  <a:pt x="218449" y="1943505"/>
                  <a:pt x="218449" y="1943505"/>
                </a:cubicBezTo>
                <a:cubicBezTo>
                  <a:pt x="218449" y="1943505"/>
                  <a:pt x="223307" y="1937837"/>
                  <a:pt x="224926" y="1935409"/>
                </a:cubicBezTo>
                <a:cubicBezTo>
                  <a:pt x="226950" y="1932980"/>
                  <a:pt x="227760" y="1929337"/>
                  <a:pt x="233022" y="1934194"/>
                </a:cubicBezTo>
                <a:cubicBezTo>
                  <a:pt x="237880" y="1939457"/>
                  <a:pt x="259335" y="1944314"/>
                  <a:pt x="265812" y="1943910"/>
                </a:cubicBezTo>
                <a:cubicBezTo>
                  <a:pt x="272289" y="1943910"/>
                  <a:pt x="277957" y="1942290"/>
                  <a:pt x="277957" y="1942290"/>
                </a:cubicBezTo>
                <a:cubicBezTo>
                  <a:pt x="277957" y="1942290"/>
                  <a:pt x="284838" y="1936623"/>
                  <a:pt x="288077" y="1935004"/>
                </a:cubicBezTo>
                <a:cubicBezTo>
                  <a:pt x="291315" y="1933385"/>
                  <a:pt x="300221" y="1933789"/>
                  <a:pt x="304674" y="1935004"/>
                </a:cubicBezTo>
                <a:cubicBezTo>
                  <a:pt x="309127" y="1936623"/>
                  <a:pt x="312366" y="1936623"/>
                  <a:pt x="312770" y="1943910"/>
                </a:cubicBezTo>
                <a:cubicBezTo>
                  <a:pt x="312770" y="1951196"/>
                  <a:pt x="317628" y="1962936"/>
                  <a:pt x="321271" y="1963341"/>
                </a:cubicBezTo>
                <a:cubicBezTo>
                  <a:pt x="324915" y="1963746"/>
                  <a:pt x="328153" y="1960912"/>
                  <a:pt x="328558" y="1960507"/>
                </a:cubicBezTo>
                <a:lnTo>
                  <a:pt x="328558" y="1960507"/>
                </a:lnTo>
                <a:cubicBezTo>
                  <a:pt x="328558" y="1960102"/>
                  <a:pt x="330987" y="1956864"/>
                  <a:pt x="334225" y="1960507"/>
                </a:cubicBezTo>
                <a:cubicBezTo>
                  <a:pt x="337464" y="1964150"/>
                  <a:pt x="338273" y="1964150"/>
                  <a:pt x="338273" y="1964150"/>
                </a:cubicBezTo>
                <a:cubicBezTo>
                  <a:pt x="338273" y="1964150"/>
                  <a:pt x="348799" y="1971842"/>
                  <a:pt x="349203" y="1971842"/>
                </a:cubicBezTo>
                <a:cubicBezTo>
                  <a:pt x="349608" y="1971842"/>
                  <a:pt x="369849" y="1973461"/>
                  <a:pt x="371063" y="1973056"/>
                </a:cubicBezTo>
                <a:cubicBezTo>
                  <a:pt x="372278" y="1972651"/>
                  <a:pt x="373492" y="1964555"/>
                  <a:pt x="377540" y="1968198"/>
                </a:cubicBezTo>
                <a:cubicBezTo>
                  <a:pt x="381588" y="1971842"/>
                  <a:pt x="384422" y="1974675"/>
                  <a:pt x="388470" y="1976699"/>
                </a:cubicBezTo>
                <a:cubicBezTo>
                  <a:pt x="392923" y="1978723"/>
                  <a:pt x="394138" y="1978723"/>
                  <a:pt x="394138" y="1978723"/>
                </a:cubicBezTo>
                <a:cubicBezTo>
                  <a:pt x="394138" y="1978723"/>
                  <a:pt x="408306" y="1977509"/>
                  <a:pt x="414378" y="1980748"/>
                </a:cubicBezTo>
                <a:cubicBezTo>
                  <a:pt x="420450" y="1983581"/>
                  <a:pt x="445954" y="1996535"/>
                  <a:pt x="453240" y="1998964"/>
                </a:cubicBezTo>
                <a:cubicBezTo>
                  <a:pt x="460527" y="2001393"/>
                  <a:pt x="461336" y="2001798"/>
                  <a:pt x="461336" y="2001798"/>
                </a:cubicBezTo>
                <a:cubicBezTo>
                  <a:pt x="461336" y="2001798"/>
                  <a:pt x="467813" y="2000583"/>
                  <a:pt x="462551" y="2007465"/>
                </a:cubicBezTo>
                <a:lnTo>
                  <a:pt x="457288" y="2013942"/>
                </a:lnTo>
                <a:cubicBezTo>
                  <a:pt x="457288" y="2013942"/>
                  <a:pt x="444739" y="2041065"/>
                  <a:pt x="443120" y="2047947"/>
                </a:cubicBezTo>
                <a:cubicBezTo>
                  <a:pt x="441500" y="2054828"/>
                  <a:pt x="442310" y="2054828"/>
                  <a:pt x="435833" y="2057662"/>
                </a:cubicBezTo>
                <a:cubicBezTo>
                  <a:pt x="429356" y="2060496"/>
                  <a:pt x="428142" y="2060901"/>
                  <a:pt x="428142" y="2060901"/>
                </a:cubicBezTo>
                <a:cubicBezTo>
                  <a:pt x="428142" y="2060901"/>
                  <a:pt x="422474" y="2065758"/>
                  <a:pt x="420450" y="2068592"/>
                </a:cubicBezTo>
                <a:cubicBezTo>
                  <a:pt x="418426" y="2071426"/>
                  <a:pt x="417212" y="2071830"/>
                  <a:pt x="417212" y="2071830"/>
                </a:cubicBezTo>
                <a:cubicBezTo>
                  <a:pt x="417212" y="2071830"/>
                  <a:pt x="414378" y="2070211"/>
                  <a:pt x="412759" y="2071830"/>
                </a:cubicBezTo>
                <a:cubicBezTo>
                  <a:pt x="411139" y="2073450"/>
                  <a:pt x="411949" y="2081141"/>
                  <a:pt x="410735" y="2083165"/>
                </a:cubicBezTo>
                <a:cubicBezTo>
                  <a:pt x="409115" y="2085189"/>
                  <a:pt x="395757" y="2096119"/>
                  <a:pt x="391709" y="2099763"/>
                </a:cubicBezTo>
                <a:cubicBezTo>
                  <a:pt x="387661" y="2103406"/>
                  <a:pt x="375112" y="2109073"/>
                  <a:pt x="373087" y="2114741"/>
                </a:cubicBezTo>
                <a:cubicBezTo>
                  <a:pt x="371063" y="2120408"/>
                  <a:pt x="364991" y="2128909"/>
                  <a:pt x="369039" y="2137815"/>
                </a:cubicBezTo>
                <a:cubicBezTo>
                  <a:pt x="373087" y="2146721"/>
                  <a:pt x="371873" y="2150364"/>
                  <a:pt x="369444" y="2151579"/>
                </a:cubicBezTo>
                <a:lnTo>
                  <a:pt x="367420" y="2153198"/>
                </a:lnTo>
                <a:cubicBezTo>
                  <a:pt x="367420" y="2153198"/>
                  <a:pt x="363372" y="2157246"/>
                  <a:pt x="363372" y="2163318"/>
                </a:cubicBezTo>
                <a:cubicBezTo>
                  <a:pt x="363372" y="2169390"/>
                  <a:pt x="364991" y="2172224"/>
                  <a:pt x="361753" y="2175867"/>
                </a:cubicBezTo>
                <a:cubicBezTo>
                  <a:pt x="358919" y="2179511"/>
                  <a:pt x="354466" y="2181130"/>
                  <a:pt x="354871" y="2188821"/>
                </a:cubicBezTo>
                <a:cubicBezTo>
                  <a:pt x="355276" y="2196513"/>
                  <a:pt x="359324" y="2205419"/>
                  <a:pt x="357704" y="2207848"/>
                </a:cubicBezTo>
                <a:cubicBezTo>
                  <a:pt x="356085" y="2210276"/>
                  <a:pt x="347179" y="2207848"/>
                  <a:pt x="345965" y="2216349"/>
                </a:cubicBezTo>
                <a:cubicBezTo>
                  <a:pt x="345155" y="2224445"/>
                  <a:pt x="345155" y="2235375"/>
                  <a:pt x="343941" y="2238613"/>
                </a:cubicBezTo>
                <a:cubicBezTo>
                  <a:pt x="342321" y="2241852"/>
                  <a:pt x="341107" y="2243876"/>
                  <a:pt x="341107" y="2243876"/>
                </a:cubicBezTo>
                <a:cubicBezTo>
                  <a:pt x="341107" y="2243876"/>
                  <a:pt x="322486" y="2264521"/>
                  <a:pt x="320057" y="2272213"/>
                </a:cubicBezTo>
                <a:cubicBezTo>
                  <a:pt x="317628" y="2279904"/>
                  <a:pt x="317223" y="2281119"/>
                  <a:pt x="317223" y="2281119"/>
                </a:cubicBezTo>
                <a:cubicBezTo>
                  <a:pt x="317223" y="2281119"/>
                  <a:pt x="315199" y="2292858"/>
                  <a:pt x="316818" y="2298525"/>
                </a:cubicBezTo>
                <a:cubicBezTo>
                  <a:pt x="318438" y="2304193"/>
                  <a:pt x="320057" y="2306622"/>
                  <a:pt x="320057" y="2306622"/>
                </a:cubicBezTo>
                <a:cubicBezTo>
                  <a:pt x="320057" y="2306622"/>
                  <a:pt x="331392" y="2313099"/>
                  <a:pt x="327748" y="2322409"/>
                </a:cubicBezTo>
                <a:cubicBezTo>
                  <a:pt x="324510" y="2331720"/>
                  <a:pt x="317223" y="2338602"/>
                  <a:pt x="315199" y="2341840"/>
                </a:cubicBezTo>
                <a:cubicBezTo>
                  <a:pt x="313175" y="2345079"/>
                  <a:pt x="312366" y="2349937"/>
                  <a:pt x="309532" y="2352366"/>
                </a:cubicBezTo>
                <a:cubicBezTo>
                  <a:pt x="306698" y="2354390"/>
                  <a:pt x="302245" y="2359247"/>
                  <a:pt x="305079" y="2362891"/>
                </a:cubicBezTo>
                <a:cubicBezTo>
                  <a:pt x="307912" y="2366534"/>
                  <a:pt x="308317" y="2367748"/>
                  <a:pt x="308317" y="2367748"/>
                </a:cubicBezTo>
                <a:cubicBezTo>
                  <a:pt x="308317" y="2367748"/>
                  <a:pt x="309936" y="2371797"/>
                  <a:pt x="306698" y="2374630"/>
                </a:cubicBezTo>
                <a:cubicBezTo>
                  <a:pt x="303459" y="2377464"/>
                  <a:pt x="298602" y="2375440"/>
                  <a:pt x="298602" y="2384346"/>
                </a:cubicBezTo>
                <a:lnTo>
                  <a:pt x="298602" y="2393252"/>
                </a:lnTo>
                <a:cubicBezTo>
                  <a:pt x="298602" y="2393252"/>
                  <a:pt x="303459" y="2395276"/>
                  <a:pt x="303459" y="2400133"/>
                </a:cubicBezTo>
                <a:cubicBezTo>
                  <a:pt x="303459" y="2404991"/>
                  <a:pt x="294958" y="2412683"/>
                  <a:pt x="295768" y="2417136"/>
                </a:cubicBezTo>
                <a:cubicBezTo>
                  <a:pt x="296578" y="2421588"/>
                  <a:pt x="312366" y="2447901"/>
                  <a:pt x="315199" y="2448306"/>
                </a:cubicBezTo>
                <a:lnTo>
                  <a:pt x="318033" y="2448306"/>
                </a:lnTo>
                <a:cubicBezTo>
                  <a:pt x="318033" y="2448711"/>
                  <a:pt x="329368" y="2445877"/>
                  <a:pt x="330582" y="2447497"/>
                </a:cubicBezTo>
                <a:cubicBezTo>
                  <a:pt x="331392" y="2449116"/>
                  <a:pt x="331392" y="2450330"/>
                  <a:pt x="331392" y="2450330"/>
                </a:cubicBezTo>
                <a:cubicBezTo>
                  <a:pt x="331392" y="2450330"/>
                  <a:pt x="322081" y="2453569"/>
                  <a:pt x="325724" y="2460046"/>
                </a:cubicBezTo>
                <a:cubicBezTo>
                  <a:pt x="328963" y="2466523"/>
                  <a:pt x="339893" y="2466928"/>
                  <a:pt x="343131" y="2465308"/>
                </a:cubicBezTo>
                <a:cubicBezTo>
                  <a:pt x="346369" y="2463689"/>
                  <a:pt x="348799" y="2452354"/>
                  <a:pt x="360538" y="2453569"/>
                </a:cubicBezTo>
                <a:cubicBezTo>
                  <a:pt x="372278" y="2454783"/>
                  <a:pt x="376326" y="2464903"/>
                  <a:pt x="385232" y="2467332"/>
                </a:cubicBezTo>
                <a:cubicBezTo>
                  <a:pt x="394138" y="2469356"/>
                  <a:pt x="418022" y="2466928"/>
                  <a:pt x="422474" y="2466118"/>
                </a:cubicBezTo>
                <a:cubicBezTo>
                  <a:pt x="426927" y="2465308"/>
                  <a:pt x="433809" y="2453569"/>
                  <a:pt x="443524" y="2449116"/>
                </a:cubicBezTo>
                <a:cubicBezTo>
                  <a:pt x="453240" y="2444663"/>
                  <a:pt x="467409" y="2451545"/>
                  <a:pt x="467409" y="2451545"/>
                </a:cubicBezTo>
                <a:cubicBezTo>
                  <a:pt x="467409" y="2451545"/>
                  <a:pt x="474695" y="2461260"/>
                  <a:pt x="480768" y="2463284"/>
                </a:cubicBezTo>
                <a:cubicBezTo>
                  <a:pt x="486840" y="2465308"/>
                  <a:pt x="500603" y="2459641"/>
                  <a:pt x="500603" y="2459641"/>
                </a:cubicBezTo>
                <a:cubicBezTo>
                  <a:pt x="500603" y="2459641"/>
                  <a:pt x="515581" y="2442639"/>
                  <a:pt x="522058" y="2447901"/>
                </a:cubicBezTo>
                <a:lnTo>
                  <a:pt x="528535" y="2453164"/>
                </a:lnTo>
                <a:cubicBezTo>
                  <a:pt x="528535" y="2453164"/>
                  <a:pt x="530559" y="2459641"/>
                  <a:pt x="535417" y="2456402"/>
                </a:cubicBezTo>
                <a:lnTo>
                  <a:pt x="540275" y="2453164"/>
                </a:lnTo>
                <a:cubicBezTo>
                  <a:pt x="540275" y="2453164"/>
                  <a:pt x="545538" y="2443853"/>
                  <a:pt x="544728" y="2440210"/>
                </a:cubicBezTo>
                <a:cubicBezTo>
                  <a:pt x="543918" y="2436567"/>
                  <a:pt x="543513" y="2434543"/>
                  <a:pt x="543513" y="2434543"/>
                </a:cubicBezTo>
                <a:cubicBezTo>
                  <a:pt x="543513" y="2434543"/>
                  <a:pt x="542299" y="2429685"/>
                  <a:pt x="537037" y="2430089"/>
                </a:cubicBezTo>
                <a:cubicBezTo>
                  <a:pt x="531369" y="2430089"/>
                  <a:pt x="518820" y="2436971"/>
                  <a:pt x="513557" y="2434543"/>
                </a:cubicBezTo>
                <a:cubicBezTo>
                  <a:pt x="508294" y="2432114"/>
                  <a:pt x="506270" y="2431304"/>
                  <a:pt x="506270" y="2431304"/>
                </a:cubicBezTo>
                <a:cubicBezTo>
                  <a:pt x="506270" y="2431304"/>
                  <a:pt x="492102" y="2421588"/>
                  <a:pt x="494126" y="2420779"/>
                </a:cubicBezTo>
                <a:cubicBezTo>
                  <a:pt x="496150" y="2419969"/>
                  <a:pt x="498174" y="2418755"/>
                  <a:pt x="501008" y="2418755"/>
                </a:cubicBezTo>
                <a:lnTo>
                  <a:pt x="504652" y="2418755"/>
                </a:lnTo>
                <a:cubicBezTo>
                  <a:pt x="504652" y="2418755"/>
                  <a:pt x="506270" y="2411063"/>
                  <a:pt x="506676" y="2408634"/>
                </a:cubicBezTo>
                <a:lnTo>
                  <a:pt x="506676" y="2406206"/>
                </a:lnTo>
                <a:cubicBezTo>
                  <a:pt x="507080" y="2406206"/>
                  <a:pt x="506676" y="2404182"/>
                  <a:pt x="512343" y="2403372"/>
                </a:cubicBezTo>
                <a:cubicBezTo>
                  <a:pt x="517605" y="2402562"/>
                  <a:pt x="525297" y="2398109"/>
                  <a:pt x="526106" y="2395276"/>
                </a:cubicBezTo>
                <a:lnTo>
                  <a:pt x="527321" y="2392442"/>
                </a:lnTo>
                <a:cubicBezTo>
                  <a:pt x="527321" y="2392442"/>
                  <a:pt x="528535" y="2385155"/>
                  <a:pt x="534607" y="2388799"/>
                </a:cubicBezTo>
                <a:cubicBezTo>
                  <a:pt x="540679" y="2392442"/>
                  <a:pt x="547157" y="2398514"/>
                  <a:pt x="549586" y="2398109"/>
                </a:cubicBezTo>
                <a:cubicBezTo>
                  <a:pt x="552014" y="2398109"/>
                  <a:pt x="553229" y="2397704"/>
                  <a:pt x="553229" y="2397704"/>
                </a:cubicBezTo>
                <a:cubicBezTo>
                  <a:pt x="553229" y="2397704"/>
                  <a:pt x="559706" y="2395276"/>
                  <a:pt x="563754" y="2397300"/>
                </a:cubicBezTo>
                <a:cubicBezTo>
                  <a:pt x="567802" y="2399324"/>
                  <a:pt x="573064" y="2401348"/>
                  <a:pt x="570231" y="2406610"/>
                </a:cubicBezTo>
                <a:cubicBezTo>
                  <a:pt x="567398" y="2411873"/>
                  <a:pt x="560920" y="2416731"/>
                  <a:pt x="561730" y="2419564"/>
                </a:cubicBezTo>
                <a:cubicBezTo>
                  <a:pt x="562539" y="2422398"/>
                  <a:pt x="574684" y="2426446"/>
                  <a:pt x="577113" y="2425637"/>
                </a:cubicBezTo>
                <a:cubicBezTo>
                  <a:pt x="579542" y="2424827"/>
                  <a:pt x="581566" y="2419160"/>
                  <a:pt x="584399" y="2418350"/>
                </a:cubicBezTo>
                <a:cubicBezTo>
                  <a:pt x="587233" y="2417540"/>
                  <a:pt x="588043" y="2417540"/>
                  <a:pt x="588043" y="2417540"/>
                </a:cubicBezTo>
                <a:cubicBezTo>
                  <a:pt x="588043" y="2417540"/>
                  <a:pt x="593305" y="2417945"/>
                  <a:pt x="595329" y="2422803"/>
                </a:cubicBezTo>
                <a:cubicBezTo>
                  <a:pt x="597758" y="2427256"/>
                  <a:pt x="600997" y="2434138"/>
                  <a:pt x="604640" y="2436971"/>
                </a:cubicBezTo>
                <a:cubicBezTo>
                  <a:pt x="608688" y="2439805"/>
                  <a:pt x="609903" y="2440210"/>
                  <a:pt x="609903" y="2440210"/>
                </a:cubicBezTo>
                <a:cubicBezTo>
                  <a:pt x="609903" y="2440210"/>
                  <a:pt x="617189" y="2439400"/>
                  <a:pt x="622047" y="2436567"/>
                </a:cubicBezTo>
                <a:cubicBezTo>
                  <a:pt x="626905" y="2433733"/>
                  <a:pt x="630548" y="2430899"/>
                  <a:pt x="636216" y="2430899"/>
                </a:cubicBezTo>
                <a:cubicBezTo>
                  <a:pt x="641883" y="2430899"/>
                  <a:pt x="642693" y="2431304"/>
                  <a:pt x="642693" y="2431304"/>
                </a:cubicBezTo>
                <a:cubicBezTo>
                  <a:pt x="642693" y="2431304"/>
                  <a:pt x="652408" y="2436567"/>
                  <a:pt x="663743" y="2438995"/>
                </a:cubicBezTo>
                <a:cubicBezTo>
                  <a:pt x="675078" y="2441424"/>
                  <a:pt x="677506" y="2441829"/>
                  <a:pt x="677506" y="2441829"/>
                </a:cubicBezTo>
                <a:cubicBezTo>
                  <a:pt x="677506" y="2441829"/>
                  <a:pt x="686817" y="2437376"/>
                  <a:pt x="691270" y="2441019"/>
                </a:cubicBezTo>
                <a:cubicBezTo>
                  <a:pt x="695723" y="2445068"/>
                  <a:pt x="696938" y="2445473"/>
                  <a:pt x="696938" y="2445473"/>
                </a:cubicBezTo>
                <a:cubicBezTo>
                  <a:pt x="696938" y="2445473"/>
                  <a:pt x="747539" y="2476643"/>
                  <a:pt x="755635" y="2479477"/>
                </a:cubicBezTo>
                <a:cubicBezTo>
                  <a:pt x="763732" y="2482310"/>
                  <a:pt x="764946" y="2483120"/>
                  <a:pt x="764946" y="2483120"/>
                </a:cubicBezTo>
                <a:cubicBezTo>
                  <a:pt x="764946" y="2483120"/>
                  <a:pt x="784377" y="2483120"/>
                  <a:pt x="788425" y="2482310"/>
                </a:cubicBezTo>
                <a:cubicBezTo>
                  <a:pt x="792473" y="2481501"/>
                  <a:pt x="793687" y="2481501"/>
                  <a:pt x="793687" y="2481501"/>
                </a:cubicBezTo>
                <a:cubicBezTo>
                  <a:pt x="793687" y="2481501"/>
                  <a:pt x="803403" y="2467737"/>
                  <a:pt x="804618" y="2467332"/>
                </a:cubicBezTo>
                <a:cubicBezTo>
                  <a:pt x="805832" y="2466928"/>
                  <a:pt x="809070" y="2465308"/>
                  <a:pt x="810285" y="2470166"/>
                </a:cubicBezTo>
                <a:cubicBezTo>
                  <a:pt x="811904" y="2474619"/>
                  <a:pt x="812309" y="2479882"/>
                  <a:pt x="817167" y="2481096"/>
                </a:cubicBezTo>
                <a:lnTo>
                  <a:pt x="822429" y="2482310"/>
                </a:lnTo>
                <a:cubicBezTo>
                  <a:pt x="822429" y="2482310"/>
                  <a:pt x="840646" y="2480286"/>
                  <a:pt x="842265" y="2483930"/>
                </a:cubicBezTo>
                <a:cubicBezTo>
                  <a:pt x="843884" y="2487573"/>
                  <a:pt x="843884" y="2494859"/>
                  <a:pt x="848742" y="2495669"/>
                </a:cubicBezTo>
                <a:lnTo>
                  <a:pt x="853600" y="2496884"/>
                </a:lnTo>
                <a:cubicBezTo>
                  <a:pt x="853600" y="2496884"/>
                  <a:pt x="862101" y="2496884"/>
                  <a:pt x="863720" y="2499313"/>
                </a:cubicBezTo>
                <a:cubicBezTo>
                  <a:pt x="865339" y="2502146"/>
                  <a:pt x="866959" y="2507814"/>
                  <a:pt x="868983" y="2509433"/>
                </a:cubicBezTo>
                <a:cubicBezTo>
                  <a:pt x="871007" y="2511457"/>
                  <a:pt x="871007" y="2511862"/>
                  <a:pt x="871007" y="2511862"/>
                </a:cubicBezTo>
                <a:cubicBezTo>
                  <a:pt x="871007" y="2511862"/>
                  <a:pt x="871816" y="2517124"/>
                  <a:pt x="869388" y="2519148"/>
                </a:cubicBezTo>
                <a:cubicBezTo>
                  <a:pt x="866959" y="2521172"/>
                  <a:pt x="863315" y="2526840"/>
                  <a:pt x="864125" y="2530078"/>
                </a:cubicBezTo>
                <a:cubicBezTo>
                  <a:pt x="864935" y="2533722"/>
                  <a:pt x="870197" y="2538174"/>
                  <a:pt x="875460" y="2537365"/>
                </a:cubicBezTo>
                <a:cubicBezTo>
                  <a:pt x="880722" y="2536555"/>
                  <a:pt x="882341" y="2535746"/>
                  <a:pt x="882341" y="2535746"/>
                </a:cubicBezTo>
                <a:cubicBezTo>
                  <a:pt x="882341" y="2535746"/>
                  <a:pt x="892462" y="2529269"/>
                  <a:pt x="894486" y="2532102"/>
                </a:cubicBezTo>
                <a:cubicBezTo>
                  <a:pt x="896510" y="2534936"/>
                  <a:pt x="892866" y="2545056"/>
                  <a:pt x="893272" y="2545866"/>
                </a:cubicBezTo>
                <a:cubicBezTo>
                  <a:pt x="893272" y="2546676"/>
                  <a:pt x="887604" y="2562868"/>
                  <a:pt x="891652" y="2567321"/>
                </a:cubicBezTo>
                <a:cubicBezTo>
                  <a:pt x="895700" y="2571774"/>
                  <a:pt x="896105" y="2574203"/>
                  <a:pt x="904606" y="2568940"/>
                </a:cubicBezTo>
                <a:cubicBezTo>
                  <a:pt x="913107" y="2563678"/>
                  <a:pt x="934158" y="2539389"/>
                  <a:pt x="941849" y="2534126"/>
                </a:cubicBezTo>
                <a:cubicBezTo>
                  <a:pt x="949540" y="2528459"/>
                  <a:pt x="957232" y="2524816"/>
                  <a:pt x="957636" y="2516719"/>
                </a:cubicBezTo>
                <a:cubicBezTo>
                  <a:pt x="957636" y="2508623"/>
                  <a:pt x="953184" y="2498908"/>
                  <a:pt x="951159" y="2497288"/>
                </a:cubicBezTo>
                <a:cubicBezTo>
                  <a:pt x="949135" y="2495264"/>
                  <a:pt x="949945" y="2497288"/>
                  <a:pt x="949135" y="2495264"/>
                </a:cubicBezTo>
                <a:cubicBezTo>
                  <a:pt x="947921" y="2493645"/>
                  <a:pt x="945897" y="2482715"/>
                  <a:pt x="945897" y="2479072"/>
                </a:cubicBezTo>
                <a:lnTo>
                  <a:pt x="945897" y="2473000"/>
                </a:lnTo>
                <a:cubicBezTo>
                  <a:pt x="945897" y="2473000"/>
                  <a:pt x="947111" y="2465308"/>
                  <a:pt x="949135" y="2465713"/>
                </a:cubicBezTo>
                <a:lnTo>
                  <a:pt x="951159" y="2465713"/>
                </a:lnTo>
                <a:cubicBezTo>
                  <a:pt x="951159" y="2466118"/>
                  <a:pt x="960066" y="2478262"/>
                  <a:pt x="962899" y="2480286"/>
                </a:cubicBezTo>
                <a:cubicBezTo>
                  <a:pt x="965733" y="2482310"/>
                  <a:pt x="966543" y="2482310"/>
                  <a:pt x="966543" y="2482310"/>
                </a:cubicBezTo>
                <a:cubicBezTo>
                  <a:pt x="966543" y="2482310"/>
                  <a:pt x="971805" y="2482310"/>
                  <a:pt x="975853" y="2478667"/>
                </a:cubicBezTo>
                <a:cubicBezTo>
                  <a:pt x="979901" y="2475024"/>
                  <a:pt x="980711" y="2474619"/>
                  <a:pt x="980711" y="2474619"/>
                </a:cubicBezTo>
                <a:lnTo>
                  <a:pt x="980711" y="2473809"/>
                </a:lnTo>
                <a:cubicBezTo>
                  <a:pt x="981116" y="2473809"/>
                  <a:pt x="983544" y="2465713"/>
                  <a:pt x="991236" y="2469356"/>
                </a:cubicBezTo>
                <a:cubicBezTo>
                  <a:pt x="998928" y="2473000"/>
                  <a:pt x="998118" y="2472595"/>
                  <a:pt x="1002571" y="2475024"/>
                </a:cubicBezTo>
                <a:cubicBezTo>
                  <a:pt x="1007024" y="2477453"/>
                  <a:pt x="1017144" y="2486358"/>
                  <a:pt x="1024026" y="2486763"/>
                </a:cubicBezTo>
                <a:cubicBezTo>
                  <a:pt x="1030908" y="2486763"/>
                  <a:pt x="1049529" y="2484334"/>
                  <a:pt x="1051148" y="2484334"/>
                </a:cubicBezTo>
                <a:cubicBezTo>
                  <a:pt x="1052767" y="2484334"/>
                  <a:pt x="1058435" y="2485954"/>
                  <a:pt x="1055197" y="2489192"/>
                </a:cubicBezTo>
                <a:cubicBezTo>
                  <a:pt x="1051958" y="2492431"/>
                  <a:pt x="1048719" y="2494859"/>
                  <a:pt x="1048719" y="2494859"/>
                </a:cubicBezTo>
                <a:cubicBezTo>
                  <a:pt x="1048719" y="2494859"/>
                  <a:pt x="1043052" y="2498503"/>
                  <a:pt x="1045886" y="2501337"/>
                </a:cubicBezTo>
                <a:cubicBezTo>
                  <a:pt x="1048719" y="2504170"/>
                  <a:pt x="1062483" y="2501337"/>
                  <a:pt x="1065722" y="2506194"/>
                </a:cubicBezTo>
                <a:cubicBezTo>
                  <a:pt x="1068960" y="2511052"/>
                  <a:pt x="1067746" y="2517934"/>
                  <a:pt x="1071389" y="2522792"/>
                </a:cubicBezTo>
                <a:cubicBezTo>
                  <a:pt x="1075032" y="2527649"/>
                  <a:pt x="1079890" y="2530888"/>
                  <a:pt x="1089200" y="2528054"/>
                </a:cubicBezTo>
                <a:cubicBezTo>
                  <a:pt x="1098511" y="2525220"/>
                  <a:pt x="1112680" y="2516315"/>
                  <a:pt x="1117943" y="2514291"/>
                </a:cubicBezTo>
                <a:cubicBezTo>
                  <a:pt x="1123205" y="2512267"/>
                  <a:pt x="1124419" y="2516315"/>
                  <a:pt x="1124419" y="2519553"/>
                </a:cubicBezTo>
                <a:cubicBezTo>
                  <a:pt x="1124419" y="2522792"/>
                  <a:pt x="1125634" y="2528864"/>
                  <a:pt x="1130087" y="2528459"/>
                </a:cubicBezTo>
                <a:cubicBezTo>
                  <a:pt x="1134540" y="2527649"/>
                  <a:pt x="1141826" y="2521577"/>
                  <a:pt x="1144660" y="2517934"/>
                </a:cubicBezTo>
                <a:cubicBezTo>
                  <a:pt x="1147494" y="2513886"/>
                  <a:pt x="1152352" y="2512671"/>
                  <a:pt x="1157209" y="2512267"/>
                </a:cubicBezTo>
                <a:cubicBezTo>
                  <a:pt x="1162067" y="2511862"/>
                  <a:pt x="1170973" y="2505385"/>
                  <a:pt x="1170973" y="2502956"/>
                </a:cubicBezTo>
                <a:cubicBezTo>
                  <a:pt x="1170973" y="2500527"/>
                  <a:pt x="1166925" y="2491216"/>
                  <a:pt x="1173806" y="2489597"/>
                </a:cubicBezTo>
                <a:cubicBezTo>
                  <a:pt x="1180688" y="2487978"/>
                  <a:pt x="1196476" y="2487978"/>
                  <a:pt x="1197690" y="2487978"/>
                </a:cubicBezTo>
                <a:lnTo>
                  <a:pt x="1200524" y="2487978"/>
                </a:lnTo>
                <a:cubicBezTo>
                  <a:pt x="1200524" y="2487978"/>
                  <a:pt x="1207001" y="2482310"/>
                  <a:pt x="1208215" y="2475024"/>
                </a:cubicBezTo>
                <a:cubicBezTo>
                  <a:pt x="1209835" y="2467332"/>
                  <a:pt x="1211859" y="2464903"/>
                  <a:pt x="1217526" y="2464499"/>
                </a:cubicBezTo>
                <a:cubicBezTo>
                  <a:pt x="1223194" y="2464499"/>
                  <a:pt x="1245053" y="2466523"/>
                  <a:pt x="1260436" y="2463284"/>
                </a:cubicBezTo>
                <a:cubicBezTo>
                  <a:pt x="1275819" y="2460046"/>
                  <a:pt x="1278248" y="2455998"/>
                  <a:pt x="1293226" y="2455998"/>
                </a:cubicBezTo>
                <a:cubicBezTo>
                  <a:pt x="1308204" y="2455998"/>
                  <a:pt x="1335731" y="2458022"/>
                  <a:pt x="1339375" y="2455998"/>
                </a:cubicBezTo>
                <a:cubicBezTo>
                  <a:pt x="1342613" y="2453973"/>
                  <a:pt x="1343423" y="2452759"/>
                  <a:pt x="1343423" y="2452759"/>
                </a:cubicBezTo>
                <a:cubicBezTo>
                  <a:pt x="1343423" y="2452759"/>
                  <a:pt x="1343018" y="2445473"/>
                  <a:pt x="1338970" y="2441424"/>
                </a:cubicBezTo>
                <a:cubicBezTo>
                  <a:pt x="1334922" y="2437376"/>
                  <a:pt x="1331279" y="2432114"/>
                  <a:pt x="1333303" y="2428470"/>
                </a:cubicBezTo>
                <a:cubicBezTo>
                  <a:pt x="1335327" y="2424827"/>
                  <a:pt x="1337351" y="2421993"/>
                  <a:pt x="1337351" y="2421993"/>
                </a:cubicBezTo>
                <a:cubicBezTo>
                  <a:pt x="1337351" y="2421993"/>
                  <a:pt x="1351519" y="2409849"/>
                  <a:pt x="1352734" y="2415112"/>
                </a:cubicBezTo>
                <a:cubicBezTo>
                  <a:pt x="1353948" y="2420374"/>
                  <a:pt x="1353948" y="2421588"/>
                  <a:pt x="1353948" y="2421588"/>
                </a:cubicBezTo>
                <a:cubicBezTo>
                  <a:pt x="1353948" y="2421588"/>
                  <a:pt x="1346662" y="2430494"/>
                  <a:pt x="1351924" y="2430899"/>
                </a:cubicBezTo>
                <a:cubicBezTo>
                  <a:pt x="1357187" y="2431304"/>
                  <a:pt x="1357996" y="2431304"/>
                  <a:pt x="1357996" y="2431304"/>
                </a:cubicBezTo>
                <a:cubicBezTo>
                  <a:pt x="1357996" y="2431304"/>
                  <a:pt x="1365283" y="2426851"/>
                  <a:pt x="1366902" y="2426851"/>
                </a:cubicBezTo>
                <a:lnTo>
                  <a:pt x="1368521" y="2426851"/>
                </a:lnTo>
                <a:cubicBezTo>
                  <a:pt x="1368521" y="2426851"/>
                  <a:pt x="1369331" y="2431304"/>
                  <a:pt x="1373784" y="2431304"/>
                </a:cubicBezTo>
                <a:lnTo>
                  <a:pt x="1379451" y="2431304"/>
                </a:lnTo>
                <a:cubicBezTo>
                  <a:pt x="1379451" y="2431304"/>
                  <a:pt x="1384714" y="2426851"/>
                  <a:pt x="1386738" y="2426041"/>
                </a:cubicBezTo>
                <a:cubicBezTo>
                  <a:pt x="1388762" y="2425232"/>
                  <a:pt x="1395644" y="2427256"/>
                  <a:pt x="1396453" y="2430899"/>
                </a:cubicBezTo>
                <a:cubicBezTo>
                  <a:pt x="1397263" y="2434543"/>
                  <a:pt x="1401311" y="2445877"/>
                  <a:pt x="1406978" y="2447092"/>
                </a:cubicBezTo>
                <a:cubicBezTo>
                  <a:pt x="1412646" y="2448306"/>
                  <a:pt x="1418718" y="2448306"/>
                  <a:pt x="1426409" y="2440210"/>
                </a:cubicBezTo>
                <a:cubicBezTo>
                  <a:pt x="1434101" y="2432114"/>
                  <a:pt x="1435315" y="2430899"/>
                  <a:pt x="1435315" y="2430899"/>
                </a:cubicBezTo>
                <a:cubicBezTo>
                  <a:pt x="1435315" y="2430899"/>
                  <a:pt x="1440983" y="2426446"/>
                  <a:pt x="1449484" y="2428065"/>
                </a:cubicBezTo>
                <a:cubicBezTo>
                  <a:pt x="1457985" y="2429685"/>
                  <a:pt x="1462843" y="2432923"/>
                  <a:pt x="1464462" y="2436971"/>
                </a:cubicBezTo>
                <a:cubicBezTo>
                  <a:pt x="1466081" y="2441019"/>
                  <a:pt x="1476202" y="2444663"/>
                  <a:pt x="1477011" y="2446687"/>
                </a:cubicBezTo>
                <a:cubicBezTo>
                  <a:pt x="1477416" y="2448711"/>
                  <a:pt x="1473368" y="2457617"/>
                  <a:pt x="1471748" y="2460855"/>
                </a:cubicBezTo>
                <a:cubicBezTo>
                  <a:pt x="1470129" y="2463689"/>
                  <a:pt x="1472963" y="2470166"/>
                  <a:pt x="1477820" y="2472190"/>
                </a:cubicBezTo>
                <a:cubicBezTo>
                  <a:pt x="1482679" y="2474214"/>
                  <a:pt x="1496442" y="2484739"/>
                  <a:pt x="1499276" y="2487573"/>
                </a:cubicBezTo>
                <a:cubicBezTo>
                  <a:pt x="1502109" y="2490811"/>
                  <a:pt x="1510205" y="2499717"/>
                  <a:pt x="1515468" y="2497693"/>
                </a:cubicBezTo>
                <a:cubicBezTo>
                  <a:pt x="1520326" y="2495669"/>
                  <a:pt x="1522755" y="2498503"/>
                  <a:pt x="1523969" y="2490002"/>
                </a:cubicBezTo>
                <a:cubicBezTo>
                  <a:pt x="1525184" y="2481501"/>
                  <a:pt x="1521540" y="2463689"/>
                  <a:pt x="1526398" y="2458426"/>
                </a:cubicBezTo>
                <a:cubicBezTo>
                  <a:pt x="1531256" y="2453164"/>
                  <a:pt x="1538948" y="2443448"/>
                  <a:pt x="1538138" y="2438591"/>
                </a:cubicBezTo>
                <a:cubicBezTo>
                  <a:pt x="1537733" y="2433733"/>
                  <a:pt x="1530446" y="2422398"/>
                  <a:pt x="1524374" y="2420374"/>
                </a:cubicBezTo>
                <a:cubicBezTo>
                  <a:pt x="1518302" y="2418350"/>
                  <a:pt x="1505348" y="2417136"/>
                  <a:pt x="1501300" y="2415516"/>
                </a:cubicBezTo>
                <a:cubicBezTo>
                  <a:pt x="1497656" y="2413897"/>
                  <a:pt x="1496847" y="2414707"/>
                  <a:pt x="1496037" y="2412278"/>
                </a:cubicBezTo>
                <a:cubicBezTo>
                  <a:pt x="1495632" y="2409849"/>
                  <a:pt x="1503324" y="2406610"/>
                  <a:pt x="1503324" y="2404586"/>
                </a:cubicBezTo>
                <a:lnTo>
                  <a:pt x="1503324" y="2402562"/>
                </a:lnTo>
                <a:cubicBezTo>
                  <a:pt x="1503324" y="2402562"/>
                  <a:pt x="1501704" y="2399324"/>
                  <a:pt x="1500085" y="2395276"/>
                </a:cubicBezTo>
                <a:cubicBezTo>
                  <a:pt x="1498061" y="2391228"/>
                  <a:pt x="1501300" y="2385155"/>
                  <a:pt x="1503729" y="2384346"/>
                </a:cubicBezTo>
                <a:lnTo>
                  <a:pt x="1506157" y="2383131"/>
                </a:lnTo>
                <a:cubicBezTo>
                  <a:pt x="1506157" y="2383131"/>
                  <a:pt x="1520326" y="2371797"/>
                  <a:pt x="1515873" y="2364915"/>
                </a:cubicBezTo>
                <a:cubicBezTo>
                  <a:pt x="1511420" y="2358033"/>
                  <a:pt x="1501704" y="2347913"/>
                  <a:pt x="1494418" y="2342650"/>
                </a:cubicBezTo>
                <a:cubicBezTo>
                  <a:pt x="1487131" y="2337388"/>
                  <a:pt x="1487536" y="2337388"/>
                  <a:pt x="1486322" y="2336173"/>
                </a:cubicBezTo>
                <a:lnTo>
                  <a:pt x="1485107" y="2334959"/>
                </a:lnTo>
                <a:cubicBezTo>
                  <a:pt x="1485107" y="2334959"/>
                  <a:pt x="1479845" y="2331315"/>
                  <a:pt x="1479845" y="2325648"/>
                </a:cubicBezTo>
                <a:cubicBezTo>
                  <a:pt x="1479845" y="2319981"/>
                  <a:pt x="1482679" y="2312694"/>
                  <a:pt x="1477416" y="2309455"/>
                </a:cubicBezTo>
                <a:cubicBezTo>
                  <a:pt x="1472153" y="2306217"/>
                  <a:pt x="1470939" y="2305407"/>
                  <a:pt x="1470939" y="2305407"/>
                </a:cubicBezTo>
                <a:cubicBezTo>
                  <a:pt x="1470939" y="2305407"/>
                  <a:pt x="1457175" y="2291239"/>
                  <a:pt x="1457580" y="2288000"/>
                </a:cubicBezTo>
                <a:cubicBezTo>
                  <a:pt x="1457580" y="2285167"/>
                  <a:pt x="1458390" y="2283548"/>
                  <a:pt x="1458390" y="2283548"/>
                </a:cubicBezTo>
                <a:cubicBezTo>
                  <a:pt x="1458390" y="2283548"/>
                  <a:pt x="1470939" y="2273427"/>
                  <a:pt x="1472153" y="2272618"/>
                </a:cubicBezTo>
                <a:lnTo>
                  <a:pt x="1473368" y="2271808"/>
                </a:lnTo>
                <a:lnTo>
                  <a:pt x="1477011" y="2268974"/>
                </a:lnTo>
                <a:cubicBezTo>
                  <a:pt x="1477011" y="2268974"/>
                  <a:pt x="1480250" y="2261688"/>
                  <a:pt x="1481464" y="2258449"/>
                </a:cubicBezTo>
                <a:cubicBezTo>
                  <a:pt x="1482679" y="2255211"/>
                  <a:pt x="1483083" y="2251972"/>
                  <a:pt x="1489155" y="2253996"/>
                </a:cubicBezTo>
                <a:cubicBezTo>
                  <a:pt x="1495228" y="2256020"/>
                  <a:pt x="1505753" y="2252782"/>
                  <a:pt x="1506967" y="2249948"/>
                </a:cubicBezTo>
                <a:cubicBezTo>
                  <a:pt x="1508587" y="2246709"/>
                  <a:pt x="1510611" y="2235375"/>
                  <a:pt x="1516278" y="2234970"/>
                </a:cubicBezTo>
                <a:cubicBezTo>
                  <a:pt x="1521945" y="2234970"/>
                  <a:pt x="1522755" y="2234970"/>
                  <a:pt x="1522755" y="2234970"/>
                </a:cubicBezTo>
                <a:cubicBezTo>
                  <a:pt x="1522755" y="2234970"/>
                  <a:pt x="1525589" y="2239423"/>
                  <a:pt x="1532065" y="2234970"/>
                </a:cubicBezTo>
                <a:cubicBezTo>
                  <a:pt x="1538542" y="2230517"/>
                  <a:pt x="1540162" y="2229303"/>
                  <a:pt x="1540162" y="2229303"/>
                </a:cubicBezTo>
                <a:cubicBezTo>
                  <a:pt x="1540162" y="2229303"/>
                  <a:pt x="1549068" y="2221206"/>
                  <a:pt x="1554735" y="2220802"/>
                </a:cubicBezTo>
                <a:cubicBezTo>
                  <a:pt x="1560402" y="2220802"/>
                  <a:pt x="1564046" y="2220802"/>
                  <a:pt x="1564046" y="2220802"/>
                </a:cubicBezTo>
                <a:cubicBezTo>
                  <a:pt x="1564046" y="2220802"/>
                  <a:pt x="1577405" y="2218373"/>
                  <a:pt x="1585096" y="2213515"/>
                </a:cubicBezTo>
                <a:cubicBezTo>
                  <a:pt x="1592383" y="2208657"/>
                  <a:pt x="1594002" y="2207443"/>
                  <a:pt x="1594002" y="2207443"/>
                </a:cubicBezTo>
                <a:cubicBezTo>
                  <a:pt x="1594002" y="2207443"/>
                  <a:pt x="1602098" y="2196108"/>
                  <a:pt x="1602908" y="2192869"/>
                </a:cubicBezTo>
                <a:cubicBezTo>
                  <a:pt x="1603718" y="2189631"/>
                  <a:pt x="1604122" y="2187607"/>
                  <a:pt x="1604122" y="2187607"/>
                </a:cubicBezTo>
                <a:cubicBezTo>
                  <a:pt x="1604122" y="2187607"/>
                  <a:pt x="1606551" y="2146316"/>
                  <a:pt x="1607766" y="2142268"/>
                </a:cubicBezTo>
                <a:cubicBezTo>
                  <a:pt x="1608980" y="2138220"/>
                  <a:pt x="1618695" y="2131743"/>
                  <a:pt x="1623148" y="2132552"/>
                </a:cubicBezTo>
                <a:cubicBezTo>
                  <a:pt x="1628006" y="2132957"/>
                  <a:pt x="1628816" y="2133362"/>
                  <a:pt x="1628816" y="2133362"/>
                </a:cubicBezTo>
                <a:cubicBezTo>
                  <a:pt x="1628816" y="2133362"/>
                  <a:pt x="1635697" y="2137815"/>
                  <a:pt x="1640151" y="2134172"/>
                </a:cubicBezTo>
                <a:cubicBezTo>
                  <a:pt x="1645008" y="2130528"/>
                  <a:pt x="1646223" y="2129314"/>
                  <a:pt x="1646223" y="2129314"/>
                </a:cubicBezTo>
                <a:cubicBezTo>
                  <a:pt x="1646223" y="2129314"/>
                  <a:pt x="1649056" y="2127290"/>
                  <a:pt x="1652295" y="2131338"/>
                </a:cubicBezTo>
                <a:cubicBezTo>
                  <a:pt x="1655533" y="2135386"/>
                  <a:pt x="1657962" y="2147530"/>
                  <a:pt x="1664034" y="2143887"/>
                </a:cubicBezTo>
                <a:cubicBezTo>
                  <a:pt x="1670512" y="2140244"/>
                  <a:pt x="1682251" y="2115145"/>
                  <a:pt x="1685085" y="2106644"/>
                </a:cubicBezTo>
                <a:cubicBezTo>
                  <a:pt x="1687918" y="2098143"/>
                  <a:pt x="1684680" y="2086404"/>
                  <a:pt x="1681846" y="2081951"/>
                </a:cubicBezTo>
                <a:lnTo>
                  <a:pt x="1679013" y="2077903"/>
                </a:lnTo>
                <a:cubicBezTo>
                  <a:pt x="1679013" y="2077903"/>
                  <a:pt x="1681846" y="2069806"/>
                  <a:pt x="1683061" y="2065758"/>
                </a:cubicBezTo>
                <a:cubicBezTo>
                  <a:pt x="1684275" y="2061710"/>
                  <a:pt x="1684275" y="2059281"/>
                  <a:pt x="1684275" y="2059281"/>
                </a:cubicBezTo>
                <a:cubicBezTo>
                  <a:pt x="1684275" y="2059281"/>
                  <a:pt x="1674964" y="2037017"/>
                  <a:pt x="1672940" y="2035397"/>
                </a:cubicBezTo>
                <a:cubicBezTo>
                  <a:pt x="1670916" y="2033373"/>
                  <a:pt x="1669702" y="2032564"/>
                  <a:pt x="1669702" y="2032564"/>
                </a:cubicBezTo>
                <a:cubicBezTo>
                  <a:pt x="1669702" y="2032564"/>
                  <a:pt x="1664844" y="2026896"/>
                  <a:pt x="1659177" y="2026896"/>
                </a:cubicBezTo>
                <a:cubicBezTo>
                  <a:pt x="1653104" y="2026896"/>
                  <a:pt x="1648652" y="2022038"/>
                  <a:pt x="1642984" y="2013537"/>
                </a:cubicBezTo>
                <a:cubicBezTo>
                  <a:pt x="1637317" y="2005036"/>
                  <a:pt x="1635697" y="2003012"/>
                  <a:pt x="1635697" y="2003012"/>
                </a:cubicBezTo>
                <a:cubicBezTo>
                  <a:pt x="1635697" y="2003012"/>
                  <a:pt x="1631244" y="1996131"/>
                  <a:pt x="1624768" y="1997345"/>
                </a:cubicBezTo>
                <a:cubicBezTo>
                  <a:pt x="1618291" y="1998559"/>
                  <a:pt x="1614647" y="2001798"/>
                  <a:pt x="1614647" y="2005036"/>
                </a:cubicBezTo>
                <a:cubicBezTo>
                  <a:pt x="1614647" y="2008275"/>
                  <a:pt x="1607766" y="2009894"/>
                  <a:pt x="1605742" y="2008275"/>
                </a:cubicBezTo>
                <a:lnTo>
                  <a:pt x="1603718" y="2006656"/>
                </a:lnTo>
                <a:lnTo>
                  <a:pt x="1593192" y="1995321"/>
                </a:lnTo>
                <a:cubicBezTo>
                  <a:pt x="1593192" y="1995321"/>
                  <a:pt x="1587120" y="1975080"/>
                  <a:pt x="1585096" y="1971842"/>
                </a:cubicBezTo>
                <a:cubicBezTo>
                  <a:pt x="1583072" y="1968198"/>
                  <a:pt x="1577405" y="1961317"/>
                  <a:pt x="1571737" y="1960102"/>
                </a:cubicBezTo>
                <a:cubicBezTo>
                  <a:pt x="1566070" y="1958483"/>
                  <a:pt x="1543805" y="1952816"/>
                  <a:pt x="1541781" y="1945934"/>
                </a:cubicBezTo>
                <a:cubicBezTo>
                  <a:pt x="1539757" y="1939052"/>
                  <a:pt x="1539352" y="1938647"/>
                  <a:pt x="1539352" y="1938647"/>
                </a:cubicBezTo>
                <a:cubicBezTo>
                  <a:pt x="1539352" y="1938647"/>
                  <a:pt x="1538542" y="1933385"/>
                  <a:pt x="1534494" y="1930551"/>
                </a:cubicBezTo>
                <a:cubicBezTo>
                  <a:pt x="1530446" y="1927717"/>
                  <a:pt x="1513039" y="1914763"/>
                  <a:pt x="1513039" y="1914763"/>
                </a:cubicBezTo>
                <a:cubicBezTo>
                  <a:pt x="1513039" y="1914763"/>
                  <a:pt x="1509396" y="1909905"/>
                  <a:pt x="1506967" y="1901809"/>
                </a:cubicBezTo>
                <a:cubicBezTo>
                  <a:pt x="1504538" y="1893713"/>
                  <a:pt x="1501300" y="1886831"/>
                  <a:pt x="1496847" y="1885212"/>
                </a:cubicBezTo>
                <a:cubicBezTo>
                  <a:pt x="1492394" y="1883188"/>
                  <a:pt x="1481059" y="1883188"/>
                  <a:pt x="1478226" y="1885212"/>
                </a:cubicBezTo>
                <a:cubicBezTo>
                  <a:pt x="1475392" y="1887236"/>
                  <a:pt x="1459604" y="1889260"/>
                  <a:pt x="1457175" y="1885212"/>
                </a:cubicBezTo>
                <a:cubicBezTo>
                  <a:pt x="1454342" y="1881164"/>
                  <a:pt x="1447865" y="1867805"/>
                  <a:pt x="1445841" y="1864971"/>
                </a:cubicBezTo>
                <a:cubicBezTo>
                  <a:pt x="1443817" y="1862138"/>
                  <a:pt x="1443007" y="1861328"/>
                  <a:pt x="1443007" y="1861328"/>
                </a:cubicBezTo>
                <a:cubicBezTo>
                  <a:pt x="1443007" y="1861328"/>
                  <a:pt x="1436934" y="1857685"/>
                  <a:pt x="1434506" y="1856470"/>
                </a:cubicBezTo>
                <a:lnTo>
                  <a:pt x="1432077" y="1855661"/>
                </a:lnTo>
                <a:cubicBezTo>
                  <a:pt x="1432077" y="1855661"/>
                  <a:pt x="1424790" y="1857280"/>
                  <a:pt x="1422766" y="1843111"/>
                </a:cubicBezTo>
                <a:cubicBezTo>
                  <a:pt x="1420742" y="1828943"/>
                  <a:pt x="1422766" y="1826109"/>
                  <a:pt x="1417099" y="1822871"/>
                </a:cubicBezTo>
                <a:cubicBezTo>
                  <a:pt x="1411432" y="1819632"/>
                  <a:pt x="1407788" y="1813560"/>
                  <a:pt x="1407383" y="1811536"/>
                </a:cubicBezTo>
                <a:lnTo>
                  <a:pt x="1407383" y="1809107"/>
                </a:lnTo>
                <a:cubicBezTo>
                  <a:pt x="1407383" y="1809107"/>
                  <a:pt x="1405359" y="1794534"/>
                  <a:pt x="1402121" y="1792915"/>
                </a:cubicBezTo>
                <a:lnTo>
                  <a:pt x="1398882" y="1790891"/>
                </a:lnTo>
                <a:cubicBezTo>
                  <a:pt x="1398882" y="1790891"/>
                  <a:pt x="1396858" y="1781985"/>
                  <a:pt x="1396453" y="1776722"/>
                </a:cubicBezTo>
                <a:cubicBezTo>
                  <a:pt x="1396453" y="1771460"/>
                  <a:pt x="1395239" y="1769031"/>
                  <a:pt x="1390786" y="1768221"/>
                </a:cubicBezTo>
                <a:cubicBezTo>
                  <a:pt x="1386333" y="1767412"/>
                  <a:pt x="1375808" y="1767007"/>
                  <a:pt x="1372569" y="1761339"/>
                </a:cubicBezTo>
                <a:lnTo>
                  <a:pt x="1368926" y="1755672"/>
                </a:lnTo>
                <a:cubicBezTo>
                  <a:pt x="1368926" y="1755672"/>
                  <a:pt x="1368926" y="1751219"/>
                  <a:pt x="1370950" y="1749600"/>
                </a:cubicBezTo>
                <a:cubicBezTo>
                  <a:pt x="1372974" y="1747980"/>
                  <a:pt x="1374593" y="1747576"/>
                  <a:pt x="1374593" y="1747576"/>
                </a:cubicBezTo>
                <a:cubicBezTo>
                  <a:pt x="1374593" y="1747576"/>
                  <a:pt x="1379451" y="1747171"/>
                  <a:pt x="1380665" y="1743932"/>
                </a:cubicBezTo>
                <a:cubicBezTo>
                  <a:pt x="1382285" y="1741099"/>
                  <a:pt x="1382690" y="1739075"/>
                  <a:pt x="1382690" y="1739075"/>
                </a:cubicBezTo>
                <a:cubicBezTo>
                  <a:pt x="1382690" y="1739075"/>
                  <a:pt x="1380665" y="1726930"/>
                  <a:pt x="1383095" y="1724501"/>
                </a:cubicBezTo>
                <a:cubicBezTo>
                  <a:pt x="1385524" y="1722477"/>
                  <a:pt x="1386738" y="1721668"/>
                  <a:pt x="1386738" y="1721668"/>
                </a:cubicBezTo>
                <a:cubicBezTo>
                  <a:pt x="1386738" y="1721668"/>
                  <a:pt x="1396858" y="1712357"/>
                  <a:pt x="1396858" y="1705475"/>
                </a:cubicBezTo>
                <a:cubicBezTo>
                  <a:pt x="1396858" y="1698593"/>
                  <a:pt x="1396858" y="1696974"/>
                  <a:pt x="1392000" y="1694545"/>
                </a:cubicBezTo>
                <a:cubicBezTo>
                  <a:pt x="1387548" y="1692521"/>
                  <a:pt x="1381071" y="1686044"/>
                  <a:pt x="1383095" y="1684020"/>
                </a:cubicBezTo>
                <a:cubicBezTo>
                  <a:pt x="1385119" y="1681996"/>
                  <a:pt x="1386738" y="1681186"/>
                  <a:pt x="1386738" y="1681186"/>
                </a:cubicBezTo>
                <a:cubicBezTo>
                  <a:pt x="1386738" y="1681186"/>
                  <a:pt x="1390786" y="1675519"/>
                  <a:pt x="1387143" y="1673900"/>
                </a:cubicBezTo>
                <a:cubicBezTo>
                  <a:pt x="1383499" y="1671876"/>
                  <a:pt x="1378237" y="1673900"/>
                  <a:pt x="1372569" y="1671471"/>
                </a:cubicBezTo>
                <a:cubicBezTo>
                  <a:pt x="1366902" y="1669447"/>
                  <a:pt x="1338160" y="1653659"/>
                  <a:pt x="1336136" y="1650825"/>
                </a:cubicBezTo>
                <a:cubicBezTo>
                  <a:pt x="1334112" y="1647992"/>
                  <a:pt x="1333303" y="1639896"/>
                  <a:pt x="1332898" y="1637872"/>
                </a:cubicBezTo>
                <a:cubicBezTo>
                  <a:pt x="1332898" y="1635847"/>
                  <a:pt x="1332088" y="1635038"/>
                  <a:pt x="1332088" y="1635038"/>
                </a:cubicBezTo>
                <a:cubicBezTo>
                  <a:pt x="1332088" y="1635038"/>
                  <a:pt x="1328445" y="1633014"/>
                  <a:pt x="1325611" y="1632609"/>
                </a:cubicBezTo>
                <a:cubicBezTo>
                  <a:pt x="1322778" y="1632204"/>
                  <a:pt x="1319539" y="1631799"/>
                  <a:pt x="1321158" y="1625322"/>
                </a:cubicBezTo>
                <a:cubicBezTo>
                  <a:pt x="1322778" y="1618440"/>
                  <a:pt x="1326421" y="1619655"/>
                  <a:pt x="1323992" y="1614797"/>
                </a:cubicBezTo>
                <a:cubicBezTo>
                  <a:pt x="1321563" y="1609535"/>
                  <a:pt x="1311443" y="1600629"/>
                  <a:pt x="1309014" y="1597795"/>
                </a:cubicBezTo>
                <a:cubicBezTo>
                  <a:pt x="1306180" y="1594961"/>
                  <a:pt x="1304966" y="1593747"/>
                  <a:pt x="1304966" y="1593747"/>
                </a:cubicBezTo>
                <a:cubicBezTo>
                  <a:pt x="1304966" y="1593747"/>
                  <a:pt x="1301322" y="1591723"/>
                  <a:pt x="1302132" y="1590103"/>
                </a:cubicBezTo>
                <a:cubicBezTo>
                  <a:pt x="1302942" y="1588484"/>
                  <a:pt x="1303751" y="1587675"/>
                  <a:pt x="1303751" y="1587675"/>
                </a:cubicBezTo>
                <a:cubicBezTo>
                  <a:pt x="1303751" y="1587675"/>
                  <a:pt x="1309014" y="1578364"/>
                  <a:pt x="1309014" y="1577959"/>
                </a:cubicBezTo>
                <a:lnTo>
                  <a:pt x="1309014" y="1577150"/>
                </a:lnTo>
                <a:cubicBezTo>
                  <a:pt x="1309014" y="1577150"/>
                  <a:pt x="1309823" y="1571482"/>
                  <a:pt x="1307394" y="1569053"/>
                </a:cubicBezTo>
                <a:cubicBezTo>
                  <a:pt x="1304561" y="1566220"/>
                  <a:pt x="1302132" y="1564196"/>
                  <a:pt x="1304966" y="1563791"/>
                </a:cubicBezTo>
                <a:cubicBezTo>
                  <a:pt x="1307799" y="1563386"/>
                  <a:pt x="1308609" y="1563386"/>
                  <a:pt x="1308609" y="1563386"/>
                </a:cubicBezTo>
                <a:cubicBezTo>
                  <a:pt x="1308609" y="1563386"/>
                  <a:pt x="1320349" y="1560552"/>
                  <a:pt x="1321158" y="1564600"/>
                </a:cubicBezTo>
                <a:cubicBezTo>
                  <a:pt x="1321968" y="1568648"/>
                  <a:pt x="1320349" y="1576340"/>
                  <a:pt x="1323182" y="1579983"/>
                </a:cubicBezTo>
                <a:cubicBezTo>
                  <a:pt x="1326016" y="1583627"/>
                  <a:pt x="1331683" y="1583627"/>
                  <a:pt x="1333707" y="1585651"/>
                </a:cubicBezTo>
                <a:cubicBezTo>
                  <a:pt x="1335731" y="1588079"/>
                  <a:pt x="1340994" y="1603058"/>
                  <a:pt x="1342208" y="1606296"/>
                </a:cubicBezTo>
                <a:cubicBezTo>
                  <a:pt x="1343828" y="1609535"/>
                  <a:pt x="1345852" y="1616416"/>
                  <a:pt x="1349090" y="1614392"/>
                </a:cubicBezTo>
                <a:cubicBezTo>
                  <a:pt x="1352329" y="1612368"/>
                  <a:pt x="1354353" y="1591723"/>
                  <a:pt x="1354758" y="1588484"/>
                </a:cubicBezTo>
                <a:cubicBezTo>
                  <a:pt x="1354758" y="1584841"/>
                  <a:pt x="1362044" y="1576340"/>
                  <a:pt x="1363259" y="1574721"/>
                </a:cubicBezTo>
                <a:cubicBezTo>
                  <a:pt x="1364473" y="1573102"/>
                  <a:pt x="1377023" y="1558933"/>
                  <a:pt x="1380665" y="1552456"/>
                </a:cubicBezTo>
                <a:cubicBezTo>
                  <a:pt x="1384309" y="1545979"/>
                  <a:pt x="1385928" y="1540717"/>
                  <a:pt x="1390786" y="1539502"/>
                </a:cubicBezTo>
                <a:cubicBezTo>
                  <a:pt x="1395644" y="1538288"/>
                  <a:pt x="1396453" y="1538692"/>
                  <a:pt x="1396453" y="1538692"/>
                </a:cubicBezTo>
                <a:cubicBezTo>
                  <a:pt x="1396453" y="1538692"/>
                  <a:pt x="1420337" y="1532215"/>
                  <a:pt x="1422766" y="1533430"/>
                </a:cubicBezTo>
                <a:cubicBezTo>
                  <a:pt x="1425195" y="1534644"/>
                  <a:pt x="1425195" y="1541526"/>
                  <a:pt x="1429243" y="1539097"/>
                </a:cubicBezTo>
                <a:cubicBezTo>
                  <a:pt x="1433291" y="1536668"/>
                  <a:pt x="1444626" y="1522905"/>
                  <a:pt x="1449484" y="1520071"/>
                </a:cubicBezTo>
                <a:cubicBezTo>
                  <a:pt x="1454342" y="1517237"/>
                  <a:pt x="1455151" y="1517237"/>
                  <a:pt x="1455151" y="1517237"/>
                </a:cubicBezTo>
                <a:cubicBezTo>
                  <a:pt x="1455151" y="1517237"/>
                  <a:pt x="1459199" y="1518047"/>
                  <a:pt x="1462843" y="1521690"/>
                </a:cubicBezTo>
                <a:cubicBezTo>
                  <a:pt x="1466486" y="1525333"/>
                  <a:pt x="1467700" y="1532215"/>
                  <a:pt x="1476202" y="1530191"/>
                </a:cubicBezTo>
                <a:cubicBezTo>
                  <a:pt x="1484703" y="1528167"/>
                  <a:pt x="1491179" y="1524929"/>
                  <a:pt x="1493608" y="1516023"/>
                </a:cubicBezTo>
                <a:cubicBezTo>
                  <a:pt x="1496442" y="1507117"/>
                  <a:pt x="1499276" y="1501450"/>
                  <a:pt x="1501704" y="1500235"/>
                </a:cubicBezTo>
                <a:cubicBezTo>
                  <a:pt x="1504538" y="1498616"/>
                  <a:pt x="1517088" y="1503069"/>
                  <a:pt x="1523160" y="1498211"/>
                </a:cubicBezTo>
                <a:cubicBezTo>
                  <a:pt x="1529232" y="1493353"/>
                  <a:pt x="1533685" y="1484852"/>
                  <a:pt x="1535709" y="1480399"/>
                </a:cubicBezTo>
                <a:cubicBezTo>
                  <a:pt x="1537733" y="1475947"/>
                  <a:pt x="1538138" y="1474732"/>
                  <a:pt x="1538138" y="1474732"/>
                </a:cubicBezTo>
                <a:cubicBezTo>
                  <a:pt x="1538138" y="1474732"/>
                  <a:pt x="1537328" y="1471493"/>
                  <a:pt x="1544210" y="1470684"/>
                </a:cubicBezTo>
                <a:cubicBezTo>
                  <a:pt x="1551092" y="1469874"/>
                  <a:pt x="1551497" y="1470279"/>
                  <a:pt x="1551497" y="1470279"/>
                </a:cubicBezTo>
                <a:cubicBezTo>
                  <a:pt x="1551497" y="1470279"/>
                  <a:pt x="1557974" y="1467041"/>
                  <a:pt x="1560402" y="1463397"/>
                </a:cubicBezTo>
                <a:cubicBezTo>
                  <a:pt x="1562426" y="1459754"/>
                  <a:pt x="1564450" y="1454896"/>
                  <a:pt x="1568094" y="1456920"/>
                </a:cubicBezTo>
                <a:cubicBezTo>
                  <a:pt x="1571737" y="1458944"/>
                  <a:pt x="1572547" y="1464207"/>
                  <a:pt x="1579024" y="1464207"/>
                </a:cubicBezTo>
                <a:cubicBezTo>
                  <a:pt x="1585501" y="1464207"/>
                  <a:pt x="1594811" y="1463397"/>
                  <a:pt x="1597240" y="1456111"/>
                </a:cubicBezTo>
                <a:cubicBezTo>
                  <a:pt x="1599669" y="1448824"/>
                  <a:pt x="1601693" y="1431012"/>
                  <a:pt x="1606146" y="1427774"/>
                </a:cubicBezTo>
                <a:cubicBezTo>
                  <a:pt x="1610194" y="1424535"/>
                  <a:pt x="1623148" y="1424940"/>
                  <a:pt x="1623553" y="1424940"/>
                </a:cubicBezTo>
                <a:lnTo>
                  <a:pt x="1623958" y="1424940"/>
                </a:lnTo>
                <a:cubicBezTo>
                  <a:pt x="1623958" y="1424940"/>
                  <a:pt x="1659177" y="1422916"/>
                  <a:pt x="1664034" y="1421297"/>
                </a:cubicBezTo>
                <a:cubicBezTo>
                  <a:pt x="1668892" y="1419677"/>
                  <a:pt x="1670106" y="1418868"/>
                  <a:pt x="1670106" y="1418868"/>
                </a:cubicBezTo>
                <a:cubicBezTo>
                  <a:pt x="1670106" y="1418868"/>
                  <a:pt x="1671726" y="1414415"/>
                  <a:pt x="1672536" y="1408748"/>
                </a:cubicBezTo>
                <a:cubicBezTo>
                  <a:pt x="1673750" y="1403080"/>
                  <a:pt x="1674155" y="1402271"/>
                  <a:pt x="1674155" y="1402271"/>
                </a:cubicBezTo>
                <a:cubicBezTo>
                  <a:pt x="1674155" y="1402271"/>
                  <a:pt x="1680227" y="1395793"/>
                  <a:pt x="1684680" y="1393365"/>
                </a:cubicBezTo>
                <a:cubicBezTo>
                  <a:pt x="1689133" y="1390936"/>
                  <a:pt x="1689942" y="1390531"/>
                  <a:pt x="1689942" y="1390531"/>
                </a:cubicBezTo>
                <a:cubicBezTo>
                  <a:pt x="1689942" y="1390531"/>
                  <a:pt x="1704111" y="1388507"/>
                  <a:pt x="1713422" y="1387697"/>
                </a:cubicBezTo>
                <a:cubicBezTo>
                  <a:pt x="1722732" y="1386888"/>
                  <a:pt x="1741354" y="1371910"/>
                  <a:pt x="1743783" y="1366242"/>
                </a:cubicBezTo>
                <a:cubicBezTo>
                  <a:pt x="1746616" y="1360575"/>
                  <a:pt x="1751474" y="1360170"/>
                  <a:pt x="1753093" y="1360170"/>
                </a:cubicBezTo>
                <a:cubicBezTo>
                  <a:pt x="1754712" y="1360170"/>
                  <a:pt x="1755927" y="1360170"/>
                  <a:pt x="1755927" y="1360170"/>
                </a:cubicBezTo>
                <a:cubicBezTo>
                  <a:pt x="1755927" y="1360170"/>
                  <a:pt x="1771310" y="1362194"/>
                  <a:pt x="1775358" y="1360980"/>
                </a:cubicBezTo>
                <a:cubicBezTo>
                  <a:pt x="1779406" y="1359360"/>
                  <a:pt x="1787097" y="1354907"/>
                  <a:pt x="1781025" y="1349645"/>
                </a:cubicBezTo>
                <a:cubicBezTo>
                  <a:pt x="1774953" y="1343978"/>
                  <a:pt x="1766047" y="1341144"/>
                  <a:pt x="1764428" y="1339120"/>
                </a:cubicBezTo>
                <a:cubicBezTo>
                  <a:pt x="1762809" y="1337096"/>
                  <a:pt x="1762404" y="1337905"/>
                  <a:pt x="1761999" y="1336691"/>
                </a:cubicBezTo>
                <a:lnTo>
                  <a:pt x="1761999" y="1335477"/>
                </a:lnTo>
                <a:cubicBezTo>
                  <a:pt x="1761594" y="1335477"/>
                  <a:pt x="1756332" y="1328595"/>
                  <a:pt x="1754308" y="1327785"/>
                </a:cubicBezTo>
                <a:cubicBezTo>
                  <a:pt x="1752284" y="1327380"/>
                  <a:pt x="1751069" y="1326975"/>
                  <a:pt x="1751069" y="1326975"/>
                </a:cubicBezTo>
                <a:cubicBezTo>
                  <a:pt x="1751069" y="1326975"/>
                  <a:pt x="1747831" y="1322522"/>
                  <a:pt x="1748235" y="1320498"/>
                </a:cubicBezTo>
                <a:lnTo>
                  <a:pt x="1748235" y="1318474"/>
                </a:lnTo>
                <a:cubicBezTo>
                  <a:pt x="1748640" y="1318474"/>
                  <a:pt x="1749855" y="1311188"/>
                  <a:pt x="1751879" y="1308759"/>
                </a:cubicBezTo>
                <a:lnTo>
                  <a:pt x="1753903" y="1306330"/>
                </a:lnTo>
                <a:cubicBezTo>
                  <a:pt x="1753903" y="1306330"/>
                  <a:pt x="1755927" y="1304711"/>
                  <a:pt x="1760784" y="1307949"/>
                </a:cubicBezTo>
                <a:cubicBezTo>
                  <a:pt x="1765643" y="1311188"/>
                  <a:pt x="1768881" y="1315641"/>
                  <a:pt x="1772929" y="1317260"/>
                </a:cubicBezTo>
                <a:cubicBezTo>
                  <a:pt x="1776977" y="1319284"/>
                  <a:pt x="1782644" y="1317260"/>
                  <a:pt x="1785073" y="1314022"/>
                </a:cubicBezTo>
                <a:cubicBezTo>
                  <a:pt x="1787502" y="1310783"/>
                  <a:pt x="1788717" y="1309973"/>
                  <a:pt x="1788717" y="1309973"/>
                </a:cubicBezTo>
                <a:cubicBezTo>
                  <a:pt x="1788717" y="1309973"/>
                  <a:pt x="1796003" y="1311188"/>
                  <a:pt x="1799646" y="1313617"/>
                </a:cubicBezTo>
                <a:cubicBezTo>
                  <a:pt x="1803290" y="1316046"/>
                  <a:pt x="1808957" y="1320903"/>
                  <a:pt x="1812601" y="1324547"/>
                </a:cubicBezTo>
                <a:cubicBezTo>
                  <a:pt x="1816244" y="1328190"/>
                  <a:pt x="1820292" y="1328190"/>
                  <a:pt x="1817054" y="1333048"/>
                </a:cubicBezTo>
                <a:cubicBezTo>
                  <a:pt x="1813410" y="1337501"/>
                  <a:pt x="1804909" y="1340739"/>
                  <a:pt x="1810172" y="1344787"/>
                </a:cubicBezTo>
                <a:cubicBezTo>
                  <a:pt x="1815434" y="1348835"/>
                  <a:pt x="1817054" y="1348835"/>
                  <a:pt x="1817054" y="1348835"/>
                </a:cubicBezTo>
                <a:cubicBezTo>
                  <a:pt x="1817054" y="1348835"/>
                  <a:pt x="1825554" y="1343573"/>
                  <a:pt x="1826364" y="1348835"/>
                </a:cubicBezTo>
                <a:cubicBezTo>
                  <a:pt x="1827174" y="1353693"/>
                  <a:pt x="1823530" y="1355312"/>
                  <a:pt x="1823126" y="1361789"/>
                </a:cubicBezTo>
                <a:cubicBezTo>
                  <a:pt x="1823126" y="1368671"/>
                  <a:pt x="1826364" y="1372719"/>
                  <a:pt x="1835270" y="1373529"/>
                </a:cubicBezTo>
                <a:cubicBezTo>
                  <a:pt x="1844176" y="1374338"/>
                  <a:pt x="1845390" y="1374338"/>
                  <a:pt x="1845390" y="1374338"/>
                </a:cubicBezTo>
                <a:cubicBezTo>
                  <a:pt x="1845390" y="1374338"/>
                  <a:pt x="1851867" y="1376363"/>
                  <a:pt x="1855511" y="1374338"/>
                </a:cubicBezTo>
                <a:cubicBezTo>
                  <a:pt x="1859154" y="1372314"/>
                  <a:pt x="1861178" y="1370695"/>
                  <a:pt x="1861178" y="1370695"/>
                </a:cubicBezTo>
                <a:cubicBezTo>
                  <a:pt x="1861178" y="1370695"/>
                  <a:pt x="1868870" y="1355312"/>
                  <a:pt x="1869274" y="1354098"/>
                </a:cubicBezTo>
                <a:cubicBezTo>
                  <a:pt x="1869679" y="1352883"/>
                  <a:pt x="1889110" y="1307544"/>
                  <a:pt x="1889110" y="1307544"/>
                </a:cubicBezTo>
                <a:lnTo>
                  <a:pt x="1902469" y="1246013"/>
                </a:lnTo>
                <a:lnTo>
                  <a:pt x="1903684" y="1224963"/>
                </a:lnTo>
                <a:cubicBezTo>
                  <a:pt x="1903684" y="1224963"/>
                  <a:pt x="1900850" y="1220915"/>
                  <a:pt x="1898825" y="1219295"/>
                </a:cubicBezTo>
                <a:cubicBezTo>
                  <a:pt x="1896801" y="1217676"/>
                  <a:pt x="1885467" y="1205532"/>
                  <a:pt x="1886681" y="1199055"/>
                </a:cubicBezTo>
                <a:cubicBezTo>
                  <a:pt x="1888300" y="1192578"/>
                  <a:pt x="1886681" y="1171527"/>
                  <a:pt x="1885062" y="1168289"/>
                </a:cubicBezTo>
                <a:cubicBezTo>
                  <a:pt x="1883038" y="1165050"/>
                  <a:pt x="1877371" y="1164241"/>
                  <a:pt x="1877371" y="1164241"/>
                </a:cubicBezTo>
                <a:cubicBezTo>
                  <a:pt x="1877371" y="1164241"/>
                  <a:pt x="1851867" y="1155740"/>
                  <a:pt x="1843366" y="1150882"/>
                </a:cubicBezTo>
                <a:lnTo>
                  <a:pt x="1834865" y="1146024"/>
                </a:lnTo>
                <a:cubicBezTo>
                  <a:pt x="1834865" y="1146024"/>
                  <a:pt x="1827174" y="1141571"/>
                  <a:pt x="1831627" y="1134689"/>
                </a:cubicBezTo>
                <a:cubicBezTo>
                  <a:pt x="1836080" y="1127808"/>
                  <a:pt x="1838509" y="1129427"/>
                  <a:pt x="1838914" y="1121736"/>
                </a:cubicBezTo>
                <a:cubicBezTo>
                  <a:pt x="1839723" y="1114449"/>
                  <a:pt x="1839723" y="1098256"/>
                  <a:pt x="1836485" y="1095423"/>
                </a:cubicBezTo>
                <a:cubicBezTo>
                  <a:pt x="1833246" y="1092589"/>
                  <a:pt x="1832437" y="1091779"/>
                  <a:pt x="1832437" y="1091779"/>
                </a:cubicBezTo>
                <a:lnTo>
                  <a:pt x="1823126" y="1086922"/>
                </a:lnTo>
                <a:cubicBezTo>
                  <a:pt x="1823126" y="1086922"/>
                  <a:pt x="1817054" y="1084898"/>
                  <a:pt x="1816244" y="1079635"/>
                </a:cubicBezTo>
                <a:cubicBezTo>
                  <a:pt x="1815434" y="1074777"/>
                  <a:pt x="1818268" y="1064252"/>
                  <a:pt x="1813005" y="1060609"/>
                </a:cubicBezTo>
                <a:cubicBezTo>
                  <a:pt x="1807743" y="1057370"/>
                  <a:pt x="1806124" y="1058585"/>
                  <a:pt x="1803290" y="1055346"/>
                </a:cubicBezTo>
                <a:cubicBezTo>
                  <a:pt x="1800456" y="1052513"/>
                  <a:pt x="1800052" y="1051703"/>
                  <a:pt x="1800052" y="1051703"/>
                </a:cubicBezTo>
                <a:cubicBezTo>
                  <a:pt x="1800052" y="1051703"/>
                  <a:pt x="1797622" y="1045631"/>
                  <a:pt x="1800052" y="1043202"/>
                </a:cubicBezTo>
                <a:cubicBezTo>
                  <a:pt x="1802480" y="1040773"/>
                  <a:pt x="1803290" y="1039963"/>
                  <a:pt x="1803290" y="1039963"/>
                </a:cubicBezTo>
                <a:cubicBezTo>
                  <a:pt x="1803290" y="1039963"/>
                  <a:pt x="1821102" y="1023366"/>
                  <a:pt x="1822316" y="1020127"/>
                </a:cubicBezTo>
                <a:cubicBezTo>
                  <a:pt x="1823530" y="1017294"/>
                  <a:pt x="1824340" y="1014865"/>
                  <a:pt x="1824340" y="1014865"/>
                </a:cubicBezTo>
                <a:lnTo>
                  <a:pt x="1825150" y="1002721"/>
                </a:lnTo>
                <a:cubicBezTo>
                  <a:pt x="1825150" y="1002721"/>
                  <a:pt x="1826769" y="964668"/>
                  <a:pt x="1826769" y="963859"/>
                </a:cubicBezTo>
                <a:cubicBezTo>
                  <a:pt x="1826769" y="963049"/>
                  <a:pt x="1826769" y="961834"/>
                  <a:pt x="1826769" y="961834"/>
                </a:cubicBezTo>
                <a:cubicBezTo>
                  <a:pt x="1826769" y="961834"/>
                  <a:pt x="1819482" y="954143"/>
                  <a:pt x="1818673" y="951309"/>
                </a:cubicBezTo>
                <a:cubicBezTo>
                  <a:pt x="1817863" y="948476"/>
                  <a:pt x="1818673" y="916496"/>
                  <a:pt x="1818268" y="914472"/>
                </a:cubicBezTo>
                <a:cubicBezTo>
                  <a:pt x="1817863" y="912447"/>
                  <a:pt x="1817054" y="911638"/>
                  <a:pt x="1817054" y="911638"/>
                </a:cubicBezTo>
                <a:cubicBezTo>
                  <a:pt x="1817054" y="911638"/>
                  <a:pt x="1812601" y="907185"/>
                  <a:pt x="1808148" y="905566"/>
                </a:cubicBezTo>
                <a:cubicBezTo>
                  <a:pt x="1803695" y="903946"/>
                  <a:pt x="1795194" y="901922"/>
                  <a:pt x="1792765" y="897469"/>
                </a:cubicBezTo>
                <a:cubicBezTo>
                  <a:pt x="1790336" y="893016"/>
                  <a:pt x="1789931" y="891802"/>
                  <a:pt x="1789931" y="891802"/>
                </a:cubicBezTo>
                <a:cubicBezTo>
                  <a:pt x="1789931" y="891802"/>
                  <a:pt x="1783049" y="857798"/>
                  <a:pt x="1783859" y="854964"/>
                </a:cubicBezTo>
                <a:cubicBezTo>
                  <a:pt x="1784669" y="851726"/>
                  <a:pt x="1784669" y="851321"/>
                  <a:pt x="1784669" y="851321"/>
                </a:cubicBezTo>
                <a:cubicBezTo>
                  <a:pt x="1784669" y="851321"/>
                  <a:pt x="1796813" y="839581"/>
                  <a:pt x="1798028" y="836343"/>
                </a:cubicBezTo>
                <a:cubicBezTo>
                  <a:pt x="1799242" y="833104"/>
                  <a:pt x="1799242" y="831485"/>
                  <a:pt x="1799242" y="831485"/>
                </a:cubicBezTo>
                <a:lnTo>
                  <a:pt x="1793979" y="822984"/>
                </a:lnTo>
                <a:cubicBezTo>
                  <a:pt x="1793979" y="822984"/>
                  <a:pt x="1791550" y="816102"/>
                  <a:pt x="1794789" y="812459"/>
                </a:cubicBezTo>
                <a:lnTo>
                  <a:pt x="1798028" y="808815"/>
                </a:lnTo>
                <a:cubicBezTo>
                  <a:pt x="1798028" y="808815"/>
                  <a:pt x="1802076" y="797885"/>
                  <a:pt x="1796813" y="793028"/>
                </a:cubicBezTo>
                <a:cubicBezTo>
                  <a:pt x="1791550" y="788575"/>
                  <a:pt x="1782644" y="786146"/>
                  <a:pt x="1782644" y="786146"/>
                </a:cubicBezTo>
                <a:cubicBezTo>
                  <a:pt x="1782644" y="786146"/>
                  <a:pt x="1769285" y="786551"/>
                  <a:pt x="1764833" y="780883"/>
                </a:cubicBezTo>
                <a:lnTo>
                  <a:pt x="1759975" y="775216"/>
                </a:lnTo>
                <a:cubicBezTo>
                  <a:pt x="1759975" y="775216"/>
                  <a:pt x="1749450" y="753356"/>
                  <a:pt x="1747426" y="751737"/>
                </a:cubicBezTo>
                <a:cubicBezTo>
                  <a:pt x="1745402" y="750118"/>
                  <a:pt x="1742568" y="746069"/>
                  <a:pt x="1736496" y="745665"/>
                </a:cubicBezTo>
                <a:cubicBezTo>
                  <a:pt x="1730424" y="745665"/>
                  <a:pt x="1729614" y="745665"/>
                  <a:pt x="1723947" y="740807"/>
                </a:cubicBezTo>
                <a:cubicBezTo>
                  <a:pt x="1718279" y="735949"/>
                  <a:pt x="1719899" y="730687"/>
                  <a:pt x="1715041" y="729067"/>
                </a:cubicBezTo>
                <a:cubicBezTo>
                  <a:pt x="1710588" y="727448"/>
                  <a:pt x="1702897" y="725424"/>
                  <a:pt x="1702897" y="725424"/>
                </a:cubicBezTo>
                <a:cubicBezTo>
                  <a:pt x="1702897" y="725424"/>
                  <a:pt x="1694395" y="723400"/>
                  <a:pt x="1698039" y="714494"/>
                </a:cubicBezTo>
                <a:cubicBezTo>
                  <a:pt x="1701682" y="705588"/>
                  <a:pt x="1703301" y="700326"/>
                  <a:pt x="1700063" y="694253"/>
                </a:cubicBezTo>
                <a:cubicBezTo>
                  <a:pt x="1696824" y="688181"/>
                  <a:pt x="1694800" y="678061"/>
                  <a:pt x="1697634" y="676442"/>
                </a:cubicBezTo>
                <a:cubicBezTo>
                  <a:pt x="1700063" y="674822"/>
                  <a:pt x="1700873" y="674418"/>
                  <a:pt x="1700873" y="674418"/>
                </a:cubicBezTo>
                <a:lnTo>
                  <a:pt x="1713826" y="665512"/>
                </a:lnTo>
                <a:cubicBezTo>
                  <a:pt x="1713826" y="665512"/>
                  <a:pt x="1734067" y="655796"/>
                  <a:pt x="1736900" y="641628"/>
                </a:cubicBezTo>
                <a:cubicBezTo>
                  <a:pt x="1739734" y="627459"/>
                  <a:pt x="1738115" y="613696"/>
                  <a:pt x="1740544" y="605599"/>
                </a:cubicBezTo>
                <a:cubicBezTo>
                  <a:pt x="1742973" y="597503"/>
                  <a:pt x="1747021" y="589002"/>
                  <a:pt x="1748640" y="583335"/>
                </a:cubicBezTo>
                <a:cubicBezTo>
                  <a:pt x="1750259" y="577667"/>
                  <a:pt x="1744997" y="567142"/>
                  <a:pt x="1742568" y="557427"/>
                </a:cubicBezTo>
                <a:cubicBezTo>
                  <a:pt x="1739734" y="547711"/>
                  <a:pt x="1725161" y="507635"/>
                  <a:pt x="1725161" y="503992"/>
                </a:cubicBezTo>
                <a:cubicBezTo>
                  <a:pt x="1725161" y="500348"/>
                  <a:pt x="1725161" y="497515"/>
                  <a:pt x="1725161" y="497515"/>
                </a:cubicBezTo>
                <a:cubicBezTo>
                  <a:pt x="1725161" y="497515"/>
                  <a:pt x="1721923" y="466344"/>
                  <a:pt x="1720303" y="462296"/>
                </a:cubicBezTo>
                <a:cubicBezTo>
                  <a:pt x="1718279" y="458248"/>
                  <a:pt x="1718279" y="457033"/>
                  <a:pt x="1718279" y="457033"/>
                </a:cubicBezTo>
                <a:cubicBezTo>
                  <a:pt x="1718279" y="457033"/>
                  <a:pt x="1714636" y="450556"/>
                  <a:pt x="1713422" y="444484"/>
                </a:cubicBezTo>
                <a:cubicBezTo>
                  <a:pt x="1712207" y="438412"/>
                  <a:pt x="1711802" y="436793"/>
                  <a:pt x="1711802" y="436793"/>
                </a:cubicBezTo>
                <a:lnTo>
                  <a:pt x="1712612" y="418171"/>
                </a:lnTo>
                <a:cubicBezTo>
                  <a:pt x="1712612" y="418171"/>
                  <a:pt x="1707349" y="416957"/>
                  <a:pt x="1706540" y="417362"/>
                </a:cubicBezTo>
                <a:lnTo>
                  <a:pt x="1705730" y="417362"/>
                </a:lnTo>
                <a:cubicBezTo>
                  <a:pt x="1705730" y="417767"/>
                  <a:pt x="1691966" y="422624"/>
                  <a:pt x="1691157" y="422624"/>
                </a:cubicBezTo>
                <a:lnTo>
                  <a:pt x="1690347" y="422624"/>
                </a:lnTo>
                <a:cubicBezTo>
                  <a:pt x="1690347" y="422624"/>
                  <a:pt x="1684275" y="424244"/>
                  <a:pt x="1677798" y="423839"/>
                </a:cubicBezTo>
                <a:cubicBezTo>
                  <a:pt x="1671321" y="423839"/>
                  <a:pt x="1662415" y="423029"/>
                  <a:pt x="1657962" y="419791"/>
                </a:cubicBezTo>
                <a:cubicBezTo>
                  <a:pt x="1653509" y="416552"/>
                  <a:pt x="1652295" y="415742"/>
                  <a:pt x="1652295" y="415742"/>
                </a:cubicBezTo>
                <a:cubicBezTo>
                  <a:pt x="1652295" y="415742"/>
                  <a:pt x="1641770" y="402788"/>
                  <a:pt x="1640960" y="400764"/>
                </a:cubicBezTo>
                <a:cubicBezTo>
                  <a:pt x="1640151" y="398740"/>
                  <a:pt x="1636912" y="397931"/>
                  <a:pt x="1633673" y="397931"/>
                </a:cubicBezTo>
                <a:lnTo>
                  <a:pt x="1630435" y="397931"/>
                </a:lnTo>
                <a:cubicBezTo>
                  <a:pt x="1630435" y="397931"/>
                  <a:pt x="1627601" y="397121"/>
                  <a:pt x="1624363" y="393883"/>
                </a:cubicBezTo>
                <a:cubicBezTo>
                  <a:pt x="1621124" y="390644"/>
                  <a:pt x="1620315" y="381738"/>
                  <a:pt x="1620719" y="379714"/>
                </a:cubicBezTo>
                <a:cubicBezTo>
                  <a:pt x="1620719" y="377690"/>
                  <a:pt x="1621934" y="376476"/>
                  <a:pt x="1621934" y="376476"/>
                </a:cubicBezTo>
                <a:cubicBezTo>
                  <a:pt x="1621934" y="376476"/>
                  <a:pt x="1624768" y="373642"/>
                  <a:pt x="1626792" y="370808"/>
                </a:cubicBezTo>
                <a:cubicBezTo>
                  <a:pt x="1628816" y="367975"/>
                  <a:pt x="1629220" y="367165"/>
                  <a:pt x="1629220" y="367165"/>
                </a:cubicBezTo>
                <a:cubicBezTo>
                  <a:pt x="1629220" y="367165"/>
                  <a:pt x="1631649" y="365141"/>
                  <a:pt x="1629220" y="362307"/>
                </a:cubicBezTo>
                <a:cubicBezTo>
                  <a:pt x="1626792" y="359474"/>
                  <a:pt x="1625577" y="358664"/>
                  <a:pt x="1625577" y="358664"/>
                </a:cubicBezTo>
                <a:cubicBezTo>
                  <a:pt x="1625577" y="358664"/>
                  <a:pt x="1612623" y="348948"/>
                  <a:pt x="1611409" y="346924"/>
                </a:cubicBezTo>
                <a:cubicBezTo>
                  <a:pt x="1610194" y="344900"/>
                  <a:pt x="1606956" y="340852"/>
                  <a:pt x="1606551" y="336804"/>
                </a:cubicBezTo>
                <a:cubicBezTo>
                  <a:pt x="1606551" y="332756"/>
                  <a:pt x="1606551" y="331541"/>
                  <a:pt x="1606551" y="331541"/>
                </a:cubicBezTo>
                <a:cubicBezTo>
                  <a:pt x="1606551" y="331541"/>
                  <a:pt x="1607766" y="327089"/>
                  <a:pt x="1608980" y="324660"/>
                </a:cubicBezTo>
                <a:cubicBezTo>
                  <a:pt x="1610194" y="322231"/>
                  <a:pt x="1613838" y="317373"/>
                  <a:pt x="1613838" y="316968"/>
                </a:cubicBezTo>
                <a:lnTo>
                  <a:pt x="1613838" y="315349"/>
                </a:lnTo>
                <a:cubicBezTo>
                  <a:pt x="1613838" y="315349"/>
                  <a:pt x="1613838" y="306848"/>
                  <a:pt x="1611004" y="303609"/>
                </a:cubicBezTo>
                <a:cubicBezTo>
                  <a:pt x="1608170" y="300371"/>
                  <a:pt x="1600479" y="295513"/>
                  <a:pt x="1598859" y="293084"/>
                </a:cubicBezTo>
                <a:cubicBezTo>
                  <a:pt x="1597240" y="291060"/>
                  <a:pt x="1596431" y="290251"/>
                  <a:pt x="1596431" y="290251"/>
                </a:cubicBezTo>
                <a:cubicBezTo>
                  <a:pt x="1596431" y="290251"/>
                  <a:pt x="1593597" y="287012"/>
                  <a:pt x="1592383" y="286607"/>
                </a:cubicBezTo>
                <a:cubicBezTo>
                  <a:pt x="1591168" y="286607"/>
                  <a:pt x="1589144" y="287822"/>
                  <a:pt x="1585906" y="290251"/>
                </a:cubicBezTo>
                <a:cubicBezTo>
                  <a:pt x="1582262" y="292679"/>
                  <a:pt x="1574975" y="296728"/>
                  <a:pt x="1571333" y="298347"/>
                </a:cubicBezTo>
                <a:cubicBezTo>
                  <a:pt x="1567689" y="299966"/>
                  <a:pt x="1563236" y="300776"/>
                  <a:pt x="1560402" y="301181"/>
                </a:cubicBezTo>
                <a:cubicBezTo>
                  <a:pt x="1557569" y="301585"/>
                  <a:pt x="1554735" y="297942"/>
                  <a:pt x="1554735" y="303205"/>
                </a:cubicBezTo>
                <a:cubicBezTo>
                  <a:pt x="1554735" y="308467"/>
                  <a:pt x="1554330" y="309277"/>
                  <a:pt x="1554330" y="309277"/>
                </a:cubicBezTo>
                <a:cubicBezTo>
                  <a:pt x="1554330" y="309277"/>
                  <a:pt x="1556354" y="311301"/>
                  <a:pt x="1553116" y="312110"/>
                </a:cubicBezTo>
                <a:cubicBezTo>
                  <a:pt x="1549877" y="312920"/>
                  <a:pt x="1545424" y="308062"/>
                  <a:pt x="1545020" y="306848"/>
                </a:cubicBezTo>
                <a:cubicBezTo>
                  <a:pt x="1544615" y="305633"/>
                  <a:pt x="1538138" y="293894"/>
                  <a:pt x="1537328" y="291870"/>
                </a:cubicBezTo>
                <a:cubicBezTo>
                  <a:pt x="1536518" y="289846"/>
                  <a:pt x="1536114" y="288227"/>
                  <a:pt x="1536114" y="288227"/>
                </a:cubicBezTo>
                <a:cubicBezTo>
                  <a:pt x="1536114" y="288227"/>
                  <a:pt x="1538948" y="285798"/>
                  <a:pt x="1534089" y="284583"/>
                </a:cubicBezTo>
                <a:cubicBezTo>
                  <a:pt x="1529232" y="283369"/>
                  <a:pt x="1523564" y="282559"/>
                  <a:pt x="1521945" y="280535"/>
                </a:cubicBezTo>
                <a:cubicBezTo>
                  <a:pt x="1520326" y="278511"/>
                  <a:pt x="1519112" y="276892"/>
                  <a:pt x="1519112" y="276892"/>
                </a:cubicBezTo>
                <a:cubicBezTo>
                  <a:pt x="1519112" y="276892"/>
                  <a:pt x="1509801" y="262723"/>
                  <a:pt x="1505348" y="260294"/>
                </a:cubicBezTo>
                <a:cubicBezTo>
                  <a:pt x="1500895" y="257461"/>
                  <a:pt x="1492394" y="253817"/>
                  <a:pt x="1487536" y="253413"/>
                </a:cubicBezTo>
                <a:cubicBezTo>
                  <a:pt x="1482679" y="253413"/>
                  <a:pt x="1478630" y="253413"/>
                  <a:pt x="1477820" y="250579"/>
                </a:cubicBezTo>
                <a:cubicBezTo>
                  <a:pt x="1477011" y="247745"/>
                  <a:pt x="1477011" y="246531"/>
                  <a:pt x="1477011" y="246531"/>
                </a:cubicBezTo>
                <a:cubicBezTo>
                  <a:pt x="1477011" y="246531"/>
                  <a:pt x="1477011" y="231553"/>
                  <a:pt x="1474178" y="228314"/>
                </a:cubicBezTo>
                <a:lnTo>
                  <a:pt x="1470939" y="225076"/>
                </a:lnTo>
                <a:lnTo>
                  <a:pt x="1470129" y="224266"/>
                </a:lnTo>
                <a:cubicBezTo>
                  <a:pt x="1470129" y="224266"/>
                  <a:pt x="1467700" y="220218"/>
                  <a:pt x="1464462" y="218599"/>
                </a:cubicBezTo>
                <a:cubicBezTo>
                  <a:pt x="1461223" y="216575"/>
                  <a:pt x="1460819" y="215765"/>
                  <a:pt x="1460819" y="215765"/>
                </a:cubicBezTo>
                <a:cubicBezTo>
                  <a:pt x="1460819" y="215765"/>
                  <a:pt x="1459199" y="215765"/>
                  <a:pt x="1458390" y="212122"/>
                </a:cubicBezTo>
                <a:cubicBezTo>
                  <a:pt x="1457580" y="208478"/>
                  <a:pt x="1457580" y="207669"/>
                  <a:pt x="1457580" y="207669"/>
                </a:cubicBezTo>
                <a:cubicBezTo>
                  <a:pt x="1457580" y="207669"/>
                  <a:pt x="1459199" y="204026"/>
                  <a:pt x="1455556" y="205240"/>
                </a:cubicBezTo>
                <a:cubicBezTo>
                  <a:pt x="1451913" y="206454"/>
                  <a:pt x="1440578" y="218194"/>
                  <a:pt x="1440578" y="218194"/>
                </a:cubicBezTo>
                <a:cubicBezTo>
                  <a:pt x="1440578" y="218194"/>
                  <a:pt x="1430458" y="227505"/>
                  <a:pt x="1424790" y="227909"/>
                </a:cubicBezTo>
                <a:cubicBezTo>
                  <a:pt x="1419123" y="228314"/>
                  <a:pt x="1418718" y="226695"/>
                  <a:pt x="1413860" y="223456"/>
                </a:cubicBezTo>
                <a:cubicBezTo>
                  <a:pt x="1409002" y="219813"/>
                  <a:pt x="1398882" y="216979"/>
                  <a:pt x="1394834" y="218194"/>
                </a:cubicBezTo>
                <a:cubicBezTo>
                  <a:pt x="1391191" y="219408"/>
                  <a:pt x="1380261" y="221837"/>
                  <a:pt x="1374998" y="226290"/>
                </a:cubicBezTo>
                <a:cubicBezTo>
                  <a:pt x="1369736" y="230743"/>
                  <a:pt x="1350305" y="239649"/>
                  <a:pt x="1349090" y="242887"/>
                </a:cubicBezTo>
                <a:cubicBezTo>
                  <a:pt x="1347876" y="246126"/>
                  <a:pt x="1347066" y="247340"/>
                  <a:pt x="1347066" y="247340"/>
                </a:cubicBezTo>
                <a:cubicBezTo>
                  <a:pt x="1347066" y="247340"/>
                  <a:pt x="1344232" y="251793"/>
                  <a:pt x="1343828" y="255841"/>
                </a:cubicBezTo>
                <a:cubicBezTo>
                  <a:pt x="1343828" y="259890"/>
                  <a:pt x="1344232" y="265557"/>
                  <a:pt x="1341804" y="265962"/>
                </a:cubicBezTo>
                <a:cubicBezTo>
                  <a:pt x="1339375" y="265962"/>
                  <a:pt x="1336541" y="262319"/>
                  <a:pt x="1335327" y="260294"/>
                </a:cubicBezTo>
                <a:cubicBezTo>
                  <a:pt x="1333707" y="258270"/>
                  <a:pt x="1333303" y="251793"/>
                  <a:pt x="1334517" y="248150"/>
                </a:cubicBezTo>
                <a:cubicBezTo>
                  <a:pt x="1336136" y="244507"/>
                  <a:pt x="1336541" y="242887"/>
                  <a:pt x="1336541" y="242887"/>
                </a:cubicBezTo>
                <a:cubicBezTo>
                  <a:pt x="1336541" y="242887"/>
                  <a:pt x="1344638" y="225076"/>
                  <a:pt x="1345042" y="223861"/>
                </a:cubicBezTo>
                <a:cubicBezTo>
                  <a:pt x="1345447" y="222242"/>
                  <a:pt x="1345852" y="221837"/>
                  <a:pt x="1345852" y="221837"/>
                </a:cubicBezTo>
                <a:cubicBezTo>
                  <a:pt x="1345852" y="221837"/>
                  <a:pt x="1351114" y="219004"/>
                  <a:pt x="1353543" y="218599"/>
                </a:cubicBezTo>
                <a:cubicBezTo>
                  <a:pt x="1355972" y="218599"/>
                  <a:pt x="1357187" y="218194"/>
                  <a:pt x="1357187" y="218194"/>
                </a:cubicBezTo>
                <a:cubicBezTo>
                  <a:pt x="1357187" y="218194"/>
                  <a:pt x="1371760" y="219408"/>
                  <a:pt x="1376617" y="215765"/>
                </a:cubicBezTo>
                <a:cubicBezTo>
                  <a:pt x="1381475" y="212122"/>
                  <a:pt x="1382285" y="211312"/>
                  <a:pt x="1382285" y="211312"/>
                </a:cubicBezTo>
                <a:cubicBezTo>
                  <a:pt x="1382285" y="211312"/>
                  <a:pt x="1389167" y="206050"/>
                  <a:pt x="1392405" y="205645"/>
                </a:cubicBezTo>
                <a:cubicBezTo>
                  <a:pt x="1395644" y="205240"/>
                  <a:pt x="1406978" y="206859"/>
                  <a:pt x="1409002" y="207264"/>
                </a:cubicBezTo>
                <a:cubicBezTo>
                  <a:pt x="1411026" y="207669"/>
                  <a:pt x="1413050" y="207669"/>
                  <a:pt x="1413050" y="207669"/>
                </a:cubicBezTo>
                <a:cubicBezTo>
                  <a:pt x="1413050" y="207669"/>
                  <a:pt x="1421147" y="208883"/>
                  <a:pt x="1425600" y="207669"/>
                </a:cubicBezTo>
                <a:lnTo>
                  <a:pt x="1430053" y="206859"/>
                </a:lnTo>
                <a:cubicBezTo>
                  <a:pt x="1430053" y="206859"/>
                  <a:pt x="1432077" y="205645"/>
                  <a:pt x="1433696" y="204430"/>
                </a:cubicBezTo>
                <a:lnTo>
                  <a:pt x="1435315" y="203216"/>
                </a:lnTo>
                <a:cubicBezTo>
                  <a:pt x="1435315" y="203216"/>
                  <a:pt x="1438554" y="201192"/>
                  <a:pt x="1436125" y="200382"/>
                </a:cubicBezTo>
                <a:cubicBezTo>
                  <a:pt x="1433696" y="199573"/>
                  <a:pt x="1425600" y="199573"/>
                  <a:pt x="1423171" y="200382"/>
                </a:cubicBezTo>
                <a:cubicBezTo>
                  <a:pt x="1420742" y="201192"/>
                  <a:pt x="1395239" y="200382"/>
                  <a:pt x="1392000" y="199573"/>
                </a:cubicBezTo>
                <a:cubicBezTo>
                  <a:pt x="1389167" y="198358"/>
                  <a:pt x="1375808" y="196334"/>
                  <a:pt x="1369736" y="194715"/>
                </a:cubicBezTo>
                <a:cubicBezTo>
                  <a:pt x="1363664" y="193096"/>
                  <a:pt x="1364473" y="189047"/>
                  <a:pt x="1360830" y="191071"/>
                </a:cubicBezTo>
                <a:cubicBezTo>
                  <a:pt x="1357187" y="193096"/>
                  <a:pt x="1355972" y="195929"/>
                  <a:pt x="1354353" y="199977"/>
                </a:cubicBezTo>
                <a:cubicBezTo>
                  <a:pt x="1352734" y="204026"/>
                  <a:pt x="1345042" y="213741"/>
                  <a:pt x="1343828" y="217789"/>
                </a:cubicBezTo>
                <a:cubicBezTo>
                  <a:pt x="1343018" y="221837"/>
                  <a:pt x="1334112" y="245721"/>
                  <a:pt x="1330064" y="249364"/>
                </a:cubicBezTo>
                <a:cubicBezTo>
                  <a:pt x="1326016" y="253008"/>
                  <a:pt x="1309823" y="262723"/>
                  <a:pt x="1306585" y="266771"/>
                </a:cubicBezTo>
                <a:cubicBezTo>
                  <a:pt x="1303346" y="270820"/>
                  <a:pt x="1288369" y="288227"/>
                  <a:pt x="1286344" y="293084"/>
                </a:cubicBezTo>
                <a:cubicBezTo>
                  <a:pt x="1284320" y="298347"/>
                  <a:pt x="1284725" y="305633"/>
                  <a:pt x="1282701" y="306848"/>
                </a:cubicBezTo>
                <a:lnTo>
                  <a:pt x="1280677" y="308062"/>
                </a:lnTo>
                <a:cubicBezTo>
                  <a:pt x="1280677" y="308062"/>
                  <a:pt x="1279058" y="308872"/>
                  <a:pt x="1278653" y="303609"/>
                </a:cubicBezTo>
                <a:cubicBezTo>
                  <a:pt x="1278248" y="298347"/>
                  <a:pt x="1278248" y="297537"/>
                  <a:pt x="1278248" y="297537"/>
                </a:cubicBezTo>
                <a:cubicBezTo>
                  <a:pt x="1278248" y="297537"/>
                  <a:pt x="1280677" y="292679"/>
                  <a:pt x="1276629" y="292679"/>
                </a:cubicBezTo>
                <a:cubicBezTo>
                  <a:pt x="1272985" y="292679"/>
                  <a:pt x="1271771" y="292679"/>
                  <a:pt x="1271771" y="292679"/>
                </a:cubicBezTo>
                <a:cubicBezTo>
                  <a:pt x="1271771" y="292679"/>
                  <a:pt x="1266104" y="292679"/>
                  <a:pt x="1260436" y="295108"/>
                </a:cubicBezTo>
                <a:cubicBezTo>
                  <a:pt x="1254769" y="297537"/>
                  <a:pt x="1241410" y="302395"/>
                  <a:pt x="1238172" y="304014"/>
                </a:cubicBezTo>
                <a:cubicBezTo>
                  <a:pt x="1234933" y="305633"/>
                  <a:pt x="1228456" y="308062"/>
                  <a:pt x="1225218" y="306848"/>
                </a:cubicBezTo>
                <a:cubicBezTo>
                  <a:pt x="1221979" y="305633"/>
                  <a:pt x="1221170" y="305633"/>
                  <a:pt x="1221170" y="305633"/>
                </a:cubicBezTo>
                <a:cubicBezTo>
                  <a:pt x="1221170" y="305633"/>
                  <a:pt x="1217931" y="300371"/>
                  <a:pt x="1213073" y="300371"/>
                </a:cubicBezTo>
                <a:cubicBezTo>
                  <a:pt x="1208215" y="300371"/>
                  <a:pt x="1202953" y="298752"/>
                  <a:pt x="1198500" y="305229"/>
                </a:cubicBezTo>
                <a:cubicBezTo>
                  <a:pt x="1194452" y="311301"/>
                  <a:pt x="1191214" y="321421"/>
                  <a:pt x="1189594" y="325064"/>
                </a:cubicBezTo>
                <a:cubicBezTo>
                  <a:pt x="1187975" y="328708"/>
                  <a:pt x="1184331" y="334780"/>
                  <a:pt x="1181498" y="336399"/>
                </a:cubicBezTo>
                <a:cubicBezTo>
                  <a:pt x="1178259" y="338018"/>
                  <a:pt x="1177854" y="338423"/>
                  <a:pt x="1177854" y="338423"/>
                </a:cubicBezTo>
                <a:lnTo>
                  <a:pt x="1177045" y="338423"/>
                </a:lnTo>
                <a:cubicBezTo>
                  <a:pt x="1177045" y="338423"/>
                  <a:pt x="1171378" y="338423"/>
                  <a:pt x="1170163" y="342876"/>
                </a:cubicBezTo>
                <a:cubicBezTo>
                  <a:pt x="1168544" y="347329"/>
                  <a:pt x="1164901" y="372832"/>
                  <a:pt x="1164901" y="372832"/>
                </a:cubicBezTo>
                <a:cubicBezTo>
                  <a:pt x="1164901" y="372832"/>
                  <a:pt x="1166115" y="376071"/>
                  <a:pt x="1162067" y="377690"/>
                </a:cubicBezTo>
                <a:cubicBezTo>
                  <a:pt x="1158019" y="379309"/>
                  <a:pt x="1157209" y="377690"/>
                  <a:pt x="1149922" y="374047"/>
                </a:cubicBezTo>
                <a:cubicBezTo>
                  <a:pt x="1142636" y="370403"/>
                  <a:pt x="1136969" y="368379"/>
                  <a:pt x="1133325" y="369189"/>
                </a:cubicBezTo>
                <a:cubicBezTo>
                  <a:pt x="1129682" y="369999"/>
                  <a:pt x="1128063" y="374047"/>
                  <a:pt x="1125229" y="371618"/>
                </a:cubicBezTo>
                <a:cubicBezTo>
                  <a:pt x="1122395" y="369189"/>
                  <a:pt x="1115109" y="359878"/>
                  <a:pt x="1115109" y="359878"/>
                </a:cubicBezTo>
                <a:cubicBezTo>
                  <a:pt x="1115109" y="359878"/>
                  <a:pt x="1111870" y="352592"/>
                  <a:pt x="1107012" y="350972"/>
                </a:cubicBezTo>
                <a:cubicBezTo>
                  <a:pt x="1102559" y="349353"/>
                  <a:pt x="1089606" y="349758"/>
                  <a:pt x="1085558" y="350972"/>
                </a:cubicBezTo>
                <a:cubicBezTo>
                  <a:pt x="1081509" y="352187"/>
                  <a:pt x="1080295" y="352187"/>
                  <a:pt x="1080295" y="352187"/>
                </a:cubicBezTo>
                <a:cubicBezTo>
                  <a:pt x="1080295" y="352187"/>
                  <a:pt x="1066126" y="359474"/>
                  <a:pt x="1064102" y="360283"/>
                </a:cubicBezTo>
                <a:cubicBezTo>
                  <a:pt x="1061674" y="361093"/>
                  <a:pt x="1054387" y="363522"/>
                  <a:pt x="1052363" y="363117"/>
                </a:cubicBezTo>
                <a:lnTo>
                  <a:pt x="1050339" y="363117"/>
                </a:lnTo>
                <a:cubicBezTo>
                  <a:pt x="1050339" y="362712"/>
                  <a:pt x="1049529" y="359878"/>
                  <a:pt x="1045076" y="357449"/>
                </a:cubicBezTo>
                <a:lnTo>
                  <a:pt x="1040623" y="355021"/>
                </a:lnTo>
                <a:cubicBezTo>
                  <a:pt x="1040623" y="355021"/>
                  <a:pt x="1029693" y="355021"/>
                  <a:pt x="1027669" y="352187"/>
                </a:cubicBezTo>
                <a:cubicBezTo>
                  <a:pt x="1025645" y="349353"/>
                  <a:pt x="1022812" y="340042"/>
                  <a:pt x="1024430" y="336399"/>
                </a:cubicBezTo>
                <a:cubicBezTo>
                  <a:pt x="1026454" y="333161"/>
                  <a:pt x="1026860" y="331946"/>
                  <a:pt x="1026860" y="331946"/>
                </a:cubicBezTo>
                <a:cubicBezTo>
                  <a:pt x="1026860" y="331946"/>
                  <a:pt x="1027264" y="329922"/>
                  <a:pt x="1030098" y="328708"/>
                </a:cubicBezTo>
                <a:cubicBezTo>
                  <a:pt x="1032932" y="327493"/>
                  <a:pt x="1033741" y="326684"/>
                  <a:pt x="1033741" y="326684"/>
                </a:cubicBezTo>
                <a:cubicBezTo>
                  <a:pt x="1033741" y="326684"/>
                  <a:pt x="1043052" y="325874"/>
                  <a:pt x="1045886" y="323445"/>
                </a:cubicBezTo>
                <a:cubicBezTo>
                  <a:pt x="1048719" y="321421"/>
                  <a:pt x="1049529" y="320612"/>
                  <a:pt x="1049529" y="320612"/>
                </a:cubicBezTo>
                <a:cubicBezTo>
                  <a:pt x="1049529" y="320612"/>
                  <a:pt x="1050339" y="314539"/>
                  <a:pt x="1058030" y="308062"/>
                </a:cubicBezTo>
                <a:cubicBezTo>
                  <a:pt x="1065722" y="301585"/>
                  <a:pt x="1083128" y="290251"/>
                  <a:pt x="1084748" y="287822"/>
                </a:cubicBezTo>
                <a:cubicBezTo>
                  <a:pt x="1086367" y="285393"/>
                  <a:pt x="1086772" y="284988"/>
                  <a:pt x="1086772" y="284988"/>
                </a:cubicBezTo>
                <a:cubicBezTo>
                  <a:pt x="1086772" y="284988"/>
                  <a:pt x="1088796" y="266771"/>
                  <a:pt x="1087986" y="260699"/>
                </a:cubicBezTo>
                <a:cubicBezTo>
                  <a:pt x="1087176" y="254627"/>
                  <a:pt x="1086772" y="252603"/>
                  <a:pt x="1086772" y="252603"/>
                </a:cubicBezTo>
                <a:cubicBezTo>
                  <a:pt x="1086772" y="252603"/>
                  <a:pt x="1083533" y="240054"/>
                  <a:pt x="1085962" y="237625"/>
                </a:cubicBezTo>
                <a:cubicBezTo>
                  <a:pt x="1088796" y="235196"/>
                  <a:pt x="1093249" y="229934"/>
                  <a:pt x="1092844" y="229124"/>
                </a:cubicBezTo>
                <a:cubicBezTo>
                  <a:pt x="1092844" y="228314"/>
                  <a:pt x="1092034" y="227909"/>
                  <a:pt x="1092034" y="227909"/>
                </a:cubicBezTo>
                <a:cubicBezTo>
                  <a:pt x="1092034" y="227909"/>
                  <a:pt x="1090415" y="225885"/>
                  <a:pt x="1085152" y="226695"/>
                </a:cubicBezTo>
                <a:cubicBezTo>
                  <a:pt x="1079890" y="227505"/>
                  <a:pt x="1057221" y="224671"/>
                  <a:pt x="1051958" y="229934"/>
                </a:cubicBezTo>
                <a:cubicBezTo>
                  <a:pt x="1046695" y="235196"/>
                  <a:pt x="1041028" y="243292"/>
                  <a:pt x="1034146" y="247745"/>
                </a:cubicBezTo>
                <a:cubicBezTo>
                  <a:pt x="1027264" y="252198"/>
                  <a:pt x="1023621" y="254222"/>
                  <a:pt x="1018763" y="253008"/>
                </a:cubicBezTo>
                <a:cubicBezTo>
                  <a:pt x="1013501" y="251793"/>
                  <a:pt x="1002166" y="244912"/>
                  <a:pt x="998118" y="240054"/>
                </a:cubicBezTo>
                <a:cubicBezTo>
                  <a:pt x="994069" y="235601"/>
                  <a:pt x="979092" y="225885"/>
                  <a:pt x="978282" y="225885"/>
                </a:cubicBezTo>
                <a:cubicBezTo>
                  <a:pt x="977472" y="225885"/>
                  <a:pt x="952374" y="213741"/>
                  <a:pt x="948326" y="212122"/>
                </a:cubicBezTo>
                <a:cubicBezTo>
                  <a:pt x="944278" y="210502"/>
                  <a:pt x="943063" y="209693"/>
                  <a:pt x="943063" y="209693"/>
                </a:cubicBezTo>
                <a:cubicBezTo>
                  <a:pt x="943063" y="209693"/>
                  <a:pt x="937801" y="209693"/>
                  <a:pt x="934158" y="210907"/>
                </a:cubicBezTo>
                <a:cubicBezTo>
                  <a:pt x="930919" y="212527"/>
                  <a:pt x="919989" y="220623"/>
                  <a:pt x="918774" y="222647"/>
                </a:cubicBezTo>
                <a:cubicBezTo>
                  <a:pt x="917155" y="224671"/>
                  <a:pt x="913917" y="230743"/>
                  <a:pt x="913107" y="233982"/>
                </a:cubicBezTo>
                <a:cubicBezTo>
                  <a:pt x="912298" y="237220"/>
                  <a:pt x="911083" y="243697"/>
                  <a:pt x="908654" y="242078"/>
                </a:cubicBezTo>
                <a:cubicBezTo>
                  <a:pt x="906225" y="240459"/>
                  <a:pt x="906225" y="239244"/>
                  <a:pt x="906225" y="239244"/>
                </a:cubicBezTo>
                <a:cubicBezTo>
                  <a:pt x="906225" y="239244"/>
                  <a:pt x="907035" y="236006"/>
                  <a:pt x="907035" y="230743"/>
                </a:cubicBezTo>
                <a:cubicBezTo>
                  <a:pt x="907035" y="225481"/>
                  <a:pt x="912298" y="211312"/>
                  <a:pt x="912298" y="208074"/>
                </a:cubicBezTo>
                <a:lnTo>
                  <a:pt x="912298" y="204430"/>
                </a:lnTo>
                <a:cubicBezTo>
                  <a:pt x="912298" y="204430"/>
                  <a:pt x="912298" y="197144"/>
                  <a:pt x="909059" y="194715"/>
                </a:cubicBezTo>
                <a:cubicBezTo>
                  <a:pt x="905821" y="192286"/>
                  <a:pt x="904606" y="191881"/>
                  <a:pt x="904606" y="191881"/>
                </a:cubicBezTo>
                <a:cubicBezTo>
                  <a:pt x="904606" y="191881"/>
                  <a:pt x="884770" y="193500"/>
                  <a:pt x="880317" y="194715"/>
                </a:cubicBezTo>
                <a:cubicBezTo>
                  <a:pt x="875864" y="195929"/>
                  <a:pt x="866149" y="199977"/>
                  <a:pt x="860077" y="199977"/>
                </a:cubicBezTo>
                <a:cubicBezTo>
                  <a:pt x="854004" y="199977"/>
                  <a:pt x="848337" y="199168"/>
                  <a:pt x="849552" y="197144"/>
                </a:cubicBezTo>
                <a:cubicBezTo>
                  <a:pt x="850766" y="195524"/>
                  <a:pt x="866554" y="184190"/>
                  <a:pt x="866554" y="184190"/>
                </a:cubicBezTo>
                <a:cubicBezTo>
                  <a:pt x="866554" y="184190"/>
                  <a:pt x="879913" y="176498"/>
                  <a:pt x="881127" y="172045"/>
                </a:cubicBezTo>
                <a:cubicBezTo>
                  <a:pt x="882341" y="167592"/>
                  <a:pt x="882341" y="165568"/>
                  <a:pt x="882341" y="165568"/>
                </a:cubicBezTo>
                <a:cubicBezTo>
                  <a:pt x="882341" y="165568"/>
                  <a:pt x="885580" y="138851"/>
                  <a:pt x="883151" y="136017"/>
                </a:cubicBezTo>
                <a:cubicBezTo>
                  <a:pt x="880722" y="133183"/>
                  <a:pt x="875864" y="130754"/>
                  <a:pt x="871412" y="130754"/>
                </a:cubicBezTo>
                <a:cubicBezTo>
                  <a:pt x="866959" y="130754"/>
                  <a:pt x="859267" y="132779"/>
                  <a:pt x="862101" y="128730"/>
                </a:cubicBezTo>
                <a:cubicBezTo>
                  <a:pt x="865339" y="124682"/>
                  <a:pt x="866554" y="123468"/>
                  <a:pt x="866554" y="123468"/>
                </a:cubicBezTo>
                <a:cubicBezTo>
                  <a:pt x="866554" y="123468"/>
                  <a:pt x="877079" y="117800"/>
                  <a:pt x="877484" y="117396"/>
                </a:cubicBezTo>
                <a:cubicBezTo>
                  <a:pt x="877484" y="117396"/>
                  <a:pt x="878293" y="112538"/>
                  <a:pt x="876674" y="110109"/>
                </a:cubicBezTo>
                <a:lnTo>
                  <a:pt x="875460" y="107680"/>
                </a:lnTo>
                <a:cubicBezTo>
                  <a:pt x="875460" y="107680"/>
                  <a:pt x="873031" y="107680"/>
                  <a:pt x="871007" y="103632"/>
                </a:cubicBezTo>
                <a:cubicBezTo>
                  <a:pt x="868983" y="99584"/>
                  <a:pt x="864529" y="94321"/>
                  <a:pt x="862911" y="93512"/>
                </a:cubicBezTo>
                <a:cubicBezTo>
                  <a:pt x="861291" y="92702"/>
                  <a:pt x="860887" y="92702"/>
                  <a:pt x="860887" y="92702"/>
                </a:cubicBezTo>
                <a:cubicBezTo>
                  <a:pt x="860887" y="92702"/>
                  <a:pt x="856838" y="91892"/>
                  <a:pt x="856838" y="95131"/>
                </a:cubicBezTo>
                <a:lnTo>
                  <a:pt x="856838" y="99179"/>
                </a:lnTo>
                <a:cubicBezTo>
                  <a:pt x="856838" y="99179"/>
                  <a:pt x="855624" y="102418"/>
                  <a:pt x="854409" y="102013"/>
                </a:cubicBezTo>
                <a:cubicBezTo>
                  <a:pt x="853195" y="102013"/>
                  <a:pt x="843479" y="99989"/>
                  <a:pt x="843479" y="99989"/>
                </a:cubicBezTo>
                <a:cubicBezTo>
                  <a:pt x="843479" y="99989"/>
                  <a:pt x="835383" y="91083"/>
                  <a:pt x="833764" y="90678"/>
                </a:cubicBezTo>
                <a:cubicBezTo>
                  <a:pt x="832550" y="90273"/>
                  <a:pt x="831335" y="89059"/>
                  <a:pt x="831335" y="89059"/>
                </a:cubicBezTo>
                <a:cubicBezTo>
                  <a:pt x="831335" y="89059"/>
                  <a:pt x="820000" y="82987"/>
                  <a:pt x="815952" y="81772"/>
                </a:cubicBezTo>
                <a:cubicBezTo>
                  <a:pt x="811904" y="80558"/>
                  <a:pt x="799355" y="73676"/>
                  <a:pt x="796117" y="72461"/>
                </a:cubicBezTo>
                <a:cubicBezTo>
                  <a:pt x="792878" y="70842"/>
                  <a:pt x="786806" y="68413"/>
                  <a:pt x="786806" y="68413"/>
                </a:cubicBezTo>
                <a:cubicBezTo>
                  <a:pt x="786806" y="68413"/>
                  <a:pt x="784377" y="68413"/>
                  <a:pt x="783162" y="70437"/>
                </a:cubicBezTo>
                <a:cubicBezTo>
                  <a:pt x="781543" y="72461"/>
                  <a:pt x="779924" y="75700"/>
                  <a:pt x="777900" y="76105"/>
                </a:cubicBezTo>
                <a:cubicBezTo>
                  <a:pt x="775876" y="76510"/>
                  <a:pt x="772233" y="76105"/>
                  <a:pt x="769804" y="74081"/>
                </a:cubicBezTo>
                <a:lnTo>
                  <a:pt x="767374" y="72057"/>
                </a:lnTo>
                <a:cubicBezTo>
                  <a:pt x="767374" y="72057"/>
                  <a:pt x="763326" y="72057"/>
                  <a:pt x="760088" y="74081"/>
                </a:cubicBezTo>
                <a:cubicBezTo>
                  <a:pt x="757254" y="76105"/>
                  <a:pt x="747539" y="81772"/>
                  <a:pt x="743086" y="82177"/>
                </a:cubicBezTo>
                <a:cubicBezTo>
                  <a:pt x="738633" y="82582"/>
                  <a:pt x="733775" y="82987"/>
                  <a:pt x="732965" y="78129"/>
                </a:cubicBezTo>
                <a:cubicBezTo>
                  <a:pt x="732156" y="73676"/>
                  <a:pt x="731751" y="72057"/>
                  <a:pt x="731751" y="72057"/>
                </a:cubicBezTo>
                <a:cubicBezTo>
                  <a:pt x="731751" y="72057"/>
                  <a:pt x="732965" y="63556"/>
                  <a:pt x="726084" y="61127"/>
                </a:cubicBezTo>
                <a:cubicBezTo>
                  <a:pt x="719202" y="58698"/>
                  <a:pt x="707058" y="57079"/>
                  <a:pt x="707058" y="57079"/>
                </a:cubicBezTo>
                <a:cubicBezTo>
                  <a:pt x="707058" y="57079"/>
                  <a:pt x="687627" y="51411"/>
                  <a:pt x="681959" y="50197"/>
                </a:cubicBezTo>
                <a:cubicBezTo>
                  <a:pt x="676292" y="49387"/>
                  <a:pt x="666171" y="45339"/>
                  <a:pt x="658480" y="46149"/>
                </a:cubicBezTo>
                <a:cubicBezTo>
                  <a:pt x="650789" y="46958"/>
                  <a:pt x="643097" y="51006"/>
                  <a:pt x="640668" y="51411"/>
                </a:cubicBezTo>
                <a:cubicBezTo>
                  <a:pt x="638240" y="51411"/>
                  <a:pt x="626500" y="51006"/>
                  <a:pt x="625285" y="51006"/>
                </a:cubicBezTo>
                <a:cubicBezTo>
                  <a:pt x="624071" y="51006"/>
                  <a:pt x="621237" y="51816"/>
                  <a:pt x="620833" y="52626"/>
                </a:cubicBezTo>
                <a:cubicBezTo>
                  <a:pt x="620833" y="53435"/>
                  <a:pt x="619618" y="53030"/>
                  <a:pt x="613951" y="53435"/>
                </a:cubicBezTo>
                <a:cubicBezTo>
                  <a:pt x="608688" y="53435"/>
                  <a:pt x="598973" y="53435"/>
                  <a:pt x="593305" y="53435"/>
                </a:cubicBezTo>
                <a:cubicBezTo>
                  <a:pt x="587638" y="53435"/>
                  <a:pt x="586019" y="54245"/>
                  <a:pt x="582780" y="55054"/>
                </a:cubicBezTo>
                <a:cubicBezTo>
                  <a:pt x="579542" y="55864"/>
                  <a:pt x="571850" y="55054"/>
                  <a:pt x="569826" y="54245"/>
                </a:cubicBezTo>
                <a:cubicBezTo>
                  <a:pt x="568207" y="53030"/>
                  <a:pt x="567802" y="52626"/>
                  <a:pt x="567802" y="52626"/>
                </a:cubicBezTo>
                <a:cubicBezTo>
                  <a:pt x="567802" y="52626"/>
                  <a:pt x="565373" y="50602"/>
                  <a:pt x="564564" y="45744"/>
                </a:cubicBezTo>
                <a:cubicBezTo>
                  <a:pt x="563754" y="40886"/>
                  <a:pt x="563754" y="31171"/>
                  <a:pt x="564564" y="29146"/>
                </a:cubicBezTo>
                <a:cubicBezTo>
                  <a:pt x="565373" y="27527"/>
                  <a:pt x="565778" y="26718"/>
                  <a:pt x="565778" y="26718"/>
                </a:cubicBezTo>
                <a:cubicBezTo>
                  <a:pt x="565778" y="26718"/>
                  <a:pt x="571850" y="17002"/>
                  <a:pt x="573874" y="14573"/>
                </a:cubicBezTo>
                <a:cubicBezTo>
                  <a:pt x="576303" y="12549"/>
                  <a:pt x="578732" y="7691"/>
                  <a:pt x="578327" y="5667"/>
                </a:cubicBezTo>
                <a:cubicBezTo>
                  <a:pt x="578327" y="3643"/>
                  <a:pt x="577923" y="2834"/>
                  <a:pt x="577923" y="2834"/>
                </a:cubicBezTo>
                <a:cubicBezTo>
                  <a:pt x="577923" y="2834"/>
                  <a:pt x="576708" y="0"/>
                  <a:pt x="574279" y="0"/>
                </a:cubicBezTo>
                <a:cubicBezTo>
                  <a:pt x="572255" y="0"/>
                  <a:pt x="571446" y="810"/>
                  <a:pt x="571446" y="810"/>
                </a:cubicBezTo>
                <a:cubicBezTo>
                  <a:pt x="571446" y="810"/>
                  <a:pt x="569422" y="2834"/>
                  <a:pt x="567802" y="5263"/>
                </a:cubicBezTo>
                <a:cubicBezTo>
                  <a:pt x="566183" y="7691"/>
                  <a:pt x="564564" y="10120"/>
                  <a:pt x="564564" y="10120"/>
                </a:cubicBezTo>
                <a:cubicBezTo>
                  <a:pt x="564564" y="10120"/>
                  <a:pt x="556063" y="29956"/>
                  <a:pt x="555658" y="31980"/>
                </a:cubicBezTo>
                <a:cubicBezTo>
                  <a:pt x="555253" y="34004"/>
                  <a:pt x="551205" y="44125"/>
                  <a:pt x="551205" y="45339"/>
                </a:cubicBezTo>
                <a:cubicBezTo>
                  <a:pt x="551205" y="46553"/>
                  <a:pt x="549181" y="64365"/>
                  <a:pt x="549181" y="68818"/>
                </a:cubicBezTo>
                <a:cubicBezTo>
                  <a:pt x="549181" y="73271"/>
                  <a:pt x="550800" y="94726"/>
                  <a:pt x="552014" y="97965"/>
                </a:cubicBezTo>
                <a:cubicBezTo>
                  <a:pt x="553229" y="101608"/>
                  <a:pt x="552419" y="103632"/>
                  <a:pt x="554038" y="98774"/>
                </a:cubicBezTo>
                <a:cubicBezTo>
                  <a:pt x="555253" y="93916"/>
                  <a:pt x="554443" y="62746"/>
                  <a:pt x="554443" y="60722"/>
                </a:cubicBezTo>
                <a:lnTo>
                  <a:pt x="554443" y="58698"/>
                </a:lnTo>
                <a:cubicBezTo>
                  <a:pt x="554443" y="58698"/>
                  <a:pt x="556467" y="55054"/>
                  <a:pt x="558491" y="55864"/>
                </a:cubicBezTo>
                <a:cubicBezTo>
                  <a:pt x="560920" y="56269"/>
                  <a:pt x="561730" y="56674"/>
                  <a:pt x="561730" y="56674"/>
                </a:cubicBezTo>
                <a:cubicBezTo>
                  <a:pt x="561730" y="56674"/>
                  <a:pt x="562944" y="57079"/>
                  <a:pt x="566588" y="59103"/>
                </a:cubicBezTo>
                <a:cubicBezTo>
                  <a:pt x="570231" y="61127"/>
                  <a:pt x="572660" y="62341"/>
                  <a:pt x="572660" y="62341"/>
                </a:cubicBezTo>
                <a:cubicBezTo>
                  <a:pt x="572660" y="62341"/>
                  <a:pt x="579947" y="63556"/>
                  <a:pt x="583185" y="62341"/>
                </a:cubicBezTo>
                <a:cubicBezTo>
                  <a:pt x="586423" y="60722"/>
                  <a:pt x="587233" y="60317"/>
                  <a:pt x="587233" y="60317"/>
                </a:cubicBezTo>
                <a:cubicBezTo>
                  <a:pt x="587233" y="60317"/>
                  <a:pt x="590876" y="58293"/>
                  <a:pt x="596139" y="58293"/>
                </a:cubicBezTo>
                <a:cubicBezTo>
                  <a:pt x="601401" y="58293"/>
                  <a:pt x="617189" y="54650"/>
                  <a:pt x="618808" y="58293"/>
                </a:cubicBezTo>
                <a:lnTo>
                  <a:pt x="620833" y="62341"/>
                </a:lnTo>
                <a:cubicBezTo>
                  <a:pt x="620833" y="62341"/>
                  <a:pt x="619618" y="72461"/>
                  <a:pt x="620833" y="77319"/>
                </a:cubicBezTo>
                <a:cubicBezTo>
                  <a:pt x="622452" y="82177"/>
                  <a:pt x="622857" y="83391"/>
                  <a:pt x="622857" y="83391"/>
                </a:cubicBezTo>
                <a:cubicBezTo>
                  <a:pt x="622857" y="83391"/>
                  <a:pt x="628524" y="91892"/>
                  <a:pt x="628929" y="96750"/>
                </a:cubicBezTo>
                <a:cubicBezTo>
                  <a:pt x="628929" y="101608"/>
                  <a:pt x="628929" y="102418"/>
                  <a:pt x="628929" y="102418"/>
                </a:cubicBezTo>
                <a:cubicBezTo>
                  <a:pt x="628929" y="102418"/>
                  <a:pt x="628929" y="107275"/>
                  <a:pt x="630548" y="109299"/>
                </a:cubicBezTo>
                <a:cubicBezTo>
                  <a:pt x="632168" y="111323"/>
                  <a:pt x="632977" y="111728"/>
                  <a:pt x="632977" y="111728"/>
                </a:cubicBezTo>
                <a:cubicBezTo>
                  <a:pt x="632977" y="111728"/>
                  <a:pt x="638240" y="112538"/>
                  <a:pt x="641478" y="115776"/>
                </a:cubicBezTo>
                <a:cubicBezTo>
                  <a:pt x="644717" y="119015"/>
                  <a:pt x="652408" y="127111"/>
                  <a:pt x="654432" y="133183"/>
                </a:cubicBezTo>
                <a:cubicBezTo>
                  <a:pt x="656456" y="139256"/>
                  <a:pt x="669410" y="158686"/>
                  <a:pt x="671029" y="161115"/>
                </a:cubicBezTo>
                <a:cubicBezTo>
                  <a:pt x="672649" y="163949"/>
                  <a:pt x="683983" y="176093"/>
                  <a:pt x="686412" y="179737"/>
                </a:cubicBezTo>
                <a:cubicBezTo>
                  <a:pt x="688841" y="183380"/>
                  <a:pt x="690865" y="183785"/>
                  <a:pt x="690460" y="187023"/>
                </a:cubicBezTo>
                <a:cubicBezTo>
                  <a:pt x="690460" y="190262"/>
                  <a:pt x="682769" y="198358"/>
                  <a:pt x="680745" y="200382"/>
                </a:cubicBezTo>
                <a:cubicBezTo>
                  <a:pt x="678721" y="202406"/>
                  <a:pt x="667791" y="207669"/>
                  <a:pt x="664553" y="208883"/>
                </a:cubicBezTo>
                <a:cubicBezTo>
                  <a:pt x="661719" y="210098"/>
                  <a:pt x="643907" y="213336"/>
                  <a:pt x="640264" y="213336"/>
                </a:cubicBezTo>
                <a:lnTo>
                  <a:pt x="636620" y="213336"/>
                </a:lnTo>
                <a:cubicBezTo>
                  <a:pt x="636620" y="213336"/>
                  <a:pt x="620833" y="216979"/>
                  <a:pt x="617189" y="218599"/>
                </a:cubicBezTo>
                <a:cubicBezTo>
                  <a:pt x="613546" y="220218"/>
                  <a:pt x="611927" y="221432"/>
                  <a:pt x="613951" y="223052"/>
                </a:cubicBezTo>
                <a:lnTo>
                  <a:pt x="615975" y="224671"/>
                </a:lnTo>
                <a:cubicBezTo>
                  <a:pt x="615975" y="224671"/>
                  <a:pt x="618808" y="224671"/>
                  <a:pt x="618808" y="226695"/>
                </a:cubicBezTo>
                <a:cubicBezTo>
                  <a:pt x="618808" y="228719"/>
                  <a:pt x="617189" y="231148"/>
                  <a:pt x="614760" y="231148"/>
                </a:cubicBezTo>
                <a:cubicBezTo>
                  <a:pt x="612332" y="231148"/>
                  <a:pt x="611117" y="231148"/>
                  <a:pt x="611117" y="231148"/>
                </a:cubicBezTo>
                <a:cubicBezTo>
                  <a:pt x="611117" y="231148"/>
                  <a:pt x="607879" y="228719"/>
                  <a:pt x="606664" y="232767"/>
                </a:cubicBezTo>
                <a:cubicBezTo>
                  <a:pt x="605449" y="236815"/>
                  <a:pt x="607474" y="242887"/>
                  <a:pt x="608688" y="245316"/>
                </a:cubicBezTo>
                <a:cubicBezTo>
                  <a:pt x="609903" y="248150"/>
                  <a:pt x="615975" y="255437"/>
                  <a:pt x="617999" y="255841"/>
                </a:cubicBezTo>
                <a:lnTo>
                  <a:pt x="620023" y="256651"/>
                </a:lnTo>
                <a:cubicBezTo>
                  <a:pt x="620023" y="256651"/>
                  <a:pt x="622857" y="253817"/>
                  <a:pt x="626095" y="251793"/>
                </a:cubicBezTo>
                <a:cubicBezTo>
                  <a:pt x="629334" y="249769"/>
                  <a:pt x="633786" y="247745"/>
                  <a:pt x="639859" y="246936"/>
                </a:cubicBezTo>
                <a:cubicBezTo>
                  <a:pt x="645931" y="246126"/>
                  <a:pt x="652003" y="244102"/>
                  <a:pt x="654027" y="244912"/>
                </a:cubicBezTo>
                <a:cubicBezTo>
                  <a:pt x="656051" y="245316"/>
                  <a:pt x="659694" y="246936"/>
                  <a:pt x="661314" y="246936"/>
                </a:cubicBezTo>
                <a:cubicBezTo>
                  <a:pt x="662933" y="246936"/>
                  <a:pt x="667791" y="244102"/>
                  <a:pt x="670219" y="243292"/>
                </a:cubicBezTo>
                <a:cubicBezTo>
                  <a:pt x="672649" y="242483"/>
                  <a:pt x="674673" y="239244"/>
                  <a:pt x="674673" y="243292"/>
                </a:cubicBezTo>
                <a:cubicBezTo>
                  <a:pt x="674673" y="247340"/>
                  <a:pt x="668195" y="255437"/>
                  <a:pt x="662528" y="259080"/>
                </a:cubicBezTo>
                <a:lnTo>
                  <a:pt x="656861" y="262723"/>
                </a:lnTo>
                <a:cubicBezTo>
                  <a:pt x="656861" y="262723"/>
                  <a:pt x="654027" y="264343"/>
                  <a:pt x="653218" y="267176"/>
                </a:cubicBezTo>
                <a:cubicBezTo>
                  <a:pt x="652408" y="270415"/>
                  <a:pt x="649979" y="278511"/>
                  <a:pt x="648765" y="281345"/>
                </a:cubicBezTo>
                <a:cubicBezTo>
                  <a:pt x="647145" y="284178"/>
                  <a:pt x="644717" y="289846"/>
                  <a:pt x="646336" y="293084"/>
                </a:cubicBezTo>
                <a:cubicBezTo>
                  <a:pt x="647955" y="296323"/>
                  <a:pt x="651598" y="301990"/>
                  <a:pt x="654432" y="302800"/>
                </a:cubicBezTo>
                <a:cubicBezTo>
                  <a:pt x="657266" y="303609"/>
                  <a:pt x="662528" y="301990"/>
                  <a:pt x="664553" y="301181"/>
                </a:cubicBezTo>
                <a:cubicBezTo>
                  <a:pt x="666171" y="300371"/>
                  <a:pt x="672649" y="297537"/>
                  <a:pt x="674268" y="298347"/>
                </a:cubicBezTo>
                <a:cubicBezTo>
                  <a:pt x="675887" y="299156"/>
                  <a:pt x="679935" y="306443"/>
                  <a:pt x="681959" y="310491"/>
                </a:cubicBezTo>
                <a:cubicBezTo>
                  <a:pt x="683983" y="314539"/>
                  <a:pt x="685603" y="332351"/>
                  <a:pt x="683983" y="335185"/>
                </a:cubicBezTo>
                <a:cubicBezTo>
                  <a:pt x="682364" y="338018"/>
                  <a:pt x="679126" y="340447"/>
                  <a:pt x="677102" y="340042"/>
                </a:cubicBezTo>
                <a:cubicBezTo>
                  <a:pt x="675078" y="339638"/>
                  <a:pt x="671434" y="339233"/>
                  <a:pt x="668195" y="338423"/>
                </a:cubicBezTo>
                <a:cubicBezTo>
                  <a:pt x="664957" y="337614"/>
                  <a:pt x="662933" y="336804"/>
                  <a:pt x="662933" y="336804"/>
                </a:cubicBezTo>
                <a:cubicBezTo>
                  <a:pt x="662933" y="336804"/>
                  <a:pt x="659694" y="333161"/>
                  <a:pt x="657670" y="333161"/>
                </a:cubicBezTo>
                <a:cubicBezTo>
                  <a:pt x="655646" y="333161"/>
                  <a:pt x="652408" y="331541"/>
                  <a:pt x="652408" y="335185"/>
                </a:cubicBezTo>
                <a:cubicBezTo>
                  <a:pt x="652408" y="338828"/>
                  <a:pt x="657670" y="350163"/>
                  <a:pt x="658885" y="352997"/>
                </a:cubicBezTo>
                <a:cubicBezTo>
                  <a:pt x="660099" y="356235"/>
                  <a:pt x="666577" y="373237"/>
                  <a:pt x="668195" y="374452"/>
                </a:cubicBezTo>
                <a:cubicBezTo>
                  <a:pt x="669815" y="376071"/>
                  <a:pt x="675887" y="378095"/>
                  <a:pt x="680745" y="377690"/>
                </a:cubicBezTo>
                <a:cubicBezTo>
                  <a:pt x="685603" y="377690"/>
                  <a:pt x="691270" y="377690"/>
                  <a:pt x="693699" y="379309"/>
                </a:cubicBezTo>
                <a:cubicBezTo>
                  <a:pt x="696128" y="380929"/>
                  <a:pt x="698962" y="382953"/>
                  <a:pt x="708677" y="382548"/>
                </a:cubicBezTo>
                <a:cubicBezTo>
                  <a:pt x="718392" y="382143"/>
                  <a:pt x="720821" y="382143"/>
                  <a:pt x="720821" y="382143"/>
                </a:cubicBezTo>
                <a:cubicBezTo>
                  <a:pt x="720821" y="382143"/>
                  <a:pt x="739038" y="382953"/>
                  <a:pt x="742276" y="388620"/>
                </a:cubicBezTo>
                <a:cubicBezTo>
                  <a:pt x="745515" y="394287"/>
                  <a:pt x="760898" y="421005"/>
                  <a:pt x="762112" y="424648"/>
                </a:cubicBezTo>
                <a:cubicBezTo>
                  <a:pt x="763326" y="428292"/>
                  <a:pt x="766160" y="435578"/>
                  <a:pt x="772637" y="439222"/>
                </a:cubicBezTo>
                <a:cubicBezTo>
                  <a:pt x="779114" y="442865"/>
                  <a:pt x="783972" y="443674"/>
                  <a:pt x="785996" y="448532"/>
                </a:cubicBezTo>
                <a:cubicBezTo>
                  <a:pt x="788020" y="453795"/>
                  <a:pt x="791663" y="467963"/>
                  <a:pt x="796521" y="473631"/>
                </a:cubicBezTo>
                <a:cubicBezTo>
                  <a:pt x="801379" y="479298"/>
                  <a:pt x="802189" y="480917"/>
                  <a:pt x="802189" y="480917"/>
                </a:cubicBezTo>
                <a:cubicBezTo>
                  <a:pt x="802189" y="480917"/>
                  <a:pt x="808666" y="485775"/>
                  <a:pt x="813118" y="488609"/>
                </a:cubicBezTo>
                <a:cubicBezTo>
                  <a:pt x="817571" y="491847"/>
                  <a:pt x="875055" y="520184"/>
                  <a:pt x="876674" y="522208"/>
                </a:cubicBezTo>
                <a:cubicBezTo>
                  <a:pt x="878293" y="524232"/>
                  <a:pt x="878293" y="524637"/>
                  <a:pt x="878293" y="524637"/>
                </a:cubicBezTo>
                <a:cubicBezTo>
                  <a:pt x="878293" y="524637"/>
                  <a:pt x="885985" y="529900"/>
                  <a:pt x="885580" y="530304"/>
                </a:cubicBezTo>
                <a:cubicBezTo>
                  <a:pt x="885580" y="530709"/>
                  <a:pt x="881937" y="531519"/>
                  <a:pt x="879103" y="530304"/>
                </a:cubicBezTo>
                <a:cubicBezTo>
                  <a:pt x="876269" y="529090"/>
                  <a:pt x="866959" y="524637"/>
                  <a:pt x="855219" y="518160"/>
                </a:cubicBezTo>
                <a:cubicBezTo>
                  <a:pt x="843479" y="512088"/>
                  <a:pt x="802593" y="493871"/>
                  <a:pt x="797735" y="489823"/>
                </a:cubicBezTo>
                <a:cubicBezTo>
                  <a:pt x="792878" y="485775"/>
                  <a:pt x="781138" y="479703"/>
                  <a:pt x="780329" y="474035"/>
                </a:cubicBezTo>
                <a:cubicBezTo>
                  <a:pt x="779519" y="468368"/>
                  <a:pt x="781543" y="458248"/>
                  <a:pt x="777090" y="454604"/>
                </a:cubicBezTo>
                <a:cubicBezTo>
                  <a:pt x="772637" y="450961"/>
                  <a:pt x="765756" y="445294"/>
                  <a:pt x="765756" y="445294"/>
                </a:cubicBezTo>
                <a:cubicBezTo>
                  <a:pt x="765756" y="445294"/>
                  <a:pt x="756040" y="435983"/>
                  <a:pt x="752801" y="430316"/>
                </a:cubicBezTo>
                <a:cubicBezTo>
                  <a:pt x="749563" y="424648"/>
                  <a:pt x="749563" y="423434"/>
                  <a:pt x="749563" y="423434"/>
                </a:cubicBezTo>
                <a:cubicBezTo>
                  <a:pt x="749563" y="423434"/>
                  <a:pt x="739038" y="399550"/>
                  <a:pt x="737014" y="397526"/>
                </a:cubicBezTo>
                <a:cubicBezTo>
                  <a:pt x="735395" y="395502"/>
                  <a:pt x="734585" y="394692"/>
                  <a:pt x="734585" y="394692"/>
                </a:cubicBezTo>
                <a:cubicBezTo>
                  <a:pt x="734585" y="394692"/>
                  <a:pt x="723250" y="389025"/>
                  <a:pt x="720416" y="388620"/>
                </a:cubicBezTo>
                <a:cubicBezTo>
                  <a:pt x="717178" y="388620"/>
                  <a:pt x="695318" y="387406"/>
                  <a:pt x="690865" y="390644"/>
                </a:cubicBezTo>
                <a:cubicBezTo>
                  <a:pt x="686412" y="393883"/>
                  <a:pt x="673458" y="401979"/>
                  <a:pt x="669410" y="402384"/>
                </a:cubicBezTo>
                <a:lnTo>
                  <a:pt x="665362" y="402384"/>
                </a:lnTo>
                <a:cubicBezTo>
                  <a:pt x="665362" y="402788"/>
                  <a:pt x="649979" y="402788"/>
                  <a:pt x="643502" y="401574"/>
                </a:cubicBezTo>
                <a:cubicBezTo>
                  <a:pt x="637025" y="399955"/>
                  <a:pt x="622452" y="382953"/>
                  <a:pt x="620023" y="381333"/>
                </a:cubicBezTo>
                <a:cubicBezTo>
                  <a:pt x="617594" y="379309"/>
                  <a:pt x="610308" y="378095"/>
                  <a:pt x="607879" y="380929"/>
                </a:cubicBezTo>
                <a:lnTo>
                  <a:pt x="605449" y="383762"/>
                </a:lnTo>
                <a:cubicBezTo>
                  <a:pt x="605449" y="383762"/>
                  <a:pt x="602211" y="387406"/>
                  <a:pt x="598973" y="393478"/>
                </a:cubicBezTo>
                <a:cubicBezTo>
                  <a:pt x="595734" y="399550"/>
                  <a:pt x="584399" y="423434"/>
                  <a:pt x="583185" y="426268"/>
                </a:cubicBezTo>
                <a:cubicBezTo>
                  <a:pt x="581971" y="429101"/>
                  <a:pt x="573064" y="447318"/>
                  <a:pt x="572660" y="451366"/>
                </a:cubicBezTo>
                <a:cubicBezTo>
                  <a:pt x="572255" y="455414"/>
                  <a:pt x="577113" y="465939"/>
                  <a:pt x="579137" y="467963"/>
                </a:cubicBezTo>
                <a:cubicBezTo>
                  <a:pt x="581161" y="469987"/>
                  <a:pt x="584804" y="476059"/>
                  <a:pt x="584804" y="478488"/>
                </a:cubicBezTo>
                <a:cubicBezTo>
                  <a:pt x="584804" y="480917"/>
                  <a:pt x="588852" y="487394"/>
                  <a:pt x="589257" y="489823"/>
                </a:cubicBezTo>
                <a:cubicBezTo>
                  <a:pt x="590067" y="491847"/>
                  <a:pt x="592091" y="496705"/>
                  <a:pt x="592091" y="497919"/>
                </a:cubicBezTo>
                <a:cubicBezTo>
                  <a:pt x="592091" y="499134"/>
                  <a:pt x="590472" y="503992"/>
                  <a:pt x="588448" y="505611"/>
                </a:cubicBezTo>
                <a:cubicBezTo>
                  <a:pt x="586423" y="507230"/>
                  <a:pt x="585209" y="508444"/>
                  <a:pt x="585209" y="508444"/>
                </a:cubicBezTo>
                <a:cubicBezTo>
                  <a:pt x="585209" y="508444"/>
                  <a:pt x="577923" y="518160"/>
                  <a:pt x="577113" y="522613"/>
                </a:cubicBezTo>
                <a:cubicBezTo>
                  <a:pt x="576303" y="527066"/>
                  <a:pt x="576303" y="527876"/>
                  <a:pt x="576303" y="527876"/>
                </a:cubicBezTo>
                <a:cubicBezTo>
                  <a:pt x="576303" y="527876"/>
                  <a:pt x="575089" y="537186"/>
                  <a:pt x="574279" y="534352"/>
                </a:cubicBezTo>
                <a:cubicBezTo>
                  <a:pt x="573470" y="531519"/>
                  <a:pt x="576303" y="512897"/>
                  <a:pt x="576708" y="510873"/>
                </a:cubicBezTo>
                <a:cubicBezTo>
                  <a:pt x="577518" y="508444"/>
                  <a:pt x="583590" y="498729"/>
                  <a:pt x="583995" y="497919"/>
                </a:cubicBezTo>
                <a:lnTo>
                  <a:pt x="583995" y="497919"/>
                </a:lnTo>
                <a:cubicBezTo>
                  <a:pt x="583995" y="497515"/>
                  <a:pt x="585209" y="495895"/>
                  <a:pt x="582375" y="494681"/>
                </a:cubicBezTo>
                <a:cubicBezTo>
                  <a:pt x="579542" y="493466"/>
                  <a:pt x="577923" y="493062"/>
                  <a:pt x="577923" y="493062"/>
                </a:cubicBezTo>
                <a:cubicBezTo>
                  <a:pt x="577923" y="493062"/>
                  <a:pt x="566588" y="487799"/>
                  <a:pt x="563349" y="486180"/>
                </a:cubicBezTo>
                <a:cubicBezTo>
                  <a:pt x="560111" y="484561"/>
                  <a:pt x="555253" y="480917"/>
                  <a:pt x="553229" y="478893"/>
                </a:cubicBezTo>
                <a:cubicBezTo>
                  <a:pt x="551205" y="476869"/>
                  <a:pt x="545942" y="469582"/>
                  <a:pt x="543918" y="468773"/>
                </a:cubicBezTo>
                <a:cubicBezTo>
                  <a:pt x="541894" y="468368"/>
                  <a:pt x="538251" y="465130"/>
                  <a:pt x="535417" y="469987"/>
                </a:cubicBezTo>
                <a:cubicBezTo>
                  <a:pt x="532583" y="474845"/>
                  <a:pt x="530559" y="479703"/>
                  <a:pt x="530154" y="482537"/>
                </a:cubicBezTo>
                <a:cubicBezTo>
                  <a:pt x="529750" y="485370"/>
                  <a:pt x="525297" y="490633"/>
                  <a:pt x="527726" y="495086"/>
                </a:cubicBezTo>
                <a:cubicBezTo>
                  <a:pt x="530154" y="499539"/>
                  <a:pt x="530559" y="500348"/>
                  <a:pt x="530559" y="500348"/>
                </a:cubicBezTo>
                <a:cubicBezTo>
                  <a:pt x="530559" y="500348"/>
                  <a:pt x="530964" y="503992"/>
                  <a:pt x="532988" y="503992"/>
                </a:cubicBezTo>
                <a:cubicBezTo>
                  <a:pt x="535013" y="503992"/>
                  <a:pt x="535417" y="503992"/>
                  <a:pt x="535417" y="503992"/>
                </a:cubicBezTo>
                <a:cubicBezTo>
                  <a:pt x="535417" y="503992"/>
                  <a:pt x="537846" y="501563"/>
                  <a:pt x="540275" y="501563"/>
                </a:cubicBezTo>
                <a:cubicBezTo>
                  <a:pt x="542704" y="501563"/>
                  <a:pt x="547157" y="501563"/>
                  <a:pt x="546752" y="505206"/>
                </a:cubicBezTo>
                <a:cubicBezTo>
                  <a:pt x="546752" y="508849"/>
                  <a:pt x="542704" y="520184"/>
                  <a:pt x="541489" y="521803"/>
                </a:cubicBezTo>
                <a:cubicBezTo>
                  <a:pt x="540275" y="523827"/>
                  <a:pt x="531369" y="537186"/>
                  <a:pt x="527321" y="537996"/>
                </a:cubicBezTo>
                <a:cubicBezTo>
                  <a:pt x="523273" y="538805"/>
                  <a:pt x="517605" y="539210"/>
                  <a:pt x="514367" y="535567"/>
                </a:cubicBezTo>
                <a:cubicBezTo>
                  <a:pt x="511128" y="531924"/>
                  <a:pt x="511128" y="526661"/>
                  <a:pt x="506270" y="525447"/>
                </a:cubicBezTo>
                <a:cubicBezTo>
                  <a:pt x="501413" y="524232"/>
                  <a:pt x="496960" y="523423"/>
                  <a:pt x="496150" y="521399"/>
                </a:cubicBezTo>
                <a:cubicBezTo>
                  <a:pt x="495745" y="519374"/>
                  <a:pt x="491293" y="514112"/>
                  <a:pt x="492507" y="510469"/>
                </a:cubicBezTo>
                <a:lnTo>
                  <a:pt x="493721" y="506825"/>
                </a:lnTo>
                <a:cubicBezTo>
                  <a:pt x="493721" y="506825"/>
                  <a:pt x="501008" y="499134"/>
                  <a:pt x="504246" y="497515"/>
                </a:cubicBezTo>
                <a:lnTo>
                  <a:pt x="507485" y="495895"/>
                </a:lnTo>
                <a:cubicBezTo>
                  <a:pt x="507485" y="495895"/>
                  <a:pt x="510319" y="494276"/>
                  <a:pt x="509509" y="491442"/>
                </a:cubicBezTo>
                <a:lnTo>
                  <a:pt x="509509" y="488609"/>
                </a:lnTo>
                <a:cubicBezTo>
                  <a:pt x="509104" y="488609"/>
                  <a:pt x="504246" y="482941"/>
                  <a:pt x="502627" y="481727"/>
                </a:cubicBezTo>
                <a:cubicBezTo>
                  <a:pt x="501008" y="480512"/>
                  <a:pt x="485625" y="455414"/>
                  <a:pt x="485625" y="454200"/>
                </a:cubicBezTo>
                <a:cubicBezTo>
                  <a:pt x="485625" y="452985"/>
                  <a:pt x="485220" y="452176"/>
                  <a:pt x="485220" y="452176"/>
                </a:cubicBezTo>
                <a:cubicBezTo>
                  <a:pt x="485220" y="452176"/>
                  <a:pt x="483601" y="441246"/>
                  <a:pt x="482387" y="439626"/>
                </a:cubicBezTo>
                <a:cubicBezTo>
                  <a:pt x="481172" y="438007"/>
                  <a:pt x="479958" y="436793"/>
                  <a:pt x="479958" y="436793"/>
                </a:cubicBezTo>
                <a:cubicBezTo>
                  <a:pt x="479958" y="436793"/>
                  <a:pt x="472671" y="434769"/>
                  <a:pt x="471457" y="434769"/>
                </a:cubicBezTo>
                <a:lnTo>
                  <a:pt x="470647" y="434769"/>
                </a:lnTo>
                <a:cubicBezTo>
                  <a:pt x="470647" y="434769"/>
                  <a:pt x="436643" y="435983"/>
                  <a:pt x="430571" y="435983"/>
                </a:cubicBezTo>
                <a:cubicBezTo>
                  <a:pt x="424498" y="435983"/>
                  <a:pt x="421665" y="436793"/>
                  <a:pt x="421665" y="436793"/>
                </a:cubicBezTo>
                <a:cubicBezTo>
                  <a:pt x="421665" y="436793"/>
                  <a:pt x="401424" y="443270"/>
                  <a:pt x="394542" y="444079"/>
                </a:cubicBezTo>
                <a:cubicBezTo>
                  <a:pt x="387661" y="444889"/>
                  <a:pt x="386446" y="445294"/>
                  <a:pt x="386446" y="445294"/>
                </a:cubicBezTo>
                <a:cubicBezTo>
                  <a:pt x="386446" y="445294"/>
                  <a:pt x="381184" y="445294"/>
                  <a:pt x="380779" y="442460"/>
                </a:cubicBezTo>
                <a:lnTo>
                  <a:pt x="380779" y="439626"/>
                </a:lnTo>
                <a:cubicBezTo>
                  <a:pt x="380779" y="439626"/>
                  <a:pt x="379969" y="437197"/>
                  <a:pt x="375921" y="436793"/>
                </a:cubicBezTo>
                <a:cubicBezTo>
                  <a:pt x="371873" y="436793"/>
                  <a:pt x="370254" y="436793"/>
                  <a:pt x="370254" y="436793"/>
                </a:cubicBezTo>
                <a:cubicBezTo>
                  <a:pt x="370254" y="436793"/>
                  <a:pt x="358514" y="435173"/>
                  <a:pt x="355276" y="435173"/>
                </a:cubicBezTo>
                <a:cubicBezTo>
                  <a:pt x="352037" y="435173"/>
                  <a:pt x="351228" y="435578"/>
                  <a:pt x="351228" y="435578"/>
                </a:cubicBezTo>
                <a:cubicBezTo>
                  <a:pt x="351228" y="435578"/>
                  <a:pt x="338678" y="439626"/>
                  <a:pt x="336654" y="440841"/>
                </a:cubicBezTo>
                <a:cubicBezTo>
                  <a:pt x="334630" y="441650"/>
                  <a:pt x="330987" y="444484"/>
                  <a:pt x="330987" y="444484"/>
                </a:cubicBezTo>
                <a:close/>
              </a:path>
            </a:pathLst>
          </a:custGeom>
          <a:solidFill>
            <a:srgbClr val="DDDDDD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179" name="Graphic 535">
            <a:extLst>
              <a:ext uri="{FF2B5EF4-FFF2-40B4-BE49-F238E27FC236}">
                <a16:creationId xmlns:a16="http://schemas.microsoft.com/office/drawing/2014/main" id="{F54385C5-F9C0-39F1-93E3-48C17A56A442}"/>
              </a:ext>
            </a:extLst>
          </p:cNvPr>
          <p:cNvGrpSpPr/>
          <p:nvPr/>
        </p:nvGrpSpPr>
        <p:grpSpPr>
          <a:xfrm>
            <a:off x="3906940" y="769783"/>
            <a:ext cx="3474149" cy="4226965"/>
            <a:chOff x="8072735" y="2514842"/>
            <a:chExt cx="1485672" cy="1807607"/>
          </a:xfrm>
          <a:solidFill>
            <a:srgbClr val="DDDDDD"/>
          </a:solidFill>
        </p:grpSpPr>
        <p:sp>
          <p:nvSpPr>
            <p:cNvPr id="180" name="Freeform 1">
              <a:extLst>
                <a:ext uri="{FF2B5EF4-FFF2-40B4-BE49-F238E27FC236}">
                  <a16:creationId xmlns:a16="http://schemas.microsoft.com/office/drawing/2014/main" id="{C00758A7-5499-A083-3568-C64DF95B2CC7}"/>
                </a:ext>
              </a:extLst>
            </p:cNvPr>
            <p:cNvSpPr/>
            <p:nvPr/>
          </p:nvSpPr>
          <p:spPr>
            <a:xfrm>
              <a:off x="8384517" y="3222599"/>
              <a:ext cx="814083" cy="1099850"/>
            </a:xfrm>
            <a:custGeom>
              <a:avLst/>
              <a:gdLst>
                <a:gd name="csX0" fmla="*/ 328963 w 1903683"/>
                <a:gd name="csY0" fmla="*/ 446508 h 2571926"/>
                <a:gd name="csX1" fmla="*/ 315604 w 1903683"/>
                <a:gd name="csY1" fmla="*/ 457843 h 2571926"/>
                <a:gd name="csX2" fmla="*/ 301435 w 1903683"/>
                <a:gd name="csY2" fmla="*/ 469987 h 2571926"/>
                <a:gd name="csX3" fmla="*/ 301435 w 1903683"/>
                <a:gd name="csY3" fmla="*/ 479703 h 2571926"/>
                <a:gd name="csX4" fmla="*/ 306293 w 1903683"/>
                <a:gd name="csY4" fmla="*/ 489014 h 2571926"/>
                <a:gd name="csX5" fmla="*/ 295363 w 1903683"/>
                <a:gd name="csY5" fmla="*/ 493062 h 2571926"/>
                <a:gd name="csX6" fmla="*/ 285243 w 1903683"/>
                <a:gd name="csY6" fmla="*/ 500348 h 2571926"/>
                <a:gd name="csX7" fmla="*/ 279171 w 1903683"/>
                <a:gd name="csY7" fmla="*/ 533543 h 2571926"/>
                <a:gd name="csX8" fmla="*/ 282005 w 1903683"/>
                <a:gd name="csY8" fmla="*/ 548116 h 2571926"/>
                <a:gd name="csX9" fmla="*/ 307912 w 1903683"/>
                <a:gd name="csY9" fmla="*/ 550545 h 2571926"/>
                <a:gd name="csX10" fmla="*/ 315604 w 1903683"/>
                <a:gd name="csY10" fmla="*/ 552569 h 2571926"/>
                <a:gd name="csX11" fmla="*/ 318033 w 1903683"/>
                <a:gd name="csY11" fmla="*/ 552569 h 2571926"/>
                <a:gd name="csX12" fmla="*/ 322486 w 1903683"/>
                <a:gd name="csY12" fmla="*/ 554593 h 2571926"/>
                <a:gd name="csX13" fmla="*/ 334225 w 1903683"/>
                <a:gd name="csY13" fmla="*/ 559046 h 2571926"/>
                <a:gd name="csX14" fmla="*/ 338273 w 1903683"/>
                <a:gd name="csY14" fmla="*/ 560665 h 2571926"/>
                <a:gd name="csX15" fmla="*/ 339083 w 1903683"/>
                <a:gd name="csY15" fmla="*/ 562689 h 2571926"/>
                <a:gd name="csX16" fmla="*/ 333011 w 1903683"/>
                <a:gd name="csY16" fmla="*/ 565523 h 2571926"/>
                <a:gd name="csX17" fmla="*/ 325319 w 1903683"/>
                <a:gd name="csY17" fmla="*/ 568762 h 2571926"/>
                <a:gd name="csX18" fmla="*/ 322486 w 1903683"/>
                <a:gd name="csY18" fmla="*/ 572000 h 2571926"/>
                <a:gd name="csX19" fmla="*/ 317223 w 1903683"/>
                <a:gd name="csY19" fmla="*/ 578072 h 2571926"/>
                <a:gd name="csX20" fmla="*/ 320057 w 1903683"/>
                <a:gd name="csY20" fmla="*/ 595884 h 2571926"/>
                <a:gd name="csX21" fmla="*/ 320057 w 1903683"/>
                <a:gd name="csY21" fmla="*/ 603575 h 2571926"/>
                <a:gd name="csX22" fmla="*/ 313175 w 1903683"/>
                <a:gd name="csY22" fmla="*/ 618958 h 2571926"/>
                <a:gd name="csX23" fmla="*/ 310746 w 1903683"/>
                <a:gd name="csY23" fmla="*/ 668750 h 2571926"/>
                <a:gd name="csX24" fmla="*/ 293339 w 1903683"/>
                <a:gd name="csY24" fmla="*/ 707612 h 2571926"/>
                <a:gd name="csX25" fmla="*/ 280385 w 1903683"/>
                <a:gd name="csY25" fmla="*/ 723805 h 2571926"/>
                <a:gd name="csX26" fmla="*/ 278766 w 1903683"/>
                <a:gd name="csY26" fmla="*/ 778050 h 2571926"/>
                <a:gd name="csX27" fmla="*/ 277147 w 1903683"/>
                <a:gd name="csY27" fmla="*/ 783312 h 2571926"/>
                <a:gd name="csX28" fmla="*/ 271884 w 1903683"/>
                <a:gd name="csY28" fmla="*/ 787765 h 2571926"/>
                <a:gd name="csX29" fmla="*/ 270265 w 1903683"/>
                <a:gd name="csY29" fmla="*/ 786956 h 2571926"/>
                <a:gd name="csX30" fmla="*/ 270265 w 1903683"/>
                <a:gd name="csY30" fmla="*/ 786956 h 2571926"/>
                <a:gd name="csX31" fmla="*/ 264598 w 1903683"/>
                <a:gd name="csY31" fmla="*/ 780074 h 2571926"/>
                <a:gd name="csX32" fmla="*/ 256906 w 1903683"/>
                <a:gd name="csY32" fmla="*/ 785336 h 2571926"/>
                <a:gd name="csX33" fmla="*/ 244762 w 1903683"/>
                <a:gd name="csY33" fmla="*/ 777645 h 2571926"/>
                <a:gd name="csX34" fmla="*/ 235451 w 1903683"/>
                <a:gd name="csY34" fmla="*/ 782503 h 2571926"/>
                <a:gd name="csX35" fmla="*/ 222902 w 1903683"/>
                <a:gd name="csY35" fmla="*/ 776835 h 2571926"/>
                <a:gd name="csX36" fmla="*/ 210757 w 1903683"/>
                <a:gd name="csY36" fmla="*/ 782503 h 2571926"/>
                <a:gd name="csX37" fmla="*/ 217639 w 1903683"/>
                <a:gd name="csY37" fmla="*/ 799909 h 2571926"/>
                <a:gd name="csX38" fmla="*/ 214401 w 1903683"/>
                <a:gd name="csY38" fmla="*/ 808006 h 2571926"/>
                <a:gd name="csX39" fmla="*/ 206709 w 1903683"/>
                <a:gd name="csY39" fmla="*/ 808006 h 2571926"/>
                <a:gd name="csX40" fmla="*/ 202661 w 1903683"/>
                <a:gd name="csY40" fmla="*/ 813268 h 2571926"/>
                <a:gd name="csX41" fmla="*/ 205090 w 1903683"/>
                <a:gd name="csY41" fmla="*/ 833914 h 2571926"/>
                <a:gd name="csX42" fmla="*/ 228974 w 1903683"/>
                <a:gd name="csY42" fmla="*/ 844844 h 2571926"/>
                <a:gd name="csX43" fmla="*/ 244357 w 1903683"/>
                <a:gd name="csY43" fmla="*/ 848082 h 2571926"/>
                <a:gd name="csX44" fmla="*/ 257311 w 1903683"/>
                <a:gd name="csY44" fmla="*/ 847273 h 2571926"/>
                <a:gd name="csX45" fmla="*/ 259740 w 1903683"/>
                <a:gd name="csY45" fmla="*/ 845653 h 2571926"/>
                <a:gd name="csX46" fmla="*/ 263788 w 1903683"/>
                <a:gd name="csY46" fmla="*/ 844439 h 2571926"/>
                <a:gd name="csX47" fmla="*/ 273908 w 1903683"/>
                <a:gd name="csY47" fmla="*/ 867918 h 2571926"/>
                <a:gd name="csX48" fmla="*/ 273908 w 1903683"/>
                <a:gd name="csY48" fmla="*/ 872776 h 2571926"/>
                <a:gd name="csX49" fmla="*/ 264598 w 1903683"/>
                <a:gd name="csY49" fmla="*/ 897874 h 2571926"/>
                <a:gd name="csX50" fmla="*/ 269860 w 1903683"/>
                <a:gd name="csY50" fmla="*/ 911233 h 2571926"/>
                <a:gd name="csX51" fmla="*/ 262978 w 1903683"/>
                <a:gd name="csY51" fmla="*/ 920544 h 2571926"/>
                <a:gd name="csX52" fmla="*/ 253668 w 1903683"/>
                <a:gd name="csY52" fmla="*/ 923377 h 2571926"/>
                <a:gd name="csX53" fmla="*/ 248405 w 1903683"/>
                <a:gd name="csY53" fmla="*/ 934712 h 2571926"/>
                <a:gd name="csX54" fmla="*/ 235856 w 1903683"/>
                <a:gd name="csY54" fmla="*/ 932283 h 2571926"/>
                <a:gd name="csX55" fmla="*/ 230188 w 1903683"/>
                <a:gd name="csY55" fmla="*/ 948071 h 2571926"/>
                <a:gd name="csX56" fmla="*/ 213996 w 1903683"/>
                <a:gd name="csY56" fmla="*/ 951714 h 2571926"/>
                <a:gd name="csX57" fmla="*/ 207519 w 1903683"/>
                <a:gd name="csY57" fmla="*/ 951714 h 2571926"/>
                <a:gd name="csX58" fmla="*/ 204685 w 1903683"/>
                <a:gd name="csY58" fmla="*/ 956977 h 2571926"/>
                <a:gd name="csX59" fmla="*/ 199828 w 1903683"/>
                <a:gd name="csY59" fmla="*/ 966692 h 2571926"/>
                <a:gd name="csX60" fmla="*/ 194160 w 1903683"/>
                <a:gd name="csY60" fmla="*/ 968312 h 2571926"/>
                <a:gd name="csX61" fmla="*/ 188898 w 1903683"/>
                <a:gd name="csY61" fmla="*/ 974789 h 2571926"/>
                <a:gd name="csX62" fmla="*/ 209543 w 1903683"/>
                <a:gd name="csY62" fmla="*/ 985718 h 2571926"/>
                <a:gd name="csX63" fmla="*/ 219259 w 1903683"/>
                <a:gd name="csY63" fmla="*/ 997863 h 2571926"/>
                <a:gd name="csX64" fmla="*/ 199018 w 1903683"/>
                <a:gd name="csY64" fmla="*/ 1027009 h 2571926"/>
                <a:gd name="csX65" fmla="*/ 190517 w 1903683"/>
                <a:gd name="csY65" fmla="*/ 1025795 h 2571926"/>
                <a:gd name="csX66" fmla="*/ 188088 w 1903683"/>
                <a:gd name="csY66" fmla="*/ 1021342 h 2571926"/>
                <a:gd name="csX67" fmla="*/ 181206 w 1903683"/>
                <a:gd name="csY67" fmla="*/ 1020532 h 2571926"/>
                <a:gd name="csX68" fmla="*/ 153274 w 1903683"/>
                <a:gd name="csY68" fmla="*/ 1034296 h 2571926"/>
                <a:gd name="csX69" fmla="*/ 147202 w 1903683"/>
                <a:gd name="csY69" fmla="*/ 1036320 h 2571926"/>
                <a:gd name="csX70" fmla="*/ 133033 w 1903683"/>
                <a:gd name="csY70" fmla="*/ 1031867 h 2571926"/>
                <a:gd name="csX71" fmla="*/ 126961 w 1903683"/>
                <a:gd name="csY71" fmla="*/ 1037130 h 2571926"/>
                <a:gd name="csX72" fmla="*/ 125342 w 1903683"/>
                <a:gd name="csY72" fmla="*/ 1043607 h 2571926"/>
                <a:gd name="csX73" fmla="*/ 106721 w 1903683"/>
                <a:gd name="csY73" fmla="*/ 1029843 h 2571926"/>
                <a:gd name="csX74" fmla="*/ 98220 w 1903683"/>
                <a:gd name="csY74" fmla="*/ 1028224 h 2571926"/>
                <a:gd name="csX75" fmla="*/ 93362 w 1903683"/>
                <a:gd name="csY75" fmla="*/ 1027819 h 2571926"/>
                <a:gd name="csX76" fmla="*/ 84456 w 1903683"/>
                <a:gd name="csY76" fmla="*/ 1024176 h 2571926"/>
                <a:gd name="csX77" fmla="*/ 82837 w 1903683"/>
                <a:gd name="csY77" fmla="*/ 1020532 h 2571926"/>
                <a:gd name="csX78" fmla="*/ 82027 w 1903683"/>
                <a:gd name="csY78" fmla="*/ 1018913 h 2571926"/>
                <a:gd name="csX79" fmla="*/ 72716 w 1903683"/>
                <a:gd name="csY79" fmla="*/ 1016484 h 2571926"/>
                <a:gd name="csX80" fmla="*/ 77574 w 1903683"/>
                <a:gd name="csY80" fmla="*/ 1028224 h 2571926"/>
                <a:gd name="csX81" fmla="*/ 75550 w 1903683"/>
                <a:gd name="csY81" fmla="*/ 1036320 h 2571926"/>
                <a:gd name="csX82" fmla="*/ 72312 w 1903683"/>
                <a:gd name="csY82" fmla="*/ 1035510 h 2571926"/>
                <a:gd name="csX83" fmla="*/ 69478 w 1903683"/>
                <a:gd name="csY83" fmla="*/ 1033891 h 2571926"/>
                <a:gd name="csX84" fmla="*/ 60167 w 1903683"/>
                <a:gd name="csY84" fmla="*/ 1028224 h 2571926"/>
                <a:gd name="csX85" fmla="*/ 50856 w 1903683"/>
                <a:gd name="csY85" fmla="*/ 1035510 h 2571926"/>
                <a:gd name="csX86" fmla="*/ 38307 w 1903683"/>
                <a:gd name="csY86" fmla="*/ 1035510 h 2571926"/>
                <a:gd name="csX87" fmla="*/ 37903 w 1903683"/>
                <a:gd name="csY87" fmla="*/ 1041178 h 2571926"/>
                <a:gd name="csX88" fmla="*/ 40331 w 1903683"/>
                <a:gd name="csY88" fmla="*/ 1048464 h 2571926"/>
                <a:gd name="csX89" fmla="*/ 33045 w 1903683"/>
                <a:gd name="csY89" fmla="*/ 1062228 h 2571926"/>
                <a:gd name="csX90" fmla="*/ 35069 w 1903683"/>
                <a:gd name="csY90" fmla="*/ 1069919 h 2571926"/>
                <a:gd name="csX91" fmla="*/ 35878 w 1903683"/>
                <a:gd name="csY91" fmla="*/ 1070729 h 2571926"/>
                <a:gd name="csX92" fmla="*/ 48832 w 1903683"/>
                <a:gd name="csY92" fmla="*/ 1074372 h 2571926"/>
                <a:gd name="csX93" fmla="*/ 46808 w 1903683"/>
                <a:gd name="csY93" fmla="*/ 1087327 h 2571926"/>
                <a:gd name="csX94" fmla="*/ 63406 w 1903683"/>
                <a:gd name="csY94" fmla="*/ 1098256 h 2571926"/>
                <a:gd name="csX95" fmla="*/ 63406 w 1903683"/>
                <a:gd name="csY95" fmla="*/ 1099066 h 2571926"/>
                <a:gd name="csX96" fmla="*/ 66239 w 1903683"/>
                <a:gd name="csY96" fmla="*/ 1118902 h 2571926"/>
                <a:gd name="csX97" fmla="*/ 82837 w 1903683"/>
                <a:gd name="csY97" fmla="*/ 1141976 h 2571926"/>
                <a:gd name="csX98" fmla="*/ 82837 w 1903683"/>
                <a:gd name="csY98" fmla="*/ 1145215 h 2571926"/>
                <a:gd name="csX99" fmla="*/ 80003 w 1903683"/>
                <a:gd name="csY99" fmla="*/ 1182053 h 2571926"/>
                <a:gd name="csX100" fmla="*/ 71097 w 1903683"/>
                <a:gd name="csY100" fmla="*/ 1200674 h 2571926"/>
                <a:gd name="csX101" fmla="*/ 52071 w 1903683"/>
                <a:gd name="csY101" fmla="*/ 1223343 h 2571926"/>
                <a:gd name="csX102" fmla="*/ 46403 w 1903683"/>
                <a:gd name="csY102" fmla="*/ 1248847 h 2571926"/>
                <a:gd name="csX103" fmla="*/ 50047 w 1903683"/>
                <a:gd name="csY103" fmla="*/ 1252490 h 2571926"/>
                <a:gd name="csX104" fmla="*/ 54904 w 1903683"/>
                <a:gd name="csY104" fmla="*/ 1250871 h 2571926"/>
                <a:gd name="csX105" fmla="*/ 63001 w 1903683"/>
                <a:gd name="csY105" fmla="*/ 1249252 h 2571926"/>
                <a:gd name="csX106" fmla="*/ 43975 w 1903683"/>
                <a:gd name="csY106" fmla="*/ 1269492 h 2571926"/>
                <a:gd name="csX107" fmla="*/ 20091 w 1903683"/>
                <a:gd name="csY107" fmla="*/ 1291352 h 2571926"/>
                <a:gd name="csX108" fmla="*/ 12804 w 1903683"/>
                <a:gd name="csY108" fmla="*/ 1295400 h 2571926"/>
                <a:gd name="csX109" fmla="*/ 9566 w 1903683"/>
                <a:gd name="csY109" fmla="*/ 1291352 h 2571926"/>
                <a:gd name="csX110" fmla="*/ 2279 w 1903683"/>
                <a:gd name="csY110" fmla="*/ 1289733 h 2571926"/>
                <a:gd name="csX111" fmla="*/ 3493 w 1903683"/>
                <a:gd name="csY111" fmla="*/ 1313212 h 2571926"/>
                <a:gd name="csX112" fmla="*/ 15233 w 1903683"/>
                <a:gd name="csY112" fmla="*/ 1316046 h 2571926"/>
                <a:gd name="csX113" fmla="*/ 33450 w 1903683"/>
                <a:gd name="csY113" fmla="*/ 1318474 h 2571926"/>
                <a:gd name="csX114" fmla="*/ 29806 w 1903683"/>
                <a:gd name="csY114" fmla="*/ 1322118 h 2571926"/>
                <a:gd name="csX115" fmla="*/ 28187 w 1903683"/>
                <a:gd name="csY115" fmla="*/ 1330214 h 2571926"/>
                <a:gd name="csX116" fmla="*/ 37903 w 1903683"/>
                <a:gd name="csY116" fmla="*/ 1342763 h 2571926"/>
                <a:gd name="csX117" fmla="*/ 26973 w 1903683"/>
                <a:gd name="csY117" fmla="*/ 1363004 h 2571926"/>
                <a:gd name="csX118" fmla="*/ 24949 w 1903683"/>
                <a:gd name="csY118" fmla="*/ 1389721 h 2571926"/>
                <a:gd name="csX119" fmla="*/ 29402 w 1903683"/>
                <a:gd name="csY119" fmla="*/ 1397413 h 2571926"/>
                <a:gd name="csX120" fmla="*/ 42760 w 1903683"/>
                <a:gd name="csY120" fmla="*/ 1402271 h 2571926"/>
                <a:gd name="csX121" fmla="*/ 50452 w 1903683"/>
                <a:gd name="csY121" fmla="*/ 1413201 h 2571926"/>
                <a:gd name="csX122" fmla="*/ 54095 w 1903683"/>
                <a:gd name="csY122" fmla="*/ 1428988 h 2571926"/>
                <a:gd name="csX123" fmla="*/ 64215 w 1903683"/>
                <a:gd name="csY123" fmla="*/ 1435465 h 2571926"/>
                <a:gd name="csX124" fmla="*/ 77169 w 1903683"/>
                <a:gd name="csY124" fmla="*/ 1437894 h 2571926"/>
                <a:gd name="csX125" fmla="*/ 60572 w 1903683"/>
                <a:gd name="csY125" fmla="*/ 1456111 h 2571926"/>
                <a:gd name="csX126" fmla="*/ 61787 w 1903683"/>
                <a:gd name="csY126" fmla="*/ 1469065 h 2571926"/>
                <a:gd name="csX127" fmla="*/ 83241 w 1903683"/>
                <a:gd name="csY127" fmla="*/ 1480804 h 2571926"/>
                <a:gd name="csX128" fmla="*/ 92552 w 1903683"/>
                <a:gd name="csY128" fmla="*/ 1496187 h 2571926"/>
                <a:gd name="csX129" fmla="*/ 86480 w 1903683"/>
                <a:gd name="csY129" fmla="*/ 1511570 h 2571926"/>
                <a:gd name="csX130" fmla="*/ 99029 w 1903683"/>
                <a:gd name="csY130" fmla="*/ 1524524 h 2571926"/>
                <a:gd name="csX131" fmla="*/ 97410 w 1903683"/>
                <a:gd name="csY131" fmla="*/ 1539907 h 2571926"/>
                <a:gd name="csX132" fmla="*/ 83241 w 1903683"/>
                <a:gd name="csY132" fmla="*/ 1541931 h 2571926"/>
                <a:gd name="csX133" fmla="*/ 71907 w 1903683"/>
                <a:gd name="csY133" fmla="*/ 1543145 h 2571926"/>
                <a:gd name="csX134" fmla="*/ 69883 w 1903683"/>
                <a:gd name="csY134" fmla="*/ 1550027 h 2571926"/>
                <a:gd name="csX135" fmla="*/ 63811 w 1903683"/>
                <a:gd name="csY135" fmla="*/ 1559338 h 2571926"/>
                <a:gd name="csX136" fmla="*/ 46403 w 1903683"/>
                <a:gd name="csY136" fmla="*/ 1563791 h 2571926"/>
                <a:gd name="csX137" fmla="*/ 46403 w 1903683"/>
                <a:gd name="csY137" fmla="*/ 1582817 h 2571926"/>
                <a:gd name="csX138" fmla="*/ 37093 w 1903683"/>
                <a:gd name="csY138" fmla="*/ 1601438 h 2571926"/>
                <a:gd name="csX139" fmla="*/ 37093 w 1903683"/>
                <a:gd name="csY139" fmla="*/ 1643944 h 2571926"/>
                <a:gd name="csX140" fmla="*/ 44379 w 1903683"/>
                <a:gd name="csY140" fmla="*/ 1656898 h 2571926"/>
                <a:gd name="csX141" fmla="*/ 49237 w 1903683"/>
                <a:gd name="csY141" fmla="*/ 1660946 h 2571926"/>
                <a:gd name="csX142" fmla="*/ 50856 w 1903683"/>
                <a:gd name="csY142" fmla="*/ 1661755 h 2571926"/>
                <a:gd name="csX143" fmla="*/ 54500 w 1903683"/>
                <a:gd name="csY143" fmla="*/ 1675924 h 2571926"/>
                <a:gd name="csX144" fmla="*/ 70288 w 1903683"/>
                <a:gd name="csY144" fmla="*/ 1694950 h 2571926"/>
                <a:gd name="csX145" fmla="*/ 108340 w 1903683"/>
                <a:gd name="csY145" fmla="*/ 1711547 h 2571926"/>
                <a:gd name="csX146" fmla="*/ 110364 w 1903683"/>
                <a:gd name="csY146" fmla="*/ 1722882 h 2571926"/>
                <a:gd name="csX147" fmla="*/ 105101 w 1903683"/>
                <a:gd name="csY147" fmla="*/ 1732193 h 2571926"/>
                <a:gd name="csX148" fmla="*/ 107530 w 1903683"/>
                <a:gd name="csY148" fmla="*/ 1743123 h 2571926"/>
                <a:gd name="csX149" fmla="*/ 91338 w 1903683"/>
                <a:gd name="csY149" fmla="*/ 1747576 h 2571926"/>
                <a:gd name="csX150" fmla="*/ 85265 w 1903683"/>
                <a:gd name="csY150" fmla="*/ 1758101 h 2571926"/>
                <a:gd name="csX151" fmla="*/ 85265 w 1903683"/>
                <a:gd name="csY151" fmla="*/ 1761744 h 2571926"/>
                <a:gd name="csX152" fmla="*/ 80003 w 1903683"/>
                <a:gd name="csY152" fmla="*/ 1774698 h 2571926"/>
                <a:gd name="csX153" fmla="*/ 74336 w 1903683"/>
                <a:gd name="csY153" fmla="*/ 1794939 h 2571926"/>
                <a:gd name="csX154" fmla="*/ 76360 w 1903683"/>
                <a:gd name="csY154" fmla="*/ 1819227 h 2571926"/>
                <a:gd name="csX155" fmla="*/ 85265 w 1903683"/>
                <a:gd name="csY155" fmla="*/ 1822466 h 2571926"/>
                <a:gd name="csX156" fmla="*/ 98624 w 1903683"/>
                <a:gd name="csY156" fmla="*/ 1827324 h 2571926"/>
                <a:gd name="csX157" fmla="*/ 107530 w 1903683"/>
                <a:gd name="csY157" fmla="*/ 1838254 h 2571926"/>
                <a:gd name="csX158" fmla="*/ 114817 w 1903683"/>
                <a:gd name="csY158" fmla="*/ 1848779 h 2571926"/>
                <a:gd name="csX159" fmla="*/ 119270 w 1903683"/>
                <a:gd name="csY159" fmla="*/ 1856875 h 2571926"/>
                <a:gd name="csX160" fmla="*/ 121294 w 1903683"/>
                <a:gd name="csY160" fmla="*/ 1870639 h 2571926"/>
                <a:gd name="csX161" fmla="*/ 122104 w 1903683"/>
                <a:gd name="csY161" fmla="*/ 1871448 h 2571926"/>
                <a:gd name="csX162" fmla="*/ 135867 w 1903683"/>
                <a:gd name="csY162" fmla="*/ 1894118 h 2571926"/>
                <a:gd name="csX163" fmla="*/ 145583 w 1903683"/>
                <a:gd name="csY163" fmla="*/ 1913953 h 2571926"/>
                <a:gd name="csX164" fmla="*/ 155298 w 1903683"/>
                <a:gd name="csY164" fmla="*/ 1928122 h 2571926"/>
                <a:gd name="csX165" fmla="*/ 174729 w 1903683"/>
                <a:gd name="csY165" fmla="*/ 1926908 h 2571926"/>
                <a:gd name="csX166" fmla="*/ 173515 w 1903683"/>
                <a:gd name="csY166" fmla="*/ 1913953 h 2571926"/>
                <a:gd name="csX167" fmla="*/ 173515 w 1903683"/>
                <a:gd name="csY167" fmla="*/ 1909501 h 2571926"/>
                <a:gd name="csX168" fmla="*/ 179587 w 1903683"/>
                <a:gd name="csY168" fmla="*/ 1907477 h 2571926"/>
                <a:gd name="csX169" fmla="*/ 191327 w 1903683"/>
                <a:gd name="csY169" fmla="*/ 1909096 h 2571926"/>
                <a:gd name="csX170" fmla="*/ 201042 w 1903683"/>
                <a:gd name="csY170" fmla="*/ 1913144 h 2571926"/>
                <a:gd name="csX171" fmla="*/ 202661 w 1903683"/>
                <a:gd name="csY171" fmla="*/ 1916382 h 2571926"/>
                <a:gd name="csX172" fmla="*/ 210353 w 1903683"/>
                <a:gd name="csY172" fmla="*/ 1920835 h 2571926"/>
                <a:gd name="csX173" fmla="*/ 212377 w 1903683"/>
                <a:gd name="csY173" fmla="*/ 1930146 h 2571926"/>
                <a:gd name="csX174" fmla="*/ 213187 w 1903683"/>
                <a:gd name="csY174" fmla="*/ 1942695 h 2571926"/>
                <a:gd name="csX175" fmla="*/ 218449 w 1903683"/>
                <a:gd name="csY175" fmla="*/ 1943505 h 2571926"/>
                <a:gd name="csX176" fmla="*/ 224926 w 1903683"/>
                <a:gd name="csY176" fmla="*/ 1935409 h 2571926"/>
                <a:gd name="csX177" fmla="*/ 233022 w 1903683"/>
                <a:gd name="csY177" fmla="*/ 1934194 h 2571926"/>
                <a:gd name="csX178" fmla="*/ 265812 w 1903683"/>
                <a:gd name="csY178" fmla="*/ 1943910 h 2571926"/>
                <a:gd name="csX179" fmla="*/ 277957 w 1903683"/>
                <a:gd name="csY179" fmla="*/ 1942290 h 2571926"/>
                <a:gd name="csX180" fmla="*/ 288077 w 1903683"/>
                <a:gd name="csY180" fmla="*/ 1935004 h 2571926"/>
                <a:gd name="csX181" fmla="*/ 304674 w 1903683"/>
                <a:gd name="csY181" fmla="*/ 1935004 h 2571926"/>
                <a:gd name="csX182" fmla="*/ 312770 w 1903683"/>
                <a:gd name="csY182" fmla="*/ 1943910 h 2571926"/>
                <a:gd name="csX183" fmla="*/ 321271 w 1903683"/>
                <a:gd name="csY183" fmla="*/ 1963341 h 2571926"/>
                <a:gd name="csX184" fmla="*/ 328558 w 1903683"/>
                <a:gd name="csY184" fmla="*/ 1960507 h 2571926"/>
                <a:gd name="csX185" fmla="*/ 328558 w 1903683"/>
                <a:gd name="csY185" fmla="*/ 1960507 h 2571926"/>
                <a:gd name="csX186" fmla="*/ 334225 w 1903683"/>
                <a:gd name="csY186" fmla="*/ 1960507 h 2571926"/>
                <a:gd name="csX187" fmla="*/ 338273 w 1903683"/>
                <a:gd name="csY187" fmla="*/ 1964150 h 2571926"/>
                <a:gd name="csX188" fmla="*/ 349203 w 1903683"/>
                <a:gd name="csY188" fmla="*/ 1971842 h 2571926"/>
                <a:gd name="csX189" fmla="*/ 371063 w 1903683"/>
                <a:gd name="csY189" fmla="*/ 1973056 h 2571926"/>
                <a:gd name="csX190" fmla="*/ 377540 w 1903683"/>
                <a:gd name="csY190" fmla="*/ 1968198 h 2571926"/>
                <a:gd name="csX191" fmla="*/ 388470 w 1903683"/>
                <a:gd name="csY191" fmla="*/ 1976699 h 2571926"/>
                <a:gd name="csX192" fmla="*/ 394138 w 1903683"/>
                <a:gd name="csY192" fmla="*/ 1978723 h 2571926"/>
                <a:gd name="csX193" fmla="*/ 414378 w 1903683"/>
                <a:gd name="csY193" fmla="*/ 1980748 h 2571926"/>
                <a:gd name="csX194" fmla="*/ 453240 w 1903683"/>
                <a:gd name="csY194" fmla="*/ 1998964 h 2571926"/>
                <a:gd name="csX195" fmla="*/ 461336 w 1903683"/>
                <a:gd name="csY195" fmla="*/ 2001798 h 2571926"/>
                <a:gd name="csX196" fmla="*/ 462551 w 1903683"/>
                <a:gd name="csY196" fmla="*/ 2007465 h 2571926"/>
                <a:gd name="csX197" fmla="*/ 457288 w 1903683"/>
                <a:gd name="csY197" fmla="*/ 2013942 h 2571926"/>
                <a:gd name="csX198" fmla="*/ 443120 w 1903683"/>
                <a:gd name="csY198" fmla="*/ 2047947 h 2571926"/>
                <a:gd name="csX199" fmla="*/ 435833 w 1903683"/>
                <a:gd name="csY199" fmla="*/ 2057662 h 2571926"/>
                <a:gd name="csX200" fmla="*/ 428142 w 1903683"/>
                <a:gd name="csY200" fmla="*/ 2060901 h 2571926"/>
                <a:gd name="csX201" fmla="*/ 420450 w 1903683"/>
                <a:gd name="csY201" fmla="*/ 2068592 h 2571926"/>
                <a:gd name="csX202" fmla="*/ 417212 w 1903683"/>
                <a:gd name="csY202" fmla="*/ 2071830 h 2571926"/>
                <a:gd name="csX203" fmla="*/ 412759 w 1903683"/>
                <a:gd name="csY203" fmla="*/ 2071830 h 2571926"/>
                <a:gd name="csX204" fmla="*/ 410735 w 1903683"/>
                <a:gd name="csY204" fmla="*/ 2083165 h 2571926"/>
                <a:gd name="csX205" fmla="*/ 391709 w 1903683"/>
                <a:gd name="csY205" fmla="*/ 2099763 h 2571926"/>
                <a:gd name="csX206" fmla="*/ 373087 w 1903683"/>
                <a:gd name="csY206" fmla="*/ 2114741 h 2571926"/>
                <a:gd name="csX207" fmla="*/ 369039 w 1903683"/>
                <a:gd name="csY207" fmla="*/ 2137815 h 2571926"/>
                <a:gd name="csX208" fmla="*/ 369444 w 1903683"/>
                <a:gd name="csY208" fmla="*/ 2151579 h 2571926"/>
                <a:gd name="csX209" fmla="*/ 367420 w 1903683"/>
                <a:gd name="csY209" fmla="*/ 2153198 h 2571926"/>
                <a:gd name="csX210" fmla="*/ 363372 w 1903683"/>
                <a:gd name="csY210" fmla="*/ 2163318 h 2571926"/>
                <a:gd name="csX211" fmla="*/ 361753 w 1903683"/>
                <a:gd name="csY211" fmla="*/ 2175867 h 2571926"/>
                <a:gd name="csX212" fmla="*/ 354871 w 1903683"/>
                <a:gd name="csY212" fmla="*/ 2188821 h 2571926"/>
                <a:gd name="csX213" fmla="*/ 357704 w 1903683"/>
                <a:gd name="csY213" fmla="*/ 2207848 h 2571926"/>
                <a:gd name="csX214" fmla="*/ 345965 w 1903683"/>
                <a:gd name="csY214" fmla="*/ 2216349 h 2571926"/>
                <a:gd name="csX215" fmla="*/ 343941 w 1903683"/>
                <a:gd name="csY215" fmla="*/ 2238613 h 2571926"/>
                <a:gd name="csX216" fmla="*/ 341107 w 1903683"/>
                <a:gd name="csY216" fmla="*/ 2243876 h 2571926"/>
                <a:gd name="csX217" fmla="*/ 320057 w 1903683"/>
                <a:gd name="csY217" fmla="*/ 2272213 h 2571926"/>
                <a:gd name="csX218" fmla="*/ 317223 w 1903683"/>
                <a:gd name="csY218" fmla="*/ 2281119 h 2571926"/>
                <a:gd name="csX219" fmla="*/ 316818 w 1903683"/>
                <a:gd name="csY219" fmla="*/ 2298525 h 2571926"/>
                <a:gd name="csX220" fmla="*/ 320057 w 1903683"/>
                <a:gd name="csY220" fmla="*/ 2306622 h 2571926"/>
                <a:gd name="csX221" fmla="*/ 327748 w 1903683"/>
                <a:gd name="csY221" fmla="*/ 2322409 h 2571926"/>
                <a:gd name="csX222" fmla="*/ 315199 w 1903683"/>
                <a:gd name="csY222" fmla="*/ 2341840 h 2571926"/>
                <a:gd name="csX223" fmla="*/ 309532 w 1903683"/>
                <a:gd name="csY223" fmla="*/ 2352366 h 2571926"/>
                <a:gd name="csX224" fmla="*/ 305079 w 1903683"/>
                <a:gd name="csY224" fmla="*/ 2362891 h 2571926"/>
                <a:gd name="csX225" fmla="*/ 308317 w 1903683"/>
                <a:gd name="csY225" fmla="*/ 2367748 h 2571926"/>
                <a:gd name="csX226" fmla="*/ 306698 w 1903683"/>
                <a:gd name="csY226" fmla="*/ 2374630 h 2571926"/>
                <a:gd name="csX227" fmla="*/ 298602 w 1903683"/>
                <a:gd name="csY227" fmla="*/ 2384346 h 2571926"/>
                <a:gd name="csX228" fmla="*/ 298602 w 1903683"/>
                <a:gd name="csY228" fmla="*/ 2393252 h 2571926"/>
                <a:gd name="csX229" fmla="*/ 303459 w 1903683"/>
                <a:gd name="csY229" fmla="*/ 2400133 h 2571926"/>
                <a:gd name="csX230" fmla="*/ 295768 w 1903683"/>
                <a:gd name="csY230" fmla="*/ 2417136 h 2571926"/>
                <a:gd name="csX231" fmla="*/ 315199 w 1903683"/>
                <a:gd name="csY231" fmla="*/ 2448306 h 2571926"/>
                <a:gd name="csX232" fmla="*/ 318033 w 1903683"/>
                <a:gd name="csY232" fmla="*/ 2448306 h 2571926"/>
                <a:gd name="csX233" fmla="*/ 330582 w 1903683"/>
                <a:gd name="csY233" fmla="*/ 2447497 h 2571926"/>
                <a:gd name="csX234" fmla="*/ 331392 w 1903683"/>
                <a:gd name="csY234" fmla="*/ 2450330 h 2571926"/>
                <a:gd name="csX235" fmla="*/ 325724 w 1903683"/>
                <a:gd name="csY235" fmla="*/ 2460046 h 2571926"/>
                <a:gd name="csX236" fmla="*/ 343131 w 1903683"/>
                <a:gd name="csY236" fmla="*/ 2465308 h 2571926"/>
                <a:gd name="csX237" fmla="*/ 360538 w 1903683"/>
                <a:gd name="csY237" fmla="*/ 2453569 h 2571926"/>
                <a:gd name="csX238" fmla="*/ 385232 w 1903683"/>
                <a:gd name="csY238" fmla="*/ 2467332 h 2571926"/>
                <a:gd name="csX239" fmla="*/ 422474 w 1903683"/>
                <a:gd name="csY239" fmla="*/ 2466118 h 2571926"/>
                <a:gd name="csX240" fmla="*/ 443524 w 1903683"/>
                <a:gd name="csY240" fmla="*/ 2449116 h 2571926"/>
                <a:gd name="csX241" fmla="*/ 467409 w 1903683"/>
                <a:gd name="csY241" fmla="*/ 2451545 h 2571926"/>
                <a:gd name="csX242" fmla="*/ 480768 w 1903683"/>
                <a:gd name="csY242" fmla="*/ 2463284 h 2571926"/>
                <a:gd name="csX243" fmla="*/ 500603 w 1903683"/>
                <a:gd name="csY243" fmla="*/ 2459641 h 2571926"/>
                <a:gd name="csX244" fmla="*/ 522058 w 1903683"/>
                <a:gd name="csY244" fmla="*/ 2447901 h 2571926"/>
                <a:gd name="csX245" fmla="*/ 528535 w 1903683"/>
                <a:gd name="csY245" fmla="*/ 2453164 h 2571926"/>
                <a:gd name="csX246" fmla="*/ 535417 w 1903683"/>
                <a:gd name="csY246" fmla="*/ 2456402 h 2571926"/>
                <a:gd name="csX247" fmla="*/ 540275 w 1903683"/>
                <a:gd name="csY247" fmla="*/ 2453164 h 2571926"/>
                <a:gd name="csX248" fmla="*/ 544728 w 1903683"/>
                <a:gd name="csY248" fmla="*/ 2440210 h 2571926"/>
                <a:gd name="csX249" fmla="*/ 543513 w 1903683"/>
                <a:gd name="csY249" fmla="*/ 2434543 h 2571926"/>
                <a:gd name="csX250" fmla="*/ 537037 w 1903683"/>
                <a:gd name="csY250" fmla="*/ 2430089 h 2571926"/>
                <a:gd name="csX251" fmla="*/ 513557 w 1903683"/>
                <a:gd name="csY251" fmla="*/ 2434543 h 2571926"/>
                <a:gd name="csX252" fmla="*/ 506270 w 1903683"/>
                <a:gd name="csY252" fmla="*/ 2431304 h 2571926"/>
                <a:gd name="csX253" fmla="*/ 494126 w 1903683"/>
                <a:gd name="csY253" fmla="*/ 2420779 h 2571926"/>
                <a:gd name="csX254" fmla="*/ 501008 w 1903683"/>
                <a:gd name="csY254" fmla="*/ 2418755 h 2571926"/>
                <a:gd name="csX255" fmla="*/ 504652 w 1903683"/>
                <a:gd name="csY255" fmla="*/ 2418755 h 2571926"/>
                <a:gd name="csX256" fmla="*/ 506676 w 1903683"/>
                <a:gd name="csY256" fmla="*/ 2408634 h 2571926"/>
                <a:gd name="csX257" fmla="*/ 506676 w 1903683"/>
                <a:gd name="csY257" fmla="*/ 2406206 h 2571926"/>
                <a:gd name="csX258" fmla="*/ 512343 w 1903683"/>
                <a:gd name="csY258" fmla="*/ 2403372 h 2571926"/>
                <a:gd name="csX259" fmla="*/ 526106 w 1903683"/>
                <a:gd name="csY259" fmla="*/ 2395276 h 2571926"/>
                <a:gd name="csX260" fmla="*/ 527321 w 1903683"/>
                <a:gd name="csY260" fmla="*/ 2392442 h 2571926"/>
                <a:gd name="csX261" fmla="*/ 534607 w 1903683"/>
                <a:gd name="csY261" fmla="*/ 2388799 h 2571926"/>
                <a:gd name="csX262" fmla="*/ 549586 w 1903683"/>
                <a:gd name="csY262" fmla="*/ 2398109 h 2571926"/>
                <a:gd name="csX263" fmla="*/ 553229 w 1903683"/>
                <a:gd name="csY263" fmla="*/ 2397704 h 2571926"/>
                <a:gd name="csX264" fmla="*/ 563754 w 1903683"/>
                <a:gd name="csY264" fmla="*/ 2397300 h 2571926"/>
                <a:gd name="csX265" fmla="*/ 570231 w 1903683"/>
                <a:gd name="csY265" fmla="*/ 2406610 h 2571926"/>
                <a:gd name="csX266" fmla="*/ 561730 w 1903683"/>
                <a:gd name="csY266" fmla="*/ 2419564 h 2571926"/>
                <a:gd name="csX267" fmla="*/ 577113 w 1903683"/>
                <a:gd name="csY267" fmla="*/ 2425637 h 2571926"/>
                <a:gd name="csX268" fmla="*/ 584399 w 1903683"/>
                <a:gd name="csY268" fmla="*/ 2418350 h 2571926"/>
                <a:gd name="csX269" fmla="*/ 588043 w 1903683"/>
                <a:gd name="csY269" fmla="*/ 2417540 h 2571926"/>
                <a:gd name="csX270" fmla="*/ 595329 w 1903683"/>
                <a:gd name="csY270" fmla="*/ 2422803 h 2571926"/>
                <a:gd name="csX271" fmla="*/ 604640 w 1903683"/>
                <a:gd name="csY271" fmla="*/ 2436971 h 2571926"/>
                <a:gd name="csX272" fmla="*/ 609903 w 1903683"/>
                <a:gd name="csY272" fmla="*/ 2440210 h 2571926"/>
                <a:gd name="csX273" fmla="*/ 622047 w 1903683"/>
                <a:gd name="csY273" fmla="*/ 2436567 h 2571926"/>
                <a:gd name="csX274" fmla="*/ 636216 w 1903683"/>
                <a:gd name="csY274" fmla="*/ 2430899 h 2571926"/>
                <a:gd name="csX275" fmla="*/ 642693 w 1903683"/>
                <a:gd name="csY275" fmla="*/ 2431304 h 2571926"/>
                <a:gd name="csX276" fmla="*/ 663743 w 1903683"/>
                <a:gd name="csY276" fmla="*/ 2438995 h 2571926"/>
                <a:gd name="csX277" fmla="*/ 677506 w 1903683"/>
                <a:gd name="csY277" fmla="*/ 2441829 h 2571926"/>
                <a:gd name="csX278" fmla="*/ 691270 w 1903683"/>
                <a:gd name="csY278" fmla="*/ 2441019 h 2571926"/>
                <a:gd name="csX279" fmla="*/ 696938 w 1903683"/>
                <a:gd name="csY279" fmla="*/ 2445473 h 2571926"/>
                <a:gd name="csX280" fmla="*/ 755635 w 1903683"/>
                <a:gd name="csY280" fmla="*/ 2479477 h 2571926"/>
                <a:gd name="csX281" fmla="*/ 764946 w 1903683"/>
                <a:gd name="csY281" fmla="*/ 2483120 h 2571926"/>
                <a:gd name="csX282" fmla="*/ 788425 w 1903683"/>
                <a:gd name="csY282" fmla="*/ 2482310 h 2571926"/>
                <a:gd name="csX283" fmla="*/ 793687 w 1903683"/>
                <a:gd name="csY283" fmla="*/ 2481501 h 2571926"/>
                <a:gd name="csX284" fmla="*/ 804618 w 1903683"/>
                <a:gd name="csY284" fmla="*/ 2467332 h 2571926"/>
                <a:gd name="csX285" fmla="*/ 810285 w 1903683"/>
                <a:gd name="csY285" fmla="*/ 2470166 h 2571926"/>
                <a:gd name="csX286" fmla="*/ 817167 w 1903683"/>
                <a:gd name="csY286" fmla="*/ 2481096 h 2571926"/>
                <a:gd name="csX287" fmla="*/ 822429 w 1903683"/>
                <a:gd name="csY287" fmla="*/ 2482310 h 2571926"/>
                <a:gd name="csX288" fmla="*/ 842265 w 1903683"/>
                <a:gd name="csY288" fmla="*/ 2483930 h 2571926"/>
                <a:gd name="csX289" fmla="*/ 848742 w 1903683"/>
                <a:gd name="csY289" fmla="*/ 2495669 h 2571926"/>
                <a:gd name="csX290" fmla="*/ 853600 w 1903683"/>
                <a:gd name="csY290" fmla="*/ 2496884 h 2571926"/>
                <a:gd name="csX291" fmla="*/ 863720 w 1903683"/>
                <a:gd name="csY291" fmla="*/ 2499313 h 2571926"/>
                <a:gd name="csX292" fmla="*/ 868983 w 1903683"/>
                <a:gd name="csY292" fmla="*/ 2509433 h 2571926"/>
                <a:gd name="csX293" fmla="*/ 871007 w 1903683"/>
                <a:gd name="csY293" fmla="*/ 2511862 h 2571926"/>
                <a:gd name="csX294" fmla="*/ 869388 w 1903683"/>
                <a:gd name="csY294" fmla="*/ 2519148 h 2571926"/>
                <a:gd name="csX295" fmla="*/ 864125 w 1903683"/>
                <a:gd name="csY295" fmla="*/ 2530078 h 2571926"/>
                <a:gd name="csX296" fmla="*/ 875460 w 1903683"/>
                <a:gd name="csY296" fmla="*/ 2537365 h 2571926"/>
                <a:gd name="csX297" fmla="*/ 882341 w 1903683"/>
                <a:gd name="csY297" fmla="*/ 2535746 h 2571926"/>
                <a:gd name="csX298" fmla="*/ 894486 w 1903683"/>
                <a:gd name="csY298" fmla="*/ 2532102 h 2571926"/>
                <a:gd name="csX299" fmla="*/ 893272 w 1903683"/>
                <a:gd name="csY299" fmla="*/ 2545866 h 2571926"/>
                <a:gd name="csX300" fmla="*/ 891652 w 1903683"/>
                <a:gd name="csY300" fmla="*/ 2567321 h 2571926"/>
                <a:gd name="csX301" fmla="*/ 904606 w 1903683"/>
                <a:gd name="csY301" fmla="*/ 2568940 h 2571926"/>
                <a:gd name="csX302" fmla="*/ 941849 w 1903683"/>
                <a:gd name="csY302" fmla="*/ 2534126 h 2571926"/>
                <a:gd name="csX303" fmla="*/ 957636 w 1903683"/>
                <a:gd name="csY303" fmla="*/ 2516719 h 2571926"/>
                <a:gd name="csX304" fmla="*/ 951159 w 1903683"/>
                <a:gd name="csY304" fmla="*/ 2497288 h 2571926"/>
                <a:gd name="csX305" fmla="*/ 949135 w 1903683"/>
                <a:gd name="csY305" fmla="*/ 2495264 h 2571926"/>
                <a:gd name="csX306" fmla="*/ 945897 w 1903683"/>
                <a:gd name="csY306" fmla="*/ 2479072 h 2571926"/>
                <a:gd name="csX307" fmla="*/ 945897 w 1903683"/>
                <a:gd name="csY307" fmla="*/ 2473000 h 2571926"/>
                <a:gd name="csX308" fmla="*/ 949135 w 1903683"/>
                <a:gd name="csY308" fmla="*/ 2465713 h 2571926"/>
                <a:gd name="csX309" fmla="*/ 951159 w 1903683"/>
                <a:gd name="csY309" fmla="*/ 2465713 h 2571926"/>
                <a:gd name="csX310" fmla="*/ 962899 w 1903683"/>
                <a:gd name="csY310" fmla="*/ 2480286 h 2571926"/>
                <a:gd name="csX311" fmla="*/ 966543 w 1903683"/>
                <a:gd name="csY311" fmla="*/ 2482310 h 2571926"/>
                <a:gd name="csX312" fmla="*/ 975853 w 1903683"/>
                <a:gd name="csY312" fmla="*/ 2478667 h 2571926"/>
                <a:gd name="csX313" fmla="*/ 980711 w 1903683"/>
                <a:gd name="csY313" fmla="*/ 2474619 h 2571926"/>
                <a:gd name="csX314" fmla="*/ 980711 w 1903683"/>
                <a:gd name="csY314" fmla="*/ 2473809 h 2571926"/>
                <a:gd name="csX315" fmla="*/ 991236 w 1903683"/>
                <a:gd name="csY315" fmla="*/ 2469356 h 2571926"/>
                <a:gd name="csX316" fmla="*/ 1002571 w 1903683"/>
                <a:gd name="csY316" fmla="*/ 2475024 h 2571926"/>
                <a:gd name="csX317" fmla="*/ 1024026 w 1903683"/>
                <a:gd name="csY317" fmla="*/ 2486763 h 2571926"/>
                <a:gd name="csX318" fmla="*/ 1051148 w 1903683"/>
                <a:gd name="csY318" fmla="*/ 2484334 h 2571926"/>
                <a:gd name="csX319" fmla="*/ 1055197 w 1903683"/>
                <a:gd name="csY319" fmla="*/ 2489192 h 2571926"/>
                <a:gd name="csX320" fmla="*/ 1048719 w 1903683"/>
                <a:gd name="csY320" fmla="*/ 2494859 h 2571926"/>
                <a:gd name="csX321" fmla="*/ 1045886 w 1903683"/>
                <a:gd name="csY321" fmla="*/ 2501337 h 2571926"/>
                <a:gd name="csX322" fmla="*/ 1065722 w 1903683"/>
                <a:gd name="csY322" fmla="*/ 2506194 h 2571926"/>
                <a:gd name="csX323" fmla="*/ 1071389 w 1903683"/>
                <a:gd name="csY323" fmla="*/ 2522792 h 2571926"/>
                <a:gd name="csX324" fmla="*/ 1089200 w 1903683"/>
                <a:gd name="csY324" fmla="*/ 2528054 h 2571926"/>
                <a:gd name="csX325" fmla="*/ 1117943 w 1903683"/>
                <a:gd name="csY325" fmla="*/ 2514291 h 2571926"/>
                <a:gd name="csX326" fmla="*/ 1124419 w 1903683"/>
                <a:gd name="csY326" fmla="*/ 2519553 h 2571926"/>
                <a:gd name="csX327" fmla="*/ 1130087 w 1903683"/>
                <a:gd name="csY327" fmla="*/ 2528459 h 2571926"/>
                <a:gd name="csX328" fmla="*/ 1144660 w 1903683"/>
                <a:gd name="csY328" fmla="*/ 2517934 h 2571926"/>
                <a:gd name="csX329" fmla="*/ 1157209 w 1903683"/>
                <a:gd name="csY329" fmla="*/ 2512267 h 2571926"/>
                <a:gd name="csX330" fmla="*/ 1170973 w 1903683"/>
                <a:gd name="csY330" fmla="*/ 2502956 h 2571926"/>
                <a:gd name="csX331" fmla="*/ 1173806 w 1903683"/>
                <a:gd name="csY331" fmla="*/ 2489597 h 2571926"/>
                <a:gd name="csX332" fmla="*/ 1197690 w 1903683"/>
                <a:gd name="csY332" fmla="*/ 2487978 h 2571926"/>
                <a:gd name="csX333" fmla="*/ 1200524 w 1903683"/>
                <a:gd name="csY333" fmla="*/ 2487978 h 2571926"/>
                <a:gd name="csX334" fmla="*/ 1208215 w 1903683"/>
                <a:gd name="csY334" fmla="*/ 2475024 h 2571926"/>
                <a:gd name="csX335" fmla="*/ 1217526 w 1903683"/>
                <a:gd name="csY335" fmla="*/ 2464499 h 2571926"/>
                <a:gd name="csX336" fmla="*/ 1260436 w 1903683"/>
                <a:gd name="csY336" fmla="*/ 2463284 h 2571926"/>
                <a:gd name="csX337" fmla="*/ 1293226 w 1903683"/>
                <a:gd name="csY337" fmla="*/ 2455998 h 2571926"/>
                <a:gd name="csX338" fmla="*/ 1339375 w 1903683"/>
                <a:gd name="csY338" fmla="*/ 2455998 h 2571926"/>
                <a:gd name="csX339" fmla="*/ 1343423 w 1903683"/>
                <a:gd name="csY339" fmla="*/ 2452759 h 2571926"/>
                <a:gd name="csX340" fmla="*/ 1338970 w 1903683"/>
                <a:gd name="csY340" fmla="*/ 2441424 h 2571926"/>
                <a:gd name="csX341" fmla="*/ 1333303 w 1903683"/>
                <a:gd name="csY341" fmla="*/ 2428470 h 2571926"/>
                <a:gd name="csX342" fmla="*/ 1337351 w 1903683"/>
                <a:gd name="csY342" fmla="*/ 2421993 h 2571926"/>
                <a:gd name="csX343" fmla="*/ 1352734 w 1903683"/>
                <a:gd name="csY343" fmla="*/ 2415112 h 2571926"/>
                <a:gd name="csX344" fmla="*/ 1353948 w 1903683"/>
                <a:gd name="csY344" fmla="*/ 2421588 h 2571926"/>
                <a:gd name="csX345" fmla="*/ 1351924 w 1903683"/>
                <a:gd name="csY345" fmla="*/ 2430899 h 2571926"/>
                <a:gd name="csX346" fmla="*/ 1357996 w 1903683"/>
                <a:gd name="csY346" fmla="*/ 2431304 h 2571926"/>
                <a:gd name="csX347" fmla="*/ 1366902 w 1903683"/>
                <a:gd name="csY347" fmla="*/ 2426851 h 2571926"/>
                <a:gd name="csX348" fmla="*/ 1368521 w 1903683"/>
                <a:gd name="csY348" fmla="*/ 2426851 h 2571926"/>
                <a:gd name="csX349" fmla="*/ 1373784 w 1903683"/>
                <a:gd name="csY349" fmla="*/ 2431304 h 2571926"/>
                <a:gd name="csX350" fmla="*/ 1379451 w 1903683"/>
                <a:gd name="csY350" fmla="*/ 2431304 h 2571926"/>
                <a:gd name="csX351" fmla="*/ 1386738 w 1903683"/>
                <a:gd name="csY351" fmla="*/ 2426041 h 2571926"/>
                <a:gd name="csX352" fmla="*/ 1396453 w 1903683"/>
                <a:gd name="csY352" fmla="*/ 2430899 h 2571926"/>
                <a:gd name="csX353" fmla="*/ 1406978 w 1903683"/>
                <a:gd name="csY353" fmla="*/ 2447092 h 2571926"/>
                <a:gd name="csX354" fmla="*/ 1426409 w 1903683"/>
                <a:gd name="csY354" fmla="*/ 2440210 h 2571926"/>
                <a:gd name="csX355" fmla="*/ 1435315 w 1903683"/>
                <a:gd name="csY355" fmla="*/ 2430899 h 2571926"/>
                <a:gd name="csX356" fmla="*/ 1449484 w 1903683"/>
                <a:gd name="csY356" fmla="*/ 2428065 h 2571926"/>
                <a:gd name="csX357" fmla="*/ 1464462 w 1903683"/>
                <a:gd name="csY357" fmla="*/ 2436971 h 2571926"/>
                <a:gd name="csX358" fmla="*/ 1477011 w 1903683"/>
                <a:gd name="csY358" fmla="*/ 2446687 h 2571926"/>
                <a:gd name="csX359" fmla="*/ 1471748 w 1903683"/>
                <a:gd name="csY359" fmla="*/ 2460855 h 2571926"/>
                <a:gd name="csX360" fmla="*/ 1477820 w 1903683"/>
                <a:gd name="csY360" fmla="*/ 2472190 h 2571926"/>
                <a:gd name="csX361" fmla="*/ 1499276 w 1903683"/>
                <a:gd name="csY361" fmla="*/ 2487573 h 2571926"/>
                <a:gd name="csX362" fmla="*/ 1515468 w 1903683"/>
                <a:gd name="csY362" fmla="*/ 2497693 h 2571926"/>
                <a:gd name="csX363" fmla="*/ 1523969 w 1903683"/>
                <a:gd name="csY363" fmla="*/ 2490002 h 2571926"/>
                <a:gd name="csX364" fmla="*/ 1526398 w 1903683"/>
                <a:gd name="csY364" fmla="*/ 2458426 h 2571926"/>
                <a:gd name="csX365" fmla="*/ 1538138 w 1903683"/>
                <a:gd name="csY365" fmla="*/ 2438591 h 2571926"/>
                <a:gd name="csX366" fmla="*/ 1524374 w 1903683"/>
                <a:gd name="csY366" fmla="*/ 2420374 h 2571926"/>
                <a:gd name="csX367" fmla="*/ 1501300 w 1903683"/>
                <a:gd name="csY367" fmla="*/ 2415516 h 2571926"/>
                <a:gd name="csX368" fmla="*/ 1496037 w 1903683"/>
                <a:gd name="csY368" fmla="*/ 2412278 h 2571926"/>
                <a:gd name="csX369" fmla="*/ 1503324 w 1903683"/>
                <a:gd name="csY369" fmla="*/ 2404586 h 2571926"/>
                <a:gd name="csX370" fmla="*/ 1503324 w 1903683"/>
                <a:gd name="csY370" fmla="*/ 2402562 h 2571926"/>
                <a:gd name="csX371" fmla="*/ 1500085 w 1903683"/>
                <a:gd name="csY371" fmla="*/ 2395276 h 2571926"/>
                <a:gd name="csX372" fmla="*/ 1503729 w 1903683"/>
                <a:gd name="csY372" fmla="*/ 2384346 h 2571926"/>
                <a:gd name="csX373" fmla="*/ 1506157 w 1903683"/>
                <a:gd name="csY373" fmla="*/ 2383131 h 2571926"/>
                <a:gd name="csX374" fmla="*/ 1515873 w 1903683"/>
                <a:gd name="csY374" fmla="*/ 2364915 h 2571926"/>
                <a:gd name="csX375" fmla="*/ 1494418 w 1903683"/>
                <a:gd name="csY375" fmla="*/ 2342650 h 2571926"/>
                <a:gd name="csX376" fmla="*/ 1486322 w 1903683"/>
                <a:gd name="csY376" fmla="*/ 2336173 h 2571926"/>
                <a:gd name="csX377" fmla="*/ 1485107 w 1903683"/>
                <a:gd name="csY377" fmla="*/ 2334959 h 2571926"/>
                <a:gd name="csX378" fmla="*/ 1479845 w 1903683"/>
                <a:gd name="csY378" fmla="*/ 2325648 h 2571926"/>
                <a:gd name="csX379" fmla="*/ 1477416 w 1903683"/>
                <a:gd name="csY379" fmla="*/ 2309455 h 2571926"/>
                <a:gd name="csX380" fmla="*/ 1470939 w 1903683"/>
                <a:gd name="csY380" fmla="*/ 2305407 h 2571926"/>
                <a:gd name="csX381" fmla="*/ 1457580 w 1903683"/>
                <a:gd name="csY381" fmla="*/ 2288000 h 2571926"/>
                <a:gd name="csX382" fmla="*/ 1458390 w 1903683"/>
                <a:gd name="csY382" fmla="*/ 2283548 h 2571926"/>
                <a:gd name="csX383" fmla="*/ 1472153 w 1903683"/>
                <a:gd name="csY383" fmla="*/ 2272618 h 2571926"/>
                <a:gd name="csX384" fmla="*/ 1473368 w 1903683"/>
                <a:gd name="csY384" fmla="*/ 2271808 h 2571926"/>
                <a:gd name="csX385" fmla="*/ 1477011 w 1903683"/>
                <a:gd name="csY385" fmla="*/ 2268974 h 2571926"/>
                <a:gd name="csX386" fmla="*/ 1481464 w 1903683"/>
                <a:gd name="csY386" fmla="*/ 2258449 h 2571926"/>
                <a:gd name="csX387" fmla="*/ 1489155 w 1903683"/>
                <a:gd name="csY387" fmla="*/ 2253996 h 2571926"/>
                <a:gd name="csX388" fmla="*/ 1506967 w 1903683"/>
                <a:gd name="csY388" fmla="*/ 2249948 h 2571926"/>
                <a:gd name="csX389" fmla="*/ 1516278 w 1903683"/>
                <a:gd name="csY389" fmla="*/ 2234970 h 2571926"/>
                <a:gd name="csX390" fmla="*/ 1522755 w 1903683"/>
                <a:gd name="csY390" fmla="*/ 2234970 h 2571926"/>
                <a:gd name="csX391" fmla="*/ 1532065 w 1903683"/>
                <a:gd name="csY391" fmla="*/ 2234970 h 2571926"/>
                <a:gd name="csX392" fmla="*/ 1540162 w 1903683"/>
                <a:gd name="csY392" fmla="*/ 2229303 h 2571926"/>
                <a:gd name="csX393" fmla="*/ 1554735 w 1903683"/>
                <a:gd name="csY393" fmla="*/ 2220802 h 2571926"/>
                <a:gd name="csX394" fmla="*/ 1564046 w 1903683"/>
                <a:gd name="csY394" fmla="*/ 2220802 h 2571926"/>
                <a:gd name="csX395" fmla="*/ 1585096 w 1903683"/>
                <a:gd name="csY395" fmla="*/ 2213515 h 2571926"/>
                <a:gd name="csX396" fmla="*/ 1594002 w 1903683"/>
                <a:gd name="csY396" fmla="*/ 2207443 h 2571926"/>
                <a:gd name="csX397" fmla="*/ 1602908 w 1903683"/>
                <a:gd name="csY397" fmla="*/ 2192869 h 2571926"/>
                <a:gd name="csX398" fmla="*/ 1604122 w 1903683"/>
                <a:gd name="csY398" fmla="*/ 2187607 h 2571926"/>
                <a:gd name="csX399" fmla="*/ 1607766 w 1903683"/>
                <a:gd name="csY399" fmla="*/ 2142268 h 2571926"/>
                <a:gd name="csX400" fmla="*/ 1623148 w 1903683"/>
                <a:gd name="csY400" fmla="*/ 2132552 h 2571926"/>
                <a:gd name="csX401" fmla="*/ 1628816 w 1903683"/>
                <a:gd name="csY401" fmla="*/ 2133362 h 2571926"/>
                <a:gd name="csX402" fmla="*/ 1640151 w 1903683"/>
                <a:gd name="csY402" fmla="*/ 2134172 h 2571926"/>
                <a:gd name="csX403" fmla="*/ 1646223 w 1903683"/>
                <a:gd name="csY403" fmla="*/ 2129314 h 2571926"/>
                <a:gd name="csX404" fmla="*/ 1652295 w 1903683"/>
                <a:gd name="csY404" fmla="*/ 2131338 h 2571926"/>
                <a:gd name="csX405" fmla="*/ 1664034 w 1903683"/>
                <a:gd name="csY405" fmla="*/ 2143887 h 2571926"/>
                <a:gd name="csX406" fmla="*/ 1685085 w 1903683"/>
                <a:gd name="csY406" fmla="*/ 2106644 h 2571926"/>
                <a:gd name="csX407" fmla="*/ 1681846 w 1903683"/>
                <a:gd name="csY407" fmla="*/ 2081951 h 2571926"/>
                <a:gd name="csX408" fmla="*/ 1679013 w 1903683"/>
                <a:gd name="csY408" fmla="*/ 2077903 h 2571926"/>
                <a:gd name="csX409" fmla="*/ 1683061 w 1903683"/>
                <a:gd name="csY409" fmla="*/ 2065758 h 2571926"/>
                <a:gd name="csX410" fmla="*/ 1684275 w 1903683"/>
                <a:gd name="csY410" fmla="*/ 2059281 h 2571926"/>
                <a:gd name="csX411" fmla="*/ 1672940 w 1903683"/>
                <a:gd name="csY411" fmla="*/ 2035397 h 2571926"/>
                <a:gd name="csX412" fmla="*/ 1669702 w 1903683"/>
                <a:gd name="csY412" fmla="*/ 2032564 h 2571926"/>
                <a:gd name="csX413" fmla="*/ 1659177 w 1903683"/>
                <a:gd name="csY413" fmla="*/ 2026896 h 2571926"/>
                <a:gd name="csX414" fmla="*/ 1642984 w 1903683"/>
                <a:gd name="csY414" fmla="*/ 2013537 h 2571926"/>
                <a:gd name="csX415" fmla="*/ 1635697 w 1903683"/>
                <a:gd name="csY415" fmla="*/ 2003012 h 2571926"/>
                <a:gd name="csX416" fmla="*/ 1624768 w 1903683"/>
                <a:gd name="csY416" fmla="*/ 1997345 h 2571926"/>
                <a:gd name="csX417" fmla="*/ 1614647 w 1903683"/>
                <a:gd name="csY417" fmla="*/ 2005036 h 2571926"/>
                <a:gd name="csX418" fmla="*/ 1605742 w 1903683"/>
                <a:gd name="csY418" fmla="*/ 2008275 h 2571926"/>
                <a:gd name="csX419" fmla="*/ 1603718 w 1903683"/>
                <a:gd name="csY419" fmla="*/ 2006656 h 2571926"/>
                <a:gd name="csX420" fmla="*/ 1593192 w 1903683"/>
                <a:gd name="csY420" fmla="*/ 1995321 h 2571926"/>
                <a:gd name="csX421" fmla="*/ 1585096 w 1903683"/>
                <a:gd name="csY421" fmla="*/ 1971842 h 2571926"/>
                <a:gd name="csX422" fmla="*/ 1571737 w 1903683"/>
                <a:gd name="csY422" fmla="*/ 1960102 h 2571926"/>
                <a:gd name="csX423" fmla="*/ 1541781 w 1903683"/>
                <a:gd name="csY423" fmla="*/ 1945934 h 2571926"/>
                <a:gd name="csX424" fmla="*/ 1539352 w 1903683"/>
                <a:gd name="csY424" fmla="*/ 1938647 h 2571926"/>
                <a:gd name="csX425" fmla="*/ 1534494 w 1903683"/>
                <a:gd name="csY425" fmla="*/ 1930551 h 2571926"/>
                <a:gd name="csX426" fmla="*/ 1513039 w 1903683"/>
                <a:gd name="csY426" fmla="*/ 1914763 h 2571926"/>
                <a:gd name="csX427" fmla="*/ 1506967 w 1903683"/>
                <a:gd name="csY427" fmla="*/ 1901809 h 2571926"/>
                <a:gd name="csX428" fmla="*/ 1496847 w 1903683"/>
                <a:gd name="csY428" fmla="*/ 1885212 h 2571926"/>
                <a:gd name="csX429" fmla="*/ 1478226 w 1903683"/>
                <a:gd name="csY429" fmla="*/ 1885212 h 2571926"/>
                <a:gd name="csX430" fmla="*/ 1457175 w 1903683"/>
                <a:gd name="csY430" fmla="*/ 1885212 h 2571926"/>
                <a:gd name="csX431" fmla="*/ 1445841 w 1903683"/>
                <a:gd name="csY431" fmla="*/ 1864971 h 2571926"/>
                <a:gd name="csX432" fmla="*/ 1443007 w 1903683"/>
                <a:gd name="csY432" fmla="*/ 1861328 h 2571926"/>
                <a:gd name="csX433" fmla="*/ 1434506 w 1903683"/>
                <a:gd name="csY433" fmla="*/ 1856470 h 2571926"/>
                <a:gd name="csX434" fmla="*/ 1432077 w 1903683"/>
                <a:gd name="csY434" fmla="*/ 1855661 h 2571926"/>
                <a:gd name="csX435" fmla="*/ 1422766 w 1903683"/>
                <a:gd name="csY435" fmla="*/ 1843111 h 2571926"/>
                <a:gd name="csX436" fmla="*/ 1417099 w 1903683"/>
                <a:gd name="csY436" fmla="*/ 1822871 h 2571926"/>
                <a:gd name="csX437" fmla="*/ 1407383 w 1903683"/>
                <a:gd name="csY437" fmla="*/ 1811536 h 2571926"/>
                <a:gd name="csX438" fmla="*/ 1407383 w 1903683"/>
                <a:gd name="csY438" fmla="*/ 1809107 h 2571926"/>
                <a:gd name="csX439" fmla="*/ 1402121 w 1903683"/>
                <a:gd name="csY439" fmla="*/ 1792915 h 2571926"/>
                <a:gd name="csX440" fmla="*/ 1398882 w 1903683"/>
                <a:gd name="csY440" fmla="*/ 1790891 h 2571926"/>
                <a:gd name="csX441" fmla="*/ 1396453 w 1903683"/>
                <a:gd name="csY441" fmla="*/ 1776722 h 2571926"/>
                <a:gd name="csX442" fmla="*/ 1390786 w 1903683"/>
                <a:gd name="csY442" fmla="*/ 1768221 h 2571926"/>
                <a:gd name="csX443" fmla="*/ 1372569 w 1903683"/>
                <a:gd name="csY443" fmla="*/ 1761339 h 2571926"/>
                <a:gd name="csX444" fmla="*/ 1368926 w 1903683"/>
                <a:gd name="csY444" fmla="*/ 1755672 h 2571926"/>
                <a:gd name="csX445" fmla="*/ 1370950 w 1903683"/>
                <a:gd name="csY445" fmla="*/ 1749600 h 2571926"/>
                <a:gd name="csX446" fmla="*/ 1374593 w 1903683"/>
                <a:gd name="csY446" fmla="*/ 1747576 h 2571926"/>
                <a:gd name="csX447" fmla="*/ 1380665 w 1903683"/>
                <a:gd name="csY447" fmla="*/ 1743932 h 2571926"/>
                <a:gd name="csX448" fmla="*/ 1382690 w 1903683"/>
                <a:gd name="csY448" fmla="*/ 1739075 h 2571926"/>
                <a:gd name="csX449" fmla="*/ 1383095 w 1903683"/>
                <a:gd name="csY449" fmla="*/ 1724501 h 2571926"/>
                <a:gd name="csX450" fmla="*/ 1386738 w 1903683"/>
                <a:gd name="csY450" fmla="*/ 1721668 h 2571926"/>
                <a:gd name="csX451" fmla="*/ 1396858 w 1903683"/>
                <a:gd name="csY451" fmla="*/ 1705475 h 2571926"/>
                <a:gd name="csX452" fmla="*/ 1392000 w 1903683"/>
                <a:gd name="csY452" fmla="*/ 1694545 h 2571926"/>
                <a:gd name="csX453" fmla="*/ 1383095 w 1903683"/>
                <a:gd name="csY453" fmla="*/ 1684020 h 2571926"/>
                <a:gd name="csX454" fmla="*/ 1386738 w 1903683"/>
                <a:gd name="csY454" fmla="*/ 1681186 h 2571926"/>
                <a:gd name="csX455" fmla="*/ 1387143 w 1903683"/>
                <a:gd name="csY455" fmla="*/ 1673900 h 2571926"/>
                <a:gd name="csX456" fmla="*/ 1372569 w 1903683"/>
                <a:gd name="csY456" fmla="*/ 1671471 h 2571926"/>
                <a:gd name="csX457" fmla="*/ 1336136 w 1903683"/>
                <a:gd name="csY457" fmla="*/ 1650825 h 2571926"/>
                <a:gd name="csX458" fmla="*/ 1332898 w 1903683"/>
                <a:gd name="csY458" fmla="*/ 1637872 h 2571926"/>
                <a:gd name="csX459" fmla="*/ 1332088 w 1903683"/>
                <a:gd name="csY459" fmla="*/ 1635038 h 2571926"/>
                <a:gd name="csX460" fmla="*/ 1325611 w 1903683"/>
                <a:gd name="csY460" fmla="*/ 1632609 h 2571926"/>
                <a:gd name="csX461" fmla="*/ 1321158 w 1903683"/>
                <a:gd name="csY461" fmla="*/ 1625322 h 2571926"/>
                <a:gd name="csX462" fmla="*/ 1323992 w 1903683"/>
                <a:gd name="csY462" fmla="*/ 1614797 h 2571926"/>
                <a:gd name="csX463" fmla="*/ 1309014 w 1903683"/>
                <a:gd name="csY463" fmla="*/ 1597795 h 2571926"/>
                <a:gd name="csX464" fmla="*/ 1304966 w 1903683"/>
                <a:gd name="csY464" fmla="*/ 1593747 h 2571926"/>
                <a:gd name="csX465" fmla="*/ 1302132 w 1903683"/>
                <a:gd name="csY465" fmla="*/ 1590103 h 2571926"/>
                <a:gd name="csX466" fmla="*/ 1303751 w 1903683"/>
                <a:gd name="csY466" fmla="*/ 1587675 h 2571926"/>
                <a:gd name="csX467" fmla="*/ 1309014 w 1903683"/>
                <a:gd name="csY467" fmla="*/ 1577959 h 2571926"/>
                <a:gd name="csX468" fmla="*/ 1309014 w 1903683"/>
                <a:gd name="csY468" fmla="*/ 1577150 h 2571926"/>
                <a:gd name="csX469" fmla="*/ 1307394 w 1903683"/>
                <a:gd name="csY469" fmla="*/ 1569053 h 2571926"/>
                <a:gd name="csX470" fmla="*/ 1304966 w 1903683"/>
                <a:gd name="csY470" fmla="*/ 1563791 h 2571926"/>
                <a:gd name="csX471" fmla="*/ 1308609 w 1903683"/>
                <a:gd name="csY471" fmla="*/ 1563386 h 2571926"/>
                <a:gd name="csX472" fmla="*/ 1321158 w 1903683"/>
                <a:gd name="csY472" fmla="*/ 1564600 h 2571926"/>
                <a:gd name="csX473" fmla="*/ 1323182 w 1903683"/>
                <a:gd name="csY473" fmla="*/ 1579983 h 2571926"/>
                <a:gd name="csX474" fmla="*/ 1333707 w 1903683"/>
                <a:gd name="csY474" fmla="*/ 1585651 h 2571926"/>
                <a:gd name="csX475" fmla="*/ 1342208 w 1903683"/>
                <a:gd name="csY475" fmla="*/ 1606296 h 2571926"/>
                <a:gd name="csX476" fmla="*/ 1349090 w 1903683"/>
                <a:gd name="csY476" fmla="*/ 1614392 h 2571926"/>
                <a:gd name="csX477" fmla="*/ 1354758 w 1903683"/>
                <a:gd name="csY477" fmla="*/ 1588484 h 2571926"/>
                <a:gd name="csX478" fmla="*/ 1363259 w 1903683"/>
                <a:gd name="csY478" fmla="*/ 1574721 h 2571926"/>
                <a:gd name="csX479" fmla="*/ 1380665 w 1903683"/>
                <a:gd name="csY479" fmla="*/ 1552456 h 2571926"/>
                <a:gd name="csX480" fmla="*/ 1390786 w 1903683"/>
                <a:gd name="csY480" fmla="*/ 1539502 h 2571926"/>
                <a:gd name="csX481" fmla="*/ 1396453 w 1903683"/>
                <a:gd name="csY481" fmla="*/ 1538692 h 2571926"/>
                <a:gd name="csX482" fmla="*/ 1422766 w 1903683"/>
                <a:gd name="csY482" fmla="*/ 1533430 h 2571926"/>
                <a:gd name="csX483" fmla="*/ 1429243 w 1903683"/>
                <a:gd name="csY483" fmla="*/ 1539097 h 2571926"/>
                <a:gd name="csX484" fmla="*/ 1449484 w 1903683"/>
                <a:gd name="csY484" fmla="*/ 1520071 h 2571926"/>
                <a:gd name="csX485" fmla="*/ 1455151 w 1903683"/>
                <a:gd name="csY485" fmla="*/ 1517237 h 2571926"/>
                <a:gd name="csX486" fmla="*/ 1462843 w 1903683"/>
                <a:gd name="csY486" fmla="*/ 1521690 h 2571926"/>
                <a:gd name="csX487" fmla="*/ 1476202 w 1903683"/>
                <a:gd name="csY487" fmla="*/ 1530191 h 2571926"/>
                <a:gd name="csX488" fmla="*/ 1493608 w 1903683"/>
                <a:gd name="csY488" fmla="*/ 1516023 h 2571926"/>
                <a:gd name="csX489" fmla="*/ 1501704 w 1903683"/>
                <a:gd name="csY489" fmla="*/ 1500235 h 2571926"/>
                <a:gd name="csX490" fmla="*/ 1523160 w 1903683"/>
                <a:gd name="csY490" fmla="*/ 1498211 h 2571926"/>
                <a:gd name="csX491" fmla="*/ 1535709 w 1903683"/>
                <a:gd name="csY491" fmla="*/ 1480399 h 2571926"/>
                <a:gd name="csX492" fmla="*/ 1538138 w 1903683"/>
                <a:gd name="csY492" fmla="*/ 1474732 h 2571926"/>
                <a:gd name="csX493" fmla="*/ 1544210 w 1903683"/>
                <a:gd name="csY493" fmla="*/ 1470684 h 2571926"/>
                <a:gd name="csX494" fmla="*/ 1551497 w 1903683"/>
                <a:gd name="csY494" fmla="*/ 1470279 h 2571926"/>
                <a:gd name="csX495" fmla="*/ 1560402 w 1903683"/>
                <a:gd name="csY495" fmla="*/ 1463397 h 2571926"/>
                <a:gd name="csX496" fmla="*/ 1568094 w 1903683"/>
                <a:gd name="csY496" fmla="*/ 1456920 h 2571926"/>
                <a:gd name="csX497" fmla="*/ 1579024 w 1903683"/>
                <a:gd name="csY497" fmla="*/ 1464207 h 2571926"/>
                <a:gd name="csX498" fmla="*/ 1597240 w 1903683"/>
                <a:gd name="csY498" fmla="*/ 1456111 h 2571926"/>
                <a:gd name="csX499" fmla="*/ 1606146 w 1903683"/>
                <a:gd name="csY499" fmla="*/ 1427774 h 2571926"/>
                <a:gd name="csX500" fmla="*/ 1623553 w 1903683"/>
                <a:gd name="csY500" fmla="*/ 1424940 h 2571926"/>
                <a:gd name="csX501" fmla="*/ 1623958 w 1903683"/>
                <a:gd name="csY501" fmla="*/ 1424940 h 2571926"/>
                <a:gd name="csX502" fmla="*/ 1664034 w 1903683"/>
                <a:gd name="csY502" fmla="*/ 1421297 h 2571926"/>
                <a:gd name="csX503" fmla="*/ 1670106 w 1903683"/>
                <a:gd name="csY503" fmla="*/ 1418868 h 2571926"/>
                <a:gd name="csX504" fmla="*/ 1672536 w 1903683"/>
                <a:gd name="csY504" fmla="*/ 1408748 h 2571926"/>
                <a:gd name="csX505" fmla="*/ 1674155 w 1903683"/>
                <a:gd name="csY505" fmla="*/ 1402271 h 2571926"/>
                <a:gd name="csX506" fmla="*/ 1684680 w 1903683"/>
                <a:gd name="csY506" fmla="*/ 1393365 h 2571926"/>
                <a:gd name="csX507" fmla="*/ 1689942 w 1903683"/>
                <a:gd name="csY507" fmla="*/ 1390531 h 2571926"/>
                <a:gd name="csX508" fmla="*/ 1713422 w 1903683"/>
                <a:gd name="csY508" fmla="*/ 1387697 h 2571926"/>
                <a:gd name="csX509" fmla="*/ 1743783 w 1903683"/>
                <a:gd name="csY509" fmla="*/ 1366242 h 2571926"/>
                <a:gd name="csX510" fmla="*/ 1753093 w 1903683"/>
                <a:gd name="csY510" fmla="*/ 1360170 h 2571926"/>
                <a:gd name="csX511" fmla="*/ 1755927 w 1903683"/>
                <a:gd name="csY511" fmla="*/ 1360170 h 2571926"/>
                <a:gd name="csX512" fmla="*/ 1775358 w 1903683"/>
                <a:gd name="csY512" fmla="*/ 1360980 h 2571926"/>
                <a:gd name="csX513" fmla="*/ 1781025 w 1903683"/>
                <a:gd name="csY513" fmla="*/ 1349645 h 2571926"/>
                <a:gd name="csX514" fmla="*/ 1764428 w 1903683"/>
                <a:gd name="csY514" fmla="*/ 1339120 h 2571926"/>
                <a:gd name="csX515" fmla="*/ 1761999 w 1903683"/>
                <a:gd name="csY515" fmla="*/ 1336691 h 2571926"/>
                <a:gd name="csX516" fmla="*/ 1761999 w 1903683"/>
                <a:gd name="csY516" fmla="*/ 1335477 h 2571926"/>
                <a:gd name="csX517" fmla="*/ 1754308 w 1903683"/>
                <a:gd name="csY517" fmla="*/ 1327785 h 2571926"/>
                <a:gd name="csX518" fmla="*/ 1751069 w 1903683"/>
                <a:gd name="csY518" fmla="*/ 1326975 h 2571926"/>
                <a:gd name="csX519" fmla="*/ 1748235 w 1903683"/>
                <a:gd name="csY519" fmla="*/ 1320498 h 2571926"/>
                <a:gd name="csX520" fmla="*/ 1748235 w 1903683"/>
                <a:gd name="csY520" fmla="*/ 1318474 h 2571926"/>
                <a:gd name="csX521" fmla="*/ 1751879 w 1903683"/>
                <a:gd name="csY521" fmla="*/ 1308759 h 2571926"/>
                <a:gd name="csX522" fmla="*/ 1753903 w 1903683"/>
                <a:gd name="csY522" fmla="*/ 1306330 h 2571926"/>
                <a:gd name="csX523" fmla="*/ 1760784 w 1903683"/>
                <a:gd name="csY523" fmla="*/ 1307949 h 2571926"/>
                <a:gd name="csX524" fmla="*/ 1772929 w 1903683"/>
                <a:gd name="csY524" fmla="*/ 1317260 h 2571926"/>
                <a:gd name="csX525" fmla="*/ 1785073 w 1903683"/>
                <a:gd name="csY525" fmla="*/ 1314022 h 2571926"/>
                <a:gd name="csX526" fmla="*/ 1788717 w 1903683"/>
                <a:gd name="csY526" fmla="*/ 1309973 h 2571926"/>
                <a:gd name="csX527" fmla="*/ 1799646 w 1903683"/>
                <a:gd name="csY527" fmla="*/ 1313617 h 2571926"/>
                <a:gd name="csX528" fmla="*/ 1812601 w 1903683"/>
                <a:gd name="csY528" fmla="*/ 1324547 h 2571926"/>
                <a:gd name="csX529" fmla="*/ 1817054 w 1903683"/>
                <a:gd name="csY529" fmla="*/ 1333048 h 2571926"/>
                <a:gd name="csX530" fmla="*/ 1810172 w 1903683"/>
                <a:gd name="csY530" fmla="*/ 1344787 h 2571926"/>
                <a:gd name="csX531" fmla="*/ 1817054 w 1903683"/>
                <a:gd name="csY531" fmla="*/ 1348835 h 2571926"/>
                <a:gd name="csX532" fmla="*/ 1826364 w 1903683"/>
                <a:gd name="csY532" fmla="*/ 1348835 h 2571926"/>
                <a:gd name="csX533" fmla="*/ 1823126 w 1903683"/>
                <a:gd name="csY533" fmla="*/ 1361789 h 2571926"/>
                <a:gd name="csX534" fmla="*/ 1835270 w 1903683"/>
                <a:gd name="csY534" fmla="*/ 1373529 h 2571926"/>
                <a:gd name="csX535" fmla="*/ 1845390 w 1903683"/>
                <a:gd name="csY535" fmla="*/ 1374338 h 2571926"/>
                <a:gd name="csX536" fmla="*/ 1855511 w 1903683"/>
                <a:gd name="csY536" fmla="*/ 1374338 h 2571926"/>
                <a:gd name="csX537" fmla="*/ 1861178 w 1903683"/>
                <a:gd name="csY537" fmla="*/ 1370695 h 2571926"/>
                <a:gd name="csX538" fmla="*/ 1869274 w 1903683"/>
                <a:gd name="csY538" fmla="*/ 1354098 h 2571926"/>
                <a:gd name="csX539" fmla="*/ 1889110 w 1903683"/>
                <a:gd name="csY539" fmla="*/ 1307544 h 2571926"/>
                <a:gd name="csX540" fmla="*/ 1902469 w 1903683"/>
                <a:gd name="csY540" fmla="*/ 1246013 h 2571926"/>
                <a:gd name="csX541" fmla="*/ 1903684 w 1903683"/>
                <a:gd name="csY541" fmla="*/ 1224963 h 2571926"/>
                <a:gd name="csX542" fmla="*/ 1898825 w 1903683"/>
                <a:gd name="csY542" fmla="*/ 1219295 h 2571926"/>
                <a:gd name="csX543" fmla="*/ 1886681 w 1903683"/>
                <a:gd name="csY543" fmla="*/ 1199055 h 2571926"/>
                <a:gd name="csX544" fmla="*/ 1885062 w 1903683"/>
                <a:gd name="csY544" fmla="*/ 1168289 h 2571926"/>
                <a:gd name="csX545" fmla="*/ 1877371 w 1903683"/>
                <a:gd name="csY545" fmla="*/ 1164241 h 2571926"/>
                <a:gd name="csX546" fmla="*/ 1843366 w 1903683"/>
                <a:gd name="csY546" fmla="*/ 1150882 h 2571926"/>
                <a:gd name="csX547" fmla="*/ 1834865 w 1903683"/>
                <a:gd name="csY547" fmla="*/ 1146024 h 2571926"/>
                <a:gd name="csX548" fmla="*/ 1831627 w 1903683"/>
                <a:gd name="csY548" fmla="*/ 1134689 h 2571926"/>
                <a:gd name="csX549" fmla="*/ 1838914 w 1903683"/>
                <a:gd name="csY549" fmla="*/ 1121736 h 2571926"/>
                <a:gd name="csX550" fmla="*/ 1836485 w 1903683"/>
                <a:gd name="csY550" fmla="*/ 1095423 h 2571926"/>
                <a:gd name="csX551" fmla="*/ 1832437 w 1903683"/>
                <a:gd name="csY551" fmla="*/ 1091779 h 2571926"/>
                <a:gd name="csX552" fmla="*/ 1823126 w 1903683"/>
                <a:gd name="csY552" fmla="*/ 1086922 h 2571926"/>
                <a:gd name="csX553" fmla="*/ 1816244 w 1903683"/>
                <a:gd name="csY553" fmla="*/ 1079635 h 2571926"/>
                <a:gd name="csX554" fmla="*/ 1813005 w 1903683"/>
                <a:gd name="csY554" fmla="*/ 1060609 h 2571926"/>
                <a:gd name="csX555" fmla="*/ 1803290 w 1903683"/>
                <a:gd name="csY555" fmla="*/ 1055346 h 2571926"/>
                <a:gd name="csX556" fmla="*/ 1800052 w 1903683"/>
                <a:gd name="csY556" fmla="*/ 1051703 h 2571926"/>
                <a:gd name="csX557" fmla="*/ 1800052 w 1903683"/>
                <a:gd name="csY557" fmla="*/ 1043202 h 2571926"/>
                <a:gd name="csX558" fmla="*/ 1803290 w 1903683"/>
                <a:gd name="csY558" fmla="*/ 1039963 h 2571926"/>
                <a:gd name="csX559" fmla="*/ 1822316 w 1903683"/>
                <a:gd name="csY559" fmla="*/ 1020127 h 2571926"/>
                <a:gd name="csX560" fmla="*/ 1824340 w 1903683"/>
                <a:gd name="csY560" fmla="*/ 1014865 h 2571926"/>
                <a:gd name="csX561" fmla="*/ 1825150 w 1903683"/>
                <a:gd name="csY561" fmla="*/ 1002721 h 2571926"/>
                <a:gd name="csX562" fmla="*/ 1826769 w 1903683"/>
                <a:gd name="csY562" fmla="*/ 963859 h 2571926"/>
                <a:gd name="csX563" fmla="*/ 1826769 w 1903683"/>
                <a:gd name="csY563" fmla="*/ 961834 h 2571926"/>
                <a:gd name="csX564" fmla="*/ 1818673 w 1903683"/>
                <a:gd name="csY564" fmla="*/ 951309 h 2571926"/>
                <a:gd name="csX565" fmla="*/ 1818268 w 1903683"/>
                <a:gd name="csY565" fmla="*/ 914472 h 2571926"/>
                <a:gd name="csX566" fmla="*/ 1817054 w 1903683"/>
                <a:gd name="csY566" fmla="*/ 911638 h 2571926"/>
                <a:gd name="csX567" fmla="*/ 1808148 w 1903683"/>
                <a:gd name="csY567" fmla="*/ 905566 h 2571926"/>
                <a:gd name="csX568" fmla="*/ 1792765 w 1903683"/>
                <a:gd name="csY568" fmla="*/ 897469 h 2571926"/>
                <a:gd name="csX569" fmla="*/ 1789931 w 1903683"/>
                <a:gd name="csY569" fmla="*/ 891802 h 2571926"/>
                <a:gd name="csX570" fmla="*/ 1783859 w 1903683"/>
                <a:gd name="csY570" fmla="*/ 854964 h 2571926"/>
                <a:gd name="csX571" fmla="*/ 1784669 w 1903683"/>
                <a:gd name="csY571" fmla="*/ 851321 h 2571926"/>
                <a:gd name="csX572" fmla="*/ 1798028 w 1903683"/>
                <a:gd name="csY572" fmla="*/ 836343 h 2571926"/>
                <a:gd name="csX573" fmla="*/ 1799242 w 1903683"/>
                <a:gd name="csY573" fmla="*/ 831485 h 2571926"/>
                <a:gd name="csX574" fmla="*/ 1793979 w 1903683"/>
                <a:gd name="csY574" fmla="*/ 822984 h 2571926"/>
                <a:gd name="csX575" fmla="*/ 1794789 w 1903683"/>
                <a:gd name="csY575" fmla="*/ 812459 h 2571926"/>
                <a:gd name="csX576" fmla="*/ 1798028 w 1903683"/>
                <a:gd name="csY576" fmla="*/ 808815 h 2571926"/>
                <a:gd name="csX577" fmla="*/ 1796813 w 1903683"/>
                <a:gd name="csY577" fmla="*/ 793028 h 2571926"/>
                <a:gd name="csX578" fmla="*/ 1782644 w 1903683"/>
                <a:gd name="csY578" fmla="*/ 786146 h 2571926"/>
                <a:gd name="csX579" fmla="*/ 1764833 w 1903683"/>
                <a:gd name="csY579" fmla="*/ 780883 h 2571926"/>
                <a:gd name="csX580" fmla="*/ 1759975 w 1903683"/>
                <a:gd name="csY580" fmla="*/ 775216 h 2571926"/>
                <a:gd name="csX581" fmla="*/ 1747426 w 1903683"/>
                <a:gd name="csY581" fmla="*/ 751737 h 2571926"/>
                <a:gd name="csX582" fmla="*/ 1736496 w 1903683"/>
                <a:gd name="csY582" fmla="*/ 745665 h 2571926"/>
                <a:gd name="csX583" fmla="*/ 1723947 w 1903683"/>
                <a:gd name="csY583" fmla="*/ 740807 h 2571926"/>
                <a:gd name="csX584" fmla="*/ 1715041 w 1903683"/>
                <a:gd name="csY584" fmla="*/ 729067 h 2571926"/>
                <a:gd name="csX585" fmla="*/ 1702897 w 1903683"/>
                <a:gd name="csY585" fmla="*/ 725424 h 2571926"/>
                <a:gd name="csX586" fmla="*/ 1698039 w 1903683"/>
                <a:gd name="csY586" fmla="*/ 714494 h 2571926"/>
                <a:gd name="csX587" fmla="*/ 1700063 w 1903683"/>
                <a:gd name="csY587" fmla="*/ 694253 h 2571926"/>
                <a:gd name="csX588" fmla="*/ 1697634 w 1903683"/>
                <a:gd name="csY588" fmla="*/ 676442 h 2571926"/>
                <a:gd name="csX589" fmla="*/ 1700873 w 1903683"/>
                <a:gd name="csY589" fmla="*/ 674418 h 2571926"/>
                <a:gd name="csX590" fmla="*/ 1713826 w 1903683"/>
                <a:gd name="csY590" fmla="*/ 665512 h 2571926"/>
                <a:gd name="csX591" fmla="*/ 1736900 w 1903683"/>
                <a:gd name="csY591" fmla="*/ 641628 h 2571926"/>
                <a:gd name="csX592" fmla="*/ 1740544 w 1903683"/>
                <a:gd name="csY592" fmla="*/ 605599 h 2571926"/>
                <a:gd name="csX593" fmla="*/ 1748640 w 1903683"/>
                <a:gd name="csY593" fmla="*/ 583335 h 2571926"/>
                <a:gd name="csX594" fmla="*/ 1742568 w 1903683"/>
                <a:gd name="csY594" fmla="*/ 557427 h 2571926"/>
                <a:gd name="csX595" fmla="*/ 1725161 w 1903683"/>
                <a:gd name="csY595" fmla="*/ 503992 h 2571926"/>
                <a:gd name="csX596" fmla="*/ 1725161 w 1903683"/>
                <a:gd name="csY596" fmla="*/ 497515 h 2571926"/>
                <a:gd name="csX597" fmla="*/ 1720303 w 1903683"/>
                <a:gd name="csY597" fmla="*/ 462296 h 2571926"/>
                <a:gd name="csX598" fmla="*/ 1718279 w 1903683"/>
                <a:gd name="csY598" fmla="*/ 457033 h 2571926"/>
                <a:gd name="csX599" fmla="*/ 1713422 w 1903683"/>
                <a:gd name="csY599" fmla="*/ 444484 h 2571926"/>
                <a:gd name="csX600" fmla="*/ 1711802 w 1903683"/>
                <a:gd name="csY600" fmla="*/ 436793 h 2571926"/>
                <a:gd name="csX601" fmla="*/ 1712612 w 1903683"/>
                <a:gd name="csY601" fmla="*/ 418171 h 2571926"/>
                <a:gd name="csX602" fmla="*/ 1706540 w 1903683"/>
                <a:gd name="csY602" fmla="*/ 417362 h 2571926"/>
                <a:gd name="csX603" fmla="*/ 1705730 w 1903683"/>
                <a:gd name="csY603" fmla="*/ 417362 h 2571926"/>
                <a:gd name="csX604" fmla="*/ 1691157 w 1903683"/>
                <a:gd name="csY604" fmla="*/ 422624 h 2571926"/>
                <a:gd name="csX605" fmla="*/ 1690347 w 1903683"/>
                <a:gd name="csY605" fmla="*/ 422624 h 2571926"/>
                <a:gd name="csX606" fmla="*/ 1677798 w 1903683"/>
                <a:gd name="csY606" fmla="*/ 423839 h 2571926"/>
                <a:gd name="csX607" fmla="*/ 1657962 w 1903683"/>
                <a:gd name="csY607" fmla="*/ 419791 h 2571926"/>
                <a:gd name="csX608" fmla="*/ 1652295 w 1903683"/>
                <a:gd name="csY608" fmla="*/ 415742 h 2571926"/>
                <a:gd name="csX609" fmla="*/ 1640960 w 1903683"/>
                <a:gd name="csY609" fmla="*/ 400764 h 2571926"/>
                <a:gd name="csX610" fmla="*/ 1633673 w 1903683"/>
                <a:gd name="csY610" fmla="*/ 397931 h 2571926"/>
                <a:gd name="csX611" fmla="*/ 1630435 w 1903683"/>
                <a:gd name="csY611" fmla="*/ 397931 h 2571926"/>
                <a:gd name="csX612" fmla="*/ 1624363 w 1903683"/>
                <a:gd name="csY612" fmla="*/ 393883 h 2571926"/>
                <a:gd name="csX613" fmla="*/ 1620719 w 1903683"/>
                <a:gd name="csY613" fmla="*/ 379714 h 2571926"/>
                <a:gd name="csX614" fmla="*/ 1621934 w 1903683"/>
                <a:gd name="csY614" fmla="*/ 376476 h 2571926"/>
                <a:gd name="csX615" fmla="*/ 1626792 w 1903683"/>
                <a:gd name="csY615" fmla="*/ 370808 h 2571926"/>
                <a:gd name="csX616" fmla="*/ 1629220 w 1903683"/>
                <a:gd name="csY616" fmla="*/ 367165 h 2571926"/>
                <a:gd name="csX617" fmla="*/ 1629220 w 1903683"/>
                <a:gd name="csY617" fmla="*/ 362307 h 2571926"/>
                <a:gd name="csX618" fmla="*/ 1625577 w 1903683"/>
                <a:gd name="csY618" fmla="*/ 358664 h 2571926"/>
                <a:gd name="csX619" fmla="*/ 1611409 w 1903683"/>
                <a:gd name="csY619" fmla="*/ 346924 h 2571926"/>
                <a:gd name="csX620" fmla="*/ 1606551 w 1903683"/>
                <a:gd name="csY620" fmla="*/ 336804 h 2571926"/>
                <a:gd name="csX621" fmla="*/ 1606551 w 1903683"/>
                <a:gd name="csY621" fmla="*/ 331541 h 2571926"/>
                <a:gd name="csX622" fmla="*/ 1608980 w 1903683"/>
                <a:gd name="csY622" fmla="*/ 324660 h 2571926"/>
                <a:gd name="csX623" fmla="*/ 1613838 w 1903683"/>
                <a:gd name="csY623" fmla="*/ 316968 h 2571926"/>
                <a:gd name="csX624" fmla="*/ 1613838 w 1903683"/>
                <a:gd name="csY624" fmla="*/ 315349 h 2571926"/>
                <a:gd name="csX625" fmla="*/ 1611004 w 1903683"/>
                <a:gd name="csY625" fmla="*/ 303609 h 2571926"/>
                <a:gd name="csX626" fmla="*/ 1598859 w 1903683"/>
                <a:gd name="csY626" fmla="*/ 293084 h 2571926"/>
                <a:gd name="csX627" fmla="*/ 1596431 w 1903683"/>
                <a:gd name="csY627" fmla="*/ 290251 h 2571926"/>
                <a:gd name="csX628" fmla="*/ 1592383 w 1903683"/>
                <a:gd name="csY628" fmla="*/ 286607 h 2571926"/>
                <a:gd name="csX629" fmla="*/ 1585906 w 1903683"/>
                <a:gd name="csY629" fmla="*/ 290251 h 2571926"/>
                <a:gd name="csX630" fmla="*/ 1571333 w 1903683"/>
                <a:gd name="csY630" fmla="*/ 298347 h 2571926"/>
                <a:gd name="csX631" fmla="*/ 1560402 w 1903683"/>
                <a:gd name="csY631" fmla="*/ 301181 h 2571926"/>
                <a:gd name="csX632" fmla="*/ 1554735 w 1903683"/>
                <a:gd name="csY632" fmla="*/ 303205 h 2571926"/>
                <a:gd name="csX633" fmla="*/ 1554330 w 1903683"/>
                <a:gd name="csY633" fmla="*/ 309277 h 2571926"/>
                <a:gd name="csX634" fmla="*/ 1553116 w 1903683"/>
                <a:gd name="csY634" fmla="*/ 312110 h 2571926"/>
                <a:gd name="csX635" fmla="*/ 1545020 w 1903683"/>
                <a:gd name="csY635" fmla="*/ 306848 h 2571926"/>
                <a:gd name="csX636" fmla="*/ 1537328 w 1903683"/>
                <a:gd name="csY636" fmla="*/ 291870 h 2571926"/>
                <a:gd name="csX637" fmla="*/ 1536114 w 1903683"/>
                <a:gd name="csY637" fmla="*/ 288227 h 2571926"/>
                <a:gd name="csX638" fmla="*/ 1534089 w 1903683"/>
                <a:gd name="csY638" fmla="*/ 284583 h 2571926"/>
                <a:gd name="csX639" fmla="*/ 1521945 w 1903683"/>
                <a:gd name="csY639" fmla="*/ 280535 h 2571926"/>
                <a:gd name="csX640" fmla="*/ 1519112 w 1903683"/>
                <a:gd name="csY640" fmla="*/ 276892 h 2571926"/>
                <a:gd name="csX641" fmla="*/ 1505348 w 1903683"/>
                <a:gd name="csY641" fmla="*/ 260294 h 2571926"/>
                <a:gd name="csX642" fmla="*/ 1487536 w 1903683"/>
                <a:gd name="csY642" fmla="*/ 253413 h 2571926"/>
                <a:gd name="csX643" fmla="*/ 1477820 w 1903683"/>
                <a:gd name="csY643" fmla="*/ 250579 h 2571926"/>
                <a:gd name="csX644" fmla="*/ 1477011 w 1903683"/>
                <a:gd name="csY644" fmla="*/ 246531 h 2571926"/>
                <a:gd name="csX645" fmla="*/ 1474178 w 1903683"/>
                <a:gd name="csY645" fmla="*/ 228314 h 2571926"/>
                <a:gd name="csX646" fmla="*/ 1470939 w 1903683"/>
                <a:gd name="csY646" fmla="*/ 225076 h 2571926"/>
                <a:gd name="csX647" fmla="*/ 1470129 w 1903683"/>
                <a:gd name="csY647" fmla="*/ 224266 h 2571926"/>
                <a:gd name="csX648" fmla="*/ 1464462 w 1903683"/>
                <a:gd name="csY648" fmla="*/ 218599 h 2571926"/>
                <a:gd name="csX649" fmla="*/ 1460819 w 1903683"/>
                <a:gd name="csY649" fmla="*/ 215765 h 2571926"/>
                <a:gd name="csX650" fmla="*/ 1458390 w 1903683"/>
                <a:gd name="csY650" fmla="*/ 212122 h 2571926"/>
                <a:gd name="csX651" fmla="*/ 1457580 w 1903683"/>
                <a:gd name="csY651" fmla="*/ 207669 h 2571926"/>
                <a:gd name="csX652" fmla="*/ 1455556 w 1903683"/>
                <a:gd name="csY652" fmla="*/ 205240 h 2571926"/>
                <a:gd name="csX653" fmla="*/ 1440578 w 1903683"/>
                <a:gd name="csY653" fmla="*/ 218194 h 2571926"/>
                <a:gd name="csX654" fmla="*/ 1424790 w 1903683"/>
                <a:gd name="csY654" fmla="*/ 227909 h 2571926"/>
                <a:gd name="csX655" fmla="*/ 1413860 w 1903683"/>
                <a:gd name="csY655" fmla="*/ 223456 h 2571926"/>
                <a:gd name="csX656" fmla="*/ 1394834 w 1903683"/>
                <a:gd name="csY656" fmla="*/ 218194 h 2571926"/>
                <a:gd name="csX657" fmla="*/ 1374998 w 1903683"/>
                <a:gd name="csY657" fmla="*/ 226290 h 2571926"/>
                <a:gd name="csX658" fmla="*/ 1349090 w 1903683"/>
                <a:gd name="csY658" fmla="*/ 242887 h 2571926"/>
                <a:gd name="csX659" fmla="*/ 1347066 w 1903683"/>
                <a:gd name="csY659" fmla="*/ 247340 h 2571926"/>
                <a:gd name="csX660" fmla="*/ 1343828 w 1903683"/>
                <a:gd name="csY660" fmla="*/ 255841 h 2571926"/>
                <a:gd name="csX661" fmla="*/ 1341804 w 1903683"/>
                <a:gd name="csY661" fmla="*/ 265962 h 2571926"/>
                <a:gd name="csX662" fmla="*/ 1335327 w 1903683"/>
                <a:gd name="csY662" fmla="*/ 260294 h 2571926"/>
                <a:gd name="csX663" fmla="*/ 1334517 w 1903683"/>
                <a:gd name="csY663" fmla="*/ 248150 h 2571926"/>
                <a:gd name="csX664" fmla="*/ 1336541 w 1903683"/>
                <a:gd name="csY664" fmla="*/ 242887 h 2571926"/>
                <a:gd name="csX665" fmla="*/ 1345042 w 1903683"/>
                <a:gd name="csY665" fmla="*/ 223861 h 2571926"/>
                <a:gd name="csX666" fmla="*/ 1345852 w 1903683"/>
                <a:gd name="csY666" fmla="*/ 221837 h 2571926"/>
                <a:gd name="csX667" fmla="*/ 1353543 w 1903683"/>
                <a:gd name="csY667" fmla="*/ 218599 h 2571926"/>
                <a:gd name="csX668" fmla="*/ 1357187 w 1903683"/>
                <a:gd name="csY668" fmla="*/ 218194 h 2571926"/>
                <a:gd name="csX669" fmla="*/ 1376617 w 1903683"/>
                <a:gd name="csY669" fmla="*/ 215765 h 2571926"/>
                <a:gd name="csX670" fmla="*/ 1382285 w 1903683"/>
                <a:gd name="csY670" fmla="*/ 211312 h 2571926"/>
                <a:gd name="csX671" fmla="*/ 1392405 w 1903683"/>
                <a:gd name="csY671" fmla="*/ 205645 h 2571926"/>
                <a:gd name="csX672" fmla="*/ 1409002 w 1903683"/>
                <a:gd name="csY672" fmla="*/ 207264 h 2571926"/>
                <a:gd name="csX673" fmla="*/ 1413050 w 1903683"/>
                <a:gd name="csY673" fmla="*/ 207669 h 2571926"/>
                <a:gd name="csX674" fmla="*/ 1425600 w 1903683"/>
                <a:gd name="csY674" fmla="*/ 207669 h 2571926"/>
                <a:gd name="csX675" fmla="*/ 1430053 w 1903683"/>
                <a:gd name="csY675" fmla="*/ 206859 h 2571926"/>
                <a:gd name="csX676" fmla="*/ 1433696 w 1903683"/>
                <a:gd name="csY676" fmla="*/ 204430 h 2571926"/>
                <a:gd name="csX677" fmla="*/ 1435315 w 1903683"/>
                <a:gd name="csY677" fmla="*/ 203216 h 2571926"/>
                <a:gd name="csX678" fmla="*/ 1436125 w 1903683"/>
                <a:gd name="csY678" fmla="*/ 200382 h 2571926"/>
                <a:gd name="csX679" fmla="*/ 1423171 w 1903683"/>
                <a:gd name="csY679" fmla="*/ 200382 h 2571926"/>
                <a:gd name="csX680" fmla="*/ 1392000 w 1903683"/>
                <a:gd name="csY680" fmla="*/ 199573 h 2571926"/>
                <a:gd name="csX681" fmla="*/ 1369736 w 1903683"/>
                <a:gd name="csY681" fmla="*/ 194715 h 2571926"/>
                <a:gd name="csX682" fmla="*/ 1360830 w 1903683"/>
                <a:gd name="csY682" fmla="*/ 191071 h 2571926"/>
                <a:gd name="csX683" fmla="*/ 1354353 w 1903683"/>
                <a:gd name="csY683" fmla="*/ 199977 h 2571926"/>
                <a:gd name="csX684" fmla="*/ 1343828 w 1903683"/>
                <a:gd name="csY684" fmla="*/ 217789 h 2571926"/>
                <a:gd name="csX685" fmla="*/ 1330064 w 1903683"/>
                <a:gd name="csY685" fmla="*/ 249364 h 2571926"/>
                <a:gd name="csX686" fmla="*/ 1306585 w 1903683"/>
                <a:gd name="csY686" fmla="*/ 266771 h 2571926"/>
                <a:gd name="csX687" fmla="*/ 1286344 w 1903683"/>
                <a:gd name="csY687" fmla="*/ 293084 h 2571926"/>
                <a:gd name="csX688" fmla="*/ 1282701 w 1903683"/>
                <a:gd name="csY688" fmla="*/ 306848 h 2571926"/>
                <a:gd name="csX689" fmla="*/ 1280677 w 1903683"/>
                <a:gd name="csY689" fmla="*/ 308062 h 2571926"/>
                <a:gd name="csX690" fmla="*/ 1278653 w 1903683"/>
                <a:gd name="csY690" fmla="*/ 303609 h 2571926"/>
                <a:gd name="csX691" fmla="*/ 1278248 w 1903683"/>
                <a:gd name="csY691" fmla="*/ 297537 h 2571926"/>
                <a:gd name="csX692" fmla="*/ 1276629 w 1903683"/>
                <a:gd name="csY692" fmla="*/ 292679 h 2571926"/>
                <a:gd name="csX693" fmla="*/ 1271771 w 1903683"/>
                <a:gd name="csY693" fmla="*/ 292679 h 2571926"/>
                <a:gd name="csX694" fmla="*/ 1260436 w 1903683"/>
                <a:gd name="csY694" fmla="*/ 295108 h 2571926"/>
                <a:gd name="csX695" fmla="*/ 1238172 w 1903683"/>
                <a:gd name="csY695" fmla="*/ 304014 h 2571926"/>
                <a:gd name="csX696" fmla="*/ 1225218 w 1903683"/>
                <a:gd name="csY696" fmla="*/ 306848 h 2571926"/>
                <a:gd name="csX697" fmla="*/ 1221170 w 1903683"/>
                <a:gd name="csY697" fmla="*/ 305633 h 2571926"/>
                <a:gd name="csX698" fmla="*/ 1213073 w 1903683"/>
                <a:gd name="csY698" fmla="*/ 300371 h 2571926"/>
                <a:gd name="csX699" fmla="*/ 1198500 w 1903683"/>
                <a:gd name="csY699" fmla="*/ 305229 h 2571926"/>
                <a:gd name="csX700" fmla="*/ 1189594 w 1903683"/>
                <a:gd name="csY700" fmla="*/ 325064 h 2571926"/>
                <a:gd name="csX701" fmla="*/ 1181498 w 1903683"/>
                <a:gd name="csY701" fmla="*/ 336399 h 2571926"/>
                <a:gd name="csX702" fmla="*/ 1177854 w 1903683"/>
                <a:gd name="csY702" fmla="*/ 338423 h 2571926"/>
                <a:gd name="csX703" fmla="*/ 1177045 w 1903683"/>
                <a:gd name="csY703" fmla="*/ 338423 h 2571926"/>
                <a:gd name="csX704" fmla="*/ 1170163 w 1903683"/>
                <a:gd name="csY704" fmla="*/ 342876 h 2571926"/>
                <a:gd name="csX705" fmla="*/ 1164901 w 1903683"/>
                <a:gd name="csY705" fmla="*/ 372832 h 2571926"/>
                <a:gd name="csX706" fmla="*/ 1162067 w 1903683"/>
                <a:gd name="csY706" fmla="*/ 377690 h 2571926"/>
                <a:gd name="csX707" fmla="*/ 1149922 w 1903683"/>
                <a:gd name="csY707" fmla="*/ 374047 h 2571926"/>
                <a:gd name="csX708" fmla="*/ 1133325 w 1903683"/>
                <a:gd name="csY708" fmla="*/ 369189 h 2571926"/>
                <a:gd name="csX709" fmla="*/ 1125229 w 1903683"/>
                <a:gd name="csY709" fmla="*/ 371618 h 2571926"/>
                <a:gd name="csX710" fmla="*/ 1115109 w 1903683"/>
                <a:gd name="csY710" fmla="*/ 359878 h 2571926"/>
                <a:gd name="csX711" fmla="*/ 1107012 w 1903683"/>
                <a:gd name="csY711" fmla="*/ 350972 h 2571926"/>
                <a:gd name="csX712" fmla="*/ 1085558 w 1903683"/>
                <a:gd name="csY712" fmla="*/ 350972 h 2571926"/>
                <a:gd name="csX713" fmla="*/ 1080295 w 1903683"/>
                <a:gd name="csY713" fmla="*/ 352187 h 2571926"/>
                <a:gd name="csX714" fmla="*/ 1064102 w 1903683"/>
                <a:gd name="csY714" fmla="*/ 360283 h 2571926"/>
                <a:gd name="csX715" fmla="*/ 1052363 w 1903683"/>
                <a:gd name="csY715" fmla="*/ 363117 h 2571926"/>
                <a:gd name="csX716" fmla="*/ 1050339 w 1903683"/>
                <a:gd name="csY716" fmla="*/ 363117 h 2571926"/>
                <a:gd name="csX717" fmla="*/ 1045076 w 1903683"/>
                <a:gd name="csY717" fmla="*/ 357449 h 2571926"/>
                <a:gd name="csX718" fmla="*/ 1040623 w 1903683"/>
                <a:gd name="csY718" fmla="*/ 355021 h 2571926"/>
                <a:gd name="csX719" fmla="*/ 1027669 w 1903683"/>
                <a:gd name="csY719" fmla="*/ 352187 h 2571926"/>
                <a:gd name="csX720" fmla="*/ 1024430 w 1903683"/>
                <a:gd name="csY720" fmla="*/ 336399 h 2571926"/>
                <a:gd name="csX721" fmla="*/ 1026860 w 1903683"/>
                <a:gd name="csY721" fmla="*/ 331946 h 2571926"/>
                <a:gd name="csX722" fmla="*/ 1030098 w 1903683"/>
                <a:gd name="csY722" fmla="*/ 328708 h 2571926"/>
                <a:gd name="csX723" fmla="*/ 1033741 w 1903683"/>
                <a:gd name="csY723" fmla="*/ 326684 h 2571926"/>
                <a:gd name="csX724" fmla="*/ 1045886 w 1903683"/>
                <a:gd name="csY724" fmla="*/ 323445 h 2571926"/>
                <a:gd name="csX725" fmla="*/ 1049529 w 1903683"/>
                <a:gd name="csY725" fmla="*/ 320612 h 2571926"/>
                <a:gd name="csX726" fmla="*/ 1058030 w 1903683"/>
                <a:gd name="csY726" fmla="*/ 308062 h 2571926"/>
                <a:gd name="csX727" fmla="*/ 1084748 w 1903683"/>
                <a:gd name="csY727" fmla="*/ 287822 h 2571926"/>
                <a:gd name="csX728" fmla="*/ 1086772 w 1903683"/>
                <a:gd name="csY728" fmla="*/ 284988 h 2571926"/>
                <a:gd name="csX729" fmla="*/ 1087986 w 1903683"/>
                <a:gd name="csY729" fmla="*/ 260699 h 2571926"/>
                <a:gd name="csX730" fmla="*/ 1086772 w 1903683"/>
                <a:gd name="csY730" fmla="*/ 252603 h 2571926"/>
                <a:gd name="csX731" fmla="*/ 1085962 w 1903683"/>
                <a:gd name="csY731" fmla="*/ 237625 h 2571926"/>
                <a:gd name="csX732" fmla="*/ 1092844 w 1903683"/>
                <a:gd name="csY732" fmla="*/ 229124 h 2571926"/>
                <a:gd name="csX733" fmla="*/ 1092034 w 1903683"/>
                <a:gd name="csY733" fmla="*/ 227909 h 2571926"/>
                <a:gd name="csX734" fmla="*/ 1085152 w 1903683"/>
                <a:gd name="csY734" fmla="*/ 226695 h 2571926"/>
                <a:gd name="csX735" fmla="*/ 1051958 w 1903683"/>
                <a:gd name="csY735" fmla="*/ 229934 h 2571926"/>
                <a:gd name="csX736" fmla="*/ 1034146 w 1903683"/>
                <a:gd name="csY736" fmla="*/ 247745 h 2571926"/>
                <a:gd name="csX737" fmla="*/ 1018763 w 1903683"/>
                <a:gd name="csY737" fmla="*/ 253008 h 2571926"/>
                <a:gd name="csX738" fmla="*/ 998118 w 1903683"/>
                <a:gd name="csY738" fmla="*/ 240054 h 2571926"/>
                <a:gd name="csX739" fmla="*/ 978282 w 1903683"/>
                <a:gd name="csY739" fmla="*/ 225885 h 2571926"/>
                <a:gd name="csX740" fmla="*/ 948326 w 1903683"/>
                <a:gd name="csY740" fmla="*/ 212122 h 2571926"/>
                <a:gd name="csX741" fmla="*/ 943063 w 1903683"/>
                <a:gd name="csY741" fmla="*/ 209693 h 2571926"/>
                <a:gd name="csX742" fmla="*/ 934158 w 1903683"/>
                <a:gd name="csY742" fmla="*/ 210907 h 2571926"/>
                <a:gd name="csX743" fmla="*/ 918774 w 1903683"/>
                <a:gd name="csY743" fmla="*/ 222647 h 2571926"/>
                <a:gd name="csX744" fmla="*/ 913107 w 1903683"/>
                <a:gd name="csY744" fmla="*/ 233982 h 2571926"/>
                <a:gd name="csX745" fmla="*/ 908654 w 1903683"/>
                <a:gd name="csY745" fmla="*/ 242078 h 2571926"/>
                <a:gd name="csX746" fmla="*/ 906225 w 1903683"/>
                <a:gd name="csY746" fmla="*/ 239244 h 2571926"/>
                <a:gd name="csX747" fmla="*/ 907035 w 1903683"/>
                <a:gd name="csY747" fmla="*/ 230743 h 2571926"/>
                <a:gd name="csX748" fmla="*/ 912298 w 1903683"/>
                <a:gd name="csY748" fmla="*/ 208074 h 2571926"/>
                <a:gd name="csX749" fmla="*/ 912298 w 1903683"/>
                <a:gd name="csY749" fmla="*/ 204430 h 2571926"/>
                <a:gd name="csX750" fmla="*/ 909059 w 1903683"/>
                <a:gd name="csY750" fmla="*/ 194715 h 2571926"/>
                <a:gd name="csX751" fmla="*/ 904606 w 1903683"/>
                <a:gd name="csY751" fmla="*/ 191881 h 2571926"/>
                <a:gd name="csX752" fmla="*/ 880317 w 1903683"/>
                <a:gd name="csY752" fmla="*/ 194715 h 2571926"/>
                <a:gd name="csX753" fmla="*/ 860077 w 1903683"/>
                <a:gd name="csY753" fmla="*/ 199977 h 2571926"/>
                <a:gd name="csX754" fmla="*/ 849552 w 1903683"/>
                <a:gd name="csY754" fmla="*/ 197144 h 2571926"/>
                <a:gd name="csX755" fmla="*/ 866554 w 1903683"/>
                <a:gd name="csY755" fmla="*/ 184190 h 2571926"/>
                <a:gd name="csX756" fmla="*/ 881127 w 1903683"/>
                <a:gd name="csY756" fmla="*/ 172045 h 2571926"/>
                <a:gd name="csX757" fmla="*/ 882341 w 1903683"/>
                <a:gd name="csY757" fmla="*/ 165568 h 2571926"/>
                <a:gd name="csX758" fmla="*/ 883151 w 1903683"/>
                <a:gd name="csY758" fmla="*/ 136017 h 2571926"/>
                <a:gd name="csX759" fmla="*/ 871412 w 1903683"/>
                <a:gd name="csY759" fmla="*/ 130754 h 2571926"/>
                <a:gd name="csX760" fmla="*/ 862101 w 1903683"/>
                <a:gd name="csY760" fmla="*/ 128730 h 2571926"/>
                <a:gd name="csX761" fmla="*/ 866554 w 1903683"/>
                <a:gd name="csY761" fmla="*/ 123468 h 2571926"/>
                <a:gd name="csX762" fmla="*/ 877484 w 1903683"/>
                <a:gd name="csY762" fmla="*/ 117396 h 2571926"/>
                <a:gd name="csX763" fmla="*/ 876674 w 1903683"/>
                <a:gd name="csY763" fmla="*/ 110109 h 2571926"/>
                <a:gd name="csX764" fmla="*/ 875460 w 1903683"/>
                <a:gd name="csY764" fmla="*/ 107680 h 2571926"/>
                <a:gd name="csX765" fmla="*/ 871007 w 1903683"/>
                <a:gd name="csY765" fmla="*/ 103632 h 2571926"/>
                <a:gd name="csX766" fmla="*/ 862911 w 1903683"/>
                <a:gd name="csY766" fmla="*/ 93512 h 2571926"/>
                <a:gd name="csX767" fmla="*/ 860887 w 1903683"/>
                <a:gd name="csY767" fmla="*/ 92702 h 2571926"/>
                <a:gd name="csX768" fmla="*/ 856838 w 1903683"/>
                <a:gd name="csY768" fmla="*/ 95131 h 2571926"/>
                <a:gd name="csX769" fmla="*/ 856838 w 1903683"/>
                <a:gd name="csY769" fmla="*/ 99179 h 2571926"/>
                <a:gd name="csX770" fmla="*/ 854409 w 1903683"/>
                <a:gd name="csY770" fmla="*/ 102013 h 2571926"/>
                <a:gd name="csX771" fmla="*/ 843479 w 1903683"/>
                <a:gd name="csY771" fmla="*/ 99989 h 2571926"/>
                <a:gd name="csX772" fmla="*/ 833764 w 1903683"/>
                <a:gd name="csY772" fmla="*/ 90678 h 2571926"/>
                <a:gd name="csX773" fmla="*/ 831335 w 1903683"/>
                <a:gd name="csY773" fmla="*/ 89059 h 2571926"/>
                <a:gd name="csX774" fmla="*/ 815952 w 1903683"/>
                <a:gd name="csY774" fmla="*/ 81772 h 2571926"/>
                <a:gd name="csX775" fmla="*/ 796117 w 1903683"/>
                <a:gd name="csY775" fmla="*/ 72461 h 2571926"/>
                <a:gd name="csX776" fmla="*/ 786806 w 1903683"/>
                <a:gd name="csY776" fmla="*/ 68413 h 2571926"/>
                <a:gd name="csX777" fmla="*/ 783162 w 1903683"/>
                <a:gd name="csY777" fmla="*/ 70437 h 2571926"/>
                <a:gd name="csX778" fmla="*/ 777900 w 1903683"/>
                <a:gd name="csY778" fmla="*/ 76105 h 2571926"/>
                <a:gd name="csX779" fmla="*/ 769804 w 1903683"/>
                <a:gd name="csY779" fmla="*/ 74081 h 2571926"/>
                <a:gd name="csX780" fmla="*/ 767374 w 1903683"/>
                <a:gd name="csY780" fmla="*/ 72057 h 2571926"/>
                <a:gd name="csX781" fmla="*/ 760088 w 1903683"/>
                <a:gd name="csY781" fmla="*/ 74081 h 2571926"/>
                <a:gd name="csX782" fmla="*/ 743086 w 1903683"/>
                <a:gd name="csY782" fmla="*/ 82177 h 2571926"/>
                <a:gd name="csX783" fmla="*/ 732965 w 1903683"/>
                <a:gd name="csY783" fmla="*/ 78129 h 2571926"/>
                <a:gd name="csX784" fmla="*/ 731751 w 1903683"/>
                <a:gd name="csY784" fmla="*/ 72057 h 2571926"/>
                <a:gd name="csX785" fmla="*/ 726084 w 1903683"/>
                <a:gd name="csY785" fmla="*/ 61127 h 2571926"/>
                <a:gd name="csX786" fmla="*/ 707058 w 1903683"/>
                <a:gd name="csY786" fmla="*/ 57079 h 2571926"/>
                <a:gd name="csX787" fmla="*/ 681959 w 1903683"/>
                <a:gd name="csY787" fmla="*/ 50197 h 2571926"/>
                <a:gd name="csX788" fmla="*/ 658480 w 1903683"/>
                <a:gd name="csY788" fmla="*/ 46149 h 2571926"/>
                <a:gd name="csX789" fmla="*/ 640668 w 1903683"/>
                <a:gd name="csY789" fmla="*/ 51411 h 2571926"/>
                <a:gd name="csX790" fmla="*/ 625285 w 1903683"/>
                <a:gd name="csY790" fmla="*/ 51006 h 2571926"/>
                <a:gd name="csX791" fmla="*/ 620833 w 1903683"/>
                <a:gd name="csY791" fmla="*/ 52626 h 2571926"/>
                <a:gd name="csX792" fmla="*/ 613951 w 1903683"/>
                <a:gd name="csY792" fmla="*/ 53435 h 2571926"/>
                <a:gd name="csX793" fmla="*/ 593305 w 1903683"/>
                <a:gd name="csY793" fmla="*/ 53435 h 2571926"/>
                <a:gd name="csX794" fmla="*/ 582780 w 1903683"/>
                <a:gd name="csY794" fmla="*/ 55054 h 2571926"/>
                <a:gd name="csX795" fmla="*/ 569826 w 1903683"/>
                <a:gd name="csY795" fmla="*/ 54245 h 2571926"/>
                <a:gd name="csX796" fmla="*/ 567802 w 1903683"/>
                <a:gd name="csY796" fmla="*/ 52626 h 2571926"/>
                <a:gd name="csX797" fmla="*/ 564564 w 1903683"/>
                <a:gd name="csY797" fmla="*/ 45744 h 2571926"/>
                <a:gd name="csX798" fmla="*/ 564564 w 1903683"/>
                <a:gd name="csY798" fmla="*/ 29146 h 2571926"/>
                <a:gd name="csX799" fmla="*/ 565778 w 1903683"/>
                <a:gd name="csY799" fmla="*/ 26718 h 2571926"/>
                <a:gd name="csX800" fmla="*/ 573874 w 1903683"/>
                <a:gd name="csY800" fmla="*/ 14573 h 2571926"/>
                <a:gd name="csX801" fmla="*/ 578327 w 1903683"/>
                <a:gd name="csY801" fmla="*/ 5667 h 2571926"/>
                <a:gd name="csX802" fmla="*/ 577923 w 1903683"/>
                <a:gd name="csY802" fmla="*/ 2834 h 2571926"/>
                <a:gd name="csX803" fmla="*/ 574279 w 1903683"/>
                <a:gd name="csY803" fmla="*/ 0 h 2571926"/>
                <a:gd name="csX804" fmla="*/ 571446 w 1903683"/>
                <a:gd name="csY804" fmla="*/ 810 h 2571926"/>
                <a:gd name="csX805" fmla="*/ 567802 w 1903683"/>
                <a:gd name="csY805" fmla="*/ 5263 h 2571926"/>
                <a:gd name="csX806" fmla="*/ 564564 w 1903683"/>
                <a:gd name="csY806" fmla="*/ 10120 h 2571926"/>
                <a:gd name="csX807" fmla="*/ 555658 w 1903683"/>
                <a:gd name="csY807" fmla="*/ 31980 h 2571926"/>
                <a:gd name="csX808" fmla="*/ 551205 w 1903683"/>
                <a:gd name="csY808" fmla="*/ 45339 h 2571926"/>
                <a:gd name="csX809" fmla="*/ 549181 w 1903683"/>
                <a:gd name="csY809" fmla="*/ 68818 h 2571926"/>
                <a:gd name="csX810" fmla="*/ 552014 w 1903683"/>
                <a:gd name="csY810" fmla="*/ 97965 h 2571926"/>
                <a:gd name="csX811" fmla="*/ 554038 w 1903683"/>
                <a:gd name="csY811" fmla="*/ 98774 h 2571926"/>
                <a:gd name="csX812" fmla="*/ 554443 w 1903683"/>
                <a:gd name="csY812" fmla="*/ 60722 h 2571926"/>
                <a:gd name="csX813" fmla="*/ 554443 w 1903683"/>
                <a:gd name="csY813" fmla="*/ 58698 h 2571926"/>
                <a:gd name="csX814" fmla="*/ 558491 w 1903683"/>
                <a:gd name="csY814" fmla="*/ 55864 h 2571926"/>
                <a:gd name="csX815" fmla="*/ 561730 w 1903683"/>
                <a:gd name="csY815" fmla="*/ 56674 h 2571926"/>
                <a:gd name="csX816" fmla="*/ 566588 w 1903683"/>
                <a:gd name="csY816" fmla="*/ 59103 h 2571926"/>
                <a:gd name="csX817" fmla="*/ 572660 w 1903683"/>
                <a:gd name="csY817" fmla="*/ 62341 h 2571926"/>
                <a:gd name="csX818" fmla="*/ 583185 w 1903683"/>
                <a:gd name="csY818" fmla="*/ 62341 h 2571926"/>
                <a:gd name="csX819" fmla="*/ 587233 w 1903683"/>
                <a:gd name="csY819" fmla="*/ 60317 h 2571926"/>
                <a:gd name="csX820" fmla="*/ 596139 w 1903683"/>
                <a:gd name="csY820" fmla="*/ 58293 h 2571926"/>
                <a:gd name="csX821" fmla="*/ 618808 w 1903683"/>
                <a:gd name="csY821" fmla="*/ 58293 h 2571926"/>
                <a:gd name="csX822" fmla="*/ 620833 w 1903683"/>
                <a:gd name="csY822" fmla="*/ 62341 h 2571926"/>
                <a:gd name="csX823" fmla="*/ 620833 w 1903683"/>
                <a:gd name="csY823" fmla="*/ 77319 h 2571926"/>
                <a:gd name="csX824" fmla="*/ 622857 w 1903683"/>
                <a:gd name="csY824" fmla="*/ 83391 h 2571926"/>
                <a:gd name="csX825" fmla="*/ 628929 w 1903683"/>
                <a:gd name="csY825" fmla="*/ 96750 h 2571926"/>
                <a:gd name="csX826" fmla="*/ 628929 w 1903683"/>
                <a:gd name="csY826" fmla="*/ 102418 h 2571926"/>
                <a:gd name="csX827" fmla="*/ 630548 w 1903683"/>
                <a:gd name="csY827" fmla="*/ 109299 h 2571926"/>
                <a:gd name="csX828" fmla="*/ 632977 w 1903683"/>
                <a:gd name="csY828" fmla="*/ 111728 h 2571926"/>
                <a:gd name="csX829" fmla="*/ 641478 w 1903683"/>
                <a:gd name="csY829" fmla="*/ 115776 h 2571926"/>
                <a:gd name="csX830" fmla="*/ 654432 w 1903683"/>
                <a:gd name="csY830" fmla="*/ 133183 h 2571926"/>
                <a:gd name="csX831" fmla="*/ 671029 w 1903683"/>
                <a:gd name="csY831" fmla="*/ 161115 h 2571926"/>
                <a:gd name="csX832" fmla="*/ 686412 w 1903683"/>
                <a:gd name="csY832" fmla="*/ 179737 h 2571926"/>
                <a:gd name="csX833" fmla="*/ 690460 w 1903683"/>
                <a:gd name="csY833" fmla="*/ 187023 h 2571926"/>
                <a:gd name="csX834" fmla="*/ 680745 w 1903683"/>
                <a:gd name="csY834" fmla="*/ 200382 h 2571926"/>
                <a:gd name="csX835" fmla="*/ 664553 w 1903683"/>
                <a:gd name="csY835" fmla="*/ 208883 h 2571926"/>
                <a:gd name="csX836" fmla="*/ 640264 w 1903683"/>
                <a:gd name="csY836" fmla="*/ 213336 h 2571926"/>
                <a:gd name="csX837" fmla="*/ 636620 w 1903683"/>
                <a:gd name="csY837" fmla="*/ 213336 h 2571926"/>
                <a:gd name="csX838" fmla="*/ 617189 w 1903683"/>
                <a:gd name="csY838" fmla="*/ 218599 h 2571926"/>
                <a:gd name="csX839" fmla="*/ 613951 w 1903683"/>
                <a:gd name="csY839" fmla="*/ 223052 h 2571926"/>
                <a:gd name="csX840" fmla="*/ 615975 w 1903683"/>
                <a:gd name="csY840" fmla="*/ 224671 h 2571926"/>
                <a:gd name="csX841" fmla="*/ 618808 w 1903683"/>
                <a:gd name="csY841" fmla="*/ 226695 h 2571926"/>
                <a:gd name="csX842" fmla="*/ 614760 w 1903683"/>
                <a:gd name="csY842" fmla="*/ 231148 h 2571926"/>
                <a:gd name="csX843" fmla="*/ 611117 w 1903683"/>
                <a:gd name="csY843" fmla="*/ 231148 h 2571926"/>
                <a:gd name="csX844" fmla="*/ 606664 w 1903683"/>
                <a:gd name="csY844" fmla="*/ 232767 h 2571926"/>
                <a:gd name="csX845" fmla="*/ 608688 w 1903683"/>
                <a:gd name="csY845" fmla="*/ 245316 h 2571926"/>
                <a:gd name="csX846" fmla="*/ 617999 w 1903683"/>
                <a:gd name="csY846" fmla="*/ 255841 h 2571926"/>
                <a:gd name="csX847" fmla="*/ 620023 w 1903683"/>
                <a:gd name="csY847" fmla="*/ 256651 h 2571926"/>
                <a:gd name="csX848" fmla="*/ 626095 w 1903683"/>
                <a:gd name="csY848" fmla="*/ 251793 h 2571926"/>
                <a:gd name="csX849" fmla="*/ 639859 w 1903683"/>
                <a:gd name="csY849" fmla="*/ 246936 h 2571926"/>
                <a:gd name="csX850" fmla="*/ 654027 w 1903683"/>
                <a:gd name="csY850" fmla="*/ 244912 h 2571926"/>
                <a:gd name="csX851" fmla="*/ 661314 w 1903683"/>
                <a:gd name="csY851" fmla="*/ 246936 h 2571926"/>
                <a:gd name="csX852" fmla="*/ 670219 w 1903683"/>
                <a:gd name="csY852" fmla="*/ 243292 h 2571926"/>
                <a:gd name="csX853" fmla="*/ 674673 w 1903683"/>
                <a:gd name="csY853" fmla="*/ 243292 h 2571926"/>
                <a:gd name="csX854" fmla="*/ 662528 w 1903683"/>
                <a:gd name="csY854" fmla="*/ 259080 h 2571926"/>
                <a:gd name="csX855" fmla="*/ 656861 w 1903683"/>
                <a:gd name="csY855" fmla="*/ 262723 h 2571926"/>
                <a:gd name="csX856" fmla="*/ 653218 w 1903683"/>
                <a:gd name="csY856" fmla="*/ 267176 h 2571926"/>
                <a:gd name="csX857" fmla="*/ 648765 w 1903683"/>
                <a:gd name="csY857" fmla="*/ 281345 h 2571926"/>
                <a:gd name="csX858" fmla="*/ 646336 w 1903683"/>
                <a:gd name="csY858" fmla="*/ 293084 h 2571926"/>
                <a:gd name="csX859" fmla="*/ 654432 w 1903683"/>
                <a:gd name="csY859" fmla="*/ 302800 h 2571926"/>
                <a:gd name="csX860" fmla="*/ 664553 w 1903683"/>
                <a:gd name="csY860" fmla="*/ 301181 h 2571926"/>
                <a:gd name="csX861" fmla="*/ 674268 w 1903683"/>
                <a:gd name="csY861" fmla="*/ 298347 h 2571926"/>
                <a:gd name="csX862" fmla="*/ 681959 w 1903683"/>
                <a:gd name="csY862" fmla="*/ 310491 h 2571926"/>
                <a:gd name="csX863" fmla="*/ 683983 w 1903683"/>
                <a:gd name="csY863" fmla="*/ 335185 h 2571926"/>
                <a:gd name="csX864" fmla="*/ 677102 w 1903683"/>
                <a:gd name="csY864" fmla="*/ 340042 h 2571926"/>
                <a:gd name="csX865" fmla="*/ 668195 w 1903683"/>
                <a:gd name="csY865" fmla="*/ 338423 h 2571926"/>
                <a:gd name="csX866" fmla="*/ 662933 w 1903683"/>
                <a:gd name="csY866" fmla="*/ 336804 h 2571926"/>
                <a:gd name="csX867" fmla="*/ 657670 w 1903683"/>
                <a:gd name="csY867" fmla="*/ 333161 h 2571926"/>
                <a:gd name="csX868" fmla="*/ 652408 w 1903683"/>
                <a:gd name="csY868" fmla="*/ 335185 h 2571926"/>
                <a:gd name="csX869" fmla="*/ 658885 w 1903683"/>
                <a:gd name="csY869" fmla="*/ 352997 h 2571926"/>
                <a:gd name="csX870" fmla="*/ 668195 w 1903683"/>
                <a:gd name="csY870" fmla="*/ 374452 h 2571926"/>
                <a:gd name="csX871" fmla="*/ 680745 w 1903683"/>
                <a:gd name="csY871" fmla="*/ 377690 h 2571926"/>
                <a:gd name="csX872" fmla="*/ 693699 w 1903683"/>
                <a:gd name="csY872" fmla="*/ 379309 h 2571926"/>
                <a:gd name="csX873" fmla="*/ 708677 w 1903683"/>
                <a:gd name="csY873" fmla="*/ 382548 h 2571926"/>
                <a:gd name="csX874" fmla="*/ 720821 w 1903683"/>
                <a:gd name="csY874" fmla="*/ 382143 h 2571926"/>
                <a:gd name="csX875" fmla="*/ 742276 w 1903683"/>
                <a:gd name="csY875" fmla="*/ 388620 h 2571926"/>
                <a:gd name="csX876" fmla="*/ 762112 w 1903683"/>
                <a:gd name="csY876" fmla="*/ 424648 h 2571926"/>
                <a:gd name="csX877" fmla="*/ 772637 w 1903683"/>
                <a:gd name="csY877" fmla="*/ 439222 h 2571926"/>
                <a:gd name="csX878" fmla="*/ 785996 w 1903683"/>
                <a:gd name="csY878" fmla="*/ 448532 h 2571926"/>
                <a:gd name="csX879" fmla="*/ 796521 w 1903683"/>
                <a:gd name="csY879" fmla="*/ 473631 h 2571926"/>
                <a:gd name="csX880" fmla="*/ 802189 w 1903683"/>
                <a:gd name="csY880" fmla="*/ 480917 h 2571926"/>
                <a:gd name="csX881" fmla="*/ 813118 w 1903683"/>
                <a:gd name="csY881" fmla="*/ 488609 h 2571926"/>
                <a:gd name="csX882" fmla="*/ 876674 w 1903683"/>
                <a:gd name="csY882" fmla="*/ 522208 h 2571926"/>
                <a:gd name="csX883" fmla="*/ 878293 w 1903683"/>
                <a:gd name="csY883" fmla="*/ 524637 h 2571926"/>
                <a:gd name="csX884" fmla="*/ 885580 w 1903683"/>
                <a:gd name="csY884" fmla="*/ 530304 h 2571926"/>
                <a:gd name="csX885" fmla="*/ 879103 w 1903683"/>
                <a:gd name="csY885" fmla="*/ 530304 h 2571926"/>
                <a:gd name="csX886" fmla="*/ 855219 w 1903683"/>
                <a:gd name="csY886" fmla="*/ 518160 h 2571926"/>
                <a:gd name="csX887" fmla="*/ 797735 w 1903683"/>
                <a:gd name="csY887" fmla="*/ 489823 h 2571926"/>
                <a:gd name="csX888" fmla="*/ 780329 w 1903683"/>
                <a:gd name="csY888" fmla="*/ 474035 h 2571926"/>
                <a:gd name="csX889" fmla="*/ 777090 w 1903683"/>
                <a:gd name="csY889" fmla="*/ 454604 h 2571926"/>
                <a:gd name="csX890" fmla="*/ 765756 w 1903683"/>
                <a:gd name="csY890" fmla="*/ 445294 h 2571926"/>
                <a:gd name="csX891" fmla="*/ 752801 w 1903683"/>
                <a:gd name="csY891" fmla="*/ 430316 h 2571926"/>
                <a:gd name="csX892" fmla="*/ 749563 w 1903683"/>
                <a:gd name="csY892" fmla="*/ 423434 h 2571926"/>
                <a:gd name="csX893" fmla="*/ 737014 w 1903683"/>
                <a:gd name="csY893" fmla="*/ 397526 h 2571926"/>
                <a:gd name="csX894" fmla="*/ 734585 w 1903683"/>
                <a:gd name="csY894" fmla="*/ 394692 h 2571926"/>
                <a:gd name="csX895" fmla="*/ 720416 w 1903683"/>
                <a:gd name="csY895" fmla="*/ 388620 h 2571926"/>
                <a:gd name="csX896" fmla="*/ 690865 w 1903683"/>
                <a:gd name="csY896" fmla="*/ 390644 h 2571926"/>
                <a:gd name="csX897" fmla="*/ 669410 w 1903683"/>
                <a:gd name="csY897" fmla="*/ 402384 h 2571926"/>
                <a:gd name="csX898" fmla="*/ 665362 w 1903683"/>
                <a:gd name="csY898" fmla="*/ 402384 h 2571926"/>
                <a:gd name="csX899" fmla="*/ 643502 w 1903683"/>
                <a:gd name="csY899" fmla="*/ 401574 h 2571926"/>
                <a:gd name="csX900" fmla="*/ 620023 w 1903683"/>
                <a:gd name="csY900" fmla="*/ 381333 h 2571926"/>
                <a:gd name="csX901" fmla="*/ 607879 w 1903683"/>
                <a:gd name="csY901" fmla="*/ 380929 h 2571926"/>
                <a:gd name="csX902" fmla="*/ 605449 w 1903683"/>
                <a:gd name="csY902" fmla="*/ 383762 h 2571926"/>
                <a:gd name="csX903" fmla="*/ 598973 w 1903683"/>
                <a:gd name="csY903" fmla="*/ 393478 h 2571926"/>
                <a:gd name="csX904" fmla="*/ 583185 w 1903683"/>
                <a:gd name="csY904" fmla="*/ 426268 h 2571926"/>
                <a:gd name="csX905" fmla="*/ 572660 w 1903683"/>
                <a:gd name="csY905" fmla="*/ 451366 h 2571926"/>
                <a:gd name="csX906" fmla="*/ 579137 w 1903683"/>
                <a:gd name="csY906" fmla="*/ 467963 h 2571926"/>
                <a:gd name="csX907" fmla="*/ 584804 w 1903683"/>
                <a:gd name="csY907" fmla="*/ 478488 h 2571926"/>
                <a:gd name="csX908" fmla="*/ 589257 w 1903683"/>
                <a:gd name="csY908" fmla="*/ 489823 h 2571926"/>
                <a:gd name="csX909" fmla="*/ 592091 w 1903683"/>
                <a:gd name="csY909" fmla="*/ 497919 h 2571926"/>
                <a:gd name="csX910" fmla="*/ 588448 w 1903683"/>
                <a:gd name="csY910" fmla="*/ 505611 h 2571926"/>
                <a:gd name="csX911" fmla="*/ 585209 w 1903683"/>
                <a:gd name="csY911" fmla="*/ 508444 h 2571926"/>
                <a:gd name="csX912" fmla="*/ 577113 w 1903683"/>
                <a:gd name="csY912" fmla="*/ 522613 h 2571926"/>
                <a:gd name="csX913" fmla="*/ 576303 w 1903683"/>
                <a:gd name="csY913" fmla="*/ 527876 h 2571926"/>
                <a:gd name="csX914" fmla="*/ 574279 w 1903683"/>
                <a:gd name="csY914" fmla="*/ 534352 h 2571926"/>
                <a:gd name="csX915" fmla="*/ 576708 w 1903683"/>
                <a:gd name="csY915" fmla="*/ 510873 h 2571926"/>
                <a:gd name="csX916" fmla="*/ 583995 w 1903683"/>
                <a:gd name="csY916" fmla="*/ 497919 h 2571926"/>
                <a:gd name="csX917" fmla="*/ 583995 w 1903683"/>
                <a:gd name="csY917" fmla="*/ 497919 h 2571926"/>
                <a:gd name="csX918" fmla="*/ 582375 w 1903683"/>
                <a:gd name="csY918" fmla="*/ 494681 h 2571926"/>
                <a:gd name="csX919" fmla="*/ 577923 w 1903683"/>
                <a:gd name="csY919" fmla="*/ 493062 h 2571926"/>
                <a:gd name="csX920" fmla="*/ 563349 w 1903683"/>
                <a:gd name="csY920" fmla="*/ 486180 h 2571926"/>
                <a:gd name="csX921" fmla="*/ 553229 w 1903683"/>
                <a:gd name="csY921" fmla="*/ 478893 h 2571926"/>
                <a:gd name="csX922" fmla="*/ 543918 w 1903683"/>
                <a:gd name="csY922" fmla="*/ 468773 h 2571926"/>
                <a:gd name="csX923" fmla="*/ 535417 w 1903683"/>
                <a:gd name="csY923" fmla="*/ 469987 h 2571926"/>
                <a:gd name="csX924" fmla="*/ 530154 w 1903683"/>
                <a:gd name="csY924" fmla="*/ 482537 h 2571926"/>
                <a:gd name="csX925" fmla="*/ 527726 w 1903683"/>
                <a:gd name="csY925" fmla="*/ 495086 h 2571926"/>
                <a:gd name="csX926" fmla="*/ 530559 w 1903683"/>
                <a:gd name="csY926" fmla="*/ 500348 h 2571926"/>
                <a:gd name="csX927" fmla="*/ 532988 w 1903683"/>
                <a:gd name="csY927" fmla="*/ 503992 h 2571926"/>
                <a:gd name="csX928" fmla="*/ 535417 w 1903683"/>
                <a:gd name="csY928" fmla="*/ 503992 h 2571926"/>
                <a:gd name="csX929" fmla="*/ 540275 w 1903683"/>
                <a:gd name="csY929" fmla="*/ 501563 h 2571926"/>
                <a:gd name="csX930" fmla="*/ 546752 w 1903683"/>
                <a:gd name="csY930" fmla="*/ 505206 h 2571926"/>
                <a:gd name="csX931" fmla="*/ 541489 w 1903683"/>
                <a:gd name="csY931" fmla="*/ 521803 h 2571926"/>
                <a:gd name="csX932" fmla="*/ 527321 w 1903683"/>
                <a:gd name="csY932" fmla="*/ 537996 h 2571926"/>
                <a:gd name="csX933" fmla="*/ 514367 w 1903683"/>
                <a:gd name="csY933" fmla="*/ 535567 h 2571926"/>
                <a:gd name="csX934" fmla="*/ 506270 w 1903683"/>
                <a:gd name="csY934" fmla="*/ 525447 h 2571926"/>
                <a:gd name="csX935" fmla="*/ 496150 w 1903683"/>
                <a:gd name="csY935" fmla="*/ 521399 h 2571926"/>
                <a:gd name="csX936" fmla="*/ 492507 w 1903683"/>
                <a:gd name="csY936" fmla="*/ 510469 h 2571926"/>
                <a:gd name="csX937" fmla="*/ 493721 w 1903683"/>
                <a:gd name="csY937" fmla="*/ 506825 h 2571926"/>
                <a:gd name="csX938" fmla="*/ 504246 w 1903683"/>
                <a:gd name="csY938" fmla="*/ 497515 h 2571926"/>
                <a:gd name="csX939" fmla="*/ 507485 w 1903683"/>
                <a:gd name="csY939" fmla="*/ 495895 h 2571926"/>
                <a:gd name="csX940" fmla="*/ 509509 w 1903683"/>
                <a:gd name="csY940" fmla="*/ 491442 h 2571926"/>
                <a:gd name="csX941" fmla="*/ 509509 w 1903683"/>
                <a:gd name="csY941" fmla="*/ 488609 h 2571926"/>
                <a:gd name="csX942" fmla="*/ 502627 w 1903683"/>
                <a:gd name="csY942" fmla="*/ 481727 h 2571926"/>
                <a:gd name="csX943" fmla="*/ 485625 w 1903683"/>
                <a:gd name="csY943" fmla="*/ 454200 h 2571926"/>
                <a:gd name="csX944" fmla="*/ 485220 w 1903683"/>
                <a:gd name="csY944" fmla="*/ 452176 h 2571926"/>
                <a:gd name="csX945" fmla="*/ 482387 w 1903683"/>
                <a:gd name="csY945" fmla="*/ 439626 h 2571926"/>
                <a:gd name="csX946" fmla="*/ 479958 w 1903683"/>
                <a:gd name="csY946" fmla="*/ 436793 h 2571926"/>
                <a:gd name="csX947" fmla="*/ 471457 w 1903683"/>
                <a:gd name="csY947" fmla="*/ 434769 h 2571926"/>
                <a:gd name="csX948" fmla="*/ 470647 w 1903683"/>
                <a:gd name="csY948" fmla="*/ 434769 h 2571926"/>
                <a:gd name="csX949" fmla="*/ 430571 w 1903683"/>
                <a:gd name="csY949" fmla="*/ 435983 h 2571926"/>
                <a:gd name="csX950" fmla="*/ 421665 w 1903683"/>
                <a:gd name="csY950" fmla="*/ 436793 h 2571926"/>
                <a:gd name="csX951" fmla="*/ 394542 w 1903683"/>
                <a:gd name="csY951" fmla="*/ 444079 h 2571926"/>
                <a:gd name="csX952" fmla="*/ 386446 w 1903683"/>
                <a:gd name="csY952" fmla="*/ 445294 h 2571926"/>
                <a:gd name="csX953" fmla="*/ 380779 w 1903683"/>
                <a:gd name="csY953" fmla="*/ 442460 h 2571926"/>
                <a:gd name="csX954" fmla="*/ 380779 w 1903683"/>
                <a:gd name="csY954" fmla="*/ 439626 h 2571926"/>
                <a:gd name="csX955" fmla="*/ 375921 w 1903683"/>
                <a:gd name="csY955" fmla="*/ 436793 h 2571926"/>
                <a:gd name="csX956" fmla="*/ 370254 w 1903683"/>
                <a:gd name="csY956" fmla="*/ 436793 h 2571926"/>
                <a:gd name="csX957" fmla="*/ 355276 w 1903683"/>
                <a:gd name="csY957" fmla="*/ 435173 h 2571926"/>
                <a:gd name="csX958" fmla="*/ 351228 w 1903683"/>
                <a:gd name="csY958" fmla="*/ 435578 h 2571926"/>
                <a:gd name="csX959" fmla="*/ 336654 w 1903683"/>
                <a:gd name="csY959" fmla="*/ 440841 h 2571926"/>
                <a:gd name="csX960" fmla="*/ 330987 w 1903683"/>
                <a:gd name="csY960" fmla="*/ 444484 h 25719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  <a:cxn ang="0">
                  <a:pos x="csX312" y="csY312"/>
                </a:cxn>
                <a:cxn ang="0">
                  <a:pos x="csX313" y="csY313"/>
                </a:cxn>
                <a:cxn ang="0">
                  <a:pos x="csX314" y="csY314"/>
                </a:cxn>
                <a:cxn ang="0">
                  <a:pos x="csX315" y="csY315"/>
                </a:cxn>
                <a:cxn ang="0">
                  <a:pos x="csX316" y="csY316"/>
                </a:cxn>
                <a:cxn ang="0">
                  <a:pos x="csX317" y="csY317"/>
                </a:cxn>
                <a:cxn ang="0">
                  <a:pos x="csX318" y="csY318"/>
                </a:cxn>
                <a:cxn ang="0">
                  <a:pos x="csX319" y="csY319"/>
                </a:cxn>
                <a:cxn ang="0">
                  <a:pos x="csX320" y="csY320"/>
                </a:cxn>
                <a:cxn ang="0">
                  <a:pos x="csX321" y="csY321"/>
                </a:cxn>
                <a:cxn ang="0">
                  <a:pos x="csX322" y="csY322"/>
                </a:cxn>
                <a:cxn ang="0">
                  <a:pos x="csX323" y="csY323"/>
                </a:cxn>
                <a:cxn ang="0">
                  <a:pos x="csX324" y="csY324"/>
                </a:cxn>
                <a:cxn ang="0">
                  <a:pos x="csX325" y="csY325"/>
                </a:cxn>
                <a:cxn ang="0">
                  <a:pos x="csX326" y="csY326"/>
                </a:cxn>
                <a:cxn ang="0">
                  <a:pos x="csX327" y="csY327"/>
                </a:cxn>
                <a:cxn ang="0">
                  <a:pos x="csX328" y="csY328"/>
                </a:cxn>
                <a:cxn ang="0">
                  <a:pos x="csX329" y="csY329"/>
                </a:cxn>
                <a:cxn ang="0">
                  <a:pos x="csX330" y="csY330"/>
                </a:cxn>
                <a:cxn ang="0">
                  <a:pos x="csX331" y="csY331"/>
                </a:cxn>
                <a:cxn ang="0">
                  <a:pos x="csX332" y="csY332"/>
                </a:cxn>
                <a:cxn ang="0">
                  <a:pos x="csX333" y="csY333"/>
                </a:cxn>
                <a:cxn ang="0">
                  <a:pos x="csX334" y="csY334"/>
                </a:cxn>
                <a:cxn ang="0">
                  <a:pos x="csX335" y="csY335"/>
                </a:cxn>
                <a:cxn ang="0">
                  <a:pos x="csX336" y="csY336"/>
                </a:cxn>
                <a:cxn ang="0">
                  <a:pos x="csX337" y="csY337"/>
                </a:cxn>
                <a:cxn ang="0">
                  <a:pos x="csX338" y="csY338"/>
                </a:cxn>
                <a:cxn ang="0">
                  <a:pos x="csX339" y="csY339"/>
                </a:cxn>
                <a:cxn ang="0">
                  <a:pos x="csX340" y="csY340"/>
                </a:cxn>
                <a:cxn ang="0">
                  <a:pos x="csX341" y="csY341"/>
                </a:cxn>
                <a:cxn ang="0">
                  <a:pos x="csX342" y="csY342"/>
                </a:cxn>
                <a:cxn ang="0">
                  <a:pos x="csX343" y="csY343"/>
                </a:cxn>
                <a:cxn ang="0">
                  <a:pos x="csX344" y="csY344"/>
                </a:cxn>
                <a:cxn ang="0">
                  <a:pos x="csX345" y="csY345"/>
                </a:cxn>
                <a:cxn ang="0">
                  <a:pos x="csX346" y="csY346"/>
                </a:cxn>
                <a:cxn ang="0">
                  <a:pos x="csX347" y="csY347"/>
                </a:cxn>
                <a:cxn ang="0">
                  <a:pos x="csX348" y="csY348"/>
                </a:cxn>
                <a:cxn ang="0">
                  <a:pos x="csX349" y="csY349"/>
                </a:cxn>
                <a:cxn ang="0">
                  <a:pos x="csX350" y="csY350"/>
                </a:cxn>
                <a:cxn ang="0">
                  <a:pos x="csX351" y="csY351"/>
                </a:cxn>
                <a:cxn ang="0">
                  <a:pos x="csX352" y="csY352"/>
                </a:cxn>
                <a:cxn ang="0">
                  <a:pos x="csX353" y="csY353"/>
                </a:cxn>
                <a:cxn ang="0">
                  <a:pos x="csX354" y="csY354"/>
                </a:cxn>
                <a:cxn ang="0">
                  <a:pos x="csX355" y="csY355"/>
                </a:cxn>
                <a:cxn ang="0">
                  <a:pos x="csX356" y="csY356"/>
                </a:cxn>
                <a:cxn ang="0">
                  <a:pos x="csX357" y="csY357"/>
                </a:cxn>
                <a:cxn ang="0">
                  <a:pos x="csX358" y="csY358"/>
                </a:cxn>
                <a:cxn ang="0">
                  <a:pos x="csX359" y="csY359"/>
                </a:cxn>
                <a:cxn ang="0">
                  <a:pos x="csX360" y="csY360"/>
                </a:cxn>
                <a:cxn ang="0">
                  <a:pos x="csX361" y="csY361"/>
                </a:cxn>
                <a:cxn ang="0">
                  <a:pos x="csX362" y="csY362"/>
                </a:cxn>
                <a:cxn ang="0">
                  <a:pos x="csX363" y="csY363"/>
                </a:cxn>
                <a:cxn ang="0">
                  <a:pos x="csX364" y="csY364"/>
                </a:cxn>
                <a:cxn ang="0">
                  <a:pos x="csX365" y="csY365"/>
                </a:cxn>
                <a:cxn ang="0">
                  <a:pos x="csX366" y="csY366"/>
                </a:cxn>
                <a:cxn ang="0">
                  <a:pos x="csX367" y="csY367"/>
                </a:cxn>
                <a:cxn ang="0">
                  <a:pos x="csX368" y="csY368"/>
                </a:cxn>
                <a:cxn ang="0">
                  <a:pos x="csX369" y="csY369"/>
                </a:cxn>
                <a:cxn ang="0">
                  <a:pos x="csX370" y="csY370"/>
                </a:cxn>
                <a:cxn ang="0">
                  <a:pos x="csX371" y="csY371"/>
                </a:cxn>
                <a:cxn ang="0">
                  <a:pos x="csX372" y="csY372"/>
                </a:cxn>
                <a:cxn ang="0">
                  <a:pos x="csX373" y="csY373"/>
                </a:cxn>
                <a:cxn ang="0">
                  <a:pos x="csX374" y="csY374"/>
                </a:cxn>
                <a:cxn ang="0">
                  <a:pos x="csX375" y="csY375"/>
                </a:cxn>
                <a:cxn ang="0">
                  <a:pos x="csX376" y="csY376"/>
                </a:cxn>
                <a:cxn ang="0">
                  <a:pos x="csX377" y="csY377"/>
                </a:cxn>
                <a:cxn ang="0">
                  <a:pos x="csX378" y="csY378"/>
                </a:cxn>
                <a:cxn ang="0">
                  <a:pos x="csX379" y="csY379"/>
                </a:cxn>
                <a:cxn ang="0">
                  <a:pos x="csX380" y="csY380"/>
                </a:cxn>
                <a:cxn ang="0">
                  <a:pos x="csX381" y="csY381"/>
                </a:cxn>
                <a:cxn ang="0">
                  <a:pos x="csX382" y="csY382"/>
                </a:cxn>
                <a:cxn ang="0">
                  <a:pos x="csX383" y="csY383"/>
                </a:cxn>
                <a:cxn ang="0">
                  <a:pos x="csX384" y="csY384"/>
                </a:cxn>
                <a:cxn ang="0">
                  <a:pos x="csX385" y="csY385"/>
                </a:cxn>
                <a:cxn ang="0">
                  <a:pos x="csX386" y="csY386"/>
                </a:cxn>
                <a:cxn ang="0">
                  <a:pos x="csX387" y="csY387"/>
                </a:cxn>
                <a:cxn ang="0">
                  <a:pos x="csX388" y="csY388"/>
                </a:cxn>
                <a:cxn ang="0">
                  <a:pos x="csX389" y="csY389"/>
                </a:cxn>
                <a:cxn ang="0">
                  <a:pos x="csX390" y="csY390"/>
                </a:cxn>
                <a:cxn ang="0">
                  <a:pos x="csX391" y="csY391"/>
                </a:cxn>
                <a:cxn ang="0">
                  <a:pos x="csX392" y="csY392"/>
                </a:cxn>
                <a:cxn ang="0">
                  <a:pos x="csX393" y="csY393"/>
                </a:cxn>
                <a:cxn ang="0">
                  <a:pos x="csX394" y="csY394"/>
                </a:cxn>
                <a:cxn ang="0">
                  <a:pos x="csX395" y="csY395"/>
                </a:cxn>
                <a:cxn ang="0">
                  <a:pos x="csX396" y="csY396"/>
                </a:cxn>
                <a:cxn ang="0">
                  <a:pos x="csX397" y="csY397"/>
                </a:cxn>
                <a:cxn ang="0">
                  <a:pos x="csX398" y="csY398"/>
                </a:cxn>
                <a:cxn ang="0">
                  <a:pos x="csX399" y="csY399"/>
                </a:cxn>
                <a:cxn ang="0">
                  <a:pos x="csX400" y="csY400"/>
                </a:cxn>
                <a:cxn ang="0">
                  <a:pos x="csX401" y="csY401"/>
                </a:cxn>
                <a:cxn ang="0">
                  <a:pos x="csX402" y="csY402"/>
                </a:cxn>
                <a:cxn ang="0">
                  <a:pos x="csX403" y="csY403"/>
                </a:cxn>
                <a:cxn ang="0">
                  <a:pos x="csX404" y="csY404"/>
                </a:cxn>
                <a:cxn ang="0">
                  <a:pos x="csX405" y="csY405"/>
                </a:cxn>
                <a:cxn ang="0">
                  <a:pos x="csX406" y="csY406"/>
                </a:cxn>
                <a:cxn ang="0">
                  <a:pos x="csX407" y="csY407"/>
                </a:cxn>
                <a:cxn ang="0">
                  <a:pos x="csX408" y="csY408"/>
                </a:cxn>
                <a:cxn ang="0">
                  <a:pos x="csX409" y="csY409"/>
                </a:cxn>
                <a:cxn ang="0">
                  <a:pos x="csX410" y="csY410"/>
                </a:cxn>
                <a:cxn ang="0">
                  <a:pos x="csX411" y="csY411"/>
                </a:cxn>
                <a:cxn ang="0">
                  <a:pos x="csX412" y="csY412"/>
                </a:cxn>
                <a:cxn ang="0">
                  <a:pos x="csX413" y="csY413"/>
                </a:cxn>
                <a:cxn ang="0">
                  <a:pos x="csX414" y="csY414"/>
                </a:cxn>
                <a:cxn ang="0">
                  <a:pos x="csX415" y="csY415"/>
                </a:cxn>
                <a:cxn ang="0">
                  <a:pos x="csX416" y="csY416"/>
                </a:cxn>
                <a:cxn ang="0">
                  <a:pos x="csX417" y="csY417"/>
                </a:cxn>
                <a:cxn ang="0">
                  <a:pos x="csX418" y="csY418"/>
                </a:cxn>
                <a:cxn ang="0">
                  <a:pos x="csX419" y="csY419"/>
                </a:cxn>
                <a:cxn ang="0">
                  <a:pos x="csX420" y="csY420"/>
                </a:cxn>
                <a:cxn ang="0">
                  <a:pos x="csX421" y="csY421"/>
                </a:cxn>
                <a:cxn ang="0">
                  <a:pos x="csX422" y="csY422"/>
                </a:cxn>
                <a:cxn ang="0">
                  <a:pos x="csX423" y="csY423"/>
                </a:cxn>
                <a:cxn ang="0">
                  <a:pos x="csX424" y="csY424"/>
                </a:cxn>
                <a:cxn ang="0">
                  <a:pos x="csX425" y="csY425"/>
                </a:cxn>
                <a:cxn ang="0">
                  <a:pos x="csX426" y="csY426"/>
                </a:cxn>
                <a:cxn ang="0">
                  <a:pos x="csX427" y="csY427"/>
                </a:cxn>
                <a:cxn ang="0">
                  <a:pos x="csX428" y="csY428"/>
                </a:cxn>
                <a:cxn ang="0">
                  <a:pos x="csX429" y="csY429"/>
                </a:cxn>
                <a:cxn ang="0">
                  <a:pos x="csX430" y="csY430"/>
                </a:cxn>
                <a:cxn ang="0">
                  <a:pos x="csX431" y="csY431"/>
                </a:cxn>
                <a:cxn ang="0">
                  <a:pos x="csX432" y="csY432"/>
                </a:cxn>
                <a:cxn ang="0">
                  <a:pos x="csX433" y="csY433"/>
                </a:cxn>
                <a:cxn ang="0">
                  <a:pos x="csX434" y="csY434"/>
                </a:cxn>
                <a:cxn ang="0">
                  <a:pos x="csX435" y="csY435"/>
                </a:cxn>
                <a:cxn ang="0">
                  <a:pos x="csX436" y="csY436"/>
                </a:cxn>
                <a:cxn ang="0">
                  <a:pos x="csX437" y="csY437"/>
                </a:cxn>
                <a:cxn ang="0">
                  <a:pos x="csX438" y="csY438"/>
                </a:cxn>
                <a:cxn ang="0">
                  <a:pos x="csX439" y="csY439"/>
                </a:cxn>
                <a:cxn ang="0">
                  <a:pos x="csX440" y="csY440"/>
                </a:cxn>
                <a:cxn ang="0">
                  <a:pos x="csX441" y="csY441"/>
                </a:cxn>
                <a:cxn ang="0">
                  <a:pos x="csX442" y="csY442"/>
                </a:cxn>
                <a:cxn ang="0">
                  <a:pos x="csX443" y="csY443"/>
                </a:cxn>
                <a:cxn ang="0">
                  <a:pos x="csX444" y="csY444"/>
                </a:cxn>
                <a:cxn ang="0">
                  <a:pos x="csX445" y="csY445"/>
                </a:cxn>
                <a:cxn ang="0">
                  <a:pos x="csX446" y="csY446"/>
                </a:cxn>
                <a:cxn ang="0">
                  <a:pos x="csX447" y="csY447"/>
                </a:cxn>
                <a:cxn ang="0">
                  <a:pos x="csX448" y="csY448"/>
                </a:cxn>
                <a:cxn ang="0">
                  <a:pos x="csX449" y="csY449"/>
                </a:cxn>
                <a:cxn ang="0">
                  <a:pos x="csX450" y="csY450"/>
                </a:cxn>
                <a:cxn ang="0">
                  <a:pos x="csX451" y="csY451"/>
                </a:cxn>
                <a:cxn ang="0">
                  <a:pos x="csX452" y="csY452"/>
                </a:cxn>
                <a:cxn ang="0">
                  <a:pos x="csX453" y="csY453"/>
                </a:cxn>
                <a:cxn ang="0">
                  <a:pos x="csX454" y="csY454"/>
                </a:cxn>
                <a:cxn ang="0">
                  <a:pos x="csX455" y="csY455"/>
                </a:cxn>
                <a:cxn ang="0">
                  <a:pos x="csX456" y="csY456"/>
                </a:cxn>
                <a:cxn ang="0">
                  <a:pos x="csX457" y="csY457"/>
                </a:cxn>
                <a:cxn ang="0">
                  <a:pos x="csX458" y="csY458"/>
                </a:cxn>
                <a:cxn ang="0">
                  <a:pos x="csX459" y="csY459"/>
                </a:cxn>
                <a:cxn ang="0">
                  <a:pos x="csX460" y="csY460"/>
                </a:cxn>
                <a:cxn ang="0">
                  <a:pos x="csX461" y="csY461"/>
                </a:cxn>
                <a:cxn ang="0">
                  <a:pos x="csX462" y="csY462"/>
                </a:cxn>
                <a:cxn ang="0">
                  <a:pos x="csX463" y="csY463"/>
                </a:cxn>
                <a:cxn ang="0">
                  <a:pos x="csX464" y="csY464"/>
                </a:cxn>
                <a:cxn ang="0">
                  <a:pos x="csX465" y="csY465"/>
                </a:cxn>
                <a:cxn ang="0">
                  <a:pos x="csX466" y="csY466"/>
                </a:cxn>
                <a:cxn ang="0">
                  <a:pos x="csX467" y="csY467"/>
                </a:cxn>
                <a:cxn ang="0">
                  <a:pos x="csX468" y="csY468"/>
                </a:cxn>
                <a:cxn ang="0">
                  <a:pos x="csX469" y="csY469"/>
                </a:cxn>
                <a:cxn ang="0">
                  <a:pos x="csX470" y="csY470"/>
                </a:cxn>
                <a:cxn ang="0">
                  <a:pos x="csX471" y="csY471"/>
                </a:cxn>
                <a:cxn ang="0">
                  <a:pos x="csX472" y="csY472"/>
                </a:cxn>
                <a:cxn ang="0">
                  <a:pos x="csX473" y="csY473"/>
                </a:cxn>
                <a:cxn ang="0">
                  <a:pos x="csX474" y="csY474"/>
                </a:cxn>
                <a:cxn ang="0">
                  <a:pos x="csX475" y="csY475"/>
                </a:cxn>
                <a:cxn ang="0">
                  <a:pos x="csX476" y="csY476"/>
                </a:cxn>
                <a:cxn ang="0">
                  <a:pos x="csX477" y="csY477"/>
                </a:cxn>
                <a:cxn ang="0">
                  <a:pos x="csX478" y="csY478"/>
                </a:cxn>
                <a:cxn ang="0">
                  <a:pos x="csX479" y="csY479"/>
                </a:cxn>
                <a:cxn ang="0">
                  <a:pos x="csX480" y="csY480"/>
                </a:cxn>
                <a:cxn ang="0">
                  <a:pos x="csX481" y="csY481"/>
                </a:cxn>
                <a:cxn ang="0">
                  <a:pos x="csX482" y="csY482"/>
                </a:cxn>
                <a:cxn ang="0">
                  <a:pos x="csX483" y="csY483"/>
                </a:cxn>
                <a:cxn ang="0">
                  <a:pos x="csX484" y="csY484"/>
                </a:cxn>
                <a:cxn ang="0">
                  <a:pos x="csX485" y="csY485"/>
                </a:cxn>
                <a:cxn ang="0">
                  <a:pos x="csX486" y="csY486"/>
                </a:cxn>
                <a:cxn ang="0">
                  <a:pos x="csX487" y="csY487"/>
                </a:cxn>
                <a:cxn ang="0">
                  <a:pos x="csX488" y="csY488"/>
                </a:cxn>
                <a:cxn ang="0">
                  <a:pos x="csX489" y="csY489"/>
                </a:cxn>
                <a:cxn ang="0">
                  <a:pos x="csX490" y="csY490"/>
                </a:cxn>
                <a:cxn ang="0">
                  <a:pos x="csX491" y="csY491"/>
                </a:cxn>
                <a:cxn ang="0">
                  <a:pos x="csX492" y="csY492"/>
                </a:cxn>
                <a:cxn ang="0">
                  <a:pos x="csX493" y="csY493"/>
                </a:cxn>
                <a:cxn ang="0">
                  <a:pos x="csX494" y="csY494"/>
                </a:cxn>
                <a:cxn ang="0">
                  <a:pos x="csX495" y="csY495"/>
                </a:cxn>
                <a:cxn ang="0">
                  <a:pos x="csX496" y="csY496"/>
                </a:cxn>
                <a:cxn ang="0">
                  <a:pos x="csX497" y="csY497"/>
                </a:cxn>
                <a:cxn ang="0">
                  <a:pos x="csX498" y="csY498"/>
                </a:cxn>
                <a:cxn ang="0">
                  <a:pos x="csX499" y="csY499"/>
                </a:cxn>
                <a:cxn ang="0">
                  <a:pos x="csX500" y="csY500"/>
                </a:cxn>
                <a:cxn ang="0">
                  <a:pos x="csX501" y="csY501"/>
                </a:cxn>
                <a:cxn ang="0">
                  <a:pos x="csX502" y="csY502"/>
                </a:cxn>
                <a:cxn ang="0">
                  <a:pos x="csX503" y="csY503"/>
                </a:cxn>
                <a:cxn ang="0">
                  <a:pos x="csX504" y="csY504"/>
                </a:cxn>
                <a:cxn ang="0">
                  <a:pos x="csX505" y="csY505"/>
                </a:cxn>
                <a:cxn ang="0">
                  <a:pos x="csX506" y="csY506"/>
                </a:cxn>
                <a:cxn ang="0">
                  <a:pos x="csX507" y="csY507"/>
                </a:cxn>
                <a:cxn ang="0">
                  <a:pos x="csX508" y="csY508"/>
                </a:cxn>
                <a:cxn ang="0">
                  <a:pos x="csX509" y="csY509"/>
                </a:cxn>
                <a:cxn ang="0">
                  <a:pos x="csX510" y="csY510"/>
                </a:cxn>
                <a:cxn ang="0">
                  <a:pos x="csX511" y="csY511"/>
                </a:cxn>
                <a:cxn ang="0">
                  <a:pos x="csX512" y="csY512"/>
                </a:cxn>
                <a:cxn ang="0">
                  <a:pos x="csX513" y="csY513"/>
                </a:cxn>
                <a:cxn ang="0">
                  <a:pos x="csX514" y="csY514"/>
                </a:cxn>
                <a:cxn ang="0">
                  <a:pos x="csX515" y="csY515"/>
                </a:cxn>
                <a:cxn ang="0">
                  <a:pos x="csX516" y="csY516"/>
                </a:cxn>
                <a:cxn ang="0">
                  <a:pos x="csX517" y="csY517"/>
                </a:cxn>
                <a:cxn ang="0">
                  <a:pos x="csX518" y="csY518"/>
                </a:cxn>
                <a:cxn ang="0">
                  <a:pos x="csX519" y="csY519"/>
                </a:cxn>
                <a:cxn ang="0">
                  <a:pos x="csX520" y="csY520"/>
                </a:cxn>
                <a:cxn ang="0">
                  <a:pos x="csX521" y="csY521"/>
                </a:cxn>
                <a:cxn ang="0">
                  <a:pos x="csX522" y="csY522"/>
                </a:cxn>
                <a:cxn ang="0">
                  <a:pos x="csX523" y="csY523"/>
                </a:cxn>
                <a:cxn ang="0">
                  <a:pos x="csX524" y="csY524"/>
                </a:cxn>
                <a:cxn ang="0">
                  <a:pos x="csX525" y="csY525"/>
                </a:cxn>
                <a:cxn ang="0">
                  <a:pos x="csX526" y="csY526"/>
                </a:cxn>
                <a:cxn ang="0">
                  <a:pos x="csX527" y="csY527"/>
                </a:cxn>
                <a:cxn ang="0">
                  <a:pos x="csX528" y="csY528"/>
                </a:cxn>
                <a:cxn ang="0">
                  <a:pos x="csX529" y="csY529"/>
                </a:cxn>
                <a:cxn ang="0">
                  <a:pos x="csX530" y="csY530"/>
                </a:cxn>
                <a:cxn ang="0">
                  <a:pos x="csX531" y="csY531"/>
                </a:cxn>
                <a:cxn ang="0">
                  <a:pos x="csX532" y="csY532"/>
                </a:cxn>
                <a:cxn ang="0">
                  <a:pos x="csX533" y="csY533"/>
                </a:cxn>
                <a:cxn ang="0">
                  <a:pos x="csX534" y="csY534"/>
                </a:cxn>
                <a:cxn ang="0">
                  <a:pos x="csX535" y="csY535"/>
                </a:cxn>
                <a:cxn ang="0">
                  <a:pos x="csX536" y="csY536"/>
                </a:cxn>
                <a:cxn ang="0">
                  <a:pos x="csX537" y="csY537"/>
                </a:cxn>
                <a:cxn ang="0">
                  <a:pos x="csX538" y="csY538"/>
                </a:cxn>
                <a:cxn ang="0">
                  <a:pos x="csX539" y="csY539"/>
                </a:cxn>
                <a:cxn ang="0">
                  <a:pos x="csX540" y="csY540"/>
                </a:cxn>
                <a:cxn ang="0">
                  <a:pos x="csX541" y="csY541"/>
                </a:cxn>
                <a:cxn ang="0">
                  <a:pos x="csX542" y="csY542"/>
                </a:cxn>
                <a:cxn ang="0">
                  <a:pos x="csX543" y="csY543"/>
                </a:cxn>
                <a:cxn ang="0">
                  <a:pos x="csX544" y="csY544"/>
                </a:cxn>
                <a:cxn ang="0">
                  <a:pos x="csX545" y="csY545"/>
                </a:cxn>
                <a:cxn ang="0">
                  <a:pos x="csX546" y="csY546"/>
                </a:cxn>
                <a:cxn ang="0">
                  <a:pos x="csX547" y="csY547"/>
                </a:cxn>
                <a:cxn ang="0">
                  <a:pos x="csX548" y="csY548"/>
                </a:cxn>
                <a:cxn ang="0">
                  <a:pos x="csX549" y="csY549"/>
                </a:cxn>
                <a:cxn ang="0">
                  <a:pos x="csX550" y="csY550"/>
                </a:cxn>
                <a:cxn ang="0">
                  <a:pos x="csX551" y="csY551"/>
                </a:cxn>
                <a:cxn ang="0">
                  <a:pos x="csX552" y="csY552"/>
                </a:cxn>
                <a:cxn ang="0">
                  <a:pos x="csX553" y="csY553"/>
                </a:cxn>
                <a:cxn ang="0">
                  <a:pos x="csX554" y="csY554"/>
                </a:cxn>
                <a:cxn ang="0">
                  <a:pos x="csX555" y="csY555"/>
                </a:cxn>
                <a:cxn ang="0">
                  <a:pos x="csX556" y="csY556"/>
                </a:cxn>
                <a:cxn ang="0">
                  <a:pos x="csX557" y="csY557"/>
                </a:cxn>
                <a:cxn ang="0">
                  <a:pos x="csX558" y="csY558"/>
                </a:cxn>
                <a:cxn ang="0">
                  <a:pos x="csX559" y="csY559"/>
                </a:cxn>
                <a:cxn ang="0">
                  <a:pos x="csX560" y="csY560"/>
                </a:cxn>
                <a:cxn ang="0">
                  <a:pos x="csX561" y="csY561"/>
                </a:cxn>
                <a:cxn ang="0">
                  <a:pos x="csX562" y="csY562"/>
                </a:cxn>
                <a:cxn ang="0">
                  <a:pos x="csX563" y="csY563"/>
                </a:cxn>
                <a:cxn ang="0">
                  <a:pos x="csX564" y="csY564"/>
                </a:cxn>
                <a:cxn ang="0">
                  <a:pos x="csX565" y="csY565"/>
                </a:cxn>
                <a:cxn ang="0">
                  <a:pos x="csX566" y="csY566"/>
                </a:cxn>
                <a:cxn ang="0">
                  <a:pos x="csX567" y="csY567"/>
                </a:cxn>
                <a:cxn ang="0">
                  <a:pos x="csX568" y="csY568"/>
                </a:cxn>
                <a:cxn ang="0">
                  <a:pos x="csX569" y="csY569"/>
                </a:cxn>
                <a:cxn ang="0">
                  <a:pos x="csX570" y="csY570"/>
                </a:cxn>
                <a:cxn ang="0">
                  <a:pos x="csX571" y="csY571"/>
                </a:cxn>
                <a:cxn ang="0">
                  <a:pos x="csX572" y="csY572"/>
                </a:cxn>
                <a:cxn ang="0">
                  <a:pos x="csX573" y="csY573"/>
                </a:cxn>
                <a:cxn ang="0">
                  <a:pos x="csX574" y="csY574"/>
                </a:cxn>
                <a:cxn ang="0">
                  <a:pos x="csX575" y="csY575"/>
                </a:cxn>
                <a:cxn ang="0">
                  <a:pos x="csX576" y="csY576"/>
                </a:cxn>
                <a:cxn ang="0">
                  <a:pos x="csX577" y="csY577"/>
                </a:cxn>
                <a:cxn ang="0">
                  <a:pos x="csX578" y="csY578"/>
                </a:cxn>
                <a:cxn ang="0">
                  <a:pos x="csX579" y="csY579"/>
                </a:cxn>
                <a:cxn ang="0">
                  <a:pos x="csX580" y="csY580"/>
                </a:cxn>
                <a:cxn ang="0">
                  <a:pos x="csX581" y="csY581"/>
                </a:cxn>
                <a:cxn ang="0">
                  <a:pos x="csX582" y="csY582"/>
                </a:cxn>
                <a:cxn ang="0">
                  <a:pos x="csX583" y="csY583"/>
                </a:cxn>
                <a:cxn ang="0">
                  <a:pos x="csX584" y="csY584"/>
                </a:cxn>
                <a:cxn ang="0">
                  <a:pos x="csX585" y="csY585"/>
                </a:cxn>
                <a:cxn ang="0">
                  <a:pos x="csX586" y="csY586"/>
                </a:cxn>
                <a:cxn ang="0">
                  <a:pos x="csX587" y="csY587"/>
                </a:cxn>
                <a:cxn ang="0">
                  <a:pos x="csX588" y="csY588"/>
                </a:cxn>
                <a:cxn ang="0">
                  <a:pos x="csX589" y="csY589"/>
                </a:cxn>
                <a:cxn ang="0">
                  <a:pos x="csX590" y="csY590"/>
                </a:cxn>
                <a:cxn ang="0">
                  <a:pos x="csX591" y="csY591"/>
                </a:cxn>
                <a:cxn ang="0">
                  <a:pos x="csX592" y="csY592"/>
                </a:cxn>
                <a:cxn ang="0">
                  <a:pos x="csX593" y="csY593"/>
                </a:cxn>
                <a:cxn ang="0">
                  <a:pos x="csX594" y="csY594"/>
                </a:cxn>
                <a:cxn ang="0">
                  <a:pos x="csX595" y="csY595"/>
                </a:cxn>
                <a:cxn ang="0">
                  <a:pos x="csX596" y="csY596"/>
                </a:cxn>
                <a:cxn ang="0">
                  <a:pos x="csX597" y="csY597"/>
                </a:cxn>
                <a:cxn ang="0">
                  <a:pos x="csX598" y="csY598"/>
                </a:cxn>
                <a:cxn ang="0">
                  <a:pos x="csX599" y="csY599"/>
                </a:cxn>
                <a:cxn ang="0">
                  <a:pos x="csX600" y="csY600"/>
                </a:cxn>
                <a:cxn ang="0">
                  <a:pos x="csX601" y="csY601"/>
                </a:cxn>
                <a:cxn ang="0">
                  <a:pos x="csX602" y="csY602"/>
                </a:cxn>
                <a:cxn ang="0">
                  <a:pos x="csX603" y="csY603"/>
                </a:cxn>
                <a:cxn ang="0">
                  <a:pos x="csX604" y="csY604"/>
                </a:cxn>
                <a:cxn ang="0">
                  <a:pos x="csX605" y="csY605"/>
                </a:cxn>
                <a:cxn ang="0">
                  <a:pos x="csX606" y="csY606"/>
                </a:cxn>
                <a:cxn ang="0">
                  <a:pos x="csX607" y="csY607"/>
                </a:cxn>
                <a:cxn ang="0">
                  <a:pos x="csX608" y="csY608"/>
                </a:cxn>
                <a:cxn ang="0">
                  <a:pos x="csX609" y="csY609"/>
                </a:cxn>
                <a:cxn ang="0">
                  <a:pos x="csX610" y="csY610"/>
                </a:cxn>
                <a:cxn ang="0">
                  <a:pos x="csX611" y="csY611"/>
                </a:cxn>
                <a:cxn ang="0">
                  <a:pos x="csX612" y="csY612"/>
                </a:cxn>
                <a:cxn ang="0">
                  <a:pos x="csX613" y="csY613"/>
                </a:cxn>
                <a:cxn ang="0">
                  <a:pos x="csX614" y="csY614"/>
                </a:cxn>
                <a:cxn ang="0">
                  <a:pos x="csX615" y="csY615"/>
                </a:cxn>
                <a:cxn ang="0">
                  <a:pos x="csX616" y="csY616"/>
                </a:cxn>
                <a:cxn ang="0">
                  <a:pos x="csX617" y="csY617"/>
                </a:cxn>
                <a:cxn ang="0">
                  <a:pos x="csX618" y="csY618"/>
                </a:cxn>
                <a:cxn ang="0">
                  <a:pos x="csX619" y="csY619"/>
                </a:cxn>
                <a:cxn ang="0">
                  <a:pos x="csX620" y="csY620"/>
                </a:cxn>
                <a:cxn ang="0">
                  <a:pos x="csX621" y="csY621"/>
                </a:cxn>
                <a:cxn ang="0">
                  <a:pos x="csX622" y="csY622"/>
                </a:cxn>
                <a:cxn ang="0">
                  <a:pos x="csX623" y="csY623"/>
                </a:cxn>
                <a:cxn ang="0">
                  <a:pos x="csX624" y="csY624"/>
                </a:cxn>
                <a:cxn ang="0">
                  <a:pos x="csX625" y="csY625"/>
                </a:cxn>
                <a:cxn ang="0">
                  <a:pos x="csX626" y="csY626"/>
                </a:cxn>
                <a:cxn ang="0">
                  <a:pos x="csX627" y="csY627"/>
                </a:cxn>
                <a:cxn ang="0">
                  <a:pos x="csX628" y="csY628"/>
                </a:cxn>
                <a:cxn ang="0">
                  <a:pos x="csX629" y="csY629"/>
                </a:cxn>
                <a:cxn ang="0">
                  <a:pos x="csX630" y="csY630"/>
                </a:cxn>
                <a:cxn ang="0">
                  <a:pos x="csX631" y="csY631"/>
                </a:cxn>
                <a:cxn ang="0">
                  <a:pos x="csX632" y="csY632"/>
                </a:cxn>
                <a:cxn ang="0">
                  <a:pos x="csX633" y="csY633"/>
                </a:cxn>
                <a:cxn ang="0">
                  <a:pos x="csX634" y="csY634"/>
                </a:cxn>
                <a:cxn ang="0">
                  <a:pos x="csX635" y="csY635"/>
                </a:cxn>
                <a:cxn ang="0">
                  <a:pos x="csX636" y="csY636"/>
                </a:cxn>
                <a:cxn ang="0">
                  <a:pos x="csX637" y="csY637"/>
                </a:cxn>
                <a:cxn ang="0">
                  <a:pos x="csX638" y="csY638"/>
                </a:cxn>
                <a:cxn ang="0">
                  <a:pos x="csX639" y="csY639"/>
                </a:cxn>
                <a:cxn ang="0">
                  <a:pos x="csX640" y="csY640"/>
                </a:cxn>
                <a:cxn ang="0">
                  <a:pos x="csX641" y="csY641"/>
                </a:cxn>
                <a:cxn ang="0">
                  <a:pos x="csX642" y="csY642"/>
                </a:cxn>
                <a:cxn ang="0">
                  <a:pos x="csX643" y="csY643"/>
                </a:cxn>
                <a:cxn ang="0">
                  <a:pos x="csX644" y="csY644"/>
                </a:cxn>
                <a:cxn ang="0">
                  <a:pos x="csX645" y="csY645"/>
                </a:cxn>
                <a:cxn ang="0">
                  <a:pos x="csX646" y="csY646"/>
                </a:cxn>
                <a:cxn ang="0">
                  <a:pos x="csX647" y="csY647"/>
                </a:cxn>
                <a:cxn ang="0">
                  <a:pos x="csX648" y="csY648"/>
                </a:cxn>
                <a:cxn ang="0">
                  <a:pos x="csX649" y="csY649"/>
                </a:cxn>
                <a:cxn ang="0">
                  <a:pos x="csX650" y="csY650"/>
                </a:cxn>
                <a:cxn ang="0">
                  <a:pos x="csX651" y="csY651"/>
                </a:cxn>
                <a:cxn ang="0">
                  <a:pos x="csX652" y="csY652"/>
                </a:cxn>
                <a:cxn ang="0">
                  <a:pos x="csX653" y="csY653"/>
                </a:cxn>
                <a:cxn ang="0">
                  <a:pos x="csX654" y="csY654"/>
                </a:cxn>
                <a:cxn ang="0">
                  <a:pos x="csX655" y="csY655"/>
                </a:cxn>
                <a:cxn ang="0">
                  <a:pos x="csX656" y="csY656"/>
                </a:cxn>
                <a:cxn ang="0">
                  <a:pos x="csX657" y="csY657"/>
                </a:cxn>
                <a:cxn ang="0">
                  <a:pos x="csX658" y="csY658"/>
                </a:cxn>
                <a:cxn ang="0">
                  <a:pos x="csX659" y="csY659"/>
                </a:cxn>
                <a:cxn ang="0">
                  <a:pos x="csX660" y="csY660"/>
                </a:cxn>
                <a:cxn ang="0">
                  <a:pos x="csX661" y="csY661"/>
                </a:cxn>
                <a:cxn ang="0">
                  <a:pos x="csX662" y="csY662"/>
                </a:cxn>
                <a:cxn ang="0">
                  <a:pos x="csX663" y="csY663"/>
                </a:cxn>
                <a:cxn ang="0">
                  <a:pos x="csX664" y="csY664"/>
                </a:cxn>
                <a:cxn ang="0">
                  <a:pos x="csX665" y="csY665"/>
                </a:cxn>
                <a:cxn ang="0">
                  <a:pos x="csX666" y="csY666"/>
                </a:cxn>
                <a:cxn ang="0">
                  <a:pos x="csX667" y="csY667"/>
                </a:cxn>
                <a:cxn ang="0">
                  <a:pos x="csX668" y="csY668"/>
                </a:cxn>
                <a:cxn ang="0">
                  <a:pos x="csX669" y="csY669"/>
                </a:cxn>
                <a:cxn ang="0">
                  <a:pos x="csX670" y="csY670"/>
                </a:cxn>
                <a:cxn ang="0">
                  <a:pos x="csX671" y="csY671"/>
                </a:cxn>
                <a:cxn ang="0">
                  <a:pos x="csX672" y="csY672"/>
                </a:cxn>
                <a:cxn ang="0">
                  <a:pos x="csX673" y="csY673"/>
                </a:cxn>
                <a:cxn ang="0">
                  <a:pos x="csX674" y="csY674"/>
                </a:cxn>
                <a:cxn ang="0">
                  <a:pos x="csX675" y="csY675"/>
                </a:cxn>
                <a:cxn ang="0">
                  <a:pos x="csX676" y="csY676"/>
                </a:cxn>
                <a:cxn ang="0">
                  <a:pos x="csX677" y="csY677"/>
                </a:cxn>
                <a:cxn ang="0">
                  <a:pos x="csX678" y="csY678"/>
                </a:cxn>
                <a:cxn ang="0">
                  <a:pos x="csX679" y="csY679"/>
                </a:cxn>
                <a:cxn ang="0">
                  <a:pos x="csX680" y="csY680"/>
                </a:cxn>
                <a:cxn ang="0">
                  <a:pos x="csX681" y="csY681"/>
                </a:cxn>
                <a:cxn ang="0">
                  <a:pos x="csX682" y="csY682"/>
                </a:cxn>
                <a:cxn ang="0">
                  <a:pos x="csX683" y="csY683"/>
                </a:cxn>
                <a:cxn ang="0">
                  <a:pos x="csX684" y="csY684"/>
                </a:cxn>
                <a:cxn ang="0">
                  <a:pos x="csX685" y="csY685"/>
                </a:cxn>
                <a:cxn ang="0">
                  <a:pos x="csX686" y="csY686"/>
                </a:cxn>
                <a:cxn ang="0">
                  <a:pos x="csX687" y="csY687"/>
                </a:cxn>
                <a:cxn ang="0">
                  <a:pos x="csX688" y="csY688"/>
                </a:cxn>
                <a:cxn ang="0">
                  <a:pos x="csX689" y="csY689"/>
                </a:cxn>
                <a:cxn ang="0">
                  <a:pos x="csX690" y="csY690"/>
                </a:cxn>
                <a:cxn ang="0">
                  <a:pos x="csX691" y="csY691"/>
                </a:cxn>
                <a:cxn ang="0">
                  <a:pos x="csX692" y="csY692"/>
                </a:cxn>
                <a:cxn ang="0">
                  <a:pos x="csX693" y="csY693"/>
                </a:cxn>
                <a:cxn ang="0">
                  <a:pos x="csX694" y="csY694"/>
                </a:cxn>
                <a:cxn ang="0">
                  <a:pos x="csX695" y="csY695"/>
                </a:cxn>
                <a:cxn ang="0">
                  <a:pos x="csX696" y="csY696"/>
                </a:cxn>
                <a:cxn ang="0">
                  <a:pos x="csX697" y="csY697"/>
                </a:cxn>
                <a:cxn ang="0">
                  <a:pos x="csX698" y="csY698"/>
                </a:cxn>
                <a:cxn ang="0">
                  <a:pos x="csX699" y="csY699"/>
                </a:cxn>
                <a:cxn ang="0">
                  <a:pos x="csX700" y="csY700"/>
                </a:cxn>
                <a:cxn ang="0">
                  <a:pos x="csX701" y="csY701"/>
                </a:cxn>
                <a:cxn ang="0">
                  <a:pos x="csX702" y="csY702"/>
                </a:cxn>
                <a:cxn ang="0">
                  <a:pos x="csX703" y="csY703"/>
                </a:cxn>
                <a:cxn ang="0">
                  <a:pos x="csX704" y="csY704"/>
                </a:cxn>
                <a:cxn ang="0">
                  <a:pos x="csX705" y="csY705"/>
                </a:cxn>
                <a:cxn ang="0">
                  <a:pos x="csX706" y="csY706"/>
                </a:cxn>
                <a:cxn ang="0">
                  <a:pos x="csX707" y="csY707"/>
                </a:cxn>
                <a:cxn ang="0">
                  <a:pos x="csX708" y="csY708"/>
                </a:cxn>
                <a:cxn ang="0">
                  <a:pos x="csX709" y="csY709"/>
                </a:cxn>
                <a:cxn ang="0">
                  <a:pos x="csX710" y="csY710"/>
                </a:cxn>
                <a:cxn ang="0">
                  <a:pos x="csX711" y="csY711"/>
                </a:cxn>
                <a:cxn ang="0">
                  <a:pos x="csX712" y="csY712"/>
                </a:cxn>
                <a:cxn ang="0">
                  <a:pos x="csX713" y="csY713"/>
                </a:cxn>
                <a:cxn ang="0">
                  <a:pos x="csX714" y="csY714"/>
                </a:cxn>
                <a:cxn ang="0">
                  <a:pos x="csX715" y="csY715"/>
                </a:cxn>
                <a:cxn ang="0">
                  <a:pos x="csX716" y="csY716"/>
                </a:cxn>
                <a:cxn ang="0">
                  <a:pos x="csX717" y="csY717"/>
                </a:cxn>
                <a:cxn ang="0">
                  <a:pos x="csX718" y="csY718"/>
                </a:cxn>
                <a:cxn ang="0">
                  <a:pos x="csX719" y="csY719"/>
                </a:cxn>
                <a:cxn ang="0">
                  <a:pos x="csX720" y="csY720"/>
                </a:cxn>
                <a:cxn ang="0">
                  <a:pos x="csX721" y="csY721"/>
                </a:cxn>
                <a:cxn ang="0">
                  <a:pos x="csX722" y="csY722"/>
                </a:cxn>
                <a:cxn ang="0">
                  <a:pos x="csX723" y="csY723"/>
                </a:cxn>
                <a:cxn ang="0">
                  <a:pos x="csX724" y="csY724"/>
                </a:cxn>
                <a:cxn ang="0">
                  <a:pos x="csX725" y="csY725"/>
                </a:cxn>
                <a:cxn ang="0">
                  <a:pos x="csX726" y="csY726"/>
                </a:cxn>
                <a:cxn ang="0">
                  <a:pos x="csX727" y="csY727"/>
                </a:cxn>
                <a:cxn ang="0">
                  <a:pos x="csX728" y="csY728"/>
                </a:cxn>
                <a:cxn ang="0">
                  <a:pos x="csX729" y="csY729"/>
                </a:cxn>
                <a:cxn ang="0">
                  <a:pos x="csX730" y="csY730"/>
                </a:cxn>
                <a:cxn ang="0">
                  <a:pos x="csX731" y="csY731"/>
                </a:cxn>
                <a:cxn ang="0">
                  <a:pos x="csX732" y="csY732"/>
                </a:cxn>
                <a:cxn ang="0">
                  <a:pos x="csX733" y="csY733"/>
                </a:cxn>
                <a:cxn ang="0">
                  <a:pos x="csX734" y="csY734"/>
                </a:cxn>
                <a:cxn ang="0">
                  <a:pos x="csX735" y="csY735"/>
                </a:cxn>
                <a:cxn ang="0">
                  <a:pos x="csX736" y="csY736"/>
                </a:cxn>
                <a:cxn ang="0">
                  <a:pos x="csX737" y="csY737"/>
                </a:cxn>
                <a:cxn ang="0">
                  <a:pos x="csX738" y="csY738"/>
                </a:cxn>
                <a:cxn ang="0">
                  <a:pos x="csX739" y="csY739"/>
                </a:cxn>
                <a:cxn ang="0">
                  <a:pos x="csX740" y="csY740"/>
                </a:cxn>
                <a:cxn ang="0">
                  <a:pos x="csX741" y="csY741"/>
                </a:cxn>
                <a:cxn ang="0">
                  <a:pos x="csX742" y="csY742"/>
                </a:cxn>
                <a:cxn ang="0">
                  <a:pos x="csX743" y="csY743"/>
                </a:cxn>
                <a:cxn ang="0">
                  <a:pos x="csX744" y="csY744"/>
                </a:cxn>
                <a:cxn ang="0">
                  <a:pos x="csX745" y="csY745"/>
                </a:cxn>
                <a:cxn ang="0">
                  <a:pos x="csX746" y="csY746"/>
                </a:cxn>
                <a:cxn ang="0">
                  <a:pos x="csX747" y="csY747"/>
                </a:cxn>
                <a:cxn ang="0">
                  <a:pos x="csX748" y="csY748"/>
                </a:cxn>
                <a:cxn ang="0">
                  <a:pos x="csX749" y="csY749"/>
                </a:cxn>
                <a:cxn ang="0">
                  <a:pos x="csX750" y="csY750"/>
                </a:cxn>
                <a:cxn ang="0">
                  <a:pos x="csX751" y="csY751"/>
                </a:cxn>
                <a:cxn ang="0">
                  <a:pos x="csX752" y="csY752"/>
                </a:cxn>
                <a:cxn ang="0">
                  <a:pos x="csX753" y="csY753"/>
                </a:cxn>
                <a:cxn ang="0">
                  <a:pos x="csX754" y="csY754"/>
                </a:cxn>
                <a:cxn ang="0">
                  <a:pos x="csX755" y="csY755"/>
                </a:cxn>
                <a:cxn ang="0">
                  <a:pos x="csX756" y="csY756"/>
                </a:cxn>
                <a:cxn ang="0">
                  <a:pos x="csX757" y="csY757"/>
                </a:cxn>
                <a:cxn ang="0">
                  <a:pos x="csX758" y="csY758"/>
                </a:cxn>
                <a:cxn ang="0">
                  <a:pos x="csX759" y="csY759"/>
                </a:cxn>
                <a:cxn ang="0">
                  <a:pos x="csX760" y="csY760"/>
                </a:cxn>
                <a:cxn ang="0">
                  <a:pos x="csX761" y="csY761"/>
                </a:cxn>
                <a:cxn ang="0">
                  <a:pos x="csX762" y="csY762"/>
                </a:cxn>
                <a:cxn ang="0">
                  <a:pos x="csX763" y="csY763"/>
                </a:cxn>
                <a:cxn ang="0">
                  <a:pos x="csX764" y="csY764"/>
                </a:cxn>
                <a:cxn ang="0">
                  <a:pos x="csX765" y="csY765"/>
                </a:cxn>
                <a:cxn ang="0">
                  <a:pos x="csX766" y="csY766"/>
                </a:cxn>
                <a:cxn ang="0">
                  <a:pos x="csX767" y="csY767"/>
                </a:cxn>
                <a:cxn ang="0">
                  <a:pos x="csX768" y="csY768"/>
                </a:cxn>
                <a:cxn ang="0">
                  <a:pos x="csX769" y="csY769"/>
                </a:cxn>
                <a:cxn ang="0">
                  <a:pos x="csX770" y="csY770"/>
                </a:cxn>
                <a:cxn ang="0">
                  <a:pos x="csX771" y="csY771"/>
                </a:cxn>
                <a:cxn ang="0">
                  <a:pos x="csX772" y="csY772"/>
                </a:cxn>
                <a:cxn ang="0">
                  <a:pos x="csX773" y="csY773"/>
                </a:cxn>
                <a:cxn ang="0">
                  <a:pos x="csX774" y="csY774"/>
                </a:cxn>
                <a:cxn ang="0">
                  <a:pos x="csX775" y="csY775"/>
                </a:cxn>
                <a:cxn ang="0">
                  <a:pos x="csX776" y="csY776"/>
                </a:cxn>
                <a:cxn ang="0">
                  <a:pos x="csX777" y="csY777"/>
                </a:cxn>
                <a:cxn ang="0">
                  <a:pos x="csX778" y="csY778"/>
                </a:cxn>
                <a:cxn ang="0">
                  <a:pos x="csX779" y="csY779"/>
                </a:cxn>
                <a:cxn ang="0">
                  <a:pos x="csX780" y="csY780"/>
                </a:cxn>
                <a:cxn ang="0">
                  <a:pos x="csX781" y="csY781"/>
                </a:cxn>
                <a:cxn ang="0">
                  <a:pos x="csX782" y="csY782"/>
                </a:cxn>
                <a:cxn ang="0">
                  <a:pos x="csX783" y="csY783"/>
                </a:cxn>
                <a:cxn ang="0">
                  <a:pos x="csX784" y="csY784"/>
                </a:cxn>
                <a:cxn ang="0">
                  <a:pos x="csX785" y="csY785"/>
                </a:cxn>
                <a:cxn ang="0">
                  <a:pos x="csX786" y="csY786"/>
                </a:cxn>
                <a:cxn ang="0">
                  <a:pos x="csX787" y="csY787"/>
                </a:cxn>
                <a:cxn ang="0">
                  <a:pos x="csX788" y="csY788"/>
                </a:cxn>
                <a:cxn ang="0">
                  <a:pos x="csX789" y="csY789"/>
                </a:cxn>
                <a:cxn ang="0">
                  <a:pos x="csX790" y="csY790"/>
                </a:cxn>
                <a:cxn ang="0">
                  <a:pos x="csX791" y="csY791"/>
                </a:cxn>
                <a:cxn ang="0">
                  <a:pos x="csX792" y="csY792"/>
                </a:cxn>
                <a:cxn ang="0">
                  <a:pos x="csX793" y="csY793"/>
                </a:cxn>
                <a:cxn ang="0">
                  <a:pos x="csX794" y="csY794"/>
                </a:cxn>
                <a:cxn ang="0">
                  <a:pos x="csX795" y="csY795"/>
                </a:cxn>
                <a:cxn ang="0">
                  <a:pos x="csX796" y="csY796"/>
                </a:cxn>
                <a:cxn ang="0">
                  <a:pos x="csX797" y="csY797"/>
                </a:cxn>
                <a:cxn ang="0">
                  <a:pos x="csX798" y="csY798"/>
                </a:cxn>
                <a:cxn ang="0">
                  <a:pos x="csX799" y="csY799"/>
                </a:cxn>
                <a:cxn ang="0">
                  <a:pos x="csX800" y="csY800"/>
                </a:cxn>
                <a:cxn ang="0">
                  <a:pos x="csX801" y="csY801"/>
                </a:cxn>
                <a:cxn ang="0">
                  <a:pos x="csX802" y="csY802"/>
                </a:cxn>
                <a:cxn ang="0">
                  <a:pos x="csX803" y="csY803"/>
                </a:cxn>
                <a:cxn ang="0">
                  <a:pos x="csX804" y="csY804"/>
                </a:cxn>
                <a:cxn ang="0">
                  <a:pos x="csX805" y="csY805"/>
                </a:cxn>
                <a:cxn ang="0">
                  <a:pos x="csX806" y="csY806"/>
                </a:cxn>
                <a:cxn ang="0">
                  <a:pos x="csX807" y="csY807"/>
                </a:cxn>
                <a:cxn ang="0">
                  <a:pos x="csX808" y="csY808"/>
                </a:cxn>
                <a:cxn ang="0">
                  <a:pos x="csX809" y="csY809"/>
                </a:cxn>
                <a:cxn ang="0">
                  <a:pos x="csX810" y="csY810"/>
                </a:cxn>
                <a:cxn ang="0">
                  <a:pos x="csX811" y="csY811"/>
                </a:cxn>
                <a:cxn ang="0">
                  <a:pos x="csX812" y="csY812"/>
                </a:cxn>
                <a:cxn ang="0">
                  <a:pos x="csX813" y="csY813"/>
                </a:cxn>
                <a:cxn ang="0">
                  <a:pos x="csX814" y="csY814"/>
                </a:cxn>
                <a:cxn ang="0">
                  <a:pos x="csX815" y="csY815"/>
                </a:cxn>
                <a:cxn ang="0">
                  <a:pos x="csX816" y="csY816"/>
                </a:cxn>
                <a:cxn ang="0">
                  <a:pos x="csX817" y="csY817"/>
                </a:cxn>
                <a:cxn ang="0">
                  <a:pos x="csX818" y="csY818"/>
                </a:cxn>
                <a:cxn ang="0">
                  <a:pos x="csX819" y="csY819"/>
                </a:cxn>
                <a:cxn ang="0">
                  <a:pos x="csX820" y="csY820"/>
                </a:cxn>
                <a:cxn ang="0">
                  <a:pos x="csX821" y="csY821"/>
                </a:cxn>
                <a:cxn ang="0">
                  <a:pos x="csX822" y="csY822"/>
                </a:cxn>
                <a:cxn ang="0">
                  <a:pos x="csX823" y="csY823"/>
                </a:cxn>
                <a:cxn ang="0">
                  <a:pos x="csX824" y="csY824"/>
                </a:cxn>
                <a:cxn ang="0">
                  <a:pos x="csX825" y="csY825"/>
                </a:cxn>
                <a:cxn ang="0">
                  <a:pos x="csX826" y="csY826"/>
                </a:cxn>
                <a:cxn ang="0">
                  <a:pos x="csX827" y="csY827"/>
                </a:cxn>
                <a:cxn ang="0">
                  <a:pos x="csX828" y="csY828"/>
                </a:cxn>
                <a:cxn ang="0">
                  <a:pos x="csX829" y="csY829"/>
                </a:cxn>
                <a:cxn ang="0">
                  <a:pos x="csX830" y="csY830"/>
                </a:cxn>
                <a:cxn ang="0">
                  <a:pos x="csX831" y="csY831"/>
                </a:cxn>
                <a:cxn ang="0">
                  <a:pos x="csX832" y="csY832"/>
                </a:cxn>
                <a:cxn ang="0">
                  <a:pos x="csX833" y="csY833"/>
                </a:cxn>
                <a:cxn ang="0">
                  <a:pos x="csX834" y="csY834"/>
                </a:cxn>
                <a:cxn ang="0">
                  <a:pos x="csX835" y="csY835"/>
                </a:cxn>
                <a:cxn ang="0">
                  <a:pos x="csX836" y="csY836"/>
                </a:cxn>
                <a:cxn ang="0">
                  <a:pos x="csX837" y="csY837"/>
                </a:cxn>
                <a:cxn ang="0">
                  <a:pos x="csX838" y="csY838"/>
                </a:cxn>
                <a:cxn ang="0">
                  <a:pos x="csX839" y="csY839"/>
                </a:cxn>
                <a:cxn ang="0">
                  <a:pos x="csX840" y="csY840"/>
                </a:cxn>
                <a:cxn ang="0">
                  <a:pos x="csX841" y="csY841"/>
                </a:cxn>
                <a:cxn ang="0">
                  <a:pos x="csX842" y="csY842"/>
                </a:cxn>
                <a:cxn ang="0">
                  <a:pos x="csX843" y="csY843"/>
                </a:cxn>
                <a:cxn ang="0">
                  <a:pos x="csX844" y="csY844"/>
                </a:cxn>
                <a:cxn ang="0">
                  <a:pos x="csX845" y="csY845"/>
                </a:cxn>
                <a:cxn ang="0">
                  <a:pos x="csX846" y="csY846"/>
                </a:cxn>
                <a:cxn ang="0">
                  <a:pos x="csX847" y="csY847"/>
                </a:cxn>
                <a:cxn ang="0">
                  <a:pos x="csX848" y="csY848"/>
                </a:cxn>
                <a:cxn ang="0">
                  <a:pos x="csX849" y="csY849"/>
                </a:cxn>
                <a:cxn ang="0">
                  <a:pos x="csX850" y="csY850"/>
                </a:cxn>
                <a:cxn ang="0">
                  <a:pos x="csX851" y="csY851"/>
                </a:cxn>
                <a:cxn ang="0">
                  <a:pos x="csX852" y="csY852"/>
                </a:cxn>
                <a:cxn ang="0">
                  <a:pos x="csX853" y="csY853"/>
                </a:cxn>
                <a:cxn ang="0">
                  <a:pos x="csX854" y="csY854"/>
                </a:cxn>
                <a:cxn ang="0">
                  <a:pos x="csX855" y="csY855"/>
                </a:cxn>
                <a:cxn ang="0">
                  <a:pos x="csX856" y="csY856"/>
                </a:cxn>
                <a:cxn ang="0">
                  <a:pos x="csX857" y="csY857"/>
                </a:cxn>
                <a:cxn ang="0">
                  <a:pos x="csX858" y="csY858"/>
                </a:cxn>
                <a:cxn ang="0">
                  <a:pos x="csX859" y="csY859"/>
                </a:cxn>
                <a:cxn ang="0">
                  <a:pos x="csX860" y="csY860"/>
                </a:cxn>
                <a:cxn ang="0">
                  <a:pos x="csX861" y="csY861"/>
                </a:cxn>
                <a:cxn ang="0">
                  <a:pos x="csX862" y="csY862"/>
                </a:cxn>
                <a:cxn ang="0">
                  <a:pos x="csX863" y="csY863"/>
                </a:cxn>
                <a:cxn ang="0">
                  <a:pos x="csX864" y="csY864"/>
                </a:cxn>
                <a:cxn ang="0">
                  <a:pos x="csX865" y="csY865"/>
                </a:cxn>
                <a:cxn ang="0">
                  <a:pos x="csX866" y="csY866"/>
                </a:cxn>
                <a:cxn ang="0">
                  <a:pos x="csX867" y="csY867"/>
                </a:cxn>
                <a:cxn ang="0">
                  <a:pos x="csX868" y="csY868"/>
                </a:cxn>
                <a:cxn ang="0">
                  <a:pos x="csX869" y="csY869"/>
                </a:cxn>
                <a:cxn ang="0">
                  <a:pos x="csX870" y="csY870"/>
                </a:cxn>
                <a:cxn ang="0">
                  <a:pos x="csX871" y="csY871"/>
                </a:cxn>
                <a:cxn ang="0">
                  <a:pos x="csX872" y="csY872"/>
                </a:cxn>
                <a:cxn ang="0">
                  <a:pos x="csX873" y="csY873"/>
                </a:cxn>
                <a:cxn ang="0">
                  <a:pos x="csX874" y="csY874"/>
                </a:cxn>
                <a:cxn ang="0">
                  <a:pos x="csX875" y="csY875"/>
                </a:cxn>
                <a:cxn ang="0">
                  <a:pos x="csX876" y="csY876"/>
                </a:cxn>
                <a:cxn ang="0">
                  <a:pos x="csX877" y="csY877"/>
                </a:cxn>
                <a:cxn ang="0">
                  <a:pos x="csX878" y="csY878"/>
                </a:cxn>
                <a:cxn ang="0">
                  <a:pos x="csX879" y="csY879"/>
                </a:cxn>
                <a:cxn ang="0">
                  <a:pos x="csX880" y="csY880"/>
                </a:cxn>
                <a:cxn ang="0">
                  <a:pos x="csX881" y="csY881"/>
                </a:cxn>
                <a:cxn ang="0">
                  <a:pos x="csX882" y="csY882"/>
                </a:cxn>
                <a:cxn ang="0">
                  <a:pos x="csX883" y="csY883"/>
                </a:cxn>
                <a:cxn ang="0">
                  <a:pos x="csX884" y="csY884"/>
                </a:cxn>
                <a:cxn ang="0">
                  <a:pos x="csX885" y="csY885"/>
                </a:cxn>
                <a:cxn ang="0">
                  <a:pos x="csX886" y="csY886"/>
                </a:cxn>
                <a:cxn ang="0">
                  <a:pos x="csX887" y="csY887"/>
                </a:cxn>
                <a:cxn ang="0">
                  <a:pos x="csX888" y="csY888"/>
                </a:cxn>
                <a:cxn ang="0">
                  <a:pos x="csX889" y="csY889"/>
                </a:cxn>
                <a:cxn ang="0">
                  <a:pos x="csX890" y="csY890"/>
                </a:cxn>
                <a:cxn ang="0">
                  <a:pos x="csX891" y="csY891"/>
                </a:cxn>
                <a:cxn ang="0">
                  <a:pos x="csX892" y="csY892"/>
                </a:cxn>
                <a:cxn ang="0">
                  <a:pos x="csX893" y="csY893"/>
                </a:cxn>
                <a:cxn ang="0">
                  <a:pos x="csX894" y="csY894"/>
                </a:cxn>
                <a:cxn ang="0">
                  <a:pos x="csX895" y="csY895"/>
                </a:cxn>
                <a:cxn ang="0">
                  <a:pos x="csX896" y="csY896"/>
                </a:cxn>
                <a:cxn ang="0">
                  <a:pos x="csX897" y="csY897"/>
                </a:cxn>
                <a:cxn ang="0">
                  <a:pos x="csX898" y="csY898"/>
                </a:cxn>
                <a:cxn ang="0">
                  <a:pos x="csX899" y="csY899"/>
                </a:cxn>
                <a:cxn ang="0">
                  <a:pos x="csX900" y="csY900"/>
                </a:cxn>
                <a:cxn ang="0">
                  <a:pos x="csX901" y="csY901"/>
                </a:cxn>
                <a:cxn ang="0">
                  <a:pos x="csX902" y="csY902"/>
                </a:cxn>
                <a:cxn ang="0">
                  <a:pos x="csX903" y="csY903"/>
                </a:cxn>
                <a:cxn ang="0">
                  <a:pos x="csX904" y="csY904"/>
                </a:cxn>
                <a:cxn ang="0">
                  <a:pos x="csX905" y="csY905"/>
                </a:cxn>
                <a:cxn ang="0">
                  <a:pos x="csX906" y="csY906"/>
                </a:cxn>
                <a:cxn ang="0">
                  <a:pos x="csX907" y="csY907"/>
                </a:cxn>
                <a:cxn ang="0">
                  <a:pos x="csX908" y="csY908"/>
                </a:cxn>
                <a:cxn ang="0">
                  <a:pos x="csX909" y="csY909"/>
                </a:cxn>
                <a:cxn ang="0">
                  <a:pos x="csX910" y="csY910"/>
                </a:cxn>
                <a:cxn ang="0">
                  <a:pos x="csX911" y="csY911"/>
                </a:cxn>
                <a:cxn ang="0">
                  <a:pos x="csX912" y="csY912"/>
                </a:cxn>
                <a:cxn ang="0">
                  <a:pos x="csX913" y="csY913"/>
                </a:cxn>
                <a:cxn ang="0">
                  <a:pos x="csX914" y="csY914"/>
                </a:cxn>
                <a:cxn ang="0">
                  <a:pos x="csX915" y="csY915"/>
                </a:cxn>
                <a:cxn ang="0">
                  <a:pos x="csX916" y="csY916"/>
                </a:cxn>
                <a:cxn ang="0">
                  <a:pos x="csX917" y="csY917"/>
                </a:cxn>
                <a:cxn ang="0">
                  <a:pos x="csX918" y="csY918"/>
                </a:cxn>
                <a:cxn ang="0">
                  <a:pos x="csX919" y="csY919"/>
                </a:cxn>
                <a:cxn ang="0">
                  <a:pos x="csX920" y="csY920"/>
                </a:cxn>
                <a:cxn ang="0">
                  <a:pos x="csX921" y="csY921"/>
                </a:cxn>
                <a:cxn ang="0">
                  <a:pos x="csX922" y="csY922"/>
                </a:cxn>
                <a:cxn ang="0">
                  <a:pos x="csX923" y="csY923"/>
                </a:cxn>
                <a:cxn ang="0">
                  <a:pos x="csX924" y="csY924"/>
                </a:cxn>
                <a:cxn ang="0">
                  <a:pos x="csX925" y="csY925"/>
                </a:cxn>
                <a:cxn ang="0">
                  <a:pos x="csX926" y="csY926"/>
                </a:cxn>
                <a:cxn ang="0">
                  <a:pos x="csX927" y="csY927"/>
                </a:cxn>
                <a:cxn ang="0">
                  <a:pos x="csX928" y="csY928"/>
                </a:cxn>
                <a:cxn ang="0">
                  <a:pos x="csX929" y="csY929"/>
                </a:cxn>
                <a:cxn ang="0">
                  <a:pos x="csX930" y="csY930"/>
                </a:cxn>
                <a:cxn ang="0">
                  <a:pos x="csX931" y="csY931"/>
                </a:cxn>
                <a:cxn ang="0">
                  <a:pos x="csX932" y="csY932"/>
                </a:cxn>
                <a:cxn ang="0">
                  <a:pos x="csX933" y="csY933"/>
                </a:cxn>
                <a:cxn ang="0">
                  <a:pos x="csX934" y="csY934"/>
                </a:cxn>
                <a:cxn ang="0">
                  <a:pos x="csX935" y="csY935"/>
                </a:cxn>
                <a:cxn ang="0">
                  <a:pos x="csX936" y="csY936"/>
                </a:cxn>
                <a:cxn ang="0">
                  <a:pos x="csX937" y="csY937"/>
                </a:cxn>
                <a:cxn ang="0">
                  <a:pos x="csX938" y="csY938"/>
                </a:cxn>
                <a:cxn ang="0">
                  <a:pos x="csX939" y="csY939"/>
                </a:cxn>
                <a:cxn ang="0">
                  <a:pos x="csX940" y="csY940"/>
                </a:cxn>
                <a:cxn ang="0">
                  <a:pos x="csX941" y="csY941"/>
                </a:cxn>
                <a:cxn ang="0">
                  <a:pos x="csX942" y="csY942"/>
                </a:cxn>
                <a:cxn ang="0">
                  <a:pos x="csX943" y="csY943"/>
                </a:cxn>
                <a:cxn ang="0">
                  <a:pos x="csX944" y="csY944"/>
                </a:cxn>
                <a:cxn ang="0">
                  <a:pos x="csX945" y="csY945"/>
                </a:cxn>
                <a:cxn ang="0">
                  <a:pos x="csX946" y="csY946"/>
                </a:cxn>
                <a:cxn ang="0">
                  <a:pos x="csX947" y="csY947"/>
                </a:cxn>
                <a:cxn ang="0">
                  <a:pos x="csX948" y="csY948"/>
                </a:cxn>
                <a:cxn ang="0">
                  <a:pos x="csX949" y="csY949"/>
                </a:cxn>
                <a:cxn ang="0">
                  <a:pos x="csX950" y="csY950"/>
                </a:cxn>
                <a:cxn ang="0">
                  <a:pos x="csX951" y="csY951"/>
                </a:cxn>
                <a:cxn ang="0">
                  <a:pos x="csX952" y="csY952"/>
                </a:cxn>
                <a:cxn ang="0">
                  <a:pos x="csX953" y="csY953"/>
                </a:cxn>
                <a:cxn ang="0">
                  <a:pos x="csX954" y="csY954"/>
                </a:cxn>
                <a:cxn ang="0">
                  <a:pos x="csX955" y="csY955"/>
                </a:cxn>
                <a:cxn ang="0">
                  <a:pos x="csX956" y="csY956"/>
                </a:cxn>
                <a:cxn ang="0">
                  <a:pos x="csX957" y="csY957"/>
                </a:cxn>
                <a:cxn ang="0">
                  <a:pos x="csX958" y="csY958"/>
                </a:cxn>
                <a:cxn ang="0">
                  <a:pos x="csX959" y="csY959"/>
                </a:cxn>
                <a:cxn ang="0">
                  <a:pos x="csX960" y="csY960"/>
                </a:cxn>
              </a:cxnLst>
              <a:rect l="l" t="t" r="r" b="b"/>
              <a:pathLst>
                <a:path w="1903683" h="2571926">
                  <a:moveTo>
                    <a:pt x="328963" y="446508"/>
                  </a:moveTo>
                  <a:cubicBezTo>
                    <a:pt x="328963" y="446508"/>
                    <a:pt x="318843" y="455819"/>
                    <a:pt x="315604" y="457843"/>
                  </a:cubicBezTo>
                  <a:cubicBezTo>
                    <a:pt x="312366" y="459867"/>
                    <a:pt x="304269" y="467963"/>
                    <a:pt x="301435" y="469987"/>
                  </a:cubicBezTo>
                  <a:cubicBezTo>
                    <a:pt x="298602" y="472011"/>
                    <a:pt x="299816" y="477679"/>
                    <a:pt x="301435" y="479703"/>
                  </a:cubicBezTo>
                  <a:cubicBezTo>
                    <a:pt x="303055" y="481727"/>
                    <a:pt x="310342" y="486989"/>
                    <a:pt x="306293" y="489014"/>
                  </a:cubicBezTo>
                  <a:cubicBezTo>
                    <a:pt x="302245" y="491038"/>
                    <a:pt x="299007" y="493466"/>
                    <a:pt x="295363" y="493062"/>
                  </a:cubicBezTo>
                  <a:cubicBezTo>
                    <a:pt x="291315" y="493062"/>
                    <a:pt x="286458" y="496300"/>
                    <a:pt x="285243" y="500348"/>
                  </a:cubicBezTo>
                  <a:cubicBezTo>
                    <a:pt x="284029" y="503992"/>
                    <a:pt x="278361" y="527876"/>
                    <a:pt x="279171" y="533543"/>
                  </a:cubicBezTo>
                  <a:cubicBezTo>
                    <a:pt x="279981" y="539210"/>
                    <a:pt x="280385" y="546902"/>
                    <a:pt x="282005" y="548116"/>
                  </a:cubicBezTo>
                  <a:cubicBezTo>
                    <a:pt x="283624" y="549331"/>
                    <a:pt x="304269" y="549735"/>
                    <a:pt x="307912" y="550545"/>
                  </a:cubicBezTo>
                  <a:cubicBezTo>
                    <a:pt x="311556" y="551355"/>
                    <a:pt x="315604" y="552569"/>
                    <a:pt x="315604" y="552569"/>
                  </a:cubicBezTo>
                  <a:lnTo>
                    <a:pt x="318033" y="552569"/>
                  </a:lnTo>
                  <a:cubicBezTo>
                    <a:pt x="318033" y="552974"/>
                    <a:pt x="322486" y="554593"/>
                    <a:pt x="322486" y="554593"/>
                  </a:cubicBezTo>
                  <a:cubicBezTo>
                    <a:pt x="322486" y="554593"/>
                    <a:pt x="331392" y="558237"/>
                    <a:pt x="334225" y="559046"/>
                  </a:cubicBezTo>
                  <a:cubicBezTo>
                    <a:pt x="337059" y="559856"/>
                    <a:pt x="338273" y="560665"/>
                    <a:pt x="338273" y="560665"/>
                  </a:cubicBezTo>
                  <a:cubicBezTo>
                    <a:pt x="338273" y="560665"/>
                    <a:pt x="341512" y="561475"/>
                    <a:pt x="339083" y="562689"/>
                  </a:cubicBezTo>
                  <a:cubicBezTo>
                    <a:pt x="336654" y="563904"/>
                    <a:pt x="333011" y="565523"/>
                    <a:pt x="333011" y="565523"/>
                  </a:cubicBezTo>
                  <a:cubicBezTo>
                    <a:pt x="333011" y="565523"/>
                    <a:pt x="326939" y="567142"/>
                    <a:pt x="325319" y="568762"/>
                  </a:cubicBezTo>
                  <a:cubicBezTo>
                    <a:pt x="323700" y="570381"/>
                    <a:pt x="322486" y="572000"/>
                    <a:pt x="322486" y="572000"/>
                  </a:cubicBezTo>
                  <a:cubicBezTo>
                    <a:pt x="322486" y="572000"/>
                    <a:pt x="319652" y="577263"/>
                    <a:pt x="317223" y="578072"/>
                  </a:cubicBezTo>
                  <a:cubicBezTo>
                    <a:pt x="314794" y="578882"/>
                    <a:pt x="320057" y="589812"/>
                    <a:pt x="320057" y="595884"/>
                  </a:cubicBezTo>
                  <a:cubicBezTo>
                    <a:pt x="320057" y="601956"/>
                    <a:pt x="320057" y="603575"/>
                    <a:pt x="320057" y="603575"/>
                  </a:cubicBezTo>
                  <a:cubicBezTo>
                    <a:pt x="320057" y="603575"/>
                    <a:pt x="314390" y="614505"/>
                    <a:pt x="313175" y="618958"/>
                  </a:cubicBezTo>
                  <a:cubicBezTo>
                    <a:pt x="311960" y="623411"/>
                    <a:pt x="310746" y="666726"/>
                    <a:pt x="310746" y="668750"/>
                  </a:cubicBezTo>
                  <a:cubicBezTo>
                    <a:pt x="310746" y="670774"/>
                    <a:pt x="296578" y="703969"/>
                    <a:pt x="293339" y="707612"/>
                  </a:cubicBezTo>
                  <a:cubicBezTo>
                    <a:pt x="290101" y="711660"/>
                    <a:pt x="282409" y="712875"/>
                    <a:pt x="280385" y="723805"/>
                  </a:cubicBezTo>
                  <a:cubicBezTo>
                    <a:pt x="278361" y="734735"/>
                    <a:pt x="279575" y="774002"/>
                    <a:pt x="278766" y="778050"/>
                  </a:cubicBezTo>
                  <a:cubicBezTo>
                    <a:pt x="277957" y="782098"/>
                    <a:pt x="277147" y="783312"/>
                    <a:pt x="277147" y="783312"/>
                  </a:cubicBezTo>
                  <a:cubicBezTo>
                    <a:pt x="277147" y="783312"/>
                    <a:pt x="273503" y="788980"/>
                    <a:pt x="271884" y="787765"/>
                  </a:cubicBezTo>
                  <a:lnTo>
                    <a:pt x="270265" y="786956"/>
                  </a:lnTo>
                  <a:lnTo>
                    <a:pt x="270265" y="786956"/>
                  </a:lnTo>
                  <a:cubicBezTo>
                    <a:pt x="270265" y="786956"/>
                    <a:pt x="268646" y="777240"/>
                    <a:pt x="264598" y="780074"/>
                  </a:cubicBezTo>
                  <a:cubicBezTo>
                    <a:pt x="260145" y="782907"/>
                    <a:pt x="258930" y="787360"/>
                    <a:pt x="256906" y="785336"/>
                  </a:cubicBezTo>
                  <a:cubicBezTo>
                    <a:pt x="254882" y="783312"/>
                    <a:pt x="246786" y="775216"/>
                    <a:pt x="244762" y="777645"/>
                  </a:cubicBezTo>
                  <a:cubicBezTo>
                    <a:pt x="242738" y="780479"/>
                    <a:pt x="237475" y="785336"/>
                    <a:pt x="235451" y="782503"/>
                  </a:cubicBezTo>
                  <a:cubicBezTo>
                    <a:pt x="233427" y="779669"/>
                    <a:pt x="224116" y="776835"/>
                    <a:pt x="222902" y="776835"/>
                  </a:cubicBezTo>
                  <a:cubicBezTo>
                    <a:pt x="221688" y="776835"/>
                    <a:pt x="211162" y="776835"/>
                    <a:pt x="210757" y="782503"/>
                  </a:cubicBezTo>
                  <a:cubicBezTo>
                    <a:pt x="210353" y="788170"/>
                    <a:pt x="216829" y="796266"/>
                    <a:pt x="217639" y="799909"/>
                  </a:cubicBezTo>
                  <a:cubicBezTo>
                    <a:pt x="218449" y="803553"/>
                    <a:pt x="222092" y="807601"/>
                    <a:pt x="214401" y="808006"/>
                  </a:cubicBezTo>
                  <a:lnTo>
                    <a:pt x="206709" y="808006"/>
                  </a:lnTo>
                  <a:cubicBezTo>
                    <a:pt x="206709" y="808006"/>
                    <a:pt x="202256" y="808411"/>
                    <a:pt x="202661" y="813268"/>
                  </a:cubicBezTo>
                  <a:cubicBezTo>
                    <a:pt x="203471" y="817721"/>
                    <a:pt x="199828" y="829461"/>
                    <a:pt x="205090" y="833914"/>
                  </a:cubicBezTo>
                  <a:cubicBezTo>
                    <a:pt x="210353" y="838367"/>
                    <a:pt x="226140" y="844439"/>
                    <a:pt x="228974" y="844844"/>
                  </a:cubicBezTo>
                  <a:cubicBezTo>
                    <a:pt x="232213" y="845249"/>
                    <a:pt x="240714" y="847273"/>
                    <a:pt x="244357" y="848082"/>
                  </a:cubicBezTo>
                  <a:cubicBezTo>
                    <a:pt x="248000" y="848892"/>
                    <a:pt x="254882" y="848892"/>
                    <a:pt x="257311" y="847273"/>
                  </a:cubicBezTo>
                  <a:lnTo>
                    <a:pt x="259740" y="845653"/>
                  </a:lnTo>
                  <a:cubicBezTo>
                    <a:pt x="259740" y="845653"/>
                    <a:pt x="261764" y="840796"/>
                    <a:pt x="263788" y="844439"/>
                  </a:cubicBezTo>
                  <a:cubicBezTo>
                    <a:pt x="265812" y="848082"/>
                    <a:pt x="273908" y="864679"/>
                    <a:pt x="273908" y="867918"/>
                  </a:cubicBezTo>
                  <a:cubicBezTo>
                    <a:pt x="273908" y="871157"/>
                    <a:pt x="273908" y="872776"/>
                    <a:pt x="273908" y="872776"/>
                  </a:cubicBezTo>
                  <a:cubicBezTo>
                    <a:pt x="273908" y="872776"/>
                    <a:pt x="265407" y="892612"/>
                    <a:pt x="264598" y="897874"/>
                  </a:cubicBezTo>
                  <a:cubicBezTo>
                    <a:pt x="264193" y="903542"/>
                    <a:pt x="268646" y="907994"/>
                    <a:pt x="269860" y="911233"/>
                  </a:cubicBezTo>
                  <a:cubicBezTo>
                    <a:pt x="271074" y="914472"/>
                    <a:pt x="266217" y="920139"/>
                    <a:pt x="262978" y="920544"/>
                  </a:cubicBezTo>
                  <a:cubicBezTo>
                    <a:pt x="259740" y="920948"/>
                    <a:pt x="254477" y="917710"/>
                    <a:pt x="253668" y="923377"/>
                  </a:cubicBezTo>
                  <a:cubicBezTo>
                    <a:pt x="253263" y="929045"/>
                    <a:pt x="253668" y="934307"/>
                    <a:pt x="248405" y="934712"/>
                  </a:cubicBezTo>
                  <a:cubicBezTo>
                    <a:pt x="243547" y="934712"/>
                    <a:pt x="240309" y="928640"/>
                    <a:pt x="235856" y="932283"/>
                  </a:cubicBezTo>
                  <a:cubicBezTo>
                    <a:pt x="231403" y="935927"/>
                    <a:pt x="233022" y="945237"/>
                    <a:pt x="230188" y="948071"/>
                  </a:cubicBezTo>
                  <a:cubicBezTo>
                    <a:pt x="227355" y="950905"/>
                    <a:pt x="220473" y="951714"/>
                    <a:pt x="213996" y="951714"/>
                  </a:cubicBezTo>
                  <a:lnTo>
                    <a:pt x="207519" y="951714"/>
                  </a:lnTo>
                  <a:cubicBezTo>
                    <a:pt x="207519" y="951714"/>
                    <a:pt x="204685" y="952524"/>
                    <a:pt x="204685" y="956977"/>
                  </a:cubicBezTo>
                  <a:cubicBezTo>
                    <a:pt x="204685" y="961430"/>
                    <a:pt x="204685" y="965883"/>
                    <a:pt x="199828" y="966692"/>
                  </a:cubicBezTo>
                  <a:cubicBezTo>
                    <a:pt x="195375" y="967907"/>
                    <a:pt x="194160" y="968312"/>
                    <a:pt x="194160" y="968312"/>
                  </a:cubicBezTo>
                  <a:cubicBezTo>
                    <a:pt x="194160" y="968312"/>
                    <a:pt x="187278" y="971145"/>
                    <a:pt x="188898" y="974789"/>
                  </a:cubicBezTo>
                  <a:cubicBezTo>
                    <a:pt x="190922" y="978432"/>
                    <a:pt x="205495" y="982885"/>
                    <a:pt x="209543" y="985718"/>
                  </a:cubicBezTo>
                  <a:cubicBezTo>
                    <a:pt x="213591" y="988552"/>
                    <a:pt x="220473" y="993410"/>
                    <a:pt x="219259" y="997863"/>
                  </a:cubicBezTo>
                  <a:cubicBezTo>
                    <a:pt x="218449" y="1002316"/>
                    <a:pt x="199018" y="1027009"/>
                    <a:pt x="199018" y="1027009"/>
                  </a:cubicBezTo>
                  <a:cubicBezTo>
                    <a:pt x="199018" y="1027009"/>
                    <a:pt x="192946" y="1029843"/>
                    <a:pt x="190517" y="1025795"/>
                  </a:cubicBezTo>
                  <a:lnTo>
                    <a:pt x="188088" y="1021342"/>
                  </a:lnTo>
                  <a:cubicBezTo>
                    <a:pt x="188088" y="1021342"/>
                    <a:pt x="186064" y="1016484"/>
                    <a:pt x="181206" y="1020532"/>
                  </a:cubicBezTo>
                  <a:cubicBezTo>
                    <a:pt x="176348" y="1024580"/>
                    <a:pt x="158537" y="1032272"/>
                    <a:pt x="153274" y="1034296"/>
                  </a:cubicBezTo>
                  <a:cubicBezTo>
                    <a:pt x="148011" y="1036320"/>
                    <a:pt x="147202" y="1036320"/>
                    <a:pt x="147202" y="1036320"/>
                  </a:cubicBezTo>
                  <a:cubicBezTo>
                    <a:pt x="147202" y="1036320"/>
                    <a:pt x="138296" y="1041178"/>
                    <a:pt x="133033" y="1031867"/>
                  </a:cubicBezTo>
                  <a:cubicBezTo>
                    <a:pt x="127771" y="1022961"/>
                    <a:pt x="126961" y="1037130"/>
                    <a:pt x="126961" y="1037130"/>
                  </a:cubicBezTo>
                  <a:cubicBezTo>
                    <a:pt x="126961" y="1037130"/>
                    <a:pt x="129795" y="1044012"/>
                    <a:pt x="125342" y="1043607"/>
                  </a:cubicBezTo>
                  <a:cubicBezTo>
                    <a:pt x="120889" y="1043202"/>
                    <a:pt x="106721" y="1029843"/>
                    <a:pt x="106721" y="1029843"/>
                  </a:cubicBezTo>
                  <a:cubicBezTo>
                    <a:pt x="106721" y="1029843"/>
                    <a:pt x="101458" y="1028629"/>
                    <a:pt x="98220" y="1028224"/>
                  </a:cubicBezTo>
                  <a:cubicBezTo>
                    <a:pt x="94981" y="1028224"/>
                    <a:pt x="93362" y="1027819"/>
                    <a:pt x="93362" y="1027819"/>
                  </a:cubicBezTo>
                  <a:cubicBezTo>
                    <a:pt x="93362" y="1027819"/>
                    <a:pt x="85671" y="1026200"/>
                    <a:pt x="84456" y="1024176"/>
                  </a:cubicBezTo>
                  <a:cubicBezTo>
                    <a:pt x="83647" y="1022152"/>
                    <a:pt x="82837" y="1020532"/>
                    <a:pt x="82837" y="1020532"/>
                  </a:cubicBezTo>
                  <a:lnTo>
                    <a:pt x="82027" y="1018913"/>
                  </a:lnTo>
                  <a:cubicBezTo>
                    <a:pt x="82027" y="1018913"/>
                    <a:pt x="72716" y="1011627"/>
                    <a:pt x="72716" y="1016484"/>
                  </a:cubicBezTo>
                  <a:cubicBezTo>
                    <a:pt x="72716" y="1021342"/>
                    <a:pt x="75955" y="1025795"/>
                    <a:pt x="77574" y="1028224"/>
                  </a:cubicBezTo>
                  <a:cubicBezTo>
                    <a:pt x="79193" y="1030653"/>
                    <a:pt x="77979" y="1036725"/>
                    <a:pt x="75550" y="1036320"/>
                  </a:cubicBezTo>
                  <a:cubicBezTo>
                    <a:pt x="73121" y="1036320"/>
                    <a:pt x="72312" y="1035510"/>
                    <a:pt x="72312" y="1035510"/>
                  </a:cubicBezTo>
                  <a:lnTo>
                    <a:pt x="69478" y="1033891"/>
                  </a:lnTo>
                  <a:cubicBezTo>
                    <a:pt x="69478" y="1033891"/>
                    <a:pt x="64620" y="1027414"/>
                    <a:pt x="60167" y="1028224"/>
                  </a:cubicBezTo>
                  <a:cubicBezTo>
                    <a:pt x="55714" y="1029033"/>
                    <a:pt x="50856" y="1034701"/>
                    <a:pt x="50856" y="1035510"/>
                  </a:cubicBezTo>
                  <a:cubicBezTo>
                    <a:pt x="50856" y="1036320"/>
                    <a:pt x="38712" y="1032677"/>
                    <a:pt x="38307" y="1035510"/>
                  </a:cubicBezTo>
                  <a:cubicBezTo>
                    <a:pt x="37903" y="1038344"/>
                    <a:pt x="37903" y="1041178"/>
                    <a:pt x="37903" y="1041178"/>
                  </a:cubicBezTo>
                  <a:cubicBezTo>
                    <a:pt x="37903" y="1041178"/>
                    <a:pt x="37903" y="1042392"/>
                    <a:pt x="40331" y="1048464"/>
                  </a:cubicBezTo>
                  <a:cubicBezTo>
                    <a:pt x="43165" y="1054537"/>
                    <a:pt x="35878" y="1058585"/>
                    <a:pt x="33045" y="1062228"/>
                  </a:cubicBezTo>
                  <a:cubicBezTo>
                    <a:pt x="30211" y="1065871"/>
                    <a:pt x="34259" y="1069515"/>
                    <a:pt x="35069" y="1069919"/>
                  </a:cubicBezTo>
                  <a:lnTo>
                    <a:pt x="35878" y="1070729"/>
                  </a:lnTo>
                  <a:cubicBezTo>
                    <a:pt x="35878" y="1070729"/>
                    <a:pt x="48023" y="1070324"/>
                    <a:pt x="48832" y="1074372"/>
                  </a:cubicBezTo>
                  <a:cubicBezTo>
                    <a:pt x="49642" y="1078421"/>
                    <a:pt x="43165" y="1084088"/>
                    <a:pt x="46808" y="1087327"/>
                  </a:cubicBezTo>
                  <a:cubicBezTo>
                    <a:pt x="50047" y="1090565"/>
                    <a:pt x="63406" y="1097447"/>
                    <a:pt x="63406" y="1098256"/>
                  </a:cubicBezTo>
                  <a:lnTo>
                    <a:pt x="63406" y="1099066"/>
                  </a:lnTo>
                  <a:cubicBezTo>
                    <a:pt x="63406" y="1099066"/>
                    <a:pt x="61787" y="1112425"/>
                    <a:pt x="66239" y="1118902"/>
                  </a:cubicBezTo>
                  <a:cubicBezTo>
                    <a:pt x="70692" y="1125379"/>
                    <a:pt x="82837" y="1141167"/>
                    <a:pt x="82837" y="1141976"/>
                  </a:cubicBezTo>
                  <a:cubicBezTo>
                    <a:pt x="82837" y="1143191"/>
                    <a:pt x="82837" y="1145215"/>
                    <a:pt x="82837" y="1145215"/>
                  </a:cubicBezTo>
                  <a:cubicBezTo>
                    <a:pt x="82837" y="1145215"/>
                    <a:pt x="80813" y="1176790"/>
                    <a:pt x="80003" y="1182053"/>
                  </a:cubicBezTo>
                  <a:cubicBezTo>
                    <a:pt x="79193" y="1187315"/>
                    <a:pt x="74336" y="1197435"/>
                    <a:pt x="71097" y="1200674"/>
                  </a:cubicBezTo>
                  <a:cubicBezTo>
                    <a:pt x="67454" y="1203912"/>
                    <a:pt x="56119" y="1213223"/>
                    <a:pt x="52071" y="1223343"/>
                  </a:cubicBezTo>
                  <a:cubicBezTo>
                    <a:pt x="48428" y="1233464"/>
                    <a:pt x="44784" y="1246013"/>
                    <a:pt x="46403" y="1248847"/>
                  </a:cubicBezTo>
                  <a:cubicBezTo>
                    <a:pt x="47618" y="1251680"/>
                    <a:pt x="46403" y="1253704"/>
                    <a:pt x="50047" y="1252490"/>
                  </a:cubicBezTo>
                  <a:cubicBezTo>
                    <a:pt x="53690" y="1251276"/>
                    <a:pt x="54904" y="1250871"/>
                    <a:pt x="54904" y="1250871"/>
                  </a:cubicBezTo>
                  <a:cubicBezTo>
                    <a:pt x="54904" y="1250871"/>
                    <a:pt x="62596" y="1246823"/>
                    <a:pt x="63001" y="1249252"/>
                  </a:cubicBezTo>
                  <a:cubicBezTo>
                    <a:pt x="63406" y="1251680"/>
                    <a:pt x="48832" y="1264229"/>
                    <a:pt x="43975" y="1269492"/>
                  </a:cubicBezTo>
                  <a:cubicBezTo>
                    <a:pt x="39117" y="1274350"/>
                    <a:pt x="21710" y="1288113"/>
                    <a:pt x="20091" y="1291352"/>
                  </a:cubicBezTo>
                  <a:cubicBezTo>
                    <a:pt x="18067" y="1294590"/>
                    <a:pt x="14828" y="1297829"/>
                    <a:pt x="12804" y="1295400"/>
                  </a:cubicBezTo>
                  <a:cubicBezTo>
                    <a:pt x="10780" y="1292971"/>
                    <a:pt x="9566" y="1291352"/>
                    <a:pt x="9566" y="1291352"/>
                  </a:cubicBezTo>
                  <a:cubicBezTo>
                    <a:pt x="9566" y="1291352"/>
                    <a:pt x="5113" y="1285280"/>
                    <a:pt x="2279" y="1289733"/>
                  </a:cubicBezTo>
                  <a:cubicBezTo>
                    <a:pt x="-555" y="1294186"/>
                    <a:pt x="-1364" y="1309568"/>
                    <a:pt x="3493" y="1313212"/>
                  </a:cubicBezTo>
                  <a:cubicBezTo>
                    <a:pt x="8351" y="1316855"/>
                    <a:pt x="9161" y="1316450"/>
                    <a:pt x="15233" y="1316046"/>
                  </a:cubicBezTo>
                  <a:cubicBezTo>
                    <a:pt x="21305" y="1315641"/>
                    <a:pt x="37093" y="1314831"/>
                    <a:pt x="33450" y="1318474"/>
                  </a:cubicBezTo>
                  <a:lnTo>
                    <a:pt x="29806" y="1322118"/>
                  </a:lnTo>
                  <a:cubicBezTo>
                    <a:pt x="29806" y="1322118"/>
                    <a:pt x="25353" y="1326975"/>
                    <a:pt x="28187" y="1330214"/>
                  </a:cubicBezTo>
                  <a:cubicBezTo>
                    <a:pt x="31021" y="1333452"/>
                    <a:pt x="38712" y="1338310"/>
                    <a:pt x="37903" y="1342763"/>
                  </a:cubicBezTo>
                  <a:cubicBezTo>
                    <a:pt x="37093" y="1347216"/>
                    <a:pt x="27782" y="1356122"/>
                    <a:pt x="26973" y="1363004"/>
                  </a:cubicBezTo>
                  <a:cubicBezTo>
                    <a:pt x="26163" y="1369481"/>
                    <a:pt x="21710" y="1383649"/>
                    <a:pt x="24949" y="1389721"/>
                  </a:cubicBezTo>
                  <a:cubicBezTo>
                    <a:pt x="28187" y="1395793"/>
                    <a:pt x="29402" y="1397413"/>
                    <a:pt x="29402" y="1397413"/>
                  </a:cubicBezTo>
                  <a:cubicBezTo>
                    <a:pt x="29402" y="1397413"/>
                    <a:pt x="39522" y="1402271"/>
                    <a:pt x="42760" y="1402271"/>
                  </a:cubicBezTo>
                  <a:cubicBezTo>
                    <a:pt x="45999" y="1402271"/>
                    <a:pt x="50047" y="1411581"/>
                    <a:pt x="50452" y="1413201"/>
                  </a:cubicBezTo>
                  <a:cubicBezTo>
                    <a:pt x="50452" y="1414820"/>
                    <a:pt x="52880" y="1423726"/>
                    <a:pt x="54095" y="1428988"/>
                  </a:cubicBezTo>
                  <a:cubicBezTo>
                    <a:pt x="54904" y="1434251"/>
                    <a:pt x="55714" y="1435870"/>
                    <a:pt x="64215" y="1435465"/>
                  </a:cubicBezTo>
                  <a:cubicBezTo>
                    <a:pt x="72312" y="1435060"/>
                    <a:pt x="80408" y="1433441"/>
                    <a:pt x="77169" y="1437894"/>
                  </a:cubicBezTo>
                  <a:cubicBezTo>
                    <a:pt x="73931" y="1442347"/>
                    <a:pt x="63406" y="1450038"/>
                    <a:pt x="60572" y="1456111"/>
                  </a:cubicBezTo>
                  <a:cubicBezTo>
                    <a:pt x="58143" y="1462183"/>
                    <a:pt x="56119" y="1465421"/>
                    <a:pt x="61787" y="1469065"/>
                  </a:cubicBezTo>
                  <a:cubicBezTo>
                    <a:pt x="67049" y="1473113"/>
                    <a:pt x="77979" y="1474327"/>
                    <a:pt x="83241" y="1480804"/>
                  </a:cubicBezTo>
                  <a:cubicBezTo>
                    <a:pt x="88909" y="1487281"/>
                    <a:pt x="93767" y="1489710"/>
                    <a:pt x="92552" y="1496187"/>
                  </a:cubicBezTo>
                  <a:cubicBezTo>
                    <a:pt x="91338" y="1502664"/>
                    <a:pt x="83241" y="1507117"/>
                    <a:pt x="86480" y="1511570"/>
                  </a:cubicBezTo>
                  <a:cubicBezTo>
                    <a:pt x="89719" y="1516023"/>
                    <a:pt x="98624" y="1518047"/>
                    <a:pt x="99029" y="1524524"/>
                  </a:cubicBezTo>
                  <a:cubicBezTo>
                    <a:pt x="99434" y="1531001"/>
                    <a:pt x="104697" y="1537073"/>
                    <a:pt x="97410" y="1539907"/>
                  </a:cubicBezTo>
                  <a:cubicBezTo>
                    <a:pt x="90123" y="1542741"/>
                    <a:pt x="89314" y="1546384"/>
                    <a:pt x="83241" y="1541931"/>
                  </a:cubicBezTo>
                  <a:cubicBezTo>
                    <a:pt x="77169" y="1537478"/>
                    <a:pt x="73931" y="1538288"/>
                    <a:pt x="71907" y="1543145"/>
                  </a:cubicBezTo>
                  <a:cubicBezTo>
                    <a:pt x="70288" y="1548003"/>
                    <a:pt x="69883" y="1550027"/>
                    <a:pt x="69883" y="1550027"/>
                  </a:cubicBezTo>
                  <a:cubicBezTo>
                    <a:pt x="69883" y="1550027"/>
                    <a:pt x="70692" y="1558528"/>
                    <a:pt x="63811" y="1559338"/>
                  </a:cubicBezTo>
                  <a:cubicBezTo>
                    <a:pt x="56929" y="1560147"/>
                    <a:pt x="46403" y="1559338"/>
                    <a:pt x="46403" y="1563791"/>
                  </a:cubicBezTo>
                  <a:cubicBezTo>
                    <a:pt x="46403" y="1568244"/>
                    <a:pt x="51262" y="1576340"/>
                    <a:pt x="46403" y="1582817"/>
                  </a:cubicBezTo>
                  <a:cubicBezTo>
                    <a:pt x="41546" y="1589699"/>
                    <a:pt x="37903" y="1590913"/>
                    <a:pt x="37093" y="1601438"/>
                  </a:cubicBezTo>
                  <a:cubicBezTo>
                    <a:pt x="36283" y="1611963"/>
                    <a:pt x="35878" y="1639896"/>
                    <a:pt x="37093" y="1643944"/>
                  </a:cubicBezTo>
                  <a:cubicBezTo>
                    <a:pt x="38712" y="1647992"/>
                    <a:pt x="40736" y="1653659"/>
                    <a:pt x="44379" y="1656898"/>
                  </a:cubicBezTo>
                  <a:cubicBezTo>
                    <a:pt x="48023" y="1660136"/>
                    <a:pt x="49237" y="1660946"/>
                    <a:pt x="49237" y="1660946"/>
                  </a:cubicBezTo>
                  <a:lnTo>
                    <a:pt x="50856" y="1661755"/>
                  </a:lnTo>
                  <a:cubicBezTo>
                    <a:pt x="50856" y="1661755"/>
                    <a:pt x="54904" y="1671471"/>
                    <a:pt x="54500" y="1675924"/>
                  </a:cubicBezTo>
                  <a:cubicBezTo>
                    <a:pt x="53690" y="1680377"/>
                    <a:pt x="58548" y="1689283"/>
                    <a:pt x="70288" y="1694950"/>
                  </a:cubicBezTo>
                  <a:cubicBezTo>
                    <a:pt x="82027" y="1700617"/>
                    <a:pt x="106721" y="1705475"/>
                    <a:pt x="108340" y="1711547"/>
                  </a:cubicBezTo>
                  <a:cubicBezTo>
                    <a:pt x="109959" y="1717619"/>
                    <a:pt x="114412" y="1720048"/>
                    <a:pt x="110364" y="1722882"/>
                  </a:cubicBezTo>
                  <a:cubicBezTo>
                    <a:pt x="106316" y="1725311"/>
                    <a:pt x="102268" y="1729359"/>
                    <a:pt x="105101" y="1732193"/>
                  </a:cubicBezTo>
                  <a:cubicBezTo>
                    <a:pt x="107935" y="1735431"/>
                    <a:pt x="116032" y="1738265"/>
                    <a:pt x="107530" y="1743123"/>
                  </a:cubicBezTo>
                  <a:cubicBezTo>
                    <a:pt x="99029" y="1747980"/>
                    <a:pt x="96196" y="1745552"/>
                    <a:pt x="91338" y="1747576"/>
                  </a:cubicBezTo>
                  <a:cubicBezTo>
                    <a:pt x="86480" y="1749600"/>
                    <a:pt x="85671" y="1755267"/>
                    <a:pt x="85265" y="1758101"/>
                  </a:cubicBezTo>
                  <a:cubicBezTo>
                    <a:pt x="85265" y="1760934"/>
                    <a:pt x="85265" y="1761744"/>
                    <a:pt x="85265" y="1761744"/>
                  </a:cubicBezTo>
                  <a:cubicBezTo>
                    <a:pt x="85265" y="1761744"/>
                    <a:pt x="88099" y="1767816"/>
                    <a:pt x="80003" y="1774698"/>
                  </a:cubicBezTo>
                  <a:cubicBezTo>
                    <a:pt x="71907" y="1781580"/>
                    <a:pt x="74336" y="1787652"/>
                    <a:pt x="74336" y="1794939"/>
                  </a:cubicBezTo>
                  <a:cubicBezTo>
                    <a:pt x="74336" y="1802225"/>
                    <a:pt x="69883" y="1816394"/>
                    <a:pt x="76360" y="1819227"/>
                  </a:cubicBezTo>
                  <a:cubicBezTo>
                    <a:pt x="82837" y="1822061"/>
                    <a:pt x="85265" y="1822466"/>
                    <a:pt x="85265" y="1822466"/>
                  </a:cubicBezTo>
                  <a:cubicBezTo>
                    <a:pt x="85265" y="1822466"/>
                    <a:pt x="94576" y="1823276"/>
                    <a:pt x="98624" y="1827324"/>
                  </a:cubicBezTo>
                  <a:cubicBezTo>
                    <a:pt x="102673" y="1831372"/>
                    <a:pt x="105911" y="1832182"/>
                    <a:pt x="107530" y="1838254"/>
                  </a:cubicBezTo>
                  <a:cubicBezTo>
                    <a:pt x="109149" y="1844731"/>
                    <a:pt x="110364" y="1845135"/>
                    <a:pt x="114817" y="1848779"/>
                  </a:cubicBezTo>
                  <a:cubicBezTo>
                    <a:pt x="119270" y="1852422"/>
                    <a:pt x="122913" y="1852422"/>
                    <a:pt x="119270" y="1856875"/>
                  </a:cubicBezTo>
                  <a:cubicBezTo>
                    <a:pt x="115626" y="1861328"/>
                    <a:pt x="121294" y="1870639"/>
                    <a:pt x="121294" y="1870639"/>
                  </a:cubicBezTo>
                  <a:lnTo>
                    <a:pt x="122104" y="1871448"/>
                  </a:lnTo>
                  <a:cubicBezTo>
                    <a:pt x="122104" y="1871448"/>
                    <a:pt x="128985" y="1885617"/>
                    <a:pt x="135867" y="1894118"/>
                  </a:cubicBezTo>
                  <a:cubicBezTo>
                    <a:pt x="142749" y="1902619"/>
                    <a:pt x="143963" y="1907881"/>
                    <a:pt x="145583" y="1913953"/>
                  </a:cubicBezTo>
                  <a:cubicBezTo>
                    <a:pt x="147202" y="1920026"/>
                    <a:pt x="148821" y="1926098"/>
                    <a:pt x="155298" y="1928122"/>
                  </a:cubicBezTo>
                  <a:cubicBezTo>
                    <a:pt x="162180" y="1930146"/>
                    <a:pt x="172705" y="1931361"/>
                    <a:pt x="174729" y="1926908"/>
                  </a:cubicBezTo>
                  <a:cubicBezTo>
                    <a:pt x="176753" y="1922455"/>
                    <a:pt x="173919" y="1918002"/>
                    <a:pt x="173515" y="1913953"/>
                  </a:cubicBezTo>
                  <a:cubicBezTo>
                    <a:pt x="173515" y="1909905"/>
                    <a:pt x="173515" y="1909501"/>
                    <a:pt x="173515" y="1909501"/>
                  </a:cubicBezTo>
                  <a:cubicBezTo>
                    <a:pt x="173515" y="1909501"/>
                    <a:pt x="175134" y="1905452"/>
                    <a:pt x="179587" y="1907477"/>
                  </a:cubicBezTo>
                  <a:cubicBezTo>
                    <a:pt x="179587" y="1907477"/>
                    <a:pt x="187683" y="1908691"/>
                    <a:pt x="191327" y="1909096"/>
                  </a:cubicBezTo>
                  <a:cubicBezTo>
                    <a:pt x="195375" y="1909501"/>
                    <a:pt x="200232" y="1911120"/>
                    <a:pt x="201042" y="1913144"/>
                  </a:cubicBezTo>
                  <a:cubicBezTo>
                    <a:pt x="202256" y="1915573"/>
                    <a:pt x="202661" y="1916382"/>
                    <a:pt x="202661" y="1916382"/>
                  </a:cubicBezTo>
                  <a:cubicBezTo>
                    <a:pt x="202661" y="1916382"/>
                    <a:pt x="207519" y="1918407"/>
                    <a:pt x="210353" y="1920835"/>
                  </a:cubicBezTo>
                  <a:cubicBezTo>
                    <a:pt x="213187" y="1923264"/>
                    <a:pt x="214805" y="1926098"/>
                    <a:pt x="212377" y="1930146"/>
                  </a:cubicBezTo>
                  <a:cubicBezTo>
                    <a:pt x="209948" y="1934194"/>
                    <a:pt x="209948" y="1941886"/>
                    <a:pt x="213187" y="1942695"/>
                  </a:cubicBezTo>
                  <a:cubicBezTo>
                    <a:pt x="216425" y="1943505"/>
                    <a:pt x="218449" y="1943505"/>
                    <a:pt x="218449" y="1943505"/>
                  </a:cubicBezTo>
                  <a:cubicBezTo>
                    <a:pt x="218449" y="1943505"/>
                    <a:pt x="223307" y="1937837"/>
                    <a:pt x="224926" y="1935409"/>
                  </a:cubicBezTo>
                  <a:cubicBezTo>
                    <a:pt x="226950" y="1932980"/>
                    <a:pt x="227760" y="1929337"/>
                    <a:pt x="233022" y="1934194"/>
                  </a:cubicBezTo>
                  <a:cubicBezTo>
                    <a:pt x="237880" y="1939457"/>
                    <a:pt x="259335" y="1944314"/>
                    <a:pt x="265812" y="1943910"/>
                  </a:cubicBezTo>
                  <a:cubicBezTo>
                    <a:pt x="272289" y="1943910"/>
                    <a:pt x="277957" y="1942290"/>
                    <a:pt x="277957" y="1942290"/>
                  </a:cubicBezTo>
                  <a:cubicBezTo>
                    <a:pt x="277957" y="1942290"/>
                    <a:pt x="284838" y="1936623"/>
                    <a:pt x="288077" y="1935004"/>
                  </a:cubicBezTo>
                  <a:cubicBezTo>
                    <a:pt x="291315" y="1933385"/>
                    <a:pt x="300221" y="1933789"/>
                    <a:pt x="304674" y="1935004"/>
                  </a:cubicBezTo>
                  <a:cubicBezTo>
                    <a:pt x="309127" y="1936623"/>
                    <a:pt x="312366" y="1936623"/>
                    <a:pt x="312770" y="1943910"/>
                  </a:cubicBezTo>
                  <a:cubicBezTo>
                    <a:pt x="312770" y="1951196"/>
                    <a:pt x="317628" y="1962936"/>
                    <a:pt x="321271" y="1963341"/>
                  </a:cubicBezTo>
                  <a:cubicBezTo>
                    <a:pt x="324915" y="1963746"/>
                    <a:pt x="328153" y="1960912"/>
                    <a:pt x="328558" y="1960507"/>
                  </a:cubicBezTo>
                  <a:lnTo>
                    <a:pt x="328558" y="1960507"/>
                  </a:lnTo>
                  <a:cubicBezTo>
                    <a:pt x="328558" y="1960102"/>
                    <a:pt x="330987" y="1956864"/>
                    <a:pt x="334225" y="1960507"/>
                  </a:cubicBezTo>
                  <a:cubicBezTo>
                    <a:pt x="337464" y="1964150"/>
                    <a:pt x="338273" y="1964150"/>
                    <a:pt x="338273" y="1964150"/>
                  </a:cubicBezTo>
                  <a:cubicBezTo>
                    <a:pt x="338273" y="1964150"/>
                    <a:pt x="348799" y="1971842"/>
                    <a:pt x="349203" y="1971842"/>
                  </a:cubicBezTo>
                  <a:cubicBezTo>
                    <a:pt x="349608" y="1971842"/>
                    <a:pt x="369849" y="1973461"/>
                    <a:pt x="371063" y="1973056"/>
                  </a:cubicBezTo>
                  <a:cubicBezTo>
                    <a:pt x="372278" y="1972651"/>
                    <a:pt x="373492" y="1964555"/>
                    <a:pt x="377540" y="1968198"/>
                  </a:cubicBezTo>
                  <a:cubicBezTo>
                    <a:pt x="381588" y="1971842"/>
                    <a:pt x="384422" y="1974675"/>
                    <a:pt x="388470" y="1976699"/>
                  </a:cubicBezTo>
                  <a:cubicBezTo>
                    <a:pt x="392923" y="1978723"/>
                    <a:pt x="394138" y="1978723"/>
                    <a:pt x="394138" y="1978723"/>
                  </a:cubicBezTo>
                  <a:cubicBezTo>
                    <a:pt x="394138" y="1978723"/>
                    <a:pt x="408306" y="1977509"/>
                    <a:pt x="414378" y="1980748"/>
                  </a:cubicBezTo>
                  <a:cubicBezTo>
                    <a:pt x="420450" y="1983581"/>
                    <a:pt x="445954" y="1996535"/>
                    <a:pt x="453240" y="1998964"/>
                  </a:cubicBezTo>
                  <a:cubicBezTo>
                    <a:pt x="460527" y="2001393"/>
                    <a:pt x="461336" y="2001798"/>
                    <a:pt x="461336" y="2001798"/>
                  </a:cubicBezTo>
                  <a:cubicBezTo>
                    <a:pt x="461336" y="2001798"/>
                    <a:pt x="467813" y="2000583"/>
                    <a:pt x="462551" y="2007465"/>
                  </a:cubicBezTo>
                  <a:lnTo>
                    <a:pt x="457288" y="2013942"/>
                  </a:lnTo>
                  <a:cubicBezTo>
                    <a:pt x="457288" y="2013942"/>
                    <a:pt x="444739" y="2041065"/>
                    <a:pt x="443120" y="2047947"/>
                  </a:cubicBezTo>
                  <a:cubicBezTo>
                    <a:pt x="441500" y="2054828"/>
                    <a:pt x="442310" y="2054828"/>
                    <a:pt x="435833" y="2057662"/>
                  </a:cubicBezTo>
                  <a:cubicBezTo>
                    <a:pt x="429356" y="2060496"/>
                    <a:pt x="428142" y="2060901"/>
                    <a:pt x="428142" y="2060901"/>
                  </a:cubicBezTo>
                  <a:cubicBezTo>
                    <a:pt x="428142" y="2060901"/>
                    <a:pt x="422474" y="2065758"/>
                    <a:pt x="420450" y="2068592"/>
                  </a:cubicBezTo>
                  <a:cubicBezTo>
                    <a:pt x="418426" y="2071426"/>
                    <a:pt x="417212" y="2071830"/>
                    <a:pt x="417212" y="2071830"/>
                  </a:cubicBezTo>
                  <a:cubicBezTo>
                    <a:pt x="417212" y="2071830"/>
                    <a:pt x="414378" y="2070211"/>
                    <a:pt x="412759" y="2071830"/>
                  </a:cubicBezTo>
                  <a:cubicBezTo>
                    <a:pt x="411139" y="2073450"/>
                    <a:pt x="411949" y="2081141"/>
                    <a:pt x="410735" y="2083165"/>
                  </a:cubicBezTo>
                  <a:cubicBezTo>
                    <a:pt x="409115" y="2085189"/>
                    <a:pt x="395757" y="2096119"/>
                    <a:pt x="391709" y="2099763"/>
                  </a:cubicBezTo>
                  <a:cubicBezTo>
                    <a:pt x="387661" y="2103406"/>
                    <a:pt x="375112" y="2109073"/>
                    <a:pt x="373087" y="2114741"/>
                  </a:cubicBezTo>
                  <a:cubicBezTo>
                    <a:pt x="371063" y="2120408"/>
                    <a:pt x="364991" y="2128909"/>
                    <a:pt x="369039" y="2137815"/>
                  </a:cubicBezTo>
                  <a:cubicBezTo>
                    <a:pt x="373087" y="2146721"/>
                    <a:pt x="371873" y="2150364"/>
                    <a:pt x="369444" y="2151579"/>
                  </a:cubicBezTo>
                  <a:lnTo>
                    <a:pt x="367420" y="2153198"/>
                  </a:lnTo>
                  <a:cubicBezTo>
                    <a:pt x="367420" y="2153198"/>
                    <a:pt x="363372" y="2157246"/>
                    <a:pt x="363372" y="2163318"/>
                  </a:cubicBezTo>
                  <a:cubicBezTo>
                    <a:pt x="363372" y="2169390"/>
                    <a:pt x="364991" y="2172224"/>
                    <a:pt x="361753" y="2175867"/>
                  </a:cubicBezTo>
                  <a:cubicBezTo>
                    <a:pt x="358919" y="2179511"/>
                    <a:pt x="354466" y="2181130"/>
                    <a:pt x="354871" y="2188821"/>
                  </a:cubicBezTo>
                  <a:cubicBezTo>
                    <a:pt x="355276" y="2196513"/>
                    <a:pt x="359324" y="2205419"/>
                    <a:pt x="357704" y="2207848"/>
                  </a:cubicBezTo>
                  <a:cubicBezTo>
                    <a:pt x="356085" y="2210276"/>
                    <a:pt x="347179" y="2207848"/>
                    <a:pt x="345965" y="2216349"/>
                  </a:cubicBezTo>
                  <a:cubicBezTo>
                    <a:pt x="345155" y="2224445"/>
                    <a:pt x="345155" y="2235375"/>
                    <a:pt x="343941" y="2238613"/>
                  </a:cubicBezTo>
                  <a:cubicBezTo>
                    <a:pt x="342321" y="2241852"/>
                    <a:pt x="341107" y="2243876"/>
                    <a:pt x="341107" y="2243876"/>
                  </a:cubicBezTo>
                  <a:cubicBezTo>
                    <a:pt x="341107" y="2243876"/>
                    <a:pt x="322486" y="2264521"/>
                    <a:pt x="320057" y="2272213"/>
                  </a:cubicBezTo>
                  <a:cubicBezTo>
                    <a:pt x="317628" y="2279904"/>
                    <a:pt x="317223" y="2281119"/>
                    <a:pt x="317223" y="2281119"/>
                  </a:cubicBezTo>
                  <a:cubicBezTo>
                    <a:pt x="317223" y="2281119"/>
                    <a:pt x="315199" y="2292858"/>
                    <a:pt x="316818" y="2298525"/>
                  </a:cubicBezTo>
                  <a:cubicBezTo>
                    <a:pt x="318438" y="2304193"/>
                    <a:pt x="320057" y="2306622"/>
                    <a:pt x="320057" y="2306622"/>
                  </a:cubicBezTo>
                  <a:cubicBezTo>
                    <a:pt x="320057" y="2306622"/>
                    <a:pt x="331392" y="2313099"/>
                    <a:pt x="327748" y="2322409"/>
                  </a:cubicBezTo>
                  <a:cubicBezTo>
                    <a:pt x="324510" y="2331720"/>
                    <a:pt x="317223" y="2338602"/>
                    <a:pt x="315199" y="2341840"/>
                  </a:cubicBezTo>
                  <a:cubicBezTo>
                    <a:pt x="313175" y="2345079"/>
                    <a:pt x="312366" y="2349937"/>
                    <a:pt x="309532" y="2352366"/>
                  </a:cubicBezTo>
                  <a:cubicBezTo>
                    <a:pt x="306698" y="2354390"/>
                    <a:pt x="302245" y="2359247"/>
                    <a:pt x="305079" y="2362891"/>
                  </a:cubicBezTo>
                  <a:cubicBezTo>
                    <a:pt x="307912" y="2366534"/>
                    <a:pt x="308317" y="2367748"/>
                    <a:pt x="308317" y="2367748"/>
                  </a:cubicBezTo>
                  <a:cubicBezTo>
                    <a:pt x="308317" y="2367748"/>
                    <a:pt x="309936" y="2371797"/>
                    <a:pt x="306698" y="2374630"/>
                  </a:cubicBezTo>
                  <a:cubicBezTo>
                    <a:pt x="303459" y="2377464"/>
                    <a:pt x="298602" y="2375440"/>
                    <a:pt x="298602" y="2384346"/>
                  </a:cubicBezTo>
                  <a:lnTo>
                    <a:pt x="298602" y="2393252"/>
                  </a:lnTo>
                  <a:cubicBezTo>
                    <a:pt x="298602" y="2393252"/>
                    <a:pt x="303459" y="2395276"/>
                    <a:pt x="303459" y="2400133"/>
                  </a:cubicBezTo>
                  <a:cubicBezTo>
                    <a:pt x="303459" y="2404991"/>
                    <a:pt x="294958" y="2412683"/>
                    <a:pt x="295768" y="2417136"/>
                  </a:cubicBezTo>
                  <a:cubicBezTo>
                    <a:pt x="296578" y="2421588"/>
                    <a:pt x="312366" y="2447901"/>
                    <a:pt x="315199" y="2448306"/>
                  </a:cubicBezTo>
                  <a:lnTo>
                    <a:pt x="318033" y="2448306"/>
                  </a:lnTo>
                  <a:cubicBezTo>
                    <a:pt x="318033" y="2448711"/>
                    <a:pt x="329368" y="2445877"/>
                    <a:pt x="330582" y="2447497"/>
                  </a:cubicBezTo>
                  <a:cubicBezTo>
                    <a:pt x="331392" y="2449116"/>
                    <a:pt x="331392" y="2450330"/>
                    <a:pt x="331392" y="2450330"/>
                  </a:cubicBezTo>
                  <a:cubicBezTo>
                    <a:pt x="331392" y="2450330"/>
                    <a:pt x="322081" y="2453569"/>
                    <a:pt x="325724" y="2460046"/>
                  </a:cubicBezTo>
                  <a:cubicBezTo>
                    <a:pt x="328963" y="2466523"/>
                    <a:pt x="339893" y="2466928"/>
                    <a:pt x="343131" y="2465308"/>
                  </a:cubicBezTo>
                  <a:cubicBezTo>
                    <a:pt x="346369" y="2463689"/>
                    <a:pt x="348799" y="2452354"/>
                    <a:pt x="360538" y="2453569"/>
                  </a:cubicBezTo>
                  <a:cubicBezTo>
                    <a:pt x="372278" y="2454783"/>
                    <a:pt x="376326" y="2464903"/>
                    <a:pt x="385232" y="2467332"/>
                  </a:cubicBezTo>
                  <a:cubicBezTo>
                    <a:pt x="394138" y="2469356"/>
                    <a:pt x="418022" y="2466928"/>
                    <a:pt x="422474" y="2466118"/>
                  </a:cubicBezTo>
                  <a:cubicBezTo>
                    <a:pt x="426927" y="2465308"/>
                    <a:pt x="433809" y="2453569"/>
                    <a:pt x="443524" y="2449116"/>
                  </a:cubicBezTo>
                  <a:cubicBezTo>
                    <a:pt x="453240" y="2444663"/>
                    <a:pt x="467409" y="2451545"/>
                    <a:pt x="467409" y="2451545"/>
                  </a:cubicBezTo>
                  <a:cubicBezTo>
                    <a:pt x="467409" y="2451545"/>
                    <a:pt x="474695" y="2461260"/>
                    <a:pt x="480768" y="2463284"/>
                  </a:cubicBezTo>
                  <a:cubicBezTo>
                    <a:pt x="486840" y="2465308"/>
                    <a:pt x="500603" y="2459641"/>
                    <a:pt x="500603" y="2459641"/>
                  </a:cubicBezTo>
                  <a:cubicBezTo>
                    <a:pt x="500603" y="2459641"/>
                    <a:pt x="515581" y="2442639"/>
                    <a:pt x="522058" y="2447901"/>
                  </a:cubicBezTo>
                  <a:lnTo>
                    <a:pt x="528535" y="2453164"/>
                  </a:lnTo>
                  <a:cubicBezTo>
                    <a:pt x="528535" y="2453164"/>
                    <a:pt x="530559" y="2459641"/>
                    <a:pt x="535417" y="2456402"/>
                  </a:cubicBezTo>
                  <a:lnTo>
                    <a:pt x="540275" y="2453164"/>
                  </a:lnTo>
                  <a:cubicBezTo>
                    <a:pt x="540275" y="2453164"/>
                    <a:pt x="545538" y="2443853"/>
                    <a:pt x="544728" y="2440210"/>
                  </a:cubicBezTo>
                  <a:cubicBezTo>
                    <a:pt x="543918" y="2436567"/>
                    <a:pt x="543513" y="2434543"/>
                    <a:pt x="543513" y="2434543"/>
                  </a:cubicBezTo>
                  <a:cubicBezTo>
                    <a:pt x="543513" y="2434543"/>
                    <a:pt x="542299" y="2429685"/>
                    <a:pt x="537037" y="2430089"/>
                  </a:cubicBezTo>
                  <a:cubicBezTo>
                    <a:pt x="531369" y="2430089"/>
                    <a:pt x="518820" y="2436971"/>
                    <a:pt x="513557" y="2434543"/>
                  </a:cubicBezTo>
                  <a:cubicBezTo>
                    <a:pt x="508294" y="2432114"/>
                    <a:pt x="506270" y="2431304"/>
                    <a:pt x="506270" y="2431304"/>
                  </a:cubicBezTo>
                  <a:cubicBezTo>
                    <a:pt x="506270" y="2431304"/>
                    <a:pt x="492102" y="2421588"/>
                    <a:pt x="494126" y="2420779"/>
                  </a:cubicBezTo>
                  <a:cubicBezTo>
                    <a:pt x="496150" y="2419969"/>
                    <a:pt x="498174" y="2418755"/>
                    <a:pt x="501008" y="2418755"/>
                  </a:cubicBezTo>
                  <a:lnTo>
                    <a:pt x="504652" y="2418755"/>
                  </a:lnTo>
                  <a:cubicBezTo>
                    <a:pt x="504652" y="2418755"/>
                    <a:pt x="506270" y="2411063"/>
                    <a:pt x="506676" y="2408634"/>
                  </a:cubicBezTo>
                  <a:lnTo>
                    <a:pt x="506676" y="2406206"/>
                  </a:lnTo>
                  <a:cubicBezTo>
                    <a:pt x="507080" y="2406206"/>
                    <a:pt x="506676" y="2404182"/>
                    <a:pt x="512343" y="2403372"/>
                  </a:cubicBezTo>
                  <a:cubicBezTo>
                    <a:pt x="517605" y="2402562"/>
                    <a:pt x="525297" y="2398109"/>
                    <a:pt x="526106" y="2395276"/>
                  </a:cubicBezTo>
                  <a:lnTo>
                    <a:pt x="527321" y="2392442"/>
                  </a:lnTo>
                  <a:cubicBezTo>
                    <a:pt x="527321" y="2392442"/>
                    <a:pt x="528535" y="2385155"/>
                    <a:pt x="534607" y="2388799"/>
                  </a:cubicBezTo>
                  <a:cubicBezTo>
                    <a:pt x="540679" y="2392442"/>
                    <a:pt x="547157" y="2398514"/>
                    <a:pt x="549586" y="2398109"/>
                  </a:cubicBezTo>
                  <a:cubicBezTo>
                    <a:pt x="552014" y="2398109"/>
                    <a:pt x="553229" y="2397704"/>
                    <a:pt x="553229" y="2397704"/>
                  </a:cubicBezTo>
                  <a:cubicBezTo>
                    <a:pt x="553229" y="2397704"/>
                    <a:pt x="559706" y="2395276"/>
                    <a:pt x="563754" y="2397300"/>
                  </a:cubicBezTo>
                  <a:cubicBezTo>
                    <a:pt x="567802" y="2399324"/>
                    <a:pt x="573064" y="2401348"/>
                    <a:pt x="570231" y="2406610"/>
                  </a:cubicBezTo>
                  <a:cubicBezTo>
                    <a:pt x="567398" y="2411873"/>
                    <a:pt x="560920" y="2416731"/>
                    <a:pt x="561730" y="2419564"/>
                  </a:cubicBezTo>
                  <a:cubicBezTo>
                    <a:pt x="562539" y="2422398"/>
                    <a:pt x="574684" y="2426446"/>
                    <a:pt x="577113" y="2425637"/>
                  </a:cubicBezTo>
                  <a:cubicBezTo>
                    <a:pt x="579542" y="2424827"/>
                    <a:pt x="581566" y="2419160"/>
                    <a:pt x="584399" y="2418350"/>
                  </a:cubicBezTo>
                  <a:cubicBezTo>
                    <a:pt x="587233" y="2417540"/>
                    <a:pt x="588043" y="2417540"/>
                    <a:pt x="588043" y="2417540"/>
                  </a:cubicBezTo>
                  <a:cubicBezTo>
                    <a:pt x="588043" y="2417540"/>
                    <a:pt x="593305" y="2417945"/>
                    <a:pt x="595329" y="2422803"/>
                  </a:cubicBezTo>
                  <a:cubicBezTo>
                    <a:pt x="597758" y="2427256"/>
                    <a:pt x="600997" y="2434138"/>
                    <a:pt x="604640" y="2436971"/>
                  </a:cubicBezTo>
                  <a:cubicBezTo>
                    <a:pt x="608688" y="2439805"/>
                    <a:pt x="609903" y="2440210"/>
                    <a:pt x="609903" y="2440210"/>
                  </a:cubicBezTo>
                  <a:cubicBezTo>
                    <a:pt x="609903" y="2440210"/>
                    <a:pt x="617189" y="2439400"/>
                    <a:pt x="622047" y="2436567"/>
                  </a:cubicBezTo>
                  <a:cubicBezTo>
                    <a:pt x="626905" y="2433733"/>
                    <a:pt x="630548" y="2430899"/>
                    <a:pt x="636216" y="2430899"/>
                  </a:cubicBezTo>
                  <a:cubicBezTo>
                    <a:pt x="641883" y="2430899"/>
                    <a:pt x="642693" y="2431304"/>
                    <a:pt x="642693" y="2431304"/>
                  </a:cubicBezTo>
                  <a:cubicBezTo>
                    <a:pt x="642693" y="2431304"/>
                    <a:pt x="652408" y="2436567"/>
                    <a:pt x="663743" y="2438995"/>
                  </a:cubicBezTo>
                  <a:cubicBezTo>
                    <a:pt x="675078" y="2441424"/>
                    <a:pt x="677506" y="2441829"/>
                    <a:pt x="677506" y="2441829"/>
                  </a:cubicBezTo>
                  <a:cubicBezTo>
                    <a:pt x="677506" y="2441829"/>
                    <a:pt x="686817" y="2437376"/>
                    <a:pt x="691270" y="2441019"/>
                  </a:cubicBezTo>
                  <a:cubicBezTo>
                    <a:pt x="695723" y="2445068"/>
                    <a:pt x="696938" y="2445473"/>
                    <a:pt x="696938" y="2445473"/>
                  </a:cubicBezTo>
                  <a:cubicBezTo>
                    <a:pt x="696938" y="2445473"/>
                    <a:pt x="747539" y="2476643"/>
                    <a:pt x="755635" y="2479477"/>
                  </a:cubicBezTo>
                  <a:cubicBezTo>
                    <a:pt x="763732" y="2482310"/>
                    <a:pt x="764946" y="2483120"/>
                    <a:pt x="764946" y="2483120"/>
                  </a:cubicBezTo>
                  <a:cubicBezTo>
                    <a:pt x="764946" y="2483120"/>
                    <a:pt x="784377" y="2483120"/>
                    <a:pt x="788425" y="2482310"/>
                  </a:cubicBezTo>
                  <a:cubicBezTo>
                    <a:pt x="792473" y="2481501"/>
                    <a:pt x="793687" y="2481501"/>
                    <a:pt x="793687" y="2481501"/>
                  </a:cubicBezTo>
                  <a:cubicBezTo>
                    <a:pt x="793687" y="2481501"/>
                    <a:pt x="803403" y="2467737"/>
                    <a:pt x="804618" y="2467332"/>
                  </a:cubicBezTo>
                  <a:cubicBezTo>
                    <a:pt x="805832" y="2466928"/>
                    <a:pt x="809070" y="2465308"/>
                    <a:pt x="810285" y="2470166"/>
                  </a:cubicBezTo>
                  <a:cubicBezTo>
                    <a:pt x="811904" y="2474619"/>
                    <a:pt x="812309" y="2479882"/>
                    <a:pt x="817167" y="2481096"/>
                  </a:cubicBezTo>
                  <a:lnTo>
                    <a:pt x="822429" y="2482310"/>
                  </a:lnTo>
                  <a:cubicBezTo>
                    <a:pt x="822429" y="2482310"/>
                    <a:pt x="840646" y="2480286"/>
                    <a:pt x="842265" y="2483930"/>
                  </a:cubicBezTo>
                  <a:cubicBezTo>
                    <a:pt x="843884" y="2487573"/>
                    <a:pt x="843884" y="2494859"/>
                    <a:pt x="848742" y="2495669"/>
                  </a:cubicBezTo>
                  <a:lnTo>
                    <a:pt x="853600" y="2496884"/>
                  </a:lnTo>
                  <a:cubicBezTo>
                    <a:pt x="853600" y="2496884"/>
                    <a:pt x="862101" y="2496884"/>
                    <a:pt x="863720" y="2499313"/>
                  </a:cubicBezTo>
                  <a:cubicBezTo>
                    <a:pt x="865339" y="2502146"/>
                    <a:pt x="866959" y="2507814"/>
                    <a:pt x="868983" y="2509433"/>
                  </a:cubicBezTo>
                  <a:cubicBezTo>
                    <a:pt x="871007" y="2511457"/>
                    <a:pt x="871007" y="2511862"/>
                    <a:pt x="871007" y="2511862"/>
                  </a:cubicBezTo>
                  <a:cubicBezTo>
                    <a:pt x="871007" y="2511862"/>
                    <a:pt x="871816" y="2517124"/>
                    <a:pt x="869388" y="2519148"/>
                  </a:cubicBezTo>
                  <a:cubicBezTo>
                    <a:pt x="866959" y="2521172"/>
                    <a:pt x="863315" y="2526840"/>
                    <a:pt x="864125" y="2530078"/>
                  </a:cubicBezTo>
                  <a:cubicBezTo>
                    <a:pt x="864935" y="2533722"/>
                    <a:pt x="870197" y="2538174"/>
                    <a:pt x="875460" y="2537365"/>
                  </a:cubicBezTo>
                  <a:cubicBezTo>
                    <a:pt x="880722" y="2536555"/>
                    <a:pt x="882341" y="2535746"/>
                    <a:pt x="882341" y="2535746"/>
                  </a:cubicBezTo>
                  <a:cubicBezTo>
                    <a:pt x="882341" y="2535746"/>
                    <a:pt x="892462" y="2529269"/>
                    <a:pt x="894486" y="2532102"/>
                  </a:cubicBezTo>
                  <a:cubicBezTo>
                    <a:pt x="896510" y="2534936"/>
                    <a:pt x="892866" y="2545056"/>
                    <a:pt x="893272" y="2545866"/>
                  </a:cubicBezTo>
                  <a:cubicBezTo>
                    <a:pt x="893272" y="2546676"/>
                    <a:pt x="887604" y="2562868"/>
                    <a:pt x="891652" y="2567321"/>
                  </a:cubicBezTo>
                  <a:cubicBezTo>
                    <a:pt x="895700" y="2571774"/>
                    <a:pt x="896105" y="2574203"/>
                    <a:pt x="904606" y="2568940"/>
                  </a:cubicBezTo>
                  <a:cubicBezTo>
                    <a:pt x="913107" y="2563678"/>
                    <a:pt x="934158" y="2539389"/>
                    <a:pt x="941849" y="2534126"/>
                  </a:cubicBezTo>
                  <a:cubicBezTo>
                    <a:pt x="949540" y="2528459"/>
                    <a:pt x="957232" y="2524816"/>
                    <a:pt x="957636" y="2516719"/>
                  </a:cubicBezTo>
                  <a:cubicBezTo>
                    <a:pt x="957636" y="2508623"/>
                    <a:pt x="953184" y="2498908"/>
                    <a:pt x="951159" y="2497288"/>
                  </a:cubicBezTo>
                  <a:cubicBezTo>
                    <a:pt x="949135" y="2495264"/>
                    <a:pt x="949945" y="2497288"/>
                    <a:pt x="949135" y="2495264"/>
                  </a:cubicBezTo>
                  <a:cubicBezTo>
                    <a:pt x="947921" y="2493645"/>
                    <a:pt x="945897" y="2482715"/>
                    <a:pt x="945897" y="2479072"/>
                  </a:cubicBezTo>
                  <a:lnTo>
                    <a:pt x="945897" y="2473000"/>
                  </a:lnTo>
                  <a:cubicBezTo>
                    <a:pt x="945897" y="2473000"/>
                    <a:pt x="947111" y="2465308"/>
                    <a:pt x="949135" y="2465713"/>
                  </a:cubicBezTo>
                  <a:lnTo>
                    <a:pt x="951159" y="2465713"/>
                  </a:lnTo>
                  <a:cubicBezTo>
                    <a:pt x="951159" y="2466118"/>
                    <a:pt x="960066" y="2478262"/>
                    <a:pt x="962899" y="2480286"/>
                  </a:cubicBezTo>
                  <a:cubicBezTo>
                    <a:pt x="965733" y="2482310"/>
                    <a:pt x="966543" y="2482310"/>
                    <a:pt x="966543" y="2482310"/>
                  </a:cubicBezTo>
                  <a:cubicBezTo>
                    <a:pt x="966543" y="2482310"/>
                    <a:pt x="971805" y="2482310"/>
                    <a:pt x="975853" y="2478667"/>
                  </a:cubicBezTo>
                  <a:cubicBezTo>
                    <a:pt x="979901" y="2475024"/>
                    <a:pt x="980711" y="2474619"/>
                    <a:pt x="980711" y="2474619"/>
                  </a:cubicBezTo>
                  <a:lnTo>
                    <a:pt x="980711" y="2473809"/>
                  </a:lnTo>
                  <a:cubicBezTo>
                    <a:pt x="981116" y="2473809"/>
                    <a:pt x="983544" y="2465713"/>
                    <a:pt x="991236" y="2469356"/>
                  </a:cubicBezTo>
                  <a:cubicBezTo>
                    <a:pt x="998928" y="2473000"/>
                    <a:pt x="998118" y="2472595"/>
                    <a:pt x="1002571" y="2475024"/>
                  </a:cubicBezTo>
                  <a:cubicBezTo>
                    <a:pt x="1007024" y="2477453"/>
                    <a:pt x="1017144" y="2486358"/>
                    <a:pt x="1024026" y="2486763"/>
                  </a:cubicBezTo>
                  <a:cubicBezTo>
                    <a:pt x="1030908" y="2486763"/>
                    <a:pt x="1049529" y="2484334"/>
                    <a:pt x="1051148" y="2484334"/>
                  </a:cubicBezTo>
                  <a:cubicBezTo>
                    <a:pt x="1052767" y="2484334"/>
                    <a:pt x="1058435" y="2485954"/>
                    <a:pt x="1055197" y="2489192"/>
                  </a:cubicBezTo>
                  <a:cubicBezTo>
                    <a:pt x="1051958" y="2492431"/>
                    <a:pt x="1048719" y="2494859"/>
                    <a:pt x="1048719" y="2494859"/>
                  </a:cubicBezTo>
                  <a:cubicBezTo>
                    <a:pt x="1048719" y="2494859"/>
                    <a:pt x="1043052" y="2498503"/>
                    <a:pt x="1045886" y="2501337"/>
                  </a:cubicBezTo>
                  <a:cubicBezTo>
                    <a:pt x="1048719" y="2504170"/>
                    <a:pt x="1062483" y="2501337"/>
                    <a:pt x="1065722" y="2506194"/>
                  </a:cubicBezTo>
                  <a:cubicBezTo>
                    <a:pt x="1068960" y="2511052"/>
                    <a:pt x="1067746" y="2517934"/>
                    <a:pt x="1071389" y="2522792"/>
                  </a:cubicBezTo>
                  <a:cubicBezTo>
                    <a:pt x="1075032" y="2527649"/>
                    <a:pt x="1079890" y="2530888"/>
                    <a:pt x="1089200" y="2528054"/>
                  </a:cubicBezTo>
                  <a:cubicBezTo>
                    <a:pt x="1098511" y="2525220"/>
                    <a:pt x="1112680" y="2516315"/>
                    <a:pt x="1117943" y="2514291"/>
                  </a:cubicBezTo>
                  <a:cubicBezTo>
                    <a:pt x="1123205" y="2512267"/>
                    <a:pt x="1124419" y="2516315"/>
                    <a:pt x="1124419" y="2519553"/>
                  </a:cubicBezTo>
                  <a:cubicBezTo>
                    <a:pt x="1124419" y="2522792"/>
                    <a:pt x="1125634" y="2528864"/>
                    <a:pt x="1130087" y="2528459"/>
                  </a:cubicBezTo>
                  <a:cubicBezTo>
                    <a:pt x="1134540" y="2527649"/>
                    <a:pt x="1141826" y="2521577"/>
                    <a:pt x="1144660" y="2517934"/>
                  </a:cubicBezTo>
                  <a:cubicBezTo>
                    <a:pt x="1147494" y="2513886"/>
                    <a:pt x="1152352" y="2512671"/>
                    <a:pt x="1157209" y="2512267"/>
                  </a:cubicBezTo>
                  <a:cubicBezTo>
                    <a:pt x="1162067" y="2511862"/>
                    <a:pt x="1170973" y="2505385"/>
                    <a:pt x="1170973" y="2502956"/>
                  </a:cubicBezTo>
                  <a:cubicBezTo>
                    <a:pt x="1170973" y="2500527"/>
                    <a:pt x="1166925" y="2491216"/>
                    <a:pt x="1173806" y="2489597"/>
                  </a:cubicBezTo>
                  <a:cubicBezTo>
                    <a:pt x="1180688" y="2487978"/>
                    <a:pt x="1196476" y="2487978"/>
                    <a:pt x="1197690" y="2487978"/>
                  </a:cubicBezTo>
                  <a:lnTo>
                    <a:pt x="1200524" y="2487978"/>
                  </a:lnTo>
                  <a:cubicBezTo>
                    <a:pt x="1200524" y="2487978"/>
                    <a:pt x="1207001" y="2482310"/>
                    <a:pt x="1208215" y="2475024"/>
                  </a:cubicBezTo>
                  <a:cubicBezTo>
                    <a:pt x="1209835" y="2467332"/>
                    <a:pt x="1211859" y="2464903"/>
                    <a:pt x="1217526" y="2464499"/>
                  </a:cubicBezTo>
                  <a:cubicBezTo>
                    <a:pt x="1223194" y="2464499"/>
                    <a:pt x="1245053" y="2466523"/>
                    <a:pt x="1260436" y="2463284"/>
                  </a:cubicBezTo>
                  <a:cubicBezTo>
                    <a:pt x="1275819" y="2460046"/>
                    <a:pt x="1278248" y="2455998"/>
                    <a:pt x="1293226" y="2455998"/>
                  </a:cubicBezTo>
                  <a:cubicBezTo>
                    <a:pt x="1308204" y="2455998"/>
                    <a:pt x="1335731" y="2458022"/>
                    <a:pt x="1339375" y="2455998"/>
                  </a:cubicBezTo>
                  <a:cubicBezTo>
                    <a:pt x="1342613" y="2453973"/>
                    <a:pt x="1343423" y="2452759"/>
                    <a:pt x="1343423" y="2452759"/>
                  </a:cubicBezTo>
                  <a:cubicBezTo>
                    <a:pt x="1343423" y="2452759"/>
                    <a:pt x="1343018" y="2445473"/>
                    <a:pt x="1338970" y="2441424"/>
                  </a:cubicBezTo>
                  <a:cubicBezTo>
                    <a:pt x="1334922" y="2437376"/>
                    <a:pt x="1331279" y="2432114"/>
                    <a:pt x="1333303" y="2428470"/>
                  </a:cubicBezTo>
                  <a:cubicBezTo>
                    <a:pt x="1335327" y="2424827"/>
                    <a:pt x="1337351" y="2421993"/>
                    <a:pt x="1337351" y="2421993"/>
                  </a:cubicBezTo>
                  <a:cubicBezTo>
                    <a:pt x="1337351" y="2421993"/>
                    <a:pt x="1351519" y="2409849"/>
                    <a:pt x="1352734" y="2415112"/>
                  </a:cubicBezTo>
                  <a:cubicBezTo>
                    <a:pt x="1353948" y="2420374"/>
                    <a:pt x="1353948" y="2421588"/>
                    <a:pt x="1353948" y="2421588"/>
                  </a:cubicBezTo>
                  <a:cubicBezTo>
                    <a:pt x="1353948" y="2421588"/>
                    <a:pt x="1346662" y="2430494"/>
                    <a:pt x="1351924" y="2430899"/>
                  </a:cubicBezTo>
                  <a:cubicBezTo>
                    <a:pt x="1357187" y="2431304"/>
                    <a:pt x="1357996" y="2431304"/>
                    <a:pt x="1357996" y="2431304"/>
                  </a:cubicBezTo>
                  <a:cubicBezTo>
                    <a:pt x="1357996" y="2431304"/>
                    <a:pt x="1365283" y="2426851"/>
                    <a:pt x="1366902" y="2426851"/>
                  </a:cubicBezTo>
                  <a:lnTo>
                    <a:pt x="1368521" y="2426851"/>
                  </a:lnTo>
                  <a:cubicBezTo>
                    <a:pt x="1368521" y="2426851"/>
                    <a:pt x="1369331" y="2431304"/>
                    <a:pt x="1373784" y="2431304"/>
                  </a:cubicBezTo>
                  <a:lnTo>
                    <a:pt x="1379451" y="2431304"/>
                  </a:lnTo>
                  <a:cubicBezTo>
                    <a:pt x="1379451" y="2431304"/>
                    <a:pt x="1384714" y="2426851"/>
                    <a:pt x="1386738" y="2426041"/>
                  </a:cubicBezTo>
                  <a:cubicBezTo>
                    <a:pt x="1388762" y="2425232"/>
                    <a:pt x="1395644" y="2427256"/>
                    <a:pt x="1396453" y="2430899"/>
                  </a:cubicBezTo>
                  <a:cubicBezTo>
                    <a:pt x="1397263" y="2434543"/>
                    <a:pt x="1401311" y="2445877"/>
                    <a:pt x="1406978" y="2447092"/>
                  </a:cubicBezTo>
                  <a:cubicBezTo>
                    <a:pt x="1412646" y="2448306"/>
                    <a:pt x="1418718" y="2448306"/>
                    <a:pt x="1426409" y="2440210"/>
                  </a:cubicBezTo>
                  <a:cubicBezTo>
                    <a:pt x="1434101" y="2432114"/>
                    <a:pt x="1435315" y="2430899"/>
                    <a:pt x="1435315" y="2430899"/>
                  </a:cubicBezTo>
                  <a:cubicBezTo>
                    <a:pt x="1435315" y="2430899"/>
                    <a:pt x="1440983" y="2426446"/>
                    <a:pt x="1449484" y="2428065"/>
                  </a:cubicBezTo>
                  <a:cubicBezTo>
                    <a:pt x="1457985" y="2429685"/>
                    <a:pt x="1462843" y="2432923"/>
                    <a:pt x="1464462" y="2436971"/>
                  </a:cubicBezTo>
                  <a:cubicBezTo>
                    <a:pt x="1466081" y="2441019"/>
                    <a:pt x="1476202" y="2444663"/>
                    <a:pt x="1477011" y="2446687"/>
                  </a:cubicBezTo>
                  <a:cubicBezTo>
                    <a:pt x="1477416" y="2448711"/>
                    <a:pt x="1473368" y="2457617"/>
                    <a:pt x="1471748" y="2460855"/>
                  </a:cubicBezTo>
                  <a:cubicBezTo>
                    <a:pt x="1470129" y="2463689"/>
                    <a:pt x="1472963" y="2470166"/>
                    <a:pt x="1477820" y="2472190"/>
                  </a:cubicBezTo>
                  <a:cubicBezTo>
                    <a:pt x="1482679" y="2474214"/>
                    <a:pt x="1496442" y="2484739"/>
                    <a:pt x="1499276" y="2487573"/>
                  </a:cubicBezTo>
                  <a:cubicBezTo>
                    <a:pt x="1502109" y="2490811"/>
                    <a:pt x="1510205" y="2499717"/>
                    <a:pt x="1515468" y="2497693"/>
                  </a:cubicBezTo>
                  <a:cubicBezTo>
                    <a:pt x="1520326" y="2495669"/>
                    <a:pt x="1522755" y="2498503"/>
                    <a:pt x="1523969" y="2490002"/>
                  </a:cubicBezTo>
                  <a:cubicBezTo>
                    <a:pt x="1525184" y="2481501"/>
                    <a:pt x="1521540" y="2463689"/>
                    <a:pt x="1526398" y="2458426"/>
                  </a:cubicBezTo>
                  <a:cubicBezTo>
                    <a:pt x="1531256" y="2453164"/>
                    <a:pt x="1538948" y="2443448"/>
                    <a:pt x="1538138" y="2438591"/>
                  </a:cubicBezTo>
                  <a:cubicBezTo>
                    <a:pt x="1537733" y="2433733"/>
                    <a:pt x="1530446" y="2422398"/>
                    <a:pt x="1524374" y="2420374"/>
                  </a:cubicBezTo>
                  <a:cubicBezTo>
                    <a:pt x="1518302" y="2418350"/>
                    <a:pt x="1505348" y="2417136"/>
                    <a:pt x="1501300" y="2415516"/>
                  </a:cubicBezTo>
                  <a:cubicBezTo>
                    <a:pt x="1497656" y="2413897"/>
                    <a:pt x="1496847" y="2414707"/>
                    <a:pt x="1496037" y="2412278"/>
                  </a:cubicBezTo>
                  <a:cubicBezTo>
                    <a:pt x="1495632" y="2409849"/>
                    <a:pt x="1503324" y="2406610"/>
                    <a:pt x="1503324" y="2404586"/>
                  </a:cubicBezTo>
                  <a:lnTo>
                    <a:pt x="1503324" y="2402562"/>
                  </a:lnTo>
                  <a:cubicBezTo>
                    <a:pt x="1503324" y="2402562"/>
                    <a:pt x="1501704" y="2399324"/>
                    <a:pt x="1500085" y="2395276"/>
                  </a:cubicBezTo>
                  <a:cubicBezTo>
                    <a:pt x="1498061" y="2391228"/>
                    <a:pt x="1501300" y="2385155"/>
                    <a:pt x="1503729" y="2384346"/>
                  </a:cubicBezTo>
                  <a:lnTo>
                    <a:pt x="1506157" y="2383131"/>
                  </a:lnTo>
                  <a:cubicBezTo>
                    <a:pt x="1506157" y="2383131"/>
                    <a:pt x="1520326" y="2371797"/>
                    <a:pt x="1515873" y="2364915"/>
                  </a:cubicBezTo>
                  <a:cubicBezTo>
                    <a:pt x="1511420" y="2358033"/>
                    <a:pt x="1501704" y="2347913"/>
                    <a:pt x="1494418" y="2342650"/>
                  </a:cubicBezTo>
                  <a:cubicBezTo>
                    <a:pt x="1487131" y="2337388"/>
                    <a:pt x="1487536" y="2337388"/>
                    <a:pt x="1486322" y="2336173"/>
                  </a:cubicBezTo>
                  <a:lnTo>
                    <a:pt x="1485107" y="2334959"/>
                  </a:lnTo>
                  <a:cubicBezTo>
                    <a:pt x="1485107" y="2334959"/>
                    <a:pt x="1479845" y="2331315"/>
                    <a:pt x="1479845" y="2325648"/>
                  </a:cubicBezTo>
                  <a:cubicBezTo>
                    <a:pt x="1479845" y="2319981"/>
                    <a:pt x="1482679" y="2312694"/>
                    <a:pt x="1477416" y="2309455"/>
                  </a:cubicBezTo>
                  <a:cubicBezTo>
                    <a:pt x="1472153" y="2306217"/>
                    <a:pt x="1470939" y="2305407"/>
                    <a:pt x="1470939" y="2305407"/>
                  </a:cubicBezTo>
                  <a:cubicBezTo>
                    <a:pt x="1470939" y="2305407"/>
                    <a:pt x="1457175" y="2291239"/>
                    <a:pt x="1457580" y="2288000"/>
                  </a:cubicBezTo>
                  <a:cubicBezTo>
                    <a:pt x="1457580" y="2285167"/>
                    <a:pt x="1458390" y="2283548"/>
                    <a:pt x="1458390" y="2283548"/>
                  </a:cubicBezTo>
                  <a:cubicBezTo>
                    <a:pt x="1458390" y="2283548"/>
                    <a:pt x="1470939" y="2273427"/>
                    <a:pt x="1472153" y="2272618"/>
                  </a:cubicBezTo>
                  <a:lnTo>
                    <a:pt x="1473368" y="2271808"/>
                  </a:lnTo>
                  <a:lnTo>
                    <a:pt x="1477011" y="2268974"/>
                  </a:lnTo>
                  <a:cubicBezTo>
                    <a:pt x="1477011" y="2268974"/>
                    <a:pt x="1480250" y="2261688"/>
                    <a:pt x="1481464" y="2258449"/>
                  </a:cubicBezTo>
                  <a:cubicBezTo>
                    <a:pt x="1482679" y="2255211"/>
                    <a:pt x="1483083" y="2251972"/>
                    <a:pt x="1489155" y="2253996"/>
                  </a:cubicBezTo>
                  <a:cubicBezTo>
                    <a:pt x="1495228" y="2256020"/>
                    <a:pt x="1505753" y="2252782"/>
                    <a:pt x="1506967" y="2249948"/>
                  </a:cubicBezTo>
                  <a:cubicBezTo>
                    <a:pt x="1508587" y="2246709"/>
                    <a:pt x="1510611" y="2235375"/>
                    <a:pt x="1516278" y="2234970"/>
                  </a:cubicBezTo>
                  <a:cubicBezTo>
                    <a:pt x="1521945" y="2234970"/>
                    <a:pt x="1522755" y="2234970"/>
                    <a:pt x="1522755" y="2234970"/>
                  </a:cubicBezTo>
                  <a:cubicBezTo>
                    <a:pt x="1522755" y="2234970"/>
                    <a:pt x="1525589" y="2239423"/>
                    <a:pt x="1532065" y="2234970"/>
                  </a:cubicBezTo>
                  <a:cubicBezTo>
                    <a:pt x="1538542" y="2230517"/>
                    <a:pt x="1540162" y="2229303"/>
                    <a:pt x="1540162" y="2229303"/>
                  </a:cubicBezTo>
                  <a:cubicBezTo>
                    <a:pt x="1540162" y="2229303"/>
                    <a:pt x="1549068" y="2221206"/>
                    <a:pt x="1554735" y="2220802"/>
                  </a:cubicBezTo>
                  <a:cubicBezTo>
                    <a:pt x="1560402" y="2220802"/>
                    <a:pt x="1564046" y="2220802"/>
                    <a:pt x="1564046" y="2220802"/>
                  </a:cubicBezTo>
                  <a:cubicBezTo>
                    <a:pt x="1564046" y="2220802"/>
                    <a:pt x="1577405" y="2218373"/>
                    <a:pt x="1585096" y="2213515"/>
                  </a:cubicBezTo>
                  <a:cubicBezTo>
                    <a:pt x="1592383" y="2208657"/>
                    <a:pt x="1594002" y="2207443"/>
                    <a:pt x="1594002" y="2207443"/>
                  </a:cubicBezTo>
                  <a:cubicBezTo>
                    <a:pt x="1594002" y="2207443"/>
                    <a:pt x="1602098" y="2196108"/>
                    <a:pt x="1602908" y="2192869"/>
                  </a:cubicBezTo>
                  <a:cubicBezTo>
                    <a:pt x="1603718" y="2189631"/>
                    <a:pt x="1604122" y="2187607"/>
                    <a:pt x="1604122" y="2187607"/>
                  </a:cubicBezTo>
                  <a:cubicBezTo>
                    <a:pt x="1604122" y="2187607"/>
                    <a:pt x="1606551" y="2146316"/>
                    <a:pt x="1607766" y="2142268"/>
                  </a:cubicBezTo>
                  <a:cubicBezTo>
                    <a:pt x="1608980" y="2138220"/>
                    <a:pt x="1618695" y="2131743"/>
                    <a:pt x="1623148" y="2132552"/>
                  </a:cubicBezTo>
                  <a:cubicBezTo>
                    <a:pt x="1628006" y="2132957"/>
                    <a:pt x="1628816" y="2133362"/>
                    <a:pt x="1628816" y="2133362"/>
                  </a:cubicBezTo>
                  <a:cubicBezTo>
                    <a:pt x="1628816" y="2133362"/>
                    <a:pt x="1635697" y="2137815"/>
                    <a:pt x="1640151" y="2134172"/>
                  </a:cubicBezTo>
                  <a:cubicBezTo>
                    <a:pt x="1645008" y="2130528"/>
                    <a:pt x="1646223" y="2129314"/>
                    <a:pt x="1646223" y="2129314"/>
                  </a:cubicBezTo>
                  <a:cubicBezTo>
                    <a:pt x="1646223" y="2129314"/>
                    <a:pt x="1649056" y="2127290"/>
                    <a:pt x="1652295" y="2131338"/>
                  </a:cubicBezTo>
                  <a:cubicBezTo>
                    <a:pt x="1655533" y="2135386"/>
                    <a:pt x="1657962" y="2147530"/>
                    <a:pt x="1664034" y="2143887"/>
                  </a:cubicBezTo>
                  <a:cubicBezTo>
                    <a:pt x="1670512" y="2140244"/>
                    <a:pt x="1682251" y="2115145"/>
                    <a:pt x="1685085" y="2106644"/>
                  </a:cubicBezTo>
                  <a:cubicBezTo>
                    <a:pt x="1687918" y="2098143"/>
                    <a:pt x="1684680" y="2086404"/>
                    <a:pt x="1681846" y="2081951"/>
                  </a:cubicBezTo>
                  <a:lnTo>
                    <a:pt x="1679013" y="2077903"/>
                  </a:lnTo>
                  <a:cubicBezTo>
                    <a:pt x="1679013" y="2077903"/>
                    <a:pt x="1681846" y="2069806"/>
                    <a:pt x="1683061" y="2065758"/>
                  </a:cubicBezTo>
                  <a:cubicBezTo>
                    <a:pt x="1684275" y="2061710"/>
                    <a:pt x="1684275" y="2059281"/>
                    <a:pt x="1684275" y="2059281"/>
                  </a:cubicBezTo>
                  <a:cubicBezTo>
                    <a:pt x="1684275" y="2059281"/>
                    <a:pt x="1674964" y="2037017"/>
                    <a:pt x="1672940" y="2035397"/>
                  </a:cubicBezTo>
                  <a:cubicBezTo>
                    <a:pt x="1670916" y="2033373"/>
                    <a:pt x="1669702" y="2032564"/>
                    <a:pt x="1669702" y="2032564"/>
                  </a:cubicBezTo>
                  <a:cubicBezTo>
                    <a:pt x="1669702" y="2032564"/>
                    <a:pt x="1664844" y="2026896"/>
                    <a:pt x="1659177" y="2026896"/>
                  </a:cubicBezTo>
                  <a:cubicBezTo>
                    <a:pt x="1653104" y="2026896"/>
                    <a:pt x="1648652" y="2022038"/>
                    <a:pt x="1642984" y="2013537"/>
                  </a:cubicBezTo>
                  <a:cubicBezTo>
                    <a:pt x="1637317" y="2005036"/>
                    <a:pt x="1635697" y="2003012"/>
                    <a:pt x="1635697" y="2003012"/>
                  </a:cubicBezTo>
                  <a:cubicBezTo>
                    <a:pt x="1635697" y="2003012"/>
                    <a:pt x="1631244" y="1996131"/>
                    <a:pt x="1624768" y="1997345"/>
                  </a:cubicBezTo>
                  <a:cubicBezTo>
                    <a:pt x="1618291" y="1998559"/>
                    <a:pt x="1614647" y="2001798"/>
                    <a:pt x="1614647" y="2005036"/>
                  </a:cubicBezTo>
                  <a:cubicBezTo>
                    <a:pt x="1614647" y="2008275"/>
                    <a:pt x="1607766" y="2009894"/>
                    <a:pt x="1605742" y="2008275"/>
                  </a:cubicBezTo>
                  <a:lnTo>
                    <a:pt x="1603718" y="2006656"/>
                  </a:lnTo>
                  <a:lnTo>
                    <a:pt x="1593192" y="1995321"/>
                  </a:lnTo>
                  <a:cubicBezTo>
                    <a:pt x="1593192" y="1995321"/>
                    <a:pt x="1587120" y="1975080"/>
                    <a:pt x="1585096" y="1971842"/>
                  </a:cubicBezTo>
                  <a:cubicBezTo>
                    <a:pt x="1583072" y="1968198"/>
                    <a:pt x="1577405" y="1961317"/>
                    <a:pt x="1571737" y="1960102"/>
                  </a:cubicBezTo>
                  <a:cubicBezTo>
                    <a:pt x="1566070" y="1958483"/>
                    <a:pt x="1543805" y="1952816"/>
                    <a:pt x="1541781" y="1945934"/>
                  </a:cubicBezTo>
                  <a:cubicBezTo>
                    <a:pt x="1539757" y="1939052"/>
                    <a:pt x="1539352" y="1938647"/>
                    <a:pt x="1539352" y="1938647"/>
                  </a:cubicBezTo>
                  <a:cubicBezTo>
                    <a:pt x="1539352" y="1938647"/>
                    <a:pt x="1538542" y="1933385"/>
                    <a:pt x="1534494" y="1930551"/>
                  </a:cubicBezTo>
                  <a:cubicBezTo>
                    <a:pt x="1530446" y="1927717"/>
                    <a:pt x="1513039" y="1914763"/>
                    <a:pt x="1513039" y="1914763"/>
                  </a:cubicBezTo>
                  <a:cubicBezTo>
                    <a:pt x="1513039" y="1914763"/>
                    <a:pt x="1509396" y="1909905"/>
                    <a:pt x="1506967" y="1901809"/>
                  </a:cubicBezTo>
                  <a:cubicBezTo>
                    <a:pt x="1504538" y="1893713"/>
                    <a:pt x="1501300" y="1886831"/>
                    <a:pt x="1496847" y="1885212"/>
                  </a:cubicBezTo>
                  <a:cubicBezTo>
                    <a:pt x="1492394" y="1883188"/>
                    <a:pt x="1481059" y="1883188"/>
                    <a:pt x="1478226" y="1885212"/>
                  </a:cubicBezTo>
                  <a:cubicBezTo>
                    <a:pt x="1475392" y="1887236"/>
                    <a:pt x="1459604" y="1889260"/>
                    <a:pt x="1457175" y="1885212"/>
                  </a:cubicBezTo>
                  <a:cubicBezTo>
                    <a:pt x="1454342" y="1881164"/>
                    <a:pt x="1447865" y="1867805"/>
                    <a:pt x="1445841" y="1864971"/>
                  </a:cubicBezTo>
                  <a:cubicBezTo>
                    <a:pt x="1443817" y="1862138"/>
                    <a:pt x="1443007" y="1861328"/>
                    <a:pt x="1443007" y="1861328"/>
                  </a:cubicBezTo>
                  <a:cubicBezTo>
                    <a:pt x="1443007" y="1861328"/>
                    <a:pt x="1436934" y="1857685"/>
                    <a:pt x="1434506" y="1856470"/>
                  </a:cubicBezTo>
                  <a:lnTo>
                    <a:pt x="1432077" y="1855661"/>
                  </a:lnTo>
                  <a:cubicBezTo>
                    <a:pt x="1432077" y="1855661"/>
                    <a:pt x="1424790" y="1857280"/>
                    <a:pt x="1422766" y="1843111"/>
                  </a:cubicBezTo>
                  <a:cubicBezTo>
                    <a:pt x="1420742" y="1828943"/>
                    <a:pt x="1422766" y="1826109"/>
                    <a:pt x="1417099" y="1822871"/>
                  </a:cubicBezTo>
                  <a:cubicBezTo>
                    <a:pt x="1411432" y="1819632"/>
                    <a:pt x="1407788" y="1813560"/>
                    <a:pt x="1407383" y="1811536"/>
                  </a:cubicBezTo>
                  <a:lnTo>
                    <a:pt x="1407383" y="1809107"/>
                  </a:lnTo>
                  <a:cubicBezTo>
                    <a:pt x="1407383" y="1809107"/>
                    <a:pt x="1405359" y="1794534"/>
                    <a:pt x="1402121" y="1792915"/>
                  </a:cubicBezTo>
                  <a:lnTo>
                    <a:pt x="1398882" y="1790891"/>
                  </a:lnTo>
                  <a:cubicBezTo>
                    <a:pt x="1398882" y="1790891"/>
                    <a:pt x="1396858" y="1781985"/>
                    <a:pt x="1396453" y="1776722"/>
                  </a:cubicBezTo>
                  <a:cubicBezTo>
                    <a:pt x="1396453" y="1771460"/>
                    <a:pt x="1395239" y="1769031"/>
                    <a:pt x="1390786" y="1768221"/>
                  </a:cubicBezTo>
                  <a:cubicBezTo>
                    <a:pt x="1386333" y="1767412"/>
                    <a:pt x="1375808" y="1767007"/>
                    <a:pt x="1372569" y="1761339"/>
                  </a:cubicBezTo>
                  <a:lnTo>
                    <a:pt x="1368926" y="1755672"/>
                  </a:lnTo>
                  <a:cubicBezTo>
                    <a:pt x="1368926" y="1755672"/>
                    <a:pt x="1368926" y="1751219"/>
                    <a:pt x="1370950" y="1749600"/>
                  </a:cubicBezTo>
                  <a:cubicBezTo>
                    <a:pt x="1372974" y="1747980"/>
                    <a:pt x="1374593" y="1747576"/>
                    <a:pt x="1374593" y="1747576"/>
                  </a:cubicBezTo>
                  <a:cubicBezTo>
                    <a:pt x="1374593" y="1747576"/>
                    <a:pt x="1379451" y="1747171"/>
                    <a:pt x="1380665" y="1743932"/>
                  </a:cubicBezTo>
                  <a:cubicBezTo>
                    <a:pt x="1382285" y="1741099"/>
                    <a:pt x="1382690" y="1739075"/>
                    <a:pt x="1382690" y="1739075"/>
                  </a:cubicBezTo>
                  <a:cubicBezTo>
                    <a:pt x="1382690" y="1739075"/>
                    <a:pt x="1380665" y="1726930"/>
                    <a:pt x="1383095" y="1724501"/>
                  </a:cubicBezTo>
                  <a:cubicBezTo>
                    <a:pt x="1385524" y="1722477"/>
                    <a:pt x="1386738" y="1721668"/>
                    <a:pt x="1386738" y="1721668"/>
                  </a:cubicBezTo>
                  <a:cubicBezTo>
                    <a:pt x="1386738" y="1721668"/>
                    <a:pt x="1396858" y="1712357"/>
                    <a:pt x="1396858" y="1705475"/>
                  </a:cubicBezTo>
                  <a:cubicBezTo>
                    <a:pt x="1396858" y="1698593"/>
                    <a:pt x="1396858" y="1696974"/>
                    <a:pt x="1392000" y="1694545"/>
                  </a:cubicBezTo>
                  <a:cubicBezTo>
                    <a:pt x="1387548" y="1692521"/>
                    <a:pt x="1381071" y="1686044"/>
                    <a:pt x="1383095" y="1684020"/>
                  </a:cubicBezTo>
                  <a:cubicBezTo>
                    <a:pt x="1385119" y="1681996"/>
                    <a:pt x="1386738" y="1681186"/>
                    <a:pt x="1386738" y="1681186"/>
                  </a:cubicBezTo>
                  <a:cubicBezTo>
                    <a:pt x="1386738" y="1681186"/>
                    <a:pt x="1390786" y="1675519"/>
                    <a:pt x="1387143" y="1673900"/>
                  </a:cubicBezTo>
                  <a:cubicBezTo>
                    <a:pt x="1383499" y="1671876"/>
                    <a:pt x="1378237" y="1673900"/>
                    <a:pt x="1372569" y="1671471"/>
                  </a:cubicBezTo>
                  <a:cubicBezTo>
                    <a:pt x="1366902" y="1669447"/>
                    <a:pt x="1338160" y="1653659"/>
                    <a:pt x="1336136" y="1650825"/>
                  </a:cubicBezTo>
                  <a:cubicBezTo>
                    <a:pt x="1334112" y="1647992"/>
                    <a:pt x="1333303" y="1639896"/>
                    <a:pt x="1332898" y="1637872"/>
                  </a:cubicBezTo>
                  <a:cubicBezTo>
                    <a:pt x="1332898" y="1635847"/>
                    <a:pt x="1332088" y="1635038"/>
                    <a:pt x="1332088" y="1635038"/>
                  </a:cubicBezTo>
                  <a:cubicBezTo>
                    <a:pt x="1332088" y="1635038"/>
                    <a:pt x="1328445" y="1633014"/>
                    <a:pt x="1325611" y="1632609"/>
                  </a:cubicBezTo>
                  <a:cubicBezTo>
                    <a:pt x="1322778" y="1632204"/>
                    <a:pt x="1319539" y="1631799"/>
                    <a:pt x="1321158" y="1625322"/>
                  </a:cubicBezTo>
                  <a:cubicBezTo>
                    <a:pt x="1322778" y="1618440"/>
                    <a:pt x="1326421" y="1619655"/>
                    <a:pt x="1323992" y="1614797"/>
                  </a:cubicBezTo>
                  <a:cubicBezTo>
                    <a:pt x="1321563" y="1609535"/>
                    <a:pt x="1311443" y="1600629"/>
                    <a:pt x="1309014" y="1597795"/>
                  </a:cubicBezTo>
                  <a:cubicBezTo>
                    <a:pt x="1306180" y="1594961"/>
                    <a:pt x="1304966" y="1593747"/>
                    <a:pt x="1304966" y="1593747"/>
                  </a:cubicBezTo>
                  <a:cubicBezTo>
                    <a:pt x="1304966" y="1593747"/>
                    <a:pt x="1301322" y="1591723"/>
                    <a:pt x="1302132" y="1590103"/>
                  </a:cubicBezTo>
                  <a:cubicBezTo>
                    <a:pt x="1302942" y="1588484"/>
                    <a:pt x="1303751" y="1587675"/>
                    <a:pt x="1303751" y="1587675"/>
                  </a:cubicBezTo>
                  <a:cubicBezTo>
                    <a:pt x="1303751" y="1587675"/>
                    <a:pt x="1309014" y="1578364"/>
                    <a:pt x="1309014" y="1577959"/>
                  </a:cubicBezTo>
                  <a:lnTo>
                    <a:pt x="1309014" y="1577150"/>
                  </a:lnTo>
                  <a:cubicBezTo>
                    <a:pt x="1309014" y="1577150"/>
                    <a:pt x="1309823" y="1571482"/>
                    <a:pt x="1307394" y="1569053"/>
                  </a:cubicBezTo>
                  <a:cubicBezTo>
                    <a:pt x="1304561" y="1566220"/>
                    <a:pt x="1302132" y="1564196"/>
                    <a:pt x="1304966" y="1563791"/>
                  </a:cubicBezTo>
                  <a:cubicBezTo>
                    <a:pt x="1307799" y="1563386"/>
                    <a:pt x="1308609" y="1563386"/>
                    <a:pt x="1308609" y="1563386"/>
                  </a:cubicBezTo>
                  <a:cubicBezTo>
                    <a:pt x="1308609" y="1563386"/>
                    <a:pt x="1320349" y="1560552"/>
                    <a:pt x="1321158" y="1564600"/>
                  </a:cubicBezTo>
                  <a:cubicBezTo>
                    <a:pt x="1321968" y="1568648"/>
                    <a:pt x="1320349" y="1576340"/>
                    <a:pt x="1323182" y="1579983"/>
                  </a:cubicBezTo>
                  <a:cubicBezTo>
                    <a:pt x="1326016" y="1583627"/>
                    <a:pt x="1331683" y="1583627"/>
                    <a:pt x="1333707" y="1585651"/>
                  </a:cubicBezTo>
                  <a:cubicBezTo>
                    <a:pt x="1335731" y="1588079"/>
                    <a:pt x="1340994" y="1603058"/>
                    <a:pt x="1342208" y="1606296"/>
                  </a:cubicBezTo>
                  <a:cubicBezTo>
                    <a:pt x="1343828" y="1609535"/>
                    <a:pt x="1345852" y="1616416"/>
                    <a:pt x="1349090" y="1614392"/>
                  </a:cubicBezTo>
                  <a:cubicBezTo>
                    <a:pt x="1352329" y="1612368"/>
                    <a:pt x="1354353" y="1591723"/>
                    <a:pt x="1354758" y="1588484"/>
                  </a:cubicBezTo>
                  <a:cubicBezTo>
                    <a:pt x="1354758" y="1584841"/>
                    <a:pt x="1362044" y="1576340"/>
                    <a:pt x="1363259" y="1574721"/>
                  </a:cubicBezTo>
                  <a:cubicBezTo>
                    <a:pt x="1364473" y="1573102"/>
                    <a:pt x="1377023" y="1558933"/>
                    <a:pt x="1380665" y="1552456"/>
                  </a:cubicBezTo>
                  <a:cubicBezTo>
                    <a:pt x="1384309" y="1545979"/>
                    <a:pt x="1385928" y="1540717"/>
                    <a:pt x="1390786" y="1539502"/>
                  </a:cubicBezTo>
                  <a:cubicBezTo>
                    <a:pt x="1395644" y="1538288"/>
                    <a:pt x="1396453" y="1538692"/>
                    <a:pt x="1396453" y="1538692"/>
                  </a:cubicBezTo>
                  <a:cubicBezTo>
                    <a:pt x="1396453" y="1538692"/>
                    <a:pt x="1420337" y="1532215"/>
                    <a:pt x="1422766" y="1533430"/>
                  </a:cubicBezTo>
                  <a:cubicBezTo>
                    <a:pt x="1425195" y="1534644"/>
                    <a:pt x="1425195" y="1541526"/>
                    <a:pt x="1429243" y="1539097"/>
                  </a:cubicBezTo>
                  <a:cubicBezTo>
                    <a:pt x="1433291" y="1536668"/>
                    <a:pt x="1444626" y="1522905"/>
                    <a:pt x="1449484" y="1520071"/>
                  </a:cubicBezTo>
                  <a:cubicBezTo>
                    <a:pt x="1454342" y="1517237"/>
                    <a:pt x="1455151" y="1517237"/>
                    <a:pt x="1455151" y="1517237"/>
                  </a:cubicBezTo>
                  <a:cubicBezTo>
                    <a:pt x="1455151" y="1517237"/>
                    <a:pt x="1459199" y="1518047"/>
                    <a:pt x="1462843" y="1521690"/>
                  </a:cubicBezTo>
                  <a:cubicBezTo>
                    <a:pt x="1466486" y="1525333"/>
                    <a:pt x="1467700" y="1532215"/>
                    <a:pt x="1476202" y="1530191"/>
                  </a:cubicBezTo>
                  <a:cubicBezTo>
                    <a:pt x="1484703" y="1528167"/>
                    <a:pt x="1491179" y="1524929"/>
                    <a:pt x="1493608" y="1516023"/>
                  </a:cubicBezTo>
                  <a:cubicBezTo>
                    <a:pt x="1496442" y="1507117"/>
                    <a:pt x="1499276" y="1501450"/>
                    <a:pt x="1501704" y="1500235"/>
                  </a:cubicBezTo>
                  <a:cubicBezTo>
                    <a:pt x="1504538" y="1498616"/>
                    <a:pt x="1517088" y="1503069"/>
                    <a:pt x="1523160" y="1498211"/>
                  </a:cubicBezTo>
                  <a:cubicBezTo>
                    <a:pt x="1529232" y="1493353"/>
                    <a:pt x="1533685" y="1484852"/>
                    <a:pt x="1535709" y="1480399"/>
                  </a:cubicBezTo>
                  <a:cubicBezTo>
                    <a:pt x="1537733" y="1475947"/>
                    <a:pt x="1538138" y="1474732"/>
                    <a:pt x="1538138" y="1474732"/>
                  </a:cubicBezTo>
                  <a:cubicBezTo>
                    <a:pt x="1538138" y="1474732"/>
                    <a:pt x="1537328" y="1471493"/>
                    <a:pt x="1544210" y="1470684"/>
                  </a:cubicBezTo>
                  <a:cubicBezTo>
                    <a:pt x="1551092" y="1469874"/>
                    <a:pt x="1551497" y="1470279"/>
                    <a:pt x="1551497" y="1470279"/>
                  </a:cubicBezTo>
                  <a:cubicBezTo>
                    <a:pt x="1551497" y="1470279"/>
                    <a:pt x="1557974" y="1467041"/>
                    <a:pt x="1560402" y="1463397"/>
                  </a:cubicBezTo>
                  <a:cubicBezTo>
                    <a:pt x="1562426" y="1459754"/>
                    <a:pt x="1564450" y="1454896"/>
                    <a:pt x="1568094" y="1456920"/>
                  </a:cubicBezTo>
                  <a:cubicBezTo>
                    <a:pt x="1571737" y="1458944"/>
                    <a:pt x="1572547" y="1464207"/>
                    <a:pt x="1579024" y="1464207"/>
                  </a:cubicBezTo>
                  <a:cubicBezTo>
                    <a:pt x="1585501" y="1464207"/>
                    <a:pt x="1594811" y="1463397"/>
                    <a:pt x="1597240" y="1456111"/>
                  </a:cubicBezTo>
                  <a:cubicBezTo>
                    <a:pt x="1599669" y="1448824"/>
                    <a:pt x="1601693" y="1431012"/>
                    <a:pt x="1606146" y="1427774"/>
                  </a:cubicBezTo>
                  <a:cubicBezTo>
                    <a:pt x="1610194" y="1424535"/>
                    <a:pt x="1623148" y="1424940"/>
                    <a:pt x="1623553" y="1424940"/>
                  </a:cubicBezTo>
                  <a:lnTo>
                    <a:pt x="1623958" y="1424940"/>
                  </a:lnTo>
                  <a:cubicBezTo>
                    <a:pt x="1623958" y="1424940"/>
                    <a:pt x="1659177" y="1422916"/>
                    <a:pt x="1664034" y="1421297"/>
                  </a:cubicBezTo>
                  <a:cubicBezTo>
                    <a:pt x="1668892" y="1419677"/>
                    <a:pt x="1670106" y="1418868"/>
                    <a:pt x="1670106" y="1418868"/>
                  </a:cubicBezTo>
                  <a:cubicBezTo>
                    <a:pt x="1670106" y="1418868"/>
                    <a:pt x="1671726" y="1414415"/>
                    <a:pt x="1672536" y="1408748"/>
                  </a:cubicBezTo>
                  <a:cubicBezTo>
                    <a:pt x="1673750" y="1403080"/>
                    <a:pt x="1674155" y="1402271"/>
                    <a:pt x="1674155" y="1402271"/>
                  </a:cubicBezTo>
                  <a:cubicBezTo>
                    <a:pt x="1674155" y="1402271"/>
                    <a:pt x="1680227" y="1395793"/>
                    <a:pt x="1684680" y="1393365"/>
                  </a:cubicBezTo>
                  <a:cubicBezTo>
                    <a:pt x="1689133" y="1390936"/>
                    <a:pt x="1689942" y="1390531"/>
                    <a:pt x="1689942" y="1390531"/>
                  </a:cubicBezTo>
                  <a:cubicBezTo>
                    <a:pt x="1689942" y="1390531"/>
                    <a:pt x="1704111" y="1388507"/>
                    <a:pt x="1713422" y="1387697"/>
                  </a:cubicBezTo>
                  <a:cubicBezTo>
                    <a:pt x="1722732" y="1386888"/>
                    <a:pt x="1741354" y="1371910"/>
                    <a:pt x="1743783" y="1366242"/>
                  </a:cubicBezTo>
                  <a:cubicBezTo>
                    <a:pt x="1746616" y="1360575"/>
                    <a:pt x="1751474" y="1360170"/>
                    <a:pt x="1753093" y="1360170"/>
                  </a:cubicBezTo>
                  <a:cubicBezTo>
                    <a:pt x="1754712" y="1360170"/>
                    <a:pt x="1755927" y="1360170"/>
                    <a:pt x="1755927" y="1360170"/>
                  </a:cubicBezTo>
                  <a:cubicBezTo>
                    <a:pt x="1755927" y="1360170"/>
                    <a:pt x="1771310" y="1362194"/>
                    <a:pt x="1775358" y="1360980"/>
                  </a:cubicBezTo>
                  <a:cubicBezTo>
                    <a:pt x="1779406" y="1359360"/>
                    <a:pt x="1787097" y="1354907"/>
                    <a:pt x="1781025" y="1349645"/>
                  </a:cubicBezTo>
                  <a:cubicBezTo>
                    <a:pt x="1774953" y="1343978"/>
                    <a:pt x="1766047" y="1341144"/>
                    <a:pt x="1764428" y="1339120"/>
                  </a:cubicBezTo>
                  <a:cubicBezTo>
                    <a:pt x="1762809" y="1337096"/>
                    <a:pt x="1762404" y="1337905"/>
                    <a:pt x="1761999" y="1336691"/>
                  </a:cubicBezTo>
                  <a:lnTo>
                    <a:pt x="1761999" y="1335477"/>
                  </a:lnTo>
                  <a:cubicBezTo>
                    <a:pt x="1761594" y="1335477"/>
                    <a:pt x="1756332" y="1328595"/>
                    <a:pt x="1754308" y="1327785"/>
                  </a:cubicBezTo>
                  <a:cubicBezTo>
                    <a:pt x="1752284" y="1327380"/>
                    <a:pt x="1751069" y="1326975"/>
                    <a:pt x="1751069" y="1326975"/>
                  </a:cubicBezTo>
                  <a:cubicBezTo>
                    <a:pt x="1751069" y="1326975"/>
                    <a:pt x="1747831" y="1322522"/>
                    <a:pt x="1748235" y="1320498"/>
                  </a:cubicBezTo>
                  <a:lnTo>
                    <a:pt x="1748235" y="1318474"/>
                  </a:lnTo>
                  <a:cubicBezTo>
                    <a:pt x="1748640" y="1318474"/>
                    <a:pt x="1749855" y="1311188"/>
                    <a:pt x="1751879" y="1308759"/>
                  </a:cubicBezTo>
                  <a:lnTo>
                    <a:pt x="1753903" y="1306330"/>
                  </a:lnTo>
                  <a:cubicBezTo>
                    <a:pt x="1753903" y="1306330"/>
                    <a:pt x="1755927" y="1304711"/>
                    <a:pt x="1760784" y="1307949"/>
                  </a:cubicBezTo>
                  <a:cubicBezTo>
                    <a:pt x="1765643" y="1311188"/>
                    <a:pt x="1768881" y="1315641"/>
                    <a:pt x="1772929" y="1317260"/>
                  </a:cubicBezTo>
                  <a:cubicBezTo>
                    <a:pt x="1776977" y="1319284"/>
                    <a:pt x="1782644" y="1317260"/>
                    <a:pt x="1785073" y="1314022"/>
                  </a:cubicBezTo>
                  <a:cubicBezTo>
                    <a:pt x="1787502" y="1310783"/>
                    <a:pt x="1788717" y="1309973"/>
                    <a:pt x="1788717" y="1309973"/>
                  </a:cubicBezTo>
                  <a:cubicBezTo>
                    <a:pt x="1788717" y="1309973"/>
                    <a:pt x="1796003" y="1311188"/>
                    <a:pt x="1799646" y="1313617"/>
                  </a:cubicBezTo>
                  <a:cubicBezTo>
                    <a:pt x="1803290" y="1316046"/>
                    <a:pt x="1808957" y="1320903"/>
                    <a:pt x="1812601" y="1324547"/>
                  </a:cubicBezTo>
                  <a:cubicBezTo>
                    <a:pt x="1816244" y="1328190"/>
                    <a:pt x="1820292" y="1328190"/>
                    <a:pt x="1817054" y="1333048"/>
                  </a:cubicBezTo>
                  <a:cubicBezTo>
                    <a:pt x="1813410" y="1337501"/>
                    <a:pt x="1804909" y="1340739"/>
                    <a:pt x="1810172" y="1344787"/>
                  </a:cubicBezTo>
                  <a:cubicBezTo>
                    <a:pt x="1815434" y="1348835"/>
                    <a:pt x="1817054" y="1348835"/>
                    <a:pt x="1817054" y="1348835"/>
                  </a:cubicBezTo>
                  <a:cubicBezTo>
                    <a:pt x="1817054" y="1348835"/>
                    <a:pt x="1825554" y="1343573"/>
                    <a:pt x="1826364" y="1348835"/>
                  </a:cubicBezTo>
                  <a:cubicBezTo>
                    <a:pt x="1827174" y="1353693"/>
                    <a:pt x="1823530" y="1355312"/>
                    <a:pt x="1823126" y="1361789"/>
                  </a:cubicBezTo>
                  <a:cubicBezTo>
                    <a:pt x="1823126" y="1368671"/>
                    <a:pt x="1826364" y="1372719"/>
                    <a:pt x="1835270" y="1373529"/>
                  </a:cubicBezTo>
                  <a:cubicBezTo>
                    <a:pt x="1844176" y="1374338"/>
                    <a:pt x="1845390" y="1374338"/>
                    <a:pt x="1845390" y="1374338"/>
                  </a:cubicBezTo>
                  <a:cubicBezTo>
                    <a:pt x="1845390" y="1374338"/>
                    <a:pt x="1851867" y="1376363"/>
                    <a:pt x="1855511" y="1374338"/>
                  </a:cubicBezTo>
                  <a:cubicBezTo>
                    <a:pt x="1859154" y="1372314"/>
                    <a:pt x="1861178" y="1370695"/>
                    <a:pt x="1861178" y="1370695"/>
                  </a:cubicBezTo>
                  <a:cubicBezTo>
                    <a:pt x="1861178" y="1370695"/>
                    <a:pt x="1868870" y="1355312"/>
                    <a:pt x="1869274" y="1354098"/>
                  </a:cubicBezTo>
                  <a:cubicBezTo>
                    <a:pt x="1869679" y="1352883"/>
                    <a:pt x="1889110" y="1307544"/>
                    <a:pt x="1889110" y="1307544"/>
                  </a:cubicBezTo>
                  <a:lnTo>
                    <a:pt x="1902469" y="1246013"/>
                  </a:lnTo>
                  <a:lnTo>
                    <a:pt x="1903684" y="1224963"/>
                  </a:lnTo>
                  <a:cubicBezTo>
                    <a:pt x="1903684" y="1224963"/>
                    <a:pt x="1900850" y="1220915"/>
                    <a:pt x="1898825" y="1219295"/>
                  </a:cubicBezTo>
                  <a:cubicBezTo>
                    <a:pt x="1896801" y="1217676"/>
                    <a:pt x="1885467" y="1205532"/>
                    <a:pt x="1886681" y="1199055"/>
                  </a:cubicBezTo>
                  <a:cubicBezTo>
                    <a:pt x="1888300" y="1192578"/>
                    <a:pt x="1886681" y="1171527"/>
                    <a:pt x="1885062" y="1168289"/>
                  </a:cubicBezTo>
                  <a:cubicBezTo>
                    <a:pt x="1883038" y="1165050"/>
                    <a:pt x="1877371" y="1164241"/>
                    <a:pt x="1877371" y="1164241"/>
                  </a:cubicBezTo>
                  <a:cubicBezTo>
                    <a:pt x="1877371" y="1164241"/>
                    <a:pt x="1851867" y="1155740"/>
                    <a:pt x="1843366" y="1150882"/>
                  </a:cubicBezTo>
                  <a:lnTo>
                    <a:pt x="1834865" y="1146024"/>
                  </a:lnTo>
                  <a:cubicBezTo>
                    <a:pt x="1834865" y="1146024"/>
                    <a:pt x="1827174" y="1141571"/>
                    <a:pt x="1831627" y="1134689"/>
                  </a:cubicBezTo>
                  <a:cubicBezTo>
                    <a:pt x="1836080" y="1127808"/>
                    <a:pt x="1838509" y="1129427"/>
                    <a:pt x="1838914" y="1121736"/>
                  </a:cubicBezTo>
                  <a:cubicBezTo>
                    <a:pt x="1839723" y="1114449"/>
                    <a:pt x="1839723" y="1098256"/>
                    <a:pt x="1836485" y="1095423"/>
                  </a:cubicBezTo>
                  <a:cubicBezTo>
                    <a:pt x="1833246" y="1092589"/>
                    <a:pt x="1832437" y="1091779"/>
                    <a:pt x="1832437" y="1091779"/>
                  </a:cubicBezTo>
                  <a:lnTo>
                    <a:pt x="1823126" y="1086922"/>
                  </a:lnTo>
                  <a:cubicBezTo>
                    <a:pt x="1823126" y="1086922"/>
                    <a:pt x="1817054" y="1084898"/>
                    <a:pt x="1816244" y="1079635"/>
                  </a:cubicBezTo>
                  <a:cubicBezTo>
                    <a:pt x="1815434" y="1074777"/>
                    <a:pt x="1818268" y="1064252"/>
                    <a:pt x="1813005" y="1060609"/>
                  </a:cubicBezTo>
                  <a:cubicBezTo>
                    <a:pt x="1807743" y="1057370"/>
                    <a:pt x="1806124" y="1058585"/>
                    <a:pt x="1803290" y="1055346"/>
                  </a:cubicBezTo>
                  <a:cubicBezTo>
                    <a:pt x="1800456" y="1052513"/>
                    <a:pt x="1800052" y="1051703"/>
                    <a:pt x="1800052" y="1051703"/>
                  </a:cubicBezTo>
                  <a:cubicBezTo>
                    <a:pt x="1800052" y="1051703"/>
                    <a:pt x="1797622" y="1045631"/>
                    <a:pt x="1800052" y="1043202"/>
                  </a:cubicBezTo>
                  <a:cubicBezTo>
                    <a:pt x="1802480" y="1040773"/>
                    <a:pt x="1803290" y="1039963"/>
                    <a:pt x="1803290" y="1039963"/>
                  </a:cubicBezTo>
                  <a:cubicBezTo>
                    <a:pt x="1803290" y="1039963"/>
                    <a:pt x="1821102" y="1023366"/>
                    <a:pt x="1822316" y="1020127"/>
                  </a:cubicBezTo>
                  <a:cubicBezTo>
                    <a:pt x="1823530" y="1017294"/>
                    <a:pt x="1824340" y="1014865"/>
                    <a:pt x="1824340" y="1014865"/>
                  </a:cubicBezTo>
                  <a:lnTo>
                    <a:pt x="1825150" y="1002721"/>
                  </a:lnTo>
                  <a:cubicBezTo>
                    <a:pt x="1825150" y="1002721"/>
                    <a:pt x="1826769" y="964668"/>
                    <a:pt x="1826769" y="963859"/>
                  </a:cubicBezTo>
                  <a:cubicBezTo>
                    <a:pt x="1826769" y="963049"/>
                    <a:pt x="1826769" y="961834"/>
                    <a:pt x="1826769" y="961834"/>
                  </a:cubicBezTo>
                  <a:cubicBezTo>
                    <a:pt x="1826769" y="961834"/>
                    <a:pt x="1819482" y="954143"/>
                    <a:pt x="1818673" y="951309"/>
                  </a:cubicBezTo>
                  <a:cubicBezTo>
                    <a:pt x="1817863" y="948476"/>
                    <a:pt x="1818673" y="916496"/>
                    <a:pt x="1818268" y="914472"/>
                  </a:cubicBezTo>
                  <a:cubicBezTo>
                    <a:pt x="1817863" y="912447"/>
                    <a:pt x="1817054" y="911638"/>
                    <a:pt x="1817054" y="911638"/>
                  </a:cubicBezTo>
                  <a:cubicBezTo>
                    <a:pt x="1817054" y="911638"/>
                    <a:pt x="1812601" y="907185"/>
                    <a:pt x="1808148" y="905566"/>
                  </a:cubicBezTo>
                  <a:cubicBezTo>
                    <a:pt x="1803695" y="903946"/>
                    <a:pt x="1795194" y="901922"/>
                    <a:pt x="1792765" y="897469"/>
                  </a:cubicBezTo>
                  <a:cubicBezTo>
                    <a:pt x="1790336" y="893016"/>
                    <a:pt x="1789931" y="891802"/>
                    <a:pt x="1789931" y="891802"/>
                  </a:cubicBezTo>
                  <a:cubicBezTo>
                    <a:pt x="1789931" y="891802"/>
                    <a:pt x="1783049" y="857798"/>
                    <a:pt x="1783859" y="854964"/>
                  </a:cubicBezTo>
                  <a:cubicBezTo>
                    <a:pt x="1784669" y="851726"/>
                    <a:pt x="1784669" y="851321"/>
                    <a:pt x="1784669" y="851321"/>
                  </a:cubicBezTo>
                  <a:cubicBezTo>
                    <a:pt x="1784669" y="851321"/>
                    <a:pt x="1796813" y="839581"/>
                    <a:pt x="1798028" y="836343"/>
                  </a:cubicBezTo>
                  <a:cubicBezTo>
                    <a:pt x="1799242" y="833104"/>
                    <a:pt x="1799242" y="831485"/>
                    <a:pt x="1799242" y="831485"/>
                  </a:cubicBezTo>
                  <a:lnTo>
                    <a:pt x="1793979" y="822984"/>
                  </a:lnTo>
                  <a:cubicBezTo>
                    <a:pt x="1793979" y="822984"/>
                    <a:pt x="1791550" y="816102"/>
                    <a:pt x="1794789" y="812459"/>
                  </a:cubicBezTo>
                  <a:lnTo>
                    <a:pt x="1798028" y="808815"/>
                  </a:lnTo>
                  <a:cubicBezTo>
                    <a:pt x="1798028" y="808815"/>
                    <a:pt x="1802076" y="797885"/>
                    <a:pt x="1796813" y="793028"/>
                  </a:cubicBezTo>
                  <a:cubicBezTo>
                    <a:pt x="1791550" y="788575"/>
                    <a:pt x="1782644" y="786146"/>
                    <a:pt x="1782644" y="786146"/>
                  </a:cubicBezTo>
                  <a:cubicBezTo>
                    <a:pt x="1782644" y="786146"/>
                    <a:pt x="1769285" y="786551"/>
                    <a:pt x="1764833" y="780883"/>
                  </a:cubicBezTo>
                  <a:lnTo>
                    <a:pt x="1759975" y="775216"/>
                  </a:lnTo>
                  <a:cubicBezTo>
                    <a:pt x="1759975" y="775216"/>
                    <a:pt x="1749450" y="753356"/>
                    <a:pt x="1747426" y="751737"/>
                  </a:cubicBezTo>
                  <a:cubicBezTo>
                    <a:pt x="1745402" y="750118"/>
                    <a:pt x="1742568" y="746069"/>
                    <a:pt x="1736496" y="745665"/>
                  </a:cubicBezTo>
                  <a:cubicBezTo>
                    <a:pt x="1730424" y="745665"/>
                    <a:pt x="1729614" y="745665"/>
                    <a:pt x="1723947" y="740807"/>
                  </a:cubicBezTo>
                  <a:cubicBezTo>
                    <a:pt x="1718279" y="735949"/>
                    <a:pt x="1719899" y="730687"/>
                    <a:pt x="1715041" y="729067"/>
                  </a:cubicBezTo>
                  <a:cubicBezTo>
                    <a:pt x="1710588" y="727448"/>
                    <a:pt x="1702897" y="725424"/>
                    <a:pt x="1702897" y="725424"/>
                  </a:cubicBezTo>
                  <a:cubicBezTo>
                    <a:pt x="1702897" y="725424"/>
                    <a:pt x="1694395" y="723400"/>
                    <a:pt x="1698039" y="714494"/>
                  </a:cubicBezTo>
                  <a:cubicBezTo>
                    <a:pt x="1701682" y="705588"/>
                    <a:pt x="1703301" y="700326"/>
                    <a:pt x="1700063" y="694253"/>
                  </a:cubicBezTo>
                  <a:cubicBezTo>
                    <a:pt x="1696824" y="688181"/>
                    <a:pt x="1694800" y="678061"/>
                    <a:pt x="1697634" y="676442"/>
                  </a:cubicBezTo>
                  <a:cubicBezTo>
                    <a:pt x="1700063" y="674822"/>
                    <a:pt x="1700873" y="674418"/>
                    <a:pt x="1700873" y="674418"/>
                  </a:cubicBezTo>
                  <a:lnTo>
                    <a:pt x="1713826" y="665512"/>
                  </a:lnTo>
                  <a:cubicBezTo>
                    <a:pt x="1713826" y="665512"/>
                    <a:pt x="1734067" y="655796"/>
                    <a:pt x="1736900" y="641628"/>
                  </a:cubicBezTo>
                  <a:cubicBezTo>
                    <a:pt x="1739734" y="627459"/>
                    <a:pt x="1738115" y="613696"/>
                    <a:pt x="1740544" y="605599"/>
                  </a:cubicBezTo>
                  <a:cubicBezTo>
                    <a:pt x="1742973" y="597503"/>
                    <a:pt x="1747021" y="589002"/>
                    <a:pt x="1748640" y="583335"/>
                  </a:cubicBezTo>
                  <a:cubicBezTo>
                    <a:pt x="1750259" y="577667"/>
                    <a:pt x="1744997" y="567142"/>
                    <a:pt x="1742568" y="557427"/>
                  </a:cubicBezTo>
                  <a:cubicBezTo>
                    <a:pt x="1739734" y="547711"/>
                    <a:pt x="1725161" y="507635"/>
                    <a:pt x="1725161" y="503992"/>
                  </a:cubicBezTo>
                  <a:cubicBezTo>
                    <a:pt x="1725161" y="500348"/>
                    <a:pt x="1725161" y="497515"/>
                    <a:pt x="1725161" y="497515"/>
                  </a:cubicBezTo>
                  <a:cubicBezTo>
                    <a:pt x="1725161" y="497515"/>
                    <a:pt x="1721923" y="466344"/>
                    <a:pt x="1720303" y="462296"/>
                  </a:cubicBezTo>
                  <a:cubicBezTo>
                    <a:pt x="1718279" y="458248"/>
                    <a:pt x="1718279" y="457033"/>
                    <a:pt x="1718279" y="457033"/>
                  </a:cubicBezTo>
                  <a:cubicBezTo>
                    <a:pt x="1718279" y="457033"/>
                    <a:pt x="1714636" y="450556"/>
                    <a:pt x="1713422" y="444484"/>
                  </a:cubicBezTo>
                  <a:cubicBezTo>
                    <a:pt x="1712207" y="438412"/>
                    <a:pt x="1711802" y="436793"/>
                    <a:pt x="1711802" y="436793"/>
                  </a:cubicBezTo>
                  <a:lnTo>
                    <a:pt x="1712612" y="418171"/>
                  </a:lnTo>
                  <a:cubicBezTo>
                    <a:pt x="1712612" y="418171"/>
                    <a:pt x="1707349" y="416957"/>
                    <a:pt x="1706540" y="417362"/>
                  </a:cubicBezTo>
                  <a:lnTo>
                    <a:pt x="1705730" y="417362"/>
                  </a:lnTo>
                  <a:cubicBezTo>
                    <a:pt x="1705730" y="417767"/>
                    <a:pt x="1691966" y="422624"/>
                    <a:pt x="1691157" y="422624"/>
                  </a:cubicBezTo>
                  <a:lnTo>
                    <a:pt x="1690347" y="422624"/>
                  </a:lnTo>
                  <a:cubicBezTo>
                    <a:pt x="1690347" y="422624"/>
                    <a:pt x="1684275" y="424244"/>
                    <a:pt x="1677798" y="423839"/>
                  </a:cubicBezTo>
                  <a:cubicBezTo>
                    <a:pt x="1671321" y="423839"/>
                    <a:pt x="1662415" y="423029"/>
                    <a:pt x="1657962" y="419791"/>
                  </a:cubicBezTo>
                  <a:cubicBezTo>
                    <a:pt x="1653509" y="416552"/>
                    <a:pt x="1652295" y="415742"/>
                    <a:pt x="1652295" y="415742"/>
                  </a:cubicBezTo>
                  <a:cubicBezTo>
                    <a:pt x="1652295" y="415742"/>
                    <a:pt x="1641770" y="402788"/>
                    <a:pt x="1640960" y="400764"/>
                  </a:cubicBezTo>
                  <a:cubicBezTo>
                    <a:pt x="1640151" y="398740"/>
                    <a:pt x="1636912" y="397931"/>
                    <a:pt x="1633673" y="397931"/>
                  </a:cubicBezTo>
                  <a:lnTo>
                    <a:pt x="1630435" y="397931"/>
                  </a:lnTo>
                  <a:cubicBezTo>
                    <a:pt x="1630435" y="397931"/>
                    <a:pt x="1627601" y="397121"/>
                    <a:pt x="1624363" y="393883"/>
                  </a:cubicBezTo>
                  <a:cubicBezTo>
                    <a:pt x="1621124" y="390644"/>
                    <a:pt x="1620315" y="381738"/>
                    <a:pt x="1620719" y="379714"/>
                  </a:cubicBezTo>
                  <a:cubicBezTo>
                    <a:pt x="1620719" y="377690"/>
                    <a:pt x="1621934" y="376476"/>
                    <a:pt x="1621934" y="376476"/>
                  </a:cubicBezTo>
                  <a:cubicBezTo>
                    <a:pt x="1621934" y="376476"/>
                    <a:pt x="1624768" y="373642"/>
                    <a:pt x="1626792" y="370808"/>
                  </a:cubicBezTo>
                  <a:cubicBezTo>
                    <a:pt x="1628816" y="367975"/>
                    <a:pt x="1629220" y="367165"/>
                    <a:pt x="1629220" y="367165"/>
                  </a:cubicBezTo>
                  <a:cubicBezTo>
                    <a:pt x="1629220" y="367165"/>
                    <a:pt x="1631649" y="365141"/>
                    <a:pt x="1629220" y="362307"/>
                  </a:cubicBezTo>
                  <a:cubicBezTo>
                    <a:pt x="1626792" y="359474"/>
                    <a:pt x="1625577" y="358664"/>
                    <a:pt x="1625577" y="358664"/>
                  </a:cubicBezTo>
                  <a:cubicBezTo>
                    <a:pt x="1625577" y="358664"/>
                    <a:pt x="1612623" y="348948"/>
                    <a:pt x="1611409" y="346924"/>
                  </a:cubicBezTo>
                  <a:cubicBezTo>
                    <a:pt x="1610194" y="344900"/>
                    <a:pt x="1606956" y="340852"/>
                    <a:pt x="1606551" y="336804"/>
                  </a:cubicBezTo>
                  <a:cubicBezTo>
                    <a:pt x="1606551" y="332756"/>
                    <a:pt x="1606551" y="331541"/>
                    <a:pt x="1606551" y="331541"/>
                  </a:cubicBezTo>
                  <a:cubicBezTo>
                    <a:pt x="1606551" y="331541"/>
                    <a:pt x="1607766" y="327089"/>
                    <a:pt x="1608980" y="324660"/>
                  </a:cubicBezTo>
                  <a:cubicBezTo>
                    <a:pt x="1610194" y="322231"/>
                    <a:pt x="1613838" y="317373"/>
                    <a:pt x="1613838" y="316968"/>
                  </a:cubicBezTo>
                  <a:lnTo>
                    <a:pt x="1613838" y="315349"/>
                  </a:lnTo>
                  <a:cubicBezTo>
                    <a:pt x="1613838" y="315349"/>
                    <a:pt x="1613838" y="306848"/>
                    <a:pt x="1611004" y="303609"/>
                  </a:cubicBezTo>
                  <a:cubicBezTo>
                    <a:pt x="1608170" y="300371"/>
                    <a:pt x="1600479" y="295513"/>
                    <a:pt x="1598859" y="293084"/>
                  </a:cubicBezTo>
                  <a:cubicBezTo>
                    <a:pt x="1597240" y="291060"/>
                    <a:pt x="1596431" y="290251"/>
                    <a:pt x="1596431" y="290251"/>
                  </a:cubicBezTo>
                  <a:cubicBezTo>
                    <a:pt x="1596431" y="290251"/>
                    <a:pt x="1593597" y="287012"/>
                    <a:pt x="1592383" y="286607"/>
                  </a:cubicBezTo>
                  <a:cubicBezTo>
                    <a:pt x="1591168" y="286607"/>
                    <a:pt x="1589144" y="287822"/>
                    <a:pt x="1585906" y="290251"/>
                  </a:cubicBezTo>
                  <a:cubicBezTo>
                    <a:pt x="1582262" y="292679"/>
                    <a:pt x="1574975" y="296728"/>
                    <a:pt x="1571333" y="298347"/>
                  </a:cubicBezTo>
                  <a:cubicBezTo>
                    <a:pt x="1567689" y="299966"/>
                    <a:pt x="1563236" y="300776"/>
                    <a:pt x="1560402" y="301181"/>
                  </a:cubicBezTo>
                  <a:cubicBezTo>
                    <a:pt x="1557569" y="301585"/>
                    <a:pt x="1554735" y="297942"/>
                    <a:pt x="1554735" y="303205"/>
                  </a:cubicBezTo>
                  <a:cubicBezTo>
                    <a:pt x="1554735" y="308467"/>
                    <a:pt x="1554330" y="309277"/>
                    <a:pt x="1554330" y="309277"/>
                  </a:cubicBezTo>
                  <a:cubicBezTo>
                    <a:pt x="1554330" y="309277"/>
                    <a:pt x="1556354" y="311301"/>
                    <a:pt x="1553116" y="312110"/>
                  </a:cubicBezTo>
                  <a:cubicBezTo>
                    <a:pt x="1549877" y="312920"/>
                    <a:pt x="1545424" y="308062"/>
                    <a:pt x="1545020" y="306848"/>
                  </a:cubicBezTo>
                  <a:cubicBezTo>
                    <a:pt x="1544615" y="305633"/>
                    <a:pt x="1538138" y="293894"/>
                    <a:pt x="1537328" y="291870"/>
                  </a:cubicBezTo>
                  <a:cubicBezTo>
                    <a:pt x="1536518" y="289846"/>
                    <a:pt x="1536114" y="288227"/>
                    <a:pt x="1536114" y="288227"/>
                  </a:cubicBezTo>
                  <a:cubicBezTo>
                    <a:pt x="1536114" y="288227"/>
                    <a:pt x="1538948" y="285798"/>
                    <a:pt x="1534089" y="284583"/>
                  </a:cubicBezTo>
                  <a:cubicBezTo>
                    <a:pt x="1529232" y="283369"/>
                    <a:pt x="1523564" y="282559"/>
                    <a:pt x="1521945" y="280535"/>
                  </a:cubicBezTo>
                  <a:cubicBezTo>
                    <a:pt x="1520326" y="278511"/>
                    <a:pt x="1519112" y="276892"/>
                    <a:pt x="1519112" y="276892"/>
                  </a:cubicBezTo>
                  <a:cubicBezTo>
                    <a:pt x="1519112" y="276892"/>
                    <a:pt x="1509801" y="262723"/>
                    <a:pt x="1505348" y="260294"/>
                  </a:cubicBezTo>
                  <a:cubicBezTo>
                    <a:pt x="1500895" y="257461"/>
                    <a:pt x="1492394" y="253817"/>
                    <a:pt x="1487536" y="253413"/>
                  </a:cubicBezTo>
                  <a:cubicBezTo>
                    <a:pt x="1482679" y="253413"/>
                    <a:pt x="1478630" y="253413"/>
                    <a:pt x="1477820" y="250579"/>
                  </a:cubicBezTo>
                  <a:cubicBezTo>
                    <a:pt x="1477011" y="247745"/>
                    <a:pt x="1477011" y="246531"/>
                    <a:pt x="1477011" y="246531"/>
                  </a:cubicBezTo>
                  <a:cubicBezTo>
                    <a:pt x="1477011" y="246531"/>
                    <a:pt x="1477011" y="231553"/>
                    <a:pt x="1474178" y="228314"/>
                  </a:cubicBezTo>
                  <a:lnTo>
                    <a:pt x="1470939" y="225076"/>
                  </a:lnTo>
                  <a:lnTo>
                    <a:pt x="1470129" y="224266"/>
                  </a:lnTo>
                  <a:cubicBezTo>
                    <a:pt x="1470129" y="224266"/>
                    <a:pt x="1467700" y="220218"/>
                    <a:pt x="1464462" y="218599"/>
                  </a:cubicBezTo>
                  <a:cubicBezTo>
                    <a:pt x="1461223" y="216575"/>
                    <a:pt x="1460819" y="215765"/>
                    <a:pt x="1460819" y="215765"/>
                  </a:cubicBezTo>
                  <a:cubicBezTo>
                    <a:pt x="1460819" y="215765"/>
                    <a:pt x="1459199" y="215765"/>
                    <a:pt x="1458390" y="212122"/>
                  </a:cubicBezTo>
                  <a:cubicBezTo>
                    <a:pt x="1457580" y="208478"/>
                    <a:pt x="1457580" y="207669"/>
                    <a:pt x="1457580" y="207669"/>
                  </a:cubicBezTo>
                  <a:cubicBezTo>
                    <a:pt x="1457580" y="207669"/>
                    <a:pt x="1459199" y="204026"/>
                    <a:pt x="1455556" y="205240"/>
                  </a:cubicBezTo>
                  <a:cubicBezTo>
                    <a:pt x="1451913" y="206454"/>
                    <a:pt x="1440578" y="218194"/>
                    <a:pt x="1440578" y="218194"/>
                  </a:cubicBezTo>
                  <a:cubicBezTo>
                    <a:pt x="1440578" y="218194"/>
                    <a:pt x="1430458" y="227505"/>
                    <a:pt x="1424790" y="227909"/>
                  </a:cubicBezTo>
                  <a:cubicBezTo>
                    <a:pt x="1419123" y="228314"/>
                    <a:pt x="1418718" y="226695"/>
                    <a:pt x="1413860" y="223456"/>
                  </a:cubicBezTo>
                  <a:cubicBezTo>
                    <a:pt x="1409002" y="219813"/>
                    <a:pt x="1398882" y="216979"/>
                    <a:pt x="1394834" y="218194"/>
                  </a:cubicBezTo>
                  <a:cubicBezTo>
                    <a:pt x="1391191" y="219408"/>
                    <a:pt x="1380261" y="221837"/>
                    <a:pt x="1374998" y="226290"/>
                  </a:cubicBezTo>
                  <a:cubicBezTo>
                    <a:pt x="1369736" y="230743"/>
                    <a:pt x="1350305" y="239649"/>
                    <a:pt x="1349090" y="242887"/>
                  </a:cubicBezTo>
                  <a:cubicBezTo>
                    <a:pt x="1347876" y="246126"/>
                    <a:pt x="1347066" y="247340"/>
                    <a:pt x="1347066" y="247340"/>
                  </a:cubicBezTo>
                  <a:cubicBezTo>
                    <a:pt x="1347066" y="247340"/>
                    <a:pt x="1344232" y="251793"/>
                    <a:pt x="1343828" y="255841"/>
                  </a:cubicBezTo>
                  <a:cubicBezTo>
                    <a:pt x="1343828" y="259890"/>
                    <a:pt x="1344232" y="265557"/>
                    <a:pt x="1341804" y="265962"/>
                  </a:cubicBezTo>
                  <a:cubicBezTo>
                    <a:pt x="1339375" y="265962"/>
                    <a:pt x="1336541" y="262319"/>
                    <a:pt x="1335327" y="260294"/>
                  </a:cubicBezTo>
                  <a:cubicBezTo>
                    <a:pt x="1333707" y="258270"/>
                    <a:pt x="1333303" y="251793"/>
                    <a:pt x="1334517" y="248150"/>
                  </a:cubicBezTo>
                  <a:cubicBezTo>
                    <a:pt x="1336136" y="244507"/>
                    <a:pt x="1336541" y="242887"/>
                    <a:pt x="1336541" y="242887"/>
                  </a:cubicBezTo>
                  <a:cubicBezTo>
                    <a:pt x="1336541" y="242887"/>
                    <a:pt x="1344638" y="225076"/>
                    <a:pt x="1345042" y="223861"/>
                  </a:cubicBezTo>
                  <a:cubicBezTo>
                    <a:pt x="1345447" y="222242"/>
                    <a:pt x="1345852" y="221837"/>
                    <a:pt x="1345852" y="221837"/>
                  </a:cubicBezTo>
                  <a:cubicBezTo>
                    <a:pt x="1345852" y="221837"/>
                    <a:pt x="1351114" y="219004"/>
                    <a:pt x="1353543" y="218599"/>
                  </a:cubicBezTo>
                  <a:cubicBezTo>
                    <a:pt x="1355972" y="218599"/>
                    <a:pt x="1357187" y="218194"/>
                    <a:pt x="1357187" y="218194"/>
                  </a:cubicBezTo>
                  <a:cubicBezTo>
                    <a:pt x="1357187" y="218194"/>
                    <a:pt x="1371760" y="219408"/>
                    <a:pt x="1376617" y="215765"/>
                  </a:cubicBezTo>
                  <a:cubicBezTo>
                    <a:pt x="1381475" y="212122"/>
                    <a:pt x="1382285" y="211312"/>
                    <a:pt x="1382285" y="211312"/>
                  </a:cubicBezTo>
                  <a:cubicBezTo>
                    <a:pt x="1382285" y="211312"/>
                    <a:pt x="1389167" y="206050"/>
                    <a:pt x="1392405" y="205645"/>
                  </a:cubicBezTo>
                  <a:cubicBezTo>
                    <a:pt x="1395644" y="205240"/>
                    <a:pt x="1406978" y="206859"/>
                    <a:pt x="1409002" y="207264"/>
                  </a:cubicBezTo>
                  <a:cubicBezTo>
                    <a:pt x="1411026" y="207669"/>
                    <a:pt x="1413050" y="207669"/>
                    <a:pt x="1413050" y="207669"/>
                  </a:cubicBezTo>
                  <a:cubicBezTo>
                    <a:pt x="1413050" y="207669"/>
                    <a:pt x="1421147" y="208883"/>
                    <a:pt x="1425600" y="207669"/>
                  </a:cubicBezTo>
                  <a:lnTo>
                    <a:pt x="1430053" y="206859"/>
                  </a:lnTo>
                  <a:cubicBezTo>
                    <a:pt x="1430053" y="206859"/>
                    <a:pt x="1432077" y="205645"/>
                    <a:pt x="1433696" y="204430"/>
                  </a:cubicBezTo>
                  <a:lnTo>
                    <a:pt x="1435315" y="203216"/>
                  </a:lnTo>
                  <a:cubicBezTo>
                    <a:pt x="1435315" y="203216"/>
                    <a:pt x="1438554" y="201192"/>
                    <a:pt x="1436125" y="200382"/>
                  </a:cubicBezTo>
                  <a:cubicBezTo>
                    <a:pt x="1433696" y="199573"/>
                    <a:pt x="1425600" y="199573"/>
                    <a:pt x="1423171" y="200382"/>
                  </a:cubicBezTo>
                  <a:cubicBezTo>
                    <a:pt x="1420742" y="201192"/>
                    <a:pt x="1395239" y="200382"/>
                    <a:pt x="1392000" y="199573"/>
                  </a:cubicBezTo>
                  <a:cubicBezTo>
                    <a:pt x="1389167" y="198358"/>
                    <a:pt x="1375808" y="196334"/>
                    <a:pt x="1369736" y="194715"/>
                  </a:cubicBezTo>
                  <a:cubicBezTo>
                    <a:pt x="1363664" y="193096"/>
                    <a:pt x="1364473" y="189047"/>
                    <a:pt x="1360830" y="191071"/>
                  </a:cubicBezTo>
                  <a:cubicBezTo>
                    <a:pt x="1357187" y="193096"/>
                    <a:pt x="1355972" y="195929"/>
                    <a:pt x="1354353" y="199977"/>
                  </a:cubicBezTo>
                  <a:cubicBezTo>
                    <a:pt x="1352734" y="204026"/>
                    <a:pt x="1345042" y="213741"/>
                    <a:pt x="1343828" y="217789"/>
                  </a:cubicBezTo>
                  <a:cubicBezTo>
                    <a:pt x="1343018" y="221837"/>
                    <a:pt x="1334112" y="245721"/>
                    <a:pt x="1330064" y="249364"/>
                  </a:cubicBezTo>
                  <a:cubicBezTo>
                    <a:pt x="1326016" y="253008"/>
                    <a:pt x="1309823" y="262723"/>
                    <a:pt x="1306585" y="266771"/>
                  </a:cubicBezTo>
                  <a:cubicBezTo>
                    <a:pt x="1303346" y="270820"/>
                    <a:pt x="1288369" y="288227"/>
                    <a:pt x="1286344" y="293084"/>
                  </a:cubicBezTo>
                  <a:cubicBezTo>
                    <a:pt x="1284320" y="298347"/>
                    <a:pt x="1284725" y="305633"/>
                    <a:pt x="1282701" y="306848"/>
                  </a:cubicBezTo>
                  <a:lnTo>
                    <a:pt x="1280677" y="308062"/>
                  </a:lnTo>
                  <a:cubicBezTo>
                    <a:pt x="1280677" y="308062"/>
                    <a:pt x="1279058" y="308872"/>
                    <a:pt x="1278653" y="303609"/>
                  </a:cubicBezTo>
                  <a:cubicBezTo>
                    <a:pt x="1278248" y="298347"/>
                    <a:pt x="1278248" y="297537"/>
                    <a:pt x="1278248" y="297537"/>
                  </a:cubicBezTo>
                  <a:cubicBezTo>
                    <a:pt x="1278248" y="297537"/>
                    <a:pt x="1280677" y="292679"/>
                    <a:pt x="1276629" y="292679"/>
                  </a:cubicBezTo>
                  <a:cubicBezTo>
                    <a:pt x="1272985" y="292679"/>
                    <a:pt x="1271771" y="292679"/>
                    <a:pt x="1271771" y="292679"/>
                  </a:cubicBezTo>
                  <a:cubicBezTo>
                    <a:pt x="1271771" y="292679"/>
                    <a:pt x="1266104" y="292679"/>
                    <a:pt x="1260436" y="295108"/>
                  </a:cubicBezTo>
                  <a:cubicBezTo>
                    <a:pt x="1254769" y="297537"/>
                    <a:pt x="1241410" y="302395"/>
                    <a:pt x="1238172" y="304014"/>
                  </a:cubicBezTo>
                  <a:cubicBezTo>
                    <a:pt x="1234933" y="305633"/>
                    <a:pt x="1228456" y="308062"/>
                    <a:pt x="1225218" y="306848"/>
                  </a:cubicBezTo>
                  <a:cubicBezTo>
                    <a:pt x="1221979" y="305633"/>
                    <a:pt x="1221170" y="305633"/>
                    <a:pt x="1221170" y="305633"/>
                  </a:cubicBezTo>
                  <a:cubicBezTo>
                    <a:pt x="1221170" y="305633"/>
                    <a:pt x="1217931" y="300371"/>
                    <a:pt x="1213073" y="300371"/>
                  </a:cubicBezTo>
                  <a:cubicBezTo>
                    <a:pt x="1208215" y="300371"/>
                    <a:pt x="1202953" y="298752"/>
                    <a:pt x="1198500" y="305229"/>
                  </a:cubicBezTo>
                  <a:cubicBezTo>
                    <a:pt x="1194452" y="311301"/>
                    <a:pt x="1191214" y="321421"/>
                    <a:pt x="1189594" y="325064"/>
                  </a:cubicBezTo>
                  <a:cubicBezTo>
                    <a:pt x="1187975" y="328708"/>
                    <a:pt x="1184331" y="334780"/>
                    <a:pt x="1181498" y="336399"/>
                  </a:cubicBezTo>
                  <a:cubicBezTo>
                    <a:pt x="1178259" y="338018"/>
                    <a:pt x="1177854" y="338423"/>
                    <a:pt x="1177854" y="338423"/>
                  </a:cubicBezTo>
                  <a:lnTo>
                    <a:pt x="1177045" y="338423"/>
                  </a:lnTo>
                  <a:cubicBezTo>
                    <a:pt x="1177045" y="338423"/>
                    <a:pt x="1171378" y="338423"/>
                    <a:pt x="1170163" y="342876"/>
                  </a:cubicBezTo>
                  <a:cubicBezTo>
                    <a:pt x="1168544" y="347329"/>
                    <a:pt x="1164901" y="372832"/>
                    <a:pt x="1164901" y="372832"/>
                  </a:cubicBezTo>
                  <a:cubicBezTo>
                    <a:pt x="1164901" y="372832"/>
                    <a:pt x="1166115" y="376071"/>
                    <a:pt x="1162067" y="377690"/>
                  </a:cubicBezTo>
                  <a:cubicBezTo>
                    <a:pt x="1158019" y="379309"/>
                    <a:pt x="1157209" y="377690"/>
                    <a:pt x="1149922" y="374047"/>
                  </a:cubicBezTo>
                  <a:cubicBezTo>
                    <a:pt x="1142636" y="370403"/>
                    <a:pt x="1136969" y="368379"/>
                    <a:pt x="1133325" y="369189"/>
                  </a:cubicBezTo>
                  <a:cubicBezTo>
                    <a:pt x="1129682" y="369999"/>
                    <a:pt x="1128063" y="374047"/>
                    <a:pt x="1125229" y="371618"/>
                  </a:cubicBezTo>
                  <a:cubicBezTo>
                    <a:pt x="1122395" y="369189"/>
                    <a:pt x="1115109" y="359878"/>
                    <a:pt x="1115109" y="359878"/>
                  </a:cubicBezTo>
                  <a:cubicBezTo>
                    <a:pt x="1115109" y="359878"/>
                    <a:pt x="1111870" y="352592"/>
                    <a:pt x="1107012" y="350972"/>
                  </a:cubicBezTo>
                  <a:cubicBezTo>
                    <a:pt x="1102559" y="349353"/>
                    <a:pt x="1089606" y="349758"/>
                    <a:pt x="1085558" y="350972"/>
                  </a:cubicBezTo>
                  <a:cubicBezTo>
                    <a:pt x="1081509" y="352187"/>
                    <a:pt x="1080295" y="352187"/>
                    <a:pt x="1080295" y="352187"/>
                  </a:cubicBezTo>
                  <a:cubicBezTo>
                    <a:pt x="1080295" y="352187"/>
                    <a:pt x="1066126" y="359474"/>
                    <a:pt x="1064102" y="360283"/>
                  </a:cubicBezTo>
                  <a:cubicBezTo>
                    <a:pt x="1061674" y="361093"/>
                    <a:pt x="1054387" y="363522"/>
                    <a:pt x="1052363" y="363117"/>
                  </a:cubicBezTo>
                  <a:lnTo>
                    <a:pt x="1050339" y="363117"/>
                  </a:lnTo>
                  <a:cubicBezTo>
                    <a:pt x="1050339" y="362712"/>
                    <a:pt x="1049529" y="359878"/>
                    <a:pt x="1045076" y="357449"/>
                  </a:cubicBezTo>
                  <a:lnTo>
                    <a:pt x="1040623" y="355021"/>
                  </a:lnTo>
                  <a:cubicBezTo>
                    <a:pt x="1040623" y="355021"/>
                    <a:pt x="1029693" y="355021"/>
                    <a:pt x="1027669" y="352187"/>
                  </a:cubicBezTo>
                  <a:cubicBezTo>
                    <a:pt x="1025645" y="349353"/>
                    <a:pt x="1022812" y="340042"/>
                    <a:pt x="1024430" y="336399"/>
                  </a:cubicBezTo>
                  <a:cubicBezTo>
                    <a:pt x="1026454" y="333161"/>
                    <a:pt x="1026860" y="331946"/>
                    <a:pt x="1026860" y="331946"/>
                  </a:cubicBezTo>
                  <a:cubicBezTo>
                    <a:pt x="1026860" y="331946"/>
                    <a:pt x="1027264" y="329922"/>
                    <a:pt x="1030098" y="328708"/>
                  </a:cubicBezTo>
                  <a:cubicBezTo>
                    <a:pt x="1032932" y="327493"/>
                    <a:pt x="1033741" y="326684"/>
                    <a:pt x="1033741" y="326684"/>
                  </a:cubicBezTo>
                  <a:cubicBezTo>
                    <a:pt x="1033741" y="326684"/>
                    <a:pt x="1043052" y="325874"/>
                    <a:pt x="1045886" y="323445"/>
                  </a:cubicBezTo>
                  <a:cubicBezTo>
                    <a:pt x="1048719" y="321421"/>
                    <a:pt x="1049529" y="320612"/>
                    <a:pt x="1049529" y="320612"/>
                  </a:cubicBezTo>
                  <a:cubicBezTo>
                    <a:pt x="1049529" y="320612"/>
                    <a:pt x="1050339" y="314539"/>
                    <a:pt x="1058030" y="308062"/>
                  </a:cubicBezTo>
                  <a:cubicBezTo>
                    <a:pt x="1065722" y="301585"/>
                    <a:pt x="1083128" y="290251"/>
                    <a:pt x="1084748" y="287822"/>
                  </a:cubicBezTo>
                  <a:cubicBezTo>
                    <a:pt x="1086367" y="285393"/>
                    <a:pt x="1086772" y="284988"/>
                    <a:pt x="1086772" y="284988"/>
                  </a:cubicBezTo>
                  <a:cubicBezTo>
                    <a:pt x="1086772" y="284988"/>
                    <a:pt x="1088796" y="266771"/>
                    <a:pt x="1087986" y="260699"/>
                  </a:cubicBezTo>
                  <a:cubicBezTo>
                    <a:pt x="1087176" y="254627"/>
                    <a:pt x="1086772" y="252603"/>
                    <a:pt x="1086772" y="252603"/>
                  </a:cubicBezTo>
                  <a:cubicBezTo>
                    <a:pt x="1086772" y="252603"/>
                    <a:pt x="1083533" y="240054"/>
                    <a:pt x="1085962" y="237625"/>
                  </a:cubicBezTo>
                  <a:cubicBezTo>
                    <a:pt x="1088796" y="235196"/>
                    <a:pt x="1093249" y="229934"/>
                    <a:pt x="1092844" y="229124"/>
                  </a:cubicBezTo>
                  <a:cubicBezTo>
                    <a:pt x="1092844" y="228314"/>
                    <a:pt x="1092034" y="227909"/>
                    <a:pt x="1092034" y="227909"/>
                  </a:cubicBezTo>
                  <a:cubicBezTo>
                    <a:pt x="1092034" y="227909"/>
                    <a:pt x="1090415" y="225885"/>
                    <a:pt x="1085152" y="226695"/>
                  </a:cubicBezTo>
                  <a:cubicBezTo>
                    <a:pt x="1079890" y="227505"/>
                    <a:pt x="1057221" y="224671"/>
                    <a:pt x="1051958" y="229934"/>
                  </a:cubicBezTo>
                  <a:cubicBezTo>
                    <a:pt x="1046695" y="235196"/>
                    <a:pt x="1041028" y="243292"/>
                    <a:pt x="1034146" y="247745"/>
                  </a:cubicBezTo>
                  <a:cubicBezTo>
                    <a:pt x="1027264" y="252198"/>
                    <a:pt x="1023621" y="254222"/>
                    <a:pt x="1018763" y="253008"/>
                  </a:cubicBezTo>
                  <a:cubicBezTo>
                    <a:pt x="1013501" y="251793"/>
                    <a:pt x="1002166" y="244912"/>
                    <a:pt x="998118" y="240054"/>
                  </a:cubicBezTo>
                  <a:cubicBezTo>
                    <a:pt x="994069" y="235601"/>
                    <a:pt x="979092" y="225885"/>
                    <a:pt x="978282" y="225885"/>
                  </a:cubicBezTo>
                  <a:cubicBezTo>
                    <a:pt x="977472" y="225885"/>
                    <a:pt x="952374" y="213741"/>
                    <a:pt x="948326" y="212122"/>
                  </a:cubicBezTo>
                  <a:cubicBezTo>
                    <a:pt x="944278" y="210502"/>
                    <a:pt x="943063" y="209693"/>
                    <a:pt x="943063" y="209693"/>
                  </a:cubicBezTo>
                  <a:cubicBezTo>
                    <a:pt x="943063" y="209693"/>
                    <a:pt x="937801" y="209693"/>
                    <a:pt x="934158" y="210907"/>
                  </a:cubicBezTo>
                  <a:cubicBezTo>
                    <a:pt x="930919" y="212527"/>
                    <a:pt x="919989" y="220623"/>
                    <a:pt x="918774" y="222647"/>
                  </a:cubicBezTo>
                  <a:cubicBezTo>
                    <a:pt x="917155" y="224671"/>
                    <a:pt x="913917" y="230743"/>
                    <a:pt x="913107" y="233982"/>
                  </a:cubicBezTo>
                  <a:cubicBezTo>
                    <a:pt x="912298" y="237220"/>
                    <a:pt x="911083" y="243697"/>
                    <a:pt x="908654" y="242078"/>
                  </a:cubicBezTo>
                  <a:cubicBezTo>
                    <a:pt x="906225" y="240459"/>
                    <a:pt x="906225" y="239244"/>
                    <a:pt x="906225" y="239244"/>
                  </a:cubicBezTo>
                  <a:cubicBezTo>
                    <a:pt x="906225" y="239244"/>
                    <a:pt x="907035" y="236006"/>
                    <a:pt x="907035" y="230743"/>
                  </a:cubicBezTo>
                  <a:cubicBezTo>
                    <a:pt x="907035" y="225481"/>
                    <a:pt x="912298" y="211312"/>
                    <a:pt x="912298" y="208074"/>
                  </a:cubicBezTo>
                  <a:lnTo>
                    <a:pt x="912298" y="204430"/>
                  </a:lnTo>
                  <a:cubicBezTo>
                    <a:pt x="912298" y="204430"/>
                    <a:pt x="912298" y="197144"/>
                    <a:pt x="909059" y="194715"/>
                  </a:cubicBezTo>
                  <a:cubicBezTo>
                    <a:pt x="905821" y="192286"/>
                    <a:pt x="904606" y="191881"/>
                    <a:pt x="904606" y="191881"/>
                  </a:cubicBezTo>
                  <a:cubicBezTo>
                    <a:pt x="904606" y="191881"/>
                    <a:pt x="884770" y="193500"/>
                    <a:pt x="880317" y="194715"/>
                  </a:cubicBezTo>
                  <a:cubicBezTo>
                    <a:pt x="875864" y="195929"/>
                    <a:pt x="866149" y="199977"/>
                    <a:pt x="860077" y="199977"/>
                  </a:cubicBezTo>
                  <a:cubicBezTo>
                    <a:pt x="854004" y="199977"/>
                    <a:pt x="848337" y="199168"/>
                    <a:pt x="849552" y="197144"/>
                  </a:cubicBezTo>
                  <a:cubicBezTo>
                    <a:pt x="850766" y="195524"/>
                    <a:pt x="866554" y="184190"/>
                    <a:pt x="866554" y="184190"/>
                  </a:cubicBezTo>
                  <a:cubicBezTo>
                    <a:pt x="866554" y="184190"/>
                    <a:pt x="879913" y="176498"/>
                    <a:pt x="881127" y="172045"/>
                  </a:cubicBezTo>
                  <a:cubicBezTo>
                    <a:pt x="882341" y="167592"/>
                    <a:pt x="882341" y="165568"/>
                    <a:pt x="882341" y="165568"/>
                  </a:cubicBezTo>
                  <a:cubicBezTo>
                    <a:pt x="882341" y="165568"/>
                    <a:pt x="885580" y="138851"/>
                    <a:pt x="883151" y="136017"/>
                  </a:cubicBezTo>
                  <a:cubicBezTo>
                    <a:pt x="880722" y="133183"/>
                    <a:pt x="875864" y="130754"/>
                    <a:pt x="871412" y="130754"/>
                  </a:cubicBezTo>
                  <a:cubicBezTo>
                    <a:pt x="866959" y="130754"/>
                    <a:pt x="859267" y="132779"/>
                    <a:pt x="862101" y="128730"/>
                  </a:cubicBezTo>
                  <a:cubicBezTo>
                    <a:pt x="865339" y="124682"/>
                    <a:pt x="866554" y="123468"/>
                    <a:pt x="866554" y="123468"/>
                  </a:cubicBezTo>
                  <a:cubicBezTo>
                    <a:pt x="866554" y="123468"/>
                    <a:pt x="877079" y="117800"/>
                    <a:pt x="877484" y="117396"/>
                  </a:cubicBezTo>
                  <a:cubicBezTo>
                    <a:pt x="877484" y="117396"/>
                    <a:pt x="878293" y="112538"/>
                    <a:pt x="876674" y="110109"/>
                  </a:cubicBezTo>
                  <a:lnTo>
                    <a:pt x="875460" y="107680"/>
                  </a:lnTo>
                  <a:cubicBezTo>
                    <a:pt x="875460" y="107680"/>
                    <a:pt x="873031" y="107680"/>
                    <a:pt x="871007" y="103632"/>
                  </a:cubicBezTo>
                  <a:cubicBezTo>
                    <a:pt x="868983" y="99584"/>
                    <a:pt x="864529" y="94321"/>
                    <a:pt x="862911" y="93512"/>
                  </a:cubicBezTo>
                  <a:cubicBezTo>
                    <a:pt x="861291" y="92702"/>
                    <a:pt x="860887" y="92702"/>
                    <a:pt x="860887" y="92702"/>
                  </a:cubicBezTo>
                  <a:cubicBezTo>
                    <a:pt x="860887" y="92702"/>
                    <a:pt x="856838" y="91892"/>
                    <a:pt x="856838" y="95131"/>
                  </a:cubicBezTo>
                  <a:lnTo>
                    <a:pt x="856838" y="99179"/>
                  </a:lnTo>
                  <a:cubicBezTo>
                    <a:pt x="856838" y="99179"/>
                    <a:pt x="855624" y="102418"/>
                    <a:pt x="854409" y="102013"/>
                  </a:cubicBezTo>
                  <a:cubicBezTo>
                    <a:pt x="853195" y="102013"/>
                    <a:pt x="843479" y="99989"/>
                    <a:pt x="843479" y="99989"/>
                  </a:cubicBezTo>
                  <a:cubicBezTo>
                    <a:pt x="843479" y="99989"/>
                    <a:pt x="835383" y="91083"/>
                    <a:pt x="833764" y="90678"/>
                  </a:cubicBezTo>
                  <a:cubicBezTo>
                    <a:pt x="832550" y="90273"/>
                    <a:pt x="831335" y="89059"/>
                    <a:pt x="831335" y="89059"/>
                  </a:cubicBezTo>
                  <a:cubicBezTo>
                    <a:pt x="831335" y="89059"/>
                    <a:pt x="820000" y="82987"/>
                    <a:pt x="815952" y="81772"/>
                  </a:cubicBezTo>
                  <a:cubicBezTo>
                    <a:pt x="811904" y="80558"/>
                    <a:pt x="799355" y="73676"/>
                    <a:pt x="796117" y="72461"/>
                  </a:cubicBezTo>
                  <a:cubicBezTo>
                    <a:pt x="792878" y="70842"/>
                    <a:pt x="786806" y="68413"/>
                    <a:pt x="786806" y="68413"/>
                  </a:cubicBezTo>
                  <a:cubicBezTo>
                    <a:pt x="786806" y="68413"/>
                    <a:pt x="784377" y="68413"/>
                    <a:pt x="783162" y="70437"/>
                  </a:cubicBezTo>
                  <a:cubicBezTo>
                    <a:pt x="781543" y="72461"/>
                    <a:pt x="779924" y="75700"/>
                    <a:pt x="777900" y="76105"/>
                  </a:cubicBezTo>
                  <a:cubicBezTo>
                    <a:pt x="775876" y="76510"/>
                    <a:pt x="772233" y="76105"/>
                    <a:pt x="769804" y="74081"/>
                  </a:cubicBezTo>
                  <a:lnTo>
                    <a:pt x="767374" y="72057"/>
                  </a:lnTo>
                  <a:cubicBezTo>
                    <a:pt x="767374" y="72057"/>
                    <a:pt x="763326" y="72057"/>
                    <a:pt x="760088" y="74081"/>
                  </a:cubicBezTo>
                  <a:cubicBezTo>
                    <a:pt x="757254" y="76105"/>
                    <a:pt x="747539" y="81772"/>
                    <a:pt x="743086" y="82177"/>
                  </a:cubicBezTo>
                  <a:cubicBezTo>
                    <a:pt x="738633" y="82582"/>
                    <a:pt x="733775" y="82987"/>
                    <a:pt x="732965" y="78129"/>
                  </a:cubicBezTo>
                  <a:cubicBezTo>
                    <a:pt x="732156" y="73676"/>
                    <a:pt x="731751" y="72057"/>
                    <a:pt x="731751" y="72057"/>
                  </a:cubicBezTo>
                  <a:cubicBezTo>
                    <a:pt x="731751" y="72057"/>
                    <a:pt x="732965" y="63556"/>
                    <a:pt x="726084" y="61127"/>
                  </a:cubicBezTo>
                  <a:cubicBezTo>
                    <a:pt x="719202" y="58698"/>
                    <a:pt x="707058" y="57079"/>
                    <a:pt x="707058" y="57079"/>
                  </a:cubicBezTo>
                  <a:cubicBezTo>
                    <a:pt x="707058" y="57079"/>
                    <a:pt x="687627" y="51411"/>
                    <a:pt x="681959" y="50197"/>
                  </a:cubicBezTo>
                  <a:cubicBezTo>
                    <a:pt x="676292" y="49387"/>
                    <a:pt x="666171" y="45339"/>
                    <a:pt x="658480" y="46149"/>
                  </a:cubicBezTo>
                  <a:cubicBezTo>
                    <a:pt x="650789" y="46958"/>
                    <a:pt x="643097" y="51006"/>
                    <a:pt x="640668" y="51411"/>
                  </a:cubicBezTo>
                  <a:cubicBezTo>
                    <a:pt x="638240" y="51411"/>
                    <a:pt x="626500" y="51006"/>
                    <a:pt x="625285" y="51006"/>
                  </a:cubicBezTo>
                  <a:cubicBezTo>
                    <a:pt x="624071" y="51006"/>
                    <a:pt x="621237" y="51816"/>
                    <a:pt x="620833" y="52626"/>
                  </a:cubicBezTo>
                  <a:cubicBezTo>
                    <a:pt x="620833" y="53435"/>
                    <a:pt x="619618" y="53030"/>
                    <a:pt x="613951" y="53435"/>
                  </a:cubicBezTo>
                  <a:cubicBezTo>
                    <a:pt x="608688" y="53435"/>
                    <a:pt x="598973" y="53435"/>
                    <a:pt x="593305" y="53435"/>
                  </a:cubicBezTo>
                  <a:cubicBezTo>
                    <a:pt x="587638" y="53435"/>
                    <a:pt x="586019" y="54245"/>
                    <a:pt x="582780" y="55054"/>
                  </a:cubicBezTo>
                  <a:cubicBezTo>
                    <a:pt x="579542" y="55864"/>
                    <a:pt x="571850" y="55054"/>
                    <a:pt x="569826" y="54245"/>
                  </a:cubicBezTo>
                  <a:cubicBezTo>
                    <a:pt x="568207" y="53030"/>
                    <a:pt x="567802" y="52626"/>
                    <a:pt x="567802" y="52626"/>
                  </a:cubicBezTo>
                  <a:cubicBezTo>
                    <a:pt x="567802" y="52626"/>
                    <a:pt x="565373" y="50602"/>
                    <a:pt x="564564" y="45744"/>
                  </a:cubicBezTo>
                  <a:cubicBezTo>
                    <a:pt x="563754" y="40886"/>
                    <a:pt x="563754" y="31171"/>
                    <a:pt x="564564" y="29146"/>
                  </a:cubicBezTo>
                  <a:cubicBezTo>
                    <a:pt x="565373" y="27527"/>
                    <a:pt x="565778" y="26718"/>
                    <a:pt x="565778" y="26718"/>
                  </a:cubicBezTo>
                  <a:cubicBezTo>
                    <a:pt x="565778" y="26718"/>
                    <a:pt x="571850" y="17002"/>
                    <a:pt x="573874" y="14573"/>
                  </a:cubicBezTo>
                  <a:cubicBezTo>
                    <a:pt x="576303" y="12549"/>
                    <a:pt x="578732" y="7691"/>
                    <a:pt x="578327" y="5667"/>
                  </a:cubicBezTo>
                  <a:cubicBezTo>
                    <a:pt x="578327" y="3643"/>
                    <a:pt x="577923" y="2834"/>
                    <a:pt x="577923" y="2834"/>
                  </a:cubicBezTo>
                  <a:cubicBezTo>
                    <a:pt x="577923" y="2834"/>
                    <a:pt x="576708" y="0"/>
                    <a:pt x="574279" y="0"/>
                  </a:cubicBezTo>
                  <a:cubicBezTo>
                    <a:pt x="572255" y="0"/>
                    <a:pt x="571446" y="810"/>
                    <a:pt x="571446" y="810"/>
                  </a:cubicBezTo>
                  <a:cubicBezTo>
                    <a:pt x="571446" y="810"/>
                    <a:pt x="569422" y="2834"/>
                    <a:pt x="567802" y="5263"/>
                  </a:cubicBezTo>
                  <a:cubicBezTo>
                    <a:pt x="566183" y="7691"/>
                    <a:pt x="564564" y="10120"/>
                    <a:pt x="564564" y="10120"/>
                  </a:cubicBezTo>
                  <a:cubicBezTo>
                    <a:pt x="564564" y="10120"/>
                    <a:pt x="556063" y="29956"/>
                    <a:pt x="555658" y="31980"/>
                  </a:cubicBezTo>
                  <a:cubicBezTo>
                    <a:pt x="555253" y="34004"/>
                    <a:pt x="551205" y="44125"/>
                    <a:pt x="551205" y="45339"/>
                  </a:cubicBezTo>
                  <a:cubicBezTo>
                    <a:pt x="551205" y="46553"/>
                    <a:pt x="549181" y="64365"/>
                    <a:pt x="549181" y="68818"/>
                  </a:cubicBezTo>
                  <a:cubicBezTo>
                    <a:pt x="549181" y="73271"/>
                    <a:pt x="550800" y="94726"/>
                    <a:pt x="552014" y="97965"/>
                  </a:cubicBezTo>
                  <a:cubicBezTo>
                    <a:pt x="553229" y="101608"/>
                    <a:pt x="552419" y="103632"/>
                    <a:pt x="554038" y="98774"/>
                  </a:cubicBezTo>
                  <a:cubicBezTo>
                    <a:pt x="555253" y="93916"/>
                    <a:pt x="554443" y="62746"/>
                    <a:pt x="554443" y="60722"/>
                  </a:cubicBezTo>
                  <a:lnTo>
                    <a:pt x="554443" y="58698"/>
                  </a:lnTo>
                  <a:cubicBezTo>
                    <a:pt x="554443" y="58698"/>
                    <a:pt x="556467" y="55054"/>
                    <a:pt x="558491" y="55864"/>
                  </a:cubicBezTo>
                  <a:cubicBezTo>
                    <a:pt x="560920" y="56269"/>
                    <a:pt x="561730" y="56674"/>
                    <a:pt x="561730" y="56674"/>
                  </a:cubicBezTo>
                  <a:cubicBezTo>
                    <a:pt x="561730" y="56674"/>
                    <a:pt x="562944" y="57079"/>
                    <a:pt x="566588" y="59103"/>
                  </a:cubicBezTo>
                  <a:cubicBezTo>
                    <a:pt x="570231" y="61127"/>
                    <a:pt x="572660" y="62341"/>
                    <a:pt x="572660" y="62341"/>
                  </a:cubicBezTo>
                  <a:cubicBezTo>
                    <a:pt x="572660" y="62341"/>
                    <a:pt x="579947" y="63556"/>
                    <a:pt x="583185" y="62341"/>
                  </a:cubicBezTo>
                  <a:cubicBezTo>
                    <a:pt x="586423" y="60722"/>
                    <a:pt x="587233" y="60317"/>
                    <a:pt x="587233" y="60317"/>
                  </a:cubicBezTo>
                  <a:cubicBezTo>
                    <a:pt x="587233" y="60317"/>
                    <a:pt x="590876" y="58293"/>
                    <a:pt x="596139" y="58293"/>
                  </a:cubicBezTo>
                  <a:cubicBezTo>
                    <a:pt x="601401" y="58293"/>
                    <a:pt x="617189" y="54650"/>
                    <a:pt x="618808" y="58293"/>
                  </a:cubicBezTo>
                  <a:lnTo>
                    <a:pt x="620833" y="62341"/>
                  </a:lnTo>
                  <a:cubicBezTo>
                    <a:pt x="620833" y="62341"/>
                    <a:pt x="619618" y="72461"/>
                    <a:pt x="620833" y="77319"/>
                  </a:cubicBezTo>
                  <a:cubicBezTo>
                    <a:pt x="622452" y="82177"/>
                    <a:pt x="622857" y="83391"/>
                    <a:pt x="622857" y="83391"/>
                  </a:cubicBezTo>
                  <a:cubicBezTo>
                    <a:pt x="622857" y="83391"/>
                    <a:pt x="628524" y="91892"/>
                    <a:pt x="628929" y="96750"/>
                  </a:cubicBezTo>
                  <a:cubicBezTo>
                    <a:pt x="628929" y="101608"/>
                    <a:pt x="628929" y="102418"/>
                    <a:pt x="628929" y="102418"/>
                  </a:cubicBezTo>
                  <a:cubicBezTo>
                    <a:pt x="628929" y="102418"/>
                    <a:pt x="628929" y="107275"/>
                    <a:pt x="630548" y="109299"/>
                  </a:cubicBezTo>
                  <a:cubicBezTo>
                    <a:pt x="632168" y="111323"/>
                    <a:pt x="632977" y="111728"/>
                    <a:pt x="632977" y="111728"/>
                  </a:cubicBezTo>
                  <a:cubicBezTo>
                    <a:pt x="632977" y="111728"/>
                    <a:pt x="638240" y="112538"/>
                    <a:pt x="641478" y="115776"/>
                  </a:cubicBezTo>
                  <a:cubicBezTo>
                    <a:pt x="644717" y="119015"/>
                    <a:pt x="652408" y="127111"/>
                    <a:pt x="654432" y="133183"/>
                  </a:cubicBezTo>
                  <a:cubicBezTo>
                    <a:pt x="656456" y="139256"/>
                    <a:pt x="669410" y="158686"/>
                    <a:pt x="671029" y="161115"/>
                  </a:cubicBezTo>
                  <a:cubicBezTo>
                    <a:pt x="672649" y="163949"/>
                    <a:pt x="683983" y="176093"/>
                    <a:pt x="686412" y="179737"/>
                  </a:cubicBezTo>
                  <a:cubicBezTo>
                    <a:pt x="688841" y="183380"/>
                    <a:pt x="690865" y="183785"/>
                    <a:pt x="690460" y="187023"/>
                  </a:cubicBezTo>
                  <a:cubicBezTo>
                    <a:pt x="690460" y="190262"/>
                    <a:pt x="682769" y="198358"/>
                    <a:pt x="680745" y="200382"/>
                  </a:cubicBezTo>
                  <a:cubicBezTo>
                    <a:pt x="678721" y="202406"/>
                    <a:pt x="667791" y="207669"/>
                    <a:pt x="664553" y="208883"/>
                  </a:cubicBezTo>
                  <a:cubicBezTo>
                    <a:pt x="661719" y="210098"/>
                    <a:pt x="643907" y="213336"/>
                    <a:pt x="640264" y="213336"/>
                  </a:cubicBezTo>
                  <a:lnTo>
                    <a:pt x="636620" y="213336"/>
                  </a:lnTo>
                  <a:cubicBezTo>
                    <a:pt x="636620" y="213336"/>
                    <a:pt x="620833" y="216979"/>
                    <a:pt x="617189" y="218599"/>
                  </a:cubicBezTo>
                  <a:cubicBezTo>
                    <a:pt x="613546" y="220218"/>
                    <a:pt x="611927" y="221432"/>
                    <a:pt x="613951" y="223052"/>
                  </a:cubicBezTo>
                  <a:lnTo>
                    <a:pt x="615975" y="224671"/>
                  </a:lnTo>
                  <a:cubicBezTo>
                    <a:pt x="615975" y="224671"/>
                    <a:pt x="618808" y="224671"/>
                    <a:pt x="618808" y="226695"/>
                  </a:cubicBezTo>
                  <a:cubicBezTo>
                    <a:pt x="618808" y="228719"/>
                    <a:pt x="617189" y="231148"/>
                    <a:pt x="614760" y="231148"/>
                  </a:cubicBezTo>
                  <a:cubicBezTo>
                    <a:pt x="612332" y="231148"/>
                    <a:pt x="611117" y="231148"/>
                    <a:pt x="611117" y="231148"/>
                  </a:cubicBezTo>
                  <a:cubicBezTo>
                    <a:pt x="611117" y="231148"/>
                    <a:pt x="607879" y="228719"/>
                    <a:pt x="606664" y="232767"/>
                  </a:cubicBezTo>
                  <a:cubicBezTo>
                    <a:pt x="605449" y="236815"/>
                    <a:pt x="607474" y="242887"/>
                    <a:pt x="608688" y="245316"/>
                  </a:cubicBezTo>
                  <a:cubicBezTo>
                    <a:pt x="609903" y="248150"/>
                    <a:pt x="615975" y="255437"/>
                    <a:pt x="617999" y="255841"/>
                  </a:cubicBezTo>
                  <a:lnTo>
                    <a:pt x="620023" y="256651"/>
                  </a:lnTo>
                  <a:cubicBezTo>
                    <a:pt x="620023" y="256651"/>
                    <a:pt x="622857" y="253817"/>
                    <a:pt x="626095" y="251793"/>
                  </a:cubicBezTo>
                  <a:cubicBezTo>
                    <a:pt x="629334" y="249769"/>
                    <a:pt x="633786" y="247745"/>
                    <a:pt x="639859" y="246936"/>
                  </a:cubicBezTo>
                  <a:cubicBezTo>
                    <a:pt x="645931" y="246126"/>
                    <a:pt x="652003" y="244102"/>
                    <a:pt x="654027" y="244912"/>
                  </a:cubicBezTo>
                  <a:cubicBezTo>
                    <a:pt x="656051" y="245316"/>
                    <a:pt x="659694" y="246936"/>
                    <a:pt x="661314" y="246936"/>
                  </a:cubicBezTo>
                  <a:cubicBezTo>
                    <a:pt x="662933" y="246936"/>
                    <a:pt x="667791" y="244102"/>
                    <a:pt x="670219" y="243292"/>
                  </a:cubicBezTo>
                  <a:cubicBezTo>
                    <a:pt x="672649" y="242483"/>
                    <a:pt x="674673" y="239244"/>
                    <a:pt x="674673" y="243292"/>
                  </a:cubicBezTo>
                  <a:cubicBezTo>
                    <a:pt x="674673" y="247340"/>
                    <a:pt x="668195" y="255437"/>
                    <a:pt x="662528" y="259080"/>
                  </a:cubicBezTo>
                  <a:lnTo>
                    <a:pt x="656861" y="262723"/>
                  </a:lnTo>
                  <a:cubicBezTo>
                    <a:pt x="656861" y="262723"/>
                    <a:pt x="654027" y="264343"/>
                    <a:pt x="653218" y="267176"/>
                  </a:cubicBezTo>
                  <a:cubicBezTo>
                    <a:pt x="652408" y="270415"/>
                    <a:pt x="649979" y="278511"/>
                    <a:pt x="648765" y="281345"/>
                  </a:cubicBezTo>
                  <a:cubicBezTo>
                    <a:pt x="647145" y="284178"/>
                    <a:pt x="644717" y="289846"/>
                    <a:pt x="646336" y="293084"/>
                  </a:cubicBezTo>
                  <a:cubicBezTo>
                    <a:pt x="647955" y="296323"/>
                    <a:pt x="651598" y="301990"/>
                    <a:pt x="654432" y="302800"/>
                  </a:cubicBezTo>
                  <a:cubicBezTo>
                    <a:pt x="657266" y="303609"/>
                    <a:pt x="662528" y="301990"/>
                    <a:pt x="664553" y="301181"/>
                  </a:cubicBezTo>
                  <a:cubicBezTo>
                    <a:pt x="666171" y="300371"/>
                    <a:pt x="672649" y="297537"/>
                    <a:pt x="674268" y="298347"/>
                  </a:cubicBezTo>
                  <a:cubicBezTo>
                    <a:pt x="675887" y="299156"/>
                    <a:pt x="679935" y="306443"/>
                    <a:pt x="681959" y="310491"/>
                  </a:cubicBezTo>
                  <a:cubicBezTo>
                    <a:pt x="683983" y="314539"/>
                    <a:pt x="685603" y="332351"/>
                    <a:pt x="683983" y="335185"/>
                  </a:cubicBezTo>
                  <a:cubicBezTo>
                    <a:pt x="682364" y="338018"/>
                    <a:pt x="679126" y="340447"/>
                    <a:pt x="677102" y="340042"/>
                  </a:cubicBezTo>
                  <a:cubicBezTo>
                    <a:pt x="675078" y="339638"/>
                    <a:pt x="671434" y="339233"/>
                    <a:pt x="668195" y="338423"/>
                  </a:cubicBezTo>
                  <a:cubicBezTo>
                    <a:pt x="664957" y="337614"/>
                    <a:pt x="662933" y="336804"/>
                    <a:pt x="662933" y="336804"/>
                  </a:cubicBezTo>
                  <a:cubicBezTo>
                    <a:pt x="662933" y="336804"/>
                    <a:pt x="659694" y="333161"/>
                    <a:pt x="657670" y="333161"/>
                  </a:cubicBezTo>
                  <a:cubicBezTo>
                    <a:pt x="655646" y="333161"/>
                    <a:pt x="652408" y="331541"/>
                    <a:pt x="652408" y="335185"/>
                  </a:cubicBezTo>
                  <a:cubicBezTo>
                    <a:pt x="652408" y="338828"/>
                    <a:pt x="657670" y="350163"/>
                    <a:pt x="658885" y="352997"/>
                  </a:cubicBezTo>
                  <a:cubicBezTo>
                    <a:pt x="660099" y="356235"/>
                    <a:pt x="666577" y="373237"/>
                    <a:pt x="668195" y="374452"/>
                  </a:cubicBezTo>
                  <a:cubicBezTo>
                    <a:pt x="669815" y="376071"/>
                    <a:pt x="675887" y="378095"/>
                    <a:pt x="680745" y="377690"/>
                  </a:cubicBezTo>
                  <a:cubicBezTo>
                    <a:pt x="685603" y="377690"/>
                    <a:pt x="691270" y="377690"/>
                    <a:pt x="693699" y="379309"/>
                  </a:cubicBezTo>
                  <a:cubicBezTo>
                    <a:pt x="696128" y="380929"/>
                    <a:pt x="698962" y="382953"/>
                    <a:pt x="708677" y="382548"/>
                  </a:cubicBezTo>
                  <a:cubicBezTo>
                    <a:pt x="718392" y="382143"/>
                    <a:pt x="720821" y="382143"/>
                    <a:pt x="720821" y="382143"/>
                  </a:cubicBezTo>
                  <a:cubicBezTo>
                    <a:pt x="720821" y="382143"/>
                    <a:pt x="739038" y="382953"/>
                    <a:pt x="742276" y="388620"/>
                  </a:cubicBezTo>
                  <a:cubicBezTo>
                    <a:pt x="745515" y="394287"/>
                    <a:pt x="760898" y="421005"/>
                    <a:pt x="762112" y="424648"/>
                  </a:cubicBezTo>
                  <a:cubicBezTo>
                    <a:pt x="763326" y="428292"/>
                    <a:pt x="766160" y="435578"/>
                    <a:pt x="772637" y="439222"/>
                  </a:cubicBezTo>
                  <a:cubicBezTo>
                    <a:pt x="779114" y="442865"/>
                    <a:pt x="783972" y="443674"/>
                    <a:pt x="785996" y="448532"/>
                  </a:cubicBezTo>
                  <a:cubicBezTo>
                    <a:pt x="788020" y="453795"/>
                    <a:pt x="791663" y="467963"/>
                    <a:pt x="796521" y="473631"/>
                  </a:cubicBezTo>
                  <a:cubicBezTo>
                    <a:pt x="801379" y="479298"/>
                    <a:pt x="802189" y="480917"/>
                    <a:pt x="802189" y="480917"/>
                  </a:cubicBezTo>
                  <a:cubicBezTo>
                    <a:pt x="802189" y="480917"/>
                    <a:pt x="808666" y="485775"/>
                    <a:pt x="813118" y="488609"/>
                  </a:cubicBezTo>
                  <a:cubicBezTo>
                    <a:pt x="817571" y="491847"/>
                    <a:pt x="875055" y="520184"/>
                    <a:pt x="876674" y="522208"/>
                  </a:cubicBezTo>
                  <a:cubicBezTo>
                    <a:pt x="878293" y="524232"/>
                    <a:pt x="878293" y="524637"/>
                    <a:pt x="878293" y="524637"/>
                  </a:cubicBezTo>
                  <a:cubicBezTo>
                    <a:pt x="878293" y="524637"/>
                    <a:pt x="885985" y="529900"/>
                    <a:pt x="885580" y="530304"/>
                  </a:cubicBezTo>
                  <a:cubicBezTo>
                    <a:pt x="885580" y="530709"/>
                    <a:pt x="881937" y="531519"/>
                    <a:pt x="879103" y="530304"/>
                  </a:cubicBezTo>
                  <a:cubicBezTo>
                    <a:pt x="876269" y="529090"/>
                    <a:pt x="866959" y="524637"/>
                    <a:pt x="855219" y="518160"/>
                  </a:cubicBezTo>
                  <a:cubicBezTo>
                    <a:pt x="843479" y="512088"/>
                    <a:pt x="802593" y="493871"/>
                    <a:pt x="797735" y="489823"/>
                  </a:cubicBezTo>
                  <a:cubicBezTo>
                    <a:pt x="792878" y="485775"/>
                    <a:pt x="781138" y="479703"/>
                    <a:pt x="780329" y="474035"/>
                  </a:cubicBezTo>
                  <a:cubicBezTo>
                    <a:pt x="779519" y="468368"/>
                    <a:pt x="781543" y="458248"/>
                    <a:pt x="777090" y="454604"/>
                  </a:cubicBezTo>
                  <a:cubicBezTo>
                    <a:pt x="772637" y="450961"/>
                    <a:pt x="765756" y="445294"/>
                    <a:pt x="765756" y="445294"/>
                  </a:cubicBezTo>
                  <a:cubicBezTo>
                    <a:pt x="765756" y="445294"/>
                    <a:pt x="756040" y="435983"/>
                    <a:pt x="752801" y="430316"/>
                  </a:cubicBezTo>
                  <a:cubicBezTo>
                    <a:pt x="749563" y="424648"/>
                    <a:pt x="749563" y="423434"/>
                    <a:pt x="749563" y="423434"/>
                  </a:cubicBezTo>
                  <a:cubicBezTo>
                    <a:pt x="749563" y="423434"/>
                    <a:pt x="739038" y="399550"/>
                    <a:pt x="737014" y="397526"/>
                  </a:cubicBezTo>
                  <a:cubicBezTo>
                    <a:pt x="735395" y="395502"/>
                    <a:pt x="734585" y="394692"/>
                    <a:pt x="734585" y="394692"/>
                  </a:cubicBezTo>
                  <a:cubicBezTo>
                    <a:pt x="734585" y="394692"/>
                    <a:pt x="723250" y="389025"/>
                    <a:pt x="720416" y="388620"/>
                  </a:cubicBezTo>
                  <a:cubicBezTo>
                    <a:pt x="717178" y="388620"/>
                    <a:pt x="695318" y="387406"/>
                    <a:pt x="690865" y="390644"/>
                  </a:cubicBezTo>
                  <a:cubicBezTo>
                    <a:pt x="686412" y="393883"/>
                    <a:pt x="673458" y="401979"/>
                    <a:pt x="669410" y="402384"/>
                  </a:cubicBezTo>
                  <a:lnTo>
                    <a:pt x="665362" y="402384"/>
                  </a:lnTo>
                  <a:cubicBezTo>
                    <a:pt x="665362" y="402788"/>
                    <a:pt x="649979" y="402788"/>
                    <a:pt x="643502" y="401574"/>
                  </a:cubicBezTo>
                  <a:cubicBezTo>
                    <a:pt x="637025" y="399955"/>
                    <a:pt x="622452" y="382953"/>
                    <a:pt x="620023" y="381333"/>
                  </a:cubicBezTo>
                  <a:cubicBezTo>
                    <a:pt x="617594" y="379309"/>
                    <a:pt x="610308" y="378095"/>
                    <a:pt x="607879" y="380929"/>
                  </a:cubicBezTo>
                  <a:lnTo>
                    <a:pt x="605449" y="383762"/>
                  </a:lnTo>
                  <a:cubicBezTo>
                    <a:pt x="605449" y="383762"/>
                    <a:pt x="602211" y="387406"/>
                    <a:pt x="598973" y="393478"/>
                  </a:cubicBezTo>
                  <a:cubicBezTo>
                    <a:pt x="595734" y="399550"/>
                    <a:pt x="584399" y="423434"/>
                    <a:pt x="583185" y="426268"/>
                  </a:cubicBezTo>
                  <a:cubicBezTo>
                    <a:pt x="581971" y="429101"/>
                    <a:pt x="573064" y="447318"/>
                    <a:pt x="572660" y="451366"/>
                  </a:cubicBezTo>
                  <a:cubicBezTo>
                    <a:pt x="572255" y="455414"/>
                    <a:pt x="577113" y="465939"/>
                    <a:pt x="579137" y="467963"/>
                  </a:cubicBezTo>
                  <a:cubicBezTo>
                    <a:pt x="581161" y="469987"/>
                    <a:pt x="584804" y="476059"/>
                    <a:pt x="584804" y="478488"/>
                  </a:cubicBezTo>
                  <a:cubicBezTo>
                    <a:pt x="584804" y="480917"/>
                    <a:pt x="588852" y="487394"/>
                    <a:pt x="589257" y="489823"/>
                  </a:cubicBezTo>
                  <a:cubicBezTo>
                    <a:pt x="590067" y="491847"/>
                    <a:pt x="592091" y="496705"/>
                    <a:pt x="592091" y="497919"/>
                  </a:cubicBezTo>
                  <a:cubicBezTo>
                    <a:pt x="592091" y="499134"/>
                    <a:pt x="590472" y="503992"/>
                    <a:pt x="588448" y="505611"/>
                  </a:cubicBezTo>
                  <a:cubicBezTo>
                    <a:pt x="586423" y="507230"/>
                    <a:pt x="585209" y="508444"/>
                    <a:pt x="585209" y="508444"/>
                  </a:cubicBezTo>
                  <a:cubicBezTo>
                    <a:pt x="585209" y="508444"/>
                    <a:pt x="577923" y="518160"/>
                    <a:pt x="577113" y="522613"/>
                  </a:cubicBezTo>
                  <a:cubicBezTo>
                    <a:pt x="576303" y="527066"/>
                    <a:pt x="576303" y="527876"/>
                    <a:pt x="576303" y="527876"/>
                  </a:cubicBezTo>
                  <a:cubicBezTo>
                    <a:pt x="576303" y="527876"/>
                    <a:pt x="575089" y="537186"/>
                    <a:pt x="574279" y="534352"/>
                  </a:cubicBezTo>
                  <a:cubicBezTo>
                    <a:pt x="573470" y="531519"/>
                    <a:pt x="576303" y="512897"/>
                    <a:pt x="576708" y="510873"/>
                  </a:cubicBezTo>
                  <a:cubicBezTo>
                    <a:pt x="577518" y="508444"/>
                    <a:pt x="583590" y="498729"/>
                    <a:pt x="583995" y="497919"/>
                  </a:cubicBezTo>
                  <a:lnTo>
                    <a:pt x="583995" y="497919"/>
                  </a:lnTo>
                  <a:cubicBezTo>
                    <a:pt x="583995" y="497515"/>
                    <a:pt x="585209" y="495895"/>
                    <a:pt x="582375" y="494681"/>
                  </a:cubicBezTo>
                  <a:cubicBezTo>
                    <a:pt x="579542" y="493466"/>
                    <a:pt x="577923" y="493062"/>
                    <a:pt x="577923" y="493062"/>
                  </a:cubicBezTo>
                  <a:cubicBezTo>
                    <a:pt x="577923" y="493062"/>
                    <a:pt x="566588" y="487799"/>
                    <a:pt x="563349" y="486180"/>
                  </a:cubicBezTo>
                  <a:cubicBezTo>
                    <a:pt x="560111" y="484561"/>
                    <a:pt x="555253" y="480917"/>
                    <a:pt x="553229" y="478893"/>
                  </a:cubicBezTo>
                  <a:cubicBezTo>
                    <a:pt x="551205" y="476869"/>
                    <a:pt x="545942" y="469582"/>
                    <a:pt x="543918" y="468773"/>
                  </a:cubicBezTo>
                  <a:cubicBezTo>
                    <a:pt x="541894" y="468368"/>
                    <a:pt x="538251" y="465130"/>
                    <a:pt x="535417" y="469987"/>
                  </a:cubicBezTo>
                  <a:cubicBezTo>
                    <a:pt x="532583" y="474845"/>
                    <a:pt x="530559" y="479703"/>
                    <a:pt x="530154" y="482537"/>
                  </a:cubicBezTo>
                  <a:cubicBezTo>
                    <a:pt x="529750" y="485370"/>
                    <a:pt x="525297" y="490633"/>
                    <a:pt x="527726" y="495086"/>
                  </a:cubicBezTo>
                  <a:cubicBezTo>
                    <a:pt x="530154" y="499539"/>
                    <a:pt x="530559" y="500348"/>
                    <a:pt x="530559" y="500348"/>
                  </a:cubicBezTo>
                  <a:cubicBezTo>
                    <a:pt x="530559" y="500348"/>
                    <a:pt x="530964" y="503992"/>
                    <a:pt x="532988" y="503992"/>
                  </a:cubicBezTo>
                  <a:cubicBezTo>
                    <a:pt x="535013" y="503992"/>
                    <a:pt x="535417" y="503992"/>
                    <a:pt x="535417" y="503992"/>
                  </a:cubicBezTo>
                  <a:cubicBezTo>
                    <a:pt x="535417" y="503992"/>
                    <a:pt x="537846" y="501563"/>
                    <a:pt x="540275" y="501563"/>
                  </a:cubicBezTo>
                  <a:cubicBezTo>
                    <a:pt x="542704" y="501563"/>
                    <a:pt x="547157" y="501563"/>
                    <a:pt x="546752" y="505206"/>
                  </a:cubicBezTo>
                  <a:cubicBezTo>
                    <a:pt x="546752" y="508849"/>
                    <a:pt x="542704" y="520184"/>
                    <a:pt x="541489" y="521803"/>
                  </a:cubicBezTo>
                  <a:cubicBezTo>
                    <a:pt x="540275" y="523827"/>
                    <a:pt x="531369" y="537186"/>
                    <a:pt x="527321" y="537996"/>
                  </a:cubicBezTo>
                  <a:cubicBezTo>
                    <a:pt x="523273" y="538805"/>
                    <a:pt x="517605" y="539210"/>
                    <a:pt x="514367" y="535567"/>
                  </a:cubicBezTo>
                  <a:cubicBezTo>
                    <a:pt x="511128" y="531924"/>
                    <a:pt x="511128" y="526661"/>
                    <a:pt x="506270" y="525447"/>
                  </a:cubicBezTo>
                  <a:cubicBezTo>
                    <a:pt x="501413" y="524232"/>
                    <a:pt x="496960" y="523423"/>
                    <a:pt x="496150" y="521399"/>
                  </a:cubicBezTo>
                  <a:cubicBezTo>
                    <a:pt x="495745" y="519374"/>
                    <a:pt x="491293" y="514112"/>
                    <a:pt x="492507" y="510469"/>
                  </a:cubicBezTo>
                  <a:lnTo>
                    <a:pt x="493721" y="506825"/>
                  </a:lnTo>
                  <a:cubicBezTo>
                    <a:pt x="493721" y="506825"/>
                    <a:pt x="501008" y="499134"/>
                    <a:pt x="504246" y="497515"/>
                  </a:cubicBezTo>
                  <a:lnTo>
                    <a:pt x="507485" y="495895"/>
                  </a:lnTo>
                  <a:cubicBezTo>
                    <a:pt x="507485" y="495895"/>
                    <a:pt x="510319" y="494276"/>
                    <a:pt x="509509" y="491442"/>
                  </a:cubicBezTo>
                  <a:lnTo>
                    <a:pt x="509509" y="488609"/>
                  </a:lnTo>
                  <a:cubicBezTo>
                    <a:pt x="509104" y="488609"/>
                    <a:pt x="504246" y="482941"/>
                    <a:pt x="502627" y="481727"/>
                  </a:cubicBezTo>
                  <a:cubicBezTo>
                    <a:pt x="501008" y="480512"/>
                    <a:pt x="485625" y="455414"/>
                    <a:pt x="485625" y="454200"/>
                  </a:cubicBezTo>
                  <a:cubicBezTo>
                    <a:pt x="485625" y="452985"/>
                    <a:pt x="485220" y="452176"/>
                    <a:pt x="485220" y="452176"/>
                  </a:cubicBezTo>
                  <a:cubicBezTo>
                    <a:pt x="485220" y="452176"/>
                    <a:pt x="483601" y="441246"/>
                    <a:pt x="482387" y="439626"/>
                  </a:cubicBezTo>
                  <a:cubicBezTo>
                    <a:pt x="481172" y="438007"/>
                    <a:pt x="479958" y="436793"/>
                    <a:pt x="479958" y="436793"/>
                  </a:cubicBezTo>
                  <a:cubicBezTo>
                    <a:pt x="479958" y="436793"/>
                    <a:pt x="472671" y="434769"/>
                    <a:pt x="471457" y="434769"/>
                  </a:cubicBezTo>
                  <a:lnTo>
                    <a:pt x="470647" y="434769"/>
                  </a:lnTo>
                  <a:cubicBezTo>
                    <a:pt x="470647" y="434769"/>
                    <a:pt x="436643" y="435983"/>
                    <a:pt x="430571" y="435983"/>
                  </a:cubicBezTo>
                  <a:cubicBezTo>
                    <a:pt x="424498" y="435983"/>
                    <a:pt x="421665" y="436793"/>
                    <a:pt x="421665" y="436793"/>
                  </a:cubicBezTo>
                  <a:cubicBezTo>
                    <a:pt x="421665" y="436793"/>
                    <a:pt x="401424" y="443270"/>
                    <a:pt x="394542" y="444079"/>
                  </a:cubicBezTo>
                  <a:cubicBezTo>
                    <a:pt x="387661" y="444889"/>
                    <a:pt x="386446" y="445294"/>
                    <a:pt x="386446" y="445294"/>
                  </a:cubicBezTo>
                  <a:cubicBezTo>
                    <a:pt x="386446" y="445294"/>
                    <a:pt x="381184" y="445294"/>
                    <a:pt x="380779" y="442460"/>
                  </a:cubicBezTo>
                  <a:lnTo>
                    <a:pt x="380779" y="439626"/>
                  </a:lnTo>
                  <a:cubicBezTo>
                    <a:pt x="380779" y="439626"/>
                    <a:pt x="379969" y="437197"/>
                    <a:pt x="375921" y="436793"/>
                  </a:cubicBezTo>
                  <a:cubicBezTo>
                    <a:pt x="371873" y="436793"/>
                    <a:pt x="370254" y="436793"/>
                    <a:pt x="370254" y="436793"/>
                  </a:cubicBezTo>
                  <a:cubicBezTo>
                    <a:pt x="370254" y="436793"/>
                    <a:pt x="358514" y="435173"/>
                    <a:pt x="355276" y="435173"/>
                  </a:cubicBezTo>
                  <a:cubicBezTo>
                    <a:pt x="352037" y="435173"/>
                    <a:pt x="351228" y="435578"/>
                    <a:pt x="351228" y="435578"/>
                  </a:cubicBezTo>
                  <a:cubicBezTo>
                    <a:pt x="351228" y="435578"/>
                    <a:pt x="338678" y="439626"/>
                    <a:pt x="336654" y="440841"/>
                  </a:cubicBezTo>
                  <a:cubicBezTo>
                    <a:pt x="334630" y="441650"/>
                    <a:pt x="330987" y="444484"/>
                    <a:pt x="330987" y="444484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1" name="Freeform 539">
              <a:extLst>
                <a:ext uri="{FF2B5EF4-FFF2-40B4-BE49-F238E27FC236}">
                  <a16:creationId xmlns:a16="http://schemas.microsoft.com/office/drawing/2014/main" id="{A8F71758-308D-7B02-85DF-507B9E2912D3}"/>
                </a:ext>
              </a:extLst>
            </p:cNvPr>
            <p:cNvSpPr/>
            <p:nvPr/>
          </p:nvSpPr>
          <p:spPr>
            <a:xfrm>
              <a:off x="8072735" y="2885021"/>
              <a:ext cx="34616" cy="15136"/>
            </a:xfrm>
            <a:custGeom>
              <a:avLst/>
              <a:gdLst>
                <a:gd name="csX0" fmla="*/ 11335 w 34616"/>
                <a:gd name="csY0" fmla="*/ 1373 h 15136"/>
                <a:gd name="csX1" fmla="*/ 810 w 34616"/>
                <a:gd name="csY1" fmla="*/ 5826 h 15136"/>
                <a:gd name="csX2" fmla="*/ 0 w 34616"/>
                <a:gd name="csY2" fmla="*/ 7850 h 15136"/>
                <a:gd name="csX3" fmla="*/ 2024 w 34616"/>
                <a:gd name="csY3" fmla="*/ 12303 h 15136"/>
                <a:gd name="csX4" fmla="*/ 5263 w 34616"/>
                <a:gd name="csY4" fmla="*/ 13518 h 15136"/>
                <a:gd name="csX5" fmla="*/ 10930 w 34616"/>
                <a:gd name="csY5" fmla="*/ 15137 h 15136"/>
                <a:gd name="csX6" fmla="*/ 20645 w 34616"/>
                <a:gd name="csY6" fmla="*/ 14327 h 15136"/>
                <a:gd name="csX7" fmla="*/ 20645 w 34616"/>
                <a:gd name="csY7" fmla="*/ 13113 h 15136"/>
                <a:gd name="csX8" fmla="*/ 20645 w 34616"/>
                <a:gd name="csY8" fmla="*/ 12708 h 15136"/>
                <a:gd name="csX9" fmla="*/ 19431 w 34616"/>
                <a:gd name="csY9" fmla="*/ 12708 h 15136"/>
                <a:gd name="csX10" fmla="*/ 15383 w 34616"/>
                <a:gd name="csY10" fmla="*/ 9874 h 15136"/>
                <a:gd name="csX11" fmla="*/ 16597 w 34616"/>
                <a:gd name="csY11" fmla="*/ 7850 h 15136"/>
                <a:gd name="csX12" fmla="*/ 29147 w 34616"/>
                <a:gd name="csY12" fmla="*/ 5421 h 15136"/>
                <a:gd name="csX13" fmla="*/ 32385 w 34616"/>
                <a:gd name="csY13" fmla="*/ 4207 h 15136"/>
                <a:gd name="csX14" fmla="*/ 34004 w 34616"/>
                <a:gd name="csY14" fmla="*/ 968 h 15136"/>
                <a:gd name="csX15" fmla="*/ 22265 w 34616"/>
                <a:gd name="csY15" fmla="*/ 159 h 15136"/>
                <a:gd name="csX16" fmla="*/ 19026 w 34616"/>
                <a:gd name="csY16" fmla="*/ 564 h 15136"/>
                <a:gd name="csX17" fmla="*/ 11335 w 34616"/>
                <a:gd name="csY17" fmla="*/ 1373 h 15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34616" h="15136">
                  <a:moveTo>
                    <a:pt x="11335" y="1373"/>
                  </a:moveTo>
                  <a:cubicBezTo>
                    <a:pt x="11335" y="1373"/>
                    <a:pt x="1215" y="4207"/>
                    <a:pt x="810" y="5826"/>
                  </a:cubicBezTo>
                  <a:lnTo>
                    <a:pt x="0" y="7850"/>
                  </a:lnTo>
                  <a:cubicBezTo>
                    <a:pt x="0" y="7850"/>
                    <a:pt x="0" y="11494"/>
                    <a:pt x="2024" y="12303"/>
                  </a:cubicBezTo>
                  <a:cubicBezTo>
                    <a:pt x="4453" y="13113"/>
                    <a:pt x="5263" y="13518"/>
                    <a:pt x="5263" y="13518"/>
                  </a:cubicBezTo>
                  <a:cubicBezTo>
                    <a:pt x="5263" y="13518"/>
                    <a:pt x="8501" y="15137"/>
                    <a:pt x="10930" y="15137"/>
                  </a:cubicBezTo>
                  <a:cubicBezTo>
                    <a:pt x="13359" y="15137"/>
                    <a:pt x="20645" y="15137"/>
                    <a:pt x="20645" y="14327"/>
                  </a:cubicBezTo>
                  <a:cubicBezTo>
                    <a:pt x="20645" y="13518"/>
                    <a:pt x="20645" y="13113"/>
                    <a:pt x="20645" y="13113"/>
                  </a:cubicBezTo>
                  <a:cubicBezTo>
                    <a:pt x="20645" y="13113"/>
                    <a:pt x="21455" y="13113"/>
                    <a:pt x="20645" y="12708"/>
                  </a:cubicBezTo>
                  <a:lnTo>
                    <a:pt x="19431" y="12708"/>
                  </a:lnTo>
                  <a:cubicBezTo>
                    <a:pt x="19431" y="12708"/>
                    <a:pt x="14978" y="11898"/>
                    <a:pt x="15383" y="9874"/>
                  </a:cubicBezTo>
                  <a:cubicBezTo>
                    <a:pt x="15788" y="7850"/>
                    <a:pt x="16597" y="7850"/>
                    <a:pt x="16597" y="7850"/>
                  </a:cubicBezTo>
                  <a:cubicBezTo>
                    <a:pt x="16597" y="7850"/>
                    <a:pt x="25908" y="6636"/>
                    <a:pt x="29147" y="5421"/>
                  </a:cubicBezTo>
                  <a:lnTo>
                    <a:pt x="32385" y="4207"/>
                  </a:lnTo>
                  <a:cubicBezTo>
                    <a:pt x="32385" y="4207"/>
                    <a:pt x="36028" y="1778"/>
                    <a:pt x="34004" y="968"/>
                  </a:cubicBezTo>
                  <a:cubicBezTo>
                    <a:pt x="31980" y="159"/>
                    <a:pt x="23884" y="-246"/>
                    <a:pt x="22265" y="159"/>
                  </a:cubicBezTo>
                  <a:cubicBezTo>
                    <a:pt x="20241" y="159"/>
                    <a:pt x="19026" y="564"/>
                    <a:pt x="19026" y="564"/>
                  </a:cubicBezTo>
                  <a:lnTo>
                    <a:pt x="11335" y="1373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2" name="Freeform 540">
              <a:extLst>
                <a:ext uri="{FF2B5EF4-FFF2-40B4-BE49-F238E27FC236}">
                  <a16:creationId xmlns:a16="http://schemas.microsoft.com/office/drawing/2014/main" id="{D7D652D1-FE10-B2CF-FC82-638957313FDA}"/>
                </a:ext>
              </a:extLst>
            </p:cNvPr>
            <p:cNvSpPr/>
            <p:nvPr/>
          </p:nvSpPr>
          <p:spPr>
            <a:xfrm>
              <a:off x="8120098" y="2861429"/>
              <a:ext cx="38861" cy="15250"/>
            </a:xfrm>
            <a:custGeom>
              <a:avLst/>
              <a:gdLst>
                <a:gd name="csX0" fmla="*/ 23074 w 38861"/>
                <a:gd name="csY0" fmla="*/ 1486 h 15250"/>
                <a:gd name="csX1" fmla="*/ 8096 w 38861"/>
                <a:gd name="csY1" fmla="*/ 2296 h 15250"/>
                <a:gd name="csX2" fmla="*/ 809 w 38861"/>
                <a:gd name="csY2" fmla="*/ 7154 h 15250"/>
                <a:gd name="csX3" fmla="*/ 0 w 38861"/>
                <a:gd name="csY3" fmla="*/ 10392 h 15250"/>
                <a:gd name="csX4" fmla="*/ 2833 w 38861"/>
                <a:gd name="csY4" fmla="*/ 15250 h 15250"/>
                <a:gd name="csX5" fmla="*/ 5262 w 38861"/>
                <a:gd name="csY5" fmla="*/ 15250 h 15250"/>
                <a:gd name="csX6" fmla="*/ 6072 w 38861"/>
                <a:gd name="csY6" fmla="*/ 15250 h 15250"/>
                <a:gd name="csX7" fmla="*/ 13359 w 38861"/>
                <a:gd name="csY7" fmla="*/ 13631 h 15250"/>
                <a:gd name="csX8" fmla="*/ 24289 w 38861"/>
                <a:gd name="csY8" fmla="*/ 7963 h 15250"/>
                <a:gd name="csX9" fmla="*/ 33194 w 38861"/>
                <a:gd name="csY9" fmla="*/ 5939 h 15250"/>
                <a:gd name="csX10" fmla="*/ 35623 w 38861"/>
                <a:gd name="csY10" fmla="*/ 5939 h 15250"/>
                <a:gd name="csX11" fmla="*/ 38862 w 38861"/>
                <a:gd name="csY11" fmla="*/ 3511 h 15250"/>
                <a:gd name="csX12" fmla="*/ 23479 w 38861"/>
                <a:gd name="csY12" fmla="*/ 677 h 15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8861" h="15250">
                  <a:moveTo>
                    <a:pt x="23074" y="1486"/>
                  </a:moveTo>
                  <a:cubicBezTo>
                    <a:pt x="21455" y="1891"/>
                    <a:pt x="9715" y="1486"/>
                    <a:pt x="8096" y="2296"/>
                  </a:cubicBezTo>
                  <a:cubicBezTo>
                    <a:pt x="6477" y="3106"/>
                    <a:pt x="1619" y="4320"/>
                    <a:pt x="809" y="7154"/>
                  </a:cubicBezTo>
                  <a:cubicBezTo>
                    <a:pt x="0" y="9988"/>
                    <a:pt x="0" y="10392"/>
                    <a:pt x="0" y="10392"/>
                  </a:cubicBezTo>
                  <a:cubicBezTo>
                    <a:pt x="0" y="10392"/>
                    <a:pt x="1214" y="15250"/>
                    <a:pt x="2833" y="15250"/>
                  </a:cubicBezTo>
                  <a:cubicBezTo>
                    <a:pt x="4453" y="15250"/>
                    <a:pt x="5262" y="15250"/>
                    <a:pt x="5262" y="15250"/>
                  </a:cubicBezTo>
                  <a:lnTo>
                    <a:pt x="6072" y="15250"/>
                  </a:lnTo>
                  <a:cubicBezTo>
                    <a:pt x="6072" y="15250"/>
                    <a:pt x="10930" y="15250"/>
                    <a:pt x="13359" y="13631"/>
                  </a:cubicBezTo>
                  <a:cubicBezTo>
                    <a:pt x="15787" y="12012"/>
                    <a:pt x="21455" y="8773"/>
                    <a:pt x="24289" y="7963"/>
                  </a:cubicBezTo>
                  <a:cubicBezTo>
                    <a:pt x="27122" y="7154"/>
                    <a:pt x="31170" y="5939"/>
                    <a:pt x="33194" y="5939"/>
                  </a:cubicBezTo>
                  <a:lnTo>
                    <a:pt x="35623" y="5939"/>
                  </a:lnTo>
                  <a:cubicBezTo>
                    <a:pt x="35623" y="5939"/>
                    <a:pt x="38862" y="3915"/>
                    <a:pt x="38862" y="3511"/>
                  </a:cubicBezTo>
                  <a:cubicBezTo>
                    <a:pt x="38862" y="3106"/>
                    <a:pt x="31575" y="-1752"/>
                    <a:pt x="23479" y="677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3" name="Freeform 541">
              <a:extLst>
                <a:ext uri="{FF2B5EF4-FFF2-40B4-BE49-F238E27FC236}">
                  <a16:creationId xmlns:a16="http://schemas.microsoft.com/office/drawing/2014/main" id="{D010D54C-A2A3-A64F-42C6-B86E47294F07}"/>
                </a:ext>
              </a:extLst>
            </p:cNvPr>
            <p:cNvSpPr/>
            <p:nvPr/>
          </p:nvSpPr>
          <p:spPr>
            <a:xfrm>
              <a:off x="8171558" y="2849467"/>
              <a:ext cx="34766" cy="9805"/>
            </a:xfrm>
            <a:custGeom>
              <a:avLst/>
              <a:gdLst>
                <a:gd name="csX0" fmla="*/ 21002 w 34766"/>
                <a:gd name="csY0" fmla="*/ 90 h 9805"/>
                <a:gd name="csX1" fmla="*/ 1572 w 34766"/>
                <a:gd name="csY1" fmla="*/ 2519 h 9805"/>
                <a:gd name="csX2" fmla="*/ 2381 w 34766"/>
                <a:gd name="csY2" fmla="*/ 9401 h 9805"/>
                <a:gd name="csX3" fmla="*/ 9263 w 34766"/>
                <a:gd name="csY3" fmla="*/ 9805 h 9805"/>
                <a:gd name="csX4" fmla="*/ 20193 w 34766"/>
                <a:gd name="csY4" fmla="*/ 8591 h 9805"/>
                <a:gd name="csX5" fmla="*/ 29909 w 34766"/>
                <a:gd name="csY5" fmla="*/ 6162 h 9805"/>
                <a:gd name="csX6" fmla="*/ 34766 w 34766"/>
                <a:gd name="csY6" fmla="*/ 4948 h 9805"/>
                <a:gd name="csX7" fmla="*/ 34766 w 34766"/>
                <a:gd name="csY7" fmla="*/ 3733 h 9805"/>
                <a:gd name="csX8" fmla="*/ 31933 w 34766"/>
                <a:gd name="csY8" fmla="*/ 1304 h 9805"/>
                <a:gd name="csX9" fmla="*/ 20193 w 34766"/>
                <a:gd name="csY9" fmla="*/ 495 h 98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66" h="9805">
                  <a:moveTo>
                    <a:pt x="21002" y="90"/>
                  </a:moveTo>
                  <a:cubicBezTo>
                    <a:pt x="17764" y="90"/>
                    <a:pt x="3191" y="-720"/>
                    <a:pt x="1572" y="2519"/>
                  </a:cubicBezTo>
                  <a:cubicBezTo>
                    <a:pt x="-48" y="5757"/>
                    <a:pt x="-1262" y="8591"/>
                    <a:pt x="2381" y="9401"/>
                  </a:cubicBezTo>
                  <a:cubicBezTo>
                    <a:pt x="6429" y="9805"/>
                    <a:pt x="9263" y="9805"/>
                    <a:pt x="9263" y="9805"/>
                  </a:cubicBezTo>
                  <a:cubicBezTo>
                    <a:pt x="9263" y="9805"/>
                    <a:pt x="17764" y="9401"/>
                    <a:pt x="20193" y="8591"/>
                  </a:cubicBezTo>
                  <a:cubicBezTo>
                    <a:pt x="22622" y="7781"/>
                    <a:pt x="27075" y="6567"/>
                    <a:pt x="29909" y="6162"/>
                  </a:cubicBezTo>
                  <a:cubicBezTo>
                    <a:pt x="32742" y="6162"/>
                    <a:pt x="34766" y="5757"/>
                    <a:pt x="34766" y="4948"/>
                  </a:cubicBezTo>
                  <a:cubicBezTo>
                    <a:pt x="34766" y="4138"/>
                    <a:pt x="34766" y="3733"/>
                    <a:pt x="34766" y="3733"/>
                  </a:cubicBezTo>
                  <a:cubicBezTo>
                    <a:pt x="34766" y="3733"/>
                    <a:pt x="34766" y="1709"/>
                    <a:pt x="31933" y="1304"/>
                  </a:cubicBezTo>
                  <a:cubicBezTo>
                    <a:pt x="29504" y="1304"/>
                    <a:pt x="20193" y="495"/>
                    <a:pt x="20193" y="49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4" name="Freeform 542">
              <a:extLst>
                <a:ext uri="{FF2B5EF4-FFF2-40B4-BE49-F238E27FC236}">
                  <a16:creationId xmlns:a16="http://schemas.microsoft.com/office/drawing/2014/main" id="{A018B44F-62E1-B823-6E0D-F30977F328AD}"/>
                </a:ext>
              </a:extLst>
            </p:cNvPr>
            <p:cNvSpPr/>
            <p:nvPr/>
          </p:nvSpPr>
          <p:spPr>
            <a:xfrm>
              <a:off x="8237738" y="2837999"/>
              <a:ext cx="26101" cy="14322"/>
            </a:xfrm>
            <a:custGeom>
              <a:avLst/>
              <a:gdLst>
                <a:gd name="csX0" fmla="*/ 15140 w 26101"/>
                <a:gd name="csY0" fmla="*/ 628 h 14322"/>
                <a:gd name="csX1" fmla="*/ 4615 w 26101"/>
                <a:gd name="csY1" fmla="*/ 3057 h 14322"/>
                <a:gd name="csX2" fmla="*/ 2591 w 26101"/>
                <a:gd name="csY2" fmla="*/ 4271 h 14322"/>
                <a:gd name="csX3" fmla="*/ 567 w 26101"/>
                <a:gd name="csY3" fmla="*/ 8724 h 14322"/>
                <a:gd name="csX4" fmla="*/ 8258 w 26101"/>
                <a:gd name="csY4" fmla="*/ 13582 h 14322"/>
                <a:gd name="csX5" fmla="*/ 13521 w 26101"/>
                <a:gd name="csY5" fmla="*/ 9939 h 14322"/>
                <a:gd name="csX6" fmla="*/ 18379 w 26101"/>
                <a:gd name="csY6" fmla="*/ 7914 h 14322"/>
                <a:gd name="csX7" fmla="*/ 22831 w 26101"/>
                <a:gd name="csY7" fmla="*/ 7914 h 14322"/>
                <a:gd name="csX8" fmla="*/ 26070 w 26101"/>
                <a:gd name="csY8" fmla="*/ 5486 h 14322"/>
                <a:gd name="csX9" fmla="*/ 15545 w 26101"/>
                <a:gd name="csY9" fmla="*/ 628 h 143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6101" h="14322">
                  <a:moveTo>
                    <a:pt x="15140" y="628"/>
                  </a:moveTo>
                  <a:cubicBezTo>
                    <a:pt x="13521" y="1033"/>
                    <a:pt x="5829" y="2652"/>
                    <a:pt x="4615" y="3057"/>
                  </a:cubicBezTo>
                  <a:cubicBezTo>
                    <a:pt x="3400" y="3866"/>
                    <a:pt x="2591" y="4271"/>
                    <a:pt x="2591" y="4271"/>
                  </a:cubicBezTo>
                  <a:cubicBezTo>
                    <a:pt x="2591" y="4271"/>
                    <a:pt x="-1457" y="5486"/>
                    <a:pt x="567" y="8724"/>
                  </a:cubicBezTo>
                  <a:cubicBezTo>
                    <a:pt x="2591" y="11963"/>
                    <a:pt x="4210" y="16011"/>
                    <a:pt x="8258" y="13582"/>
                  </a:cubicBezTo>
                  <a:cubicBezTo>
                    <a:pt x="12306" y="11153"/>
                    <a:pt x="13521" y="9939"/>
                    <a:pt x="13521" y="9939"/>
                  </a:cubicBezTo>
                  <a:cubicBezTo>
                    <a:pt x="13521" y="9939"/>
                    <a:pt x="14330" y="8319"/>
                    <a:pt x="18379" y="7914"/>
                  </a:cubicBezTo>
                  <a:lnTo>
                    <a:pt x="22831" y="7914"/>
                  </a:lnTo>
                  <a:cubicBezTo>
                    <a:pt x="22831" y="7510"/>
                    <a:pt x="26475" y="7105"/>
                    <a:pt x="26070" y="5486"/>
                  </a:cubicBezTo>
                  <a:cubicBezTo>
                    <a:pt x="25260" y="3461"/>
                    <a:pt x="25665" y="-1801"/>
                    <a:pt x="15545" y="628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5" name="Freeform 543">
              <a:extLst>
                <a:ext uri="{FF2B5EF4-FFF2-40B4-BE49-F238E27FC236}">
                  <a16:creationId xmlns:a16="http://schemas.microsoft.com/office/drawing/2014/main" id="{B16251A9-CAAD-0E89-1904-59F5C24D6206}"/>
                </a:ext>
              </a:extLst>
            </p:cNvPr>
            <p:cNvSpPr/>
            <p:nvPr/>
          </p:nvSpPr>
          <p:spPr>
            <a:xfrm>
              <a:off x="8282142" y="2833640"/>
              <a:ext cx="21679" cy="9636"/>
            </a:xfrm>
            <a:custGeom>
              <a:avLst/>
              <a:gdLst>
                <a:gd name="csX0" fmla="*/ 9598 w 21679"/>
                <a:gd name="csY0" fmla="*/ 130 h 9636"/>
                <a:gd name="csX1" fmla="*/ 1097 w 21679"/>
                <a:gd name="csY1" fmla="*/ 1749 h 9636"/>
                <a:gd name="csX2" fmla="*/ 287 w 21679"/>
                <a:gd name="csY2" fmla="*/ 4582 h 9636"/>
                <a:gd name="csX3" fmla="*/ 3121 w 21679"/>
                <a:gd name="csY3" fmla="*/ 8226 h 9636"/>
                <a:gd name="csX4" fmla="*/ 20932 w 21679"/>
                <a:gd name="csY4" fmla="*/ 9035 h 9636"/>
                <a:gd name="csX5" fmla="*/ 18908 w 21679"/>
                <a:gd name="csY5" fmla="*/ 1344 h 9636"/>
                <a:gd name="csX6" fmla="*/ 14860 w 21679"/>
                <a:gd name="csY6" fmla="*/ 130 h 9636"/>
                <a:gd name="csX7" fmla="*/ 9598 w 21679"/>
                <a:gd name="csY7" fmla="*/ 130 h 96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1679" h="9636">
                  <a:moveTo>
                    <a:pt x="9598" y="130"/>
                  </a:moveTo>
                  <a:cubicBezTo>
                    <a:pt x="8383" y="130"/>
                    <a:pt x="1501" y="-680"/>
                    <a:pt x="1097" y="1749"/>
                  </a:cubicBezTo>
                  <a:cubicBezTo>
                    <a:pt x="692" y="4178"/>
                    <a:pt x="287" y="4582"/>
                    <a:pt x="287" y="4582"/>
                  </a:cubicBezTo>
                  <a:cubicBezTo>
                    <a:pt x="287" y="4582"/>
                    <a:pt x="-1332" y="7011"/>
                    <a:pt x="3121" y="8226"/>
                  </a:cubicBezTo>
                  <a:cubicBezTo>
                    <a:pt x="7573" y="9440"/>
                    <a:pt x="19718" y="10250"/>
                    <a:pt x="20932" y="9035"/>
                  </a:cubicBezTo>
                  <a:cubicBezTo>
                    <a:pt x="22147" y="7416"/>
                    <a:pt x="22147" y="2558"/>
                    <a:pt x="18908" y="1344"/>
                  </a:cubicBezTo>
                  <a:cubicBezTo>
                    <a:pt x="15670" y="130"/>
                    <a:pt x="14860" y="130"/>
                    <a:pt x="14860" y="130"/>
                  </a:cubicBezTo>
                  <a:lnTo>
                    <a:pt x="9598" y="130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6" name="Freeform 544">
              <a:extLst>
                <a:ext uri="{FF2B5EF4-FFF2-40B4-BE49-F238E27FC236}">
                  <a16:creationId xmlns:a16="http://schemas.microsoft.com/office/drawing/2014/main" id="{5651A160-04E1-58A3-07B7-ECB1BC81BBDE}"/>
                </a:ext>
              </a:extLst>
            </p:cNvPr>
            <p:cNvSpPr/>
            <p:nvPr/>
          </p:nvSpPr>
          <p:spPr>
            <a:xfrm>
              <a:off x="8318681" y="2831745"/>
              <a:ext cx="17991" cy="11494"/>
            </a:xfrm>
            <a:custGeom>
              <a:avLst/>
              <a:gdLst>
                <a:gd name="csX0" fmla="*/ 5442 w 17991"/>
                <a:gd name="csY0" fmla="*/ 0 h 11494"/>
                <a:gd name="csX1" fmla="*/ 180 w 17991"/>
                <a:gd name="csY1" fmla="*/ 2024 h 11494"/>
                <a:gd name="csX2" fmla="*/ 180 w 17991"/>
                <a:gd name="csY2" fmla="*/ 4453 h 11494"/>
                <a:gd name="csX3" fmla="*/ 3823 w 17991"/>
                <a:gd name="csY3" fmla="*/ 7691 h 11494"/>
                <a:gd name="csX4" fmla="*/ 13134 w 17991"/>
                <a:gd name="csY4" fmla="*/ 11335 h 11494"/>
                <a:gd name="csX5" fmla="*/ 14753 w 17991"/>
                <a:gd name="csY5" fmla="*/ 11335 h 11494"/>
                <a:gd name="csX6" fmla="*/ 17992 w 17991"/>
                <a:gd name="csY6" fmla="*/ 10120 h 11494"/>
                <a:gd name="csX7" fmla="*/ 15562 w 17991"/>
                <a:gd name="csY7" fmla="*/ 3238 h 11494"/>
                <a:gd name="csX8" fmla="*/ 5847 w 17991"/>
                <a:gd name="csY8" fmla="*/ 405 h 114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991" h="11494">
                  <a:moveTo>
                    <a:pt x="5442" y="0"/>
                  </a:moveTo>
                  <a:cubicBezTo>
                    <a:pt x="3418" y="0"/>
                    <a:pt x="585" y="0"/>
                    <a:pt x="180" y="2024"/>
                  </a:cubicBezTo>
                  <a:cubicBezTo>
                    <a:pt x="-225" y="4048"/>
                    <a:pt x="180" y="4453"/>
                    <a:pt x="180" y="4453"/>
                  </a:cubicBezTo>
                  <a:cubicBezTo>
                    <a:pt x="180" y="4453"/>
                    <a:pt x="-225" y="5667"/>
                    <a:pt x="3823" y="7691"/>
                  </a:cubicBezTo>
                  <a:cubicBezTo>
                    <a:pt x="7871" y="9715"/>
                    <a:pt x="11514" y="11335"/>
                    <a:pt x="13134" y="11335"/>
                  </a:cubicBezTo>
                  <a:lnTo>
                    <a:pt x="14753" y="11335"/>
                  </a:lnTo>
                  <a:cubicBezTo>
                    <a:pt x="14753" y="11335"/>
                    <a:pt x="17992" y="12144"/>
                    <a:pt x="17992" y="10120"/>
                  </a:cubicBezTo>
                  <a:cubicBezTo>
                    <a:pt x="17992" y="8096"/>
                    <a:pt x="17182" y="4048"/>
                    <a:pt x="15562" y="3238"/>
                  </a:cubicBezTo>
                  <a:cubicBezTo>
                    <a:pt x="13944" y="2429"/>
                    <a:pt x="5847" y="405"/>
                    <a:pt x="5847" y="40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7" name="Freeform 545">
              <a:extLst>
                <a:ext uri="{FF2B5EF4-FFF2-40B4-BE49-F238E27FC236}">
                  <a16:creationId xmlns:a16="http://schemas.microsoft.com/office/drawing/2014/main" id="{8DE8B1B5-8958-7D4E-4197-6E3384D6F2A6}"/>
                </a:ext>
              </a:extLst>
            </p:cNvPr>
            <p:cNvSpPr/>
            <p:nvPr/>
          </p:nvSpPr>
          <p:spPr>
            <a:xfrm>
              <a:off x="8363795" y="2856033"/>
              <a:ext cx="17040" cy="9513"/>
            </a:xfrm>
            <a:custGeom>
              <a:avLst/>
              <a:gdLst>
                <a:gd name="csX0" fmla="*/ 11335 w 17040"/>
                <a:gd name="csY0" fmla="*/ 0 h 9513"/>
                <a:gd name="csX1" fmla="*/ 0 w 17040"/>
                <a:gd name="csY1" fmla="*/ 2024 h 9513"/>
                <a:gd name="csX2" fmla="*/ 0 w 17040"/>
                <a:gd name="csY2" fmla="*/ 4858 h 9513"/>
                <a:gd name="csX3" fmla="*/ 3643 w 17040"/>
                <a:gd name="csY3" fmla="*/ 7287 h 9513"/>
                <a:gd name="csX4" fmla="*/ 6882 w 17040"/>
                <a:gd name="csY4" fmla="*/ 9311 h 9513"/>
                <a:gd name="csX5" fmla="*/ 12549 w 17040"/>
                <a:gd name="csY5" fmla="*/ 8501 h 9513"/>
                <a:gd name="csX6" fmla="*/ 17002 w 17040"/>
                <a:gd name="csY6" fmla="*/ 4453 h 9513"/>
                <a:gd name="csX7" fmla="*/ 11335 w 17040"/>
                <a:gd name="csY7" fmla="*/ 810 h 95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7040" h="9513">
                  <a:moveTo>
                    <a:pt x="11335" y="0"/>
                  </a:moveTo>
                  <a:cubicBezTo>
                    <a:pt x="6072" y="0"/>
                    <a:pt x="405" y="0"/>
                    <a:pt x="0" y="2024"/>
                  </a:cubicBezTo>
                  <a:cubicBezTo>
                    <a:pt x="0" y="4048"/>
                    <a:pt x="0" y="4858"/>
                    <a:pt x="0" y="4858"/>
                  </a:cubicBezTo>
                  <a:cubicBezTo>
                    <a:pt x="0" y="4858"/>
                    <a:pt x="1215" y="5667"/>
                    <a:pt x="3643" y="7287"/>
                  </a:cubicBezTo>
                  <a:cubicBezTo>
                    <a:pt x="6072" y="8906"/>
                    <a:pt x="6882" y="9311"/>
                    <a:pt x="6882" y="9311"/>
                  </a:cubicBezTo>
                  <a:cubicBezTo>
                    <a:pt x="6882" y="9311"/>
                    <a:pt x="10525" y="10120"/>
                    <a:pt x="12549" y="8501"/>
                  </a:cubicBezTo>
                  <a:cubicBezTo>
                    <a:pt x="14573" y="6882"/>
                    <a:pt x="17407" y="6882"/>
                    <a:pt x="17002" y="4453"/>
                  </a:cubicBezTo>
                  <a:cubicBezTo>
                    <a:pt x="17002" y="2024"/>
                    <a:pt x="11335" y="810"/>
                    <a:pt x="11335" y="810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8" name="Freeform 546">
              <a:extLst>
                <a:ext uri="{FF2B5EF4-FFF2-40B4-BE49-F238E27FC236}">
                  <a16:creationId xmlns:a16="http://schemas.microsoft.com/office/drawing/2014/main" id="{8FFEDBB9-65B0-FB7A-9569-638B1F243B7B}"/>
                </a:ext>
              </a:extLst>
            </p:cNvPr>
            <p:cNvSpPr/>
            <p:nvPr/>
          </p:nvSpPr>
          <p:spPr>
            <a:xfrm>
              <a:off x="8505466" y="2594864"/>
              <a:ext cx="30869" cy="21558"/>
            </a:xfrm>
            <a:custGeom>
              <a:avLst/>
              <a:gdLst>
                <a:gd name="csX0" fmla="*/ 29969 w 30869"/>
                <a:gd name="csY0" fmla="*/ 4922 h 21558"/>
                <a:gd name="csX1" fmla="*/ 29969 w 30869"/>
                <a:gd name="csY1" fmla="*/ 874 h 21558"/>
                <a:gd name="csX2" fmla="*/ 21873 w 30869"/>
                <a:gd name="csY2" fmla="*/ 65 h 21558"/>
                <a:gd name="csX3" fmla="*/ 8109 w 30869"/>
                <a:gd name="csY3" fmla="*/ 65 h 21558"/>
                <a:gd name="csX4" fmla="*/ 823 w 30869"/>
                <a:gd name="csY4" fmla="*/ 5327 h 21558"/>
                <a:gd name="csX5" fmla="*/ 2847 w 30869"/>
                <a:gd name="csY5" fmla="*/ 15852 h 21558"/>
                <a:gd name="csX6" fmla="*/ 15396 w 30869"/>
                <a:gd name="csY6" fmla="*/ 21520 h 21558"/>
                <a:gd name="csX7" fmla="*/ 25517 w 30869"/>
                <a:gd name="csY7" fmla="*/ 16257 h 21558"/>
                <a:gd name="csX8" fmla="*/ 27135 w 30869"/>
                <a:gd name="csY8" fmla="*/ 13424 h 21558"/>
                <a:gd name="csX9" fmla="*/ 29160 w 30869"/>
                <a:gd name="csY9" fmla="*/ 4518 h 215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869" h="21558">
                  <a:moveTo>
                    <a:pt x="29969" y="4922"/>
                  </a:moveTo>
                  <a:cubicBezTo>
                    <a:pt x="29969" y="4922"/>
                    <a:pt x="31993" y="2089"/>
                    <a:pt x="29969" y="874"/>
                  </a:cubicBezTo>
                  <a:cubicBezTo>
                    <a:pt x="27945" y="-340"/>
                    <a:pt x="25111" y="65"/>
                    <a:pt x="21873" y="65"/>
                  </a:cubicBezTo>
                  <a:cubicBezTo>
                    <a:pt x="19039" y="65"/>
                    <a:pt x="10134" y="65"/>
                    <a:pt x="8109" y="65"/>
                  </a:cubicBezTo>
                  <a:cubicBezTo>
                    <a:pt x="6085" y="65"/>
                    <a:pt x="1633" y="3708"/>
                    <a:pt x="823" y="5327"/>
                  </a:cubicBezTo>
                  <a:cubicBezTo>
                    <a:pt x="13" y="7351"/>
                    <a:pt x="-1201" y="13019"/>
                    <a:pt x="2847" y="15852"/>
                  </a:cubicBezTo>
                  <a:cubicBezTo>
                    <a:pt x="6895" y="19091"/>
                    <a:pt x="12967" y="21925"/>
                    <a:pt x="15396" y="21520"/>
                  </a:cubicBezTo>
                  <a:cubicBezTo>
                    <a:pt x="18230" y="21520"/>
                    <a:pt x="24302" y="18686"/>
                    <a:pt x="25517" y="16257"/>
                  </a:cubicBezTo>
                  <a:cubicBezTo>
                    <a:pt x="26731" y="13828"/>
                    <a:pt x="27135" y="13424"/>
                    <a:pt x="27135" y="13424"/>
                  </a:cubicBezTo>
                  <a:lnTo>
                    <a:pt x="29160" y="4518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9" name="Freeform 547">
              <a:extLst>
                <a:ext uri="{FF2B5EF4-FFF2-40B4-BE49-F238E27FC236}">
                  <a16:creationId xmlns:a16="http://schemas.microsoft.com/office/drawing/2014/main" id="{2970AED5-CCE7-68B8-235F-9B8586345ABD}"/>
                </a:ext>
              </a:extLst>
            </p:cNvPr>
            <p:cNvSpPr/>
            <p:nvPr/>
          </p:nvSpPr>
          <p:spPr>
            <a:xfrm>
              <a:off x="8432796" y="2514842"/>
              <a:ext cx="36250" cy="25167"/>
            </a:xfrm>
            <a:custGeom>
              <a:avLst/>
              <a:gdLst>
                <a:gd name="csX0" fmla="*/ 6699 w 36250"/>
                <a:gd name="csY0" fmla="*/ 1956 h 25167"/>
                <a:gd name="csX1" fmla="*/ 627 w 36250"/>
                <a:gd name="csY1" fmla="*/ 8433 h 25167"/>
                <a:gd name="csX2" fmla="*/ 1841 w 36250"/>
                <a:gd name="csY2" fmla="*/ 19768 h 25167"/>
                <a:gd name="csX3" fmla="*/ 5080 w 36250"/>
                <a:gd name="csY3" fmla="*/ 22197 h 25167"/>
                <a:gd name="csX4" fmla="*/ 12771 w 36250"/>
                <a:gd name="csY4" fmla="*/ 25030 h 25167"/>
                <a:gd name="csX5" fmla="*/ 30583 w 36250"/>
                <a:gd name="csY5" fmla="*/ 22602 h 25167"/>
                <a:gd name="csX6" fmla="*/ 36250 w 36250"/>
                <a:gd name="csY6" fmla="*/ 12481 h 25167"/>
                <a:gd name="csX7" fmla="*/ 36250 w 36250"/>
                <a:gd name="csY7" fmla="*/ 8433 h 25167"/>
                <a:gd name="csX8" fmla="*/ 35441 w 36250"/>
                <a:gd name="csY8" fmla="*/ 6004 h 25167"/>
                <a:gd name="csX9" fmla="*/ 29369 w 36250"/>
                <a:gd name="csY9" fmla="*/ 1956 h 25167"/>
                <a:gd name="csX10" fmla="*/ 14795 w 36250"/>
                <a:gd name="csY10" fmla="*/ 337 h 25167"/>
                <a:gd name="csX11" fmla="*/ 10342 w 36250"/>
                <a:gd name="csY11" fmla="*/ 1551 h 25167"/>
                <a:gd name="csX12" fmla="*/ 6699 w 36250"/>
                <a:gd name="csY12" fmla="*/ 1551 h 251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6250" h="25167">
                  <a:moveTo>
                    <a:pt x="6699" y="1956"/>
                  </a:moveTo>
                  <a:cubicBezTo>
                    <a:pt x="6294" y="1956"/>
                    <a:pt x="1437" y="6004"/>
                    <a:pt x="627" y="8433"/>
                  </a:cubicBezTo>
                  <a:cubicBezTo>
                    <a:pt x="-183" y="10862"/>
                    <a:pt x="-588" y="17744"/>
                    <a:pt x="1841" y="19768"/>
                  </a:cubicBezTo>
                  <a:cubicBezTo>
                    <a:pt x="4270" y="21792"/>
                    <a:pt x="5080" y="22197"/>
                    <a:pt x="5080" y="22197"/>
                  </a:cubicBezTo>
                  <a:cubicBezTo>
                    <a:pt x="5080" y="22197"/>
                    <a:pt x="8318" y="24626"/>
                    <a:pt x="12771" y="25030"/>
                  </a:cubicBezTo>
                  <a:cubicBezTo>
                    <a:pt x="17224" y="25435"/>
                    <a:pt x="29369" y="25030"/>
                    <a:pt x="30583" y="22602"/>
                  </a:cubicBezTo>
                  <a:cubicBezTo>
                    <a:pt x="31797" y="20173"/>
                    <a:pt x="36250" y="15720"/>
                    <a:pt x="36250" y="12481"/>
                  </a:cubicBezTo>
                  <a:cubicBezTo>
                    <a:pt x="36250" y="9243"/>
                    <a:pt x="36250" y="8433"/>
                    <a:pt x="36250" y="8433"/>
                  </a:cubicBezTo>
                  <a:lnTo>
                    <a:pt x="35441" y="6004"/>
                  </a:lnTo>
                  <a:cubicBezTo>
                    <a:pt x="35441" y="6004"/>
                    <a:pt x="30988" y="2361"/>
                    <a:pt x="29369" y="1956"/>
                  </a:cubicBezTo>
                  <a:cubicBezTo>
                    <a:pt x="27749" y="1551"/>
                    <a:pt x="18843" y="-878"/>
                    <a:pt x="14795" y="337"/>
                  </a:cubicBezTo>
                  <a:cubicBezTo>
                    <a:pt x="10747" y="1551"/>
                    <a:pt x="10342" y="1551"/>
                    <a:pt x="10342" y="1551"/>
                  </a:cubicBezTo>
                  <a:lnTo>
                    <a:pt x="6699" y="1551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0" name="Freeform 548">
              <a:extLst>
                <a:ext uri="{FF2B5EF4-FFF2-40B4-BE49-F238E27FC236}">
                  <a16:creationId xmlns:a16="http://schemas.microsoft.com/office/drawing/2014/main" id="{221A60F0-828E-1A39-7942-F32D9876757C}"/>
                </a:ext>
              </a:extLst>
            </p:cNvPr>
            <p:cNvSpPr/>
            <p:nvPr/>
          </p:nvSpPr>
          <p:spPr>
            <a:xfrm>
              <a:off x="8406450" y="2534206"/>
              <a:ext cx="23465" cy="33046"/>
            </a:xfrm>
            <a:custGeom>
              <a:avLst/>
              <a:gdLst>
                <a:gd name="csX0" fmla="*/ 12400 w 23465"/>
                <a:gd name="csY0" fmla="*/ 0 h 33046"/>
                <a:gd name="csX1" fmla="*/ 2685 w 23465"/>
                <a:gd name="csY1" fmla="*/ 3238 h 33046"/>
                <a:gd name="csX2" fmla="*/ 661 w 23465"/>
                <a:gd name="csY2" fmla="*/ 16193 h 33046"/>
                <a:gd name="csX3" fmla="*/ 9972 w 23465"/>
                <a:gd name="csY3" fmla="*/ 27527 h 33046"/>
                <a:gd name="csX4" fmla="*/ 19687 w 23465"/>
                <a:gd name="csY4" fmla="*/ 32385 h 33046"/>
                <a:gd name="csX5" fmla="*/ 22116 w 23465"/>
                <a:gd name="csY5" fmla="*/ 26313 h 33046"/>
                <a:gd name="csX6" fmla="*/ 14829 w 23465"/>
                <a:gd name="csY6" fmla="*/ 18217 h 33046"/>
                <a:gd name="csX7" fmla="*/ 13615 w 23465"/>
                <a:gd name="csY7" fmla="*/ 14978 h 33046"/>
                <a:gd name="csX8" fmla="*/ 11186 w 23465"/>
                <a:gd name="csY8" fmla="*/ 10120 h 33046"/>
                <a:gd name="csX9" fmla="*/ 11186 w 23465"/>
                <a:gd name="csY9" fmla="*/ 8096 h 33046"/>
                <a:gd name="csX10" fmla="*/ 11186 w 23465"/>
                <a:gd name="csY10" fmla="*/ 7287 h 33046"/>
                <a:gd name="csX11" fmla="*/ 12805 w 23465"/>
                <a:gd name="csY11" fmla="*/ 405 h 33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3465" h="33046">
                  <a:moveTo>
                    <a:pt x="12400" y="0"/>
                  </a:moveTo>
                  <a:cubicBezTo>
                    <a:pt x="11996" y="0"/>
                    <a:pt x="4709" y="810"/>
                    <a:pt x="2685" y="3238"/>
                  </a:cubicBezTo>
                  <a:cubicBezTo>
                    <a:pt x="661" y="5667"/>
                    <a:pt x="-958" y="13359"/>
                    <a:pt x="661" y="16193"/>
                  </a:cubicBezTo>
                  <a:cubicBezTo>
                    <a:pt x="2280" y="18621"/>
                    <a:pt x="6733" y="25098"/>
                    <a:pt x="9972" y="27527"/>
                  </a:cubicBezTo>
                  <a:cubicBezTo>
                    <a:pt x="12805" y="29956"/>
                    <a:pt x="16449" y="34814"/>
                    <a:pt x="19687" y="32385"/>
                  </a:cubicBezTo>
                  <a:cubicBezTo>
                    <a:pt x="22925" y="29956"/>
                    <a:pt x="24949" y="29551"/>
                    <a:pt x="22116" y="26313"/>
                  </a:cubicBezTo>
                  <a:cubicBezTo>
                    <a:pt x="19283" y="23074"/>
                    <a:pt x="16044" y="20645"/>
                    <a:pt x="14829" y="18217"/>
                  </a:cubicBezTo>
                  <a:cubicBezTo>
                    <a:pt x="13615" y="15788"/>
                    <a:pt x="13615" y="14978"/>
                    <a:pt x="13615" y="14978"/>
                  </a:cubicBezTo>
                  <a:cubicBezTo>
                    <a:pt x="13615" y="14978"/>
                    <a:pt x="11186" y="12144"/>
                    <a:pt x="11186" y="10120"/>
                  </a:cubicBezTo>
                  <a:lnTo>
                    <a:pt x="11186" y="8096"/>
                  </a:lnTo>
                  <a:cubicBezTo>
                    <a:pt x="11186" y="8096"/>
                    <a:pt x="11186" y="7287"/>
                    <a:pt x="11186" y="7287"/>
                  </a:cubicBezTo>
                  <a:cubicBezTo>
                    <a:pt x="11186" y="7287"/>
                    <a:pt x="18068" y="405"/>
                    <a:pt x="12805" y="40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1" name="Freeform 549">
              <a:extLst>
                <a:ext uri="{FF2B5EF4-FFF2-40B4-BE49-F238E27FC236}">
                  <a16:creationId xmlns:a16="http://schemas.microsoft.com/office/drawing/2014/main" id="{BC3ED5E6-C60E-49B9-E52F-70CCCA9BC7FD}"/>
                </a:ext>
              </a:extLst>
            </p:cNvPr>
            <p:cNvSpPr/>
            <p:nvPr/>
          </p:nvSpPr>
          <p:spPr>
            <a:xfrm>
              <a:off x="8932556" y="2602036"/>
              <a:ext cx="55459" cy="38250"/>
            </a:xfrm>
            <a:custGeom>
              <a:avLst/>
              <a:gdLst>
                <a:gd name="csX0" fmla="*/ 8096 w 55459"/>
                <a:gd name="csY0" fmla="*/ 1394 h 38250"/>
                <a:gd name="csX1" fmla="*/ 1619 w 55459"/>
                <a:gd name="csY1" fmla="*/ 9491 h 38250"/>
                <a:gd name="csX2" fmla="*/ 0 w 55459"/>
                <a:gd name="csY2" fmla="*/ 16777 h 38250"/>
                <a:gd name="csX3" fmla="*/ 1215 w 55459"/>
                <a:gd name="csY3" fmla="*/ 22445 h 38250"/>
                <a:gd name="csX4" fmla="*/ 4048 w 55459"/>
                <a:gd name="csY4" fmla="*/ 23254 h 38250"/>
                <a:gd name="csX5" fmla="*/ 14168 w 55459"/>
                <a:gd name="csY5" fmla="*/ 24064 h 38250"/>
                <a:gd name="csX6" fmla="*/ 20645 w 55459"/>
                <a:gd name="csY6" fmla="*/ 34589 h 38250"/>
                <a:gd name="csX7" fmla="*/ 27122 w 55459"/>
                <a:gd name="csY7" fmla="*/ 35399 h 38250"/>
                <a:gd name="csX8" fmla="*/ 29956 w 55459"/>
                <a:gd name="csY8" fmla="*/ 32565 h 38250"/>
                <a:gd name="csX9" fmla="*/ 33600 w 55459"/>
                <a:gd name="csY9" fmla="*/ 31351 h 38250"/>
                <a:gd name="csX10" fmla="*/ 37243 w 55459"/>
                <a:gd name="csY10" fmla="*/ 32970 h 38250"/>
                <a:gd name="csX11" fmla="*/ 46149 w 55459"/>
                <a:gd name="csY11" fmla="*/ 37018 h 38250"/>
                <a:gd name="csX12" fmla="*/ 55459 w 55459"/>
                <a:gd name="csY12" fmla="*/ 37018 h 38250"/>
                <a:gd name="csX13" fmla="*/ 45744 w 55459"/>
                <a:gd name="csY13" fmla="*/ 19611 h 38250"/>
                <a:gd name="csX14" fmla="*/ 34004 w 55459"/>
                <a:gd name="csY14" fmla="*/ 5038 h 38250"/>
                <a:gd name="csX15" fmla="*/ 22669 w 55459"/>
                <a:gd name="csY15" fmla="*/ 180 h 38250"/>
                <a:gd name="csX16" fmla="*/ 17407 w 55459"/>
                <a:gd name="csY16" fmla="*/ 180 h 38250"/>
                <a:gd name="csX17" fmla="*/ 8096 w 55459"/>
                <a:gd name="csY17" fmla="*/ 1799 h 38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55459" h="38250">
                  <a:moveTo>
                    <a:pt x="8096" y="1394"/>
                  </a:moveTo>
                  <a:cubicBezTo>
                    <a:pt x="8096" y="1394"/>
                    <a:pt x="2833" y="4633"/>
                    <a:pt x="1619" y="9491"/>
                  </a:cubicBezTo>
                  <a:cubicBezTo>
                    <a:pt x="405" y="13944"/>
                    <a:pt x="0" y="16777"/>
                    <a:pt x="0" y="16777"/>
                  </a:cubicBezTo>
                  <a:cubicBezTo>
                    <a:pt x="0" y="16777"/>
                    <a:pt x="0" y="22040"/>
                    <a:pt x="1215" y="22445"/>
                  </a:cubicBezTo>
                  <a:cubicBezTo>
                    <a:pt x="2429" y="22445"/>
                    <a:pt x="4048" y="23254"/>
                    <a:pt x="4048" y="23254"/>
                  </a:cubicBezTo>
                  <a:cubicBezTo>
                    <a:pt x="4048" y="23254"/>
                    <a:pt x="11740" y="21635"/>
                    <a:pt x="14168" y="24064"/>
                  </a:cubicBezTo>
                  <a:cubicBezTo>
                    <a:pt x="16597" y="26493"/>
                    <a:pt x="18621" y="32565"/>
                    <a:pt x="20645" y="34589"/>
                  </a:cubicBezTo>
                  <a:cubicBezTo>
                    <a:pt x="22265" y="36208"/>
                    <a:pt x="26718" y="35399"/>
                    <a:pt x="27122" y="35399"/>
                  </a:cubicBezTo>
                  <a:cubicBezTo>
                    <a:pt x="27527" y="35399"/>
                    <a:pt x="29956" y="32565"/>
                    <a:pt x="29956" y="32565"/>
                  </a:cubicBezTo>
                  <a:cubicBezTo>
                    <a:pt x="29956" y="32565"/>
                    <a:pt x="31170" y="30541"/>
                    <a:pt x="33600" y="31351"/>
                  </a:cubicBezTo>
                  <a:cubicBezTo>
                    <a:pt x="36028" y="32160"/>
                    <a:pt x="37243" y="32970"/>
                    <a:pt x="37243" y="32970"/>
                  </a:cubicBezTo>
                  <a:cubicBezTo>
                    <a:pt x="37243" y="32970"/>
                    <a:pt x="42505" y="35803"/>
                    <a:pt x="46149" y="37018"/>
                  </a:cubicBezTo>
                  <a:cubicBezTo>
                    <a:pt x="49387" y="38232"/>
                    <a:pt x="55459" y="39042"/>
                    <a:pt x="55459" y="37018"/>
                  </a:cubicBezTo>
                  <a:cubicBezTo>
                    <a:pt x="55459" y="35399"/>
                    <a:pt x="47363" y="22849"/>
                    <a:pt x="45744" y="19611"/>
                  </a:cubicBezTo>
                  <a:cubicBezTo>
                    <a:pt x="43720" y="16777"/>
                    <a:pt x="37648" y="7467"/>
                    <a:pt x="34004" y="5038"/>
                  </a:cubicBezTo>
                  <a:cubicBezTo>
                    <a:pt x="30361" y="2609"/>
                    <a:pt x="26718" y="585"/>
                    <a:pt x="22669" y="180"/>
                  </a:cubicBezTo>
                  <a:cubicBezTo>
                    <a:pt x="18621" y="-225"/>
                    <a:pt x="17407" y="180"/>
                    <a:pt x="17407" y="180"/>
                  </a:cubicBezTo>
                  <a:cubicBezTo>
                    <a:pt x="17407" y="180"/>
                    <a:pt x="9311" y="180"/>
                    <a:pt x="8096" y="1799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2" name="Freeform 550">
              <a:extLst>
                <a:ext uri="{FF2B5EF4-FFF2-40B4-BE49-F238E27FC236}">
                  <a16:creationId xmlns:a16="http://schemas.microsoft.com/office/drawing/2014/main" id="{55AB104F-7CD9-A5BA-D346-84A88A613FF4}"/>
                </a:ext>
              </a:extLst>
            </p:cNvPr>
            <p:cNvSpPr/>
            <p:nvPr/>
          </p:nvSpPr>
          <p:spPr>
            <a:xfrm>
              <a:off x="9342230" y="2538336"/>
              <a:ext cx="116687" cy="147271"/>
            </a:xfrm>
            <a:custGeom>
              <a:avLst/>
              <a:gdLst>
                <a:gd name="csX0" fmla="*/ 51411 w 116687"/>
                <a:gd name="csY0" fmla="*/ 1943 h 147271"/>
                <a:gd name="csX1" fmla="*/ 39672 w 116687"/>
                <a:gd name="csY1" fmla="*/ 5182 h 147271"/>
                <a:gd name="csX2" fmla="*/ 20646 w 116687"/>
                <a:gd name="csY2" fmla="*/ 12064 h 147271"/>
                <a:gd name="csX3" fmla="*/ 18217 w 116687"/>
                <a:gd name="csY3" fmla="*/ 18136 h 147271"/>
                <a:gd name="csX4" fmla="*/ 25908 w 116687"/>
                <a:gd name="csY4" fmla="*/ 20970 h 147271"/>
                <a:gd name="csX5" fmla="*/ 28337 w 116687"/>
                <a:gd name="csY5" fmla="*/ 25827 h 147271"/>
                <a:gd name="csX6" fmla="*/ 27123 w 116687"/>
                <a:gd name="csY6" fmla="*/ 37972 h 147271"/>
                <a:gd name="csX7" fmla="*/ 27123 w 116687"/>
                <a:gd name="csY7" fmla="*/ 41615 h 147271"/>
                <a:gd name="csX8" fmla="*/ 30766 w 116687"/>
                <a:gd name="csY8" fmla="*/ 40805 h 147271"/>
                <a:gd name="csX9" fmla="*/ 40077 w 116687"/>
                <a:gd name="csY9" fmla="*/ 32709 h 147271"/>
                <a:gd name="csX10" fmla="*/ 49792 w 116687"/>
                <a:gd name="csY10" fmla="*/ 35543 h 147271"/>
                <a:gd name="csX11" fmla="*/ 59103 w 116687"/>
                <a:gd name="csY11" fmla="*/ 42425 h 147271"/>
                <a:gd name="csX12" fmla="*/ 62746 w 116687"/>
                <a:gd name="csY12" fmla="*/ 43234 h 147271"/>
                <a:gd name="csX13" fmla="*/ 71652 w 116687"/>
                <a:gd name="csY13" fmla="*/ 47687 h 147271"/>
                <a:gd name="csX14" fmla="*/ 72866 w 116687"/>
                <a:gd name="csY14" fmla="*/ 59427 h 147271"/>
                <a:gd name="csX15" fmla="*/ 68818 w 116687"/>
                <a:gd name="csY15" fmla="*/ 65904 h 147271"/>
                <a:gd name="csX16" fmla="*/ 58293 w 116687"/>
                <a:gd name="csY16" fmla="*/ 64284 h 147271"/>
                <a:gd name="csX17" fmla="*/ 52221 w 116687"/>
                <a:gd name="csY17" fmla="*/ 56593 h 147271"/>
                <a:gd name="csX18" fmla="*/ 42101 w 116687"/>
                <a:gd name="csY18" fmla="*/ 53355 h 147271"/>
                <a:gd name="csX19" fmla="*/ 39267 w 116687"/>
                <a:gd name="csY19" fmla="*/ 45258 h 147271"/>
                <a:gd name="csX20" fmla="*/ 34409 w 116687"/>
                <a:gd name="csY20" fmla="*/ 50926 h 147271"/>
                <a:gd name="csX21" fmla="*/ 31980 w 116687"/>
                <a:gd name="csY21" fmla="*/ 53759 h 147271"/>
                <a:gd name="csX22" fmla="*/ 27123 w 116687"/>
                <a:gd name="csY22" fmla="*/ 53759 h 147271"/>
                <a:gd name="csX23" fmla="*/ 20241 w 116687"/>
                <a:gd name="csY23" fmla="*/ 48497 h 147271"/>
                <a:gd name="csX24" fmla="*/ 5667 w 116687"/>
                <a:gd name="csY24" fmla="*/ 48497 h 147271"/>
                <a:gd name="csX25" fmla="*/ 4048 w 116687"/>
                <a:gd name="csY25" fmla="*/ 52545 h 147271"/>
                <a:gd name="csX26" fmla="*/ 11740 w 116687"/>
                <a:gd name="csY26" fmla="*/ 62665 h 147271"/>
                <a:gd name="csX27" fmla="*/ 19836 w 116687"/>
                <a:gd name="csY27" fmla="*/ 63880 h 147271"/>
                <a:gd name="csX28" fmla="*/ 21455 w 116687"/>
                <a:gd name="csY28" fmla="*/ 70762 h 147271"/>
                <a:gd name="csX29" fmla="*/ 6072 w 116687"/>
                <a:gd name="csY29" fmla="*/ 82906 h 147271"/>
                <a:gd name="csX30" fmla="*/ 6072 w 116687"/>
                <a:gd name="csY30" fmla="*/ 88573 h 147271"/>
                <a:gd name="csX31" fmla="*/ 10526 w 116687"/>
                <a:gd name="csY31" fmla="*/ 91002 h 147271"/>
                <a:gd name="csX32" fmla="*/ 13764 w 116687"/>
                <a:gd name="csY32" fmla="*/ 90192 h 147271"/>
                <a:gd name="csX33" fmla="*/ 20241 w 116687"/>
                <a:gd name="csY33" fmla="*/ 92217 h 147271"/>
                <a:gd name="csX34" fmla="*/ 22265 w 116687"/>
                <a:gd name="csY34" fmla="*/ 100313 h 147271"/>
                <a:gd name="csX35" fmla="*/ 15383 w 116687"/>
                <a:gd name="csY35" fmla="*/ 108409 h 147271"/>
                <a:gd name="csX36" fmla="*/ 12954 w 116687"/>
                <a:gd name="csY36" fmla="*/ 108409 h 147271"/>
                <a:gd name="csX37" fmla="*/ 5667 w 116687"/>
                <a:gd name="csY37" fmla="*/ 108814 h 147271"/>
                <a:gd name="csX38" fmla="*/ 0 w 116687"/>
                <a:gd name="csY38" fmla="*/ 111647 h 147271"/>
                <a:gd name="csX39" fmla="*/ 6072 w 116687"/>
                <a:gd name="csY39" fmla="*/ 125816 h 147271"/>
                <a:gd name="csX40" fmla="*/ 23884 w 116687"/>
                <a:gd name="csY40" fmla="*/ 135532 h 147271"/>
                <a:gd name="csX41" fmla="*/ 37243 w 116687"/>
                <a:gd name="csY41" fmla="*/ 139580 h 147271"/>
                <a:gd name="csX42" fmla="*/ 39672 w 116687"/>
                <a:gd name="csY42" fmla="*/ 145247 h 147271"/>
                <a:gd name="csX43" fmla="*/ 51816 w 116687"/>
                <a:gd name="csY43" fmla="*/ 147271 h 147271"/>
                <a:gd name="csX44" fmla="*/ 55864 w 116687"/>
                <a:gd name="csY44" fmla="*/ 144032 h 147271"/>
                <a:gd name="csX45" fmla="*/ 49387 w 116687"/>
                <a:gd name="csY45" fmla="*/ 137556 h 147271"/>
                <a:gd name="csX46" fmla="*/ 49387 w 116687"/>
                <a:gd name="csY46" fmla="*/ 133912 h 147271"/>
                <a:gd name="csX47" fmla="*/ 61127 w 116687"/>
                <a:gd name="csY47" fmla="*/ 123792 h 147271"/>
                <a:gd name="csX48" fmla="*/ 76105 w 116687"/>
                <a:gd name="csY48" fmla="*/ 112862 h 147271"/>
                <a:gd name="csX49" fmla="*/ 81368 w 116687"/>
                <a:gd name="csY49" fmla="*/ 111647 h 147271"/>
                <a:gd name="csX50" fmla="*/ 99989 w 116687"/>
                <a:gd name="csY50" fmla="*/ 113672 h 147271"/>
                <a:gd name="csX51" fmla="*/ 103227 w 116687"/>
                <a:gd name="csY51" fmla="*/ 114886 h 147271"/>
                <a:gd name="csX52" fmla="*/ 106466 w 116687"/>
                <a:gd name="csY52" fmla="*/ 118529 h 147271"/>
                <a:gd name="csX53" fmla="*/ 103227 w 116687"/>
                <a:gd name="csY53" fmla="*/ 125006 h 147271"/>
                <a:gd name="csX54" fmla="*/ 106871 w 116687"/>
                <a:gd name="csY54" fmla="*/ 129459 h 147271"/>
                <a:gd name="csX55" fmla="*/ 109705 w 116687"/>
                <a:gd name="csY55" fmla="*/ 129459 h 147271"/>
                <a:gd name="csX56" fmla="*/ 113348 w 116687"/>
                <a:gd name="csY56" fmla="*/ 130269 h 147271"/>
                <a:gd name="csX57" fmla="*/ 116586 w 116687"/>
                <a:gd name="csY57" fmla="*/ 126221 h 147271"/>
                <a:gd name="csX58" fmla="*/ 116181 w 116687"/>
                <a:gd name="csY58" fmla="*/ 106385 h 147271"/>
                <a:gd name="csX59" fmla="*/ 110514 w 116687"/>
                <a:gd name="csY59" fmla="*/ 96265 h 147271"/>
                <a:gd name="csX60" fmla="*/ 88654 w 116687"/>
                <a:gd name="csY60" fmla="*/ 88168 h 147271"/>
                <a:gd name="csX61" fmla="*/ 87035 w 116687"/>
                <a:gd name="csY61" fmla="*/ 86144 h 147271"/>
                <a:gd name="csX62" fmla="*/ 84201 w 116687"/>
                <a:gd name="csY62" fmla="*/ 75214 h 147271"/>
                <a:gd name="csX63" fmla="*/ 85011 w 116687"/>
                <a:gd name="csY63" fmla="*/ 69952 h 147271"/>
                <a:gd name="csX64" fmla="*/ 93107 w 116687"/>
                <a:gd name="csY64" fmla="*/ 61046 h 147271"/>
                <a:gd name="csX65" fmla="*/ 100394 w 116687"/>
                <a:gd name="csY65" fmla="*/ 49306 h 147271"/>
                <a:gd name="csX66" fmla="*/ 99179 w 116687"/>
                <a:gd name="csY66" fmla="*/ 36757 h 147271"/>
                <a:gd name="csX67" fmla="*/ 95941 w 116687"/>
                <a:gd name="csY67" fmla="*/ 35948 h 147271"/>
                <a:gd name="csX68" fmla="*/ 90273 w 116687"/>
                <a:gd name="csY68" fmla="*/ 35948 h 147271"/>
                <a:gd name="csX69" fmla="*/ 71247 w 116687"/>
                <a:gd name="csY69" fmla="*/ 36757 h 147271"/>
                <a:gd name="csX70" fmla="*/ 68009 w 116687"/>
                <a:gd name="csY70" fmla="*/ 36757 h 147271"/>
                <a:gd name="csX71" fmla="*/ 53840 w 116687"/>
                <a:gd name="csY71" fmla="*/ 31090 h 147271"/>
                <a:gd name="csX72" fmla="*/ 49387 w 116687"/>
                <a:gd name="csY72" fmla="*/ 25827 h 147271"/>
                <a:gd name="csX73" fmla="*/ 46959 w 116687"/>
                <a:gd name="csY73" fmla="*/ 15707 h 147271"/>
                <a:gd name="csX74" fmla="*/ 48578 w 116687"/>
                <a:gd name="csY74" fmla="*/ 11254 h 147271"/>
                <a:gd name="csX75" fmla="*/ 56269 w 116687"/>
                <a:gd name="csY75" fmla="*/ 2348 h 147271"/>
                <a:gd name="csX76" fmla="*/ 56269 w 116687"/>
                <a:gd name="csY76" fmla="*/ 1539 h 147271"/>
                <a:gd name="csX77" fmla="*/ 51816 w 116687"/>
                <a:gd name="csY77" fmla="*/ 729 h 1472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</a:cxnLst>
              <a:rect l="l" t="t" r="r" b="b"/>
              <a:pathLst>
                <a:path w="116687" h="147271">
                  <a:moveTo>
                    <a:pt x="51411" y="1943"/>
                  </a:moveTo>
                  <a:cubicBezTo>
                    <a:pt x="51411" y="1943"/>
                    <a:pt x="42505" y="3967"/>
                    <a:pt x="39672" y="5182"/>
                  </a:cubicBezTo>
                  <a:cubicBezTo>
                    <a:pt x="36433" y="6396"/>
                    <a:pt x="22670" y="9635"/>
                    <a:pt x="20646" y="12064"/>
                  </a:cubicBezTo>
                  <a:cubicBezTo>
                    <a:pt x="18622" y="14897"/>
                    <a:pt x="17002" y="17731"/>
                    <a:pt x="18217" y="18136"/>
                  </a:cubicBezTo>
                  <a:cubicBezTo>
                    <a:pt x="19431" y="18541"/>
                    <a:pt x="23884" y="17326"/>
                    <a:pt x="25908" y="20970"/>
                  </a:cubicBezTo>
                  <a:cubicBezTo>
                    <a:pt x="27932" y="24613"/>
                    <a:pt x="28337" y="25827"/>
                    <a:pt x="28337" y="25827"/>
                  </a:cubicBezTo>
                  <a:cubicBezTo>
                    <a:pt x="28337" y="25827"/>
                    <a:pt x="27123" y="35138"/>
                    <a:pt x="27123" y="37972"/>
                  </a:cubicBezTo>
                  <a:lnTo>
                    <a:pt x="27123" y="41615"/>
                  </a:lnTo>
                  <a:cubicBezTo>
                    <a:pt x="27123" y="41615"/>
                    <a:pt x="28742" y="42829"/>
                    <a:pt x="30766" y="40805"/>
                  </a:cubicBezTo>
                  <a:cubicBezTo>
                    <a:pt x="32790" y="38781"/>
                    <a:pt x="36838" y="33114"/>
                    <a:pt x="40077" y="32709"/>
                  </a:cubicBezTo>
                  <a:cubicBezTo>
                    <a:pt x="42911" y="32709"/>
                    <a:pt x="46959" y="32709"/>
                    <a:pt x="49792" y="35543"/>
                  </a:cubicBezTo>
                  <a:cubicBezTo>
                    <a:pt x="52221" y="38781"/>
                    <a:pt x="56674" y="42020"/>
                    <a:pt x="59103" y="42425"/>
                  </a:cubicBezTo>
                  <a:cubicBezTo>
                    <a:pt x="61532" y="43234"/>
                    <a:pt x="62746" y="43234"/>
                    <a:pt x="62746" y="43234"/>
                  </a:cubicBezTo>
                  <a:cubicBezTo>
                    <a:pt x="62746" y="43234"/>
                    <a:pt x="70033" y="45258"/>
                    <a:pt x="71652" y="47687"/>
                  </a:cubicBezTo>
                  <a:cubicBezTo>
                    <a:pt x="73271" y="50116"/>
                    <a:pt x="73676" y="57403"/>
                    <a:pt x="72866" y="59427"/>
                  </a:cubicBezTo>
                  <a:cubicBezTo>
                    <a:pt x="71652" y="61451"/>
                    <a:pt x="71652" y="65094"/>
                    <a:pt x="68818" y="65904"/>
                  </a:cubicBezTo>
                  <a:cubicBezTo>
                    <a:pt x="66389" y="66713"/>
                    <a:pt x="59912" y="66309"/>
                    <a:pt x="58293" y="64284"/>
                  </a:cubicBezTo>
                  <a:cubicBezTo>
                    <a:pt x="56674" y="62260"/>
                    <a:pt x="56674" y="58617"/>
                    <a:pt x="52221" y="56593"/>
                  </a:cubicBezTo>
                  <a:cubicBezTo>
                    <a:pt x="47768" y="54569"/>
                    <a:pt x="43315" y="54569"/>
                    <a:pt x="42101" y="53355"/>
                  </a:cubicBezTo>
                  <a:cubicBezTo>
                    <a:pt x="40886" y="52140"/>
                    <a:pt x="41696" y="44853"/>
                    <a:pt x="39267" y="45258"/>
                  </a:cubicBezTo>
                  <a:cubicBezTo>
                    <a:pt x="37243" y="45258"/>
                    <a:pt x="36028" y="48902"/>
                    <a:pt x="34409" y="50926"/>
                  </a:cubicBezTo>
                  <a:cubicBezTo>
                    <a:pt x="32385" y="52950"/>
                    <a:pt x="31980" y="53759"/>
                    <a:pt x="31980" y="53759"/>
                  </a:cubicBezTo>
                  <a:cubicBezTo>
                    <a:pt x="31980" y="53759"/>
                    <a:pt x="28742" y="55379"/>
                    <a:pt x="27123" y="53759"/>
                  </a:cubicBezTo>
                  <a:cubicBezTo>
                    <a:pt x="25908" y="52140"/>
                    <a:pt x="24694" y="48902"/>
                    <a:pt x="20241" y="48497"/>
                  </a:cubicBezTo>
                  <a:cubicBezTo>
                    <a:pt x="15788" y="48092"/>
                    <a:pt x="6882" y="48497"/>
                    <a:pt x="5667" y="48497"/>
                  </a:cubicBezTo>
                  <a:cubicBezTo>
                    <a:pt x="4453" y="48497"/>
                    <a:pt x="2024" y="50116"/>
                    <a:pt x="4048" y="52545"/>
                  </a:cubicBezTo>
                  <a:cubicBezTo>
                    <a:pt x="6072" y="54974"/>
                    <a:pt x="9716" y="61856"/>
                    <a:pt x="11740" y="62665"/>
                  </a:cubicBezTo>
                  <a:cubicBezTo>
                    <a:pt x="13764" y="63475"/>
                    <a:pt x="18622" y="63070"/>
                    <a:pt x="19836" y="63880"/>
                  </a:cubicBezTo>
                  <a:cubicBezTo>
                    <a:pt x="21051" y="64689"/>
                    <a:pt x="23479" y="67928"/>
                    <a:pt x="21455" y="70762"/>
                  </a:cubicBezTo>
                  <a:cubicBezTo>
                    <a:pt x="19431" y="73595"/>
                    <a:pt x="6477" y="82096"/>
                    <a:pt x="6072" y="82906"/>
                  </a:cubicBezTo>
                  <a:cubicBezTo>
                    <a:pt x="5667" y="83715"/>
                    <a:pt x="6072" y="87359"/>
                    <a:pt x="6072" y="88573"/>
                  </a:cubicBezTo>
                  <a:cubicBezTo>
                    <a:pt x="6072" y="89788"/>
                    <a:pt x="8096" y="91812"/>
                    <a:pt x="10526" y="91002"/>
                  </a:cubicBezTo>
                  <a:cubicBezTo>
                    <a:pt x="12550" y="90192"/>
                    <a:pt x="13764" y="90192"/>
                    <a:pt x="13764" y="90192"/>
                  </a:cubicBezTo>
                  <a:cubicBezTo>
                    <a:pt x="13764" y="90192"/>
                    <a:pt x="18622" y="90192"/>
                    <a:pt x="20241" y="92217"/>
                  </a:cubicBezTo>
                  <a:cubicBezTo>
                    <a:pt x="22265" y="94645"/>
                    <a:pt x="23479" y="97074"/>
                    <a:pt x="22265" y="100313"/>
                  </a:cubicBezTo>
                  <a:cubicBezTo>
                    <a:pt x="21051" y="103551"/>
                    <a:pt x="17002" y="108409"/>
                    <a:pt x="15383" y="108409"/>
                  </a:cubicBezTo>
                  <a:cubicBezTo>
                    <a:pt x="13764" y="108409"/>
                    <a:pt x="12954" y="108409"/>
                    <a:pt x="12954" y="108409"/>
                  </a:cubicBezTo>
                  <a:cubicBezTo>
                    <a:pt x="12954" y="108409"/>
                    <a:pt x="8501" y="108814"/>
                    <a:pt x="5667" y="108814"/>
                  </a:cubicBezTo>
                  <a:cubicBezTo>
                    <a:pt x="2834" y="108814"/>
                    <a:pt x="0" y="108409"/>
                    <a:pt x="0" y="111647"/>
                  </a:cubicBezTo>
                  <a:cubicBezTo>
                    <a:pt x="0" y="114886"/>
                    <a:pt x="810" y="122982"/>
                    <a:pt x="6072" y="125816"/>
                  </a:cubicBezTo>
                  <a:cubicBezTo>
                    <a:pt x="11740" y="129054"/>
                    <a:pt x="21455" y="135127"/>
                    <a:pt x="23884" y="135532"/>
                  </a:cubicBezTo>
                  <a:cubicBezTo>
                    <a:pt x="25908" y="135936"/>
                    <a:pt x="36433" y="137960"/>
                    <a:pt x="37243" y="139580"/>
                  </a:cubicBezTo>
                  <a:cubicBezTo>
                    <a:pt x="38052" y="141199"/>
                    <a:pt x="37243" y="144842"/>
                    <a:pt x="39672" y="145247"/>
                  </a:cubicBezTo>
                  <a:cubicBezTo>
                    <a:pt x="42101" y="145652"/>
                    <a:pt x="48173" y="147271"/>
                    <a:pt x="51816" y="147271"/>
                  </a:cubicBezTo>
                  <a:cubicBezTo>
                    <a:pt x="55460" y="147271"/>
                    <a:pt x="57484" y="146461"/>
                    <a:pt x="55864" y="144032"/>
                  </a:cubicBezTo>
                  <a:cubicBezTo>
                    <a:pt x="53840" y="141604"/>
                    <a:pt x="50197" y="139984"/>
                    <a:pt x="49387" y="137556"/>
                  </a:cubicBezTo>
                  <a:cubicBezTo>
                    <a:pt x="48578" y="135127"/>
                    <a:pt x="49387" y="133912"/>
                    <a:pt x="49387" y="133912"/>
                  </a:cubicBezTo>
                  <a:cubicBezTo>
                    <a:pt x="49387" y="133912"/>
                    <a:pt x="59103" y="126221"/>
                    <a:pt x="61127" y="123792"/>
                  </a:cubicBezTo>
                  <a:cubicBezTo>
                    <a:pt x="63151" y="121363"/>
                    <a:pt x="73676" y="113267"/>
                    <a:pt x="76105" y="112862"/>
                  </a:cubicBezTo>
                  <a:cubicBezTo>
                    <a:pt x="78938" y="112457"/>
                    <a:pt x="81368" y="111647"/>
                    <a:pt x="81368" y="111647"/>
                  </a:cubicBezTo>
                  <a:cubicBezTo>
                    <a:pt x="81368" y="111647"/>
                    <a:pt x="96750" y="112457"/>
                    <a:pt x="99989" y="113672"/>
                  </a:cubicBezTo>
                  <a:lnTo>
                    <a:pt x="103227" y="114886"/>
                  </a:lnTo>
                  <a:cubicBezTo>
                    <a:pt x="103227" y="114886"/>
                    <a:pt x="106871" y="116100"/>
                    <a:pt x="106466" y="118529"/>
                  </a:cubicBezTo>
                  <a:cubicBezTo>
                    <a:pt x="105656" y="121363"/>
                    <a:pt x="103227" y="124197"/>
                    <a:pt x="103227" y="125006"/>
                  </a:cubicBezTo>
                  <a:cubicBezTo>
                    <a:pt x="103227" y="125816"/>
                    <a:pt x="104037" y="129864"/>
                    <a:pt x="106871" y="129459"/>
                  </a:cubicBezTo>
                  <a:lnTo>
                    <a:pt x="109705" y="129459"/>
                  </a:lnTo>
                  <a:cubicBezTo>
                    <a:pt x="109705" y="129459"/>
                    <a:pt x="111729" y="130269"/>
                    <a:pt x="113348" y="130269"/>
                  </a:cubicBezTo>
                  <a:cubicBezTo>
                    <a:pt x="114967" y="130269"/>
                    <a:pt x="116181" y="130269"/>
                    <a:pt x="116586" y="126221"/>
                  </a:cubicBezTo>
                  <a:cubicBezTo>
                    <a:pt x="116586" y="121768"/>
                    <a:pt x="116991" y="109219"/>
                    <a:pt x="116181" y="106385"/>
                  </a:cubicBezTo>
                  <a:cubicBezTo>
                    <a:pt x="114967" y="103551"/>
                    <a:pt x="114967" y="99098"/>
                    <a:pt x="110514" y="96265"/>
                  </a:cubicBezTo>
                  <a:cubicBezTo>
                    <a:pt x="106061" y="93431"/>
                    <a:pt x="90273" y="90192"/>
                    <a:pt x="88654" y="88168"/>
                  </a:cubicBezTo>
                  <a:lnTo>
                    <a:pt x="87035" y="86144"/>
                  </a:lnTo>
                  <a:cubicBezTo>
                    <a:pt x="87035" y="86144"/>
                    <a:pt x="83392" y="80477"/>
                    <a:pt x="84201" y="75214"/>
                  </a:cubicBezTo>
                  <a:lnTo>
                    <a:pt x="85011" y="69952"/>
                  </a:lnTo>
                  <a:cubicBezTo>
                    <a:pt x="85011" y="69952"/>
                    <a:pt x="89059" y="64284"/>
                    <a:pt x="93107" y="61046"/>
                  </a:cubicBezTo>
                  <a:cubicBezTo>
                    <a:pt x="97155" y="57807"/>
                    <a:pt x="100798" y="52545"/>
                    <a:pt x="100394" y="49306"/>
                  </a:cubicBezTo>
                  <a:cubicBezTo>
                    <a:pt x="100394" y="46068"/>
                    <a:pt x="101203" y="37567"/>
                    <a:pt x="99179" y="36757"/>
                  </a:cubicBezTo>
                  <a:cubicBezTo>
                    <a:pt x="97155" y="35948"/>
                    <a:pt x="95941" y="35948"/>
                    <a:pt x="95941" y="35948"/>
                  </a:cubicBezTo>
                  <a:cubicBezTo>
                    <a:pt x="95941" y="35948"/>
                    <a:pt x="95536" y="34733"/>
                    <a:pt x="90273" y="35948"/>
                  </a:cubicBezTo>
                  <a:cubicBezTo>
                    <a:pt x="85011" y="37162"/>
                    <a:pt x="74081" y="37567"/>
                    <a:pt x="71247" y="36757"/>
                  </a:cubicBezTo>
                  <a:lnTo>
                    <a:pt x="68009" y="36757"/>
                  </a:lnTo>
                  <a:cubicBezTo>
                    <a:pt x="68009" y="36352"/>
                    <a:pt x="56269" y="33924"/>
                    <a:pt x="53840" y="31090"/>
                  </a:cubicBezTo>
                  <a:cubicBezTo>
                    <a:pt x="51411" y="27851"/>
                    <a:pt x="49387" y="25827"/>
                    <a:pt x="49387" y="25827"/>
                  </a:cubicBezTo>
                  <a:cubicBezTo>
                    <a:pt x="49387" y="25827"/>
                    <a:pt x="45744" y="18945"/>
                    <a:pt x="46959" y="15707"/>
                  </a:cubicBezTo>
                  <a:cubicBezTo>
                    <a:pt x="48173" y="12468"/>
                    <a:pt x="48578" y="11254"/>
                    <a:pt x="48578" y="11254"/>
                  </a:cubicBezTo>
                  <a:cubicBezTo>
                    <a:pt x="48578" y="11254"/>
                    <a:pt x="56269" y="2753"/>
                    <a:pt x="56269" y="2348"/>
                  </a:cubicBezTo>
                  <a:lnTo>
                    <a:pt x="56269" y="1539"/>
                  </a:lnTo>
                  <a:cubicBezTo>
                    <a:pt x="56269" y="1539"/>
                    <a:pt x="56269" y="-1295"/>
                    <a:pt x="51816" y="729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3" name="Freeform 551">
              <a:extLst>
                <a:ext uri="{FF2B5EF4-FFF2-40B4-BE49-F238E27FC236}">
                  <a16:creationId xmlns:a16="http://schemas.microsoft.com/office/drawing/2014/main" id="{806EE29D-936D-FDF1-22E8-2B686A8342CE}"/>
                </a:ext>
              </a:extLst>
            </p:cNvPr>
            <p:cNvSpPr/>
            <p:nvPr/>
          </p:nvSpPr>
          <p:spPr>
            <a:xfrm>
              <a:off x="9468753" y="2709490"/>
              <a:ext cx="89654" cy="103306"/>
            </a:xfrm>
            <a:custGeom>
              <a:avLst/>
              <a:gdLst>
                <a:gd name="csX0" fmla="*/ 30147 w 89654"/>
                <a:gd name="csY0" fmla="*/ 26718 h 103306"/>
                <a:gd name="csX1" fmla="*/ 21646 w 89654"/>
                <a:gd name="csY1" fmla="*/ 23479 h 103306"/>
                <a:gd name="csX2" fmla="*/ 18812 w 89654"/>
                <a:gd name="csY2" fmla="*/ 21455 h 103306"/>
                <a:gd name="csX3" fmla="*/ 10311 w 89654"/>
                <a:gd name="csY3" fmla="*/ 5667 h 103306"/>
                <a:gd name="csX4" fmla="*/ 2620 w 89654"/>
                <a:gd name="csY4" fmla="*/ 0 h 103306"/>
                <a:gd name="csX5" fmla="*/ 1406 w 89654"/>
                <a:gd name="csY5" fmla="*/ 0 h 103306"/>
                <a:gd name="csX6" fmla="*/ 191 w 89654"/>
                <a:gd name="csY6" fmla="*/ 3238 h 103306"/>
                <a:gd name="csX7" fmla="*/ 5454 w 89654"/>
                <a:gd name="csY7" fmla="*/ 9311 h 103306"/>
                <a:gd name="csX8" fmla="*/ 7478 w 89654"/>
                <a:gd name="csY8" fmla="*/ 11740 h 103306"/>
                <a:gd name="csX9" fmla="*/ 15979 w 89654"/>
                <a:gd name="csY9" fmla="*/ 23884 h 103306"/>
                <a:gd name="csX10" fmla="*/ 16788 w 89654"/>
                <a:gd name="csY10" fmla="*/ 26718 h 103306"/>
                <a:gd name="csX11" fmla="*/ 16788 w 89654"/>
                <a:gd name="csY11" fmla="*/ 34409 h 103306"/>
                <a:gd name="csX12" fmla="*/ 15169 w 89654"/>
                <a:gd name="csY12" fmla="*/ 37648 h 103306"/>
                <a:gd name="csX13" fmla="*/ 13955 w 89654"/>
                <a:gd name="csY13" fmla="*/ 40481 h 103306"/>
                <a:gd name="csX14" fmla="*/ 18812 w 89654"/>
                <a:gd name="csY14" fmla="*/ 40481 h 103306"/>
                <a:gd name="csX15" fmla="*/ 21646 w 89654"/>
                <a:gd name="csY15" fmla="*/ 42505 h 103306"/>
                <a:gd name="csX16" fmla="*/ 20836 w 89654"/>
                <a:gd name="csY16" fmla="*/ 46149 h 103306"/>
                <a:gd name="csX17" fmla="*/ 21646 w 89654"/>
                <a:gd name="csY17" fmla="*/ 48578 h 103306"/>
                <a:gd name="csX18" fmla="*/ 25289 w 89654"/>
                <a:gd name="csY18" fmla="*/ 48578 h 103306"/>
                <a:gd name="csX19" fmla="*/ 28528 w 89654"/>
                <a:gd name="csY19" fmla="*/ 45744 h 103306"/>
                <a:gd name="csX20" fmla="*/ 29337 w 89654"/>
                <a:gd name="csY20" fmla="*/ 42100 h 103306"/>
                <a:gd name="csX21" fmla="*/ 30552 w 89654"/>
                <a:gd name="csY21" fmla="*/ 36028 h 103306"/>
                <a:gd name="csX22" fmla="*/ 36624 w 89654"/>
                <a:gd name="csY22" fmla="*/ 35623 h 103306"/>
                <a:gd name="csX23" fmla="*/ 40672 w 89654"/>
                <a:gd name="csY23" fmla="*/ 40076 h 103306"/>
                <a:gd name="csX24" fmla="*/ 54031 w 89654"/>
                <a:gd name="csY24" fmla="*/ 50602 h 103306"/>
                <a:gd name="csX25" fmla="*/ 58079 w 89654"/>
                <a:gd name="csY25" fmla="*/ 61532 h 103306"/>
                <a:gd name="csX26" fmla="*/ 56460 w 89654"/>
                <a:gd name="csY26" fmla="*/ 72866 h 103306"/>
                <a:gd name="csX27" fmla="*/ 56460 w 89654"/>
                <a:gd name="csY27" fmla="*/ 72866 h 103306"/>
                <a:gd name="csX28" fmla="*/ 51602 w 89654"/>
                <a:gd name="csY28" fmla="*/ 72057 h 103306"/>
                <a:gd name="csX29" fmla="*/ 48769 w 89654"/>
                <a:gd name="csY29" fmla="*/ 70033 h 103306"/>
                <a:gd name="csX30" fmla="*/ 42292 w 89654"/>
                <a:gd name="csY30" fmla="*/ 65175 h 103306"/>
                <a:gd name="csX31" fmla="*/ 35815 w 89654"/>
                <a:gd name="csY31" fmla="*/ 58293 h 103306"/>
                <a:gd name="csX32" fmla="*/ 33386 w 89654"/>
                <a:gd name="csY32" fmla="*/ 59507 h 103306"/>
                <a:gd name="csX33" fmla="*/ 30147 w 89654"/>
                <a:gd name="csY33" fmla="*/ 63151 h 103306"/>
                <a:gd name="csX34" fmla="*/ 35410 w 89654"/>
                <a:gd name="csY34" fmla="*/ 72057 h 103306"/>
                <a:gd name="csX35" fmla="*/ 37029 w 89654"/>
                <a:gd name="csY35" fmla="*/ 84606 h 103306"/>
                <a:gd name="csX36" fmla="*/ 30957 w 89654"/>
                <a:gd name="csY36" fmla="*/ 91083 h 103306"/>
                <a:gd name="csX37" fmla="*/ 26504 w 89654"/>
                <a:gd name="csY37" fmla="*/ 95941 h 103306"/>
                <a:gd name="csX38" fmla="*/ 29743 w 89654"/>
                <a:gd name="csY38" fmla="*/ 101203 h 103306"/>
                <a:gd name="csX39" fmla="*/ 33386 w 89654"/>
                <a:gd name="csY39" fmla="*/ 103227 h 103306"/>
                <a:gd name="csX40" fmla="*/ 43506 w 89654"/>
                <a:gd name="csY40" fmla="*/ 100393 h 103306"/>
                <a:gd name="csX41" fmla="*/ 59698 w 89654"/>
                <a:gd name="csY41" fmla="*/ 96345 h 103306"/>
                <a:gd name="csX42" fmla="*/ 64556 w 89654"/>
                <a:gd name="csY42" fmla="*/ 94321 h 103306"/>
                <a:gd name="csX43" fmla="*/ 73867 w 89654"/>
                <a:gd name="csY43" fmla="*/ 91892 h 103306"/>
                <a:gd name="csX44" fmla="*/ 85606 w 89654"/>
                <a:gd name="csY44" fmla="*/ 91083 h 103306"/>
                <a:gd name="csX45" fmla="*/ 88845 w 89654"/>
                <a:gd name="csY45" fmla="*/ 87440 h 103306"/>
                <a:gd name="csX46" fmla="*/ 89655 w 89654"/>
                <a:gd name="csY46" fmla="*/ 73676 h 103306"/>
                <a:gd name="csX47" fmla="*/ 89655 w 89654"/>
                <a:gd name="csY47" fmla="*/ 72866 h 103306"/>
                <a:gd name="csX48" fmla="*/ 86821 w 89654"/>
                <a:gd name="csY48" fmla="*/ 70033 h 103306"/>
                <a:gd name="csX49" fmla="*/ 83987 w 89654"/>
                <a:gd name="csY49" fmla="*/ 68413 h 103306"/>
                <a:gd name="csX50" fmla="*/ 66580 w 89654"/>
                <a:gd name="csY50" fmla="*/ 53840 h 103306"/>
                <a:gd name="csX51" fmla="*/ 64556 w 89654"/>
                <a:gd name="csY51" fmla="*/ 52626 h 103306"/>
                <a:gd name="csX52" fmla="*/ 49983 w 89654"/>
                <a:gd name="csY52" fmla="*/ 34814 h 103306"/>
                <a:gd name="csX53" fmla="*/ 45125 w 89654"/>
                <a:gd name="csY53" fmla="*/ 29956 h 103306"/>
                <a:gd name="csX54" fmla="*/ 42292 w 89654"/>
                <a:gd name="csY54" fmla="*/ 29147 h 103306"/>
                <a:gd name="csX55" fmla="*/ 35815 w 89654"/>
                <a:gd name="csY55" fmla="*/ 28337 h 103306"/>
                <a:gd name="csX56" fmla="*/ 32981 w 89654"/>
                <a:gd name="csY56" fmla="*/ 27527 h 103306"/>
                <a:gd name="csX57" fmla="*/ 30957 w 89654"/>
                <a:gd name="csY57" fmla="*/ 26313 h 1033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</a:cxnLst>
              <a:rect l="l" t="t" r="r" b="b"/>
              <a:pathLst>
                <a:path w="89654" h="103306">
                  <a:moveTo>
                    <a:pt x="30147" y="26718"/>
                  </a:moveTo>
                  <a:cubicBezTo>
                    <a:pt x="30147" y="26718"/>
                    <a:pt x="22860" y="24289"/>
                    <a:pt x="21646" y="23479"/>
                  </a:cubicBezTo>
                  <a:cubicBezTo>
                    <a:pt x="20432" y="22670"/>
                    <a:pt x="18812" y="21455"/>
                    <a:pt x="18812" y="21455"/>
                  </a:cubicBezTo>
                  <a:cubicBezTo>
                    <a:pt x="18812" y="21455"/>
                    <a:pt x="11526" y="6882"/>
                    <a:pt x="10311" y="5667"/>
                  </a:cubicBezTo>
                  <a:cubicBezTo>
                    <a:pt x="9097" y="4048"/>
                    <a:pt x="3834" y="0"/>
                    <a:pt x="2620" y="0"/>
                  </a:cubicBezTo>
                  <a:lnTo>
                    <a:pt x="1406" y="0"/>
                  </a:lnTo>
                  <a:cubicBezTo>
                    <a:pt x="1406" y="0"/>
                    <a:pt x="-618" y="1619"/>
                    <a:pt x="191" y="3238"/>
                  </a:cubicBezTo>
                  <a:cubicBezTo>
                    <a:pt x="596" y="4858"/>
                    <a:pt x="3430" y="6882"/>
                    <a:pt x="5454" y="9311"/>
                  </a:cubicBezTo>
                  <a:lnTo>
                    <a:pt x="7478" y="11740"/>
                  </a:lnTo>
                  <a:cubicBezTo>
                    <a:pt x="7478" y="11740"/>
                    <a:pt x="15169" y="22265"/>
                    <a:pt x="15979" y="23884"/>
                  </a:cubicBezTo>
                  <a:cubicBezTo>
                    <a:pt x="16788" y="25908"/>
                    <a:pt x="16788" y="26718"/>
                    <a:pt x="16788" y="26718"/>
                  </a:cubicBezTo>
                  <a:cubicBezTo>
                    <a:pt x="16788" y="26718"/>
                    <a:pt x="18003" y="31575"/>
                    <a:pt x="16788" y="34409"/>
                  </a:cubicBezTo>
                  <a:cubicBezTo>
                    <a:pt x="15574" y="36838"/>
                    <a:pt x="15169" y="37648"/>
                    <a:pt x="15169" y="37648"/>
                  </a:cubicBezTo>
                  <a:cubicBezTo>
                    <a:pt x="15169" y="37648"/>
                    <a:pt x="12740" y="39267"/>
                    <a:pt x="13955" y="40481"/>
                  </a:cubicBezTo>
                  <a:cubicBezTo>
                    <a:pt x="15169" y="41696"/>
                    <a:pt x="17193" y="40886"/>
                    <a:pt x="18812" y="40481"/>
                  </a:cubicBezTo>
                  <a:cubicBezTo>
                    <a:pt x="20432" y="40076"/>
                    <a:pt x="22051" y="40076"/>
                    <a:pt x="21646" y="42505"/>
                  </a:cubicBezTo>
                  <a:cubicBezTo>
                    <a:pt x="21241" y="45339"/>
                    <a:pt x="20836" y="46149"/>
                    <a:pt x="20836" y="46149"/>
                  </a:cubicBezTo>
                  <a:cubicBezTo>
                    <a:pt x="20836" y="46149"/>
                    <a:pt x="18812" y="48173"/>
                    <a:pt x="21646" y="48578"/>
                  </a:cubicBezTo>
                  <a:cubicBezTo>
                    <a:pt x="24480" y="48578"/>
                    <a:pt x="25289" y="48578"/>
                    <a:pt x="25289" y="48578"/>
                  </a:cubicBezTo>
                  <a:cubicBezTo>
                    <a:pt x="25289" y="48578"/>
                    <a:pt x="27313" y="48578"/>
                    <a:pt x="28528" y="45744"/>
                  </a:cubicBezTo>
                  <a:cubicBezTo>
                    <a:pt x="29337" y="42910"/>
                    <a:pt x="29337" y="42100"/>
                    <a:pt x="29337" y="42100"/>
                  </a:cubicBezTo>
                  <a:cubicBezTo>
                    <a:pt x="29337" y="42100"/>
                    <a:pt x="28933" y="37648"/>
                    <a:pt x="30552" y="36028"/>
                  </a:cubicBezTo>
                  <a:cubicBezTo>
                    <a:pt x="32171" y="34409"/>
                    <a:pt x="33386" y="31575"/>
                    <a:pt x="36624" y="35623"/>
                  </a:cubicBezTo>
                  <a:cubicBezTo>
                    <a:pt x="39863" y="39267"/>
                    <a:pt x="40672" y="40076"/>
                    <a:pt x="40672" y="40076"/>
                  </a:cubicBezTo>
                  <a:cubicBezTo>
                    <a:pt x="40672" y="40076"/>
                    <a:pt x="51602" y="48173"/>
                    <a:pt x="54031" y="50602"/>
                  </a:cubicBezTo>
                  <a:cubicBezTo>
                    <a:pt x="56055" y="53030"/>
                    <a:pt x="59698" y="56674"/>
                    <a:pt x="58079" y="61532"/>
                  </a:cubicBezTo>
                  <a:cubicBezTo>
                    <a:pt x="56460" y="66389"/>
                    <a:pt x="56865" y="72461"/>
                    <a:pt x="56460" y="72866"/>
                  </a:cubicBezTo>
                  <a:lnTo>
                    <a:pt x="56460" y="72866"/>
                  </a:lnTo>
                  <a:cubicBezTo>
                    <a:pt x="56460" y="72866"/>
                    <a:pt x="53626" y="73676"/>
                    <a:pt x="51602" y="72057"/>
                  </a:cubicBezTo>
                  <a:cubicBezTo>
                    <a:pt x="49578" y="70437"/>
                    <a:pt x="48769" y="70033"/>
                    <a:pt x="48769" y="70033"/>
                  </a:cubicBezTo>
                  <a:cubicBezTo>
                    <a:pt x="48769" y="70033"/>
                    <a:pt x="43506" y="66389"/>
                    <a:pt x="42292" y="65175"/>
                  </a:cubicBezTo>
                  <a:cubicBezTo>
                    <a:pt x="41077" y="63960"/>
                    <a:pt x="38244" y="57079"/>
                    <a:pt x="35815" y="58293"/>
                  </a:cubicBezTo>
                  <a:lnTo>
                    <a:pt x="33386" y="59507"/>
                  </a:lnTo>
                  <a:cubicBezTo>
                    <a:pt x="33386" y="59507"/>
                    <a:pt x="28933" y="59507"/>
                    <a:pt x="30147" y="63151"/>
                  </a:cubicBezTo>
                  <a:cubicBezTo>
                    <a:pt x="31361" y="66794"/>
                    <a:pt x="34195" y="70437"/>
                    <a:pt x="35410" y="72057"/>
                  </a:cubicBezTo>
                  <a:cubicBezTo>
                    <a:pt x="36624" y="73676"/>
                    <a:pt x="37839" y="82987"/>
                    <a:pt x="37029" y="84606"/>
                  </a:cubicBezTo>
                  <a:cubicBezTo>
                    <a:pt x="36219" y="86225"/>
                    <a:pt x="32981" y="89059"/>
                    <a:pt x="30957" y="91083"/>
                  </a:cubicBezTo>
                  <a:cubicBezTo>
                    <a:pt x="28933" y="92702"/>
                    <a:pt x="26504" y="94726"/>
                    <a:pt x="26504" y="95941"/>
                  </a:cubicBezTo>
                  <a:cubicBezTo>
                    <a:pt x="26504" y="97155"/>
                    <a:pt x="28528" y="99989"/>
                    <a:pt x="29743" y="101203"/>
                  </a:cubicBezTo>
                  <a:cubicBezTo>
                    <a:pt x="30957" y="102418"/>
                    <a:pt x="29743" y="103632"/>
                    <a:pt x="33386" y="103227"/>
                  </a:cubicBezTo>
                  <a:cubicBezTo>
                    <a:pt x="37029" y="102822"/>
                    <a:pt x="37029" y="102013"/>
                    <a:pt x="43506" y="100393"/>
                  </a:cubicBezTo>
                  <a:cubicBezTo>
                    <a:pt x="49983" y="98774"/>
                    <a:pt x="55650" y="97965"/>
                    <a:pt x="59698" y="96345"/>
                  </a:cubicBezTo>
                  <a:cubicBezTo>
                    <a:pt x="63746" y="94726"/>
                    <a:pt x="64556" y="94321"/>
                    <a:pt x="64556" y="94321"/>
                  </a:cubicBezTo>
                  <a:cubicBezTo>
                    <a:pt x="64556" y="94321"/>
                    <a:pt x="69819" y="92297"/>
                    <a:pt x="73867" y="91892"/>
                  </a:cubicBezTo>
                  <a:cubicBezTo>
                    <a:pt x="78320" y="91892"/>
                    <a:pt x="82368" y="91892"/>
                    <a:pt x="85606" y="91083"/>
                  </a:cubicBezTo>
                  <a:cubicBezTo>
                    <a:pt x="88845" y="90273"/>
                    <a:pt x="88845" y="91083"/>
                    <a:pt x="88845" y="87440"/>
                  </a:cubicBezTo>
                  <a:cubicBezTo>
                    <a:pt x="88845" y="83796"/>
                    <a:pt x="89655" y="74081"/>
                    <a:pt x="89655" y="73676"/>
                  </a:cubicBezTo>
                  <a:cubicBezTo>
                    <a:pt x="89655" y="73271"/>
                    <a:pt x="89655" y="72866"/>
                    <a:pt x="89655" y="72866"/>
                  </a:cubicBezTo>
                  <a:cubicBezTo>
                    <a:pt x="89655" y="72866"/>
                    <a:pt x="88845" y="71247"/>
                    <a:pt x="86821" y="70033"/>
                  </a:cubicBezTo>
                  <a:cubicBezTo>
                    <a:pt x="84797" y="69223"/>
                    <a:pt x="83987" y="68413"/>
                    <a:pt x="83987" y="68413"/>
                  </a:cubicBezTo>
                  <a:cubicBezTo>
                    <a:pt x="83987" y="68413"/>
                    <a:pt x="69009" y="54650"/>
                    <a:pt x="66580" y="53840"/>
                  </a:cubicBezTo>
                  <a:lnTo>
                    <a:pt x="64556" y="52626"/>
                  </a:lnTo>
                  <a:cubicBezTo>
                    <a:pt x="64556" y="52626"/>
                    <a:pt x="51602" y="37243"/>
                    <a:pt x="49983" y="34814"/>
                  </a:cubicBezTo>
                  <a:cubicBezTo>
                    <a:pt x="48364" y="31980"/>
                    <a:pt x="47959" y="30766"/>
                    <a:pt x="45125" y="29956"/>
                  </a:cubicBezTo>
                  <a:cubicBezTo>
                    <a:pt x="42292" y="29147"/>
                    <a:pt x="43506" y="29147"/>
                    <a:pt x="42292" y="29147"/>
                  </a:cubicBezTo>
                  <a:cubicBezTo>
                    <a:pt x="41077" y="29147"/>
                    <a:pt x="37839" y="29147"/>
                    <a:pt x="35815" y="28337"/>
                  </a:cubicBezTo>
                  <a:cubicBezTo>
                    <a:pt x="33791" y="27527"/>
                    <a:pt x="32981" y="27527"/>
                    <a:pt x="32981" y="27527"/>
                  </a:cubicBezTo>
                  <a:lnTo>
                    <a:pt x="30957" y="26313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194" name="Graphic 535">
            <a:extLst>
              <a:ext uri="{FF2B5EF4-FFF2-40B4-BE49-F238E27FC236}">
                <a16:creationId xmlns:a16="http://schemas.microsoft.com/office/drawing/2014/main" id="{7A4D7515-496B-20B4-FF36-60A59BF05481}"/>
              </a:ext>
            </a:extLst>
          </p:cNvPr>
          <p:cNvGrpSpPr/>
          <p:nvPr/>
        </p:nvGrpSpPr>
        <p:grpSpPr>
          <a:xfrm>
            <a:off x="4771206" y="1866769"/>
            <a:ext cx="304812" cy="265054"/>
            <a:chOff x="8442340" y="2983953"/>
            <a:chExt cx="130349" cy="113347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E5C0977-08D7-3FF3-D09B-13B41DAF0879}"/>
                </a:ext>
              </a:extLst>
            </p:cNvPr>
            <p:cNvSpPr/>
            <p:nvPr/>
          </p:nvSpPr>
          <p:spPr>
            <a:xfrm>
              <a:off x="8442340" y="2983953"/>
              <a:ext cx="130349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196" name="Graphic 535">
              <a:extLst>
                <a:ext uri="{FF2B5EF4-FFF2-40B4-BE49-F238E27FC236}">
                  <a16:creationId xmlns:a16="http://schemas.microsoft.com/office/drawing/2014/main" id="{A05603E3-FEB2-77F0-AB11-665FABB2F174}"/>
                </a:ext>
              </a:extLst>
            </p:cNvPr>
            <p:cNvGrpSpPr/>
            <p:nvPr/>
          </p:nvGrpSpPr>
          <p:grpSpPr>
            <a:xfrm>
              <a:off x="8458533" y="2995288"/>
              <a:ext cx="97964" cy="19026"/>
              <a:chOff x="8458533" y="2995288"/>
              <a:chExt cx="97964" cy="19026"/>
            </a:xfrm>
            <a:solidFill>
              <a:srgbClr val="FFFFFF"/>
            </a:solidFill>
          </p:grpSpPr>
          <p:sp>
            <p:nvSpPr>
              <p:cNvPr id="199" name="Freeform 555">
                <a:extLst>
                  <a:ext uri="{FF2B5EF4-FFF2-40B4-BE49-F238E27FC236}">
                    <a16:creationId xmlns:a16="http://schemas.microsoft.com/office/drawing/2014/main" id="{AEDAC868-68A8-5DFD-4C86-A9FA2E0C2118}"/>
                  </a:ext>
                </a:extLst>
              </p:cNvPr>
              <p:cNvSpPr/>
              <p:nvPr/>
            </p:nvSpPr>
            <p:spPr>
              <a:xfrm>
                <a:off x="8458533" y="2995692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40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311 h 18621"/>
                  <a:gd name="csX21" fmla="*/ 2429 w 12549"/>
                  <a:gd name="csY21" fmla="*/ 15788 h 18621"/>
                  <a:gd name="csX22" fmla="*/ 6477 w 12549"/>
                  <a:gd name="csY22" fmla="*/ 15788 h 18621"/>
                  <a:gd name="csX23" fmla="*/ 9310 w 12549"/>
                  <a:gd name="csY23" fmla="*/ 14978 h 18621"/>
                  <a:gd name="csX24" fmla="*/ 10120 w 12549"/>
                  <a:gd name="csY24" fmla="*/ 12549 h 18621"/>
                  <a:gd name="csX25" fmla="*/ 6477 w 12549"/>
                  <a:gd name="csY25" fmla="*/ 9311 h 18621"/>
                  <a:gd name="csX26" fmla="*/ 2429 w 12549"/>
                  <a:gd name="csY26" fmla="*/ 9311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525" y="1214"/>
                    </a:cubicBezTo>
                    <a:cubicBezTo>
                      <a:pt x="11334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5"/>
                      <a:pt x="11740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6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6" y="7691"/>
                      <a:pt x="8096" y="7691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8"/>
                      <a:pt x="8501" y="2834"/>
                    </a:cubicBezTo>
                    <a:cubicBezTo>
                      <a:pt x="8096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311"/>
                    </a:moveTo>
                    <a:lnTo>
                      <a:pt x="2429" y="15788"/>
                    </a:lnTo>
                    <a:lnTo>
                      <a:pt x="6477" y="15788"/>
                    </a:lnTo>
                    <a:cubicBezTo>
                      <a:pt x="7692" y="15788"/>
                      <a:pt x="8501" y="15788"/>
                      <a:pt x="9310" y="14978"/>
                    </a:cubicBezTo>
                    <a:cubicBezTo>
                      <a:pt x="10120" y="14573"/>
                      <a:pt x="10120" y="13764"/>
                      <a:pt x="10120" y="12549"/>
                    </a:cubicBezTo>
                    <a:cubicBezTo>
                      <a:pt x="10120" y="10525"/>
                      <a:pt x="8906" y="9311"/>
                      <a:pt x="6477" y="9311"/>
                    </a:cubicBez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00" name="Freeform 556">
                <a:extLst>
                  <a:ext uri="{FF2B5EF4-FFF2-40B4-BE49-F238E27FC236}">
                    <a16:creationId xmlns:a16="http://schemas.microsoft.com/office/drawing/2014/main" id="{72C36C6F-12B0-F60B-1863-037515ECEA7E}"/>
                  </a:ext>
                </a:extLst>
              </p:cNvPr>
              <p:cNvSpPr/>
              <p:nvPr/>
            </p:nvSpPr>
            <p:spPr>
              <a:xfrm>
                <a:off x="8474320" y="2995288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833 w 13763"/>
                  <a:gd name="csY14" fmla="*/ 8906 h 18216"/>
                  <a:gd name="csX15" fmla="*/ 6477 w 13763"/>
                  <a:gd name="csY15" fmla="*/ 8906 h 18216"/>
                  <a:gd name="csX16" fmla="*/ 9310 w 13763"/>
                  <a:gd name="csY16" fmla="*/ 8096 h 18216"/>
                  <a:gd name="csX17" fmla="*/ 10525 w 13763"/>
                  <a:gd name="csY17" fmla="*/ 5667 h 18216"/>
                  <a:gd name="csX18" fmla="*/ 9310 w 13763"/>
                  <a:gd name="csY18" fmla="*/ 3238 h 18216"/>
                  <a:gd name="csX19" fmla="*/ 6477 w 13763"/>
                  <a:gd name="csY19" fmla="*/ 2429 h 18216"/>
                  <a:gd name="csX20" fmla="*/ 2833 w 13763"/>
                  <a:gd name="csY20" fmla="*/ 2429 h 18216"/>
                  <a:gd name="csX21" fmla="*/ 2833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833" y="8906"/>
                    </a:moveTo>
                    <a:lnTo>
                      <a:pt x="6477" y="8906"/>
                    </a:lnTo>
                    <a:cubicBezTo>
                      <a:pt x="7691" y="8906"/>
                      <a:pt x="8501" y="8906"/>
                      <a:pt x="9310" y="8096"/>
                    </a:cubicBezTo>
                    <a:cubicBezTo>
                      <a:pt x="10120" y="7287"/>
                      <a:pt x="10525" y="6477"/>
                      <a:pt x="10525" y="5667"/>
                    </a:cubicBezTo>
                    <a:cubicBezTo>
                      <a:pt x="10525" y="4858"/>
                      <a:pt x="10525" y="3643"/>
                      <a:pt x="9310" y="3238"/>
                    </a:cubicBezTo>
                    <a:cubicBezTo>
                      <a:pt x="8096" y="2834"/>
                      <a:pt x="7691" y="2429"/>
                      <a:pt x="6477" y="2429"/>
                    </a:cubicBezTo>
                    <a:lnTo>
                      <a:pt x="2833" y="2429"/>
                    </a:lnTo>
                    <a:lnTo>
                      <a:pt x="2833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01" name="Freeform 557">
                <a:extLst>
                  <a:ext uri="{FF2B5EF4-FFF2-40B4-BE49-F238E27FC236}">
                    <a16:creationId xmlns:a16="http://schemas.microsoft.com/office/drawing/2014/main" id="{6AF7D08D-3615-2388-BA7C-6EE3C491DB68}"/>
                  </a:ext>
                </a:extLst>
              </p:cNvPr>
              <p:cNvSpPr/>
              <p:nvPr/>
            </p:nvSpPr>
            <p:spPr>
              <a:xfrm>
                <a:off x="8490108" y="2995692"/>
                <a:ext cx="11739" cy="18216"/>
              </a:xfrm>
              <a:custGeom>
                <a:avLst/>
                <a:gdLst>
                  <a:gd name="csX0" fmla="*/ 10526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02" name="Freeform 558">
                <a:extLst>
                  <a:ext uri="{FF2B5EF4-FFF2-40B4-BE49-F238E27FC236}">
                    <a16:creationId xmlns:a16="http://schemas.microsoft.com/office/drawing/2014/main" id="{05CFFEA2-8A69-9668-66D5-5DFDE7904EA8}"/>
                  </a:ext>
                </a:extLst>
              </p:cNvPr>
              <p:cNvSpPr/>
              <p:nvPr/>
            </p:nvSpPr>
            <p:spPr>
              <a:xfrm>
                <a:off x="8505086" y="2995288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8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8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8"/>
                    </a:lnTo>
                    <a:cubicBezTo>
                      <a:pt x="16193" y="3238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8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03" name="Freeform 559">
                <a:extLst>
                  <a:ext uri="{FF2B5EF4-FFF2-40B4-BE49-F238E27FC236}">
                    <a16:creationId xmlns:a16="http://schemas.microsoft.com/office/drawing/2014/main" id="{781C4DFE-46EB-8C02-C7AC-DDE40FC8E0C1}"/>
                  </a:ext>
                </a:extLst>
              </p:cNvPr>
              <p:cNvSpPr/>
              <p:nvPr/>
            </p:nvSpPr>
            <p:spPr>
              <a:xfrm>
                <a:off x="8527351" y="2995692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04" name="Freeform 560">
                <a:extLst>
                  <a:ext uri="{FF2B5EF4-FFF2-40B4-BE49-F238E27FC236}">
                    <a16:creationId xmlns:a16="http://schemas.microsoft.com/office/drawing/2014/main" id="{A6E2C6D7-27ED-9BB9-C914-43A8126F5B40}"/>
                  </a:ext>
                </a:extLst>
              </p:cNvPr>
              <p:cNvSpPr/>
              <p:nvPr/>
            </p:nvSpPr>
            <p:spPr>
              <a:xfrm>
                <a:off x="8542329" y="2995692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197" name="Freeform 561">
              <a:extLst>
                <a:ext uri="{FF2B5EF4-FFF2-40B4-BE49-F238E27FC236}">
                  <a16:creationId xmlns:a16="http://schemas.microsoft.com/office/drawing/2014/main" id="{2F5027E8-7FE3-5F10-54E4-25380A7EFBA8}"/>
                </a:ext>
              </a:extLst>
            </p:cNvPr>
            <p:cNvSpPr/>
            <p:nvPr/>
          </p:nvSpPr>
          <p:spPr>
            <a:xfrm>
              <a:off x="8482417" y="3047104"/>
              <a:ext cx="50196" cy="50196"/>
            </a:xfrm>
            <a:custGeom>
              <a:avLst/>
              <a:gdLst>
                <a:gd name="csX0" fmla="*/ 50196 w 50196"/>
                <a:gd name="csY0" fmla="*/ 25098 h 50196"/>
                <a:gd name="csX1" fmla="*/ 25098 w 50196"/>
                <a:gd name="csY1" fmla="*/ 50197 h 50196"/>
                <a:gd name="csX2" fmla="*/ 0 w 50196"/>
                <a:gd name="csY2" fmla="*/ 25098 h 50196"/>
                <a:gd name="csX3" fmla="*/ 25098 w 50196"/>
                <a:gd name="csY3" fmla="*/ 0 h 50196"/>
                <a:gd name="csX4" fmla="*/ 50196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6" y="25098"/>
                  </a:moveTo>
                  <a:cubicBezTo>
                    <a:pt x="50196" y="38862"/>
                    <a:pt x="38862" y="50197"/>
                    <a:pt x="25098" y="50197"/>
                  </a:cubicBezTo>
                  <a:cubicBezTo>
                    <a:pt x="11334" y="50197"/>
                    <a:pt x="0" y="38862"/>
                    <a:pt x="0" y="25098"/>
                  </a:cubicBezTo>
                  <a:cubicBezTo>
                    <a:pt x="0" y="11335"/>
                    <a:pt x="11334" y="0"/>
                    <a:pt x="25098" y="0"/>
                  </a:cubicBezTo>
                  <a:cubicBezTo>
                    <a:pt x="38862" y="0"/>
                    <a:pt x="50196" y="11335"/>
                    <a:pt x="50196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8" name="Freeform 562">
              <a:extLst>
                <a:ext uri="{FF2B5EF4-FFF2-40B4-BE49-F238E27FC236}">
                  <a16:creationId xmlns:a16="http://schemas.microsoft.com/office/drawing/2014/main" id="{3303FC1A-B063-86AD-59C5-1BFC14CB595F}"/>
                </a:ext>
              </a:extLst>
            </p:cNvPr>
            <p:cNvSpPr/>
            <p:nvPr/>
          </p:nvSpPr>
          <p:spPr>
            <a:xfrm>
              <a:off x="8498609" y="3063296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4"/>
                    <a:pt x="13763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205" name="Graphic 535">
            <a:extLst>
              <a:ext uri="{FF2B5EF4-FFF2-40B4-BE49-F238E27FC236}">
                <a16:creationId xmlns:a16="http://schemas.microsoft.com/office/drawing/2014/main" id="{D909561C-7172-08E8-981C-AB6EB3935021}"/>
              </a:ext>
            </a:extLst>
          </p:cNvPr>
          <p:cNvGrpSpPr/>
          <p:nvPr/>
        </p:nvGrpSpPr>
        <p:grpSpPr>
          <a:xfrm>
            <a:off x="5273863" y="1512731"/>
            <a:ext cx="374862" cy="266001"/>
            <a:chOff x="8657295" y="2832553"/>
            <a:chExt cx="160305" cy="113752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B7BAFF6B-1F55-E2F6-8D5A-84C4E8F55797}"/>
                </a:ext>
              </a:extLst>
            </p:cNvPr>
            <p:cNvSpPr/>
            <p:nvPr/>
          </p:nvSpPr>
          <p:spPr>
            <a:xfrm>
              <a:off x="8657295" y="2832553"/>
              <a:ext cx="160305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07" name="Graphic 535">
              <a:extLst>
                <a:ext uri="{FF2B5EF4-FFF2-40B4-BE49-F238E27FC236}">
                  <a16:creationId xmlns:a16="http://schemas.microsoft.com/office/drawing/2014/main" id="{DD7DF76E-4A6B-56FA-9629-5EE480B59724}"/>
                </a:ext>
              </a:extLst>
            </p:cNvPr>
            <p:cNvGrpSpPr/>
            <p:nvPr/>
          </p:nvGrpSpPr>
          <p:grpSpPr>
            <a:xfrm>
              <a:off x="8677536" y="2843888"/>
              <a:ext cx="120229" cy="19026"/>
              <a:chOff x="8677536" y="2843888"/>
              <a:chExt cx="120229" cy="19026"/>
            </a:xfrm>
            <a:solidFill>
              <a:srgbClr val="FFFFFF"/>
            </a:solidFill>
          </p:grpSpPr>
          <p:sp>
            <p:nvSpPr>
              <p:cNvPr id="210" name="Freeform 566">
                <a:extLst>
                  <a:ext uri="{FF2B5EF4-FFF2-40B4-BE49-F238E27FC236}">
                    <a16:creationId xmlns:a16="http://schemas.microsoft.com/office/drawing/2014/main" id="{E63FD260-7469-BA3E-514C-14FD4CB0B3A0}"/>
                  </a:ext>
                </a:extLst>
              </p:cNvPr>
              <p:cNvSpPr/>
              <p:nvPr/>
            </p:nvSpPr>
            <p:spPr>
              <a:xfrm>
                <a:off x="8677536" y="2844292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11740 w 14168"/>
                  <a:gd name="csY2" fmla="*/ 9716 h 18216"/>
                  <a:gd name="csX3" fmla="*/ 2429 w 14168"/>
                  <a:gd name="csY3" fmla="*/ 9716 h 18216"/>
                  <a:gd name="csX4" fmla="*/ 2429 w 14168"/>
                  <a:gd name="csY4" fmla="*/ 18217 h 18216"/>
                  <a:gd name="csX5" fmla="*/ 0 w 14168"/>
                  <a:gd name="csY5" fmla="*/ 18217 h 18216"/>
                  <a:gd name="csX6" fmla="*/ 0 w 14168"/>
                  <a:gd name="csY6" fmla="*/ 0 h 18216"/>
                  <a:gd name="csX7" fmla="*/ 2429 w 14168"/>
                  <a:gd name="csY7" fmla="*/ 0 h 18216"/>
                  <a:gd name="csX8" fmla="*/ 2429 w 14168"/>
                  <a:gd name="csY8" fmla="*/ 7692 h 18216"/>
                  <a:gd name="csX9" fmla="*/ 11740 w 14168"/>
                  <a:gd name="csY9" fmla="*/ 7692 h 18216"/>
                  <a:gd name="csX10" fmla="*/ 11740 w 14168"/>
                  <a:gd name="csY10" fmla="*/ 0 h 18216"/>
                  <a:gd name="csX11" fmla="*/ 14168 w 14168"/>
                  <a:gd name="csY11" fmla="*/ 0 h 18216"/>
                  <a:gd name="csX12" fmla="*/ 14168 w 14168"/>
                  <a:gd name="csY12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11740" y="9716"/>
                    </a:lnTo>
                    <a:lnTo>
                      <a:pt x="2429" y="9716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7692"/>
                    </a:lnTo>
                    <a:lnTo>
                      <a:pt x="11740" y="7692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1" name="Freeform 567">
                <a:extLst>
                  <a:ext uri="{FF2B5EF4-FFF2-40B4-BE49-F238E27FC236}">
                    <a16:creationId xmlns:a16="http://schemas.microsoft.com/office/drawing/2014/main" id="{4DAD7BB0-BE51-DEEE-A92F-BFCE7FB7A2CA}"/>
                  </a:ext>
                </a:extLst>
              </p:cNvPr>
              <p:cNvSpPr/>
              <p:nvPr/>
            </p:nvSpPr>
            <p:spPr>
              <a:xfrm>
                <a:off x="8694538" y="2844292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2" name="Freeform 568">
                <a:extLst>
                  <a:ext uri="{FF2B5EF4-FFF2-40B4-BE49-F238E27FC236}">
                    <a16:creationId xmlns:a16="http://schemas.microsoft.com/office/drawing/2014/main" id="{7CAB1A84-BDFD-FA92-E537-8D1DDC926582}"/>
                  </a:ext>
                </a:extLst>
              </p:cNvPr>
              <p:cNvSpPr/>
              <p:nvPr/>
            </p:nvSpPr>
            <p:spPr>
              <a:xfrm>
                <a:off x="8713160" y="2844292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9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9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9"/>
                    </a:lnTo>
                    <a:cubicBezTo>
                      <a:pt x="16193" y="3239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9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3" name="Freeform 569">
                <a:extLst>
                  <a:ext uri="{FF2B5EF4-FFF2-40B4-BE49-F238E27FC236}">
                    <a16:creationId xmlns:a16="http://schemas.microsoft.com/office/drawing/2014/main" id="{9C58C063-1A50-2540-E6DD-E8641517A19E}"/>
                  </a:ext>
                </a:extLst>
              </p:cNvPr>
              <p:cNvSpPr/>
              <p:nvPr/>
            </p:nvSpPr>
            <p:spPr>
              <a:xfrm>
                <a:off x="8735424" y="2844292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5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39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2 h 18621"/>
                  <a:gd name="csX13" fmla="*/ 6072 w 12549"/>
                  <a:gd name="csY13" fmla="*/ 7692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2 h 18621"/>
                  <a:gd name="csX20" fmla="*/ 2429 w 12549"/>
                  <a:gd name="csY20" fmla="*/ 9716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0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6 h 18621"/>
                  <a:gd name="csX26" fmla="*/ 2429 w 12549"/>
                  <a:gd name="csY26" fmla="*/ 9716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525" y="1215"/>
                    </a:cubicBezTo>
                    <a:cubicBezTo>
                      <a:pt x="11334" y="2024"/>
                      <a:pt x="12144" y="3239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6"/>
                      <a:pt x="11739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5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2"/>
                    </a:moveTo>
                    <a:lnTo>
                      <a:pt x="6072" y="7692"/>
                    </a:lnTo>
                    <a:cubicBezTo>
                      <a:pt x="7286" y="7692"/>
                      <a:pt x="8096" y="7692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9"/>
                      <a:pt x="8501" y="2834"/>
                    </a:cubicBezTo>
                    <a:cubicBezTo>
                      <a:pt x="8096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2"/>
                    </a:lnTo>
                    <a:close/>
                    <a:moveTo>
                      <a:pt x="2429" y="9716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1" y="16193"/>
                      <a:pt x="8501" y="16193"/>
                      <a:pt x="9310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6"/>
                      <a:pt x="6477" y="9716"/>
                    </a:cubicBezTo>
                    <a:lnTo>
                      <a:pt x="2429" y="9716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4" name="Freeform 570">
                <a:extLst>
                  <a:ext uri="{FF2B5EF4-FFF2-40B4-BE49-F238E27FC236}">
                    <a16:creationId xmlns:a16="http://schemas.microsoft.com/office/drawing/2014/main" id="{EBD142D8-0E06-A852-FACE-59BB94375801}"/>
                  </a:ext>
                </a:extLst>
              </p:cNvPr>
              <p:cNvSpPr/>
              <p:nvPr/>
            </p:nvSpPr>
            <p:spPr>
              <a:xfrm>
                <a:off x="8751212" y="2844292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7 w 13763"/>
                  <a:gd name="csY3" fmla="*/ 18621 h 18621"/>
                  <a:gd name="csX4" fmla="*/ 6477 w 13763"/>
                  <a:gd name="csY4" fmla="*/ 18621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5 w 13763"/>
                  <a:gd name="csY13" fmla="*/ 12549 h 18621"/>
                  <a:gd name="csX14" fmla="*/ 11335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6" y="17812"/>
                      <a:pt x="9311" y="18217"/>
                      <a:pt x="7287" y="18621"/>
                    </a:cubicBezTo>
                    <a:lnTo>
                      <a:pt x="6477" y="18621"/>
                    </a:lnTo>
                    <a:cubicBezTo>
                      <a:pt x="4453" y="18621"/>
                      <a:pt x="2834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4"/>
                      <a:pt x="2429" y="14978"/>
                      <a:pt x="3643" y="15788"/>
                    </a:cubicBezTo>
                    <a:cubicBezTo>
                      <a:pt x="4453" y="16597"/>
                      <a:pt x="5263" y="17002"/>
                      <a:pt x="6882" y="17002"/>
                    </a:cubicBezTo>
                    <a:cubicBezTo>
                      <a:pt x="8501" y="17002"/>
                      <a:pt x="9311" y="17002"/>
                      <a:pt x="10120" y="15788"/>
                    </a:cubicBezTo>
                    <a:cubicBezTo>
                      <a:pt x="10930" y="14978"/>
                      <a:pt x="11335" y="14168"/>
                      <a:pt x="11335" y="12549"/>
                    </a:cubicBezTo>
                    <a:lnTo>
                      <a:pt x="11335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5" name="Freeform 571">
                <a:extLst>
                  <a:ext uri="{FF2B5EF4-FFF2-40B4-BE49-F238E27FC236}">
                    <a16:creationId xmlns:a16="http://schemas.microsoft.com/office/drawing/2014/main" id="{D52561C1-9343-9192-E41D-5391ECCD0542}"/>
                  </a:ext>
                </a:extLst>
              </p:cNvPr>
              <p:cNvSpPr/>
              <p:nvPr/>
            </p:nvSpPr>
            <p:spPr>
              <a:xfrm>
                <a:off x="8768214" y="284429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5 h 18216"/>
                  <a:gd name="csX7" fmla="*/ 12549 w 13763"/>
                  <a:gd name="csY7" fmla="*/ 5263 h 18216"/>
                  <a:gd name="csX8" fmla="*/ 11740 w 13763"/>
                  <a:gd name="csY8" fmla="*/ 8096 h 18216"/>
                  <a:gd name="csX9" fmla="*/ 9310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9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5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40" y="8096"/>
                    </a:cubicBezTo>
                    <a:cubicBezTo>
                      <a:pt x="10930" y="8906"/>
                      <a:pt x="10120" y="9716"/>
                      <a:pt x="9310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9"/>
                    </a:cubicBezTo>
                    <a:cubicBezTo>
                      <a:pt x="7692" y="2834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16" name="Freeform 572">
                <a:extLst>
                  <a:ext uri="{FF2B5EF4-FFF2-40B4-BE49-F238E27FC236}">
                    <a16:creationId xmlns:a16="http://schemas.microsoft.com/office/drawing/2014/main" id="{0E251969-85D9-2F6A-8C9B-72C29ACAFFA3}"/>
                  </a:ext>
                </a:extLst>
              </p:cNvPr>
              <p:cNvSpPr/>
              <p:nvPr/>
            </p:nvSpPr>
            <p:spPr>
              <a:xfrm>
                <a:off x="8783597" y="2843888"/>
                <a:ext cx="14168" cy="19026"/>
              </a:xfrm>
              <a:custGeom>
                <a:avLst/>
                <a:gdLst>
                  <a:gd name="csX0" fmla="*/ 14168 w 14168"/>
                  <a:gd name="csY0" fmla="*/ 16193 h 19026"/>
                  <a:gd name="csX1" fmla="*/ 11740 w 14168"/>
                  <a:gd name="csY1" fmla="*/ 18217 h 19026"/>
                  <a:gd name="csX2" fmla="*/ 7692 w 14168"/>
                  <a:gd name="csY2" fmla="*/ 19026 h 19026"/>
                  <a:gd name="csX3" fmla="*/ 3643 w 14168"/>
                  <a:gd name="csY3" fmla="*/ 17812 h 19026"/>
                  <a:gd name="csX4" fmla="*/ 810 w 14168"/>
                  <a:gd name="csY4" fmla="*/ 14978 h 19026"/>
                  <a:gd name="csX5" fmla="*/ 0 w 14168"/>
                  <a:gd name="csY5" fmla="*/ 10525 h 19026"/>
                  <a:gd name="csX6" fmla="*/ 0 w 14168"/>
                  <a:gd name="csY6" fmla="*/ 8906 h 19026"/>
                  <a:gd name="csX7" fmla="*/ 2024 w 14168"/>
                  <a:gd name="csY7" fmla="*/ 2429 h 19026"/>
                  <a:gd name="csX8" fmla="*/ 7287 w 14168"/>
                  <a:gd name="csY8" fmla="*/ 0 h 19026"/>
                  <a:gd name="csX9" fmla="*/ 11740 w 14168"/>
                  <a:gd name="csY9" fmla="*/ 1619 h 19026"/>
                  <a:gd name="csX10" fmla="*/ 13764 w 14168"/>
                  <a:gd name="csY10" fmla="*/ 5667 h 19026"/>
                  <a:gd name="csX11" fmla="*/ 11335 w 14168"/>
                  <a:gd name="csY11" fmla="*/ 5667 h 19026"/>
                  <a:gd name="csX12" fmla="*/ 6882 w 14168"/>
                  <a:gd name="csY12" fmla="*/ 2024 h 19026"/>
                  <a:gd name="csX13" fmla="*/ 3239 w 14168"/>
                  <a:gd name="csY13" fmla="*/ 3643 h 19026"/>
                  <a:gd name="csX14" fmla="*/ 2024 w 14168"/>
                  <a:gd name="csY14" fmla="*/ 8501 h 19026"/>
                  <a:gd name="csX15" fmla="*/ 2024 w 14168"/>
                  <a:gd name="csY15" fmla="*/ 10120 h 19026"/>
                  <a:gd name="csX16" fmla="*/ 3239 w 14168"/>
                  <a:gd name="csY16" fmla="*/ 14978 h 19026"/>
                  <a:gd name="csX17" fmla="*/ 6882 w 14168"/>
                  <a:gd name="csY17" fmla="*/ 16597 h 19026"/>
                  <a:gd name="csX18" fmla="*/ 9311 w 14168"/>
                  <a:gd name="csY18" fmla="*/ 16597 h 19026"/>
                  <a:gd name="csX19" fmla="*/ 10930 w 14168"/>
                  <a:gd name="csY19" fmla="*/ 15383 h 19026"/>
                  <a:gd name="csX20" fmla="*/ 10930 w 14168"/>
                  <a:gd name="csY20" fmla="*/ 11335 h 19026"/>
                  <a:gd name="csX21" fmla="*/ 6882 w 14168"/>
                  <a:gd name="csY21" fmla="*/ 11335 h 19026"/>
                  <a:gd name="csX22" fmla="*/ 6882 w 14168"/>
                  <a:gd name="csY22" fmla="*/ 9311 h 19026"/>
                  <a:gd name="csX23" fmla="*/ 13359 w 14168"/>
                  <a:gd name="csY23" fmla="*/ 9311 h 19026"/>
                  <a:gd name="csX24" fmla="*/ 13359 w 14168"/>
                  <a:gd name="csY24" fmla="*/ 16193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68" h="19026">
                    <a:moveTo>
                      <a:pt x="14168" y="16193"/>
                    </a:moveTo>
                    <a:cubicBezTo>
                      <a:pt x="13359" y="17002"/>
                      <a:pt x="12550" y="17812"/>
                      <a:pt x="11740" y="18217"/>
                    </a:cubicBezTo>
                    <a:cubicBezTo>
                      <a:pt x="10526" y="18621"/>
                      <a:pt x="9311" y="19026"/>
                      <a:pt x="7692" y="19026"/>
                    </a:cubicBezTo>
                    <a:cubicBezTo>
                      <a:pt x="6072" y="19026"/>
                      <a:pt x="4858" y="19026"/>
                      <a:pt x="3643" y="17812"/>
                    </a:cubicBezTo>
                    <a:cubicBezTo>
                      <a:pt x="2429" y="17002"/>
                      <a:pt x="1619" y="16193"/>
                      <a:pt x="810" y="14978"/>
                    </a:cubicBezTo>
                    <a:cubicBezTo>
                      <a:pt x="0" y="13764"/>
                      <a:pt x="0" y="12144"/>
                      <a:pt x="0" y="10525"/>
                    </a:cubicBezTo>
                    <a:lnTo>
                      <a:pt x="0" y="8906"/>
                    </a:lnTo>
                    <a:cubicBezTo>
                      <a:pt x="0" y="6072"/>
                      <a:pt x="810" y="4048"/>
                      <a:pt x="2024" y="2429"/>
                    </a:cubicBezTo>
                    <a:cubicBezTo>
                      <a:pt x="3239" y="810"/>
                      <a:pt x="5263" y="0"/>
                      <a:pt x="7287" y="0"/>
                    </a:cubicBezTo>
                    <a:cubicBezTo>
                      <a:pt x="9311" y="0"/>
                      <a:pt x="10930" y="405"/>
                      <a:pt x="11740" y="1619"/>
                    </a:cubicBezTo>
                    <a:cubicBezTo>
                      <a:pt x="12954" y="2429"/>
                      <a:pt x="13764" y="4048"/>
                      <a:pt x="13764" y="5667"/>
                    </a:cubicBezTo>
                    <a:lnTo>
                      <a:pt x="11335" y="5667"/>
                    </a:lnTo>
                    <a:cubicBezTo>
                      <a:pt x="10930" y="3238"/>
                      <a:pt x="9311" y="2024"/>
                      <a:pt x="6882" y="2024"/>
                    </a:cubicBezTo>
                    <a:cubicBezTo>
                      <a:pt x="4453" y="2024"/>
                      <a:pt x="4048" y="2429"/>
                      <a:pt x="3239" y="3643"/>
                    </a:cubicBezTo>
                    <a:cubicBezTo>
                      <a:pt x="2429" y="4858"/>
                      <a:pt x="2024" y="6477"/>
                      <a:pt x="2024" y="8501"/>
                    </a:cubicBezTo>
                    <a:lnTo>
                      <a:pt x="2024" y="10120"/>
                    </a:lnTo>
                    <a:cubicBezTo>
                      <a:pt x="2024" y="12144"/>
                      <a:pt x="2429" y="13764"/>
                      <a:pt x="3239" y="14978"/>
                    </a:cubicBezTo>
                    <a:cubicBezTo>
                      <a:pt x="4048" y="16193"/>
                      <a:pt x="5263" y="16597"/>
                      <a:pt x="6882" y="16597"/>
                    </a:cubicBezTo>
                    <a:cubicBezTo>
                      <a:pt x="8501" y="16597"/>
                      <a:pt x="8501" y="16597"/>
                      <a:pt x="9311" y="16597"/>
                    </a:cubicBezTo>
                    <a:cubicBezTo>
                      <a:pt x="10120" y="16597"/>
                      <a:pt x="10526" y="16193"/>
                      <a:pt x="10930" y="15383"/>
                    </a:cubicBezTo>
                    <a:lnTo>
                      <a:pt x="10930" y="11335"/>
                    </a:lnTo>
                    <a:lnTo>
                      <a:pt x="6882" y="11335"/>
                    </a:lnTo>
                    <a:lnTo>
                      <a:pt x="6882" y="9311"/>
                    </a:lnTo>
                    <a:lnTo>
                      <a:pt x="13359" y="9311"/>
                    </a:lnTo>
                    <a:lnTo>
                      <a:pt x="13359" y="16193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7507293-0F72-68C4-1B2E-901B0F8C7309}"/>
                </a:ext>
              </a:extLst>
            </p:cNvPr>
            <p:cNvSpPr/>
            <p:nvPr/>
          </p:nvSpPr>
          <p:spPr>
            <a:xfrm>
              <a:off x="8712350" y="2896109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09" name="Freeform 574">
              <a:extLst>
                <a:ext uri="{FF2B5EF4-FFF2-40B4-BE49-F238E27FC236}">
                  <a16:creationId xmlns:a16="http://schemas.microsoft.com/office/drawing/2014/main" id="{1297556C-827D-C87F-C3CC-66DDEEC6AB67}"/>
                </a:ext>
              </a:extLst>
            </p:cNvPr>
            <p:cNvSpPr/>
            <p:nvPr/>
          </p:nvSpPr>
          <p:spPr>
            <a:xfrm>
              <a:off x="8728947" y="2912301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8CB2D45-8053-6994-0D68-8255AE96B27E}"/>
              </a:ext>
            </a:extLst>
          </p:cNvPr>
          <p:cNvSpPr/>
          <p:nvPr/>
        </p:nvSpPr>
        <p:spPr>
          <a:xfrm>
            <a:off x="5138496" y="2438532"/>
            <a:ext cx="356878" cy="95609"/>
          </a:xfrm>
          <a:prstGeom prst="rect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218" name="Graphic 535">
            <a:extLst>
              <a:ext uri="{FF2B5EF4-FFF2-40B4-BE49-F238E27FC236}">
                <a16:creationId xmlns:a16="http://schemas.microsoft.com/office/drawing/2014/main" id="{2E068EBD-9BD9-9518-2ABE-CF959CC5C187}"/>
              </a:ext>
            </a:extLst>
          </p:cNvPr>
          <p:cNvGrpSpPr/>
          <p:nvPr/>
        </p:nvGrpSpPr>
        <p:grpSpPr>
          <a:xfrm>
            <a:off x="5183934" y="2465983"/>
            <a:ext cx="270735" cy="44491"/>
            <a:chOff x="8618838" y="3240199"/>
            <a:chExt cx="115776" cy="19026"/>
          </a:xfrm>
          <a:solidFill>
            <a:srgbClr val="FFFFFF"/>
          </a:solidFill>
        </p:grpSpPr>
        <p:sp>
          <p:nvSpPr>
            <p:cNvPr id="219" name="Freeform 578">
              <a:extLst>
                <a:ext uri="{FF2B5EF4-FFF2-40B4-BE49-F238E27FC236}">
                  <a16:creationId xmlns:a16="http://schemas.microsoft.com/office/drawing/2014/main" id="{E6878687-BE66-CE42-18F6-7E59DF0210E9}"/>
                </a:ext>
              </a:extLst>
            </p:cNvPr>
            <p:cNvSpPr/>
            <p:nvPr/>
          </p:nvSpPr>
          <p:spPr>
            <a:xfrm>
              <a:off x="8618838" y="3240199"/>
              <a:ext cx="14168" cy="18216"/>
            </a:xfrm>
            <a:custGeom>
              <a:avLst/>
              <a:gdLst>
                <a:gd name="csX0" fmla="*/ 14168 w 14168"/>
                <a:gd name="csY0" fmla="*/ 18217 h 18216"/>
                <a:gd name="csX1" fmla="*/ 11740 w 14168"/>
                <a:gd name="csY1" fmla="*/ 18217 h 18216"/>
                <a:gd name="csX2" fmla="*/ 11740 w 14168"/>
                <a:gd name="csY2" fmla="*/ 9715 h 18216"/>
                <a:gd name="csX3" fmla="*/ 2429 w 14168"/>
                <a:gd name="csY3" fmla="*/ 9715 h 18216"/>
                <a:gd name="csX4" fmla="*/ 2429 w 14168"/>
                <a:gd name="csY4" fmla="*/ 18217 h 18216"/>
                <a:gd name="csX5" fmla="*/ 0 w 14168"/>
                <a:gd name="csY5" fmla="*/ 18217 h 18216"/>
                <a:gd name="csX6" fmla="*/ 0 w 14168"/>
                <a:gd name="csY6" fmla="*/ 0 h 18216"/>
                <a:gd name="csX7" fmla="*/ 2429 w 14168"/>
                <a:gd name="csY7" fmla="*/ 0 h 18216"/>
                <a:gd name="csX8" fmla="*/ 2429 w 14168"/>
                <a:gd name="csY8" fmla="*/ 7691 h 18216"/>
                <a:gd name="csX9" fmla="*/ 11740 w 14168"/>
                <a:gd name="csY9" fmla="*/ 7691 h 18216"/>
                <a:gd name="csX10" fmla="*/ 11740 w 14168"/>
                <a:gd name="csY10" fmla="*/ 0 h 18216"/>
                <a:gd name="csX11" fmla="*/ 14168 w 14168"/>
                <a:gd name="csY11" fmla="*/ 0 h 18216"/>
                <a:gd name="csX12" fmla="*/ 14168 w 14168"/>
                <a:gd name="csY12" fmla="*/ 18217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168" h="18216">
                  <a:moveTo>
                    <a:pt x="14168" y="18217"/>
                  </a:moveTo>
                  <a:lnTo>
                    <a:pt x="11740" y="18217"/>
                  </a:lnTo>
                  <a:lnTo>
                    <a:pt x="11740" y="9715"/>
                  </a:lnTo>
                  <a:lnTo>
                    <a:pt x="2429" y="9715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2429" y="0"/>
                  </a:lnTo>
                  <a:lnTo>
                    <a:pt x="2429" y="7691"/>
                  </a:lnTo>
                  <a:lnTo>
                    <a:pt x="11740" y="7691"/>
                  </a:lnTo>
                  <a:lnTo>
                    <a:pt x="11740" y="0"/>
                  </a:lnTo>
                  <a:lnTo>
                    <a:pt x="14168" y="0"/>
                  </a:lnTo>
                  <a:lnTo>
                    <a:pt x="14168" y="1821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0" name="Freeform 579">
              <a:extLst>
                <a:ext uri="{FF2B5EF4-FFF2-40B4-BE49-F238E27FC236}">
                  <a16:creationId xmlns:a16="http://schemas.microsoft.com/office/drawing/2014/main" id="{DED11A93-7226-68A4-C8CF-0B7CB8D1FA4F}"/>
                </a:ext>
              </a:extLst>
            </p:cNvPr>
            <p:cNvSpPr/>
            <p:nvPr/>
          </p:nvSpPr>
          <p:spPr>
            <a:xfrm>
              <a:off x="8635840" y="3240199"/>
              <a:ext cx="15787" cy="18216"/>
            </a:xfrm>
            <a:custGeom>
              <a:avLst/>
              <a:gdLst>
                <a:gd name="csX0" fmla="*/ 11740 w 15787"/>
                <a:gd name="csY0" fmla="*/ 13359 h 18216"/>
                <a:gd name="csX1" fmla="*/ 4048 w 15787"/>
                <a:gd name="csY1" fmla="*/ 13359 h 18216"/>
                <a:gd name="csX2" fmla="*/ 2429 w 15787"/>
                <a:gd name="csY2" fmla="*/ 18217 h 18216"/>
                <a:gd name="csX3" fmla="*/ 0 w 15787"/>
                <a:gd name="csY3" fmla="*/ 18217 h 18216"/>
                <a:gd name="csX4" fmla="*/ 6882 w 15787"/>
                <a:gd name="csY4" fmla="*/ 0 h 18216"/>
                <a:gd name="csX5" fmla="*/ 8906 w 15787"/>
                <a:gd name="csY5" fmla="*/ 0 h 18216"/>
                <a:gd name="csX6" fmla="*/ 15788 w 15787"/>
                <a:gd name="csY6" fmla="*/ 18217 h 18216"/>
                <a:gd name="csX7" fmla="*/ 13359 w 15787"/>
                <a:gd name="csY7" fmla="*/ 18217 h 18216"/>
                <a:gd name="csX8" fmla="*/ 11740 w 15787"/>
                <a:gd name="csY8" fmla="*/ 13359 h 18216"/>
                <a:gd name="csX9" fmla="*/ 4858 w 15787"/>
                <a:gd name="csY9" fmla="*/ 11335 h 18216"/>
                <a:gd name="csX10" fmla="*/ 10930 w 15787"/>
                <a:gd name="csY10" fmla="*/ 11335 h 18216"/>
                <a:gd name="csX11" fmla="*/ 7692 w 15787"/>
                <a:gd name="csY11" fmla="*/ 2834 h 18216"/>
                <a:gd name="csX12" fmla="*/ 4453 w 15787"/>
                <a:gd name="csY12" fmla="*/ 11335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5787" h="18216">
                  <a:moveTo>
                    <a:pt x="11740" y="13359"/>
                  </a:moveTo>
                  <a:lnTo>
                    <a:pt x="4048" y="13359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6882" y="0"/>
                  </a:lnTo>
                  <a:lnTo>
                    <a:pt x="8906" y="0"/>
                  </a:lnTo>
                  <a:lnTo>
                    <a:pt x="15788" y="18217"/>
                  </a:lnTo>
                  <a:lnTo>
                    <a:pt x="13359" y="18217"/>
                  </a:lnTo>
                  <a:lnTo>
                    <a:pt x="11740" y="13359"/>
                  </a:lnTo>
                  <a:close/>
                  <a:moveTo>
                    <a:pt x="4858" y="11335"/>
                  </a:moveTo>
                  <a:lnTo>
                    <a:pt x="10930" y="11335"/>
                  </a:lnTo>
                  <a:lnTo>
                    <a:pt x="7692" y="2834"/>
                  </a:lnTo>
                  <a:lnTo>
                    <a:pt x="4453" y="11335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1" name="Freeform 580">
              <a:extLst>
                <a:ext uri="{FF2B5EF4-FFF2-40B4-BE49-F238E27FC236}">
                  <a16:creationId xmlns:a16="http://schemas.microsoft.com/office/drawing/2014/main" id="{D0B5764A-632B-92DE-BF0D-16832AF0672C}"/>
                </a:ext>
              </a:extLst>
            </p:cNvPr>
            <p:cNvSpPr/>
            <p:nvPr/>
          </p:nvSpPr>
          <p:spPr>
            <a:xfrm>
              <a:off x="8654057" y="3240199"/>
              <a:ext cx="14168" cy="18216"/>
            </a:xfrm>
            <a:custGeom>
              <a:avLst/>
              <a:gdLst>
                <a:gd name="csX0" fmla="*/ 14168 w 14168"/>
                <a:gd name="csY0" fmla="*/ 18217 h 18216"/>
                <a:gd name="csX1" fmla="*/ 11740 w 14168"/>
                <a:gd name="csY1" fmla="*/ 18217 h 18216"/>
                <a:gd name="csX2" fmla="*/ 2429 w 14168"/>
                <a:gd name="csY2" fmla="*/ 4048 h 18216"/>
                <a:gd name="csX3" fmla="*/ 2429 w 14168"/>
                <a:gd name="csY3" fmla="*/ 18217 h 18216"/>
                <a:gd name="csX4" fmla="*/ 0 w 14168"/>
                <a:gd name="csY4" fmla="*/ 18217 h 18216"/>
                <a:gd name="csX5" fmla="*/ 0 w 14168"/>
                <a:gd name="csY5" fmla="*/ 0 h 18216"/>
                <a:gd name="csX6" fmla="*/ 2429 w 14168"/>
                <a:gd name="csY6" fmla="*/ 0 h 18216"/>
                <a:gd name="csX7" fmla="*/ 11740 w 14168"/>
                <a:gd name="csY7" fmla="*/ 14168 h 18216"/>
                <a:gd name="csX8" fmla="*/ 11740 w 14168"/>
                <a:gd name="csY8" fmla="*/ 0 h 18216"/>
                <a:gd name="csX9" fmla="*/ 14168 w 14168"/>
                <a:gd name="csY9" fmla="*/ 0 h 18216"/>
                <a:gd name="csX10" fmla="*/ 14168 w 14168"/>
                <a:gd name="csY10" fmla="*/ 18217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168" h="18216">
                  <a:moveTo>
                    <a:pt x="14168" y="18217"/>
                  </a:moveTo>
                  <a:lnTo>
                    <a:pt x="11740" y="18217"/>
                  </a:lnTo>
                  <a:lnTo>
                    <a:pt x="2429" y="4048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2429" y="0"/>
                  </a:lnTo>
                  <a:lnTo>
                    <a:pt x="11740" y="14168"/>
                  </a:lnTo>
                  <a:lnTo>
                    <a:pt x="11740" y="0"/>
                  </a:lnTo>
                  <a:lnTo>
                    <a:pt x="14168" y="0"/>
                  </a:lnTo>
                  <a:lnTo>
                    <a:pt x="14168" y="1821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2" name="Freeform 581">
              <a:extLst>
                <a:ext uri="{FF2B5EF4-FFF2-40B4-BE49-F238E27FC236}">
                  <a16:creationId xmlns:a16="http://schemas.microsoft.com/office/drawing/2014/main" id="{234E2E1A-1A6E-CE87-ED6C-8B13F50D1BE3}"/>
                </a:ext>
              </a:extLst>
            </p:cNvPr>
            <p:cNvSpPr/>
            <p:nvPr/>
          </p:nvSpPr>
          <p:spPr>
            <a:xfrm>
              <a:off x="8672678" y="3240199"/>
              <a:ext cx="14573" cy="19026"/>
            </a:xfrm>
            <a:custGeom>
              <a:avLst/>
              <a:gdLst>
                <a:gd name="csX0" fmla="*/ 14168 w 14573"/>
                <a:gd name="csY0" fmla="*/ 9715 h 19026"/>
                <a:gd name="csX1" fmla="*/ 13359 w 14573"/>
                <a:gd name="csY1" fmla="*/ 14573 h 19026"/>
                <a:gd name="csX2" fmla="*/ 10930 w 14573"/>
                <a:gd name="csY2" fmla="*/ 17812 h 19026"/>
                <a:gd name="csX3" fmla="*/ 6882 w 14573"/>
                <a:gd name="csY3" fmla="*/ 19026 h 19026"/>
                <a:gd name="csX4" fmla="*/ 3238 w 14573"/>
                <a:gd name="csY4" fmla="*/ 17812 h 19026"/>
                <a:gd name="csX5" fmla="*/ 809 w 14573"/>
                <a:gd name="csY5" fmla="*/ 14978 h 19026"/>
                <a:gd name="csX6" fmla="*/ 0 w 14573"/>
                <a:gd name="csY6" fmla="*/ 10525 h 19026"/>
                <a:gd name="csX7" fmla="*/ 0 w 14573"/>
                <a:gd name="csY7" fmla="*/ 9311 h 19026"/>
                <a:gd name="csX8" fmla="*/ 809 w 14573"/>
                <a:gd name="csY8" fmla="*/ 4453 h 19026"/>
                <a:gd name="csX9" fmla="*/ 3238 w 14573"/>
                <a:gd name="csY9" fmla="*/ 1214 h 19026"/>
                <a:gd name="csX10" fmla="*/ 7286 w 14573"/>
                <a:gd name="csY10" fmla="*/ 0 h 19026"/>
                <a:gd name="csX11" fmla="*/ 11334 w 14573"/>
                <a:gd name="csY11" fmla="*/ 1214 h 19026"/>
                <a:gd name="csX12" fmla="*/ 13763 w 14573"/>
                <a:gd name="csY12" fmla="*/ 4453 h 19026"/>
                <a:gd name="csX13" fmla="*/ 14573 w 14573"/>
                <a:gd name="csY13" fmla="*/ 9311 h 19026"/>
                <a:gd name="csX14" fmla="*/ 14573 w 14573"/>
                <a:gd name="csY14" fmla="*/ 10525 h 19026"/>
                <a:gd name="csX15" fmla="*/ 11739 w 14573"/>
                <a:gd name="csY15" fmla="*/ 8501 h 19026"/>
                <a:gd name="csX16" fmla="*/ 10525 w 14573"/>
                <a:gd name="csY16" fmla="*/ 3643 h 19026"/>
                <a:gd name="csX17" fmla="*/ 6882 w 14573"/>
                <a:gd name="csY17" fmla="*/ 2024 h 19026"/>
                <a:gd name="csX18" fmla="*/ 3238 w 14573"/>
                <a:gd name="csY18" fmla="*/ 3643 h 19026"/>
                <a:gd name="csX19" fmla="*/ 2024 w 14573"/>
                <a:gd name="csY19" fmla="*/ 8501 h 19026"/>
                <a:gd name="csX20" fmla="*/ 2024 w 14573"/>
                <a:gd name="csY20" fmla="*/ 9715 h 19026"/>
                <a:gd name="csX21" fmla="*/ 3238 w 14573"/>
                <a:gd name="csY21" fmla="*/ 14573 h 19026"/>
                <a:gd name="csX22" fmla="*/ 6882 w 14573"/>
                <a:gd name="csY22" fmla="*/ 16193 h 19026"/>
                <a:gd name="csX23" fmla="*/ 10525 w 14573"/>
                <a:gd name="csY23" fmla="*/ 14573 h 19026"/>
                <a:gd name="csX24" fmla="*/ 11739 w 14573"/>
                <a:gd name="csY24" fmla="*/ 9715 h 19026"/>
                <a:gd name="csX25" fmla="*/ 11739 w 14573"/>
                <a:gd name="csY25" fmla="*/ 8501 h 19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4573" h="19026">
                  <a:moveTo>
                    <a:pt x="14168" y="9715"/>
                  </a:moveTo>
                  <a:cubicBezTo>
                    <a:pt x="14168" y="11335"/>
                    <a:pt x="14168" y="12954"/>
                    <a:pt x="13359" y="14573"/>
                  </a:cubicBezTo>
                  <a:cubicBezTo>
                    <a:pt x="12954" y="15788"/>
                    <a:pt x="11739" y="17002"/>
                    <a:pt x="10930" y="17812"/>
                  </a:cubicBezTo>
                  <a:cubicBezTo>
                    <a:pt x="9715" y="18621"/>
                    <a:pt x="8501" y="19026"/>
                    <a:pt x="6882" y="19026"/>
                  </a:cubicBezTo>
                  <a:cubicBezTo>
                    <a:pt x="5262" y="19026"/>
                    <a:pt x="4048" y="19026"/>
                    <a:pt x="3238" y="17812"/>
                  </a:cubicBezTo>
                  <a:cubicBezTo>
                    <a:pt x="2024" y="17002"/>
                    <a:pt x="1214" y="16193"/>
                    <a:pt x="809" y="14978"/>
                  </a:cubicBezTo>
                  <a:cubicBezTo>
                    <a:pt x="0" y="13764"/>
                    <a:pt x="0" y="12144"/>
                    <a:pt x="0" y="10525"/>
                  </a:cubicBezTo>
                  <a:lnTo>
                    <a:pt x="0" y="9311"/>
                  </a:lnTo>
                  <a:cubicBezTo>
                    <a:pt x="0" y="7691"/>
                    <a:pt x="0" y="6072"/>
                    <a:pt x="809" y="4453"/>
                  </a:cubicBezTo>
                  <a:cubicBezTo>
                    <a:pt x="1619" y="3238"/>
                    <a:pt x="2429" y="2024"/>
                    <a:pt x="3238" y="1214"/>
                  </a:cubicBezTo>
                  <a:cubicBezTo>
                    <a:pt x="4453" y="405"/>
                    <a:pt x="5667" y="0"/>
                    <a:pt x="7286" y="0"/>
                  </a:cubicBezTo>
                  <a:cubicBezTo>
                    <a:pt x="8906" y="0"/>
                    <a:pt x="10120" y="0"/>
                    <a:pt x="11334" y="1214"/>
                  </a:cubicBezTo>
                  <a:cubicBezTo>
                    <a:pt x="12549" y="2024"/>
                    <a:pt x="13359" y="2834"/>
                    <a:pt x="13763" y="4453"/>
                  </a:cubicBezTo>
                  <a:cubicBezTo>
                    <a:pt x="14168" y="5667"/>
                    <a:pt x="14573" y="7287"/>
                    <a:pt x="14573" y="9311"/>
                  </a:cubicBezTo>
                  <a:lnTo>
                    <a:pt x="14573" y="10525"/>
                  </a:lnTo>
                  <a:close/>
                  <a:moveTo>
                    <a:pt x="11739" y="8501"/>
                  </a:moveTo>
                  <a:cubicBezTo>
                    <a:pt x="11739" y="6477"/>
                    <a:pt x="11334" y="4858"/>
                    <a:pt x="10525" y="3643"/>
                  </a:cubicBezTo>
                  <a:cubicBezTo>
                    <a:pt x="9715" y="2429"/>
                    <a:pt x="8501" y="2024"/>
                    <a:pt x="6882" y="2024"/>
                  </a:cubicBezTo>
                  <a:cubicBezTo>
                    <a:pt x="5262" y="2024"/>
                    <a:pt x="4048" y="2429"/>
                    <a:pt x="3238" y="3643"/>
                  </a:cubicBezTo>
                  <a:cubicBezTo>
                    <a:pt x="2429" y="4858"/>
                    <a:pt x="2024" y="6477"/>
                    <a:pt x="2024" y="8501"/>
                  </a:cubicBezTo>
                  <a:lnTo>
                    <a:pt x="2024" y="9715"/>
                  </a:lnTo>
                  <a:cubicBezTo>
                    <a:pt x="2024" y="11740"/>
                    <a:pt x="2429" y="13359"/>
                    <a:pt x="3238" y="14573"/>
                  </a:cubicBezTo>
                  <a:cubicBezTo>
                    <a:pt x="4048" y="15788"/>
                    <a:pt x="5262" y="16193"/>
                    <a:pt x="6882" y="16193"/>
                  </a:cubicBezTo>
                  <a:cubicBezTo>
                    <a:pt x="8501" y="16193"/>
                    <a:pt x="9715" y="15788"/>
                    <a:pt x="10525" y="14573"/>
                  </a:cubicBezTo>
                  <a:cubicBezTo>
                    <a:pt x="11334" y="13359"/>
                    <a:pt x="11739" y="11740"/>
                    <a:pt x="11739" y="9715"/>
                  </a:cubicBezTo>
                  <a:lnTo>
                    <a:pt x="11739" y="850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3" name="Freeform 582">
              <a:extLst>
                <a:ext uri="{FF2B5EF4-FFF2-40B4-BE49-F238E27FC236}">
                  <a16:creationId xmlns:a16="http://schemas.microsoft.com/office/drawing/2014/main" id="{01893B3E-BD35-CABD-F262-60F8237FDCA3}"/>
                </a:ext>
              </a:extLst>
            </p:cNvPr>
            <p:cNvSpPr/>
            <p:nvPr/>
          </p:nvSpPr>
          <p:spPr>
            <a:xfrm>
              <a:off x="8688466" y="3240199"/>
              <a:ext cx="15787" cy="18216"/>
            </a:xfrm>
            <a:custGeom>
              <a:avLst/>
              <a:gdLst>
                <a:gd name="csX0" fmla="*/ 7692 w 15787"/>
                <a:gd name="csY0" fmla="*/ 14978 h 18216"/>
                <a:gd name="csX1" fmla="*/ 12954 w 15787"/>
                <a:gd name="csY1" fmla="*/ 0 h 18216"/>
                <a:gd name="csX2" fmla="*/ 15788 w 15787"/>
                <a:gd name="csY2" fmla="*/ 0 h 18216"/>
                <a:gd name="csX3" fmla="*/ 8906 w 15787"/>
                <a:gd name="csY3" fmla="*/ 18217 h 18216"/>
                <a:gd name="csX4" fmla="*/ 6882 w 15787"/>
                <a:gd name="csY4" fmla="*/ 18217 h 18216"/>
                <a:gd name="csX5" fmla="*/ 0 w 15787"/>
                <a:gd name="csY5" fmla="*/ 0 h 18216"/>
                <a:gd name="csX6" fmla="*/ 2834 w 15787"/>
                <a:gd name="csY6" fmla="*/ 0 h 18216"/>
                <a:gd name="csX7" fmla="*/ 8096 w 15787"/>
                <a:gd name="csY7" fmla="*/ 14978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5787" h="18216">
                  <a:moveTo>
                    <a:pt x="7692" y="14978"/>
                  </a:moveTo>
                  <a:lnTo>
                    <a:pt x="12954" y="0"/>
                  </a:lnTo>
                  <a:lnTo>
                    <a:pt x="15788" y="0"/>
                  </a:lnTo>
                  <a:lnTo>
                    <a:pt x="8906" y="18217"/>
                  </a:lnTo>
                  <a:lnTo>
                    <a:pt x="6882" y="18217"/>
                  </a:lnTo>
                  <a:lnTo>
                    <a:pt x="0" y="0"/>
                  </a:lnTo>
                  <a:lnTo>
                    <a:pt x="2834" y="0"/>
                  </a:lnTo>
                  <a:lnTo>
                    <a:pt x="8096" y="14978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4" name="Freeform 583">
              <a:extLst>
                <a:ext uri="{FF2B5EF4-FFF2-40B4-BE49-F238E27FC236}">
                  <a16:creationId xmlns:a16="http://schemas.microsoft.com/office/drawing/2014/main" id="{91F92884-4625-30FB-D606-F9004DD717EA}"/>
                </a:ext>
              </a:extLst>
            </p:cNvPr>
            <p:cNvSpPr/>
            <p:nvPr/>
          </p:nvSpPr>
          <p:spPr>
            <a:xfrm>
              <a:off x="8706278" y="3240199"/>
              <a:ext cx="11739" cy="18216"/>
            </a:xfrm>
            <a:custGeom>
              <a:avLst/>
              <a:gdLst>
                <a:gd name="csX0" fmla="*/ 10525 w 11739"/>
                <a:gd name="csY0" fmla="*/ 9715 h 18216"/>
                <a:gd name="csX1" fmla="*/ 2429 w 11739"/>
                <a:gd name="csY1" fmla="*/ 9715 h 18216"/>
                <a:gd name="csX2" fmla="*/ 2429 w 11739"/>
                <a:gd name="csY2" fmla="*/ 16193 h 18216"/>
                <a:gd name="csX3" fmla="*/ 11740 w 11739"/>
                <a:gd name="csY3" fmla="*/ 16193 h 18216"/>
                <a:gd name="csX4" fmla="*/ 11740 w 11739"/>
                <a:gd name="csY4" fmla="*/ 18217 h 18216"/>
                <a:gd name="csX5" fmla="*/ 0 w 11739"/>
                <a:gd name="csY5" fmla="*/ 18217 h 18216"/>
                <a:gd name="csX6" fmla="*/ 0 w 11739"/>
                <a:gd name="csY6" fmla="*/ 0 h 18216"/>
                <a:gd name="csX7" fmla="*/ 11335 w 11739"/>
                <a:gd name="csY7" fmla="*/ 0 h 18216"/>
                <a:gd name="csX8" fmla="*/ 11335 w 11739"/>
                <a:gd name="csY8" fmla="*/ 2024 h 18216"/>
                <a:gd name="csX9" fmla="*/ 2429 w 11739"/>
                <a:gd name="csY9" fmla="*/ 2024 h 18216"/>
                <a:gd name="csX10" fmla="*/ 2429 w 11739"/>
                <a:gd name="csY10" fmla="*/ 8096 h 18216"/>
                <a:gd name="csX11" fmla="*/ 10525 w 11739"/>
                <a:gd name="csY11" fmla="*/ 8096 h 18216"/>
                <a:gd name="csX12" fmla="*/ 10525 w 11739"/>
                <a:gd name="csY12" fmla="*/ 10120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739" h="18216">
                  <a:moveTo>
                    <a:pt x="10525" y="9715"/>
                  </a:moveTo>
                  <a:lnTo>
                    <a:pt x="2429" y="9715"/>
                  </a:lnTo>
                  <a:lnTo>
                    <a:pt x="2429" y="16193"/>
                  </a:lnTo>
                  <a:lnTo>
                    <a:pt x="11740" y="16193"/>
                  </a:lnTo>
                  <a:lnTo>
                    <a:pt x="11740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11335" y="0"/>
                  </a:lnTo>
                  <a:lnTo>
                    <a:pt x="11335" y="2024"/>
                  </a:lnTo>
                  <a:lnTo>
                    <a:pt x="2429" y="2024"/>
                  </a:lnTo>
                  <a:lnTo>
                    <a:pt x="2429" y="8096"/>
                  </a:lnTo>
                  <a:lnTo>
                    <a:pt x="10525" y="8096"/>
                  </a:lnTo>
                  <a:lnTo>
                    <a:pt x="10525" y="10120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25" name="Freeform 584">
              <a:extLst>
                <a:ext uri="{FF2B5EF4-FFF2-40B4-BE49-F238E27FC236}">
                  <a16:creationId xmlns:a16="http://schemas.microsoft.com/office/drawing/2014/main" id="{39255AD3-39F2-4489-ADFE-BBD4E392B508}"/>
                </a:ext>
              </a:extLst>
            </p:cNvPr>
            <p:cNvSpPr/>
            <p:nvPr/>
          </p:nvSpPr>
          <p:spPr>
            <a:xfrm>
              <a:off x="8720851" y="3240199"/>
              <a:ext cx="13763" cy="18216"/>
            </a:xfrm>
            <a:custGeom>
              <a:avLst/>
              <a:gdLst>
                <a:gd name="csX0" fmla="*/ 6882 w 13763"/>
                <a:gd name="csY0" fmla="*/ 10930 h 18216"/>
                <a:gd name="csX1" fmla="*/ 2429 w 13763"/>
                <a:gd name="csY1" fmla="*/ 10930 h 18216"/>
                <a:gd name="csX2" fmla="*/ 2429 w 13763"/>
                <a:gd name="csY2" fmla="*/ 18217 h 18216"/>
                <a:gd name="csX3" fmla="*/ 0 w 13763"/>
                <a:gd name="csY3" fmla="*/ 18217 h 18216"/>
                <a:gd name="csX4" fmla="*/ 0 w 13763"/>
                <a:gd name="csY4" fmla="*/ 0 h 18216"/>
                <a:gd name="csX5" fmla="*/ 6072 w 13763"/>
                <a:gd name="csY5" fmla="*/ 0 h 18216"/>
                <a:gd name="csX6" fmla="*/ 10930 w 13763"/>
                <a:gd name="csY6" fmla="*/ 1214 h 18216"/>
                <a:gd name="csX7" fmla="*/ 12550 w 13763"/>
                <a:gd name="csY7" fmla="*/ 5263 h 18216"/>
                <a:gd name="csX8" fmla="*/ 11740 w 13763"/>
                <a:gd name="csY8" fmla="*/ 8096 h 18216"/>
                <a:gd name="csX9" fmla="*/ 9311 w 13763"/>
                <a:gd name="csY9" fmla="*/ 10120 h 18216"/>
                <a:gd name="csX10" fmla="*/ 13764 w 13763"/>
                <a:gd name="csY10" fmla="*/ 17812 h 18216"/>
                <a:gd name="csX11" fmla="*/ 13764 w 13763"/>
                <a:gd name="csY11" fmla="*/ 17812 h 18216"/>
                <a:gd name="csX12" fmla="*/ 11335 w 13763"/>
                <a:gd name="csY12" fmla="*/ 17812 h 18216"/>
                <a:gd name="csX13" fmla="*/ 7287 w 13763"/>
                <a:gd name="csY13" fmla="*/ 10525 h 18216"/>
                <a:gd name="csX14" fmla="*/ 2834 w 13763"/>
                <a:gd name="csY14" fmla="*/ 8906 h 18216"/>
                <a:gd name="csX15" fmla="*/ 6477 w 13763"/>
                <a:gd name="csY15" fmla="*/ 8906 h 18216"/>
                <a:gd name="csX16" fmla="*/ 9311 w 13763"/>
                <a:gd name="csY16" fmla="*/ 8096 h 18216"/>
                <a:gd name="csX17" fmla="*/ 10526 w 13763"/>
                <a:gd name="csY17" fmla="*/ 5667 h 18216"/>
                <a:gd name="csX18" fmla="*/ 9311 w 13763"/>
                <a:gd name="csY18" fmla="*/ 3238 h 18216"/>
                <a:gd name="csX19" fmla="*/ 6477 w 13763"/>
                <a:gd name="csY19" fmla="*/ 2429 h 18216"/>
                <a:gd name="csX20" fmla="*/ 2834 w 13763"/>
                <a:gd name="csY20" fmla="*/ 2429 h 18216"/>
                <a:gd name="csX21" fmla="*/ 2834 w 13763"/>
                <a:gd name="csY21" fmla="*/ 9311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13763" h="18216">
                  <a:moveTo>
                    <a:pt x="6882" y="10930"/>
                  </a:moveTo>
                  <a:lnTo>
                    <a:pt x="2429" y="10930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6072" y="0"/>
                  </a:lnTo>
                  <a:cubicBezTo>
                    <a:pt x="8096" y="0"/>
                    <a:pt x="9716" y="405"/>
                    <a:pt x="10930" y="1214"/>
                  </a:cubicBezTo>
                  <a:cubicBezTo>
                    <a:pt x="12144" y="2024"/>
                    <a:pt x="12550" y="3643"/>
                    <a:pt x="12550" y="5263"/>
                  </a:cubicBezTo>
                  <a:cubicBezTo>
                    <a:pt x="12550" y="6882"/>
                    <a:pt x="12550" y="7287"/>
                    <a:pt x="11740" y="8096"/>
                  </a:cubicBezTo>
                  <a:cubicBezTo>
                    <a:pt x="10930" y="8906"/>
                    <a:pt x="10120" y="9715"/>
                    <a:pt x="9311" y="10120"/>
                  </a:cubicBezTo>
                  <a:lnTo>
                    <a:pt x="13764" y="17812"/>
                  </a:lnTo>
                  <a:lnTo>
                    <a:pt x="13764" y="17812"/>
                  </a:lnTo>
                  <a:cubicBezTo>
                    <a:pt x="13764" y="17812"/>
                    <a:pt x="11335" y="17812"/>
                    <a:pt x="11335" y="17812"/>
                  </a:cubicBezTo>
                  <a:lnTo>
                    <a:pt x="7287" y="10525"/>
                  </a:lnTo>
                  <a:close/>
                  <a:moveTo>
                    <a:pt x="2834" y="8906"/>
                  </a:moveTo>
                  <a:lnTo>
                    <a:pt x="6477" y="8906"/>
                  </a:lnTo>
                  <a:cubicBezTo>
                    <a:pt x="7692" y="8906"/>
                    <a:pt x="8501" y="8906"/>
                    <a:pt x="9311" y="8096"/>
                  </a:cubicBezTo>
                  <a:cubicBezTo>
                    <a:pt x="10120" y="7287"/>
                    <a:pt x="10526" y="6477"/>
                    <a:pt x="10526" y="5667"/>
                  </a:cubicBezTo>
                  <a:cubicBezTo>
                    <a:pt x="10526" y="4858"/>
                    <a:pt x="10526" y="3643"/>
                    <a:pt x="9311" y="3238"/>
                  </a:cubicBezTo>
                  <a:cubicBezTo>
                    <a:pt x="8501" y="2834"/>
                    <a:pt x="7692" y="2429"/>
                    <a:pt x="6477" y="2429"/>
                  </a:cubicBezTo>
                  <a:lnTo>
                    <a:pt x="2834" y="2429"/>
                  </a:lnTo>
                  <a:lnTo>
                    <a:pt x="2834" y="931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226" name="Oval 225">
            <a:extLst>
              <a:ext uri="{FF2B5EF4-FFF2-40B4-BE49-F238E27FC236}">
                <a16:creationId xmlns:a16="http://schemas.microsoft.com/office/drawing/2014/main" id="{B0C86AA3-E168-796B-29BD-67644E01B47E}"/>
              </a:ext>
            </a:extLst>
          </p:cNvPr>
          <p:cNvSpPr/>
          <p:nvPr/>
        </p:nvSpPr>
        <p:spPr>
          <a:xfrm>
            <a:off x="5258717" y="2587151"/>
            <a:ext cx="117380" cy="117380"/>
          </a:xfrm>
          <a:prstGeom prst="ellipse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27" name="Freeform 586">
            <a:extLst>
              <a:ext uri="{FF2B5EF4-FFF2-40B4-BE49-F238E27FC236}">
                <a16:creationId xmlns:a16="http://schemas.microsoft.com/office/drawing/2014/main" id="{83C41436-6004-ED7F-86C5-FF953300CB86}"/>
              </a:ext>
            </a:extLst>
          </p:cNvPr>
          <p:cNvSpPr/>
          <p:nvPr/>
        </p:nvSpPr>
        <p:spPr>
          <a:xfrm>
            <a:off x="5296584" y="2625017"/>
            <a:ext cx="41650" cy="41650"/>
          </a:xfrm>
          <a:custGeom>
            <a:avLst/>
            <a:gdLst>
              <a:gd name="csX0" fmla="*/ 17812 w 17811"/>
              <a:gd name="csY0" fmla="*/ 8906 h 17811"/>
              <a:gd name="csX1" fmla="*/ 8906 w 17811"/>
              <a:gd name="csY1" fmla="*/ 17812 h 17811"/>
              <a:gd name="csX2" fmla="*/ 0 w 17811"/>
              <a:gd name="csY2" fmla="*/ 8906 h 17811"/>
              <a:gd name="csX3" fmla="*/ 8906 w 17811"/>
              <a:gd name="csY3" fmla="*/ 0 h 17811"/>
              <a:gd name="csX4" fmla="*/ 17812 w 17811"/>
              <a:gd name="csY4" fmla="*/ 8906 h 178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11" h="17811">
                <a:moveTo>
                  <a:pt x="17812" y="8906"/>
                </a:moveTo>
                <a:cubicBezTo>
                  <a:pt x="17812" y="13764"/>
                  <a:pt x="13764" y="17812"/>
                  <a:pt x="8906" y="17812"/>
                </a:cubicBezTo>
                <a:cubicBezTo>
                  <a:pt x="4048" y="17812"/>
                  <a:pt x="0" y="13764"/>
                  <a:pt x="0" y="8906"/>
                </a:cubicBezTo>
                <a:cubicBezTo>
                  <a:pt x="0" y="4048"/>
                  <a:pt x="4048" y="0"/>
                  <a:pt x="8906" y="0"/>
                </a:cubicBezTo>
                <a:cubicBezTo>
                  <a:pt x="13764" y="0"/>
                  <a:pt x="17812" y="4048"/>
                  <a:pt x="17812" y="8906"/>
                </a:cubicBezTo>
                <a:close/>
              </a:path>
            </a:pathLst>
          </a:custGeom>
          <a:solidFill>
            <a:srgbClr val="FFFFFF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228" name="Graphic 535">
            <a:extLst>
              <a:ext uri="{FF2B5EF4-FFF2-40B4-BE49-F238E27FC236}">
                <a16:creationId xmlns:a16="http://schemas.microsoft.com/office/drawing/2014/main" id="{ED2F21E3-5383-2560-2122-81C6FD35ABB9}"/>
              </a:ext>
            </a:extLst>
          </p:cNvPr>
          <p:cNvGrpSpPr/>
          <p:nvPr/>
        </p:nvGrpSpPr>
        <p:grpSpPr>
          <a:xfrm>
            <a:off x="5998981" y="3535671"/>
            <a:ext cx="290613" cy="265054"/>
            <a:chOff x="8967382" y="3697637"/>
            <a:chExt cx="124277" cy="113347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CA2E3CE5-61A3-BA95-066D-8C8AC8E1E956}"/>
                </a:ext>
              </a:extLst>
            </p:cNvPr>
            <p:cNvSpPr/>
            <p:nvPr/>
          </p:nvSpPr>
          <p:spPr>
            <a:xfrm>
              <a:off x="8967382" y="3697637"/>
              <a:ext cx="124277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30" name="Graphic 535">
              <a:extLst>
                <a:ext uri="{FF2B5EF4-FFF2-40B4-BE49-F238E27FC236}">
                  <a16:creationId xmlns:a16="http://schemas.microsoft.com/office/drawing/2014/main" id="{C976F16D-8CF8-2B14-75DB-9EC185D350C4}"/>
                </a:ext>
              </a:extLst>
            </p:cNvPr>
            <p:cNvGrpSpPr/>
            <p:nvPr/>
          </p:nvGrpSpPr>
          <p:grpSpPr>
            <a:xfrm>
              <a:off x="8985598" y="3708972"/>
              <a:ext cx="89868" cy="18621"/>
              <a:chOff x="8985598" y="3708972"/>
              <a:chExt cx="89868" cy="18621"/>
            </a:xfrm>
            <a:solidFill>
              <a:srgbClr val="FFFFFF"/>
            </a:solidFill>
          </p:grpSpPr>
          <p:sp>
            <p:nvSpPr>
              <p:cNvPr id="233" name="Freeform 590">
                <a:extLst>
                  <a:ext uri="{FF2B5EF4-FFF2-40B4-BE49-F238E27FC236}">
                    <a16:creationId xmlns:a16="http://schemas.microsoft.com/office/drawing/2014/main" id="{CE23AE38-10D5-F628-37BF-E9A35AC17810}"/>
                  </a:ext>
                </a:extLst>
              </p:cNvPr>
              <p:cNvSpPr/>
              <p:nvPr/>
            </p:nvSpPr>
            <p:spPr>
              <a:xfrm>
                <a:off x="8985598" y="3708972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34" name="Freeform 591">
                <a:extLst>
                  <a:ext uri="{FF2B5EF4-FFF2-40B4-BE49-F238E27FC236}">
                    <a16:creationId xmlns:a16="http://schemas.microsoft.com/office/drawing/2014/main" id="{865EEBF8-E3E9-0988-28EA-67B07A07D074}"/>
                  </a:ext>
                </a:extLst>
              </p:cNvPr>
              <p:cNvSpPr/>
              <p:nvPr/>
            </p:nvSpPr>
            <p:spPr>
              <a:xfrm>
                <a:off x="9000577" y="370897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5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1" y="2833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35" name="Freeform 592">
                <a:extLst>
                  <a:ext uri="{FF2B5EF4-FFF2-40B4-BE49-F238E27FC236}">
                    <a16:creationId xmlns:a16="http://schemas.microsoft.com/office/drawing/2014/main" id="{772189EE-4A4C-BDC8-A2AB-D3B4078DDABA}"/>
                  </a:ext>
                </a:extLst>
              </p:cNvPr>
              <p:cNvSpPr/>
              <p:nvPr/>
            </p:nvSpPr>
            <p:spPr>
              <a:xfrm>
                <a:off x="9016364" y="3708972"/>
                <a:ext cx="11334" cy="18216"/>
              </a:xfrm>
              <a:custGeom>
                <a:avLst/>
                <a:gdLst>
                  <a:gd name="csX0" fmla="*/ 10120 w 11334"/>
                  <a:gd name="csY0" fmla="*/ 10120 h 18216"/>
                  <a:gd name="csX1" fmla="*/ 2429 w 11334"/>
                  <a:gd name="csY1" fmla="*/ 10120 h 18216"/>
                  <a:gd name="csX2" fmla="*/ 2429 w 11334"/>
                  <a:gd name="csY2" fmla="*/ 18217 h 18216"/>
                  <a:gd name="csX3" fmla="*/ 0 w 11334"/>
                  <a:gd name="csY3" fmla="*/ 18217 h 18216"/>
                  <a:gd name="csX4" fmla="*/ 0 w 11334"/>
                  <a:gd name="csY4" fmla="*/ 0 h 18216"/>
                  <a:gd name="csX5" fmla="*/ 11335 w 11334"/>
                  <a:gd name="csY5" fmla="*/ 0 h 18216"/>
                  <a:gd name="csX6" fmla="*/ 11335 w 11334"/>
                  <a:gd name="csY6" fmla="*/ 2024 h 18216"/>
                  <a:gd name="csX7" fmla="*/ 2429 w 11334"/>
                  <a:gd name="csY7" fmla="*/ 2024 h 18216"/>
                  <a:gd name="csX8" fmla="*/ 2429 w 11334"/>
                  <a:gd name="csY8" fmla="*/ 8501 h 18216"/>
                  <a:gd name="csX9" fmla="*/ 10120 w 11334"/>
                  <a:gd name="csY9" fmla="*/ 8501 h 18216"/>
                  <a:gd name="csX10" fmla="*/ 10120 w 11334"/>
                  <a:gd name="csY10" fmla="*/ 1052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334" h="18216">
                    <a:moveTo>
                      <a:pt x="10120" y="10120"/>
                    </a:moveTo>
                    <a:lnTo>
                      <a:pt x="2429" y="1012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501"/>
                    </a:lnTo>
                    <a:lnTo>
                      <a:pt x="10120" y="8501"/>
                    </a:lnTo>
                    <a:lnTo>
                      <a:pt x="10120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36" name="Freeform 593">
                <a:extLst>
                  <a:ext uri="{FF2B5EF4-FFF2-40B4-BE49-F238E27FC236}">
                    <a16:creationId xmlns:a16="http://schemas.microsoft.com/office/drawing/2014/main" id="{AAB3CC40-CEA2-91A3-7E66-2DFD1F4C580D}"/>
                  </a:ext>
                </a:extLst>
              </p:cNvPr>
              <p:cNvSpPr/>
              <p:nvPr/>
            </p:nvSpPr>
            <p:spPr>
              <a:xfrm>
                <a:off x="9030128" y="3708972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7 w 13763"/>
                  <a:gd name="csY3" fmla="*/ 18621 h 18621"/>
                  <a:gd name="csX4" fmla="*/ 6477 w 13763"/>
                  <a:gd name="csY4" fmla="*/ 18621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5 w 13763"/>
                  <a:gd name="csY13" fmla="*/ 12549 h 18621"/>
                  <a:gd name="csX14" fmla="*/ 11335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5" y="17812"/>
                      <a:pt x="9311" y="18217"/>
                      <a:pt x="7287" y="18621"/>
                    </a:cubicBezTo>
                    <a:lnTo>
                      <a:pt x="6477" y="18621"/>
                    </a:lnTo>
                    <a:cubicBezTo>
                      <a:pt x="4453" y="18621"/>
                      <a:pt x="2834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3"/>
                      <a:pt x="2429" y="14978"/>
                      <a:pt x="3643" y="15788"/>
                    </a:cubicBezTo>
                    <a:cubicBezTo>
                      <a:pt x="4453" y="16597"/>
                      <a:pt x="5263" y="17002"/>
                      <a:pt x="6882" y="17002"/>
                    </a:cubicBezTo>
                    <a:cubicBezTo>
                      <a:pt x="8501" y="17002"/>
                      <a:pt x="9311" y="17002"/>
                      <a:pt x="10120" y="15788"/>
                    </a:cubicBezTo>
                    <a:cubicBezTo>
                      <a:pt x="10930" y="14978"/>
                      <a:pt x="11335" y="14168"/>
                      <a:pt x="11335" y="12549"/>
                    </a:cubicBezTo>
                    <a:lnTo>
                      <a:pt x="11335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37" name="Freeform 594">
                <a:extLst>
                  <a:ext uri="{FF2B5EF4-FFF2-40B4-BE49-F238E27FC236}">
                    <a16:creationId xmlns:a16="http://schemas.microsoft.com/office/drawing/2014/main" id="{459AC04A-FE80-BC5C-21B4-773287BEA57C}"/>
                  </a:ext>
                </a:extLst>
              </p:cNvPr>
              <p:cNvSpPr/>
              <p:nvPr/>
            </p:nvSpPr>
            <p:spPr>
              <a:xfrm>
                <a:off x="9047130" y="370897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833 w 13763"/>
                  <a:gd name="csY14" fmla="*/ 8906 h 18216"/>
                  <a:gd name="csX15" fmla="*/ 6477 w 13763"/>
                  <a:gd name="csY15" fmla="*/ 8906 h 18216"/>
                  <a:gd name="csX16" fmla="*/ 9310 w 13763"/>
                  <a:gd name="csY16" fmla="*/ 8096 h 18216"/>
                  <a:gd name="csX17" fmla="*/ 10525 w 13763"/>
                  <a:gd name="csY17" fmla="*/ 5667 h 18216"/>
                  <a:gd name="csX18" fmla="*/ 9310 w 13763"/>
                  <a:gd name="csY18" fmla="*/ 3238 h 18216"/>
                  <a:gd name="csX19" fmla="*/ 6477 w 13763"/>
                  <a:gd name="csY19" fmla="*/ 2429 h 18216"/>
                  <a:gd name="csX20" fmla="*/ 2833 w 13763"/>
                  <a:gd name="csY20" fmla="*/ 2429 h 18216"/>
                  <a:gd name="csX21" fmla="*/ 2833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833" y="8906"/>
                    </a:moveTo>
                    <a:lnTo>
                      <a:pt x="6477" y="8906"/>
                    </a:lnTo>
                    <a:cubicBezTo>
                      <a:pt x="7691" y="8906"/>
                      <a:pt x="8501" y="8906"/>
                      <a:pt x="9310" y="8096"/>
                    </a:cubicBezTo>
                    <a:cubicBezTo>
                      <a:pt x="10120" y="7287"/>
                      <a:pt x="10525" y="6477"/>
                      <a:pt x="10525" y="5667"/>
                    </a:cubicBezTo>
                    <a:cubicBezTo>
                      <a:pt x="10525" y="4858"/>
                      <a:pt x="10525" y="3643"/>
                      <a:pt x="9310" y="3238"/>
                    </a:cubicBezTo>
                    <a:cubicBezTo>
                      <a:pt x="8501" y="2833"/>
                      <a:pt x="7691" y="2429"/>
                      <a:pt x="6477" y="2429"/>
                    </a:cubicBezTo>
                    <a:lnTo>
                      <a:pt x="2833" y="2429"/>
                    </a:lnTo>
                    <a:lnTo>
                      <a:pt x="2833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38" name="Freeform 595">
                <a:extLst>
                  <a:ext uri="{FF2B5EF4-FFF2-40B4-BE49-F238E27FC236}">
                    <a16:creationId xmlns:a16="http://schemas.microsoft.com/office/drawing/2014/main" id="{6DFFA24A-297F-00C8-673F-ABA644593225}"/>
                  </a:ext>
                </a:extLst>
              </p:cNvPr>
              <p:cNvSpPr/>
              <p:nvPr/>
            </p:nvSpPr>
            <p:spPr>
              <a:xfrm>
                <a:off x="9060893" y="3708972"/>
                <a:ext cx="14573" cy="18216"/>
              </a:xfrm>
              <a:custGeom>
                <a:avLst/>
                <a:gdLst>
                  <a:gd name="csX0" fmla="*/ 14574 w 14573"/>
                  <a:gd name="csY0" fmla="*/ 2024 h 18216"/>
                  <a:gd name="csX1" fmla="*/ 8501 w 14573"/>
                  <a:gd name="csY1" fmla="*/ 2024 h 18216"/>
                  <a:gd name="csX2" fmla="*/ 8501 w 14573"/>
                  <a:gd name="csY2" fmla="*/ 18217 h 18216"/>
                  <a:gd name="csX3" fmla="*/ 6072 w 14573"/>
                  <a:gd name="csY3" fmla="*/ 18217 h 18216"/>
                  <a:gd name="csX4" fmla="*/ 6072 w 14573"/>
                  <a:gd name="csY4" fmla="*/ 2024 h 18216"/>
                  <a:gd name="csX5" fmla="*/ 0 w 14573"/>
                  <a:gd name="csY5" fmla="*/ 2024 h 18216"/>
                  <a:gd name="csX6" fmla="*/ 0 w 14573"/>
                  <a:gd name="csY6" fmla="*/ 0 h 18216"/>
                  <a:gd name="csX7" fmla="*/ 14168 w 14573"/>
                  <a:gd name="csY7" fmla="*/ 0 h 18216"/>
                  <a:gd name="csX8" fmla="*/ 14168 w 14573"/>
                  <a:gd name="csY8" fmla="*/ 2024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4573" h="18216">
                    <a:moveTo>
                      <a:pt x="14574" y="2024"/>
                    </a:moveTo>
                    <a:lnTo>
                      <a:pt x="8501" y="2024"/>
                    </a:lnTo>
                    <a:lnTo>
                      <a:pt x="8501" y="18217"/>
                    </a:lnTo>
                    <a:lnTo>
                      <a:pt x="6072" y="18217"/>
                    </a:lnTo>
                    <a:lnTo>
                      <a:pt x="6072" y="2024"/>
                    </a:lnTo>
                    <a:lnTo>
                      <a:pt x="0" y="2024"/>
                    </a:lnTo>
                    <a:lnTo>
                      <a:pt x="0" y="0"/>
                    </a:lnTo>
                    <a:lnTo>
                      <a:pt x="14168" y="0"/>
                    </a:lnTo>
                    <a:lnTo>
                      <a:pt x="14168" y="2024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31" name="Freeform 596">
              <a:extLst>
                <a:ext uri="{FF2B5EF4-FFF2-40B4-BE49-F238E27FC236}">
                  <a16:creationId xmlns:a16="http://schemas.microsoft.com/office/drawing/2014/main" id="{D172A807-B42B-768D-AA1B-8097BD57E3CF}"/>
                </a:ext>
              </a:extLst>
            </p:cNvPr>
            <p:cNvSpPr/>
            <p:nvPr/>
          </p:nvSpPr>
          <p:spPr>
            <a:xfrm>
              <a:off x="9004625" y="3760788"/>
              <a:ext cx="50196" cy="50196"/>
            </a:xfrm>
            <a:custGeom>
              <a:avLst/>
              <a:gdLst>
                <a:gd name="csX0" fmla="*/ 50196 w 50196"/>
                <a:gd name="csY0" fmla="*/ 25098 h 50196"/>
                <a:gd name="csX1" fmla="*/ 25098 w 50196"/>
                <a:gd name="csY1" fmla="*/ 50197 h 50196"/>
                <a:gd name="csX2" fmla="*/ 0 w 50196"/>
                <a:gd name="csY2" fmla="*/ 25098 h 50196"/>
                <a:gd name="csX3" fmla="*/ 25098 w 50196"/>
                <a:gd name="csY3" fmla="*/ 0 h 50196"/>
                <a:gd name="csX4" fmla="*/ 50196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6" y="25098"/>
                  </a:moveTo>
                  <a:cubicBezTo>
                    <a:pt x="50196" y="38862"/>
                    <a:pt x="38862" y="50197"/>
                    <a:pt x="25098" y="50197"/>
                  </a:cubicBezTo>
                  <a:cubicBezTo>
                    <a:pt x="11334" y="50197"/>
                    <a:pt x="0" y="38862"/>
                    <a:pt x="0" y="25098"/>
                  </a:cubicBezTo>
                  <a:cubicBezTo>
                    <a:pt x="0" y="11335"/>
                    <a:pt x="11334" y="0"/>
                    <a:pt x="25098" y="0"/>
                  </a:cubicBezTo>
                  <a:cubicBezTo>
                    <a:pt x="38862" y="0"/>
                    <a:pt x="50196" y="11335"/>
                    <a:pt x="50196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32" name="Freeform 597">
              <a:extLst>
                <a:ext uri="{FF2B5EF4-FFF2-40B4-BE49-F238E27FC236}">
                  <a16:creationId xmlns:a16="http://schemas.microsoft.com/office/drawing/2014/main" id="{E7439FA0-9FD6-90EB-4B6F-A478123A83EF}"/>
                </a:ext>
              </a:extLst>
            </p:cNvPr>
            <p:cNvSpPr/>
            <p:nvPr/>
          </p:nvSpPr>
          <p:spPr>
            <a:xfrm>
              <a:off x="9020817" y="3776981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3"/>
                    <a:pt x="13763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239" name="Graphic 535">
            <a:extLst>
              <a:ext uri="{FF2B5EF4-FFF2-40B4-BE49-F238E27FC236}">
                <a16:creationId xmlns:a16="http://schemas.microsoft.com/office/drawing/2014/main" id="{E31DCD78-241D-1A6F-284D-242D13D2FCE3}"/>
              </a:ext>
            </a:extLst>
          </p:cNvPr>
          <p:cNvGrpSpPr/>
          <p:nvPr/>
        </p:nvGrpSpPr>
        <p:grpSpPr>
          <a:xfrm>
            <a:off x="7084762" y="3420183"/>
            <a:ext cx="334157" cy="265054"/>
            <a:chOff x="9431702" y="3648250"/>
            <a:chExt cx="142898" cy="113347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198EA46-069C-4DB5-01B0-E98CBD66E182}"/>
                </a:ext>
              </a:extLst>
            </p:cNvPr>
            <p:cNvSpPr/>
            <p:nvPr/>
          </p:nvSpPr>
          <p:spPr>
            <a:xfrm>
              <a:off x="9431702" y="3648250"/>
              <a:ext cx="142898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41" name="Graphic 535">
              <a:extLst>
                <a:ext uri="{FF2B5EF4-FFF2-40B4-BE49-F238E27FC236}">
                  <a16:creationId xmlns:a16="http://schemas.microsoft.com/office/drawing/2014/main" id="{07FD7DDE-C9C6-3B76-54EF-2E688EFF7606}"/>
                </a:ext>
              </a:extLst>
            </p:cNvPr>
            <p:cNvGrpSpPr/>
            <p:nvPr/>
          </p:nvGrpSpPr>
          <p:grpSpPr>
            <a:xfrm>
              <a:off x="9448299" y="3659585"/>
              <a:ext cx="108894" cy="19026"/>
              <a:chOff x="9448299" y="3659585"/>
              <a:chExt cx="108894" cy="19026"/>
            </a:xfrm>
            <a:solidFill>
              <a:srgbClr val="FFFFFF"/>
            </a:solidFill>
          </p:grpSpPr>
          <p:sp>
            <p:nvSpPr>
              <p:cNvPr id="244" name="Freeform 601">
                <a:extLst>
                  <a:ext uri="{FF2B5EF4-FFF2-40B4-BE49-F238E27FC236}">
                    <a16:creationId xmlns:a16="http://schemas.microsoft.com/office/drawing/2014/main" id="{C7528989-BA6B-54CF-CA46-3D3D1CAC3F3A}"/>
                  </a:ext>
                </a:extLst>
              </p:cNvPr>
              <p:cNvSpPr/>
              <p:nvPr/>
            </p:nvSpPr>
            <p:spPr>
              <a:xfrm>
                <a:off x="9448299" y="3659585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6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6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6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6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6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6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45" name="Freeform 602">
                <a:extLst>
                  <a:ext uri="{FF2B5EF4-FFF2-40B4-BE49-F238E27FC236}">
                    <a16:creationId xmlns:a16="http://schemas.microsoft.com/office/drawing/2014/main" id="{C0863150-4C7E-27B5-89D9-574146FD64AB}"/>
                  </a:ext>
                </a:extLst>
              </p:cNvPr>
              <p:cNvSpPr/>
              <p:nvPr/>
            </p:nvSpPr>
            <p:spPr>
              <a:xfrm>
                <a:off x="9465706" y="3659585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50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50" y="3643"/>
                      <a:pt x="12550" y="5263"/>
                    </a:cubicBezTo>
                    <a:cubicBezTo>
                      <a:pt x="12550" y="6882"/>
                      <a:pt x="12550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2" y="2834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46" name="Freeform 603">
                <a:extLst>
                  <a:ext uri="{FF2B5EF4-FFF2-40B4-BE49-F238E27FC236}">
                    <a16:creationId xmlns:a16="http://schemas.microsoft.com/office/drawing/2014/main" id="{BB315B04-421E-2F5C-E68F-8700E7277007}"/>
                  </a:ext>
                </a:extLst>
              </p:cNvPr>
              <p:cNvSpPr/>
              <p:nvPr/>
            </p:nvSpPr>
            <p:spPr>
              <a:xfrm>
                <a:off x="9481494" y="3659585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47" name="Freeform 604">
                <a:extLst>
                  <a:ext uri="{FF2B5EF4-FFF2-40B4-BE49-F238E27FC236}">
                    <a16:creationId xmlns:a16="http://schemas.microsoft.com/office/drawing/2014/main" id="{464B7F5F-F97D-5656-A66D-ECEFA48BB39D}"/>
                  </a:ext>
                </a:extLst>
              </p:cNvPr>
              <p:cNvSpPr/>
              <p:nvPr/>
            </p:nvSpPr>
            <p:spPr>
              <a:xfrm>
                <a:off x="9496067" y="3659585"/>
                <a:ext cx="12954" cy="19026"/>
              </a:xfrm>
              <a:custGeom>
                <a:avLst/>
                <a:gdLst>
                  <a:gd name="csX0" fmla="*/ 5667 w 12954"/>
                  <a:gd name="csY0" fmla="*/ 10120 h 19026"/>
                  <a:gd name="csX1" fmla="*/ 1215 w 12954"/>
                  <a:gd name="csY1" fmla="*/ 8096 h 19026"/>
                  <a:gd name="csX2" fmla="*/ 0 w 12954"/>
                  <a:gd name="csY2" fmla="*/ 4858 h 19026"/>
                  <a:gd name="csX3" fmla="*/ 1619 w 12954"/>
                  <a:gd name="csY3" fmla="*/ 1214 h 19026"/>
                  <a:gd name="csX4" fmla="*/ 6072 w 12954"/>
                  <a:gd name="csY4" fmla="*/ 0 h 19026"/>
                  <a:gd name="csX5" fmla="*/ 9311 w 12954"/>
                  <a:gd name="csY5" fmla="*/ 810 h 19026"/>
                  <a:gd name="csX6" fmla="*/ 11740 w 12954"/>
                  <a:gd name="csY6" fmla="*/ 2834 h 19026"/>
                  <a:gd name="csX7" fmla="*/ 12550 w 12954"/>
                  <a:gd name="csY7" fmla="*/ 5667 h 19026"/>
                  <a:gd name="csX8" fmla="*/ 10120 w 12954"/>
                  <a:gd name="csY8" fmla="*/ 5667 h 19026"/>
                  <a:gd name="csX9" fmla="*/ 8906 w 12954"/>
                  <a:gd name="csY9" fmla="*/ 3238 h 19026"/>
                  <a:gd name="csX10" fmla="*/ 6072 w 12954"/>
                  <a:gd name="csY10" fmla="*/ 2429 h 19026"/>
                  <a:gd name="csX11" fmla="*/ 3239 w 12954"/>
                  <a:gd name="csY11" fmla="*/ 3238 h 19026"/>
                  <a:gd name="csX12" fmla="*/ 2429 w 12954"/>
                  <a:gd name="csY12" fmla="*/ 5263 h 19026"/>
                  <a:gd name="csX13" fmla="*/ 3239 w 12954"/>
                  <a:gd name="csY13" fmla="*/ 7287 h 19026"/>
                  <a:gd name="csX14" fmla="*/ 6477 w 12954"/>
                  <a:gd name="csY14" fmla="*/ 8906 h 19026"/>
                  <a:gd name="csX15" fmla="*/ 10120 w 12954"/>
                  <a:gd name="csY15" fmla="*/ 10120 h 19026"/>
                  <a:gd name="csX16" fmla="*/ 12144 w 12954"/>
                  <a:gd name="csY16" fmla="*/ 11739 h 19026"/>
                  <a:gd name="csX17" fmla="*/ 12954 w 12954"/>
                  <a:gd name="csY17" fmla="*/ 14168 h 19026"/>
                  <a:gd name="csX18" fmla="*/ 11335 w 12954"/>
                  <a:gd name="csY18" fmla="*/ 17812 h 19026"/>
                  <a:gd name="csX19" fmla="*/ 6882 w 12954"/>
                  <a:gd name="csY19" fmla="*/ 19026 h 19026"/>
                  <a:gd name="csX20" fmla="*/ 3239 w 12954"/>
                  <a:gd name="csY20" fmla="*/ 18217 h 19026"/>
                  <a:gd name="csX21" fmla="*/ 810 w 12954"/>
                  <a:gd name="csY21" fmla="*/ 16193 h 19026"/>
                  <a:gd name="csX22" fmla="*/ 0 w 12954"/>
                  <a:gd name="csY22" fmla="*/ 13359 h 19026"/>
                  <a:gd name="csX23" fmla="*/ 2429 w 12954"/>
                  <a:gd name="csY23" fmla="*/ 13359 h 19026"/>
                  <a:gd name="csX24" fmla="*/ 3643 w 12954"/>
                  <a:gd name="csY24" fmla="*/ 15788 h 19026"/>
                  <a:gd name="csX25" fmla="*/ 6882 w 12954"/>
                  <a:gd name="csY25" fmla="*/ 16597 h 19026"/>
                  <a:gd name="csX26" fmla="*/ 9716 w 12954"/>
                  <a:gd name="csY26" fmla="*/ 15788 h 19026"/>
                  <a:gd name="csX27" fmla="*/ 10930 w 12954"/>
                  <a:gd name="csY27" fmla="*/ 13763 h 19026"/>
                  <a:gd name="csX28" fmla="*/ 10120 w 12954"/>
                  <a:gd name="csY28" fmla="*/ 11739 h 19026"/>
                  <a:gd name="csX29" fmla="*/ 6882 w 12954"/>
                  <a:gd name="csY29" fmla="*/ 10120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026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50" y="4453"/>
                      <a:pt x="12550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1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120"/>
                    </a:cubicBezTo>
                    <a:cubicBezTo>
                      <a:pt x="10930" y="10525"/>
                      <a:pt x="11740" y="11335"/>
                      <a:pt x="12144" y="11739"/>
                    </a:cubicBezTo>
                    <a:cubicBezTo>
                      <a:pt x="12550" y="12549"/>
                      <a:pt x="12954" y="13359"/>
                      <a:pt x="12954" y="14168"/>
                    </a:cubicBezTo>
                    <a:cubicBezTo>
                      <a:pt x="12954" y="15788"/>
                      <a:pt x="12550" y="17002"/>
                      <a:pt x="11335" y="17812"/>
                    </a:cubicBezTo>
                    <a:cubicBezTo>
                      <a:pt x="10120" y="18621"/>
                      <a:pt x="8501" y="19026"/>
                      <a:pt x="6882" y="19026"/>
                    </a:cubicBezTo>
                    <a:cubicBezTo>
                      <a:pt x="5263" y="19026"/>
                      <a:pt x="4453" y="19026"/>
                      <a:pt x="3239" y="18217"/>
                    </a:cubicBezTo>
                    <a:cubicBezTo>
                      <a:pt x="2024" y="17812"/>
                      <a:pt x="1215" y="17002"/>
                      <a:pt x="810" y="16193"/>
                    </a:cubicBezTo>
                    <a:cubicBezTo>
                      <a:pt x="405" y="15383"/>
                      <a:pt x="0" y="14573"/>
                      <a:pt x="0" y="13359"/>
                    </a:cubicBezTo>
                    <a:lnTo>
                      <a:pt x="2429" y="13359"/>
                    </a:lnTo>
                    <a:cubicBezTo>
                      <a:pt x="2429" y="14573"/>
                      <a:pt x="2834" y="15383"/>
                      <a:pt x="3643" y="15788"/>
                    </a:cubicBezTo>
                    <a:cubicBezTo>
                      <a:pt x="4453" y="16597"/>
                      <a:pt x="5667" y="16597"/>
                      <a:pt x="6882" y="16597"/>
                    </a:cubicBezTo>
                    <a:cubicBezTo>
                      <a:pt x="8096" y="16597"/>
                      <a:pt x="9311" y="16597"/>
                      <a:pt x="9716" y="15788"/>
                    </a:cubicBezTo>
                    <a:cubicBezTo>
                      <a:pt x="10526" y="15383"/>
                      <a:pt x="10930" y="14573"/>
                      <a:pt x="10930" y="13763"/>
                    </a:cubicBezTo>
                    <a:cubicBezTo>
                      <a:pt x="10930" y="12954"/>
                      <a:pt x="10930" y="12144"/>
                      <a:pt x="10120" y="11739"/>
                    </a:cubicBezTo>
                    <a:cubicBezTo>
                      <a:pt x="9311" y="11335"/>
                      <a:pt x="8501" y="10930"/>
                      <a:pt x="6882" y="10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48" name="Freeform 605">
                <a:extLst>
                  <a:ext uri="{FF2B5EF4-FFF2-40B4-BE49-F238E27FC236}">
                    <a16:creationId xmlns:a16="http://schemas.microsoft.com/office/drawing/2014/main" id="{E1BC3FBB-7BC0-955B-A37E-C2FE42B363AB}"/>
                  </a:ext>
                </a:extLst>
              </p:cNvPr>
              <p:cNvSpPr/>
              <p:nvPr/>
            </p:nvSpPr>
            <p:spPr>
              <a:xfrm>
                <a:off x="9511045" y="3659585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6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6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6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6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6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6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49" name="Freeform 606">
                <a:extLst>
                  <a:ext uri="{FF2B5EF4-FFF2-40B4-BE49-F238E27FC236}">
                    <a16:creationId xmlns:a16="http://schemas.microsoft.com/office/drawing/2014/main" id="{2937B0EB-34A6-9FE2-A74A-30A667B7C29E}"/>
                  </a:ext>
                </a:extLst>
              </p:cNvPr>
              <p:cNvSpPr/>
              <p:nvPr/>
            </p:nvSpPr>
            <p:spPr>
              <a:xfrm>
                <a:off x="9528452" y="3659585"/>
                <a:ext cx="11739" cy="18216"/>
              </a:xfrm>
              <a:custGeom>
                <a:avLst/>
                <a:gdLst>
                  <a:gd name="csX0" fmla="*/ 10526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50" name="Freeform 607">
                <a:extLst>
                  <a:ext uri="{FF2B5EF4-FFF2-40B4-BE49-F238E27FC236}">
                    <a16:creationId xmlns:a16="http://schemas.microsoft.com/office/drawing/2014/main" id="{2C81BAC8-DF9A-1AA4-D088-60C894FD4F72}"/>
                  </a:ext>
                </a:extLst>
              </p:cNvPr>
              <p:cNvSpPr/>
              <p:nvPr/>
            </p:nvSpPr>
            <p:spPr>
              <a:xfrm>
                <a:off x="9543025" y="3659585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39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39 w 14168"/>
                  <a:gd name="csY7" fmla="*/ 14168 h 18216"/>
                  <a:gd name="csX8" fmla="*/ 11739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39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39" y="14168"/>
                    </a:lnTo>
                    <a:lnTo>
                      <a:pt x="11739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2CF3F02-364D-3E79-A15E-76AF559AFE20}"/>
                </a:ext>
              </a:extLst>
            </p:cNvPr>
            <p:cNvSpPr/>
            <p:nvPr/>
          </p:nvSpPr>
          <p:spPr>
            <a:xfrm>
              <a:off x="9477850" y="3711401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43" name="Freeform 609">
              <a:extLst>
                <a:ext uri="{FF2B5EF4-FFF2-40B4-BE49-F238E27FC236}">
                  <a16:creationId xmlns:a16="http://schemas.microsoft.com/office/drawing/2014/main" id="{77012877-03DF-163B-0B99-C932F478A5B0}"/>
                </a:ext>
              </a:extLst>
            </p:cNvPr>
            <p:cNvSpPr/>
            <p:nvPr/>
          </p:nvSpPr>
          <p:spPr>
            <a:xfrm>
              <a:off x="9494448" y="3727593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4"/>
                    <a:pt x="13763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251" name="Graphic 535">
            <a:extLst>
              <a:ext uri="{FF2B5EF4-FFF2-40B4-BE49-F238E27FC236}">
                <a16:creationId xmlns:a16="http://schemas.microsoft.com/office/drawing/2014/main" id="{55BA8557-2561-423D-198C-E27B6FDAC470}"/>
              </a:ext>
            </a:extLst>
          </p:cNvPr>
          <p:cNvGrpSpPr/>
          <p:nvPr/>
        </p:nvGrpSpPr>
        <p:grpSpPr>
          <a:xfrm>
            <a:off x="3643771" y="3283863"/>
            <a:ext cx="434500" cy="265007"/>
            <a:chOff x="7960189" y="3589957"/>
            <a:chExt cx="185808" cy="113327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7EF7B5B0-E7D0-ED9F-7968-254ACB0F4328}"/>
                </a:ext>
              </a:extLst>
            </p:cNvPr>
            <p:cNvSpPr/>
            <p:nvPr/>
          </p:nvSpPr>
          <p:spPr>
            <a:xfrm>
              <a:off x="7960189" y="3589957"/>
              <a:ext cx="185808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53" name="Graphic 535">
              <a:extLst>
                <a:ext uri="{FF2B5EF4-FFF2-40B4-BE49-F238E27FC236}">
                  <a16:creationId xmlns:a16="http://schemas.microsoft.com/office/drawing/2014/main" id="{0459E618-49F8-8F81-7201-3564D7FD4799}"/>
                </a:ext>
              </a:extLst>
            </p:cNvPr>
            <p:cNvGrpSpPr/>
            <p:nvPr/>
          </p:nvGrpSpPr>
          <p:grpSpPr>
            <a:xfrm>
              <a:off x="7976389" y="3597643"/>
              <a:ext cx="154638" cy="23074"/>
              <a:chOff x="7976401" y="3597649"/>
              <a:chExt cx="154638" cy="23074"/>
            </a:xfrm>
            <a:solidFill>
              <a:srgbClr val="FFFFFF"/>
            </a:solidFill>
          </p:grpSpPr>
          <p:sp>
            <p:nvSpPr>
              <p:cNvPr id="256" name="Freeform 613">
                <a:extLst>
                  <a:ext uri="{FF2B5EF4-FFF2-40B4-BE49-F238E27FC236}">
                    <a16:creationId xmlns:a16="http://schemas.microsoft.com/office/drawing/2014/main" id="{5FD0879F-D69C-2CC5-63D7-92F0171D3170}"/>
                  </a:ext>
                </a:extLst>
              </p:cNvPr>
              <p:cNvSpPr/>
              <p:nvPr/>
            </p:nvSpPr>
            <p:spPr>
              <a:xfrm>
                <a:off x="7976401" y="3601292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5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6 h 18216"/>
                  <a:gd name="csX7" fmla="*/ 12549 w 13358"/>
                  <a:gd name="csY7" fmla="*/ 14168 h 18216"/>
                  <a:gd name="csX8" fmla="*/ 9715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5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5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5" y="1214"/>
                    </a:cubicBezTo>
                    <a:cubicBezTo>
                      <a:pt x="10930" y="2024"/>
                      <a:pt x="11739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6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39" y="15383"/>
                      <a:pt x="10930" y="16597"/>
                      <a:pt x="9715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5" y="14978"/>
                    </a:cubicBezTo>
                    <a:cubicBezTo>
                      <a:pt x="10930" y="13764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5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57" name="Freeform 614">
                <a:extLst>
                  <a:ext uri="{FF2B5EF4-FFF2-40B4-BE49-F238E27FC236}">
                    <a16:creationId xmlns:a16="http://schemas.microsoft.com/office/drawing/2014/main" id="{B0C6F14B-24B0-4D13-7083-489AEE0FD7CC}"/>
                  </a:ext>
                </a:extLst>
              </p:cNvPr>
              <p:cNvSpPr/>
              <p:nvPr/>
            </p:nvSpPr>
            <p:spPr>
              <a:xfrm>
                <a:off x="7992998" y="3597649"/>
                <a:ext cx="13763" cy="22264"/>
              </a:xfrm>
              <a:custGeom>
                <a:avLst/>
                <a:gdLst>
                  <a:gd name="csX0" fmla="*/ 13359 w 13763"/>
                  <a:gd name="csY0" fmla="*/ 3643 h 22264"/>
                  <a:gd name="csX1" fmla="*/ 13359 w 13763"/>
                  <a:gd name="csY1" fmla="*/ 16193 h 22264"/>
                  <a:gd name="csX2" fmla="*/ 11740 w 13763"/>
                  <a:gd name="csY2" fmla="*/ 20241 h 22264"/>
                  <a:gd name="csX3" fmla="*/ 7286 w 13763"/>
                  <a:gd name="csY3" fmla="*/ 22265 h 22264"/>
                  <a:gd name="csX4" fmla="*/ 6477 w 13763"/>
                  <a:gd name="csY4" fmla="*/ 22265 h 22264"/>
                  <a:gd name="csX5" fmla="*/ 1619 w 13763"/>
                  <a:gd name="csY5" fmla="*/ 20645 h 22264"/>
                  <a:gd name="csX6" fmla="*/ 0 w 13763"/>
                  <a:gd name="csY6" fmla="*/ 16193 h 22264"/>
                  <a:gd name="csX7" fmla="*/ 0 w 13763"/>
                  <a:gd name="csY7" fmla="*/ 3643 h 22264"/>
                  <a:gd name="csX8" fmla="*/ 2429 w 13763"/>
                  <a:gd name="csY8" fmla="*/ 3643 h 22264"/>
                  <a:gd name="csX9" fmla="*/ 2429 w 13763"/>
                  <a:gd name="csY9" fmla="*/ 16193 h 22264"/>
                  <a:gd name="csX10" fmla="*/ 3643 w 13763"/>
                  <a:gd name="csY10" fmla="*/ 19431 h 22264"/>
                  <a:gd name="csX11" fmla="*/ 6882 w 13763"/>
                  <a:gd name="csY11" fmla="*/ 20645 h 22264"/>
                  <a:gd name="csX12" fmla="*/ 10120 w 13763"/>
                  <a:gd name="csY12" fmla="*/ 19431 h 22264"/>
                  <a:gd name="csX13" fmla="*/ 11334 w 13763"/>
                  <a:gd name="csY13" fmla="*/ 16193 h 22264"/>
                  <a:gd name="csX14" fmla="*/ 11334 w 13763"/>
                  <a:gd name="csY14" fmla="*/ 3643 h 22264"/>
                  <a:gd name="csX15" fmla="*/ 13764 w 13763"/>
                  <a:gd name="csY15" fmla="*/ 3643 h 22264"/>
                  <a:gd name="csX16" fmla="*/ 2833 w 13763"/>
                  <a:gd name="csY16" fmla="*/ 809 h 22264"/>
                  <a:gd name="csX17" fmla="*/ 2833 w 13763"/>
                  <a:gd name="csY17" fmla="*/ 0 h 22264"/>
                  <a:gd name="csX18" fmla="*/ 4048 w 13763"/>
                  <a:gd name="csY18" fmla="*/ 0 h 22264"/>
                  <a:gd name="csX19" fmla="*/ 5262 w 13763"/>
                  <a:gd name="csY19" fmla="*/ 0 h 22264"/>
                  <a:gd name="csX20" fmla="*/ 5262 w 13763"/>
                  <a:gd name="csY20" fmla="*/ 809 h 22264"/>
                  <a:gd name="csX21" fmla="*/ 5262 w 13763"/>
                  <a:gd name="csY21" fmla="*/ 1619 h 22264"/>
                  <a:gd name="csX22" fmla="*/ 4048 w 13763"/>
                  <a:gd name="csY22" fmla="*/ 1619 h 22264"/>
                  <a:gd name="csX23" fmla="*/ 2833 w 13763"/>
                  <a:gd name="csY23" fmla="*/ 1619 h 22264"/>
                  <a:gd name="csX24" fmla="*/ 2833 w 13763"/>
                  <a:gd name="csY24" fmla="*/ 809 h 22264"/>
                  <a:gd name="csX25" fmla="*/ 8096 w 13763"/>
                  <a:gd name="csY25" fmla="*/ 809 h 22264"/>
                  <a:gd name="csX26" fmla="*/ 8096 w 13763"/>
                  <a:gd name="csY26" fmla="*/ 0 h 22264"/>
                  <a:gd name="csX27" fmla="*/ 9310 w 13763"/>
                  <a:gd name="csY27" fmla="*/ 0 h 22264"/>
                  <a:gd name="csX28" fmla="*/ 10525 w 13763"/>
                  <a:gd name="csY28" fmla="*/ 0 h 22264"/>
                  <a:gd name="csX29" fmla="*/ 10525 w 13763"/>
                  <a:gd name="csY29" fmla="*/ 809 h 22264"/>
                  <a:gd name="csX30" fmla="*/ 10525 w 13763"/>
                  <a:gd name="csY30" fmla="*/ 1619 h 22264"/>
                  <a:gd name="csX31" fmla="*/ 9310 w 13763"/>
                  <a:gd name="csY31" fmla="*/ 1619 h 22264"/>
                  <a:gd name="csX32" fmla="*/ 8096 w 13763"/>
                  <a:gd name="csY32" fmla="*/ 1619 h 22264"/>
                  <a:gd name="csX33" fmla="*/ 8096 w 13763"/>
                  <a:gd name="csY33" fmla="*/ 809 h 222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3763" h="22264">
                    <a:moveTo>
                      <a:pt x="13359" y="3643"/>
                    </a:moveTo>
                    <a:lnTo>
                      <a:pt x="13359" y="16193"/>
                    </a:lnTo>
                    <a:cubicBezTo>
                      <a:pt x="13359" y="17812"/>
                      <a:pt x="12954" y="19431"/>
                      <a:pt x="11740" y="20241"/>
                    </a:cubicBezTo>
                    <a:cubicBezTo>
                      <a:pt x="10525" y="21455"/>
                      <a:pt x="9310" y="21860"/>
                      <a:pt x="7286" y="22265"/>
                    </a:cubicBezTo>
                    <a:lnTo>
                      <a:pt x="6477" y="22265"/>
                    </a:lnTo>
                    <a:cubicBezTo>
                      <a:pt x="4453" y="22265"/>
                      <a:pt x="2833" y="21860"/>
                      <a:pt x="1619" y="20645"/>
                    </a:cubicBezTo>
                    <a:cubicBezTo>
                      <a:pt x="405" y="19431"/>
                      <a:pt x="0" y="18217"/>
                      <a:pt x="0" y="16193"/>
                    </a:cubicBezTo>
                    <a:lnTo>
                      <a:pt x="0" y="3643"/>
                    </a:lnTo>
                    <a:lnTo>
                      <a:pt x="2429" y="3643"/>
                    </a:lnTo>
                    <a:lnTo>
                      <a:pt x="2429" y="16193"/>
                    </a:lnTo>
                    <a:cubicBezTo>
                      <a:pt x="2429" y="17407"/>
                      <a:pt x="2429" y="18621"/>
                      <a:pt x="3643" y="19431"/>
                    </a:cubicBezTo>
                    <a:cubicBezTo>
                      <a:pt x="4453" y="20241"/>
                      <a:pt x="5262" y="20645"/>
                      <a:pt x="6882" y="20645"/>
                    </a:cubicBezTo>
                    <a:cubicBezTo>
                      <a:pt x="8501" y="20645"/>
                      <a:pt x="9310" y="20645"/>
                      <a:pt x="10120" y="19431"/>
                    </a:cubicBezTo>
                    <a:cubicBezTo>
                      <a:pt x="10930" y="18621"/>
                      <a:pt x="11334" y="17812"/>
                      <a:pt x="11334" y="16193"/>
                    </a:cubicBezTo>
                    <a:lnTo>
                      <a:pt x="11334" y="3643"/>
                    </a:lnTo>
                    <a:lnTo>
                      <a:pt x="13764" y="3643"/>
                    </a:lnTo>
                    <a:close/>
                    <a:moveTo>
                      <a:pt x="2833" y="809"/>
                    </a:moveTo>
                    <a:cubicBezTo>
                      <a:pt x="2833" y="809"/>
                      <a:pt x="2833" y="0"/>
                      <a:pt x="2833" y="0"/>
                    </a:cubicBezTo>
                    <a:cubicBezTo>
                      <a:pt x="2833" y="0"/>
                      <a:pt x="3238" y="0"/>
                      <a:pt x="4048" y="0"/>
                    </a:cubicBezTo>
                    <a:cubicBezTo>
                      <a:pt x="4858" y="0"/>
                      <a:pt x="4858" y="0"/>
                      <a:pt x="5262" y="0"/>
                    </a:cubicBezTo>
                    <a:cubicBezTo>
                      <a:pt x="5262" y="0"/>
                      <a:pt x="5262" y="405"/>
                      <a:pt x="5262" y="809"/>
                    </a:cubicBezTo>
                    <a:cubicBezTo>
                      <a:pt x="5262" y="1214"/>
                      <a:pt x="5262" y="1619"/>
                      <a:pt x="5262" y="1619"/>
                    </a:cubicBezTo>
                    <a:cubicBezTo>
                      <a:pt x="5262" y="1619"/>
                      <a:pt x="4858" y="1619"/>
                      <a:pt x="4048" y="1619"/>
                    </a:cubicBezTo>
                    <a:cubicBezTo>
                      <a:pt x="3238" y="1619"/>
                      <a:pt x="3238" y="1619"/>
                      <a:pt x="2833" y="1619"/>
                    </a:cubicBezTo>
                    <a:cubicBezTo>
                      <a:pt x="2833" y="1619"/>
                      <a:pt x="2833" y="1214"/>
                      <a:pt x="2833" y="809"/>
                    </a:cubicBezTo>
                    <a:close/>
                    <a:moveTo>
                      <a:pt x="8096" y="809"/>
                    </a:moveTo>
                    <a:cubicBezTo>
                      <a:pt x="8096" y="809"/>
                      <a:pt x="8096" y="0"/>
                      <a:pt x="8096" y="0"/>
                    </a:cubicBezTo>
                    <a:cubicBezTo>
                      <a:pt x="8096" y="0"/>
                      <a:pt x="8501" y="0"/>
                      <a:pt x="9310" y="0"/>
                    </a:cubicBezTo>
                    <a:cubicBezTo>
                      <a:pt x="10120" y="0"/>
                      <a:pt x="10120" y="0"/>
                      <a:pt x="10525" y="0"/>
                    </a:cubicBezTo>
                    <a:cubicBezTo>
                      <a:pt x="10525" y="0"/>
                      <a:pt x="10525" y="405"/>
                      <a:pt x="10525" y="809"/>
                    </a:cubicBezTo>
                    <a:cubicBezTo>
                      <a:pt x="10525" y="1214"/>
                      <a:pt x="10525" y="1619"/>
                      <a:pt x="10525" y="1619"/>
                    </a:cubicBezTo>
                    <a:cubicBezTo>
                      <a:pt x="10525" y="1619"/>
                      <a:pt x="10120" y="1619"/>
                      <a:pt x="9310" y="1619"/>
                    </a:cubicBezTo>
                    <a:cubicBezTo>
                      <a:pt x="8501" y="1619"/>
                      <a:pt x="8501" y="1619"/>
                      <a:pt x="8096" y="1619"/>
                    </a:cubicBezTo>
                    <a:cubicBezTo>
                      <a:pt x="8096" y="1619"/>
                      <a:pt x="8096" y="1214"/>
                      <a:pt x="8096" y="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58" name="Freeform 615">
                <a:extLst>
                  <a:ext uri="{FF2B5EF4-FFF2-40B4-BE49-F238E27FC236}">
                    <a16:creationId xmlns:a16="http://schemas.microsoft.com/office/drawing/2014/main" id="{0421BBB8-BA8F-FF95-7835-AE0F59AE5EFC}"/>
                  </a:ext>
                </a:extLst>
              </p:cNvPr>
              <p:cNvSpPr/>
              <p:nvPr/>
            </p:nvSpPr>
            <p:spPr>
              <a:xfrm>
                <a:off x="8010000" y="3601292"/>
                <a:ext cx="12954" cy="19430"/>
              </a:xfrm>
              <a:custGeom>
                <a:avLst/>
                <a:gdLst>
                  <a:gd name="csX0" fmla="*/ 5667 w 12954"/>
                  <a:gd name="csY0" fmla="*/ 10120 h 19430"/>
                  <a:gd name="csX1" fmla="*/ 1215 w 12954"/>
                  <a:gd name="csY1" fmla="*/ 8096 h 19430"/>
                  <a:gd name="csX2" fmla="*/ 0 w 12954"/>
                  <a:gd name="csY2" fmla="*/ 4858 h 19430"/>
                  <a:gd name="csX3" fmla="*/ 1619 w 12954"/>
                  <a:gd name="csY3" fmla="*/ 1214 h 19430"/>
                  <a:gd name="csX4" fmla="*/ 6072 w 12954"/>
                  <a:gd name="csY4" fmla="*/ 0 h 19430"/>
                  <a:gd name="csX5" fmla="*/ 9311 w 12954"/>
                  <a:gd name="csY5" fmla="*/ 810 h 19430"/>
                  <a:gd name="csX6" fmla="*/ 11740 w 12954"/>
                  <a:gd name="csY6" fmla="*/ 2834 h 19430"/>
                  <a:gd name="csX7" fmla="*/ 12549 w 12954"/>
                  <a:gd name="csY7" fmla="*/ 5667 h 19430"/>
                  <a:gd name="csX8" fmla="*/ 10120 w 12954"/>
                  <a:gd name="csY8" fmla="*/ 5667 h 19430"/>
                  <a:gd name="csX9" fmla="*/ 8906 w 12954"/>
                  <a:gd name="csY9" fmla="*/ 3238 h 19430"/>
                  <a:gd name="csX10" fmla="*/ 6072 w 12954"/>
                  <a:gd name="csY10" fmla="*/ 2429 h 19430"/>
                  <a:gd name="csX11" fmla="*/ 3239 w 12954"/>
                  <a:gd name="csY11" fmla="*/ 3238 h 19430"/>
                  <a:gd name="csX12" fmla="*/ 2429 w 12954"/>
                  <a:gd name="csY12" fmla="*/ 5263 h 19430"/>
                  <a:gd name="csX13" fmla="*/ 3239 w 12954"/>
                  <a:gd name="csY13" fmla="*/ 7287 h 19430"/>
                  <a:gd name="csX14" fmla="*/ 6477 w 12954"/>
                  <a:gd name="csY14" fmla="*/ 8906 h 19430"/>
                  <a:gd name="csX15" fmla="*/ 10120 w 12954"/>
                  <a:gd name="csY15" fmla="*/ 10525 h 19430"/>
                  <a:gd name="csX16" fmla="*/ 12144 w 12954"/>
                  <a:gd name="csY16" fmla="*/ 12144 h 19430"/>
                  <a:gd name="csX17" fmla="*/ 12954 w 12954"/>
                  <a:gd name="csY17" fmla="*/ 14573 h 19430"/>
                  <a:gd name="csX18" fmla="*/ 11335 w 12954"/>
                  <a:gd name="csY18" fmla="*/ 18217 h 19430"/>
                  <a:gd name="csX19" fmla="*/ 6882 w 12954"/>
                  <a:gd name="csY19" fmla="*/ 19431 h 19430"/>
                  <a:gd name="csX20" fmla="*/ 3239 w 12954"/>
                  <a:gd name="csY20" fmla="*/ 18622 h 19430"/>
                  <a:gd name="csX21" fmla="*/ 810 w 12954"/>
                  <a:gd name="csY21" fmla="*/ 16597 h 19430"/>
                  <a:gd name="csX22" fmla="*/ 0 w 12954"/>
                  <a:gd name="csY22" fmla="*/ 13764 h 19430"/>
                  <a:gd name="csX23" fmla="*/ 2429 w 12954"/>
                  <a:gd name="csY23" fmla="*/ 13764 h 19430"/>
                  <a:gd name="csX24" fmla="*/ 3643 w 12954"/>
                  <a:gd name="csY24" fmla="*/ 16193 h 19430"/>
                  <a:gd name="csX25" fmla="*/ 6882 w 12954"/>
                  <a:gd name="csY25" fmla="*/ 17002 h 19430"/>
                  <a:gd name="csX26" fmla="*/ 9716 w 12954"/>
                  <a:gd name="csY26" fmla="*/ 16193 h 19430"/>
                  <a:gd name="csX27" fmla="*/ 10930 w 12954"/>
                  <a:gd name="csY27" fmla="*/ 14168 h 19430"/>
                  <a:gd name="csX28" fmla="*/ 10120 w 12954"/>
                  <a:gd name="csY28" fmla="*/ 12144 h 19430"/>
                  <a:gd name="csX29" fmla="*/ 6882 w 12954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430">
                    <a:moveTo>
                      <a:pt x="5667" y="10120"/>
                    </a:moveTo>
                    <a:cubicBezTo>
                      <a:pt x="3643" y="9716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2"/>
                      <a:pt x="4858" y="8096"/>
                      <a:pt x="6477" y="8906"/>
                    </a:cubicBezTo>
                    <a:cubicBezTo>
                      <a:pt x="8096" y="9311"/>
                      <a:pt x="9311" y="9716"/>
                      <a:pt x="10120" y="10525"/>
                    </a:cubicBezTo>
                    <a:cubicBezTo>
                      <a:pt x="10930" y="10930"/>
                      <a:pt x="11740" y="11740"/>
                      <a:pt x="12144" y="12144"/>
                    </a:cubicBezTo>
                    <a:cubicBezTo>
                      <a:pt x="12549" y="12954"/>
                      <a:pt x="12954" y="13764"/>
                      <a:pt x="12954" y="14573"/>
                    </a:cubicBezTo>
                    <a:cubicBezTo>
                      <a:pt x="12954" y="16193"/>
                      <a:pt x="12549" y="17407"/>
                      <a:pt x="11335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3" y="19431"/>
                      <a:pt x="4453" y="19431"/>
                      <a:pt x="3239" y="18622"/>
                    </a:cubicBezTo>
                    <a:cubicBezTo>
                      <a:pt x="2024" y="17812"/>
                      <a:pt x="1215" y="17407"/>
                      <a:pt x="810" y="16597"/>
                    </a:cubicBezTo>
                    <a:cubicBezTo>
                      <a:pt x="405" y="15788"/>
                      <a:pt x="0" y="14978"/>
                      <a:pt x="0" y="13764"/>
                    </a:cubicBezTo>
                    <a:lnTo>
                      <a:pt x="2429" y="13764"/>
                    </a:lnTo>
                    <a:cubicBezTo>
                      <a:pt x="2429" y="14978"/>
                      <a:pt x="2834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1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1" y="11740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59" name="Freeform 616">
                <a:extLst>
                  <a:ext uri="{FF2B5EF4-FFF2-40B4-BE49-F238E27FC236}">
                    <a16:creationId xmlns:a16="http://schemas.microsoft.com/office/drawing/2014/main" id="{ECAF5C84-51EA-CBB4-029F-77117A00643B}"/>
                  </a:ext>
                </a:extLst>
              </p:cNvPr>
              <p:cNvSpPr/>
              <p:nvPr/>
            </p:nvSpPr>
            <p:spPr>
              <a:xfrm>
                <a:off x="8025383" y="3601292"/>
                <a:ext cx="12953" cy="19430"/>
              </a:xfrm>
              <a:custGeom>
                <a:avLst/>
                <a:gdLst>
                  <a:gd name="csX0" fmla="*/ 5667 w 12953"/>
                  <a:gd name="csY0" fmla="*/ 10120 h 19430"/>
                  <a:gd name="csX1" fmla="*/ 1214 w 12953"/>
                  <a:gd name="csY1" fmla="*/ 8096 h 19430"/>
                  <a:gd name="csX2" fmla="*/ 0 w 12953"/>
                  <a:gd name="csY2" fmla="*/ 4858 h 19430"/>
                  <a:gd name="csX3" fmla="*/ 1619 w 12953"/>
                  <a:gd name="csY3" fmla="*/ 1214 h 19430"/>
                  <a:gd name="csX4" fmla="*/ 6072 w 12953"/>
                  <a:gd name="csY4" fmla="*/ 0 h 19430"/>
                  <a:gd name="csX5" fmla="*/ 9310 w 12953"/>
                  <a:gd name="csY5" fmla="*/ 810 h 19430"/>
                  <a:gd name="csX6" fmla="*/ 11740 w 12953"/>
                  <a:gd name="csY6" fmla="*/ 2834 h 19430"/>
                  <a:gd name="csX7" fmla="*/ 12549 w 12953"/>
                  <a:gd name="csY7" fmla="*/ 5667 h 19430"/>
                  <a:gd name="csX8" fmla="*/ 10120 w 12953"/>
                  <a:gd name="csY8" fmla="*/ 5667 h 19430"/>
                  <a:gd name="csX9" fmla="*/ 8906 w 12953"/>
                  <a:gd name="csY9" fmla="*/ 3238 h 19430"/>
                  <a:gd name="csX10" fmla="*/ 6072 w 12953"/>
                  <a:gd name="csY10" fmla="*/ 2429 h 19430"/>
                  <a:gd name="csX11" fmla="*/ 3238 w 12953"/>
                  <a:gd name="csY11" fmla="*/ 3238 h 19430"/>
                  <a:gd name="csX12" fmla="*/ 2429 w 12953"/>
                  <a:gd name="csY12" fmla="*/ 5263 h 19430"/>
                  <a:gd name="csX13" fmla="*/ 3238 w 12953"/>
                  <a:gd name="csY13" fmla="*/ 7287 h 19430"/>
                  <a:gd name="csX14" fmla="*/ 6477 w 12953"/>
                  <a:gd name="csY14" fmla="*/ 8906 h 19430"/>
                  <a:gd name="csX15" fmla="*/ 10120 w 12953"/>
                  <a:gd name="csY15" fmla="*/ 10525 h 19430"/>
                  <a:gd name="csX16" fmla="*/ 12144 w 12953"/>
                  <a:gd name="csY16" fmla="*/ 12144 h 19430"/>
                  <a:gd name="csX17" fmla="*/ 12954 w 12953"/>
                  <a:gd name="csY17" fmla="*/ 14573 h 19430"/>
                  <a:gd name="csX18" fmla="*/ 11334 w 12953"/>
                  <a:gd name="csY18" fmla="*/ 18217 h 19430"/>
                  <a:gd name="csX19" fmla="*/ 6882 w 12953"/>
                  <a:gd name="csY19" fmla="*/ 19431 h 19430"/>
                  <a:gd name="csX20" fmla="*/ 3238 w 12953"/>
                  <a:gd name="csY20" fmla="*/ 18622 h 19430"/>
                  <a:gd name="csX21" fmla="*/ 809 w 12953"/>
                  <a:gd name="csY21" fmla="*/ 16597 h 19430"/>
                  <a:gd name="csX22" fmla="*/ 0 w 12953"/>
                  <a:gd name="csY22" fmla="*/ 13764 h 19430"/>
                  <a:gd name="csX23" fmla="*/ 2429 w 12953"/>
                  <a:gd name="csY23" fmla="*/ 13764 h 19430"/>
                  <a:gd name="csX24" fmla="*/ 3643 w 12953"/>
                  <a:gd name="csY24" fmla="*/ 16193 h 19430"/>
                  <a:gd name="csX25" fmla="*/ 6882 w 12953"/>
                  <a:gd name="csY25" fmla="*/ 17002 h 19430"/>
                  <a:gd name="csX26" fmla="*/ 9716 w 12953"/>
                  <a:gd name="csY26" fmla="*/ 16193 h 19430"/>
                  <a:gd name="csX27" fmla="*/ 10930 w 12953"/>
                  <a:gd name="csY27" fmla="*/ 14168 h 19430"/>
                  <a:gd name="csX28" fmla="*/ 10120 w 12953"/>
                  <a:gd name="csY28" fmla="*/ 12144 h 19430"/>
                  <a:gd name="csX29" fmla="*/ 6882 w 12953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3" h="19430">
                    <a:moveTo>
                      <a:pt x="5667" y="10120"/>
                    </a:moveTo>
                    <a:cubicBezTo>
                      <a:pt x="3643" y="9716"/>
                      <a:pt x="2024" y="8906"/>
                      <a:pt x="1214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3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0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6" y="2429"/>
                      <a:pt x="6072" y="2429"/>
                    </a:cubicBezTo>
                    <a:cubicBezTo>
                      <a:pt x="4858" y="2429"/>
                      <a:pt x="4048" y="2429"/>
                      <a:pt x="3238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8" y="7287"/>
                    </a:cubicBezTo>
                    <a:cubicBezTo>
                      <a:pt x="4048" y="7692"/>
                      <a:pt x="4858" y="8096"/>
                      <a:pt x="6477" y="8906"/>
                    </a:cubicBezTo>
                    <a:cubicBezTo>
                      <a:pt x="8096" y="9311"/>
                      <a:pt x="9310" y="9716"/>
                      <a:pt x="10120" y="10525"/>
                    </a:cubicBezTo>
                    <a:cubicBezTo>
                      <a:pt x="10930" y="10930"/>
                      <a:pt x="11740" y="11740"/>
                      <a:pt x="12144" y="12144"/>
                    </a:cubicBezTo>
                    <a:cubicBezTo>
                      <a:pt x="12549" y="12954"/>
                      <a:pt x="12954" y="13764"/>
                      <a:pt x="12954" y="14573"/>
                    </a:cubicBezTo>
                    <a:cubicBezTo>
                      <a:pt x="12954" y="16193"/>
                      <a:pt x="12549" y="17407"/>
                      <a:pt x="11334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2" y="19431"/>
                      <a:pt x="4453" y="19431"/>
                      <a:pt x="3238" y="18622"/>
                    </a:cubicBezTo>
                    <a:cubicBezTo>
                      <a:pt x="2024" y="18217"/>
                      <a:pt x="1214" y="17407"/>
                      <a:pt x="809" y="16597"/>
                    </a:cubicBezTo>
                    <a:cubicBezTo>
                      <a:pt x="405" y="15788"/>
                      <a:pt x="0" y="14978"/>
                      <a:pt x="0" y="13764"/>
                    </a:cubicBezTo>
                    <a:lnTo>
                      <a:pt x="2429" y="13764"/>
                    </a:lnTo>
                    <a:cubicBezTo>
                      <a:pt x="2429" y="14978"/>
                      <a:pt x="2833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0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0" y="11740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0" name="Freeform 617">
                <a:extLst>
                  <a:ext uri="{FF2B5EF4-FFF2-40B4-BE49-F238E27FC236}">
                    <a16:creationId xmlns:a16="http://schemas.microsoft.com/office/drawing/2014/main" id="{0A48CC5D-E308-4C9A-FD47-FAD4F7FDC05B}"/>
                  </a:ext>
                </a:extLst>
              </p:cNvPr>
              <p:cNvSpPr/>
              <p:nvPr/>
            </p:nvSpPr>
            <p:spPr>
              <a:xfrm>
                <a:off x="8040766" y="3601292"/>
                <a:ext cx="11739" cy="18216"/>
              </a:xfrm>
              <a:custGeom>
                <a:avLst/>
                <a:gdLst>
                  <a:gd name="csX0" fmla="*/ 10526 w 11739"/>
                  <a:gd name="csY0" fmla="*/ 9716 h 18216"/>
                  <a:gd name="csX1" fmla="*/ 2429 w 11739"/>
                  <a:gd name="csY1" fmla="*/ 9716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6"/>
                    </a:moveTo>
                    <a:lnTo>
                      <a:pt x="2429" y="9716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1" name="Freeform 618">
                <a:extLst>
                  <a:ext uri="{FF2B5EF4-FFF2-40B4-BE49-F238E27FC236}">
                    <a16:creationId xmlns:a16="http://schemas.microsoft.com/office/drawing/2014/main" id="{CC68D4DE-550F-28EE-7ABB-03F0858E2539}"/>
                  </a:ext>
                </a:extLst>
              </p:cNvPr>
              <p:cNvSpPr/>
              <p:nvPr/>
            </p:nvSpPr>
            <p:spPr>
              <a:xfrm>
                <a:off x="8055339" y="3601292"/>
                <a:ext cx="10929" cy="18216"/>
              </a:xfrm>
              <a:custGeom>
                <a:avLst/>
                <a:gdLst>
                  <a:gd name="csX0" fmla="*/ 2429 w 10929"/>
                  <a:gd name="csY0" fmla="*/ 16193 h 18216"/>
                  <a:gd name="csX1" fmla="*/ 10930 w 10929"/>
                  <a:gd name="csY1" fmla="*/ 16193 h 18216"/>
                  <a:gd name="csX2" fmla="*/ 10930 w 10929"/>
                  <a:gd name="csY2" fmla="*/ 18217 h 18216"/>
                  <a:gd name="csX3" fmla="*/ 0 w 10929"/>
                  <a:gd name="csY3" fmla="*/ 18217 h 18216"/>
                  <a:gd name="csX4" fmla="*/ 0 w 10929"/>
                  <a:gd name="csY4" fmla="*/ 0 h 18216"/>
                  <a:gd name="csX5" fmla="*/ 2429 w 10929"/>
                  <a:gd name="csY5" fmla="*/ 0 h 18216"/>
                  <a:gd name="csX6" fmla="*/ 2429 w 10929"/>
                  <a:gd name="csY6" fmla="*/ 16193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0929" h="18216">
                    <a:moveTo>
                      <a:pt x="2429" y="16193"/>
                    </a:moveTo>
                    <a:lnTo>
                      <a:pt x="10930" y="16193"/>
                    </a:lnTo>
                    <a:lnTo>
                      <a:pt x="1093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6193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2" name="Freeform 619">
                <a:extLst>
                  <a:ext uri="{FF2B5EF4-FFF2-40B4-BE49-F238E27FC236}">
                    <a16:creationId xmlns:a16="http://schemas.microsoft.com/office/drawing/2014/main" id="{45A96C1B-70DB-7279-2B57-DC446BE37613}"/>
                  </a:ext>
                </a:extLst>
              </p:cNvPr>
              <p:cNvSpPr/>
              <p:nvPr/>
            </p:nvSpPr>
            <p:spPr>
              <a:xfrm>
                <a:off x="8069103" y="3601292"/>
                <a:ext cx="13359" cy="18216"/>
              </a:xfrm>
              <a:custGeom>
                <a:avLst/>
                <a:gdLst>
                  <a:gd name="csX0" fmla="*/ 405 w 13359"/>
                  <a:gd name="csY0" fmla="*/ 18217 h 18216"/>
                  <a:gd name="csX1" fmla="*/ 405 w 13359"/>
                  <a:gd name="csY1" fmla="*/ 0 h 18216"/>
                  <a:gd name="csX2" fmla="*/ 5667 w 13359"/>
                  <a:gd name="csY2" fmla="*/ 0 h 18216"/>
                  <a:gd name="csX3" fmla="*/ 9716 w 13359"/>
                  <a:gd name="csY3" fmla="*/ 1214 h 18216"/>
                  <a:gd name="csX4" fmla="*/ 12550 w 13359"/>
                  <a:gd name="csY4" fmla="*/ 4048 h 18216"/>
                  <a:gd name="csX5" fmla="*/ 13359 w 13359"/>
                  <a:gd name="csY5" fmla="*/ 8501 h 18216"/>
                  <a:gd name="csX6" fmla="*/ 13359 w 13359"/>
                  <a:gd name="csY6" fmla="*/ 9716 h 18216"/>
                  <a:gd name="csX7" fmla="*/ 12550 w 13359"/>
                  <a:gd name="csY7" fmla="*/ 14168 h 18216"/>
                  <a:gd name="csX8" fmla="*/ 9716 w 13359"/>
                  <a:gd name="csY8" fmla="*/ 17002 h 18216"/>
                  <a:gd name="csX9" fmla="*/ 5263 w 13359"/>
                  <a:gd name="csY9" fmla="*/ 18217 h 18216"/>
                  <a:gd name="csX10" fmla="*/ 0 w 13359"/>
                  <a:gd name="csY10" fmla="*/ 18217 h 18216"/>
                  <a:gd name="csX11" fmla="*/ 2834 w 13359"/>
                  <a:gd name="csY11" fmla="*/ 2024 h 18216"/>
                  <a:gd name="csX12" fmla="*/ 2834 w 13359"/>
                  <a:gd name="csY12" fmla="*/ 16597 h 18216"/>
                  <a:gd name="csX13" fmla="*/ 5263 w 13359"/>
                  <a:gd name="csY13" fmla="*/ 16597 h 18216"/>
                  <a:gd name="csX14" fmla="*/ 9716 w 13359"/>
                  <a:gd name="csY14" fmla="*/ 14978 h 18216"/>
                  <a:gd name="csX15" fmla="*/ 11335 w 13359"/>
                  <a:gd name="csY15" fmla="*/ 10120 h 18216"/>
                  <a:gd name="csX16" fmla="*/ 11335 w 13359"/>
                  <a:gd name="csY16" fmla="*/ 8906 h 18216"/>
                  <a:gd name="csX17" fmla="*/ 9716 w 13359"/>
                  <a:gd name="csY17" fmla="*/ 4048 h 18216"/>
                  <a:gd name="csX18" fmla="*/ 5667 w 13359"/>
                  <a:gd name="csY18" fmla="*/ 2429 h 18216"/>
                  <a:gd name="csX19" fmla="*/ 2834 w 13359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9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7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50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6"/>
                    </a:lnTo>
                    <a:cubicBezTo>
                      <a:pt x="13359" y="11335"/>
                      <a:pt x="13359" y="12954"/>
                      <a:pt x="12550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3" y="18217"/>
                    </a:cubicBezTo>
                    <a:lnTo>
                      <a:pt x="0" y="18217"/>
                    </a:lnTo>
                    <a:close/>
                    <a:moveTo>
                      <a:pt x="2834" y="2024"/>
                    </a:moveTo>
                    <a:lnTo>
                      <a:pt x="2834" y="16597"/>
                    </a:lnTo>
                    <a:lnTo>
                      <a:pt x="5263" y="16597"/>
                    </a:lnTo>
                    <a:cubicBezTo>
                      <a:pt x="7287" y="16597"/>
                      <a:pt x="8501" y="16193"/>
                      <a:pt x="9716" y="14978"/>
                    </a:cubicBezTo>
                    <a:cubicBezTo>
                      <a:pt x="10930" y="13764"/>
                      <a:pt x="11335" y="12144"/>
                      <a:pt x="11335" y="10120"/>
                    </a:cubicBezTo>
                    <a:lnTo>
                      <a:pt x="11335" y="8906"/>
                    </a:lnTo>
                    <a:cubicBezTo>
                      <a:pt x="11335" y="6882"/>
                      <a:pt x="10930" y="5263"/>
                      <a:pt x="9716" y="4048"/>
                    </a:cubicBezTo>
                    <a:cubicBezTo>
                      <a:pt x="8906" y="2834"/>
                      <a:pt x="7287" y="2429"/>
                      <a:pt x="5667" y="2429"/>
                    </a:cubicBezTo>
                    <a:lnTo>
                      <a:pt x="2834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3" name="Freeform 620">
                <a:extLst>
                  <a:ext uri="{FF2B5EF4-FFF2-40B4-BE49-F238E27FC236}">
                    <a16:creationId xmlns:a16="http://schemas.microsoft.com/office/drawing/2014/main" id="{D420FB3A-D36F-8D2E-4277-A50CB8F9EE8B}"/>
                  </a:ext>
                </a:extLst>
              </p:cNvPr>
              <p:cNvSpPr/>
              <p:nvPr/>
            </p:nvSpPr>
            <p:spPr>
              <a:xfrm>
                <a:off x="8086105" y="3601292"/>
                <a:ext cx="14573" cy="19026"/>
              </a:xfrm>
              <a:custGeom>
                <a:avLst/>
                <a:gdLst>
                  <a:gd name="csX0" fmla="*/ 14168 w 14573"/>
                  <a:gd name="csY0" fmla="*/ 9716 h 19026"/>
                  <a:gd name="csX1" fmla="*/ 13359 w 14573"/>
                  <a:gd name="csY1" fmla="*/ 14573 h 19026"/>
                  <a:gd name="csX2" fmla="*/ 10930 w 14573"/>
                  <a:gd name="csY2" fmla="*/ 17812 h 19026"/>
                  <a:gd name="csX3" fmla="*/ 6882 w 14573"/>
                  <a:gd name="csY3" fmla="*/ 19026 h 19026"/>
                  <a:gd name="csX4" fmla="*/ 3238 w 14573"/>
                  <a:gd name="csY4" fmla="*/ 17812 h 19026"/>
                  <a:gd name="csX5" fmla="*/ 809 w 14573"/>
                  <a:gd name="csY5" fmla="*/ 14978 h 19026"/>
                  <a:gd name="csX6" fmla="*/ 0 w 14573"/>
                  <a:gd name="csY6" fmla="*/ 10525 h 19026"/>
                  <a:gd name="csX7" fmla="*/ 0 w 14573"/>
                  <a:gd name="csY7" fmla="*/ 9311 h 19026"/>
                  <a:gd name="csX8" fmla="*/ 809 w 14573"/>
                  <a:gd name="csY8" fmla="*/ 4453 h 19026"/>
                  <a:gd name="csX9" fmla="*/ 3238 w 14573"/>
                  <a:gd name="csY9" fmla="*/ 1214 h 19026"/>
                  <a:gd name="csX10" fmla="*/ 7286 w 14573"/>
                  <a:gd name="csY10" fmla="*/ 0 h 19026"/>
                  <a:gd name="csX11" fmla="*/ 11334 w 14573"/>
                  <a:gd name="csY11" fmla="*/ 1214 h 19026"/>
                  <a:gd name="csX12" fmla="*/ 13764 w 14573"/>
                  <a:gd name="csY12" fmla="*/ 4453 h 19026"/>
                  <a:gd name="csX13" fmla="*/ 14573 w 14573"/>
                  <a:gd name="csY13" fmla="*/ 9311 h 19026"/>
                  <a:gd name="csX14" fmla="*/ 14573 w 14573"/>
                  <a:gd name="csY14" fmla="*/ 10525 h 19026"/>
                  <a:gd name="csX15" fmla="*/ 11740 w 14573"/>
                  <a:gd name="csY15" fmla="*/ 8501 h 19026"/>
                  <a:gd name="csX16" fmla="*/ 10525 w 14573"/>
                  <a:gd name="csY16" fmla="*/ 3643 h 19026"/>
                  <a:gd name="csX17" fmla="*/ 6882 w 14573"/>
                  <a:gd name="csY17" fmla="*/ 2024 h 19026"/>
                  <a:gd name="csX18" fmla="*/ 3238 w 14573"/>
                  <a:gd name="csY18" fmla="*/ 3643 h 19026"/>
                  <a:gd name="csX19" fmla="*/ 2024 w 14573"/>
                  <a:gd name="csY19" fmla="*/ 8501 h 19026"/>
                  <a:gd name="csX20" fmla="*/ 2024 w 14573"/>
                  <a:gd name="csY20" fmla="*/ 9716 h 19026"/>
                  <a:gd name="csX21" fmla="*/ 3238 w 14573"/>
                  <a:gd name="csY21" fmla="*/ 14573 h 19026"/>
                  <a:gd name="csX22" fmla="*/ 6882 w 14573"/>
                  <a:gd name="csY22" fmla="*/ 16193 h 19026"/>
                  <a:gd name="csX23" fmla="*/ 10525 w 14573"/>
                  <a:gd name="csY23" fmla="*/ 14573 h 19026"/>
                  <a:gd name="csX24" fmla="*/ 11740 w 14573"/>
                  <a:gd name="csY24" fmla="*/ 9716 h 19026"/>
                  <a:gd name="csX25" fmla="*/ 11740 w 14573"/>
                  <a:gd name="csY25" fmla="*/ 8501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14573" h="19026">
                    <a:moveTo>
                      <a:pt x="14168" y="9716"/>
                    </a:moveTo>
                    <a:cubicBezTo>
                      <a:pt x="14168" y="11335"/>
                      <a:pt x="14168" y="12954"/>
                      <a:pt x="13359" y="14573"/>
                    </a:cubicBezTo>
                    <a:cubicBezTo>
                      <a:pt x="12954" y="15788"/>
                      <a:pt x="11740" y="17002"/>
                      <a:pt x="10930" y="17812"/>
                    </a:cubicBezTo>
                    <a:cubicBezTo>
                      <a:pt x="9716" y="18622"/>
                      <a:pt x="8501" y="19026"/>
                      <a:pt x="6882" y="19026"/>
                    </a:cubicBezTo>
                    <a:cubicBezTo>
                      <a:pt x="5262" y="19026"/>
                      <a:pt x="4048" y="19026"/>
                      <a:pt x="3238" y="17812"/>
                    </a:cubicBezTo>
                    <a:cubicBezTo>
                      <a:pt x="2024" y="17002"/>
                      <a:pt x="1214" y="16193"/>
                      <a:pt x="809" y="14978"/>
                    </a:cubicBezTo>
                    <a:cubicBezTo>
                      <a:pt x="0" y="13764"/>
                      <a:pt x="0" y="12144"/>
                      <a:pt x="0" y="10525"/>
                    </a:cubicBezTo>
                    <a:lnTo>
                      <a:pt x="0" y="9311"/>
                    </a:lnTo>
                    <a:cubicBezTo>
                      <a:pt x="0" y="7692"/>
                      <a:pt x="0" y="6072"/>
                      <a:pt x="809" y="4453"/>
                    </a:cubicBezTo>
                    <a:cubicBezTo>
                      <a:pt x="1619" y="3238"/>
                      <a:pt x="2429" y="2024"/>
                      <a:pt x="3238" y="1214"/>
                    </a:cubicBezTo>
                    <a:cubicBezTo>
                      <a:pt x="4453" y="405"/>
                      <a:pt x="5667" y="0"/>
                      <a:pt x="7286" y="0"/>
                    </a:cubicBezTo>
                    <a:cubicBezTo>
                      <a:pt x="8906" y="0"/>
                      <a:pt x="10120" y="0"/>
                      <a:pt x="11334" y="1214"/>
                    </a:cubicBezTo>
                    <a:cubicBezTo>
                      <a:pt x="12549" y="2024"/>
                      <a:pt x="13359" y="2834"/>
                      <a:pt x="13764" y="4453"/>
                    </a:cubicBezTo>
                    <a:cubicBezTo>
                      <a:pt x="14168" y="5667"/>
                      <a:pt x="14573" y="7287"/>
                      <a:pt x="14573" y="9311"/>
                    </a:cubicBezTo>
                    <a:lnTo>
                      <a:pt x="14573" y="10525"/>
                    </a:lnTo>
                    <a:close/>
                    <a:moveTo>
                      <a:pt x="11740" y="8501"/>
                    </a:moveTo>
                    <a:cubicBezTo>
                      <a:pt x="11740" y="6477"/>
                      <a:pt x="11334" y="4858"/>
                      <a:pt x="10525" y="3643"/>
                    </a:cubicBezTo>
                    <a:cubicBezTo>
                      <a:pt x="9716" y="2429"/>
                      <a:pt x="8501" y="2024"/>
                      <a:pt x="6882" y="2024"/>
                    </a:cubicBezTo>
                    <a:cubicBezTo>
                      <a:pt x="5262" y="2024"/>
                      <a:pt x="4048" y="2429"/>
                      <a:pt x="3238" y="3643"/>
                    </a:cubicBezTo>
                    <a:cubicBezTo>
                      <a:pt x="2429" y="4858"/>
                      <a:pt x="2024" y="6477"/>
                      <a:pt x="2024" y="8501"/>
                    </a:cubicBezTo>
                    <a:lnTo>
                      <a:pt x="2024" y="9716"/>
                    </a:lnTo>
                    <a:cubicBezTo>
                      <a:pt x="2024" y="11740"/>
                      <a:pt x="2429" y="13359"/>
                      <a:pt x="3238" y="14573"/>
                    </a:cubicBezTo>
                    <a:cubicBezTo>
                      <a:pt x="4048" y="15788"/>
                      <a:pt x="5262" y="16193"/>
                      <a:pt x="6882" y="16193"/>
                    </a:cubicBezTo>
                    <a:cubicBezTo>
                      <a:pt x="8501" y="16193"/>
                      <a:pt x="9716" y="15788"/>
                      <a:pt x="10525" y="14573"/>
                    </a:cubicBezTo>
                    <a:cubicBezTo>
                      <a:pt x="11334" y="13359"/>
                      <a:pt x="11740" y="11740"/>
                      <a:pt x="11740" y="9716"/>
                    </a:cubicBezTo>
                    <a:lnTo>
                      <a:pt x="11740" y="850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4" name="Freeform 621">
                <a:extLst>
                  <a:ext uri="{FF2B5EF4-FFF2-40B4-BE49-F238E27FC236}">
                    <a16:creationId xmlns:a16="http://schemas.microsoft.com/office/drawing/2014/main" id="{0C9FEA48-A511-87A8-FC43-D32C72E874B3}"/>
                  </a:ext>
                </a:extLst>
              </p:cNvPr>
              <p:cNvSpPr/>
              <p:nvPr/>
            </p:nvSpPr>
            <p:spPr>
              <a:xfrm>
                <a:off x="8103917" y="360129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6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5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1" y="2834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65" name="Freeform 622">
                <a:extLst>
                  <a:ext uri="{FF2B5EF4-FFF2-40B4-BE49-F238E27FC236}">
                    <a16:creationId xmlns:a16="http://schemas.microsoft.com/office/drawing/2014/main" id="{C1ED4D55-8CDE-0796-7B5D-E03DE4950640}"/>
                  </a:ext>
                </a:extLst>
              </p:cNvPr>
              <p:cNvSpPr/>
              <p:nvPr/>
            </p:nvSpPr>
            <p:spPr>
              <a:xfrm>
                <a:off x="8119704" y="3601292"/>
                <a:ext cx="11334" cy="18216"/>
              </a:xfrm>
              <a:custGeom>
                <a:avLst/>
                <a:gdLst>
                  <a:gd name="csX0" fmla="*/ 10120 w 11334"/>
                  <a:gd name="csY0" fmla="*/ 10120 h 18216"/>
                  <a:gd name="csX1" fmla="*/ 2429 w 11334"/>
                  <a:gd name="csY1" fmla="*/ 10120 h 18216"/>
                  <a:gd name="csX2" fmla="*/ 2429 w 11334"/>
                  <a:gd name="csY2" fmla="*/ 18217 h 18216"/>
                  <a:gd name="csX3" fmla="*/ 0 w 11334"/>
                  <a:gd name="csY3" fmla="*/ 18217 h 18216"/>
                  <a:gd name="csX4" fmla="*/ 0 w 11334"/>
                  <a:gd name="csY4" fmla="*/ 0 h 18216"/>
                  <a:gd name="csX5" fmla="*/ 11335 w 11334"/>
                  <a:gd name="csY5" fmla="*/ 0 h 18216"/>
                  <a:gd name="csX6" fmla="*/ 11335 w 11334"/>
                  <a:gd name="csY6" fmla="*/ 2024 h 18216"/>
                  <a:gd name="csX7" fmla="*/ 2429 w 11334"/>
                  <a:gd name="csY7" fmla="*/ 2024 h 18216"/>
                  <a:gd name="csX8" fmla="*/ 2429 w 11334"/>
                  <a:gd name="csY8" fmla="*/ 8501 h 18216"/>
                  <a:gd name="csX9" fmla="*/ 10120 w 11334"/>
                  <a:gd name="csY9" fmla="*/ 8501 h 18216"/>
                  <a:gd name="csX10" fmla="*/ 10120 w 11334"/>
                  <a:gd name="csY10" fmla="*/ 1052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334" h="18216">
                    <a:moveTo>
                      <a:pt x="10120" y="10120"/>
                    </a:moveTo>
                    <a:lnTo>
                      <a:pt x="2429" y="1012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501"/>
                    </a:lnTo>
                    <a:lnTo>
                      <a:pt x="10120" y="8501"/>
                    </a:lnTo>
                    <a:lnTo>
                      <a:pt x="10120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8291251D-AC47-04ED-69E4-39659716FC0B}"/>
                </a:ext>
              </a:extLst>
            </p:cNvPr>
            <p:cNvSpPr/>
            <p:nvPr/>
          </p:nvSpPr>
          <p:spPr>
            <a:xfrm>
              <a:off x="8028174" y="3653088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55" name="Freeform 624">
              <a:extLst>
                <a:ext uri="{FF2B5EF4-FFF2-40B4-BE49-F238E27FC236}">
                  <a16:creationId xmlns:a16="http://schemas.microsoft.com/office/drawing/2014/main" id="{05D5289D-A051-82A6-AD2E-D98C4E9A9EA7}"/>
                </a:ext>
              </a:extLst>
            </p:cNvPr>
            <p:cNvSpPr/>
            <p:nvPr/>
          </p:nvSpPr>
          <p:spPr>
            <a:xfrm>
              <a:off x="8044409" y="3669300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266" name="Graphic 535">
            <a:extLst>
              <a:ext uri="{FF2B5EF4-FFF2-40B4-BE49-F238E27FC236}">
                <a16:creationId xmlns:a16="http://schemas.microsoft.com/office/drawing/2014/main" id="{D9FAC941-E960-DAF3-82A3-D3DC3A9221F2}"/>
              </a:ext>
            </a:extLst>
          </p:cNvPr>
          <p:cNvGrpSpPr/>
          <p:nvPr/>
        </p:nvGrpSpPr>
        <p:grpSpPr>
          <a:xfrm>
            <a:off x="3659866" y="4780486"/>
            <a:ext cx="496978" cy="265054"/>
            <a:chOff x="7967090" y="4229966"/>
            <a:chExt cx="212526" cy="113347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1516AE44-AF91-9D65-C5F8-2A97CDD14F4F}"/>
                </a:ext>
              </a:extLst>
            </p:cNvPr>
            <p:cNvSpPr/>
            <p:nvPr/>
          </p:nvSpPr>
          <p:spPr>
            <a:xfrm>
              <a:off x="7967090" y="4229966"/>
              <a:ext cx="212526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68" name="Graphic 535">
              <a:extLst>
                <a:ext uri="{FF2B5EF4-FFF2-40B4-BE49-F238E27FC236}">
                  <a16:creationId xmlns:a16="http://schemas.microsoft.com/office/drawing/2014/main" id="{160B4B8F-5C78-6AA6-75AF-28E183431FF0}"/>
                </a:ext>
              </a:extLst>
            </p:cNvPr>
            <p:cNvGrpSpPr/>
            <p:nvPr/>
          </p:nvGrpSpPr>
          <p:grpSpPr>
            <a:xfrm>
              <a:off x="7985711" y="4237657"/>
              <a:ext cx="175284" cy="23074"/>
              <a:chOff x="7985711" y="4237657"/>
              <a:chExt cx="175284" cy="23074"/>
            </a:xfrm>
            <a:solidFill>
              <a:srgbClr val="FFFFFF"/>
            </a:solidFill>
          </p:grpSpPr>
          <p:sp>
            <p:nvSpPr>
              <p:cNvPr id="271" name="Freeform 628">
                <a:extLst>
                  <a:ext uri="{FF2B5EF4-FFF2-40B4-BE49-F238E27FC236}">
                    <a16:creationId xmlns:a16="http://schemas.microsoft.com/office/drawing/2014/main" id="{7441FA67-12FE-743C-568C-C8E628FA48BE}"/>
                  </a:ext>
                </a:extLst>
              </p:cNvPr>
              <p:cNvSpPr/>
              <p:nvPr/>
            </p:nvSpPr>
            <p:spPr>
              <a:xfrm>
                <a:off x="7985711" y="4241301"/>
                <a:ext cx="12954" cy="19430"/>
              </a:xfrm>
              <a:custGeom>
                <a:avLst/>
                <a:gdLst>
                  <a:gd name="csX0" fmla="*/ 5667 w 12954"/>
                  <a:gd name="csY0" fmla="*/ 10120 h 19430"/>
                  <a:gd name="csX1" fmla="*/ 1215 w 12954"/>
                  <a:gd name="csY1" fmla="*/ 8096 h 19430"/>
                  <a:gd name="csX2" fmla="*/ 0 w 12954"/>
                  <a:gd name="csY2" fmla="*/ 4858 h 19430"/>
                  <a:gd name="csX3" fmla="*/ 1619 w 12954"/>
                  <a:gd name="csY3" fmla="*/ 1214 h 19430"/>
                  <a:gd name="csX4" fmla="*/ 6072 w 12954"/>
                  <a:gd name="csY4" fmla="*/ 0 h 19430"/>
                  <a:gd name="csX5" fmla="*/ 9311 w 12954"/>
                  <a:gd name="csY5" fmla="*/ 809 h 19430"/>
                  <a:gd name="csX6" fmla="*/ 11740 w 12954"/>
                  <a:gd name="csY6" fmla="*/ 2833 h 19430"/>
                  <a:gd name="csX7" fmla="*/ 12549 w 12954"/>
                  <a:gd name="csY7" fmla="*/ 5667 h 19430"/>
                  <a:gd name="csX8" fmla="*/ 10120 w 12954"/>
                  <a:gd name="csY8" fmla="*/ 5667 h 19430"/>
                  <a:gd name="csX9" fmla="*/ 8906 w 12954"/>
                  <a:gd name="csY9" fmla="*/ 3238 h 19430"/>
                  <a:gd name="csX10" fmla="*/ 6072 w 12954"/>
                  <a:gd name="csY10" fmla="*/ 2429 h 19430"/>
                  <a:gd name="csX11" fmla="*/ 3239 w 12954"/>
                  <a:gd name="csY11" fmla="*/ 3238 h 19430"/>
                  <a:gd name="csX12" fmla="*/ 2429 w 12954"/>
                  <a:gd name="csY12" fmla="*/ 5263 h 19430"/>
                  <a:gd name="csX13" fmla="*/ 3239 w 12954"/>
                  <a:gd name="csY13" fmla="*/ 7287 h 19430"/>
                  <a:gd name="csX14" fmla="*/ 6477 w 12954"/>
                  <a:gd name="csY14" fmla="*/ 8906 h 19430"/>
                  <a:gd name="csX15" fmla="*/ 10120 w 12954"/>
                  <a:gd name="csY15" fmla="*/ 10525 h 19430"/>
                  <a:gd name="csX16" fmla="*/ 12144 w 12954"/>
                  <a:gd name="csY16" fmla="*/ 12144 h 19430"/>
                  <a:gd name="csX17" fmla="*/ 12954 w 12954"/>
                  <a:gd name="csY17" fmla="*/ 14573 h 19430"/>
                  <a:gd name="csX18" fmla="*/ 11335 w 12954"/>
                  <a:gd name="csY18" fmla="*/ 18217 h 19430"/>
                  <a:gd name="csX19" fmla="*/ 6882 w 12954"/>
                  <a:gd name="csY19" fmla="*/ 19431 h 19430"/>
                  <a:gd name="csX20" fmla="*/ 3239 w 12954"/>
                  <a:gd name="csY20" fmla="*/ 18621 h 19430"/>
                  <a:gd name="csX21" fmla="*/ 810 w 12954"/>
                  <a:gd name="csY21" fmla="*/ 16597 h 19430"/>
                  <a:gd name="csX22" fmla="*/ 0 w 12954"/>
                  <a:gd name="csY22" fmla="*/ 13763 h 19430"/>
                  <a:gd name="csX23" fmla="*/ 2429 w 12954"/>
                  <a:gd name="csY23" fmla="*/ 13763 h 19430"/>
                  <a:gd name="csX24" fmla="*/ 3643 w 12954"/>
                  <a:gd name="csY24" fmla="*/ 16193 h 19430"/>
                  <a:gd name="csX25" fmla="*/ 6882 w 12954"/>
                  <a:gd name="csY25" fmla="*/ 17002 h 19430"/>
                  <a:gd name="csX26" fmla="*/ 9716 w 12954"/>
                  <a:gd name="csY26" fmla="*/ 16193 h 19430"/>
                  <a:gd name="csX27" fmla="*/ 10930 w 12954"/>
                  <a:gd name="csY27" fmla="*/ 14168 h 19430"/>
                  <a:gd name="csX28" fmla="*/ 10120 w 12954"/>
                  <a:gd name="csY28" fmla="*/ 12144 h 19430"/>
                  <a:gd name="csX29" fmla="*/ 6882 w 12954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430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09"/>
                    </a:cubicBezTo>
                    <a:cubicBezTo>
                      <a:pt x="10120" y="1214"/>
                      <a:pt x="10930" y="2024"/>
                      <a:pt x="11740" y="2833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8096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525"/>
                    </a:cubicBezTo>
                    <a:cubicBezTo>
                      <a:pt x="10930" y="10930"/>
                      <a:pt x="11740" y="11739"/>
                      <a:pt x="12144" y="12144"/>
                    </a:cubicBezTo>
                    <a:cubicBezTo>
                      <a:pt x="12549" y="12954"/>
                      <a:pt x="12954" y="13763"/>
                      <a:pt x="12954" y="14573"/>
                    </a:cubicBezTo>
                    <a:cubicBezTo>
                      <a:pt x="12954" y="16193"/>
                      <a:pt x="12549" y="17407"/>
                      <a:pt x="11335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3" y="19431"/>
                      <a:pt x="4453" y="19431"/>
                      <a:pt x="3239" y="18621"/>
                    </a:cubicBezTo>
                    <a:cubicBezTo>
                      <a:pt x="2024" y="18217"/>
                      <a:pt x="1215" y="17407"/>
                      <a:pt x="810" y="16597"/>
                    </a:cubicBezTo>
                    <a:cubicBezTo>
                      <a:pt x="405" y="15788"/>
                      <a:pt x="0" y="14978"/>
                      <a:pt x="0" y="13763"/>
                    </a:cubicBezTo>
                    <a:lnTo>
                      <a:pt x="2429" y="13763"/>
                    </a:lnTo>
                    <a:cubicBezTo>
                      <a:pt x="2429" y="14978"/>
                      <a:pt x="2834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1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1" y="11739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2" name="Freeform 629">
                <a:extLst>
                  <a:ext uri="{FF2B5EF4-FFF2-40B4-BE49-F238E27FC236}">
                    <a16:creationId xmlns:a16="http://schemas.microsoft.com/office/drawing/2014/main" id="{C94324BB-D2E5-9527-6605-F62C4A871A74}"/>
                  </a:ext>
                </a:extLst>
              </p:cNvPr>
              <p:cNvSpPr/>
              <p:nvPr/>
            </p:nvSpPr>
            <p:spPr>
              <a:xfrm>
                <a:off x="7999475" y="4241705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3" name="Freeform 630">
                <a:extLst>
                  <a:ext uri="{FF2B5EF4-FFF2-40B4-BE49-F238E27FC236}">
                    <a16:creationId xmlns:a16="http://schemas.microsoft.com/office/drawing/2014/main" id="{B59173A8-1CCC-45A2-5752-E6D761C72A1C}"/>
                  </a:ext>
                </a:extLst>
              </p:cNvPr>
              <p:cNvSpPr/>
              <p:nvPr/>
            </p:nvSpPr>
            <p:spPr>
              <a:xfrm>
                <a:off x="8016477" y="4241705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4" name="Freeform 631">
                <a:extLst>
                  <a:ext uri="{FF2B5EF4-FFF2-40B4-BE49-F238E27FC236}">
                    <a16:creationId xmlns:a16="http://schemas.microsoft.com/office/drawing/2014/main" id="{E9CBC385-8477-346E-27F0-20569C8820FD}"/>
                  </a:ext>
                </a:extLst>
              </p:cNvPr>
              <p:cNvSpPr/>
              <p:nvPr/>
            </p:nvSpPr>
            <p:spPr>
              <a:xfrm>
                <a:off x="8034694" y="4241301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50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50" y="3643"/>
                      <a:pt x="12550" y="5263"/>
                    </a:cubicBezTo>
                    <a:cubicBezTo>
                      <a:pt x="12550" y="6882"/>
                      <a:pt x="12550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8096" y="2833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5" name="Freeform 632">
                <a:extLst>
                  <a:ext uri="{FF2B5EF4-FFF2-40B4-BE49-F238E27FC236}">
                    <a16:creationId xmlns:a16="http://schemas.microsoft.com/office/drawing/2014/main" id="{AE39EB2E-2709-9E5B-F8A6-88E9C5AA2940}"/>
                  </a:ext>
                </a:extLst>
              </p:cNvPr>
              <p:cNvSpPr/>
              <p:nvPr/>
            </p:nvSpPr>
            <p:spPr>
              <a:xfrm>
                <a:off x="8050481" y="4241301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5 w 12549"/>
                  <a:gd name="csY5" fmla="*/ 7287 h 18621"/>
                  <a:gd name="csX6" fmla="*/ 9311 w 12549"/>
                  <a:gd name="csY6" fmla="*/ 8906 h 18621"/>
                  <a:gd name="csX7" fmla="*/ 11740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1 w 12549"/>
                  <a:gd name="csY15" fmla="*/ 4858 h 18621"/>
                  <a:gd name="csX16" fmla="*/ 8501 w 12549"/>
                  <a:gd name="csY16" fmla="*/ 2833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715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1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5 h 18621"/>
                  <a:gd name="csX26" fmla="*/ 2429 w 12549"/>
                  <a:gd name="csY26" fmla="*/ 9715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525" y="1214"/>
                    </a:cubicBezTo>
                    <a:cubicBezTo>
                      <a:pt x="11335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5" y="7287"/>
                    </a:cubicBezTo>
                    <a:cubicBezTo>
                      <a:pt x="10930" y="8096"/>
                      <a:pt x="10120" y="8501"/>
                      <a:pt x="9311" y="8906"/>
                    </a:cubicBezTo>
                    <a:cubicBezTo>
                      <a:pt x="10120" y="8906"/>
                      <a:pt x="10930" y="9715"/>
                      <a:pt x="11740" y="10525"/>
                    </a:cubicBezTo>
                    <a:cubicBezTo>
                      <a:pt x="12549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6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7" y="7691"/>
                      <a:pt x="8096" y="7691"/>
                      <a:pt x="8501" y="6882"/>
                    </a:cubicBezTo>
                    <a:cubicBezTo>
                      <a:pt x="9311" y="6477"/>
                      <a:pt x="9311" y="5667"/>
                      <a:pt x="9311" y="4858"/>
                    </a:cubicBezTo>
                    <a:cubicBezTo>
                      <a:pt x="9311" y="4048"/>
                      <a:pt x="9311" y="3238"/>
                      <a:pt x="8501" y="2833"/>
                    </a:cubicBezTo>
                    <a:cubicBezTo>
                      <a:pt x="7692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715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2" y="16193"/>
                      <a:pt x="8501" y="16193"/>
                      <a:pt x="9311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5"/>
                      <a:pt x="6477" y="9715"/>
                    </a:cubicBezTo>
                    <a:lnTo>
                      <a:pt x="2429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6" name="Freeform 633">
                <a:extLst>
                  <a:ext uri="{FF2B5EF4-FFF2-40B4-BE49-F238E27FC236}">
                    <a16:creationId xmlns:a16="http://schemas.microsoft.com/office/drawing/2014/main" id="{44860052-3349-33F5-47BB-898616BCF0E2}"/>
                  </a:ext>
                </a:extLst>
              </p:cNvPr>
              <p:cNvSpPr/>
              <p:nvPr/>
            </p:nvSpPr>
            <p:spPr>
              <a:xfrm>
                <a:off x="8066674" y="4241301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8096" y="2833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7" name="Freeform 634">
                <a:extLst>
                  <a:ext uri="{FF2B5EF4-FFF2-40B4-BE49-F238E27FC236}">
                    <a16:creationId xmlns:a16="http://schemas.microsoft.com/office/drawing/2014/main" id="{D34BA761-2C39-8374-96F8-B4D60F6DD496}"/>
                  </a:ext>
                </a:extLst>
              </p:cNvPr>
              <p:cNvSpPr/>
              <p:nvPr/>
            </p:nvSpPr>
            <p:spPr>
              <a:xfrm>
                <a:off x="8082057" y="4237657"/>
                <a:ext cx="13763" cy="22264"/>
              </a:xfrm>
              <a:custGeom>
                <a:avLst/>
                <a:gdLst>
                  <a:gd name="csX0" fmla="*/ 13359 w 13763"/>
                  <a:gd name="csY0" fmla="*/ 3643 h 22264"/>
                  <a:gd name="csX1" fmla="*/ 13359 w 13763"/>
                  <a:gd name="csY1" fmla="*/ 16193 h 22264"/>
                  <a:gd name="csX2" fmla="*/ 11740 w 13763"/>
                  <a:gd name="csY2" fmla="*/ 20241 h 22264"/>
                  <a:gd name="csX3" fmla="*/ 7286 w 13763"/>
                  <a:gd name="csY3" fmla="*/ 22265 h 22264"/>
                  <a:gd name="csX4" fmla="*/ 6477 w 13763"/>
                  <a:gd name="csY4" fmla="*/ 22265 h 22264"/>
                  <a:gd name="csX5" fmla="*/ 1619 w 13763"/>
                  <a:gd name="csY5" fmla="*/ 20645 h 22264"/>
                  <a:gd name="csX6" fmla="*/ 0 w 13763"/>
                  <a:gd name="csY6" fmla="*/ 16193 h 22264"/>
                  <a:gd name="csX7" fmla="*/ 0 w 13763"/>
                  <a:gd name="csY7" fmla="*/ 3643 h 22264"/>
                  <a:gd name="csX8" fmla="*/ 2429 w 13763"/>
                  <a:gd name="csY8" fmla="*/ 3643 h 22264"/>
                  <a:gd name="csX9" fmla="*/ 2429 w 13763"/>
                  <a:gd name="csY9" fmla="*/ 16193 h 22264"/>
                  <a:gd name="csX10" fmla="*/ 3643 w 13763"/>
                  <a:gd name="csY10" fmla="*/ 19431 h 22264"/>
                  <a:gd name="csX11" fmla="*/ 6882 w 13763"/>
                  <a:gd name="csY11" fmla="*/ 20645 h 22264"/>
                  <a:gd name="csX12" fmla="*/ 10120 w 13763"/>
                  <a:gd name="csY12" fmla="*/ 19431 h 22264"/>
                  <a:gd name="csX13" fmla="*/ 11334 w 13763"/>
                  <a:gd name="csY13" fmla="*/ 16193 h 22264"/>
                  <a:gd name="csX14" fmla="*/ 11334 w 13763"/>
                  <a:gd name="csY14" fmla="*/ 3643 h 22264"/>
                  <a:gd name="csX15" fmla="*/ 13764 w 13763"/>
                  <a:gd name="csY15" fmla="*/ 3643 h 22264"/>
                  <a:gd name="csX16" fmla="*/ 2833 w 13763"/>
                  <a:gd name="csY16" fmla="*/ 810 h 22264"/>
                  <a:gd name="csX17" fmla="*/ 2833 w 13763"/>
                  <a:gd name="csY17" fmla="*/ 0 h 22264"/>
                  <a:gd name="csX18" fmla="*/ 4048 w 13763"/>
                  <a:gd name="csY18" fmla="*/ 0 h 22264"/>
                  <a:gd name="csX19" fmla="*/ 5262 w 13763"/>
                  <a:gd name="csY19" fmla="*/ 0 h 22264"/>
                  <a:gd name="csX20" fmla="*/ 5262 w 13763"/>
                  <a:gd name="csY20" fmla="*/ 810 h 22264"/>
                  <a:gd name="csX21" fmla="*/ 5262 w 13763"/>
                  <a:gd name="csY21" fmla="*/ 1619 h 22264"/>
                  <a:gd name="csX22" fmla="*/ 4048 w 13763"/>
                  <a:gd name="csY22" fmla="*/ 1619 h 22264"/>
                  <a:gd name="csX23" fmla="*/ 2833 w 13763"/>
                  <a:gd name="csY23" fmla="*/ 1619 h 22264"/>
                  <a:gd name="csX24" fmla="*/ 2833 w 13763"/>
                  <a:gd name="csY24" fmla="*/ 810 h 22264"/>
                  <a:gd name="csX25" fmla="*/ 8096 w 13763"/>
                  <a:gd name="csY25" fmla="*/ 810 h 22264"/>
                  <a:gd name="csX26" fmla="*/ 8096 w 13763"/>
                  <a:gd name="csY26" fmla="*/ 0 h 22264"/>
                  <a:gd name="csX27" fmla="*/ 9310 w 13763"/>
                  <a:gd name="csY27" fmla="*/ 0 h 22264"/>
                  <a:gd name="csX28" fmla="*/ 10525 w 13763"/>
                  <a:gd name="csY28" fmla="*/ 0 h 22264"/>
                  <a:gd name="csX29" fmla="*/ 10525 w 13763"/>
                  <a:gd name="csY29" fmla="*/ 810 h 22264"/>
                  <a:gd name="csX30" fmla="*/ 10525 w 13763"/>
                  <a:gd name="csY30" fmla="*/ 1619 h 22264"/>
                  <a:gd name="csX31" fmla="*/ 9310 w 13763"/>
                  <a:gd name="csY31" fmla="*/ 1619 h 22264"/>
                  <a:gd name="csX32" fmla="*/ 8096 w 13763"/>
                  <a:gd name="csY32" fmla="*/ 1619 h 22264"/>
                  <a:gd name="csX33" fmla="*/ 8096 w 13763"/>
                  <a:gd name="csY33" fmla="*/ 810 h 222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3763" h="22264">
                    <a:moveTo>
                      <a:pt x="13359" y="3643"/>
                    </a:moveTo>
                    <a:lnTo>
                      <a:pt x="13359" y="16193"/>
                    </a:lnTo>
                    <a:cubicBezTo>
                      <a:pt x="13359" y="17812"/>
                      <a:pt x="12954" y="19431"/>
                      <a:pt x="11740" y="20241"/>
                    </a:cubicBezTo>
                    <a:cubicBezTo>
                      <a:pt x="10525" y="21455"/>
                      <a:pt x="9310" y="21860"/>
                      <a:pt x="7286" y="22265"/>
                    </a:cubicBezTo>
                    <a:lnTo>
                      <a:pt x="6477" y="22265"/>
                    </a:lnTo>
                    <a:cubicBezTo>
                      <a:pt x="4453" y="22265"/>
                      <a:pt x="2833" y="21860"/>
                      <a:pt x="1619" y="20645"/>
                    </a:cubicBezTo>
                    <a:cubicBezTo>
                      <a:pt x="405" y="19431"/>
                      <a:pt x="0" y="18217"/>
                      <a:pt x="0" y="16193"/>
                    </a:cubicBezTo>
                    <a:lnTo>
                      <a:pt x="0" y="3643"/>
                    </a:lnTo>
                    <a:lnTo>
                      <a:pt x="2429" y="3643"/>
                    </a:lnTo>
                    <a:lnTo>
                      <a:pt x="2429" y="16193"/>
                    </a:lnTo>
                    <a:cubicBezTo>
                      <a:pt x="2429" y="17407"/>
                      <a:pt x="2429" y="18621"/>
                      <a:pt x="3643" y="19431"/>
                    </a:cubicBezTo>
                    <a:cubicBezTo>
                      <a:pt x="4453" y="20241"/>
                      <a:pt x="5262" y="20645"/>
                      <a:pt x="6882" y="20645"/>
                    </a:cubicBezTo>
                    <a:cubicBezTo>
                      <a:pt x="8501" y="20645"/>
                      <a:pt x="9310" y="20645"/>
                      <a:pt x="10120" y="19431"/>
                    </a:cubicBezTo>
                    <a:cubicBezTo>
                      <a:pt x="10930" y="18621"/>
                      <a:pt x="11334" y="17812"/>
                      <a:pt x="11334" y="16193"/>
                    </a:cubicBezTo>
                    <a:lnTo>
                      <a:pt x="11334" y="3643"/>
                    </a:lnTo>
                    <a:lnTo>
                      <a:pt x="13764" y="3643"/>
                    </a:lnTo>
                    <a:close/>
                    <a:moveTo>
                      <a:pt x="2833" y="810"/>
                    </a:moveTo>
                    <a:cubicBezTo>
                      <a:pt x="2833" y="810"/>
                      <a:pt x="2833" y="0"/>
                      <a:pt x="2833" y="0"/>
                    </a:cubicBezTo>
                    <a:cubicBezTo>
                      <a:pt x="2833" y="0"/>
                      <a:pt x="3238" y="0"/>
                      <a:pt x="4048" y="0"/>
                    </a:cubicBezTo>
                    <a:cubicBezTo>
                      <a:pt x="4858" y="0"/>
                      <a:pt x="4858" y="0"/>
                      <a:pt x="5262" y="0"/>
                    </a:cubicBezTo>
                    <a:cubicBezTo>
                      <a:pt x="5262" y="0"/>
                      <a:pt x="5262" y="405"/>
                      <a:pt x="5262" y="810"/>
                    </a:cubicBezTo>
                    <a:cubicBezTo>
                      <a:pt x="5262" y="1214"/>
                      <a:pt x="5262" y="1619"/>
                      <a:pt x="5262" y="1619"/>
                    </a:cubicBezTo>
                    <a:cubicBezTo>
                      <a:pt x="5262" y="1619"/>
                      <a:pt x="4858" y="1619"/>
                      <a:pt x="4048" y="1619"/>
                    </a:cubicBezTo>
                    <a:cubicBezTo>
                      <a:pt x="3238" y="1619"/>
                      <a:pt x="3238" y="1619"/>
                      <a:pt x="2833" y="1619"/>
                    </a:cubicBezTo>
                    <a:cubicBezTo>
                      <a:pt x="2833" y="1619"/>
                      <a:pt x="2833" y="1214"/>
                      <a:pt x="2833" y="810"/>
                    </a:cubicBezTo>
                    <a:close/>
                    <a:moveTo>
                      <a:pt x="8096" y="810"/>
                    </a:moveTo>
                    <a:cubicBezTo>
                      <a:pt x="8096" y="810"/>
                      <a:pt x="8096" y="0"/>
                      <a:pt x="8096" y="0"/>
                    </a:cubicBezTo>
                    <a:cubicBezTo>
                      <a:pt x="8096" y="0"/>
                      <a:pt x="8501" y="0"/>
                      <a:pt x="9310" y="0"/>
                    </a:cubicBezTo>
                    <a:cubicBezTo>
                      <a:pt x="10120" y="0"/>
                      <a:pt x="10120" y="0"/>
                      <a:pt x="10525" y="0"/>
                    </a:cubicBezTo>
                    <a:cubicBezTo>
                      <a:pt x="10525" y="0"/>
                      <a:pt x="10525" y="405"/>
                      <a:pt x="10525" y="810"/>
                    </a:cubicBezTo>
                    <a:cubicBezTo>
                      <a:pt x="10525" y="1214"/>
                      <a:pt x="10525" y="1619"/>
                      <a:pt x="10525" y="1619"/>
                    </a:cubicBezTo>
                    <a:cubicBezTo>
                      <a:pt x="10525" y="1619"/>
                      <a:pt x="10120" y="1619"/>
                      <a:pt x="9310" y="1619"/>
                    </a:cubicBezTo>
                    <a:cubicBezTo>
                      <a:pt x="8501" y="1619"/>
                      <a:pt x="8501" y="1619"/>
                      <a:pt x="8096" y="1619"/>
                    </a:cubicBezTo>
                    <a:cubicBezTo>
                      <a:pt x="8096" y="1619"/>
                      <a:pt x="8096" y="1214"/>
                      <a:pt x="8096" y="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8" name="Freeform 635">
                <a:extLst>
                  <a:ext uri="{FF2B5EF4-FFF2-40B4-BE49-F238E27FC236}">
                    <a16:creationId xmlns:a16="http://schemas.microsoft.com/office/drawing/2014/main" id="{BB633B82-2A6F-267B-6AA6-C6571E271C80}"/>
                  </a:ext>
                </a:extLst>
              </p:cNvPr>
              <p:cNvSpPr/>
              <p:nvPr/>
            </p:nvSpPr>
            <p:spPr>
              <a:xfrm>
                <a:off x="8098654" y="4241301"/>
                <a:ext cx="14977" cy="18621"/>
              </a:xfrm>
              <a:custGeom>
                <a:avLst/>
                <a:gdLst>
                  <a:gd name="csX0" fmla="*/ 14168 w 14977"/>
                  <a:gd name="csY0" fmla="*/ 12549 h 18621"/>
                  <a:gd name="csX1" fmla="*/ 12144 w 14977"/>
                  <a:gd name="csY1" fmla="*/ 17002 h 18621"/>
                  <a:gd name="csX2" fmla="*/ 7287 w 14977"/>
                  <a:gd name="csY2" fmla="*/ 18621 h 18621"/>
                  <a:gd name="csX3" fmla="*/ 2024 w 14977"/>
                  <a:gd name="csY3" fmla="*/ 16193 h 18621"/>
                  <a:gd name="csX4" fmla="*/ 0 w 14977"/>
                  <a:gd name="csY4" fmla="*/ 10120 h 18621"/>
                  <a:gd name="csX5" fmla="*/ 0 w 14977"/>
                  <a:gd name="csY5" fmla="*/ 8501 h 18621"/>
                  <a:gd name="csX6" fmla="*/ 809 w 14977"/>
                  <a:gd name="csY6" fmla="*/ 4048 h 18621"/>
                  <a:gd name="csX7" fmla="*/ 3239 w 14977"/>
                  <a:gd name="csY7" fmla="*/ 1214 h 18621"/>
                  <a:gd name="csX8" fmla="*/ 7287 w 14977"/>
                  <a:gd name="csY8" fmla="*/ 0 h 18621"/>
                  <a:gd name="csX9" fmla="*/ 12144 w 14977"/>
                  <a:gd name="csY9" fmla="*/ 1619 h 18621"/>
                  <a:gd name="csX10" fmla="*/ 14168 w 14977"/>
                  <a:gd name="csY10" fmla="*/ 6072 h 18621"/>
                  <a:gd name="csX11" fmla="*/ 11740 w 14977"/>
                  <a:gd name="csY11" fmla="*/ 6072 h 18621"/>
                  <a:gd name="csX12" fmla="*/ 10525 w 14977"/>
                  <a:gd name="csY12" fmla="*/ 2833 h 18621"/>
                  <a:gd name="csX13" fmla="*/ 7692 w 14977"/>
                  <a:gd name="csY13" fmla="*/ 2024 h 18621"/>
                  <a:gd name="csX14" fmla="*/ 4048 w 14977"/>
                  <a:gd name="csY14" fmla="*/ 3643 h 18621"/>
                  <a:gd name="csX15" fmla="*/ 2833 w 14977"/>
                  <a:gd name="csY15" fmla="*/ 8501 h 18621"/>
                  <a:gd name="csX16" fmla="*/ 2833 w 14977"/>
                  <a:gd name="csY16" fmla="*/ 10120 h 18621"/>
                  <a:gd name="csX17" fmla="*/ 4048 w 14977"/>
                  <a:gd name="csY17" fmla="*/ 14978 h 18621"/>
                  <a:gd name="csX18" fmla="*/ 7692 w 14977"/>
                  <a:gd name="csY18" fmla="*/ 16597 h 18621"/>
                  <a:gd name="csX19" fmla="*/ 10930 w 14977"/>
                  <a:gd name="csY19" fmla="*/ 15788 h 18621"/>
                  <a:gd name="csX20" fmla="*/ 12549 w 14977"/>
                  <a:gd name="csY20" fmla="*/ 12549 h 18621"/>
                  <a:gd name="csX21" fmla="*/ 14978 w 14977"/>
                  <a:gd name="csY21" fmla="*/ 12549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7" h="18621">
                    <a:moveTo>
                      <a:pt x="14168" y="12549"/>
                    </a:moveTo>
                    <a:cubicBezTo>
                      <a:pt x="14168" y="14573"/>
                      <a:pt x="13359" y="15788"/>
                      <a:pt x="12144" y="17002"/>
                    </a:cubicBezTo>
                    <a:cubicBezTo>
                      <a:pt x="10930" y="18217"/>
                      <a:pt x="9311" y="18621"/>
                      <a:pt x="7287" y="18621"/>
                    </a:cubicBezTo>
                    <a:cubicBezTo>
                      <a:pt x="5263" y="18621"/>
                      <a:pt x="3239" y="17812"/>
                      <a:pt x="2024" y="16193"/>
                    </a:cubicBezTo>
                    <a:cubicBezTo>
                      <a:pt x="809" y="14573"/>
                      <a:pt x="0" y="12549"/>
                      <a:pt x="0" y="10120"/>
                    </a:cubicBezTo>
                    <a:lnTo>
                      <a:pt x="0" y="8501"/>
                    </a:lnTo>
                    <a:cubicBezTo>
                      <a:pt x="0" y="6882"/>
                      <a:pt x="0" y="5263"/>
                      <a:pt x="809" y="4048"/>
                    </a:cubicBezTo>
                    <a:cubicBezTo>
                      <a:pt x="1619" y="2833"/>
                      <a:pt x="2429" y="1619"/>
                      <a:pt x="3239" y="1214"/>
                    </a:cubicBezTo>
                    <a:cubicBezTo>
                      <a:pt x="4453" y="405"/>
                      <a:pt x="5667" y="0"/>
                      <a:pt x="7287" y="0"/>
                    </a:cubicBezTo>
                    <a:cubicBezTo>
                      <a:pt x="8906" y="0"/>
                      <a:pt x="10930" y="405"/>
                      <a:pt x="12144" y="1619"/>
                    </a:cubicBezTo>
                    <a:cubicBezTo>
                      <a:pt x="13359" y="2833"/>
                      <a:pt x="14168" y="4048"/>
                      <a:pt x="14168" y="6072"/>
                    </a:cubicBezTo>
                    <a:lnTo>
                      <a:pt x="11740" y="6072"/>
                    </a:lnTo>
                    <a:cubicBezTo>
                      <a:pt x="11740" y="4453"/>
                      <a:pt x="10930" y="3643"/>
                      <a:pt x="10525" y="2833"/>
                    </a:cubicBezTo>
                    <a:cubicBezTo>
                      <a:pt x="9716" y="2024"/>
                      <a:pt x="8906" y="2024"/>
                      <a:pt x="7692" y="2024"/>
                    </a:cubicBezTo>
                    <a:cubicBezTo>
                      <a:pt x="6477" y="2024"/>
                      <a:pt x="4858" y="2429"/>
                      <a:pt x="4048" y="3643"/>
                    </a:cubicBezTo>
                    <a:cubicBezTo>
                      <a:pt x="3239" y="4858"/>
                      <a:pt x="2833" y="6477"/>
                      <a:pt x="2833" y="8501"/>
                    </a:cubicBezTo>
                    <a:lnTo>
                      <a:pt x="2833" y="10120"/>
                    </a:lnTo>
                    <a:cubicBezTo>
                      <a:pt x="2833" y="12144"/>
                      <a:pt x="3239" y="13763"/>
                      <a:pt x="4048" y="14978"/>
                    </a:cubicBezTo>
                    <a:cubicBezTo>
                      <a:pt x="4858" y="16193"/>
                      <a:pt x="6072" y="16597"/>
                      <a:pt x="7692" y="16597"/>
                    </a:cubicBezTo>
                    <a:cubicBezTo>
                      <a:pt x="9311" y="16597"/>
                      <a:pt x="10120" y="16597"/>
                      <a:pt x="10930" y="15788"/>
                    </a:cubicBezTo>
                    <a:cubicBezTo>
                      <a:pt x="11740" y="14978"/>
                      <a:pt x="12144" y="14168"/>
                      <a:pt x="12549" y="12549"/>
                    </a:cubicBezTo>
                    <a:lnTo>
                      <a:pt x="14978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79" name="Freeform 636">
                <a:extLst>
                  <a:ext uri="{FF2B5EF4-FFF2-40B4-BE49-F238E27FC236}">
                    <a16:creationId xmlns:a16="http://schemas.microsoft.com/office/drawing/2014/main" id="{F1C03249-F7B6-DD28-C5A5-1A38218BAD57}"/>
                  </a:ext>
                </a:extLst>
              </p:cNvPr>
              <p:cNvSpPr/>
              <p:nvPr/>
            </p:nvSpPr>
            <p:spPr>
              <a:xfrm>
                <a:off x="8116061" y="4241301"/>
                <a:ext cx="13763" cy="18216"/>
              </a:xfrm>
              <a:custGeom>
                <a:avLst/>
                <a:gdLst>
                  <a:gd name="csX0" fmla="*/ 4858 w 13763"/>
                  <a:gd name="csY0" fmla="*/ 9715 h 18216"/>
                  <a:gd name="csX1" fmla="*/ 2429 w 13763"/>
                  <a:gd name="csY1" fmla="*/ 12144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2429 w 13763"/>
                  <a:gd name="csY5" fmla="*/ 0 h 18216"/>
                  <a:gd name="csX6" fmla="*/ 2429 w 13763"/>
                  <a:gd name="csY6" fmla="*/ 8906 h 18216"/>
                  <a:gd name="csX7" fmla="*/ 10525 w 13763"/>
                  <a:gd name="csY7" fmla="*/ 0 h 18216"/>
                  <a:gd name="csX8" fmla="*/ 13359 w 13763"/>
                  <a:gd name="csY8" fmla="*/ 0 h 18216"/>
                  <a:gd name="csX9" fmla="*/ 6072 w 13763"/>
                  <a:gd name="csY9" fmla="*/ 8096 h 18216"/>
                  <a:gd name="csX10" fmla="*/ 13763 w 13763"/>
                  <a:gd name="csY10" fmla="*/ 18217 h 18216"/>
                  <a:gd name="csX11" fmla="*/ 10930 w 13763"/>
                  <a:gd name="csY11" fmla="*/ 18217 h 18216"/>
                  <a:gd name="csX12" fmla="*/ 4453 w 13763"/>
                  <a:gd name="csY12" fmla="*/ 971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763" h="18216">
                    <a:moveTo>
                      <a:pt x="4858" y="9715"/>
                    </a:moveTo>
                    <a:lnTo>
                      <a:pt x="2429" y="12144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8906"/>
                    </a:lnTo>
                    <a:lnTo>
                      <a:pt x="10525" y="0"/>
                    </a:lnTo>
                    <a:lnTo>
                      <a:pt x="13359" y="0"/>
                    </a:lnTo>
                    <a:lnTo>
                      <a:pt x="6072" y="8096"/>
                    </a:lnTo>
                    <a:lnTo>
                      <a:pt x="13763" y="18217"/>
                    </a:lnTo>
                    <a:lnTo>
                      <a:pt x="10930" y="18217"/>
                    </a:lnTo>
                    <a:lnTo>
                      <a:pt x="4453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80" name="Freeform 637">
                <a:extLst>
                  <a:ext uri="{FF2B5EF4-FFF2-40B4-BE49-F238E27FC236}">
                    <a16:creationId xmlns:a16="http://schemas.microsoft.com/office/drawing/2014/main" id="{F7440E6B-345D-62E7-392B-5FF5295FC555}"/>
                  </a:ext>
                </a:extLst>
              </p:cNvPr>
              <p:cNvSpPr/>
              <p:nvPr/>
            </p:nvSpPr>
            <p:spPr>
              <a:xfrm>
                <a:off x="8132254" y="4241301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39 w 11739"/>
                  <a:gd name="csY3" fmla="*/ 16193 h 18216"/>
                  <a:gd name="csX4" fmla="*/ 11739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39" y="16193"/>
                    </a:lnTo>
                    <a:lnTo>
                      <a:pt x="1173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81" name="Freeform 638">
                <a:extLst>
                  <a:ext uri="{FF2B5EF4-FFF2-40B4-BE49-F238E27FC236}">
                    <a16:creationId xmlns:a16="http://schemas.microsoft.com/office/drawing/2014/main" id="{A07B2213-638F-EF14-7BFF-14B20CF0CD06}"/>
                  </a:ext>
                </a:extLst>
              </p:cNvPr>
              <p:cNvSpPr/>
              <p:nvPr/>
            </p:nvSpPr>
            <p:spPr>
              <a:xfrm>
                <a:off x="8146827" y="4241301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3896F937-DFBC-F413-675C-89420D238260}"/>
                </a:ext>
              </a:extLst>
            </p:cNvPr>
            <p:cNvSpPr/>
            <p:nvPr/>
          </p:nvSpPr>
          <p:spPr>
            <a:xfrm>
              <a:off x="8048457" y="4293116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70" name="Freeform 640">
              <a:extLst>
                <a:ext uri="{FF2B5EF4-FFF2-40B4-BE49-F238E27FC236}">
                  <a16:creationId xmlns:a16="http://schemas.microsoft.com/office/drawing/2014/main" id="{A902EEFC-C767-099E-EF1F-CB4FE11125C2}"/>
                </a:ext>
              </a:extLst>
            </p:cNvPr>
            <p:cNvSpPr/>
            <p:nvPr/>
          </p:nvSpPr>
          <p:spPr>
            <a:xfrm>
              <a:off x="8064650" y="4309309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3"/>
                    <a:pt x="13764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282" name="Rectangle 281">
            <a:extLst>
              <a:ext uri="{FF2B5EF4-FFF2-40B4-BE49-F238E27FC236}">
                <a16:creationId xmlns:a16="http://schemas.microsoft.com/office/drawing/2014/main" id="{DFE90A7D-C377-01B8-F77B-E503AF9C6343}"/>
              </a:ext>
            </a:extLst>
          </p:cNvPr>
          <p:cNvSpPr/>
          <p:nvPr/>
        </p:nvSpPr>
        <p:spPr>
          <a:xfrm>
            <a:off x="4826110" y="5187535"/>
            <a:ext cx="402316" cy="95609"/>
          </a:xfrm>
          <a:prstGeom prst="rect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283" name="Graphic 535">
            <a:extLst>
              <a:ext uri="{FF2B5EF4-FFF2-40B4-BE49-F238E27FC236}">
                <a16:creationId xmlns:a16="http://schemas.microsoft.com/office/drawing/2014/main" id="{9FBA67B1-C55E-20E7-6061-FF78AE4E557D}"/>
              </a:ext>
            </a:extLst>
          </p:cNvPr>
          <p:cNvGrpSpPr/>
          <p:nvPr/>
        </p:nvGrpSpPr>
        <p:grpSpPr>
          <a:xfrm>
            <a:off x="4866091" y="5214041"/>
            <a:ext cx="328484" cy="44489"/>
            <a:chOff x="8482821" y="4415370"/>
            <a:chExt cx="140470" cy="19025"/>
          </a:xfrm>
          <a:solidFill>
            <a:srgbClr val="FFFFFF"/>
          </a:solidFill>
        </p:grpSpPr>
        <p:sp>
          <p:nvSpPr>
            <p:cNvPr id="284" name="Freeform 644">
              <a:extLst>
                <a:ext uri="{FF2B5EF4-FFF2-40B4-BE49-F238E27FC236}">
                  <a16:creationId xmlns:a16="http://schemas.microsoft.com/office/drawing/2014/main" id="{C3AC690B-9E41-370F-0917-2C2C2C387024}"/>
                </a:ext>
              </a:extLst>
            </p:cNvPr>
            <p:cNvSpPr/>
            <p:nvPr/>
          </p:nvSpPr>
          <p:spPr>
            <a:xfrm>
              <a:off x="8482821" y="4415370"/>
              <a:ext cx="12953" cy="19025"/>
            </a:xfrm>
            <a:custGeom>
              <a:avLst/>
              <a:gdLst>
                <a:gd name="csX0" fmla="*/ 5667 w 12953"/>
                <a:gd name="csY0" fmla="*/ 10120 h 19025"/>
                <a:gd name="csX1" fmla="*/ 1214 w 12953"/>
                <a:gd name="csY1" fmla="*/ 8096 h 19025"/>
                <a:gd name="csX2" fmla="*/ 0 w 12953"/>
                <a:gd name="csY2" fmla="*/ 4858 h 19025"/>
                <a:gd name="csX3" fmla="*/ 1619 w 12953"/>
                <a:gd name="csY3" fmla="*/ 1214 h 19025"/>
                <a:gd name="csX4" fmla="*/ 6072 w 12953"/>
                <a:gd name="csY4" fmla="*/ 0 h 19025"/>
                <a:gd name="csX5" fmla="*/ 9310 w 12953"/>
                <a:gd name="csY5" fmla="*/ 809 h 19025"/>
                <a:gd name="csX6" fmla="*/ 11740 w 12953"/>
                <a:gd name="csY6" fmla="*/ 2833 h 19025"/>
                <a:gd name="csX7" fmla="*/ 12549 w 12953"/>
                <a:gd name="csY7" fmla="*/ 5667 h 19025"/>
                <a:gd name="csX8" fmla="*/ 10120 w 12953"/>
                <a:gd name="csY8" fmla="*/ 5667 h 19025"/>
                <a:gd name="csX9" fmla="*/ 8906 w 12953"/>
                <a:gd name="csY9" fmla="*/ 3238 h 19025"/>
                <a:gd name="csX10" fmla="*/ 6072 w 12953"/>
                <a:gd name="csY10" fmla="*/ 2429 h 19025"/>
                <a:gd name="csX11" fmla="*/ 3238 w 12953"/>
                <a:gd name="csY11" fmla="*/ 3238 h 19025"/>
                <a:gd name="csX12" fmla="*/ 2429 w 12953"/>
                <a:gd name="csY12" fmla="*/ 5263 h 19025"/>
                <a:gd name="csX13" fmla="*/ 3238 w 12953"/>
                <a:gd name="csY13" fmla="*/ 7287 h 19025"/>
                <a:gd name="csX14" fmla="*/ 6477 w 12953"/>
                <a:gd name="csY14" fmla="*/ 8906 h 19025"/>
                <a:gd name="csX15" fmla="*/ 10120 w 12953"/>
                <a:gd name="csY15" fmla="*/ 10120 h 19025"/>
                <a:gd name="csX16" fmla="*/ 12144 w 12953"/>
                <a:gd name="csY16" fmla="*/ 11739 h 19025"/>
                <a:gd name="csX17" fmla="*/ 12954 w 12953"/>
                <a:gd name="csY17" fmla="*/ 14168 h 19025"/>
                <a:gd name="csX18" fmla="*/ 11334 w 12953"/>
                <a:gd name="csY18" fmla="*/ 17812 h 19025"/>
                <a:gd name="csX19" fmla="*/ 6882 w 12953"/>
                <a:gd name="csY19" fmla="*/ 19026 h 19025"/>
                <a:gd name="csX20" fmla="*/ 3238 w 12953"/>
                <a:gd name="csY20" fmla="*/ 18217 h 19025"/>
                <a:gd name="csX21" fmla="*/ 809 w 12953"/>
                <a:gd name="csY21" fmla="*/ 16193 h 19025"/>
                <a:gd name="csX22" fmla="*/ 0 w 12953"/>
                <a:gd name="csY22" fmla="*/ 13359 h 19025"/>
                <a:gd name="csX23" fmla="*/ 2429 w 12953"/>
                <a:gd name="csY23" fmla="*/ 13359 h 19025"/>
                <a:gd name="csX24" fmla="*/ 3643 w 12953"/>
                <a:gd name="csY24" fmla="*/ 15788 h 19025"/>
                <a:gd name="csX25" fmla="*/ 6882 w 12953"/>
                <a:gd name="csY25" fmla="*/ 16597 h 19025"/>
                <a:gd name="csX26" fmla="*/ 9716 w 12953"/>
                <a:gd name="csY26" fmla="*/ 15788 h 19025"/>
                <a:gd name="csX27" fmla="*/ 10930 w 12953"/>
                <a:gd name="csY27" fmla="*/ 13763 h 19025"/>
                <a:gd name="csX28" fmla="*/ 10120 w 12953"/>
                <a:gd name="csY28" fmla="*/ 11739 h 19025"/>
                <a:gd name="csX29" fmla="*/ 6882 w 12953"/>
                <a:gd name="csY29" fmla="*/ 10120 h 19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2953" h="19025">
                  <a:moveTo>
                    <a:pt x="5667" y="10120"/>
                  </a:moveTo>
                  <a:cubicBezTo>
                    <a:pt x="3643" y="9715"/>
                    <a:pt x="2024" y="8906"/>
                    <a:pt x="1214" y="8096"/>
                  </a:cubicBezTo>
                  <a:cubicBezTo>
                    <a:pt x="405" y="7287"/>
                    <a:pt x="0" y="6072"/>
                    <a:pt x="0" y="4858"/>
                  </a:cubicBezTo>
                  <a:cubicBezTo>
                    <a:pt x="0" y="3643"/>
                    <a:pt x="405" y="2024"/>
                    <a:pt x="1619" y="1214"/>
                  </a:cubicBezTo>
                  <a:cubicBezTo>
                    <a:pt x="2833" y="405"/>
                    <a:pt x="4453" y="0"/>
                    <a:pt x="6072" y="0"/>
                  </a:cubicBezTo>
                  <a:cubicBezTo>
                    <a:pt x="7692" y="0"/>
                    <a:pt x="8501" y="0"/>
                    <a:pt x="9310" y="809"/>
                  </a:cubicBezTo>
                  <a:cubicBezTo>
                    <a:pt x="10120" y="1214"/>
                    <a:pt x="10930" y="2024"/>
                    <a:pt x="11740" y="2833"/>
                  </a:cubicBezTo>
                  <a:cubicBezTo>
                    <a:pt x="12144" y="3643"/>
                    <a:pt x="12549" y="4453"/>
                    <a:pt x="12549" y="5667"/>
                  </a:cubicBezTo>
                  <a:lnTo>
                    <a:pt x="10120" y="5667"/>
                  </a:lnTo>
                  <a:cubicBezTo>
                    <a:pt x="10120" y="4453"/>
                    <a:pt x="10120" y="3643"/>
                    <a:pt x="8906" y="3238"/>
                  </a:cubicBezTo>
                  <a:cubicBezTo>
                    <a:pt x="8096" y="2429"/>
                    <a:pt x="7286" y="2429"/>
                    <a:pt x="6072" y="2429"/>
                  </a:cubicBezTo>
                  <a:cubicBezTo>
                    <a:pt x="4858" y="2429"/>
                    <a:pt x="4048" y="2429"/>
                    <a:pt x="3238" y="3238"/>
                  </a:cubicBezTo>
                  <a:cubicBezTo>
                    <a:pt x="2429" y="3643"/>
                    <a:pt x="2429" y="4453"/>
                    <a:pt x="2429" y="5263"/>
                  </a:cubicBezTo>
                  <a:cubicBezTo>
                    <a:pt x="2429" y="6072"/>
                    <a:pt x="2429" y="6477"/>
                    <a:pt x="3238" y="7287"/>
                  </a:cubicBezTo>
                  <a:cubicBezTo>
                    <a:pt x="4048" y="7691"/>
                    <a:pt x="4858" y="8096"/>
                    <a:pt x="6477" y="8906"/>
                  </a:cubicBezTo>
                  <a:cubicBezTo>
                    <a:pt x="8096" y="9311"/>
                    <a:pt x="9310" y="9715"/>
                    <a:pt x="10120" y="10120"/>
                  </a:cubicBezTo>
                  <a:cubicBezTo>
                    <a:pt x="10930" y="10525"/>
                    <a:pt x="11740" y="11335"/>
                    <a:pt x="12144" y="11739"/>
                  </a:cubicBezTo>
                  <a:cubicBezTo>
                    <a:pt x="12549" y="12549"/>
                    <a:pt x="12954" y="13359"/>
                    <a:pt x="12954" y="14168"/>
                  </a:cubicBezTo>
                  <a:cubicBezTo>
                    <a:pt x="12954" y="15788"/>
                    <a:pt x="12549" y="17002"/>
                    <a:pt x="11334" y="17812"/>
                  </a:cubicBezTo>
                  <a:cubicBezTo>
                    <a:pt x="10120" y="18621"/>
                    <a:pt x="8501" y="19026"/>
                    <a:pt x="6882" y="19026"/>
                  </a:cubicBezTo>
                  <a:cubicBezTo>
                    <a:pt x="5262" y="19026"/>
                    <a:pt x="4453" y="19026"/>
                    <a:pt x="3238" y="18217"/>
                  </a:cubicBezTo>
                  <a:cubicBezTo>
                    <a:pt x="2024" y="17812"/>
                    <a:pt x="1214" y="17002"/>
                    <a:pt x="809" y="16193"/>
                  </a:cubicBezTo>
                  <a:cubicBezTo>
                    <a:pt x="405" y="15383"/>
                    <a:pt x="0" y="14573"/>
                    <a:pt x="0" y="13359"/>
                  </a:cubicBezTo>
                  <a:lnTo>
                    <a:pt x="2429" y="13359"/>
                  </a:lnTo>
                  <a:cubicBezTo>
                    <a:pt x="2429" y="14573"/>
                    <a:pt x="2833" y="15383"/>
                    <a:pt x="3643" y="15788"/>
                  </a:cubicBezTo>
                  <a:cubicBezTo>
                    <a:pt x="4453" y="16597"/>
                    <a:pt x="5667" y="16597"/>
                    <a:pt x="6882" y="16597"/>
                  </a:cubicBezTo>
                  <a:cubicBezTo>
                    <a:pt x="8096" y="16597"/>
                    <a:pt x="9310" y="16597"/>
                    <a:pt x="9716" y="15788"/>
                  </a:cubicBezTo>
                  <a:cubicBezTo>
                    <a:pt x="10525" y="15383"/>
                    <a:pt x="10930" y="14573"/>
                    <a:pt x="10930" y="13763"/>
                  </a:cubicBezTo>
                  <a:cubicBezTo>
                    <a:pt x="10930" y="12954"/>
                    <a:pt x="10930" y="12144"/>
                    <a:pt x="10120" y="11739"/>
                  </a:cubicBezTo>
                  <a:cubicBezTo>
                    <a:pt x="9310" y="11335"/>
                    <a:pt x="8501" y="10930"/>
                    <a:pt x="6882" y="10120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5" name="Freeform 645">
              <a:extLst>
                <a:ext uri="{FF2B5EF4-FFF2-40B4-BE49-F238E27FC236}">
                  <a16:creationId xmlns:a16="http://schemas.microsoft.com/office/drawing/2014/main" id="{C4E2E8F2-EA71-D440-F723-7121C00202F3}"/>
                </a:ext>
              </a:extLst>
            </p:cNvPr>
            <p:cNvSpPr/>
            <p:nvPr/>
          </p:nvSpPr>
          <p:spPr>
            <a:xfrm>
              <a:off x="8496180" y="4415370"/>
              <a:ext cx="14573" cy="18216"/>
            </a:xfrm>
            <a:custGeom>
              <a:avLst/>
              <a:gdLst>
                <a:gd name="csX0" fmla="*/ 14574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4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6" name="Freeform 646">
              <a:extLst>
                <a:ext uri="{FF2B5EF4-FFF2-40B4-BE49-F238E27FC236}">
                  <a16:creationId xmlns:a16="http://schemas.microsoft.com/office/drawing/2014/main" id="{BD3C089E-887B-4679-5A47-C6EB16DCF6BB}"/>
                </a:ext>
              </a:extLst>
            </p:cNvPr>
            <p:cNvSpPr/>
            <p:nvPr/>
          </p:nvSpPr>
          <p:spPr>
            <a:xfrm>
              <a:off x="8513182" y="4415370"/>
              <a:ext cx="13763" cy="18621"/>
            </a:xfrm>
            <a:custGeom>
              <a:avLst/>
              <a:gdLst>
                <a:gd name="csX0" fmla="*/ 13359 w 13763"/>
                <a:gd name="csY0" fmla="*/ 0 h 18621"/>
                <a:gd name="csX1" fmla="*/ 13359 w 13763"/>
                <a:gd name="csY1" fmla="*/ 12549 h 18621"/>
                <a:gd name="csX2" fmla="*/ 11740 w 13763"/>
                <a:gd name="csY2" fmla="*/ 16597 h 18621"/>
                <a:gd name="csX3" fmla="*/ 7286 w 13763"/>
                <a:gd name="csY3" fmla="*/ 18621 h 18621"/>
                <a:gd name="csX4" fmla="*/ 6477 w 13763"/>
                <a:gd name="csY4" fmla="*/ 18621 h 18621"/>
                <a:gd name="csX5" fmla="*/ 1619 w 13763"/>
                <a:gd name="csY5" fmla="*/ 17002 h 18621"/>
                <a:gd name="csX6" fmla="*/ 0 w 13763"/>
                <a:gd name="csY6" fmla="*/ 12549 h 18621"/>
                <a:gd name="csX7" fmla="*/ 0 w 13763"/>
                <a:gd name="csY7" fmla="*/ 0 h 18621"/>
                <a:gd name="csX8" fmla="*/ 2429 w 13763"/>
                <a:gd name="csY8" fmla="*/ 0 h 18621"/>
                <a:gd name="csX9" fmla="*/ 2429 w 13763"/>
                <a:gd name="csY9" fmla="*/ 12549 h 18621"/>
                <a:gd name="csX10" fmla="*/ 3643 w 13763"/>
                <a:gd name="csY10" fmla="*/ 15788 h 18621"/>
                <a:gd name="csX11" fmla="*/ 6882 w 13763"/>
                <a:gd name="csY11" fmla="*/ 17002 h 18621"/>
                <a:gd name="csX12" fmla="*/ 10120 w 13763"/>
                <a:gd name="csY12" fmla="*/ 15788 h 18621"/>
                <a:gd name="csX13" fmla="*/ 11334 w 13763"/>
                <a:gd name="csY13" fmla="*/ 12549 h 18621"/>
                <a:gd name="csX14" fmla="*/ 11334 w 13763"/>
                <a:gd name="csY14" fmla="*/ 0 h 18621"/>
                <a:gd name="csX15" fmla="*/ 13764 w 13763"/>
                <a:gd name="csY15" fmla="*/ 0 h 18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763" h="18621">
                  <a:moveTo>
                    <a:pt x="13359" y="0"/>
                  </a:moveTo>
                  <a:lnTo>
                    <a:pt x="13359" y="12549"/>
                  </a:lnTo>
                  <a:cubicBezTo>
                    <a:pt x="13359" y="14168"/>
                    <a:pt x="12954" y="15788"/>
                    <a:pt x="11740" y="16597"/>
                  </a:cubicBezTo>
                  <a:cubicBezTo>
                    <a:pt x="10525" y="17812"/>
                    <a:pt x="9310" y="18217"/>
                    <a:pt x="7286" y="18621"/>
                  </a:cubicBezTo>
                  <a:lnTo>
                    <a:pt x="6477" y="18621"/>
                  </a:lnTo>
                  <a:cubicBezTo>
                    <a:pt x="4453" y="18621"/>
                    <a:pt x="2833" y="18217"/>
                    <a:pt x="1619" y="17002"/>
                  </a:cubicBezTo>
                  <a:cubicBezTo>
                    <a:pt x="405" y="15788"/>
                    <a:pt x="0" y="14573"/>
                    <a:pt x="0" y="12549"/>
                  </a:cubicBezTo>
                  <a:lnTo>
                    <a:pt x="0" y="0"/>
                  </a:lnTo>
                  <a:lnTo>
                    <a:pt x="2429" y="0"/>
                  </a:lnTo>
                  <a:lnTo>
                    <a:pt x="2429" y="12549"/>
                  </a:lnTo>
                  <a:cubicBezTo>
                    <a:pt x="2429" y="13763"/>
                    <a:pt x="2429" y="14978"/>
                    <a:pt x="3643" y="15788"/>
                  </a:cubicBezTo>
                  <a:cubicBezTo>
                    <a:pt x="4453" y="16597"/>
                    <a:pt x="5262" y="17002"/>
                    <a:pt x="6882" y="17002"/>
                  </a:cubicBezTo>
                  <a:cubicBezTo>
                    <a:pt x="8501" y="17002"/>
                    <a:pt x="9310" y="17002"/>
                    <a:pt x="10120" y="15788"/>
                  </a:cubicBezTo>
                  <a:cubicBezTo>
                    <a:pt x="10930" y="14978"/>
                    <a:pt x="11334" y="14168"/>
                    <a:pt x="11334" y="12549"/>
                  </a:cubicBezTo>
                  <a:lnTo>
                    <a:pt x="11334" y="0"/>
                  </a:lnTo>
                  <a:lnTo>
                    <a:pt x="13764" y="0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7" name="Freeform 647">
              <a:extLst>
                <a:ext uri="{FF2B5EF4-FFF2-40B4-BE49-F238E27FC236}">
                  <a16:creationId xmlns:a16="http://schemas.microsoft.com/office/drawing/2014/main" id="{BF0AAAF5-7351-5DCD-56EE-48B3FC25D26D}"/>
                </a:ext>
              </a:extLst>
            </p:cNvPr>
            <p:cNvSpPr/>
            <p:nvPr/>
          </p:nvSpPr>
          <p:spPr>
            <a:xfrm>
              <a:off x="8528565" y="4415370"/>
              <a:ext cx="14573" cy="18216"/>
            </a:xfrm>
            <a:custGeom>
              <a:avLst/>
              <a:gdLst>
                <a:gd name="csX0" fmla="*/ 14574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4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8" name="Freeform 648">
              <a:extLst>
                <a:ext uri="{FF2B5EF4-FFF2-40B4-BE49-F238E27FC236}">
                  <a16:creationId xmlns:a16="http://schemas.microsoft.com/office/drawing/2014/main" id="{06CB16F9-21BE-A544-6B79-EDE0114A0F4D}"/>
                </a:ext>
              </a:extLst>
            </p:cNvPr>
            <p:cNvSpPr/>
            <p:nvPr/>
          </p:nvSpPr>
          <p:spPr>
            <a:xfrm>
              <a:off x="8543948" y="4415370"/>
              <a:ext cx="14573" cy="18216"/>
            </a:xfrm>
            <a:custGeom>
              <a:avLst/>
              <a:gdLst>
                <a:gd name="csX0" fmla="*/ 14573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3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89" name="Freeform 649">
              <a:extLst>
                <a:ext uri="{FF2B5EF4-FFF2-40B4-BE49-F238E27FC236}">
                  <a16:creationId xmlns:a16="http://schemas.microsoft.com/office/drawing/2014/main" id="{E8830763-D632-8B97-6885-1250AEB46158}"/>
                </a:ext>
              </a:extLst>
            </p:cNvPr>
            <p:cNvSpPr/>
            <p:nvPr/>
          </p:nvSpPr>
          <p:spPr>
            <a:xfrm>
              <a:off x="8560545" y="4415370"/>
              <a:ext cx="14168" cy="19025"/>
            </a:xfrm>
            <a:custGeom>
              <a:avLst/>
              <a:gdLst>
                <a:gd name="csX0" fmla="*/ 14168 w 14168"/>
                <a:gd name="csY0" fmla="*/ 16193 h 19025"/>
                <a:gd name="csX1" fmla="*/ 11740 w 14168"/>
                <a:gd name="csY1" fmla="*/ 18217 h 19025"/>
                <a:gd name="csX2" fmla="*/ 7692 w 14168"/>
                <a:gd name="csY2" fmla="*/ 19026 h 19025"/>
                <a:gd name="csX3" fmla="*/ 3643 w 14168"/>
                <a:gd name="csY3" fmla="*/ 17812 h 19025"/>
                <a:gd name="csX4" fmla="*/ 810 w 14168"/>
                <a:gd name="csY4" fmla="*/ 14978 h 19025"/>
                <a:gd name="csX5" fmla="*/ 0 w 14168"/>
                <a:gd name="csY5" fmla="*/ 10525 h 19025"/>
                <a:gd name="csX6" fmla="*/ 0 w 14168"/>
                <a:gd name="csY6" fmla="*/ 8906 h 19025"/>
                <a:gd name="csX7" fmla="*/ 2024 w 14168"/>
                <a:gd name="csY7" fmla="*/ 2429 h 19025"/>
                <a:gd name="csX8" fmla="*/ 7287 w 14168"/>
                <a:gd name="csY8" fmla="*/ 0 h 19025"/>
                <a:gd name="csX9" fmla="*/ 11740 w 14168"/>
                <a:gd name="csY9" fmla="*/ 1619 h 19025"/>
                <a:gd name="csX10" fmla="*/ 13764 w 14168"/>
                <a:gd name="csY10" fmla="*/ 5667 h 19025"/>
                <a:gd name="csX11" fmla="*/ 11335 w 14168"/>
                <a:gd name="csY11" fmla="*/ 5667 h 19025"/>
                <a:gd name="csX12" fmla="*/ 6882 w 14168"/>
                <a:gd name="csY12" fmla="*/ 2024 h 19025"/>
                <a:gd name="csX13" fmla="*/ 3239 w 14168"/>
                <a:gd name="csY13" fmla="*/ 3643 h 19025"/>
                <a:gd name="csX14" fmla="*/ 2024 w 14168"/>
                <a:gd name="csY14" fmla="*/ 8501 h 19025"/>
                <a:gd name="csX15" fmla="*/ 2024 w 14168"/>
                <a:gd name="csY15" fmla="*/ 10120 h 19025"/>
                <a:gd name="csX16" fmla="*/ 3239 w 14168"/>
                <a:gd name="csY16" fmla="*/ 14978 h 19025"/>
                <a:gd name="csX17" fmla="*/ 6882 w 14168"/>
                <a:gd name="csY17" fmla="*/ 17002 h 19025"/>
                <a:gd name="csX18" fmla="*/ 9311 w 14168"/>
                <a:gd name="csY18" fmla="*/ 17002 h 19025"/>
                <a:gd name="csX19" fmla="*/ 10930 w 14168"/>
                <a:gd name="csY19" fmla="*/ 15788 h 19025"/>
                <a:gd name="csX20" fmla="*/ 10930 w 14168"/>
                <a:gd name="csY20" fmla="*/ 11739 h 19025"/>
                <a:gd name="csX21" fmla="*/ 6882 w 14168"/>
                <a:gd name="csY21" fmla="*/ 11739 h 19025"/>
                <a:gd name="csX22" fmla="*/ 6882 w 14168"/>
                <a:gd name="csY22" fmla="*/ 9715 h 19025"/>
                <a:gd name="csX23" fmla="*/ 13359 w 14168"/>
                <a:gd name="csY23" fmla="*/ 9715 h 19025"/>
                <a:gd name="csX24" fmla="*/ 13359 w 14168"/>
                <a:gd name="csY24" fmla="*/ 16597 h 19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4168" h="19025">
                  <a:moveTo>
                    <a:pt x="14168" y="16193"/>
                  </a:moveTo>
                  <a:cubicBezTo>
                    <a:pt x="13359" y="17002"/>
                    <a:pt x="12549" y="17812"/>
                    <a:pt x="11740" y="18217"/>
                  </a:cubicBezTo>
                  <a:cubicBezTo>
                    <a:pt x="10525" y="18621"/>
                    <a:pt x="9311" y="19026"/>
                    <a:pt x="7692" y="19026"/>
                  </a:cubicBezTo>
                  <a:cubicBezTo>
                    <a:pt x="6072" y="19026"/>
                    <a:pt x="4858" y="19026"/>
                    <a:pt x="3643" y="17812"/>
                  </a:cubicBezTo>
                  <a:cubicBezTo>
                    <a:pt x="2429" y="17002"/>
                    <a:pt x="1619" y="16193"/>
                    <a:pt x="810" y="14978"/>
                  </a:cubicBezTo>
                  <a:cubicBezTo>
                    <a:pt x="0" y="13763"/>
                    <a:pt x="0" y="12144"/>
                    <a:pt x="0" y="10525"/>
                  </a:cubicBezTo>
                  <a:lnTo>
                    <a:pt x="0" y="8906"/>
                  </a:lnTo>
                  <a:cubicBezTo>
                    <a:pt x="0" y="6072"/>
                    <a:pt x="810" y="4048"/>
                    <a:pt x="2024" y="2429"/>
                  </a:cubicBezTo>
                  <a:cubicBezTo>
                    <a:pt x="3239" y="809"/>
                    <a:pt x="5263" y="0"/>
                    <a:pt x="7287" y="0"/>
                  </a:cubicBezTo>
                  <a:cubicBezTo>
                    <a:pt x="9311" y="0"/>
                    <a:pt x="10930" y="405"/>
                    <a:pt x="11740" y="1619"/>
                  </a:cubicBezTo>
                  <a:cubicBezTo>
                    <a:pt x="12954" y="2429"/>
                    <a:pt x="13764" y="4048"/>
                    <a:pt x="13764" y="5667"/>
                  </a:cubicBezTo>
                  <a:lnTo>
                    <a:pt x="11335" y="5667"/>
                  </a:lnTo>
                  <a:cubicBezTo>
                    <a:pt x="10930" y="3238"/>
                    <a:pt x="9311" y="2024"/>
                    <a:pt x="6882" y="2024"/>
                  </a:cubicBezTo>
                  <a:cubicBezTo>
                    <a:pt x="4453" y="2024"/>
                    <a:pt x="4048" y="2429"/>
                    <a:pt x="3239" y="3643"/>
                  </a:cubicBezTo>
                  <a:cubicBezTo>
                    <a:pt x="2429" y="4858"/>
                    <a:pt x="2024" y="6477"/>
                    <a:pt x="2024" y="8501"/>
                  </a:cubicBezTo>
                  <a:lnTo>
                    <a:pt x="2024" y="10120"/>
                  </a:lnTo>
                  <a:cubicBezTo>
                    <a:pt x="2024" y="12144"/>
                    <a:pt x="2429" y="13763"/>
                    <a:pt x="3239" y="14978"/>
                  </a:cubicBezTo>
                  <a:cubicBezTo>
                    <a:pt x="4048" y="16193"/>
                    <a:pt x="5263" y="17002"/>
                    <a:pt x="6882" y="17002"/>
                  </a:cubicBezTo>
                  <a:cubicBezTo>
                    <a:pt x="8501" y="17002"/>
                    <a:pt x="8501" y="17002"/>
                    <a:pt x="9311" y="17002"/>
                  </a:cubicBezTo>
                  <a:cubicBezTo>
                    <a:pt x="10120" y="17002"/>
                    <a:pt x="10525" y="16597"/>
                    <a:pt x="10930" y="15788"/>
                  </a:cubicBezTo>
                  <a:lnTo>
                    <a:pt x="10930" y="11739"/>
                  </a:lnTo>
                  <a:lnTo>
                    <a:pt x="6882" y="11739"/>
                  </a:lnTo>
                  <a:lnTo>
                    <a:pt x="6882" y="9715"/>
                  </a:lnTo>
                  <a:lnTo>
                    <a:pt x="13359" y="9715"/>
                  </a:lnTo>
                  <a:lnTo>
                    <a:pt x="13359" y="1659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0" name="Freeform 650">
              <a:extLst>
                <a:ext uri="{FF2B5EF4-FFF2-40B4-BE49-F238E27FC236}">
                  <a16:creationId xmlns:a16="http://schemas.microsoft.com/office/drawing/2014/main" id="{BD5706CC-8A33-F2F8-8F3E-C74C6689DD9A}"/>
                </a:ext>
              </a:extLst>
            </p:cNvPr>
            <p:cNvSpPr/>
            <p:nvPr/>
          </p:nvSpPr>
          <p:spPr>
            <a:xfrm>
              <a:off x="8577142" y="4415775"/>
              <a:ext cx="15787" cy="18216"/>
            </a:xfrm>
            <a:custGeom>
              <a:avLst/>
              <a:gdLst>
                <a:gd name="csX0" fmla="*/ 11740 w 15787"/>
                <a:gd name="csY0" fmla="*/ 13359 h 18216"/>
                <a:gd name="csX1" fmla="*/ 4048 w 15787"/>
                <a:gd name="csY1" fmla="*/ 13359 h 18216"/>
                <a:gd name="csX2" fmla="*/ 2429 w 15787"/>
                <a:gd name="csY2" fmla="*/ 18217 h 18216"/>
                <a:gd name="csX3" fmla="*/ 0 w 15787"/>
                <a:gd name="csY3" fmla="*/ 18217 h 18216"/>
                <a:gd name="csX4" fmla="*/ 6882 w 15787"/>
                <a:gd name="csY4" fmla="*/ 0 h 18216"/>
                <a:gd name="csX5" fmla="*/ 8906 w 15787"/>
                <a:gd name="csY5" fmla="*/ 0 h 18216"/>
                <a:gd name="csX6" fmla="*/ 15788 w 15787"/>
                <a:gd name="csY6" fmla="*/ 18217 h 18216"/>
                <a:gd name="csX7" fmla="*/ 13359 w 15787"/>
                <a:gd name="csY7" fmla="*/ 18217 h 18216"/>
                <a:gd name="csX8" fmla="*/ 11740 w 15787"/>
                <a:gd name="csY8" fmla="*/ 13359 h 18216"/>
                <a:gd name="csX9" fmla="*/ 4453 w 15787"/>
                <a:gd name="csY9" fmla="*/ 11335 h 18216"/>
                <a:gd name="csX10" fmla="*/ 10526 w 15787"/>
                <a:gd name="csY10" fmla="*/ 11335 h 18216"/>
                <a:gd name="csX11" fmla="*/ 7287 w 15787"/>
                <a:gd name="csY11" fmla="*/ 2834 h 18216"/>
                <a:gd name="csX12" fmla="*/ 4048 w 15787"/>
                <a:gd name="csY12" fmla="*/ 11335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5787" h="18216">
                  <a:moveTo>
                    <a:pt x="11740" y="13359"/>
                  </a:moveTo>
                  <a:lnTo>
                    <a:pt x="4048" y="13359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6882" y="0"/>
                  </a:lnTo>
                  <a:lnTo>
                    <a:pt x="8906" y="0"/>
                  </a:lnTo>
                  <a:lnTo>
                    <a:pt x="15788" y="18217"/>
                  </a:lnTo>
                  <a:lnTo>
                    <a:pt x="13359" y="18217"/>
                  </a:lnTo>
                  <a:lnTo>
                    <a:pt x="11740" y="13359"/>
                  </a:lnTo>
                  <a:close/>
                  <a:moveTo>
                    <a:pt x="4453" y="11335"/>
                  </a:moveTo>
                  <a:lnTo>
                    <a:pt x="10526" y="11335"/>
                  </a:lnTo>
                  <a:lnTo>
                    <a:pt x="7287" y="2834"/>
                  </a:lnTo>
                  <a:lnTo>
                    <a:pt x="4048" y="11335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1" name="Freeform 651">
              <a:extLst>
                <a:ext uri="{FF2B5EF4-FFF2-40B4-BE49-F238E27FC236}">
                  <a16:creationId xmlns:a16="http://schemas.microsoft.com/office/drawing/2014/main" id="{65D1C6FE-7505-DA94-7F76-BAF63B8EFF9C}"/>
                </a:ext>
              </a:extLst>
            </p:cNvPr>
            <p:cNvSpPr/>
            <p:nvPr/>
          </p:nvSpPr>
          <p:spPr>
            <a:xfrm>
              <a:off x="8595359" y="4415370"/>
              <a:ext cx="13763" cy="18216"/>
            </a:xfrm>
            <a:custGeom>
              <a:avLst/>
              <a:gdLst>
                <a:gd name="csX0" fmla="*/ 6882 w 13763"/>
                <a:gd name="csY0" fmla="*/ 10930 h 18216"/>
                <a:gd name="csX1" fmla="*/ 2429 w 13763"/>
                <a:gd name="csY1" fmla="*/ 10930 h 18216"/>
                <a:gd name="csX2" fmla="*/ 2429 w 13763"/>
                <a:gd name="csY2" fmla="*/ 18217 h 18216"/>
                <a:gd name="csX3" fmla="*/ 0 w 13763"/>
                <a:gd name="csY3" fmla="*/ 18217 h 18216"/>
                <a:gd name="csX4" fmla="*/ 0 w 13763"/>
                <a:gd name="csY4" fmla="*/ 0 h 18216"/>
                <a:gd name="csX5" fmla="*/ 6072 w 13763"/>
                <a:gd name="csY5" fmla="*/ 0 h 18216"/>
                <a:gd name="csX6" fmla="*/ 10930 w 13763"/>
                <a:gd name="csY6" fmla="*/ 1214 h 18216"/>
                <a:gd name="csX7" fmla="*/ 12550 w 13763"/>
                <a:gd name="csY7" fmla="*/ 5263 h 18216"/>
                <a:gd name="csX8" fmla="*/ 11740 w 13763"/>
                <a:gd name="csY8" fmla="*/ 8096 h 18216"/>
                <a:gd name="csX9" fmla="*/ 9311 w 13763"/>
                <a:gd name="csY9" fmla="*/ 10120 h 18216"/>
                <a:gd name="csX10" fmla="*/ 13764 w 13763"/>
                <a:gd name="csY10" fmla="*/ 17812 h 18216"/>
                <a:gd name="csX11" fmla="*/ 13764 w 13763"/>
                <a:gd name="csY11" fmla="*/ 17812 h 18216"/>
                <a:gd name="csX12" fmla="*/ 11335 w 13763"/>
                <a:gd name="csY12" fmla="*/ 17812 h 18216"/>
                <a:gd name="csX13" fmla="*/ 7287 w 13763"/>
                <a:gd name="csY13" fmla="*/ 10525 h 18216"/>
                <a:gd name="csX14" fmla="*/ 2429 w 13763"/>
                <a:gd name="csY14" fmla="*/ 8906 h 18216"/>
                <a:gd name="csX15" fmla="*/ 6072 w 13763"/>
                <a:gd name="csY15" fmla="*/ 8906 h 18216"/>
                <a:gd name="csX16" fmla="*/ 8906 w 13763"/>
                <a:gd name="csY16" fmla="*/ 8096 h 18216"/>
                <a:gd name="csX17" fmla="*/ 10120 w 13763"/>
                <a:gd name="csY17" fmla="*/ 5667 h 18216"/>
                <a:gd name="csX18" fmla="*/ 8906 w 13763"/>
                <a:gd name="csY18" fmla="*/ 3238 h 18216"/>
                <a:gd name="csX19" fmla="*/ 6072 w 13763"/>
                <a:gd name="csY19" fmla="*/ 2429 h 18216"/>
                <a:gd name="csX20" fmla="*/ 2429 w 13763"/>
                <a:gd name="csY20" fmla="*/ 2429 h 18216"/>
                <a:gd name="csX21" fmla="*/ 2429 w 13763"/>
                <a:gd name="csY21" fmla="*/ 9311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13763" h="18216">
                  <a:moveTo>
                    <a:pt x="6882" y="10930"/>
                  </a:moveTo>
                  <a:lnTo>
                    <a:pt x="2429" y="10930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6072" y="0"/>
                  </a:lnTo>
                  <a:cubicBezTo>
                    <a:pt x="8096" y="0"/>
                    <a:pt x="9716" y="405"/>
                    <a:pt x="10930" y="1214"/>
                  </a:cubicBezTo>
                  <a:cubicBezTo>
                    <a:pt x="12144" y="2024"/>
                    <a:pt x="12550" y="3643"/>
                    <a:pt x="12550" y="5263"/>
                  </a:cubicBezTo>
                  <a:cubicBezTo>
                    <a:pt x="12550" y="6882"/>
                    <a:pt x="12550" y="7287"/>
                    <a:pt x="11740" y="8096"/>
                  </a:cubicBezTo>
                  <a:cubicBezTo>
                    <a:pt x="10930" y="8906"/>
                    <a:pt x="10120" y="9715"/>
                    <a:pt x="9311" y="10120"/>
                  </a:cubicBezTo>
                  <a:lnTo>
                    <a:pt x="13764" y="17812"/>
                  </a:lnTo>
                  <a:lnTo>
                    <a:pt x="13764" y="17812"/>
                  </a:lnTo>
                  <a:cubicBezTo>
                    <a:pt x="13764" y="17812"/>
                    <a:pt x="11335" y="17812"/>
                    <a:pt x="11335" y="17812"/>
                  </a:cubicBezTo>
                  <a:lnTo>
                    <a:pt x="7287" y="10525"/>
                  </a:lnTo>
                  <a:close/>
                  <a:moveTo>
                    <a:pt x="2429" y="8906"/>
                  </a:moveTo>
                  <a:lnTo>
                    <a:pt x="6072" y="8906"/>
                  </a:lnTo>
                  <a:cubicBezTo>
                    <a:pt x="7287" y="8906"/>
                    <a:pt x="8096" y="8906"/>
                    <a:pt x="8906" y="8096"/>
                  </a:cubicBezTo>
                  <a:cubicBezTo>
                    <a:pt x="9716" y="7287"/>
                    <a:pt x="10120" y="6477"/>
                    <a:pt x="10120" y="5667"/>
                  </a:cubicBezTo>
                  <a:cubicBezTo>
                    <a:pt x="10120" y="4858"/>
                    <a:pt x="10120" y="3643"/>
                    <a:pt x="8906" y="3238"/>
                  </a:cubicBezTo>
                  <a:cubicBezTo>
                    <a:pt x="7692" y="2833"/>
                    <a:pt x="7287" y="2429"/>
                    <a:pt x="6072" y="2429"/>
                  </a:cubicBezTo>
                  <a:lnTo>
                    <a:pt x="2429" y="2429"/>
                  </a:lnTo>
                  <a:lnTo>
                    <a:pt x="2429" y="931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2" name="Freeform 652">
              <a:extLst>
                <a:ext uri="{FF2B5EF4-FFF2-40B4-BE49-F238E27FC236}">
                  <a16:creationId xmlns:a16="http://schemas.microsoft.com/office/drawing/2014/main" id="{75BA9DE4-082E-E163-6169-7C4062BDDE99}"/>
                </a:ext>
              </a:extLst>
            </p:cNvPr>
            <p:cNvSpPr/>
            <p:nvPr/>
          </p:nvSpPr>
          <p:spPr>
            <a:xfrm>
              <a:off x="8608718" y="4415370"/>
              <a:ext cx="14573" cy="18216"/>
            </a:xfrm>
            <a:custGeom>
              <a:avLst/>
              <a:gdLst>
                <a:gd name="csX0" fmla="*/ 14573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3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293" name="Freeform 653">
            <a:extLst>
              <a:ext uri="{FF2B5EF4-FFF2-40B4-BE49-F238E27FC236}">
                <a16:creationId xmlns:a16="http://schemas.microsoft.com/office/drawing/2014/main" id="{BEAF9D36-A1B3-279A-15A2-1712D781945F}"/>
              </a:ext>
            </a:extLst>
          </p:cNvPr>
          <p:cNvSpPr/>
          <p:nvPr/>
        </p:nvSpPr>
        <p:spPr>
          <a:xfrm>
            <a:off x="4969051" y="5335209"/>
            <a:ext cx="117380" cy="117380"/>
          </a:xfrm>
          <a:custGeom>
            <a:avLst/>
            <a:gdLst>
              <a:gd name="csX0" fmla="*/ 50196 w 50196"/>
              <a:gd name="csY0" fmla="*/ 25098 h 50196"/>
              <a:gd name="csX1" fmla="*/ 25098 w 50196"/>
              <a:gd name="csY1" fmla="*/ 50197 h 50196"/>
              <a:gd name="csX2" fmla="*/ 0 w 50196"/>
              <a:gd name="csY2" fmla="*/ 25098 h 50196"/>
              <a:gd name="csX3" fmla="*/ 25098 w 50196"/>
              <a:gd name="csY3" fmla="*/ 0 h 50196"/>
              <a:gd name="csX4" fmla="*/ 50196 w 50196"/>
              <a:gd name="csY4" fmla="*/ 25098 h 501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0196" h="50196">
                <a:moveTo>
                  <a:pt x="50196" y="25098"/>
                </a:moveTo>
                <a:cubicBezTo>
                  <a:pt x="50196" y="38862"/>
                  <a:pt x="38862" y="50197"/>
                  <a:pt x="25098" y="50197"/>
                </a:cubicBezTo>
                <a:cubicBezTo>
                  <a:pt x="11334" y="50197"/>
                  <a:pt x="0" y="38862"/>
                  <a:pt x="0" y="25098"/>
                </a:cubicBezTo>
                <a:cubicBezTo>
                  <a:pt x="0" y="11335"/>
                  <a:pt x="11334" y="0"/>
                  <a:pt x="25098" y="0"/>
                </a:cubicBezTo>
                <a:cubicBezTo>
                  <a:pt x="38862" y="0"/>
                  <a:pt x="50196" y="11335"/>
                  <a:pt x="50196" y="25098"/>
                </a:cubicBezTo>
                <a:close/>
              </a:path>
            </a:pathLst>
          </a:cu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294" name="Freeform 654">
            <a:extLst>
              <a:ext uri="{FF2B5EF4-FFF2-40B4-BE49-F238E27FC236}">
                <a16:creationId xmlns:a16="http://schemas.microsoft.com/office/drawing/2014/main" id="{5E6B8817-7793-922A-236C-A488138A2542}"/>
              </a:ext>
            </a:extLst>
          </p:cNvPr>
          <p:cNvSpPr/>
          <p:nvPr/>
        </p:nvSpPr>
        <p:spPr>
          <a:xfrm>
            <a:off x="5006915" y="5373073"/>
            <a:ext cx="41650" cy="41650"/>
          </a:xfrm>
          <a:custGeom>
            <a:avLst/>
            <a:gdLst>
              <a:gd name="csX0" fmla="*/ 17811 w 17811"/>
              <a:gd name="csY0" fmla="*/ 8906 h 17811"/>
              <a:gd name="csX1" fmla="*/ 8906 w 17811"/>
              <a:gd name="csY1" fmla="*/ 17812 h 17811"/>
              <a:gd name="csX2" fmla="*/ 0 w 17811"/>
              <a:gd name="csY2" fmla="*/ 8906 h 17811"/>
              <a:gd name="csX3" fmla="*/ 8906 w 17811"/>
              <a:gd name="csY3" fmla="*/ 0 h 17811"/>
              <a:gd name="csX4" fmla="*/ 17811 w 17811"/>
              <a:gd name="csY4" fmla="*/ 8906 h 178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11" h="17811">
                <a:moveTo>
                  <a:pt x="17811" y="8906"/>
                </a:moveTo>
                <a:cubicBezTo>
                  <a:pt x="17811" y="13763"/>
                  <a:pt x="13763" y="17812"/>
                  <a:pt x="8906" y="17812"/>
                </a:cubicBezTo>
                <a:cubicBezTo>
                  <a:pt x="4048" y="17812"/>
                  <a:pt x="0" y="13763"/>
                  <a:pt x="0" y="8906"/>
                </a:cubicBezTo>
                <a:cubicBezTo>
                  <a:pt x="0" y="4048"/>
                  <a:pt x="4048" y="0"/>
                  <a:pt x="8906" y="0"/>
                </a:cubicBezTo>
                <a:cubicBezTo>
                  <a:pt x="13763" y="0"/>
                  <a:pt x="17811" y="4048"/>
                  <a:pt x="17811" y="8906"/>
                </a:cubicBezTo>
                <a:close/>
              </a:path>
            </a:pathLst>
          </a:custGeom>
          <a:solidFill>
            <a:srgbClr val="FFFFFF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295" name="Graphic 535">
            <a:extLst>
              <a:ext uri="{FF2B5EF4-FFF2-40B4-BE49-F238E27FC236}">
                <a16:creationId xmlns:a16="http://schemas.microsoft.com/office/drawing/2014/main" id="{049B9632-40D2-DDFF-4D61-9A40A5B108B7}"/>
              </a:ext>
            </a:extLst>
          </p:cNvPr>
          <p:cNvGrpSpPr/>
          <p:nvPr/>
        </p:nvGrpSpPr>
        <p:grpSpPr>
          <a:xfrm>
            <a:off x="6069978" y="5695873"/>
            <a:ext cx="315225" cy="265054"/>
            <a:chOff x="8997743" y="4621419"/>
            <a:chExt cx="134802" cy="113347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89DF151-55EB-6BAA-11A9-6F9461811EEE}"/>
                </a:ext>
              </a:extLst>
            </p:cNvPr>
            <p:cNvSpPr/>
            <p:nvPr/>
          </p:nvSpPr>
          <p:spPr>
            <a:xfrm>
              <a:off x="8997743" y="4621419"/>
              <a:ext cx="134802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97" name="Graphic 535">
              <a:extLst>
                <a:ext uri="{FF2B5EF4-FFF2-40B4-BE49-F238E27FC236}">
                  <a16:creationId xmlns:a16="http://schemas.microsoft.com/office/drawing/2014/main" id="{F0C68677-1CCF-4331-96A7-ED8E69B160F6}"/>
                </a:ext>
              </a:extLst>
            </p:cNvPr>
            <p:cNvGrpSpPr/>
            <p:nvPr/>
          </p:nvGrpSpPr>
          <p:grpSpPr>
            <a:xfrm>
              <a:off x="9017174" y="4632754"/>
              <a:ext cx="95535" cy="18621"/>
              <a:chOff x="9017174" y="4632754"/>
              <a:chExt cx="95535" cy="18621"/>
            </a:xfrm>
            <a:solidFill>
              <a:srgbClr val="FFFFFF"/>
            </a:solidFill>
          </p:grpSpPr>
          <p:sp>
            <p:nvSpPr>
              <p:cNvPr id="300" name="Freeform 658">
                <a:extLst>
                  <a:ext uri="{FF2B5EF4-FFF2-40B4-BE49-F238E27FC236}">
                    <a16:creationId xmlns:a16="http://schemas.microsoft.com/office/drawing/2014/main" id="{52DF3072-50B3-06E1-0C91-A9B69C1B65FF}"/>
                  </a:ext>
                </a:extLst>
              </p:cNvPr>
              <p:cNvSpPr/>
              <p:nvPr/>
            </p:nvSpPr>
            <p:spPr>
              <a:xfrm>
                <a:off x="9017174" y="4632754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9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9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9"/>
                    </a:lnTo>
                    <a:cubicBezTo>
                      <a:pt x="16193" y="3239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9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1" name="Freeform 659">
                <a:extLst>
                  <a:ext uri="{FF2B5EF4-FFF2-40B4-BE49-F238E27FC236}">
                    <a16:creationId xmlns:a16="http://schemas.microsoft.com/office/drawing/2014/main" id="{04DE8E27-882A-47BF-169C-682515CD51C5}"/>
                  </a:ext>
                </a:extLst>
              </p:cNvPr>
              <p:cNvSpPr/>
              <p:nvPr/>
            </p:nvSpPr>
            <p:spPr>
              <a:xfrm>
                <a:off x="9039438" y="4632754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6 w 13763"/>
                  <a:gd name="csY3" fmla="*/ 18622 h 18621"/>
                  <a:gd name="csX4" fmla="*/ 6477 w 13763"/>
                  <a:gd name="csY4" fmla="*/ 18622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4 w 13763"/>
                  <a:gd name="csY13" fmla="*/ 12549 h 18621"/>
                  <a:gd name="csX14" fmla="*/ 11334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5" y="17812"/>
                      <a:pt x="9310" y="18217"/>
                      <a:pt x="7286" y="18622"/>
                    </a:cubicBezTo>
                    <a:lnTo>
                      <a:pt x="6477" y="18622"/>
                    </a:lnTo>
                    <a:cubicBezTo>
                      <a:pt x="4453" y="18622"/>
                      <a:pt x="2833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4"/>
                      <a:pt x="2429" y="14978"/>
                      <a:pt x="3643" y="15788"/>
                    </a:cubicBezTo>
                    <a:cubicBezTo>
                      <a:pt x="4453" y="16597"/>
                      <a:pt x="5262" y="17002"/>
                      <a:pt x="6882" y="17002"/>
                    </a:cubicBezTo>
                    <a:cubicBezTo>
                      <a:pt x="8501" y="17002"/>
                      <a:pt x="9310" y="17002"/>
                      <a:pt x="10120" y="15788"/>
                    </a:cubicBezTo>
                    <a:cubicBezTo>
                      <a:pt x="10930" y="14978"/>
                      <a:pt x="11334" y="14168"/>
                      <a:pt x="11334" y="12549"/>
                    </a:cubicBezTo>
                    <a:lnTo>
                      <a:pt x="11334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2" name="Freeform 660">
                <a:extLst>
                  <a:ext uri="{FF2B5EF4-FFF2-40B4-BE49-F238E27FC236}">
                    <a16:creationId xmlns:a16="http://schemas.microsoft.com/office/drawing/2014/main" id="{5122EA9C-D289-3E47-9371-15506E2BCBDA}"/>
                  </a:ext>
                </a:extLst>
              </p:cNvPr>
              <p:cNvSpPr/>
              <p:nvPr/>
            </p:nvSpPr>
            <p:spPr>
              <a:xfrm>
                <a:off x="9056440" y="4633159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3" name="Freeform 661">
                <a:extLst>
                  <a:ext uri="{FF2B5EF4-FFF2-40B4-BE49-F238E27FC236}">
                    <a16:creationId xmlns:a16="http://schemas.microsoft.com/office/drawing/2014/main" id="{8026CC23-B692-4F51-744E-64144811E14B}"/>
                  </a:ext>
                </a:extLst>
              </p:cNvPr>
              <p:cNvSpPr/>
              <p:nvPr/>
            </p:nvSpPr>
            <p:spPr>
              <a:xfrm>
                <a:off x="9075062" y="4633159"/>
                <a:ext cx="2429" cy="18216"/>
              </a:xfrm>
              <a:custGeom>
                <a:avLst/>
                <a:gdLst>
                  <a:gd name="csX0" fmla="*/ 2429 w 2429"/>
                  <a:gd name="csY0" fmla="*/ 18217 h 18216"/>
                  <a:gd name="csX1" fmla="*/ 0 w 2429"/>
                  <a:gd name="csY1" fmla="*/ 18217 h 18216"/>
                  <a:gd name="csX2" fmla="*/ 0 w 2429"/>
                  <a:gd name="csY2" fmla="*/ 0 h 18216"/>
                  <a:gd name="csX3" fmla="*/ 2429 w 2429"/>
                  <a:gd name="csY3" fmla="*/ 0 h 18216"/>
                  <a:gd name="csX4" fmla="*/ 2429 w 2429"/>
                  <a:gd name="csY4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29" h="18216">
                    <a:moveTo>
                      <a:pt x="2429" y="18217"/>
                    </a:move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4" name="Freeform 662">
                <a:extLst>
                  <a:ext uri="{FF2B5EF4-FFF2-40B4-BE49-F238E27FC236}">
                    <a16:creationId xmlns:a16="http://schemas.microsoft.com/office/drawing/2014/main" id="{3A4B2B6E-EE38-790C-F636-A7291ECCF5F9}"/>
                  </a:ext>
                </a:extLst>
              </p:cNvPr>
              <p:cNvSpPr/>
              <p:nvPr/>
            </p:nvSpPr>
            <p:spPr>
              <a:xfrm>
                <a:off x="9081134" y="4632754"/>
                <a:ext cx="14978" cy="18621"/>
              </a:xfrm>
              <a:custGeom>
                <a:avLst/>
                <a:gdLst>
                  <a:gd name="csX0" fmla="*/ 14168 w 14978"/>
                  <a:gd name="csY0" fmla="*/ 12549 h 18621"/>
                  <a:gd name="csX1" fmla="*/ 12144 w 14978"/>
                  <a:gd name="csY1" fmla="*/ 17002 h 18621"/>
                  <a:gd name="csX2" fmla="*/ 7287 w 14978"/>
                  <a:gd name="csY2" fmla="*/ 18622 h 18621"/>
                  <a:gd name="csX3" fmla="*/ 2024 w 14978"/>
                  <a:gd name="csY3" fmla="*/ 16193 h 18621"/>
                  <a:gd name="csX4" fmla="*/ 0 w 14978"/>
                  <a:gd name="csY4" fmla="*/ 10120 h 18621"/>
                  <a:gd name="csX5" fmla="*/ 0 w 14978"/>
                  <a:gd name="csY5" fmla="*/ 8501 h 18621"/>
                  <a:gd name="csX6" fmla="*/ 810 w 14978"/>
                  <a:gd name="csY6" fmla="*/ 4048 h 18621"/>
                  <a:gd name="csX7" fmla="*/ 3239 w 14978"/>
                  <a:gd name="csY7" fmla="*/ 1215 h 18621"/>
                  <a:gd name="csX8" fmla="*/ 7287 w 14978"/>
                  <a:gd name="csY8" fmla="*/ 0 h 18621"/>
                  <a:gd name="csX9" fmla="*/ 12144 w 14978"/>
                  <a:gd name="csY9" fmla="*/ 1619 h 18621"/>
                  <a:gd name="csX10" fmla="*/ 14168 w 14978"/>
                  <a:gd name="csY10" fmla="*/ 6072 h 18621"/>
                  <a:gd name="csX11" fmla="*/ 11740 w 14978"/>
                  <a:gd name="csY11" fmla="*/ 6072 h 18621"/>
                  <a:gd name="csX12" fmla="*/ 10526 w 14978"/>
                  <a:gd name="csY12" fmla="*/ 2834 h 18621"/>
                  <a:gd name="csX13" fmla="*/ 7692 w 14978"/>
                  <a:gd name="csY13" fmla="*/ 2024 h 18621"/>
                  <a:gd name="csX14" fmla="*/ 4048 w 14978"/>
                  <a:gd name="csY14" fmla="*/ 3643 h 18621"/>
                  <a:gd name="csX15" fmla="*/ 2834 w 14978"/>
                  <a:gd name="csY15" fmla="*/ 8501 h 18621"/>
                  <a:gd name="csX16" fmla="*/ 2834 w 14978"/>
                  <a:gd name="csY16" fmla="*/ 10120 h 18621"/>
                  <a:gd name="csX17" fmla="*/ 4048 w 14978"/>
                  <a:gd name="csY17" fmla="*/ 14978 h 18621"/>
                  <a:gd name="csX18" fmla="*/ 7692 w 14978"/>
                  <a:gd name="csY18" fmla="*/ 16597 h 18621"/>
                  <a:gd name="csX19" fmla="*/ 10930 w 14978"/>
                  <a:gd name="csY19" fmla="*/ 15788 h 18621"/>
                  <a:gd name="csX20" fmla="*/ 12550 w 14978"/>
                  <a:gd name="csY20" fmla="*/ 12549 h 18621"/>
                  <a:gd name="csX21" fmla="*/ 14978 w 14978"/>
                  <a:gd name="csY21" fmla="*/ 12549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8" h="18621">
                    <a:moveTo>
                      <a:pt x="14168" y="12549"/>
                    </a:moveTo>
                    <a:cubicBezTo>
                      <a:pt x="14168" y="14573"/>
                      <a:pt x="13359" y="15788"/>
                      <a:pt x="12144" y="17002"/>
                    </a:cubicBezTo>
                    <a:cubicBezTo>
                      <a:pt x="10930" y="18217"/>
                      <a:pt x="9311" y="18622"/>
                      <a:pt x="7287" y="18622"/>
                    </a:cubicBezTo>
                    <a:cubicBezTo>
                      <a:pt x="5263" y="18622"/>
                      <a:pt x="3239" y="17812"/>
                      <a:pt x="2024" y="16193"/>
                    </a:cubicBezTo>
                    <a:cubicBezTo>
                      <a:pt x="810" y="14573"/>
                      <a:pt x="0" y="12549"/>
                      <a:pt x="0" y="10120"/>
                    </a:cubicBezTo>
                    <a:lnTo>
                      <a:pt x="0" y="8501"/>
                    </a:lnTo>
                    <a:cubicBezTo>
                      <a:pt x="0" y="6882"/>
                      <a:pt x="0" y="5263"/>
                      <a:pt x="810" y="4048"/>
                    </a:cubicBezTo>
                    <a:cubicBezTo>
                      <a:pt x="1619" y="2834"/>
                      <a:pt x="2429" y="1619"/>
                      <a:pt x="3239" y="1215"/>
                    </a:cubicBezTo>
                    <a:cubicBezTo>
                      <a:pt x="4453" y="405"/>
                      <a:pt x="5667" y="0"/>
                      <a:pt x="7287" y="0"/>
                    </a:cubicBezTo>
                    <a:cubicBezTo>
                      <a:pt x="8906" y="0"/>
                      <a:pt x="10930" y="405"/>
                      <a:pt x="12144" y="1619"/>
                    </a:cubicBezTo>
                    <a:cubicBezTo>
                      <a:pt x="13359" y="2834"/>
                      <a:pt x="14168" y="4048"/>
                      <a:pt x="14168" y="6072"/>
                    </a:cubicBezTo>
                    <a:lnTo>
                      <a:pt x="11740" y="6072"/>
                    </a:lnTo>
                    <a:cubicBezTo>
                      <a:pt x="11740" y="4453"/>
                      <a:pt x="10930" y="3643"/>
                      <a:pt x="10526" y="2834"/>
                    </a:cubicBezTo>
                    <a:cubicBezTo>
                      <a:pt x="9716" y="2024"/>
                      <a:pt x="8906" y="2024"/>
                      <a:pt x="7692" y="2024"/>
                    </a:cubicBezTo>
                    <a:cubicBezTo>
                      <a:pt x="6477" y="2024"/>
                      <a:pt x="4858" y="2429"/>
                      <a:pt x="4048" y="3643"/>
                    </a:cubicBezTo>
                    <a:cubicBezTo>
                      <a:pt x="3239" y="4858"/>
                      <a:pt x="2834" y="6477"/>
                      <a:pt x="2834" y="8501"/>
                    </a:cubicBezTo>
                    <a:lnTo>
                      <a:pt x="2834" y="10120"/>
                    </a:lnTo>
                    <a:cubicBezTo>
                      <a:pt x="2834" y="12144"/>
                      <a:pt x="3239" y="13764"/>
                      <a:pt x="4048" y="14978"/>
                    </a:cubicBezTo>
                    <a:cubicBezTo>
                      <a:pt x="4858" y="16193"/>
                      <a:pt x="6072" y="16597"/>
                      <a:pt x="7692" y="16597"/>
                    </a:cubicBezTo>
                    <a:cubicBezTo>
                      <a:pt x="9311" y="16597"/>
                      <a:pt x="10120" y="16597"/>
                      <a:pt x="10930" y="15788"/>
                    </a:cubicBezTo>
                    <a:cubicBezTo>
                      <a:pt x="11740" y="14978"/>
                      <a:pt x="12144" y="14168"/>
                      <a:pt x="12550" y="12549"/>
                    </a:cubicBezTo>
                    <a:lnTo>
                      <a:pt x="14978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5" name="Freeform 663">
                <a:extLst>
                  <a:ext uri="{FF2B5EF4-FFF2-40B4-BE49-F238E27FC236}">
                    <a16:creationId xmlns:a16="http://schemas.microsoft.com/office/drawing/2014/main" id="{54592332-40A2-7430-1F29-E67B502873B2}"/>
                  </a:ext>
                </a:extLst>
              </p:cNvPr>
              <p:cNvSpPr/>
              <p:nvPr/>
            </p:nvSpPr>
            <p:spPr>
              <a:xfrm>
                <a:off x="9098541" y="4633159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11740 w 14168"/>
                  <a:gd name="csY2" fmla="*/ 9715 h 18216"/>
                  <a:gd name="csX3" fmla="*/ 2429 w 14168"/>
                  <a:gd name="csY3" fmla="*/ 9715 h 18216"/>
                  <a:gd name="csX4" fmla="*/ 2429 w 14168"/>
                  <a:gd name="csY4" fmla="*/ 18217 h 18216"/>
                  <a:gd name="csX5" fmla="*/ 0 w 14168"/>
                  <a:gd name="csY5" fmla="*/ 18217 h 18216"/>
                  <a:gd name="csX6" fmla="*/ 0 w 14168"/>
                  <a:gd name="csY6" fmla="*/ 0 h 18216"/>
                  <a:gd name="csX7" fmla="*/ 2429 w 14168"/>
                  <a:gd name="csY7" fmla="*/ 0 h 18216"/>
                  <a:gd name="csX8" fmla="*/ 2429 w 14168"/>
                  <a:gd name="csY8" fmla="*/ 7691 h 18216"/>
                  <a:gd name="csX9" fmla="*/ 11740 w 14168"/>
                  <a:gd name="csY9" fmla="*/ 7691 h 18216"/>
                  <a:gd name="csX10" fmla="*/ 11740 w 14168"/>
                  <a:gd name="csY10" fmla="*/ 0 h 18216"/>
                  <a:gd name="csX11" fmla="*/ 14168 w 14168"/>
                  <a:gd name="csY11" fmla="*/ 0 h 18216"/>
                  <a:gd name="csX12" fmla="*/ 14168 w 14168"/>
                  <a:gd name="csY12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11740" y="9715"/>
                    </a:lnTo>
                    <a:lnTo>
                      <a:pt x="2429" y="9715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7691"/>
                    </a:lnTo>
                    <a:lnTo>
                      <a:pt x="11740" y="7691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98" name="Freeform 664">
              <a:extLst>
                <a:ext uri="{FF2B5EF4-FFF2-40B4-BE49-F238E27FC236}">
                  <a16:creationId xmlns:a16="http://schemas.microsoft.com/office/drawing/2014/main" id="{FA0C9081-40FC-DFF0-B01B-9D0725395C94}"/>
                </a:ext>
              </a:extLst>
            </p:cNvPr>
            <p:cNvSpPr/>
            <p:nvPr/>
          </p:nvSpPr>
          <p:spPr>
            <a:xfrm>
              <a:off x="9040248" y="4684570"/>
              <a:ext cx="50196" cy="50196"/>
            </a:xfrm>
            <a:custGeom>
              <a:avLst/>
              <a:gdLst>
                <a:gd name="csX0" fmla="*/ 50197 w 50196"/>
                <a:gd name="csY0" fmla="*/ 25098 h 50196"/>
                <a:gd name="csX1" fmla="*/ 25099 w 50196"/>
                <a:gd name="csY1" fmla="*/ 50197 h 50196"/>
                <a:gd name="csX2" fmla="*/ 0 w 50196"/>
                <a:gd name="csY2" fmla="*/ 25098 h 50196"/>
                <a:gd name="csX3" fmla="*/ 25099 w 50196"/>
                <a:gd name="csY3" fmla="*/ 0 h 50196"/>
                <a:gd name="csX4" fmla="*/ 50197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7" y="25098"/>
                  </a:moveTo>
                  <a:cubicBezTo>
                    <a:pt x="50197" y="38862"/>
                    <a:pt x="38862" y="50197"/>
                    <a:pt x="25099" y="50197"/>
                  </a:cubicBezTo>
                  <a:cubicBezTo>
                    <a:pt x="11335" y="50197"/>
                    <a:pt x="0" y="38862"/>
                    <a:pt x="0" y="25098"/>
                  </a:cubicBezTo>
                  <a:cubicBezTo>
                    <a:pt x="0" y="11335"/>
                    <a:pt x="11335" y="0"/>
                    <a:pt x="25099" y="0"/>
                  </a:cubicBezTo>
                  <a:cubicBezTo>
                    <a:pt x="38862" y="0"/>
                    <a:pt x="50197" y="11335"/>
                    <a:pt x="50197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99" name="Freeform 665">
              <a:extLst>
                <a:ext uri="{FF2B5EF4-FFF2-40B4-BE49-F238E27FC236}">
                  <a16:creationId xmlns:a16="http://schemas.microsoft.com/office/drawing/2014/main" id="{A7DFEBC9-8DEE-17E4-3726-336E13C95D5D}"/>
                </a:ext>
              </a:extLst>
            </p:cNvPr>
            <p:cNvSpPr/>
            <p:nvPr/>
          </p:nvSpPr>
          <p:spPr>
            <a:xfrm>
              <a:off x="9056440" y="4700763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3"/>
                    <a:pt x="13764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06" name="Graphic 535">
            <a:extLst>
              <a:ext uri="{FF2B5EF4-FFF2-40B4-BE49-F238E27FC236}">
                <a16:creationId xmlns:a16="http://schemas.microsoft.com/office/drawing/2014/main" id="{0E0256BF-F0C4-5738-418E-5BCD6E187122}"/>
              </a:ext>
            </a:extLst>
          </p:cNvPr>
          <p:cNvGrpSpPr/>
          <p:nvPr/>
        </p:nvGrpSpPr>
        <p:grpSpPr>
          <a:xfrm>
            <a:off x="6933301" y="2235007"/>
            <a:ext cx="331318" cy="301973"/>
            <a:chOff x="9366932" y="3141425"/>
            <a:chExt cx="141684" cy="129135"/>
          </a:xfrm>
        </p:grpSpPr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FD7E68D1-B389-367E-F885-13527FBD6F02}"/>
                </a:ext>
              </a:extLst>
            </p:cNvPr>
            <p:cNvSpPr/>
            <p:nvPr/>
          </p:nvSpPr>
          <p:spPr>
            <a:xfrm>
              <a:off x="9366932" y="3141425"/>
              <a:ext cx="141684" cy="46958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308" name="Graphic 535">
              <a:extLst>
                <a:ext uri="{FF2B5EF4-FFF2-40B4-BE49-F238E27FC236}">
                  <a16:creationId xmlns:a16="http://schemas.microsoft.com/office/drawing/2014/main" id="{6EEAC77A-AB2E-7A2F-F17C-658F1A535AD8}"/>
                </a:ext>
              </a:extLst>
            </p:cNvPr>
            <p:cNvGrpSpPr/>
            <p:nvPr/>
          </p:nvGrpSpPr>
          <p:grpSpPr>
            <a:xfrm>
              <a:off x="9391221" y="3153974"/>
              <a:ext cx="92701" cy="21455"/>
              <a:chOff x="9391221" y="3153974"/>
              <a:chExt cx="92701" cy="21455"/>
            </a:xfrm>
            <a:solidFill>
              <a:srgbClr val="FFFFFF"/>
            </a:solidFill>
          </p:grpSpPr>
          <p:sp>
            <p:nvSpPr>
              <p:cNvPr id="311" name="Freeform 669">
                <a:extLst>
                  <a:ext uri="{FF2B5EF4-FFF2-40B4-BE49-F238E27FC236}">
                    <a16:creationId xmlns:a16="http://schemas.microsoft.com/office/drawing/2014/main" id="{821596EA-1F97-F185-518B-3BB79D6A99D3}"/>
                  </a:ext>
                </a:extLst>
              </p:cNvPr>
              <p:cNvSpPr/>
              <p:nvPr/>
            </p:nvSpPr>
            <p:spPr>
              <a:xfrm>
                <a:off x="9391221" y="3153974"/>
                <a:ext cx="14168" cy="21050"/>
              </a:xfrm>
              <a:custGeom>
                <a:avLst/>
                <a:gdLst>
                  <a:gd name="csX0" fmla="*/ 0 w 14168"/>
                  <a:gd name="csY0" fmla="*/ 21050 h 21050"/>
                  <a:gd name="csX1" fmla="*/ 0 w 14168"/>
                  <a:gd name="csY1" fmla="*/ 0 h 21050"/>
                  <a:gd name="csX2" fmla="*/ 6882 w 14168"/>
                  <a:gd name="csY2" fmla="*/ 0 h 21050"/>
                  <a:gd name="csX3" fmla="*/ 12144 w 14168"/>
                  <a:gd name="csY3" fmla="*/ 1215 h 21050"/>
                  <a:gd name="csX4" fmla="*/ 13763 w 14168"/>
                  <a:gd name="csY4" fmla="*/ 5263 h 21050"/>
                  <a:gd name="csX5" fmla="*/ 12954 w 14168"/>
                  <a:gd name="csY5" fmla="*/ 7692 h 21050"/>
                  <a:gd name="csX6" fmla="*/ 10525 w 14168"/>
                  <a:gd name="csY6" fmla="*/ 9311 h 21050"/>
                  <a:gd name="csX7" fmla="*/ 13359 w 14168"/>
                  <a:gd name="csY7" fmla="*/ 10930 h 21050"/>
                  <a:gd name="csX8" fmla="*/ 14168 w 14168"/>
                  <a:gd name="csY8" fmla="*/ 14168 h 21050"/>
                  <a:gd name="csX9" fmla="*/ 12549 w 14168"/>
                  <a:gd name="csY9" fmla="*/ 18621 h 21050"/>
                  <a:gd name="csX10" fmla="*/ 7286 w 14168"/>
                  <a:gd name="csY10" fmla="*/ 20241 h 21050"/>
                  <a:gd name="csX11" fmla="*/ 0 w 14168"/>
                  <a:gd name="csY11" fmla="*/ 20241 h 21050"/>
                  <a:gd name="csX12" fmla="*/ 2833 w 14168"/>
                  <a:gd name="csY12" fmla="*/ 9311 h 21050"/>
                  <a:gd name="csX13" fmla="*/ 6882 w 14168"/>
                  <a:gd name="csY13" fmla="*/ 9311 h 21050"/>
                  <a:gd name="csX14" fmla="*/ 9715 w 14168"/>
                  <a:gd name="csY14" fmla="*/ 8501 h 21050"/>
                  <a:gd name="csX15" fmla="*/ 10930 w 14168"/>
                  <a:gd name="csY15" fmla="*/ 6072 h 21050"/>
                  <a:gd name="csX16" fmla="*/ 10120 w 14168"/>
                  <a:gd name="csY16" fmla="*/ 3643 h 21050"/>
                  <a:gd name="csX17" fmla="*/ 6882 w 14168"/>
                  <a:gd name="csY17" fmla="*/ 2834 h 21050"/>
                  <a:gd name="csX18" fmla="*/ 2833 w 14168"/>
                  <a:gd name="csY18" fmla="*/ 2834 h 21050"/>
                  <a:gd name="csX19" fmla="*/ 2833 w 14168"/>
                  <a:gd name="csY19" fmla="*/ 9311 h 21050"/>
                  <a:gd name="csX20" fmla="*/ 2833 w 14168"/>
                  <a:gd name="csY20" fmla="*/ 11335 h 21050"/>
                  <a:gd name="csX21" fmla="*/ 2833 w 14168"/>
                  <a:gd name="csY21" fmla="*/ 19026 h 21050"/>
                  <a:gd name="csX22" fmla="*/ 7286 w 14168"/>
                  <a:gd name="csY22" fmla="*/ 19026 h 21050"/>
                  <a:gd name="csX23" fmla="*/ 10120 w 14168"/>
                  <a:gd name="csY23" fmla="*/ 18217 h 21050"/>
                  <a:gd name="csX24" fmla="*/ 11334 w 14168"/>
                  <a:gd name="csY24" fmla="*/ 15383 h 21050"/>
                  <a:gd name="csX25" fmla="*/ 7286 w 14168"/>
                  <a:gd name="csY25" fmla="*/ 11740 h 21050"/>
                  <a:gd name="csX26" fmla="*/ 2833 w 14168"/>
                  <a:gd name="csY26" fmla="*/ 1174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4168" h="21050">
                    <a:moveTo>
                      <a:pt x="0" y="21050"/>
                    </a:moveTo>
                    <a:lnTo>
                      <a:pt x="0" y="0"/>
                    </a:lnTo>
                    <a:lnTo>
                      <a:pt x="6882" y="0"/>
                    </a:lnTo>
                    <a:cubicBezTo>
                      <a:pt x="9310" y="0"/>
                      <a:pt x="10930" y="405"/>
                      <a:pt x="12144" y="1215"/>
                    </a:cubicBezTo>
                    <a:cubicBezTo>
                      <a:pt x="13359" y="2024"/>
                      <a:pt x="13763" y="3643"/>
                      <a:pt x="13763" y="5263"/>
                    </a:cubicBezTo>
                    <a:cubicBezTo>
                      <a:pt x="13763" y="6882"/>
                      <a:pt x="13763" y="7287"/>
                      <a:pt x="12954" y="7692"/>
                    </a:cubicBezTo>
                    <a:cubicBezTo>
                      <a:pt x="12549" y="8501"/>
                      <a:pt x="11739" y="8906"/>
                      <a:pt x="10525" y="9311"/>
                    </a:cubicBezTo>
                    <a:cubicBezTo>
                      <a:pt x="11739" y="9311"/>
                      <a:pt x="12549" y="10120"/>
                      <a:pt x="13359" y="10930"/>
                    </a:cubicBezTo>
                    <a:cubicBezTo>
                      <a:pt x="14168" y="11740"/>
                      <a:pt x="14168" y="12954"/>
                      <a:pt x="14168" y="14168"/>
                    </a:cubicBezTo>
                    <a:cubicBezTo>
                      <a:pt x="14168" y="16193"/>
                      <a:pt x="13763" y="17407"/>
                      <a:pt x="12549" y="18621"/>
                    </a:cubicBezTo>
                    <a:cubicBezTo>
                      <a:pt x="11334" y="19836"/>
                      <a:pt x="9715" y="20241"/>
                      <a:pt x="7286" y="20241"/>
                    </a:cubicBezTo>
                    <a:lnTo>
                      <a:pt x="0" y="20241"/>
                    </a:lnTo>
                    <a:close/>
                    <a:moveTo>
                      <a:pt x="2833" y="9311"/>
                    </a:moveTo>
                    <a:lnTo>
                      <a:pt x="6882" y="9311"/>
                    </a:lnTo>
                    <a:cubicBezTo>
                      <a:pt x="8096" y="9311"/>
                      <a:pt x="8906" y="9311"/>
                      <a:pt x="9715" y="8501"/>
                    </a:cubicBezTo>
                    <a:cubicBezTo>
                      <a:pt x="10525" y="8096"/>
                      <a:pt x="10930" y="6882"/>
                      <a:pt x="10930" y="6072"/>
                    </a:cubicBezTo>
                    <a:cubicBezTo>
                      <a:pt x="10930" y="5263"/>
                      <a:pt x="10930" y="4048"/>
                      <a:pt x="10120" y="3643"/>
                    </a:cubicBezTo>
                    <a:cubicBezTo>
                      <a:pt x="9310" y="3239"/>
                      <a:pt x="8501" y="2834"/>
                      <a:pt x="6882" y="2834"/>
                    </a:cubicBezTo>
                    <a:lnTo>
                      <a:pt x="2833" y="2834"/>
                    </a:lnTo>
                    <a:lnTo>
                      <a:pt x="2833" y="9311"/>
                    </a:lnTo>
                    <a:close/>
                    <a:moveTo>
                      <a:pt x="2833" y="11335"/>
                    </a:moveTo>
                    <a:lnTo>
                      <a:pt x="2833" y="19026"/>
                    </a:lnTo>
                    <a:lnTo>
                      <a:pt x="7286" y="19026"/>
                    </a:lnTo>
                    <a:cubicBezTo>
                      <a:pt x="8501" y="19026"/>
                      <a:pt x="9715" y="19026"/>
                      <a:pt x="10120" y="18217"/>
                    </a:cubicBezTo>
                    <a:cubicBezTo>
                      <a:pt x="10930" y="17407"/>
                      <a:pt x="11334" y="16597"/>
                      <a:pt x="11334" y="15383"/>
                    </a:cubicBezTo>
                    <a:cubicBezTo>
                      <a:pt x="11334" y="12954"/>
                      <a:pt x="10120" y="11740"/>
                      <a:pt x="7286" y="11740"/>
                    </a:cubicBezTo>
                    <a:lnTo>
                      <a:pt x="2833" y="1174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2" name="Freeform 670">
                <a:extLst>
                  <a:ext uri="{FF2B5EF4-FFF2-40B4-BE49-F238E27FC236}">
                    <a16:creationId xmlns:a16="http://schemas.microsoft.com/office/drawing/2014/main" id="{C8451C8F-7B17-408E-AA8A-8CF6C883AA21}"/>
                  </a:ext>
                </a:extLst>
              </p:cNvPr>
              <p:cNvSpPr/>
              <p:nvPr/>
            </p:nvSpPr>
            <p:spPr>
              <a:xfrm>
                <a:off x="9409437" y="3153974"/>
                <a:ext cx="13358" cy="21050"/>
              </a:xfrm>
              <a:custGeom>
                <a:avLst/>
                <a:gdLst>
                  <a:gd name="csX0" fmla="*/ 11739 w 13358"/>
                  <a:gd name="csY0" fmla="*/ 11335 h 21050"/>
                  <a:gd name="csX1" fmla="*/ 2833 w 13358"/>
                  <a:gd name="csY1" fmla="*/ 11335 h 21050"/>
                  <a:gd name="csX2" fmla="*/ 2833 w 13358"/>
                  <a:gd name="csY2" fmla="*/ 18621 h 21050"/>
                  <a:gd name="csX3" fmla="*/ 13359 w 13358"/>
                  <a:gd name="csY3" fmla="*/ 18621 h 21050"/>
                  <a:gd name="csX4" fmla="*/ 13359 w 13358"/>
                  <a:gd name="csY4" fmla="*/ 21050 h 21050"/>
                  <a:gd name="csX5" fmla="*/ 0 w 13358"/>
                  <a:gd name="csY5" fmla="*/ 21050 h 21050"/>
                  <a:gd name="csX6" fmla="*/ 0 w 13358"/>
                  <a:gd name="csY6" fmla="*/ 0 h 21050"/>
                  <a:gd name="csX7" fmla="*/ 12954 w 13358"/>
                  <a:gd name="csY7" fmla="*/ 0 h 21050"/>
                  <a:gd name="csX8" fmla="*/ 12954 w 13358"/>
                  <a:gd name="csY8" fmla="*/ 2429 h 21050"/>
                  <a:gd name="csX9" fmla="*/ 2429 w 13358"/>
                  <a:gd name="csY9" fmla="*/ 2429 h 21050"/>
                  <a:gd name="csX10" fmla="*/ 2429 w 13358"/>
                  <a:gd name="csY10" fmla="*/ 9311 h 21050"/>
                  <a:gd name="csX11" fmla="*/ 11334 w 13358"/>
                  <a:gd name="csY11" fmla="*/ 9311 h 21050"/>
                  <a:gd name="csX12" fmla="*/ 11334 w 13358"/>
                  <a:gd name="csY12" fmla="*/ 1174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358" h="21050">
                    <a:moveTo>
                      <a:pt x="11739" y="11335"/>
                    </a:moveTo>
                    <a:lnTo>
                      <a:pt x="2833" y="11335"/>
                    </a:lnTo>
                    <a:lnTo>
                      <a:pt x="2833" y="18621"/>
                    </a:lnTo>
                    <a:lnTo>
                      <a:pt x="13359" y="18621"/>
                    </a:lnTo>
                    <a:lnTo>
                      <a:pt x="13359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12954" y="0"/>
                    </a:lnTo>
                    <a:lnTo>
                      <a:pt x="12954" y="2429"/>
                    </a:lnTo>
                    <a:lnTo>
                      <a:pt x="2429" y="2429"/>
                    </a:lnTo>
                    <a:lnTo>
                      <a:pt x="2429" y="9311"/>
                    </a:lnTo>
                    <a:lnTo>
                      <a:pt x="11334" y="9311"/>
                    </a:lnTo>
                    <a:lnTo>
                      <a:pt x="11334" y="1174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3" name="Freeform 671">
                <a:extLst>
                  <a:ext uri="{FF2B5EF4-FFF2-40B4-BE49-F238E27FC236}">
                    <a16:creationId xmlns:a16="http://schemas.microsoft.com/office/drawing/2014/main" id="{4CFB2700-59FB-10B3-44D9-81A49A1C80D5}"/>
                  </a:ext>
                </a:extLst>
              </p:cNvPr>
              <p:cNvSpPr/>
              <p:nvPr/>
            </p:nvSpPr>
            <p:spPr>
              <a:xfrm>
                <a:off x="9426034" y="3153974"/>
                <a:ext cx="14977" cy="21050"/>
              </a:xfrm>
              <a:custGeom>
                <a:avLst/>
                <a:gdLst>
                  <a:gd name="csX0" fmla="*/ 7692 w 14977"/>
                  <a:gd name="csY0" fmla="*/ 12549 h 21050"/>
                  <a:gd name="csX1" fmla="*/ 2833 w 14977"/>
                  <a:gd name="csY1" fmla="*/ 12549 h 21050"/>
                  <a:gd name="csX2" fmla="*/ 2833 w 14977"/>
                  <a:gd name="csY2" fmla="*/ 21050 h 21050"/>
                  <a:gd name="csX3" fmla="*/ 0 w 14977"/>
                  <a:gd name="csY3" fmla="*/ 21050 h 21050"/>
                  <a:gd name="csX4" fmla="*/ 0 w 14977"/>
                  <a:gd name="csY4" fmla="*/ 0 h 21050"/>
                  <a:gd name="csX5" fmla="*/ 6882 w 14977"/>
                  <a:gd name="csY5" fmla="*/ 0 h 21050"/>
                  <a:gd name="csX6" fmla="*/ 12144 w 14977"/>
                  <a:gd name="csY6" fmla="*/ 1619 h 21050"/>
                  <a:gd name="csX7" fmla="*/ 14168 w 14977"/>
                  <a:gd name="csY7" fmla="*/ 6477 h 21050"/>
                  <a:gd name="csX8" fmla="*/ 12954 w 14977"/>
                  <a:gd name="csY8" fmla="*/ 9716 h 21050"/>
                  <a:gd name="csX9" fmla="*/ 10120 w 14977"/>
                  <a:gd name="csY9" fmla="*/ 11740 h 21050"/>
                  <a:gd name="csX10" fmla="*/ 14978 w 14977"/>
                  <a:gd name="csY10" fmla="*/ 20645 h 21050"/>
                  <a:gd name="csX11" fmla="*/ 14978 w 14977"/>
                  <a:gd name="csY11" fmla="*/ 20645 h 21050"/>
                  <a:gd name="csX12" fmla="*/ 12144 w 14977"/>
                  <a:gd name="csY12" fmla="*/ 20645 h 21050"/>
                  <a:gd name="csX13" fmla="*/ 7692 w 14977"/>
                  <a:gd name="csY13" fmla="*/ 12144 h 21050"/>
                  <a:gd name="csX14" fmla="*/ 2833 w 14977"/>
                  <a:gd name="csY14" fmla="*/ 10525 h 21050"/>
                  <a:gd name="csX15" fmla="*/ 6882 w 14977"/>
                  <a:gd name="csY15" fmla="*/ 10525 h 21050"/>
                  <a:gd name="csX16" fmla="*/ 10120 w 14977"/>
                  <a:gd name="csY16" fmla="*/ 9311 h 21050"/>
                  <a:gd name="csX17" fmla="*/ 11334 w 14977"/>
                  <a:gd name="csY17" fmla="*/ 6477 h 21050"/>
                  <a:gd name="csX18" fmla="*/ 10120 w 14977"/>
                  <a:gd name="csY18" fmla="*/ 3643 h 21050"/>
                  <a:gd name="csX19" fmla="*/ 6882 w 14977"/>
                  <a:gd name="csY19" fmla="*/ 2429 h 21050"/>
                  <a:gd name="csX20" fmla="*/ 2833 w 14977"/>
                  <a:gd name="csY20" fmla="*/ 2429 h 21050"/>
                  <a:gd name="csX21" fmla="*/ 2833 w 14977"/>
                  <a:gd name="csY21" fmla="*/ 10525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7" h="21050">
                    <a:moveTo>
                      <a:pt x="7692" y="12549"/>
                    </a:moveTo>
                    <a:lnTo>
                      <a:pt x="2833" y="12549"/>
                    </a:lnTo>
                    <a:lnTo>
                      <a:pt x="2833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6882" y="0"/>
                    </a:lnTo>
                    <a:cubicBezTo>
                      <a:pt x="9310" y="0"/>
                      <a:pt x="10930" y="405"/>
                      <a:pt x="12144" y="1619"/>
                    </a:cubicBezTo>
                    <a:cubicBezTo>
                      <a:pt x="13359" y="2834"/>
                      <a:pt x="14168" y="4048"/>
                      <a:pt x="14168" y="6477"/>
                    </a:cubicBezTo>
                    <a:cubicBezTo>
                      <a:pt x="14168" y="8906"/>
                      <a:pt x="14168" y="8906"/>
                      <a:pt x="12954" y="9716"/>
                    </a:cubicBezTo>
                    <a:cubicBezTo>
                      <a:pt x="12144" y="10525"/>
                      <a:pt x="11334" y="11335"/>
                      <a:pt x="10120" y="11740"/>
                    </a:cubicBezTo>
                    <a:lnTo>
                      <a:pt x="14978" y="20645"/>
                    </a:lnTo>
                    <a:lnTo>
                      <a:pt x="14978" y="20645"/>
                    </a:lnTo>
                    <a:cubicBezTo>
                      <a:pt x="14978" y="20645"/>
                      <a:pt x="12144" y="20645"/>
                      <a:pt x="12144" y="20645"/>
                    </a:cubicBezTo>
                    <a:lnTo>
                      <a:pt x="7692" y="12144"/>
                    </a:lnTo>
                    <a:close/>
                    <a:moveTo>
                      <a:pt x="2833" y="10525"/>
                    </a:moveTo>
                    <a:lnTo>
                      <a:pt x="6882" y="10525"/>
                    </a:lnTo>
                    <a:cubicBezTo>
                      <a:pt x="8096" y="10525"/>
                      <a:pt x="9310" y="10525"/>
                      <a:pt x="10120" y="9311"/>
                    </a:cubicBezTo>
                    <a:cubicBezTo>
                      <a:pt x="10930" y="8501"/>
                      <a:pt x="11334" y="7692"/>
                      <a:pt x="11334" y="6477"/>
                    </a:cubicBezTo>
                    <a:cubicBezTo>
                      <a:pt x="11334" y="5263"/>
                      <a:pt x="11334" y="4048"/>
                      <a:pt x="10120" y="3643"/>
                    </a:cubicBezTo>
                    <a:cubicBezTo>
                      <a:pt x="9310" y="2834"/>
                      <a:pt x="8096" y="2429"/>
                      <a:pt x="6882" y="2429"/>
                    </a:cubicBezTo>
                    <a:lnTo>
                      <a:pt x="2833" y="2429"/>
                    </a:lnTo>
                    <a:lnTo>
                      <a:pt x="2833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4" name="Freeform 672">
                <a:extLst>
                  <a:ext uri="{FF2B5EF4-FFF2-40B4-BE49-F238E27FC236}">
                    <a16:creationId xmlns:a16="http://schemas.microsoft.com/office/drawing/2014/main" id="{DEB44DE4-0892-9D3F-786D-1246EE9487D5}"/>
                  </a:ext>
                </a:extLst>
              </p:cNvPr>
              <p:cNvSpPr/>
              <p:nvPr/>
            </p:nvSpPr>
            <p:spPr>
              <a:xfrm>
                <a:off x="9444251" y="3154379"/>
                <a:ext cx="12549" cy="21050"/>
              </a:xfrm>
              <a:custGeom>
                <a:avLst/>
                <a:gdLst>
                  <a:gd name="csX0" fmla="*/ 2833 w 12549"/>
                  <a:gd name="csY0" fmla="*/ 18621 h 21050"/>
                  <a:gd name="csX1" fmla="*/ 12549 w 12549"/>
                  <a:gd name="csY1" fmla="*/ 18621 h 21050"/>
                  <a:gd name="csX2" fmla="*/ 12549 w 12549"/>
                  <a:gd name="csY2" fmla="*/ 21050 h 21050"/>
                  <a:gd name="csX3" fmla="*/ 0 w 12549"/>
                  <a:gd name="csY3" fmla="*/ 21050 h 21050"/>
                  <a:gd name="csX4" fmla="*/ 0 w 12549"/>
                  <a:gd name="csY4" fmla="*/ 0 h 21050"/>
                  <a:gd name="csX5" fmla="*/ 2833 w 12549"/>
                  <a:gd name="csY5" fmla="*/ 0 h 21050"/>
                  <a:gd name="csX6" fmla="*/ 2833 w 12549"/>
                  <a:gd name="csY6" fmla="*/ 18621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2549" h="21050">
                    <a:moveTo>
                      <a:pt x="2833" y="18621"/>
                    </a:moveTo>
                    <a:lnTo>
                      <a:pt x="12549" y="18621"/>
                    </a:lnTo>
                    <a:lnTo>
                      <a:pt x="12549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2833" y="0"/>
                    </a:lnTo>
                    <a:lnTo>
                      <a:pt x="2833" y="1862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5" name="Freeform 673">
                <a:extLst>
                  <a:ext uri="{FF2B5EF4-FFF2-40B4-BE49-F238E27FC236}">
                    <a16:creationId xmlns:a16="http://schemas.microsoft.com/office/drawing/2014/main" id="{72B3695D-84C4-D042-4024-2C37FE7A7D39}"/>
                  </a:ext>
                </a:extLst>
              </p:cNvPr>
              <p:cNvSpPr/>
              <p:nvPr/>
            </p:nvSpPr>
            <p:spPr>
              <a:xfrm>
                <a:off x="9460039" y="3153974"/>
                <a:ext cx="2833" cy="21050"/>
              </a:xfrm>
              <a:custGeom>
                <a:avLst/>
                <a:gdLst>
                  <a:gd name="csX0" fmla="*/ 2833 w 2833"/>
                  <a:gd name="csY0" fmla="*/ 21050 h 21050"/>
                  <a:gd name="csX1" fmla="*/ 0 w 2833"/>
                  <a:gd name="csY1" fmla="*/ 21050 h 21050"/>
                  <a:gd name="csX2" fmla="*/ 0 w 2833"/>
                  <a:gd name="csY2" fmla="*/ 0 h 21050"/>
                  <a:gd name="csX3" fmla="*/ 2833 w 2833"/>
                  <a:gd name="csY3" fmla="*/ 0 h 21050"/>
                  <a:gd name="csX4" fmla="*/ 2833 w 2833"/>
                  <a:gd name="csY4" fmla="*/ 2105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33" h="21050">
                    <a:moveTo>
                      <a:pt x="2833" y="21050"/>
                    </a:moveTo>
                    <a:lnTo>
                      <a:pt x="0" y="21050"/>
                    </a:lnTo>
                    <a:lnTo>
                      <a:pt x="0" y="0"/>
                    </a:lnTo>
                    <a:lnTo>
                      <a:pt x="2833" y="0"/>
                    </a:lnTo>
                    <a:lnTo>
                      <a:pt x="2833" y="2105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6" name="Freeform 674">
                <a:extLst>
                  <a:ext uri="{FF2B5EF4-FFF2-40B4-BE49-F238E27FC236}">
                    <a16:creationId xmlns:a16="http://schemas.microsoft.com/office/drawing/2014/main" id="{D3E54951-0A54-F2CE-857A-8F1E723B5959}"/>
                  </a:ext>
                </a:extLst>
              </p:cNvPr>
              <p:cNvSpPr/>
              <p:nvPr/>
            </p:nvSpPr>
            <p:spPr>
              <a:xfrm>
                <a:off x="9467730" y="3153974"/>
                <a:ext cx="16192" cy="21050"/>
              </a:xfrm>
              <a:custGeom>
                <a:avLst/>
                <a:gdLst>
                  <a:gd name="csX0" fmla="*/ 16193 w 16192"/>
                  <a:gd name="csY0" fmla="*/ 21050 h 21050"/>
                  <a:gd name="csX1" fmla="*/ 13359 w 16192"/>
                  <a:gd name="csY1" fmla="*/ 21050 h 21050"/>
                  <a:gd name="csX2" fmla="*/ 2834 w 16192"/>
                  <a:gd name="csY2" fmla="*/ 4858 h 21050"/>
                  <a:gd name="csX3" fmla="*/ 2834 w 16192"/>
                  <a:gd name="csY3" fmla="*/ 21050 h 21050"/>
                  <a:gd name="csX4" fmla="*/ 0 w 16192"/>
                  <a:gd name="csY4" fmla="*/ 21050 h 21050"/>
                  <a:gd name="csX5" fmla="*/ 0 w 16192"/>
                  <a:gd name="csY5" fmla="*/ 0 h 21050"/>
                  <a:gd name="csX6" fmla="*/ 2834 w 16192"/>
                  <a:gd name="csY6" fmla="*/ 0 h 21050"/>
                  <a:gd name="csX7" fmla="*/ 13359 w 16192"/>
                  <a:gd name="csY7" fmla="*/ 16193 h 21050"/>
                  <a:gd name="csX8" fmla="*/ 13359 w 16192"/>
                  <a:gd name="csY8" fmla="*/ 0 h 21050"/>
                  <a:gd name="csX9" fmla="*/ 16193 w 16192"/>
                  <a:gd name="csY9" fmla="*/ 0 h 21050"/>
                  <a:gd name="csX10" fmla="*/ 16193 w 16192"/>
                  <a:gd name="csY10" fmla="*/ 2105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6192" h="21050">
                    <a:moveTo>
                      <a:pt x="16193" y="21050"/>
                    </a:moveTo>
                    <a:lnTo>
                      <a:pt x="13359" y="21050"/>
                    </a:lnTo>
                    <a:lnTo>
                      <a:pt x="2834" y="4858"/>
                    </a:lnTo>
                    <a:lnTo>
                      <a:pt x="2834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2834" y="0"/>
                    </a:lnTo>
                    <a:lnTo>
                      <a:pt x="13359" y="16193"/>
                    </a:lnTo>
                    <a:lnTo>
                      <a:pt x="13359" y="0"/>
                    </a:lnTo>
                    <a:lnTo>
                      <a:pt x="16193" y="0"/>
                    </a:lnTo>
                    <a:lnTo>
                      <a:pt x="16193" y="2105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309" name="Freeform 675">
              <a:extLst>
                <a:ext uri="{FF2B5EF4-FFF2-40B4-BE49-F238E27FC236}">
                  <a16:creationId xmlns:a16="http://schemas.microsoft.com/office/drawing/2014/main" id="{BEEBFF83-9688-62A4-CF74-39F5D15363F5}"/>
                </a:ext>
              </a:extLst>
            </p:cNvPr>
            <p:cNvSpPr/>
            <p:nvPr/>
          </p:nvSpPr>
          <p:spPr>
            <a:xfrm>
              <a:off x="9409032" y="3213077"/>
              <a:ext cx="57483" cy="57483"/>
            </a:xfrm>
            <a:custGeom>
              <a:avLst/>
              <a:gdLst>
                <a:gd name="csX0" fmla="*/ 57484 w 57483"/>
                <a:gd name="csY0" fmla="*/ 28742 h 57483"/>
                <a:gd name="csX1" fmla="*/ 28742 w 57483"/>
                <a:gd name="csY1" fmla="*/ 57483 h 57483"/>
                <a:gd name="csX2" fmla="*/ 0 w 57483"/>
                <a:gd name="csY2" fmla="*/ 28742 h 57483"/>
                <a:gd name="csX3" fmla="*/ 28742 w 57483"/>
                <a:gd name="csY3" fmla="*/ 0 h 57483"/>
                <a:gd name="csX4" fmla="*/ 57484 w 57483"/>
                <a:gd name="csY4" fmla="*/ 28742 h 574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7483" h="57483">
                  <a:moveTo>
                    <a:pt x="57484" y="28742"/>
                  </a:moveTo>
                  <a:cubicBezTo>
                    <a:pt x="57484" y="44529"/>
                    <a:pt x="44529" y="57483"/>
                    <a:pt x="28742" y="57483"/>
                  </a:cubicBezTo>
                  <a:cubicBezTo>
                    <a:pt x="12954" y="57483"/>
                    <a:pt x="0" y="44529"/>
                    <a:pt x="0" y="28742"/>
                  </a:cubicBezTo>
                  <a:cubicBezTo>
                    <a:pt x="0" y="12954"/>
                    <a:pt x="12954" y="0"/>
                    <a:pt x="28742" y="0"/>
                  </a:cubicBezTo>
                  <a:cubicBezTo>
                    <a:pt x="44529" y="0"/>
                    <a:pt x="57484" y="12954"/>
                    <a:pt x="57484" y="28742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7AA153-7646-BC3F-BEEC-7931A0F761F3}"/>
                </a:ext>
              </a:extLst>
            </p:cNvPr>
            <p:cNvSpPr/>
            <p:nvPr/>
          </p:nvSpPr>
          <p:spPr>
            <a:xfrm>
              <a:off x="9427654" y="3231698"/>
              <a:ext cx="20240" cy="20240"/>
            </a:xfrm>
            <a:prstGeom prst="ellipse">
              <a:avLst/>
            </a:pr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22" name="Freeform 684">
            <a:extLst>
              <a:ext uri="{FF2B5EF4-FFF2-40B4-BE49-F238E27FC236}">
                <a16:creationId xmlns:a16="http://schemas.microsoft.com/office/drawing/2014/main" id="{1B424AF2-9510-A9A7-9DC2-74BC8790590E}"/>
              </a:ext>
            </a:extLst>
          </p:cNvPr>
          <p:cNvSpPr/>
          <p:nvPr/>
        </p:nvSpPr>
        <p:spPr>
          <a:xfrm>
            <a:off x="5634991" y="5809724"/>
            <a:ext cx="62939" cy="53714"/>
          </a:xfrm>
          <a:custGeom>
            <a:avLst/>
            <a:gdLst>
              <a:gd name="csX0" fmla="*/ 22971 w 26915"/>
              <a:gd name="csY0" fmla="*/ 22971 h 22970"/>
              <a:gd name="csX1" fmla="*/ 20542 w 26915"/>
              <a:gd name="csY1" fmla="*/ 22161 h 22970"/>
              <a:gd name="csX2" fmla="*/ 1516 w 26915"/>
              <a:gd name="csY2" fmla="*/ 7183 h 22970"/>
              <a:gd name="csX3" fmla="*/ 706 w 26915"/>
              <a:gd name="csY3" fmla="*/ 1516 h 22970"/>
              <a:gd name="csX4" fmla="*/ 6373 w 26915"/>
              <a:gd name="csY4" fmla="*/ 706 h 22970"/>
              <a:gd name="csX5" fmla="*/ 25399 w 26915"/>
              <a:gd name="csY5" fmla="*/ 15684 h 22970"/>
              <a:gd name="csX6" fmla="*/ 26209 w 26915"/>
              <a:gd name="csY6" fmla="*/ 21351 h 22970"/>
              <a:gd name="csX7" fmla="*/ 22971 w 26915"/>
              <a:gd name="csY7" fmla="*/ 22971 h 229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6915" h="22970">
                <a:moveTo>
                  <a:pt x="22971" y="22971"/>
                </a:moveTo>
                <a:cubicBezTo>
                  <a:pt x="22161" y="22971"/>
                  <a:pt x="21351" y="22971"/>
                  <a:pt x="20542" y="22161"/>
                </a:cubicBezTo>
                <a:lnTo>
                  <a:pt x="1516" y="7183"/>
                </a:lnTo>
                <a:cubicBezTo>
                  <a:pt x="-104" y="5969"/>
                  <a:pt x="-508" y="3135"/>
                  <a:pt x="706" y="1516"/>
                </a:cubicBezTo>
                <a:cubicBezTo>
                  <a:pt x="1921" y="-104"/>
                  <a:pt x="4754" y="-508"/>
                  <a:pt x="6373" y="706"/>
                </a:cubicBezTo>
                <a:lnTo>
                  <a:pt x="25399" y="15684"/>
                </a:lnTo>
                <a:cubicBezTo>
                  <a:pt x="27019" y="16899"/>
                  <a:pt x="27423" y="19732"/>
                  <a:pt x="26209" y="21351"/>
                </a:cubicBezTo>
                <a:cubicBezTo>
                  <a:pt x="25399" y="22161"/>
                  <a:pt x="24185" y="22971"/>
                  <a:pt x="22971" y="22971"/>
                </a:cubicBezTo>
                <a:close/>
              </a:path>
            </a:pathLst>
          </a:custGeom>
          <a:solidFill>
            <a:srgbClr val="00BCB5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323" name="Graphic 535">
            <a:extLst>
              <a:ext uri="{FF2B5EF4-FFF2-40B4-BE49-F238E27FC236}">
                <a16:creationId xmlns:a16="http://schemas.microsoft.com/office/drawing/2014/main" id="{279E8998-9EE5-7B6D-DEE6-6DE75379C6F3}"/>
              </a:ext>
            </a:extLst>
          </p:cNvPr>
          <p:cNvGrpSpPr/>
          <p:nvPr/>
        </p:nvGrpSpPr>
        <p:grpSpPr>
          <a:xfrm>
            <a:off x="4815697" y="1590355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324" name="Freeform 686">
              <a:extLst>
                <a:ext uri="{FF2B5EF4-FFF2-40B4-BE49-F238E27FC236}">
                  <a16:creationId xmlns:a16="http://schemas.microsoft.com/office/drawing/2014/main" id="{FBE0FFCB-067A-0FB1-9872-C6EDC96A1F74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25" name="Freeform 687">
              <a:extLst>
                <a:ext uri="{FF2B5EF4-FFF2-40B4-BE49-F238E27FC236}">
                  <a16:creationId xmlns:a16="http://schemas.microsoft.com/office/drawing/2014/main" id="{B307C18C-7638-3513-50C1-C80F7CDF3612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26" name="Graphic 535">
            <a:extLst>
              <a:ext uri="{FF2B5EF4-FFF2-40B4-BE49-F238E27FC236}">
                <a16:creationId xmlns:a16="http://schemas.microsoft.com/office/drawing/2014/main" id="{BC4817CF-4BB0-4CBD-B474-8AF96A417810}"/>
              </a:ext>
            </a:extLst>
          </p:cNvPr>
          <p:cNvGrpSpPr/>
          <p:nvPr/>
        </p:nvGrpSpPr>
        <p:grpSpPr>
          <a:xfrm>
            <a:off x="7135877" y="3111582"/>
            <a:ext cx="230029" cy="246122"/>
            <a:chOff x="9453561" y="3516281"/>
            <a:chExt cx="98369" cy="105251"/>
          </a:xfrm>
          <a:solidFill>
            <a:srgbClr val="006793"/>
          </a:solidFill>
        </p:grpSpPr>
        <p:sp>
          <p:nvSpPr>
            <p:cNvPr id="327" name="Freeform 689">
              <a:extLst>
                <a:ext uri="{FF2B5EF4-FFF2-40B4-BE49-F238E27FC236}">
                  <a16:creationId xmlns:a16="http://schemas.microsoft.com/office/drawing/2014/main" id="{9AF51FE5-7F8A-32B8-055B-AB41EA93DA88}"/>
                </a:ext>
              </a:extLst>
            </p:cNvPr>
            <p:cNvSpPr/>
            <p:nvPr/>
          </p:nvSpPr>
          <p:spPr>
            <a:xfrm>
              <a:off x="9492828" y="3572550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28" name="Freeform 690">
              <a:extLst>
                <a:ext uri="{FF2B5EF4-FFF2-40B4-BE49-F238E27FC236}">
                  <a16:creationId xmlns:a16="http://schemas.microsoft.com/office/drawing/2014/main" id="{B1D8331B-C878-D06E-0B96-D6A93B08DC92}"/>
                </a:ext>
              </a:extLst>
            </p:cNvPr>
            <p:cNvSpPr/>
            <p:nvPr/>
          </p:nvSpPr>
          <p:spPr>
            <a:xfrm>
              <a:off x="9453561" y="3516281"/>
              <a:ext cx="98369" cy="105251"/>
            </a:xfrm>
            <a:custGeom>
              <a:avLst/>
              <a:gdLst>
                <a:gd name="csX0" fmla="*/ 42911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6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4 w 98369"/>
                <a:gd name="csY12" fmla="*/ 98369 h 105251"/>
                <a:gd name="csX13" fmla="*/ 24694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6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1" y="2429"/>
                  </a:moveTo>
                  <a:cubicBezTo>
                    <a:pt x="46959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7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6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4" y="98369"/>
                  </a:lnTo>
                  <a:lnTo>
                    <a:pt x="24694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6" y="73676"/>
                  </a:lnTo>
                  <a:cubicBezTo>
                    <a:pt x="18622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29" name="Freeform 691">
            <a:extLst>
              <a:ext uri="{FF2B5EF4-FFF2-40B4-BE49-F238E27FC236}">
                <a16:creationId xmlns:a16="http://schemas.microsoft.com/office/drawing/2014/main" id="{479545ED-6E4F-F3E7-CDD2-EF881E945C96}"/>
              </a:ext>
            </a:extLst>
          </p:cNvPr>
          <p:cNvSpPr/>
          <p:nvPr/>
        </p:nvSpPr>
        <p:spPr>
          <a:xfrm>
            <a:off x="6097429" y="5390113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69 h 113752"/>
              <a:gd name="csX40" fmla="*/ 78938 w 110918"/>
              <a:gd name="csY40" fmla="*/ 22669 h 113752"/>
              <a:gd name="csX41" fmla="*/ 78938 w 110918"/>
              <a:gd name="csY41" fmla="*/ 20645 h 113752"/>
              <a:gd name="csX42" fmla="*/ 75295 w 110918"/>
              <a:gd name="csY42" fmla="*/ 20645 h 113752"/>
              <a:gd name="csX43" fmla="*/ 75295 w 110918"/>
              <a:gd name="csY43" fmla="*/ 22669 h 113752"/>
              <a:gd name="csX44" fmla="*/ 33600 w 110918"/>
              <a:gd name="csY44" fmla="*/ 22669 h 113752"/>
              <a:gd name="csX45" fmla="*/ 33600 w 110918"/>
              <a:gd name="csY45" fmla="*/ 20645 h 113752"/>
              <a:gd name="csX46" fmla="*/ 29956 w 110918"/>
              <a:gd name="csY46" fmla="*/ 20645 h 113752"/>
              <a:gd name="csX47" fmla="*/ 29956 w 110918"/>
              <a:gd name="csY47" fmla="*/ 22669 h 113752"/>
              <a:gd name="csX48" fmla="*/ 21860 w 110918"/>
              <a:gd name="csY48" fmla="*/ 22669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69"/>
                  <a:pt x="87035" y="22669"/>
                </a:cubicBezTo>
                <a:lnTo>
                  <a:pt x="78938" y="22669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69"/>
                </a:lnTo>
                <a:lnTo>
                  <a:pt x="33600" y="22669"/>
                </a:lnTo>
                <a:lnTo>
                  <a:pt x="33600" y="20645"/>
                </a:lnTo>
                <a:lnTo>
                  <a:pt x="29956" y="20645"/>
                </a:lnTo>
                <a:lnTo>
                  <a:pt x="29956" y="22669"/>
                </a:lnTo>
                <a:lnTo>
                  <a:pt x="21860" y="22669"/>
                </a:lnTo>
                <a:cubicBezTo>
                  <a:pt x="19026" y="22669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30" name="Freeform 692">
            <a:extLst>
              <a:ext uri="{FF2B5EF4-FFF2-40B4-BE49-F238E27FC236}">
                <a16:creationId xmlns:a16="http://schemas.microsoft.com/office/drawing/2014/main" id="{520AE77D-074A-FB58-4364-B28A021443B0}"/>
              </a:ext>
            </a:extLst>
          </p:cNvPr>
          <p:cNvSpPr/>
          <p:nvPr/>
        </p:nvSpPr>
        <p:spPr>
          <a:xfrm>
            <a:off x="6021699" y="3225179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70 h 113752"/>
              <a:gd name="csX40" fmla="*/ 78938 w 110918"/>
              <a:gd name="csY40" fmla="*/ 22670 h 113752"/>
              <a:gd name="csX41" fmla="*/ 78938 w 110918"/>
              <a:gd name="csY41" fmla="*/ 20646 h 113752"/>
              <a:gd name="csX42" fmla="*/ 75295 w 110918"/>
              <a:gd name="csY42" fmla="*/ 20646 h 113752"/>
              <a:gd name="csX43" fmla="*/ 75295 w 110918"/>
              <a:gd name="csY43" fmla="*/ 22670 h 113752"/>
              <a:gd name="csX44" fmla="*/ 33600 w 110918"/>
              <a:gd name="csY44" fmla="*/ 22670 h 113752"/>
              <a:gd name="csX45" fmla="*/ 33600 w 110918"/>
              <a:gd name="csY45" fmla="*/ 20646 h 113752"/>
              <a:gd name="csX46" fmla="*/ 29956 w 110918"/>
              <a:gd name="csY46" fmla="*/ 20646 h 113752"/>
              <a:gd name="csX47" fmla="*/ 29956 w 110918"/>
              <a:gd name="csY47" fmla="*/ 22670 h 113752"/>
              <a:gd name="csX48" fmla="*/ 21860 w 110918"/>
              <a:gd name="csY48" fmla="*/ 22670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6"/>
                </a:lnTo>
                <a:lnTo>
                  <a:pt x="75295" y="20646"/>
                </a:lnTo>
                <a:lnTo>
                  <a:pt x="75295" y="22670"/>
                </a:lnTo>
                <a:lnTo>
                  <a:pt x="33600" y="22670"/>
                </a:lnTo>
                <a:lnTo>
                  <a:pt x="33600" y="20646"/>
                </a:lnTo>
                <a:lnTo>
                  <a:pt x="29956" y="20646"/>
                </a:lnTo>
                <a:lnTo>
                  <a:pt x="29956" y="22670"/>
                </a:lnTo>
                <a:lnTo>
                  <a:pt x="21860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31" name="Freeform 693">
            <a:extLst>
              <a:ext uri="{FF2B5EF4-FFF2-40B4-BE49-F238E27FC236}">
                <a16:creationId xmlns:a16="http://schemas.microsoft.com/office/drawing/2014/main" id="{E404675F-422F-6B7D-1A99-C3C33188C99B}"/>
              </a:ext>
            </a:extLst>
          </p:cNvPr>
          <p:cNvSpPr/>
          <p:nvPr/>
        </p:nvSpPr>
        <p:spPr>
          <a:xfrm>
            <a:off x="6980634" y="1919779"/>
            <a:ext cx="259374" cy="265054"/>
          </a:xfrm>
          <a:custGeom>
            <a:avLst/>
            <a:gdLst>
              <a:gd name="csX0" fmla="*/ 1214 w 110918"/>
              <a:gd name="csY0" fmla="*/ 107680 h 113347"/>
              <a:gd name="csX1" fmla="*/ 1214 w 110918"/>
              <a:gd name="csY1" fmla="*/ 111323 h 113347"/>
              <a:gd name="csX2" fmla="*/ 3238 w 110918"/>
              <a:gd name="csY2" fmla="*/ 113348 h 113347"/>
              <a:gd name="csX3" fmla="*/ 105656 w 110918"/>
              <a:gd name="csY3" fmla="*/ 113348 h 113347"/>
              <a:gd name="csX4" fmla="*/ 107680 w 110918"/>
              <a:gd name="csY4" fmla="*/ 111323 h 113347"/>
              <a:gd name="csX5" fmla="*/ 107680 w 110918"/>
              <a:gd name="csY5" fmla="*/ 107680 h 113347"/>
              <a:gd name="csX6" fmla="*/ 1619 w 110918"/>
              <a:gd name="csY6" fmla="*/ 107680 h 113347"/>
              <a:gd name="csX7" fmla="*/ 99584 w 110918"/>
              <a:gd name="csY7" fmla="*/ 60317 h 113347"/>
              <a:gd name="csX8" fmla="*/ 91892 w 110918"/>
              <a:gd name="csY8" fmla="*/ 57483 h 113347"/>
              <a:gd name="csX9" fmla="*/ 84201 w 110918"/>
              <a:gd name="csY9" fmla="*/ 60317 h 113347"/>
              <a:gd name="csX10" fmla="*/ 76509 w 110918"/>
              <a:gd name="csY10" fmla="*/ 57483 h 113347"/>
              <a:gd name="csX11" fmla="*/ 68818 w 110918"/>
              <a:gd name="csY11" fmla="*/ 60317 h 113347"/>
              <a:gd name="csX12" fmla="*/ 61127 w 110918"/>
              <a:gd name="csY12" fmla="*/ 57483 h 113347"/>
              <a:gd name="csX13" fmla="*/ 53435 w 110918"/>
              <a:gd name="csY13" fmla="*/ 60317 h 113347"/>
              <a:gd name="csX14" fmla="*/ 45744 w 110918"/>
              <a:gd name="csY14" fmla="*/ 57483 h 113347"/>
              <a:gd name="csX15" fmla="*/ 38052 w 110918"/>
              <a:gd name="csY15" fmla="*/ 60317 h 113347"/>
              <a:gd name="csX16" fmla="*/ 30361 w 110918"/>
              <a:gd name="csY16" fmla="*/ 57483 h 113347"/>
              <a:gd name="csX17" fmla="*/ 22669 w 110918"/>
              <a:gd name="csY17" fmla="*/ 60317 h 113347"/>
              <a:gd name="csX18" fmla="*/ 14978 w 110918"/>
              <a:gd name="csY18" fmla="*/ 57483 h 113347"/>
              <a:gd name="csX19" fmla="*/ 7286 w 110918"/>
              <a:gd name="csY19" fmla="*/ 60317 h 113347"/>
              <a:gd name="csX20" fmla="*/ 5262 w 110918"/>
              <a:gd name="csY20" fmla="*/ 60317 h 113347"/>
              <a:gd name="csX21" fmla="*/ 5262 w 110918"/>
              <a:gd name="csY21" fmla="*/ 104037 h 113347"/>
              <a:gd name="csX22" fmla="*/ 7286 w 110918"/>
              <a:gd name="csY22" fmla="*/ 106061 h 113347"/>
              <a:gd name="csX23" fmla="*/ 63960 w 110918"/>
              <a:gd name="csY23" fmla="*/ 106061 h 113347"/>
              <a:gd name="csX24" fmla="*/ 63960 w 110918"/>
              <a:gd name="csY24" fmla="*/ 68413 h 113347"/>
              <a:gd name="csX25" fmla="*/ 65984 w 110918"/>
              <a:gd name="csY25" fmla="*/ 66389 h 113347"/>
              <a:gd name="csX26" fmla="*/ 90678 w 110918"/>
              <a:gd name="csY26" fmla="*/ 66389 h 113347"/>
              <a:gd name="csX27" fmla="*/ 92702 w 110918"/>
              <a:gd name="csY27" fmla="*/ 68413 h 113347"/>
              <a:gd name="csX28" fmla="*/ 92702 w 110918"/>
              <a:gd name="csY28" fmla="*/ 106061 h 113347"/>
              <a:gd name="csX29" fmla="*/ 98369 w 110918"/>
              <a:gd name="csY29" fmla="*/ 106061 h 113347"/>
              <a:gd name="csX30" fmla="*/ 100393 w 110918"/>
              <a:gd name="csY30" fmla="*/ 104037 h 113347"/>
              <a:gd name="csX31" fmla="*/ 100393 w 110918"/>
              <a:gd name="csY31" fmla="*/ 60317 h 113347"/>
              <a:gd name="csX32" fmla="*/ 98369 w 110918"/>
              <a:gd name="csY32" fmla="*/ 60317 h 113347"/>
              <a:gd name="csX33" fmla="*/ 59912 w 110918"/>
              <a:gd name="csY33" fmla="*/ 94726 h 113347"/>
              <a:gd name="csX34" fmla="*/ 16193 w 110918"/>
              <a:gd name="csY34" fmla="*/ 94726 h 113347"/>
              <a:gd name="csX35" fmla="*/ 16193 w 110918"/>
              <a:gd name="csY35" fmla="*/ 68413 h 113347"/>
              <a:gd name="csX36" fmla="*/ 59912 w 110918"/>
              <a:gd name="csY36" fmla="*/ 68413 h 113347"/>
              <a:gd name="csX37" fmla="*/ 59912 w 110918"/>
              <a:gd name="csY37" fmla="*/ 94726 h 113347"/>
              <a:gd name="csX38" fmla="*/ 93916 w 110918"/>
              <a:gd name="csY38" fmla="*/ 25908 h 113347"/>
              <a:gd name="csX39" fmla="*/ 87035 w 110918"/>
              <a:gd name="csY39" fmla="*/ 22670 h 113347"/>
              <a:gd name="csX40" fmla="*/ 78938 w 110918"/>
              <a:gd name="csY40" fmla="*/ 22670 h 113347"/>
              <a:gd name="csX41" fmla="*/ 78938 w 110918"/>
              <a:gd name="csY41" fmla="*/ 20645 h 113347"/>
              <a:gd name="csX42" fmla="*/ 75295 w 110918"/>
              <a:gd name="csY42" fmla="*/ 20645 h 113347"/>
              <a:gd name="csX43" fmla="*/ 75295 w 110918"/>
              <a:gd name="csY43" fmla="*/ 22670 h 113347"/>
              <a:gd name="csX44" fmla="*/ 33599 w 110918"/>
              <a:gd name="csY44" fmla="*/ 22670 h 113347"/>
              <a:gd name="csX45" fmla="*/ 33599 w 110918"/>
              <a:gd name="csY45" fmla="*/ 20645 h 113347"/>
              <a:gd name="csX46" fmla="*/ 29956 w 110918"/>
              <a:gd name="csY46" fmla="*/ 20645 h 113347"/>
              <a:gd name="csX47" fmla="*/ 29956 w 110918"/>
              <a:gd name="csY47" fmla="*/ 22670 h 113347"/>
              <a:gd name="csX48" fmla="*/ 21859 w 110918"/>
              <a:gd name="csY48" fmla="*/ 22670 h 113347"/>
              <a:gd name="csX49" fmla="*/ 14978 w 110918"/>
              <a:gd name="csY49" fmla="*/ 25908 h 113347"/>
              <a:gd name="csX50" fmla="*/ 2429 w 110918"/>
              <a:gd name="csY50" fmla="*/ 39672 h 113347"/>
              <a:gd name="csX51" fmla="*/ 106870 w 110918"/>
              <a:gd name="csY51" fmla="*/ 39672 h 113347"/>
              <a:gd name="csX52" fmla="*/ 94321 w 110918"/>
              <a:gd name="csY52" fmla="*/ 25908 h 113347"/>
              <a:gd name="csX53" fmla="*/ 108894 w 110918"/>
              <a:gd name="csY53" fmla="*/ 42910 h 113347"/>
              <a:gd name="csX54" fmla="*/ 108894 w 110918"/>
              <a:gd name="csY54" fmla="*/ 42910 h 113347"/>
              <a:gd name="csX55" fmla="*/ 108894 w 110918"/>
              <a:gd name="csY55" fmla="*/ 42505 h 113347"/>
              <a:gd name="csX56" fmla="*/ 108894 w 110918"/>
              <a:gd name="csY56" fmla="*/ 41696 h 113347"/>
              <a:gd name="csX57" fmla="*/ 809 w 110918"/>
              <a:gd name="csY57" fmla="*/ 41696 h 113347"/>
              <a:gd name="csX58" fmla="*/ 809 w 110918"/>
              <a:gd name="csY58" fmla="*/ 42505 h 113347"/>
              <a:gd name="csX59" fmla="*/ 0 w 110918"/>
              <a:gd name="csY59" fmla="*/ 42910 h 113347"/>
              <a:gd name="csX60" fmla="*/ 0 w 110918"/>
              <a:gd name="csY60" fmla="*/ 42910 h 113347"/>
              <a:gd name="csX61" fmla="*/ 0 w 110918"/>
              <a:gd name="csY61" fmla="*/ 43315 h 113347"/>
              <a:gd name="csX62" fmla="*/ 0 w 110918"/>
              <a:gd name="csY62" fmla="*/ 43315 h 113347"/>
              <a:gd name="csX63" fmla="*/ 0 w 110918"/>
              <a:gd name="csY63" fmla="*/ 48982 h 113347"/>
              <a:gd name="csX64" fmla="*/ 9310 w 110918"/>
              <a:gd name="csY64" fmla="*/ 58293 h 113347"/>
              <a:gd name="csX65" fmla="*/ 17002 w 110918"/>
              <a:gd name="csY65" fmla="*/ 54245 h 113347"/>
              <a:gd name="csX66" fmla="*/ 24693 w 110918"/>
              <a:gd name="csY66" fmla="*/ 58293 h 113347"/>
              <a:gd name="csX67" fmla="*/ 32385 w 110918"/>
              <a:gd name="csY67" fmla="*/ 54245 h 113347"/>
              <a:gd name="csX68" fmla="*/ 40076 w 110918"/>
              <a:gd name="csY68" fmla="*/ 58293 h 113347"/>
              <a:gd name="csX69" fmla="*/ 47768 w 110918"/>
              <a:gd name="csY69" fmla="*/ 54245 h 113347"/>
              <a:gd name="csX70" fmla="*/ 55459 w 110918"/>
              <a:gd name="csY70" fmla="*/ 58293 h 113347"/>
              <a:gd name="csX71" fmla="*/ 63151 w 110918"/>
              <a:gd name="csY71" fmla="*/ 54245 h 113347"/>
              <a:gd name="csX72" fmla="*/ 70842 w 110918"/>
              <a:gd name="csY72" fmla="*/ 58293 h 113347"/>
              <a:gd name="csX73" fmla="*/ 78533 w 110918"/>
              <a:gd name="csY73" fmla="*/ 54245 h 113347"/>
              <a:gd name="csX74" fmla="*/ 86225 w 110918"/>
              <a:gd name="csY74" fmla="*/ 58293 h 113347"/>
              <a:gd name="csX75" fmla="*/ 93916 w 110918"/>
              <a:gd name="csY75" fmla="*/ 54245 h 113347"/>
              <a:gd name="csX76" fmla="*/ 101608 w 110918"/>
              <a:gd name="csY76" fmla="*/ 58293 h 113347"/>
              <a:gd name="csX77" fmla="*/ 110918 w 110918"/>
              <a:gd name="csY77" fmla="*/ 48982 h 113347"/>
              <a:gd name="csX78" fmla="*/ 110918 w 110918"/>
              <a:gd name="csY78" fmla="*/ 43315 h 113347"/>
              <a:gd name="csX79" fmla="*/ 110918 w 110918"/>
              <a:gd name="csY79" fmla="*/ 43315 h 113347"/>
              <a:gd name="csX80" fmla="*/ 110918 w 110918"/>
              <a:gd name="csY80" fmla="*/ 42910 h 113347"/>
              <a:gd name="csX81" fmla="*/ 84605 w 110918"/>
              <a:gd name="csY81" fmla="*/ 0 h 113347"/>
              <a:gd name="csX82" fmla="*/ 23884 w 110918"/>
              <a:gd name="csY82" fmla="*/ 0 h 113347"/>
              <a:gd name="csX83" fmla="*/ 18217 w 110918"/>
              <a:gd name="csY83" fmla="*/ 5667 h 113347"/>
              <a:gd name="csX84" fmla="*/ 18217 w 110918"/>
              <a:gd name="csY84" fmla="*/ 13359 h 113347"/>
              <a:gd name="csX85" fmla="*/ 23884 w 110918"/>
              <a:gd name="csY85" fmla="*/ 19026 h 113347"/>
              <a:gd name="csX86" fmla="*/ 84605 w 110918"/>
              <a:gd name="csY86" fmla="*/ 19026 h 113347"/>
              <a:gd name="csX87" fmla="*/ 90273 w 110918"/>
              <a:gd name="csY87" fmla="*/ 13359 h 113347"/>
              <a:gd name="csX88" fmla="*/ 90273 w 110918"/>
              <a:gd name="csY88" fmla="*/ 5667 h 113347"/>
              <a:gd name="csX89" fmla="*/ 84605 w 110918"/>
              <a:gd name="csY89" fmla="*/ 0 h 1133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347">
                <a:moveTo>
                  <a:pt x="1214" y="107680"/>
                </a:moveTo>
                <a:lnTo>
                  <a:pt x="1214" y="111323"/>
                </a:lnTo>
                <a:cubicBezTo>
                  <a:pt x="1214" y="112538"/>
                  <a:pt x="2024" y="113348"/>
                  <a:pt x="3238" y="113348"/>
                </a:cubicBezTo>
                <a:lnTo>
                  <a:pt x="105656" y="113348"/>
                </a:lnTo>
                <a:cubicBezTo>
                  <a:pt x="106870" y="113348"/>
                  <a:pt x="107680" y="112538"/>
                  <a:pt x="107680" y="111323"/>
                </a:cubicBezTo>
                <a:lnTo>
                  <a:pt x="107680" y="107680"/>
                </a:lnTo>
                <a:lnTo>
                  <a:pt x="1619" y="107680"/>
                </a:lnTo>
                <a:close/>
                <a:moveTo>
                  <a:pt x="99584" y="60317"/>
                </a:moveTo>
                <a:cubicBezTo>
                  <a:pt x="96750" y="60317"/>
                  <a:pt x="93916" y="59103"/>
                  <a:pt x="91892" y="57483"/>
                </a:cubicBezTo>
                <a:cubicBezTo>
                  <a:pt x="89868" y="59507"/>
                  <a:pt x="87035" y="60317"/>
                  <a:pt x="84201" y="60317"/>
                </a:cubicBezTo>
                <a:cubicBezTo>
                  <a:pt x="81367" y="60317"/>
                  <a:pt x="78533" y="59103"/>
                  <a:pt x="76509" y="57483"/>
                </a:cubicBezTo>
                <a:cubicBezTo>
                  <a:pt x="74485" y="59507"/>
                  <a:pt x="71652" y="60317"/>
                  <a:pt x="68818" y="60317"/>
                </a:cubicBezTo>
                <a:cubicBezTo>
                  <a:pt x="65984" y="60317"/>
                  <a:pt x="63151" y="59103"/>
                  <a:pt x="61127" y="57483"/>
                </a:cubicBezTo>
                <a:cubicBezTo>
                  <a:pt x="59103" y="59507"/>
                  <a:pt x="56269" y="60317"/>
                  <a:pt x="53435" y="60317"/>
                </a:cubicBezTo>
                <a:cubicBezTo>
                  <a:pt x="50602" y="60317"/>
                  <a:pt x="47768" y="59103"/>
                  <a:pt x="45744" y="57483"/>
                </a:cubicBezTo>
                <a:cubicBezTo>
                  <a:pt x="43719" y="59507"/>
                  <a:pt x="40886" y="60317"/>
                  <a:pt x="38052" y="60317"/>
                </a:cubicBezTo>
                <a:cubicBezTo>
                  <a:pt x="35218" y="60317"/>
                  <a:pt x="32385" y="59103"/>
                  <a:pt x="30361" y="57483"/>
                </a:cubicBezTo>
                <a:cubicBezTo>
                  <a:pt x="28337" y="59507"/>
                  <a:pt x="25503" y="60317"/>
                  <a:pt x="22669" y="60317"/>
                </a:cubicBezTo>
                <a:cubicBezTo>
                  <a:pt x="19835" y="60317"/>
                  <a:pt x="17002" y="59103"/>
                  <a:pt x="14978" y="57483"/>
                </a:cubicBezTo>
                <a:cubicBezTo>
                  <a:pt x="12954" y="59507"/>
                  <a:pt x="10120" y="60317"/>
                  <a:pt x="7286" y="60317"/>
                </a:cubicBezTo>
                <a:cubicBezTo>
                  <a:pt x="4453" y="60317"/>
                  <a:pt x="6072" y="60317"/>
                  <a:pt x="5262" y="60317"/>
                </a:cubicBezTo>
                <a:lnTo>
                  <a:pt x="5262" y="104037"/>
                </a:lnTo>
                <a:cubicBezTo>
                  <a:pt x="5262" y="105251"/>
                  <a:pt x="6072" y="106061"/>
                  <a:pt x="7286" y="106061"/>
                </a:cubicBezTo>
                <a:lnTo>
                  <a:pt x="63960" y="106061"/>
                </a:lnTo>
                <a:lnTo>
                  <a:pt x="63960" y="68413"/>
                </a:lnTo>
                <a:cubicBezTo>
                  <a:pt x="63960" y="67199"/>
                  <a:pt x="64770" y="66389"/>
                  <a:pt x="65984" y="66389"/>
                </a:cubicBezTo>
                <a:lnTo>
                  <a:pt x="90678" y="66389"/>
                </a:lnTo>
                <a:cubicBezTo>
                  <a:pt x="91892" y="66389"/>
                  <a:pt x="92702" y="67199"/>
                  <a:pt x="92702" y="68413"/>
                </a:cubicBezTo>
                <a:lnTo>
                  <a:pt x="92702" y="106061"/>
                </a:lnTo>
                <a:lnTo>
                  <a:pt x="98369" y="106061"/>
                </a:lnTo>
                <a:cubicBezTo>
                  <a:pt x="99584" y="106061"/>
                  <a:pt x="100393" y="105251"/>
                  <a:pt x="100393" y="104037"/>
                </a:cubicBezTo>
                <a:lnTo>
                  <a:pt x="100393" y="60317"/>
                </a:lnTo>
                <a:cubicBezTo>
                  <a:pt x="99988" y="60317"/>
                  <a:pt x="99179" y="60317"/>
                  <a:pt x="98369" y="60317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70"/>
                </a:lnTo>
                <a:lnTo>
                  <a:pt x="33599" y="22670"/>
                </a:lnTo>
                <a:lnTo>
                  <a:pt x="33599" y="20645"/>
                </a:lnTo>
                <a:lnTo>
                  <a:pt x="29956" y="20645"/>
                </a:lnTo>
                <a:lnTo>
                  <a:pt x="29956" y="22670"/>
                </a:lnTo>
                <a:lnTo>
                  <a:pt x="21859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0" y="39672"/>
                </a:lnTo>
                <a:lnTo>
                  <a:pt x="94321" y="25908"/>
                </a:lnTo>
                <a:close/>
                <a:moveTo>
                  <a:pt x="108894" y="42910"/>
                </a:moveTo>
                <a:cubicBezTo>
                  <a:pt x="108894" y="42910"/>
                  <a:pt x="108894" y="42910"/>
                  <a:pt x="108894" y="42910"/>
                </a:cubicBezTo>
                <a:cubicBezTo>
                  <a:pt x="108894" y="42910"/>
                  <a:pt x="108894" y="42910"/>
                  <a:pt x="108894" y="42505"/>
                </a:cubicBezTo>
                <a:lnTo>
                  <a:pt x="108894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0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6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0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0" y="58293"/>
                  <a:pt x="76509" y="56674"/>
                  <a:pt x="78533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69" y="58293"/>
                  <a:pt x="101608" y="58293"/>
                </a:cubicBezTo>
                <a:cubicBezTo>
                  <a:pt x="106870" y="58293"/>
                  <a:pt x="110918" y="53840"/>
                  <a:pt x="110918" y="48982"/>
                </a:cubicBezTo>
                <a:lnTo>
                  <a:pt x="110918" y="43315"/>
                </a:lnTo>
                <a:lnTo>
                  <a:pt x="110918" y="43315"/>
                </a:lnTo>
                <a:cubicBezTo>
                  <a:pt x="110918" y="43315"/>
                  <a:pt x="110918" y="42910"/>
                  <a:pt x="110918" y="42910"/>
                </a:cubicBezTo>
                <a:close/>
                <a:moveTo>
                  <a:pt x="84605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5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5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32" name="Freeform 694">
            <a:extLst>
              <a:ext uri="{FF2B5EF4-FFF2-40B4-BE49-F238E27FC236}">
                <a16:creationId xmlns:a16="http://schemas.microsoft.com/office/drawing/2014/main" id="{6E94ADAA-2A0F-B426-18DF-372BE0B1F7B9}"/>
              </a:ext>
            </a:extLst>
          </p:cNvPr>
          <p:cNvSpPr/>
          <p:nvPr/>
        </p:nvSpPr>
        <p:spPr>
          <a:xfrm>
            <a:off x="3728971" y="2979054"/>
            <a:ext cx="259374" cy="265054"/>
          </a:xfrm>
          <a:custGeom>
            <a:avLst/>
            <a:gdLst>
              <a:gd name="csX0" fmla="*/ 1214 w 110918"/>
              <a:gd name="csY0" fmla="*/ 107680 h 113347"/>
              <a:gd name="csX1" fmla="*/ 1214 w 110918"/>
              <a:gd name="csY1" fmla="*/ 111323 h 113347"/>
              <a:gd name="csX2" fmla="*/ 3238 w 110918"/>
              <a:gd name="csY2" fmla="*/ 113348 h 113347"/>
              <a:gd name="csX3" fmla="*/ 105656 w 110918"/>
              <a:gd name="csY3" fmla="*/ 113348 h 113347"/>
              <a:gd name="csX4" fmla="*/ 107680 w 110918"/>
              <a:gd name="csY4" fmla="*/ 111323 h 113347"/>
              <a:gd name="csX5" fmla="*/ 107680 w 110918"/>
              <a:gd name="csY5" fmla="*/ 107680 h 113347"/>
              <a:gd name="csX6" fmla="*/ 1619 w 110918"/>
              <a:gd name="csY6" fmla="*/ 107680 h 113347"/>
              <a:gd name="csX7" fmla="*/ 99584 w 110918"/>
              <a:gd name="csY7" fmla="*/ 60317 h 113347"/>
              <a:gd name="csX8" fmla="*/ 91892 w 110918"/>
              <a:gd name="csY8" fmla="*/ 57483 h 113347"/>
              <a:gd name="csX9" fmla="*/ 84201 w 110918"/>
              <a:gd name="csY9" fmla="*/ 60317 h 113347"/>
              <a:gd name="csX10" fmla="*/ 76509 w 110918"/>
              <a:gd name="csY10" fmla="*/ 57483 h 113347"/>
              <a:gd name="csX11" fmla="*/ 68818 w 110918"/>
              <a:gd name="csY11" fmla="*/ 60317 h 113347"/>
              <a:gd name="csX12" fmla="*/ 61127 w 110918"/>
              <a:gd name="csY12" fmla="*/ 57483 h 113347"/>
              <a:gd name="csX13" fmla="*/ 53435 w 110918"/>
              <a:gd name="csY13" fmla="*/ 60317 h 113347"/>
              <a:gd name="csX14" fmla="*/ 45744 w 110918"/>
              <a:gd name="csY14" fmla="*/ 57483 h 113347"/>
              <a:gd name="csX15" fmla="*/ 38052 w 110918"/>
              <a:gd name="csY15" fmla="*/ 60317 h 113347"/>
              <a:gd name="csX16" fmla="*/ 30361 w 110918"/>
              <a:gd name="csY16" fmla="*/ 57483 h 113347"/>
              <a:gd name="csX17" fmla="*/ 22669 w 110918"/>
              <a:gd name="csY17" fmla="*/ 60317 h 113347"/>
              <a:gd name="csX18" fmla="*/ 14978 w 110918"/>
              <a:gd name="csY18" fmla="*/ 57483 h 113347"/>
              <a:gd name="csX19" fmla="*/ 7286 w 110918"/>
              <a:gd name="csY19" fmla="*/ 60317 h 113347"/>
              <a:gd name="csX20" fmla="*/ 5262 w 110918"/>
              <a:gd name="csY20" fmla="*/ 60317 h 113347"/>
              <a:gd name="csX21" fmla="*/ 5262 w 110918"/>
              <a:gd name="csY21" fmla="*/ 104037 h 113347"/>
              <a:gd name="csX22" fmla="*/ 7286 w 110918"/>
              <a:gd name="csY22" fmla="*/ 106061 h 113347"/>
              <a:gd name="csX23" fmla="*/ 63960 w 110918"/>
              <a:gd name="csY23" fmla="*/ 106061 h 113347"/>
              <a:gd name="csX24" fmla="*/ 63960 w 110918"/>
              <a:gd name="csY24" fmla="*/ 68413 h 113347"/>
              <a:gd name="csX25" fmla="*/ 65984 w 110918"/>
              <a:gd name="csY25" fmla="*/ 66389 h 113347"/>
              <a:gd name="csX26" fmla="*/ 90678 w 110918"/>
              <a:gd name="csY26" fmla="*/ 66389 h 113347"/>
              <a:gd name="csX27" fmla="*/ 92702 w 110918"/>
              <a:gd name="csY27" fmla="*/ 68413 h 113347"/>
              <a:gd name="csX28" fmla="*/ 92702 w 110918"/>
              <a:gd name="csY28" fmla="*/ 106061 h 113347"/>
              <a:gd name="csX29" fmla="*/ 98369 w 110918"/>
              <a:gd name="csY29" fmla="*/ 106061 h 113347"/>
              <a:gd name="csX30" fmla="*/ 100393 w 110918"/>
              <a:gd name="csY30" fmla="*/ 104037 h 113347"/>
              <a:gd name="csX31" fmla="*/ 100393 w 110918"/>
              <a:gd name="csY31" fmla="*/ 60317 h 113347"/>
              <a:gd name="csX32" fmla="*/ 98369 w 110918"/>
              <a:gd name="csY32" fmla="*/ 60317 h 113347"/>
              <a:gd name="csX33" fmla="*/ 59507 w 110918"/>
              <a:gd name="csY33" fmla="*/ 94726 h 113347"/>
              <a:gd name="csX34" fmla="*/ 15787 w 110918"/>
              <a:gd name="csY34" fmla="*/ 94726 h 113347"/>
              <a:gd name="csX35" fmla="*/ 15787 w 110918"/>
              <a:gd name="csY35" fmla="*/ 68413 h 113347"/>
              <a:gd name="csX36" fmla="*/ 59507 w 110918"/>
              <a:gd name="csY36" fmla="*/ 68413 h 113347"/>
              <a:gd name="csX37" fmla="*/ 59507 w 110918"/>
              <a:gd name="csY37" fmla="*/ 94726 h 113347"/>
              <a:gd name="csX38" fmla="*/ 93512 w 110918"/>
              <a:gd name="csY38" fmla="*/ 25908 h 113347"/>
              <a:gd name="csX39" fmla="*/ 86629 w 110918"/>
              <a:gd name="csY39" fmla="*/ 22670 h 113347"/>
              <a:gd name="csX40" fmla="*/ 78533 w 110918"/>
              <a:gd name="csY40" fmla="*/ 22670 h 113347"/>
              <a:gd name="csX41" fmla="*/ 78533 w 110918"/>
              <a:gd name="csY41" fmla="*/ 20646 h 113347"/>
              <a:gd name="csX42" fmla="*/ 74890 w 110918"/>
              <a:gd name="csY42" fmla="*/ 20646 h 113347"/>
              <a:gd name="csX43" fmla="*/ 74890 w 110918"/>
              <a:gd name="csY43" fmla="*/ 22670 h 113347"/>
              <a:gd name="csX44" fmla="*/ 33194 w 110918"/>
              <a:gd name="csY44" fmla="*/ 22670 h 113347"/>
              <a:gd name="csX45" fmla="*/ 33194 w 110918"/>
              <a:gd name="csY45" fmla="*/ 20646 h 113347"/>
              <a:gd name="csX46" fmla="*/ 29551 w 110918"/>
              <a:gd name="csY46" fmla="*/ 20646 h 113347"/>
              <a:gd name="csX47" fmla="*/ 29551 w 110918"/>
              <a:gd name="csY47" fmla="*/ 22670 h 113347"/>
              <a:gd name="csX48" fmla="*/ 21455 w 110918"/>
              <a:gd name="csY48" fmla="*/ 22670 h 113347"/>
              <a:gd name="csX49" fmla="*/ 14573 w 110918"/>
              <a:gd name="csY49" fmla="*/ 25908 h 113347"/>
              <a:gd name="csX50" fmla="*/ 2024 w 110918"/>
              <a:gd name="csY50" fmla="*/ 39672 h 113347"/>
              <a:gd name="csX51" fmla="*/ 106465 w 110918"/>
              <a:gd name="csY51" fmla="*/ 39672 h 113347"/>
              <a:gd name="csX52" fmla="*/ 93916 w 110918"/>
              <a:gd name="csY52" fmla="*/ 25908 h 113347"/>
              <a:gd name="csX53" fmla="*/ 108894 w 110918"/>
              <a:gd name="csY53" fmla="*/ 42910 h 113347"/>
              <a:gd name="csX54" fmla="*/ 108894 w 110918"/>
              <a:gd name="csY54" fmla="*/ 42910 h 113347"/>
              <a:gd name="csX55" fmla="*/ 108894 w 110918"/>
              <a:gd name="csY55" fmla="*/ 42505 h 113347"/>
              <a:gd name="csX56" fmla="*/ 108894 w 110918"/>
              <a:gd name="csY56" fmla="*/ 41696 h 113347"/>
              <a:gd name="csX57" fmla="*/ 809 w 110918"/>
              <a:gd name="csY57" fmla="*/ 41696 h 113347"/>
              <a:gd name="csX58" fmla="*/ 809 w 110918"/>
              <a:gd name="csY58" fmla="*/ 42505 h 113347"/>
              <a:gd name="csX59" fmla="*/ 0 w 110918"/>
              <a:gd name="csY59" fmla="*/ 42910 h 113347"/>
              <a:gd name="csX60" fmla="*/ 0 w 110918"/>
              <a:gd name="csY60" fmla="*/ 42910 h 113347"/>
              <a:gd name="csX61" fmla="*/ 0 w 110918"/>
              <a:gd name="csY61" fmla="*/ 43315 h 113347"/>
              <a:gd name="csX62" fmla="*/ 0 w 110918"/>
              <a:gd name="csY62" fmla="*/ 43315 h 113347"/>
              <a:gd name="csX63" fmla="*/ 0 w 110918"/>
              <a:gd name="csY63" fmla="*/ 48982 h 113347"/>
              <a:gd name="csX64" fmla="*/ 9310 w 110918"/>
              <a:gd name="csY64" fmla="*/ 58293 h 113347"/>
              <a:gd name="csX65" fmla="*/ 17002 w 110918"/>
              <a:gd name="csY65" fmla="*/ 54245 h 113347"/>
              <a:gd name="csX66" fmla="*/ 24693 w 110918"/>
              <a:gd name="csY66" fmla="*/ 58293 h 113347"/>
              <a:gd name="csX67" fmla="*/ 32385 w 110918"/>
              <a:gd name="csY67" fmla="*/ 54245 h 113347"/>
              <a:gd name="csX68" fmla="*/ 40076 w 110918"/>
              <a:gd name="csY68" fmla="*/ 58293 h 113347"/>
              <a:gd name="csX69" fmla="*/ 47768 w 110918"/>
              <a:gd name="csY69" fmla="*/ 54245 h 113347"/>
              <a:gd name="csX70" fmla="*/ 55459 w 110918"/>
              <a:gd name="csY70" fmla="*/ 58293 h 113347"/>
              <a:gd name="csX71" fmla="*/ 63151 w 110918"/>
              <a:gd name="csY71" fmla="*/ 54245 h 113347"/>
              <a:gd name="csX72" fmla="*/ 70842 w 110918"/>
              <a:gd name="csY72" fmla="*/ 58293 h 113347"/>
              <a:gd name="csX73" fmla="*/ 78533 w 110918"/>
              <a:gd name="csY73" fmla="*/ 54245 h 113347"/>
              <a:gd name="csX74" fmla="*/ 86225 w 110918"/>
              <a:gd name="csY74" fmla="*/ 58293 h 113347"/>
              <a:gd name="csX75" fmla="*/ 93916 w 110918"/>
              <a:gd name="csY75" fmla="*/ 54245 h 113347"/>
              <a:gd name="csX76" fmla="*/ 101608 w 110918"/>
              <a:gd name="csY76" fmla="*/ 58293 h 113347"/>
              <a:gd name="csX77" fmla="*/ 110918 w 110918"/>
              <a:gd name="csY77" fmla="*/ 48982 h 113347"/>
              <a:gd name="csX78" fmla="*/ 110918 w 110918"/>
              <a:gd name="csY78" fmla="*/ 43315 h 113347"/>
              <a:gd name="csX79" fmla="*/ 110918 w 110918"/>
              <a:gd name="csY79" fmla="*/ 43315 h 113347"/>
              <a:gd name="csX80" fmla="*/ 110918 w 110918"/>
              <a:gd name="csY80" fmla="*/ 42910 h 113347"/>
              <a:gd name="csX81" fmla="*/ 84201 w 110918"/>
              <a:gd name="csY81" fmla="*/ 0 h 113347"/>
              <a:gd name="csX82" fmla="*/ 23479 w 110918"/>
              <a:gd name="csY82" fmla="*/ 0 h 113347"/>
              <a:gd name="csX83" fmla="*/ 17811 w 110918"/>
              <a:gd name="csY83" fmla="*/ 5667 h 113347"/>
              <a:gd name="csX84" fmla="*/ 17811 w 110918"/>
              <a:gd name="csY84" fmla="*/ 13359 h 113347"/>
              <a:gd name="csX85" fmla="*/ 23479 w 110918"/>
              <a:gd name="csY85" fmla="*/ 19026 h 113347"/>
              <a:gd name="csX86" fmla="*/ 84201 w 110918"/>
              <a:gd name="csY86" fmla="*/ 19026 h 113347"/>
              <a:gd name="csX87" fmla="*/ 89868 w 110918"/>
              <a:gd name="csY87" fmla="*/ 13359 h 113347"/>
              <a:gd name="csX88" fmla="*/ 89868 w 110918"/>
              <a:gd name="csY88" fmla="*/ 5667 h 113347"/>
              <a:gd name="csX89" fmla="*/ 84201 w 110918"/>
              <a:gd name="csY89" fmla="*/ 0 h 1133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347">
                <a:moveTo>
                  <a:pt x="1214" y="107680"/>
                </a:moveTo>
                <a:lnTo>
                  <a:pt x="1214" y="111323"/>
                </a:lnTo>
                <a:cubicBezTo>
                  <a:pt x="1214" y="112538"/>
                  <a:pt x="2024" y="113348"/>
                  <a:pt x="3238" y="113348"/>
                </a:cubicBezTo>
                <a:lnTo>
                  <a:pt x="105656" y="113348"/>
                </a:lnTo>
                <a:cubicBezTo>
                  <a:pt x="106870" y="113348"/>
                  <a:pt x="107680" y="112538"/>
                  <a:pt x="107680" y="111323"/>
                </a:cubicBezTo>
                <a:lnTo>
                  <a:pt x="107680" y="107680"/>
                </a:lnTo>
                <a:lnTo>
                  <a:pt x="1619" y="107680"/>
                </a:lnTo>
                <a:close/>
                <a:moveTo>
                  <a:pt x="99584" y="60317"/>
                </a:moveTo>
                <a:cubicBezTo>
                  <a:pt x="96750" y="60317"/>
                  <a:pt x="93916" y="59103"/>
                  <a:pt x="91892" y="57483"/>
                </a:cubicBezTo>
                <a:cubicBezTo>
                  <a:pt x="89868" y="59507"/>
                  <a:pt x="87035" y="60317"/>
                  <a:pt x="84201" y="60317"/>
                </a:cubicBezTo>
                <a:cubicBezTo>
                  <a:pt x="81367" y="60317"/>
                  <a:pt x="78533" y="59103"/>
                  <a:pt x="76509" y="57483"/>
                </a:cubicBezTo>
                <a:cubicBezTo>
                  <a:pt x="74485" y="59507"/>
                  <a:pt x="71652" y="60317"/>
                  <a:pt x="68818" y="60317"/>
                </a:cubicBezTo>
                <a:cubicBezTo>
                  <a:pt x="65984" y="60317"/>
                  <a:pt x="63151" y="59103"/>
                  <a:pt x="61127" y="57483"/>
                </a:cubicBezTo>
                <a:cubicBezTo>
                  <a:pt x="59103" y="59507"/>
                  <a:pt x="56269" y="60317"/>
                  <a:pt x="53435" y="60317"/>
                </a:cubicBezTo>
                <a:cubicBezTo>
                  <a:pt x="50602" y="60317"/>
                  <a:pt x="47768" y="59103"/>
                  <a:pt x="45744" y="57483"/>
                </a:cubicBezTo>
                <a:cubicBezTo>
                  <a:pt x="43719" y="59507"/>
                  <a:pt x="40886" y="60317"/>
                  <a:pt x="38052" y="60317"/>
                </a:cubicBezTo>
                <a:cubicBezTo>
                  <a:pt x="35218" y="60317"/>
                  <a:pt x="32385" y="59103"/>
                  <a:pt x="30361" y="57483"/>
                </a:cubicBezTo>
                <a:cubicBezTo>
                  <a:pt x="28337" y="59507"/>
                  <a:pt x="25503" y="60317"/>
                  <a:pt x="22669" y="60317"/>
                </a:cubicBezTo>
                <a:cubicBezTo>
                  <a:pt x="19835" y="60317"/>
                  <a:pt x="17002" y="59103"/>
                  <a:pt x="14978" y="57483"/>
                </a:cubicBezTo>
                <a:cubicBezTo>
                  <a:pt x="12954" y="59507"/>
                  <a:pt x="10120" y="60317"/>
                  <a:pt x="7286" y="60317"/>
                </a:cubicBezTo>
                <a:cubicBezTo>
                  <a:pt x="4453" y="60317"/>
                  <a:pt x="6072" y="60317"/>
                  <a:pt x="5262" y="60317"/>
                </a:cubicBezTo>
                <a:lnTo>
                  <a:pt x="5262" y="104037"/>
                </a:lnTo>
                <a:cubicBezTo>
                  <a:pt x="5262" y="105251"/>
                  <a:pt x="6072" y="106061"/>
                  <a:pt x="7286" y="106061"/>
                </a:cubicBezTo>
                <a:lnTo>
                  <a:pt x="63960" y="106061"/>
                </a:lnTo>
                <a:lnTo>
                  <a:pt x="63960" y="68413"/>
                </a:lnTo>
                <a:cubicBezTo>
                  <a:pt x="63960" y="67199"/>
                  <a:pt x="64770" y="66389"/>
                  <a:pt x="65984" y="66389"/>
                </a:cubicBezTo>
                <a:lnTo>
                  <a:pt x="90678" y="66389"/>
                </a:lnTo>
                <a:cubicBezTo>
                  <a:pt x="91892" y="66389"/>
                  <a:pt x="92702" y="67199"/>
                  <a:pt x="92702" y="68413"/>
                </a:cubicBezTo>
                <a:lnTo>
                  <a:pt x="92702" y="106061"/>
                </a:lnTo>
                <a:lnTo>
                  <a:pt x="98369" y="106061"/>
                </a:lnTo>
                <a:cubicBezTo>
                  <a:pt x="99584" y="106061"/>
                  <a:pt x="100393" y="105251"/>
                  <a:pt x="100393" y="104037"/>
                </a:cubicBezTo>
                <a:lnTo>
                  <a:pt x="100393" y="60317"/>
                </a:lnTo>
                <a:cubicBezTo>
                  <a:pt x="99988" y="60317"/>
                  <a:pt x="99179" y="60317"/>
                  <a:pt x="98369" y="60317"/>
                </a:cubicBezTo>
                <a:close/>
                <a:moveTo>
                  <a:pt x="59507" y="94726"/>
                </a:moveTo>
                <a:lnTo>
                  <a:pt x="15787" y="94726"/>
                </a:lnTo>
                <a:lnTo>
                  <a:pt x="15787" y="68413"/>
                </a:lnTo>
                <a:lnTo>
                  <a:pt x="59507" y="68413"/>
                </a:lnTo>
                <a:lnTo>
                  <a:pt x="59507" y="94726"/>
                </a:lnTo>
                <a:close/>
                <a:moveTo>
                  <a:pt x="93512" y="25908"/>
                </a:moveTo>
                <a:cubicBezTo>
                  <a:pt x="91892" y="23884"/>
                  <a:pt x="89059" y="22670"/>
                  <a:pt x="86629" y="22670"/>
                </a:cubicBezTo>
                <a:lnTo>
                  <a:pt x="78533" y="22670"/>
                </a:lnTo>
                <a:lnTo>
                  <a:pt x="78533" y="20646"/>
                </a:lnTo>
                <a:lnTo>
                  <a:pt x="74890" y="20646"/>
                </a:lnTo>
                <a:lnTo>
                  <a:pt x="74890" y="22670"/>
                </a:lnTo>
                <a:lnTo>
                  <a:pt x="33194" y="22670"/>
                </a:lnTo>
                <a:lnTo>
                  <a:pt x="33194" y="20646"/>
                </a:lnTo>
                <a:lnTo>
                  <a:pt x="29551" y="20646"/>
                </a:lnTo>
                <a:lnTo>
                  <a:pt x="29551" y="22670"/>
                </a:lnTo>
                <a:lnTo>
                  <a:pt x="21455" y="22670"/>
                </a:lnTo>
                <a:cubicBezTo>
                  <a:pt x="18621" y="22670"/>
                  <a:pt x="16193" y="23884"/>
                  <a:pt x="14573" y="25908"/>
                </a:cubicBezTo>
                <a:lnTo>
                  <a:pt x="2024" y="39672"/>
                </a:lnTo>
                <a:lnTo>
                  <a:pt x="106465" y="39672"/>
                </a:lnTo>
                <a:lnTo>
                  <a:pt x="93916" y="25908"/>
                </a:lnTo>
                <a:close/>
                <a:moveTo>
                  <a:pt x="108894" y="42910"/>
                </a:moveTo>
                <a:cubicBezTo>
                  <a:pt x="108894" y="42910"/>
                  <a:pt x="108894" y="42910"/>
                  <a:pt x="108894" y="42910"/>
                </a:cubicBezTo>
                <a:cubicBezTo>
                  <a:pt x="108894" y="42910"/>
                  <a:pt x="108894" y="42910"/>
                  <a:pt x="108894" y="42505"/>
                </a:cubicBezTo>
                <a:lnTo>
                  <a:pt x="108894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0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6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0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0" y="58293"/>
                  <a:pt x="76509" y="56674"/>
                  <a:pt x="78533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69" y="58293"/>
                  <a:pt x="101608" y="58293"/>
                </a:cubicBezTo>
                <a:cubicBezTo>
                  <a:pt x="106870" y="58293"/>
                  <a:pt x="110918" y="53840"/>
                  <a:pt x="110918" y="48982"/>
                </a:cubicBezTo>
                <a:lnTo>
                  <a:pt x="110918" y="43315"/>
                </a:lnTo>
                <a:lnTo>
                  <a:pt x="110918" y="43315"/>
                </a:lnTo>
                <a:cubicBezTo>
                  <a:pt x="110918" y="43315"/>
                  <a:pt x="110918" y="42910"/>
                  <a:pt x="110918" y="42910"/>
                </a:cubicBezTo>
                <a:close/>
                <a:moveTo>
                  <a:pt x="84201" y="0"/>
                </a:moveTo>
                <a:lnTo>
                  <a:pt x="23479" y="0"/>
                </a:lnTo>
                <a:cubicBezTo>
                  <a:pt x="20241" y="0"/>
                  <a:pt x="17811" y="2429"/>
                  <a:pt x="17811" y="5667"/>
                </a:cubicBezTo>
                <a:lnTo>
                  <a:pt x="17811" y="13359"/>
                </a:lnTo>
                <a:cubicBezTo>
                  <a:pt x="17811" y="16597"/>
                  <a:pt x="20241" y="19026"/>
                  <a:pt x="23479" y="19026"/>
                </a:cubicBezTo>
                <a:lnTo>
                  <a:pt x="84201" y="19026"/>
                </a:lnTo>
                <a:cubicBezTo>
                  <a:pt x="87439" y="19026"/>
                  <a:pt x="89868" y="16597"/>
                  <a:pt x="89868" y="13359"/>
                </a:cubicBezTo>
                <a:lnTo>
                  <a:pt x="89868" y="5667"/>
                </a:lnTo>
                <a:cubicBezTo>
                  <a:pt x="89868" y="2429"/>
                  <a:pt x="87439" y="0"/>
                  <a:pt x="84201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333" name="Graphic 535">
            <a:extLst>
              <a:ext uri="{FF2B5EF4-FFF2-40B4-BE49-F238E27FC236}">
                <a16:creationId xmlns:a16="http://schemas.microsoft.com/office/drawing/2014/main" id="{7E0C9C1B-49AB-B1B5-A1F2-DDE23C34613F}"/>
              </a:ext>
            </a:extLst>
          </p:cNvPr>
          <p:cNvGrpSpPr/>
          <p:nvPr/>
        </p:nvGrpSpPr>
        <p:grpSpPr>
          <a:xfrm>
            <a:off x="4362262" y="4141339"/>
            <a:ext cx="398530" cy="266001"/>
            <a:chOff x="8252888" y="3943358"/>
            <a:chExt cx="170426" cy="113752"/>
          </a:xfrm>
        </p:grpSpPr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5C570C1B-7015-C349-5E96-07840F64B426}"/>
                </a:ext>
              </a:extLst>
            </p:cNvPr>
            <p:cNvSpPr/>
            <p:nvPr/>
          </p:nvSpPr>
          <p:spPr>
            <a:xfrm>
              <a:off x="8252888" y="3943358"/>
              <a:ext cx="170426" cy="40886"/>
            </a:xfrm>
            <a:prstGeom prst="rect">
              <a:avLst/>
            </a:prstGeom>
            <a:solidFill>
              <a:srgbClr val="E46D59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335" name="Graphic 535">
              <a:extLst>
                <a:ext uri="{FF2B5EF4-FFF2-40B4-BE49-F238E27FC236}">
                  <a16:creationId xmlns:a16="http://schemas.microsoft.com/office/drawing/2014/main" id="{D321A3BC-B024-D5BA-C3AF-CC0FFE64315B}"/>
                </a:ext>
              </a:extLst>
            </p:cNvPr>
            <p:cNvGrpSpPr/>
            <p:nvPr/>
          </p:nvGrpSpPr>
          <p:grpSpPr>
            <a:xfrm>
              <a:off x="8267866" y="3955098"/>
              <a:ext cx="139255" cy="19026"/>
              <a:chOff x="8267866" y="3955098"/>
              <a:chExt cx="139255" cy="19026"/>
            </a:xfrm>
            <a:solidFill>
              <a:srgbClr val="FFFFFF"/>
            </a:solidFill>
          </p:grpSpPr>
          <p:sp>
            <p:nvSpPr>
              <p:cNvPr id="338" name="Freeform 698">
                <a:extLst>
                  <a:ext uri="{FF2B5EF4-FFF2-40B4-BE49-F238E27FC236}">
                    <a16:creationId xmlns:a16="http://schemas.microsoft.com/office/drawing/2014/main" id="{ABEACF02-77BF-E64F-5BFA-D0950D27281B}"/>
                  </a:ext>
                </a:extLst>
              </p:cNvPr>
              <p:cNvSpPr/>
              <p:nvPr/>
            </p:nvSpPr>
            <p:spPr>
              <a:xfrm>
                <a:off x="8267866" y="3955098"/>
                <a:ext cx="21050" cy="18216"/>
              </a:xfrm>
              <a:custGeom>
                <a:avLst/>
                <a:gdLst>
                  <a:gd name="csX0" fmla="*/ 4858 w 21050"/>
                  <a:gd name="csY0" fmla="*/ 12549 h 18216"/>
                  <a:gd name="csX1" fmla="*/ 4858 w 21050"/>
                  <a:gd name="csY1" fmla="*/ 14978 h 18216"/>
                  <a:gd name="csX2" fmla="*/ 5667 w 21050"/>
                  <a:gd name="csY2" fmla="*/ 12954 h 18216"/>
                  <a:gd name="csX3" fmla="*/ 9310 w 21050"/>
                  <a:gd name="csY3" fmla="*/ 0 h 18216"/>
                  <a:gd name="csX4" fmla="*/ 11334 w 21050"/>
                  <a:gd name="csY4" fmla="*/ 0 h 18216"/>
                  <a:gd name="csX5" fmla="*/ 14978 w 21050"/>
                  <a:gd name="csY5" fmla="*/ 12954 h 18216"/>
                  <a:gd name="csX6" fmla="*/ 14978 w 21050"/>
                  <a:gd name="csY6" fmla="*/ 14978 h 18216"/>
                  <a:gd name="csX7" fmla="*/ 15787 w 21050"/>
                  <a:gd name="csY7" fmla="*/ 12549 h 18216"/>
                  <a:gd name="csX8" fmla="*/ 18621 w 21050"/>
                  <a:gd name="csY8" fmla="*/ 0 h 18216"/>
                  <a:gd name="csX9" fmla="*/ 21050 w 21050"/>
                  <a:gd name="csY9" fmla="*/ 0 h 18216"/>
                  <a:gd name="csX10" fmla="*/ 16597 w 21050"/>
                  <a:gd name="csY10" fmla="*/ 18217 h 18216"/>
                  <a:gd name="csX11" fmla="*/ 14573 w 21050"/>
                  <a:gd name="csY11" fmla="*/ 18217 h 18216"/>
                  <a:gd name="csX12" fmla="*/ 10930 w 21050"/>
                  <a:gd name="csY12" fmla="*/ 4858 h 18216"/>
                  <a:gd name="csX13" fmla="*/ 10930 w 21050"/>
                  <a:gd name="csY13" fmla="*/ 3643 h 18216"/>
                  <a:gd name="csX14" fmla="*/ 10525 w 21050"/>
                  <a:gd name="csY14" fmla="*/ 4858 h 18216"/>
                  <a:gd name="csX15" fmla="*/ 6477 w 21050"/>
                  <a:gd name="csY15" fmla="*/ 18217 h 18216"/>
                  <a:gd name="csX16" fmla="*/ 4453 w 21050"/>
                  <a:gd name="csY16" fmla="*/ 18217 h 18216"/>
                  <a:gd name="csX17" fmla="*/ 0 w 21050"/>
                  <a:gd name="csY17" fmla="*/ 0 h 18216"/>
                  <a:gd name="csX18" fmla="*/ 2429 w 21050"/>
                  <a:gd name="csY18" fmla="*/ 0 h 18216"/>
                  <a:gd name="csX19" fmla="*/ 5262 w 21050"/>
                  <a:gd name="csY19" fmla="*/ 1254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21050" h="18216">
                    <a:moveTo>
                      <a:pt x="4858" y="12549"/>
                    </a:moveTo>
                    <a:lnTo>
                      <a:pt x="4858" y="14978"/>
                    </a:lnTo>
                    <a:cubicBezTo>
                      <a:pt x="4858" y="14978"/>
                      <a:pt x="5667" y="12954"/>
                      <a:pt x="5667" y="12954"/>
                    </a:cubicBezTo>
                    <a:lnTo>
                      <a:pt x="9310" y="0"/>
                    </a:lnTo>
                    <a:lnTo>
                      <a:pt x="11334" y="0"/>
                    </a:lnTo>
                    <a:lnTo>
                      <a:pt x="14978" y="12954"/>
                    </a:lnTo>
                    <a:lnTo>
                      <a:pt x="14978" y="14978"/>
                    </a:lnTo>
                    <a:cubicBezTo>
                      <a:pt x="15383" y="14978"/>
                      <a:pt x="15787" y="12549"/>
                      <a:pt x="15787" y="12549"/>
                    </a:cubicBezTo>
                    <a:lnTo>
                      <a:pt x="18621" y="0"/>
                    </a:lnTo>
                    <a:lnTo>
                      <a:pt x="21050" y="0"/>
                    </a:lnTo>
                    <a:lnTo>
                      <a:pt x="16597" y="18217"/>
                    </a:lnTo>
                    <a:lnTo>
                      <a:pt x="14573" y="18217"/>
                    </a:lnTo>
                    <a:lnTo>
                      <a:pt x="10930" y="4858"/>
                    </a:lnTo>
                    <a:lnTo>
                      <a:pt x="10930" y="3643"/>
                    </a:lnTo>
                    <a:cubicBezTo>
                      <a:pt x="10930" y="3643"/>
                      <a:pt x="10525" y="4858"/>
                      <a:pt x="10525" y="4858"/>
                    </a:cubicBezTo>
                    <a:lnTo>
                      <a:pt x="6477" y="18217"/>
                    </a:lnTo>
                    <a:lnTo>
                      <a:pt x="4453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5262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39" name="Freeform 699">
                <a:extLst>
                  <a:ext uri="{FF2B5EF4-FFF2-40B4-BE49-F238E27FC236}">
                    <a16:creationId xmlns:a16="http://schemas.microsoft.com/office/drawing/2014/main" id="{F6C99C91-3AF9-EB96-1409-425AFB24DE36}"/>
                  </a:ext>
                </a:extLst>
              </p:cNvPr>
              <p:cNvSpPr/>
              <p:nvPr/>
            </p:nvSpPr>
            <p:spPr>
              <a:xfrm>
                <a:off x="8291749" y="3955098"/>
                <a:ext cx="2429" cy="18216"/>
              </a:xfrm>
              <a:custGeom>
                <a:avLst/>
                <a:gdLst>
                  <a:gd name="csX0" fmla="*/ 2429 w 2429"/>
                  <a:gd name="csY0" fmla="*/ 18217 h 18216"/>
                  <a:gd name="csX1" fmla="*/ 0 w 2429"/>
                  <a:gd name="csY1" fmla="*/ 18217 h 18216"/>
                  <a:gd name="csX2" fmla="*/ 0 w 2429"/>
                  <a:gd name="csY2" fmla="*/ 0 h 18216"/>
                  <a:gd name="csX3" fmla="*/ 2429 w 2429"/>
                  <a:gd name="csY3" fmla="*/ 0 h 18216"/>
                  <a:gd name="csX4" fmla="*/ 2429 w 2429"/>
                  <a:gd name="csY4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29" h="18216">
                    <a:moveTo>
                      <a:pt x="2429" y="18217"/>
                    </a:move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0" name="Freeform 700">
                <a:extLst>
                  <a:ext uri="{FF2B5EF4-FFF2-40B4-BE49-F238E27FC236}">
                    <a16:creationId xmlns:a16="http://schemas.microsoft.com/office/drawing/2014/main" id="{18C14CCB-09FA-8ED3-609A-275045A2D3FD}"/>
                  </a:ext>
                </a:extLst>
              </p:cNvPr>
              <p:cNvSpPr/>
              <p:nvPr/>
            </p:nvSpPr>
            <p:spPr>
              <a:xfrm>
                <a:off x="8298632" y="3955098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1" name="Freeform 701">
                <a:extLst>
                  <a:ext uri="{FF2B5EF4-FFF2-40B4-BE49-F238E27FC236}">
                    <a16:creationId xmlns:a16="http://schemas.microsoft.com/office/drawing/2014/main" id="{C1BC856E-31DB-7B9D-1208-B1D4724F6C06}"/>
                  </a:ext>
                </a:extLst>
              </p:cNvPr>
              <p:cNvSpPr/>
              <p:nvPr/>
            </p:nvSpPr>
            <p:spPr>
              <a:xfrm>
                <a:off x="8313205" y="3955098"/>
                <a:ext cx="12953" cy="19026"/>
              </a:xfrm>
              <a:custGeom>
                <a:avLst/>
                <a:gdLst>
                  <a:gd name="csX0" fmla="*/ 5667 w 12953"/>
                  <a:gd name="csY0" fmla="*/ 10120 h 19026"/>
                  <a:gd name="csX1" fmla="*/ 1215 w 12953"/>
                  <a:gd name="csY1" fmla="*/ 8096 h 19026"/>
                  <a:gd name="csX2" fmla="*/ 0 w 12953"/>
                  <a:gd name="csY2" fmla="*/ 4858 h 19026"/>
                  <a:gd name="csX3" fmla="*/ 1619 w 12953"/>
                  <a:gd name="csY3" fmla="*/ 1214 h 19026"/>
                  <a:gd name="csX4" fmla="*/ 6072 w 12953"/>
                  <a:gd name="csY4" fmla="*/ 0 h 19026"/>
                  <a:gd name="csX5" fmla="*/ 9311 w 12953"/>
                  <a:gd name="csY5" fmla="*/ 810 h 19026"/>
                  <a:gd name="csX6" fmla="*/ 11740 w 12953"/>
                  <a:gd name="csY6" fmla="*/ 2834 h 19026"/>
                  <a:gd name="csX7" fmla="*/ 12549 w 12953"/>
                  <a:gd name="csY7" fmla="*/ 5667 h 19026"/>
                  <a:gd name="csX8" fmla="*/ 10120 w 12953"/>
                  <a:gd name="csY8" fmla="*/ 5667 h 19026"/>
                  <a:gd name="csX9" fmla="*/ 8906 w 12953"/>
                  <a:gd name="csY9" fmla="*/ 3238 h 19026"/>
                  <a:gd name="csX10" fmla="*/ 6072 w 12953"/>
                  <a:gd name="csY10" fmla="*/ 2429 h 19026"/>
                  <a:gd name="csX11" fmla="*/ 3239 w 12953"/>
                  <a:gd name="csY11" fmla="*/ 3238 h 19026"/>
                  <a:gd name="csX12" fmla="*/ 2429 w 12953"/>
                  <a:gd name="csY12" fmla="*/ 5263 h 19026"/>
                  <a:gd name="csX13" fmla="*/ 3239 w 12953"/>
                  <a:gd name="csY13" fmla="*/ 7287 h 19026"/>
                  <a:gd name="csX14" fmla="*/ 6477 w 12953"/>
                  <a:gd name="csY14" fmla="*/ 8906 h 19026"/>
                  <a:gd name="csX15" fmla="*/ 10120 w 12953"/>
                  <a:gd name="csY15" fmla="*/ 10120 h 19026"/>
                  <a:gd name="csX16" fmla="*/ 12144 w 12953"/>
                  <a:gd name="csY16" fmla="*/ 11739 h 19026"/>
                  <a:gd name="csX17" fmla="*/ 12954 w 12953"/>
                  <a:gd name="csY17" fmla="*/ 14168 h 19026"/>
                  <a:gd name="csX18" fmla="*/ 11335 w 12953"/>
                  <a:gd name="csY18" fmla="*/ 17812 h 19026"/>
                  <a:gd name="csX19" fmla="*/ 6882 w 12953"/>
                  <a:gd name="csY19" fmla="*/ 19026 h 19026"/>
                  <a:gd name="csX20" fmla="*/ 3239 w 12953"/>
                  <a:gd name="csY20" fmla="*/ 18217 h 19026"/>
                  <a:gd name="csX21" fmla="*/ 809 w 12953"/>
                  <a:gd name="csY21" fmla="*/ 16193 h 19026"/>
                  <a:gd name="csX22" fmla="*/ 0 w 12953"/>
                  <a:gd name="csY22" fmla="*/ 13359 h 19026"/>
                  <a:gd name="csX23" fmla="*/ 2429 w 12953"/>
                  <a:gd name="csY23" fmla="*/ 13359 h 19026"/>
                  <a:gd name="csX24" fmla="*/ 3643 w 12953"/>
                  <a:gd name="csY24" fmla="*/ 15788 h 19026"/>
                  <a:gd name="csX25" fmla="*/ 6882 w 12953"/>
                  <a:gd name="csY25" fmla="*/ 16597 h 19026"/>
                  <a:gd name="csX26" fmla="*/ 9716 w 12953"/>
                  <a:gd name="csY26" fmla="*/ 15788 h 19026"/>
                  <a:gd name="csX27" fmla="*/ 10930 w 12953"/>
                  <a:gd name="csY27" fmla="*/ 13763 h 19026"/>
                  <a:gd name="csX28" fmla="*/ 10120 w 12953"/>
                  <a:gd name="csY28" fmla="*/ 11739 h 19026"/>
                  <a:gd name="csX29" fmla="*/ 6882 w 12953"/>
                  <a:gd name="csY29" fmla="*/ 10120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3" h="19026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3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1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120"/>
                    </a:cubicBezTo>
                    <a:cubicBezTo>
                      <a:pt x="10930" y="10525"/>
                      <a:pt x="11740" y="11335"/>
                      <a:pt x="12144" y="11739"/>
                    </a:cubicBezTo>
                    <a:cubicBezTo>
                      <a:pt x="12549" y="12549"/>
                      <a:pt x="12954" y="13359"/>
                      <a:pt x="12954" y="14168"/>
                    </a:cubicBezTo>
                    <a:cubicBezTo>
                      <a:pt x="12954" y="15788"/>
                      <a:pt x="12549" y="17002"/>
                      <a:pt x="11335" y="17812"/>
                    </a:cubicBezTo>
                    <a:cubicBezTo>
                      <a:pt x="10120" y="18621"/>
                      <a:pt x="8501" y="19026"/>
                      <a:pt x="6882" y="19026"/>
                    </a:cubicBezTo>
                    <a:cubicBezTo>
                      <a:pt x="5263" y="19026"/>
                      <a:pt x="4453" y="19026"/>
                      <a:pt x="3239" y="18217"/>
                    </a:cubicBezTo>
                    <a:cubicBezTo>
                      <a:pt x="2024" y="17812"/>
                      <a:pt x="1215" y="17002"/>
                      <a:pt x="809" y="16193"/>
                    </a:cubicBezTo>
                    <a:cubicBezTo>
                      <a:pt x="405" y="15383"/>
                      <a:pt x="0" y="14573"/>
                      <a:pt x="0" y="13359"/>
                    </a:cubicBezTo>
                    <a:lnTo>
                      <a:pt x="2429" y="13359"/>
                    </a:lnTo>
                    <a:cubicBezTo>
                      <a:pt x="2429" y="14573"/>
                      <a:pt x="2833" y="15383"/>
                      <a:pt x="3643" y="15788"/>
                    </a:cubicBezTo>
                    <a:cubicBezTo>
                      <a:pt x="4453" y="16597"/>
                      <a:pt x="5667" y="16597"/>
                      <a:pt x="6882" y="16597"/>
                    </a:cubicBezTo>
                    <a:cubicBezTo>
                      <a:pt x="8096" y="16597"/>
                      <a:pt x="9311" y="16597"/>
                      <a:pt x="9716" y="15788"/>
                    </a:cubicBezTo>
                    <a:cubicBezTo>
                      <a:pt x="10525" y="15383"/>
                      <a:pt x="10930" y="14573"/>
                      <a:pt x="10930" y="13763"/>
                    </a:cubicBezTo>
                    <a:cubicBezTo>
                      <a:pt x="10930" y="12954"/>
                      <a:pt x="10930" y="12144"/>
                      <a:pt x="10120" y="11739"/>
                    </a:cubicBezTo>
                    <a:cubicBezTo>
                      <a:pt x="9311" y="11335"/>
                      <a:pt x="8501" y="10930"/>
                      <a:pt x="6882" y="10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2" name="Freeform 702">
                <a:extLst>
                  <a:ext uri="{FF2B5EF4-FFF2-40B4-BE49-F238E27FC236}">
                    <a16:creationId xmlns:a16="http://schemas.microsoft.com/office/drawing/2014/main" id="{DFB8E02C-A8A8-86DD-22A5-86582D801466}"/>
                  </a:ext>
                </a:extLst>
              </p:cNvPr>
              <p:cNvSpPr/>
              <p:nvPr/>
            </p:nvSpPr>
            <p:spPr>
              <a:xfrm>
                <a:off x="8328588" y="3955098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39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715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0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5 h 18621"/>
                  <a:gd name="csX26" fmla="*/ 2429 w 12549"/>
                  <a:gd name="csY26" fmla="*/ 9715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525" y="1214"/>
                    </a:cubicBezTo>
                    <a:cubicBezTo>
                      <a:pt x="11334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5"/>
                      <a:pt x="11739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5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6" y="7691"/>
                      <a:pt x="8096" y="7691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8"/>
                      <a:pt x="8501" y="2834"/>
                    </a:cubicBezTo>
                    <a:cubicBezTo>
                      <a:pt x="7691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715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1" y="16193"/>
                      <a:pt x="8501" y="16193"/>
                      <a:pt x="9310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5"/>
                      <a:pt x="6477" y="9715"/>
                    </a:cubicBezTo>
                    <a:lnTo>
                      <a:pt x="2429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3" name="Freeform 703">
                <a:extLst>
                  <a:ext uri="{FF2B5EF4-FFF2-40B4-BE49-F238E27FC236}">
                    <a16:creationId xmlns:a16="http://schemas.microsoft.com/office/drawing/2014/main" id="{232E40E6-91E7-A23A-8E07-94C9C45F9159}"/>
                  </a:ext>
                </a:extLst>
              </p:cNvPr>
              <p:cNvSpPr/>
              <p:nvPr/>
            </p:nvSpPr>
            <p:spPr>
              <a:xfrm>
                <a:off x="8343161" y="3955098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4" name="Freeform 704">
                <a:extLst>
                  <a:ext uri="{FF2B5EF4-FFF2-40B4-BE49-F238E27FC236}">
                    <a16:creationId xmlns:a16="http://schemas.microsoft.com/office/drawing/2014/main" id="{14E93F32-5C25-C15A-627B-FC070DCC2504}"/>
                  </a:ext>
                </a:extLst>
              </p:cNvPr>
              <p:cNvSpPr/>
              <p:nvPr/>
            </p:nvSpPr>
            <p:spPr>
              <a:xfrm>
                <a:off x="8360973" y="3955098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5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5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5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5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5" y="1214"/>
                    </a:cubicBezTo>
                    <a:cubicBezTo>
                      <a:pt x="10930" y="2429"/>
                      <a:pt x="11739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39" y="15383"/>
                      <a:pt x="10930" y="16597"/>
                      <a:pt x="9715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5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5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5" name="Freeform 705">
                <a:extLst>
                  <a:ext uri="{FF2B5EF4-FFF2-40B4-BE49-F238E27FC236}">
                    <a16:creationId xmlns:a16="http://schemas.microsoft.com/office/drawing/2014/main" id="{E281F8AB-C043-CF3D-93E5-4E9ED5DB4460}"/>
                  </a:ext>
                </a:extLst>
              </p:cNvPr>
              <p:cNvSpPr/>
              <p:nvPr/>
            </p:nvSpPr>
            <p:spPr>
              <a:xfrm>
                <a:off x="8378379" y="3955098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46" name="Freeform 706">
                <a:extLst>
                  <a:ext uri="{FF2B5EF4-FFF2-40B4-BE49-F238E27FC236}">
                    <a16:creationId xmlns:a16="http://schemas.microsoft.com/office/drawing/2014/main" id="{7FBF087E-303A-6E34-6DAB-5849302BA807}"/>
                  </a:ext>
                </a:extLst>
              </p:cNvPr>
              <p:cNvSpPr/>
              <p:nvPr/>
            </p:nvSpPr>
            <p:spPr>
              <a:xfrm>
                <a:off x="8392953" y="3955098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B82673E-DA63-C667-C625-48A0AB21DF4C}"/>
                </a:ext>
              </a:extLst>
            </p:cNvPr>
            <p:cNvSpPr/>
            <p:nvPr/>
          </p:nvSpPr>
          <p:spPr>
            <a:xfrm>
              <a:off x="8312800" y="4006914"/>
              <a:ext cx="50196" cy="50196"/>
            </a:xfrm>
            <a:prstGeom prst="ellipse">
              <a:avLst/>
            </a:prstGeom>
            <a:solidFill>
              <a:srgbClr val="E46D59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37" name="Freeform 708">
              <a:extLst>
                <a:ext uri="{FF2B5EF4-FFF2-40B4-BE49-F238E27FC236}">
                  <a16:creationId xmlns:a16="http://schemas.microsoft.com/office/drawing/2014/main" id="{DEE02011-C7A2-396E-6D21-92F6B28E5145}"/>
                </a:ext>
              </a:extLst>
            </p:cNvPr>
            <p:cNvSpPr/>
            <p:nvPr/>
          </p:nvSpPr>
          <p:spPr>
            <a:xfrm>
              <a:off x="8329397" y="4023107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47" name="Graphic 4">
            <a:extLst>
              <a:ext uri="{FF2B5EF4-FFF2-40B4-BE49-F238E27FC236}">
                <a16:creationId xmlns:a16="http://schemas.microsoft.com/office/drawing/2014/main" id="{0C13A90A-D26E-30DB-DA9C-ACBE8133F1AE}"/>
              </a:ext>
            </a:extLst>
          </p:cNvPr>
          <p:cNvGrpSpPr/>
          <p:nvPr/>
        </p:nvGrpSpPr>
        <p:grpSpPr>
          <a:xfrm>
            <a:off x="8221292" y="5283144"/>
            <a:ext cx="275101" cy="316080"/>
            <a:chOff x="4702200" y="5167820"/>
            <a:chExt cx="366986" cy="397569"/>
          </a:xfrm>
          <a:solidFill>
            <a:srgbClr val="006793"/>
          </a:solidFill>
        </p:grpSpPr>
        <p:sp>
          <p:nvSpPr>
            <p:cNvPr id="348" name="Freeform 9">
              <a:extLst>
                <a:ext uri="{FF2B5EF4-FFF2-40B4-BE49-F238E27FC236}">
                  <a16:creationId xmlns:a16="http://schemas.microsoft.com/office/drawing/2014/main" id="{B0053687-979F-2134-8822-D1F7D8B29745}"/>
                </a:ext>
              </a:extLst>
            </p:cNvPr>
            <p:cNvSpPr/>
            <p:nvPr/>
          </p:nvSpPr>
          <p:spPr>
            <a:xfrm>
              <a:off x="4848692" y="5380366"/>
              <a:ext cx="78532" cy="65751"/>
            </a:xfrm>
            <a:custGeom>
              <a:avLst/>
              <a:gdLst>
                <a:gd name="csX0" fmla="*/ 25674 w 78532"/>
                <a:gd name="csY0" fmla="*/ 13762 h 65751"/>
                <a:gd name="csX1" fmla="*/ 25674 w 78532"/>
                <a:gd name="csY1" fmla="*/ 0 h 65751"/>
                <a:gd name="csX2" fmla="*/ 0 w 78532"/>
                <a:gd name="csY2" fmla="*/ 0 h 65751"/>
                <a:gd name="csX3" fmla="*/ 0 w 78532"/>
                <a:gd name="csY3" fmla="*/ 65752 h 65751"/>
                <a:gd name="csX4" fmla="*/ 78532 w 78532"/>
                <a:gd name="csY4" fmla="*/ 65752 h 65751"/>
                <a:gd name="csX5" fmla="*/ 78532 w 78532"/>
                <a:gd name="csY5" fmla="*/ 0 h 65751"/>
                <a:gd name="csX6" fmla="*/ 52858 w 78532"/>
                <a:gd name="csY6" fmla="*/ 0 h 65751"/>
                <a:gd name="csX7" fmla="*/ 52858 w 78532"/>
                <a:gd name="csY7" fmla="*/ 13762 h 65751"/>
                <a:gd name="csX8" fmla="*/ 39266 w 78532"/>
                <a:gd name="csY8" fmla="*/ 27524 h 65751"/>
                <a:gd name="csX9" fmla="*/ 25674 w 78532"/>
                <a:gd name="csY9" fmla="*/ 13762 h 657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8532" h="65751">
                  <a:moveTo>
                    <a:pt x="25674" y="13762"/>
                  </a:moveTo>
                  <a:lnTo>
                    <a:pt x="25674" y="0"/>
                  </a:lnTo>
                  <a:lnTo>
                    <a:pt x="0" y="0"/>
                  </a:lnTo>
                  <a:lnTo>
                    <a:pt x="0" y="65752"/>
                  </a:lnTo>
                  <a:lnTo>
                    <a:pt x="78532" y="65752"/>
                  </a:lnTo>
                  <a:lnTo>
                    <a:pt x="78532" y="0"/>
                  </a:lnTo>
                  <a:lnTo>
                    <a:pt x="52858" y="0"/>
                  </a:lnTo>
                  <a:lnTo>
                    <a:pt x="52858" y="13762"/>
                  </a:lnTo>
                  <a:cubicBezTo>
                    <a:pt x="52858" y="21408"/>
                    <a:pt x="46817" y="27524"/>
                    <a:pt x="39266" y="27524"/>
                  </a:cubicBezTo>
                  <a:cubicBezTo>
                    <a:pt x="31715" y="27524"/>
                    <a:pt x="25674" y="21408"/>
                    <a:pt x="25674" y="13762"/>
                  </a:cubicBezTo>
                  <a:close/>
                </a:path>
              </a:pathLst>
            </a:custGeom>
            <a:solidFill>
              <a:srgbClr val="006793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49" name="Freeform 10">
              <a:extLst>
                <a:ext uri="{FF2B5EF4-FFF2-40B4-BE49-F238E27FC236}">
                  <a16:creationId xmlns:a16="http://schemas.microsoft.com/office/drawing/2014/main" id="{3ADD00D5-6820-BF6F-454A-257E50975CA2}"/>
                </a:ext>
              </a:extLst>
            </p:cNvPr>
            <p:cNvSpPr/>
            <p:nvPr/>
          </p:nvSpPr>
          <p:spPr>
            <a:xfrm>
              <a:off x="4702200" y="5167820"/>
              <a:ext cx="366986" cy="397569"/>
            </a:xfrm>
            <a:custGeom>
              <a:avLst/>
              <a:gdLst>
                <a:gd name="csX0" fmla="*/ 160085 w 366986"/>
                <a:gd name="csY0" fmla="*/ 9175 h 397569"/>
                <a:gd name="csX1" fmla="*/ 209922 w 366986"/>
                <a:gd name="csY1" fmla="*/ 9175 h 397569"/>
                <a:gd name="csX2" fmla="*/ 353395 w 366986"/>
                <a:gd name="csY2" fmla="*/ 131504 h 397569"/>
                <a:gd name="csX3" fmla="*/ 366987 w 366986"/>
                <a:gd name="csY3" fmla="*/ 162086 h 397569"/>
                <a:gd name="csX4" fmla="*/ 366987 w 366986"/>
                <a:gd name="csY4" fmla="*/ 357812 h 397569"/>
                <a:gd name="csX5" fmla="*/ 327721 w 366986"/>
                <a:gd name="csY5" fmla="*/ 397569 h 397569"/>
                <a:gd name="csX6" fmla="*/ 39266 w 366986"/>
                <a:gd name="csY6" fmla="*/ 397569 h 397569"/>
                <a:gd name="csX7" fmla="*/ 0 w 366986"/>
                <a:gd name="csY7" fmla="*/ 357812 h 397569"/>
                <a:gd name="csX8" fmla="*/ 0 w 366986"/>
                <a:gd name="csY8" fmla="*/ 162086 h 397569"/>
                <a:gd name="csX9" fmla="*/ 13592 w 366986"/>
                <a:gd name="csY9" fmla="*/ 131504 h 397569"/>
                <a:gd name="csX10" fmla="*/ 157064 w 366986"/>
                <a:gd name="csY10" fmla="*/ 9175 h 397569"/>
                <a:gd name="csX11" fmla="*/ 160085 w 366986"/>
                <a:gd name="csY11" fmla="*/ 9175 h 397569"/>
                <a:gd name="csX12" fmla="*/ 66450 w 366986"/>
                <a:gd name="csY12" fmla="*/ 371574 h 397569"/>
                <a:gd name="csX13" fmla="*/ 92124 w 366986"/>
                <a:gd name="csY13" fmla="*/ 371574 h 397569"/>
                <a:gd name="csX14" fmla="*/ 92124 w 366986"/>
                <a:gd name="csY14" fmla="*/ 305822 h 397569"/>
                <a:gd name="csX15" fmla="*/ 117798 w 366986"/>
                <a:gd name="csY15" fmla="*/ 305822 h 397569"/>
                <a:gd name="csX16" fmla="*/ 117798 w 366986"/>
                <a:gd name="csY16" fmla="*/ 319584 h 397569"/>
                <a:gd name="csX17" fmla="*/ 131390 w 366986"/>
                <a:gd name="csY17" fmla="*/ 333346 h 397569"/>
                <a:gd name="csX18" fmla="*/ 144982 w 366986"/>
                <a:gd name="csY18" fmla="*/ 319584 h 397569"/>
                <a:gd name="csX19" fmla="*/ 144982 w 366986"/>
                <a:gd name="csY19" fmla="*/ 305822 h 397569"/>
                <a:gd name="csX20" fmla="*/ 170656 w 366986"/>
                <a:gd name="csY20" fmla="*/ 305822 h 397569"/>
                <a:gd name="csX21" fmla="*/ 170656 w 366986"/>
                <a:gd name="csY21" fmla="*/ 371574 h 397569"/>
                <a:gd name="csX22" fmla="*/ 196330 w 366986"/>
                <a:gd name="csY22" fmla="*/ 371574 h 397569"/>
                <a:gd name="csX23" fmla="*/ 196330 w 366986"/>
                <a:gd name="csY23" fmla="*/ 305822 h 397569"/>
                <a:gd name="csX24" fmla="*/ 222004 w 366986"/>
                <a:gd name="csY24" fmla="*/ 305822 h 397569"/>
                <a:gd name="csX25" fmla="*/ 222004 w 366986"/>
                <a:gd name="csY25" fmla="*/ 319584 h 397569"/>
                <a:gd name="csX26" fmla="*/ 235596 w 366986"/>
                <a:gd name="csY26" fmla="*/ 333346 h 397569"/>
                <a:gd name="csX27" fmla="*/ 249189 w 366986"/>
                <a:gd name="csY27" fmla="*/ 319584 h 397569"/>
                <a:gd name="csX28" fmla="*/ 249189 w 366986"/>
                <a:gd name="csY28" fmla="*/ 305822 h 397569"/>
                <a:gd name="csX29" fmla="*/ 274862 w 366986"/>
                <a:gd name="csY29" fmla="*/ 305822 h 397569"/>
                <a:gd name="csX30" fmla="*/ 274862 w 366986"/>
                <a:gd name="csY30" fmla="*/ 371574 h 397569"/>
                <a:gd name="csX31" fmla="*/ 300536 w 366986"/>
                <a:gd name="csY31" fmla="*/ 371574 h 397569"/>
                <a:gd name="csX32" fmla="*/ 300536 w 366986"/>
                <a:gd name="csY32" fmla="*/ 292060 h 397569"/>
                <a:gd name="csX33" fmla="*/ 286944 w 366986"/>
                <a:gd name="csY33" fmla="*/ 278298 h 397569"/>
                <a:gd name="csX34" fmla="*/ 247678 w 366986"/>
                <a:gd name="csY34" fmla="*/ 278298 h 397569"/>
                <a:gd name="csX35" fmla="*/ 247678 w 366986"/>
                <a:gd name="csY35" fmla="*/ 198785 h 397569"/>
                <a:gd name="csX36" fmla="*/ 234086 w 366986"/>
                <a:gd name="csY36" fmla="*/ 185022 h 397569"/>
                <a:gd name="csX37" fmla="*/ 129880 w 366986"/>
                <a:gd name="csY37" fmla="*/ 185022 h 397569"/>
                <a:gd name="csX38" fmla="*/ 116288 w 366986"/>
                <a:gd name="csY38" fmla="*/ 198785 h 397569"/>
                <a:gd name="csX39" fmla="*/ 116288 w 366986"/>
                <a:gd name="csY39" fmla="*/ 278298 h 397569"/>
                <a:gd name="csX40" fmla="*/ 77022 w 366986"/>
                <a:gd name="csY40" fmla="*/ 278298 h 397569"/>
                <a:gd name="csX41" fmla="*/ 63430 w 366986"/>
                <a:gd name="csY41" fmla="*/ 292060 h 397569"/>
                <a:gd name="csX42" fmla="*/ 63430 w 366986"/>
                <a:gd name="csY42" fmla="*/ 371574 h 397569"/>
                <a:gd name="csX43" fmla="*/ 66450 w 366986"/>
                <a:gd name="csY43" fmla="*/ 371574 h 3975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</a:cxnLst>
              <a:rect l="l" t="t" r="r" b="b"/>
              <a:pathLst>
                <a:path w="366986" h="397569">
                  <a:moveTo>
                    <a:pt x="160085" y="9175"/>
                  </a:moveTo>
                  <a:cubicBezTo>
                    <a:pt x="175187" y="-3058"/>
                    <a:pt x="194820" y="-3058"/>
                    <a:pt x="209922" y="9175"/>
                  </a:cubicBezTo>
                  <a:lnTo>
                    <a:pt x="353395" y="131504"/>
                  </a:lnTo>
                  <a:cubicBezTo>
                    <a:pt x="362456" y="139149"/>
                    <a:pt x="366987" y="151382"/>
                    <a:pt x="366987" y="162086"/>
                  </a:cubicBezTo>
                  <a:lnTo>
                    <a:pt x="366987" y="357812"/>
                  </a:lnTo>
                  <a:cubicBezTo>
                    <a:pt x="366987" y="379220"/>
                    <a:pt x="348864" y="397569"/>
                    <a:pt x="327721" y="397569"/>
                  </a:cubicBezTo>
                  <a:lnTo>
                    <a:pt x="39266" y="397569"/>
                  </a:lnTo>
                  <a:cubicBezTo>
                    <a:pt x="18123" y="397569"/>
                    <a:pt x="0" y="379220"/>
                    <a:pt x="0" y="357812"/>
                  </a:cubicBezTo>
                  <a:lnTo>
                    <a:pt x="0" y="162086"/>
                  </a:lnTo>
                  <a:cubicBezTo>
                    <a:pt x="0" y="149853"/>
                    <a:pt x="4531" y="139149"/>
                    <a:pt x="13592" y="131504"/>
                  </a:cubicBezTo>
                  <a:lnTo>
                    <a:pt x="157064" y="9175"/>
                  </a:lnTo>
                  <a:lnTo>
                    <a:pt x="160085" y="9175"/>
                  </a:lnTo>
                  <a:close/>
                  <a:moveTo>
                    <a:pt x="66450" y="371574"/>
                  </a:moveTo>
                  <a:lnTo>
                    <a:pt x="92124" y="371574"/>
                  </a:lnTo>
                  <a:lnTo>
                    <a:pt x="92124" y="305822"/>
                  </a:lnTo>
                  <a:lnTo>
                    <a:pt x="117798" y="305822"/>
                  </a:lnTo>
                  <a:lnTo>
                    <a:pt x="117798" y="319584"/>
                  </a:lnTo>
                  <a:cubicBezTo>
                    <a:pt x="117798" y="327230"/>
                    <a:pt x="123839" y="333346"/>
                    <a:pt x="131390" y="333346"/>
                  </a:cubicBezTo>
                  <a:cubicBezTo>
                    <a:pt x="138941" y="333346"/>
                    <a:pt x="144982" y="327230"/>
                    <a:pt x="144982" y="319584"/>
                  </a:cubicBezTo>
                  <a:lnTo>
                    <a:pt x="144982" y="305822"/>
                  </a:lnTo>
                  <a:lnTo>
                    <a:pt x="170656" y="305822"/>
                  </a:lnTo>
                  <a:lnTo>
                    <a:pt x="170656" y="371574"/>
                  </a:lnTo>
                  <a:lnTo>
                    <a:pt x="196330" y="371574"/>
                  </a:lnTo>
                  <a:lnTo>
                    <a:pt x="196330" y="305822"/>
                  </a:lnTo>
                  <a:lnTo>
                    <a:pt x="222004" y="305822"/>
                  </a:lnTo>
                  <a:lnTo>
                    <a:pt x="222004" y="319584"/>
                  </a:lnTo>
                  <a:cubicBezTo>
                    <a:pt x="222004" y="327230"/>
                    <a:pt x="228045" y="333346"/>
                    <a:pt x="235596" y="333346"/>
                  </a:cubicBezTo>
                  <a:cubicBezTo>
                    <a:pt x="243148" y="333346"/>
                    <a:pt x="249189" y="327230"/>
                    <a:pt x="249189" y="319584"/>
                  </a:cubicBezTo>
                  <a:lnTo>
                    <a:pt x="249189" y="305822"/>
                  </a:lnTo>
                  <a:lnTo>
                    <a:pt x="274862" y="305822"/>
                  </a:lnTo>
                  <a:lnTo>
                    <a:pt x="274862" y="371574"/>
                  </a:lnTo>
                  <a:lnTo>
                    <a:pt x="300536" y="371574"/>
                  </a:lnTo>
                  <a:lnTo>
                    <a:pt x="300536" y="292060"/>
                  </a:lnTo>
                  <a:cubicBezTo>
                    <a:pt x="300536" y="284415"/>
                    <a:pt x="294496" y="278298"/>
                    <a:pt x="286944" y="278298"/>
                  </a:cubicBezTo>
                  <a:lnTo>
                    <a:pt x="247678" y="278298"/>
                  </a:lnTo>
                  <a:lnTo>
                    <a:pt x="247678" y="198785"/>
                  </a:lnTo>
                  <a:cubicBezTo>
                    <a:pt x="247678" y="191139"/>
                    <a:pt x="241637" y="185022"/>
                    <a:pt x="234086" y="185022"/>
                  </a:cubicBezTo>
                  <a:lnTo>
                    <a:pt x="129880" y="185022"/>
                  </a:lnTo>
                  <a:cubicBezTo>
                    <a:pt x="122329" y="185022"/>
                    <a:pt x="116288" y="191139"/>
                    <a:pt x="116288" y="198785"/>
                  </a:cubicBezTo>
                  <a:lnTo>
                    <a:pt x="116288" y="278298"/>
                  </a:lnTo>
                  <a:lnTo>
                    <a:pt x="77022" y="278298"/>
                  </a:lnTo>
                  <a:cubicBezTo>
                    <a:pt x="69471" y="278298"/>
                    <a:pt x="63430" y="284415"/>
                    <a:pt x="63430" y="292060"/>
                  </a:cubicBezTo>
                  <a:lnTo>
                    <a:pt x="63430" y="371574"/>
                  </a:lnTo>
                  <a:lnTo>
                    <a:pt x="66450" y="371574"/>
                  </a:lnTo>
                  <a:close/>
                </a:path>
              </a:pathLst>
            </a:custGeom>
            <a:solidFill>
              <a:srgbClr val="006793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50" name="Freeform 11">
            <a:extLst>
              <a:ext uri="{FF2B5EF4-FFF2-40B4-BE49-F238E27FC236}">
                <a16:creationId xmlns:a16="http://schemas.microsoft.com/office/drawing/2014/main" id="{75760D67-94F3-13D2-BE21-19DD236B4E9F}"/>
              </a:ext>
            </a:extLst>
          </p:cNvPr>
          <p:cNvSpPr/>
          <p:nvPr/>
        </p:nvSpPr>
        <p:spPr>
          <a:xfrm>
            <a:off x="8221292" y="6032762"/>
            <a:ext cx="327669" cy="349363"/>
          </a:xfrm>
          <a:custGeom>
            <a:avLst/>
            <a:gdLst>
              <a:gd name="csX0" fmla="*/ 4531 w 413803"/>
              <a:gd name="csY0" fmla="*/ 408273 h 429680"/>
              <a:gd name="csX1" fmla="*/ 4531 w 413803"/>
              <a:gd name="csY1" fmla="*/ 422035 h 429680"/>
              <a:gd name="csX2" fmla="*/ 12082 w 413803"/>
              <a:gd name="csY2" fmla="*/ 429680 h 429680"/>
              <a:gd name="csX3" fmla="*/ 394171 w 413803"/>
              <a:gd name="csY3" fmla="*/ 429680 h 429680"/>
              <a:gd name="csX4" fmla="*/ 401722 w 413803"/>
              <a:gd name="csY4" fmla="*/ 422035 h 429680"/>
              <a:gd name="csX5" fmla="*/ 401722 w 413803"/>
              <a:gd name="csY5" fmla="*/ 408273 h 429680"/>
              <a:gd name="csX6" fmla="*/ 4531 w 413803"/>
              <a:gd name="csY6" fmla="*/ 408273 h 429680"/>
              <a:gd name="csX7" fmla="*/ 371517 w 413803"/>
              <a:gd name="csY7" fmla="*/ 229367 h 429680"/>
              <a:gd name="csX8" fmla="*/ 342823 w 413803"/>
              <a:gd name="csY8" fmla="*/ 218663 h 429680"/>
              <a:gd name="csX9" fmla="*/ 314129 w 413803"/>
              <a:gd name="csY9" fmla="*/ 229367 h 429680"/>
              <a:gd name="csX10" fmla="*/ 285434 w 413803"/>
              <a:gd name="csY10" fmla="*/ 218663 h 429680"/>
              <a:gd name="csX11" fmla="*/ 256740 w 413803"/>
              <a:gd name="csY11" fmla="*/ 229367 h 429680"/>
              <a:gd name="csX12" fmla="*/ 228045 w 413803"/>
              <a:gd name="csY12" fmla="*/ 218663 h 429680"/>
              <a:gd name="csX13" fmla="*/ 199351 w 413803"/>
              <a:gd name="csY13" fmla="*/ 229367 h 429680"/>
              <a:gd name="csX14" fmla="*/ 170656 w 413803"/>
              <a:gd name="csY14" fmla="*/ 218663 h 429680"/>
              <a:gd name="csX15" fmla="*/ 141962 w 413803"/>
              <a:gd name="csY15" fmla="*/ 229367 h 429680"/>
              <a:gd name="csX16" fmla="*/ 113268 w 413803"/>
              <a:gd name="csY16" fmla="*/ 218663 h 429680"/>
              <a:gd name="csX17" fmla="*/ 84573 w 413803"/>
              <a:gd name="csY17" fmla="*/ 229367 h 429680"/>
              <a:gd name="csX18" fmla="*/ 55879 w 413803"/>
              <a:gd name="csY18" fmla="*/ 218663 h 429680"/>
              <a:gd name="csX19" fmla="*/ 27184 w 413803"/>
              <a:gd name="csY19" fmla="*/ 229367 h 429680"/>
              <a:gd name="csX20" fmla="*/ 19633 w 413803"/>
              <a:gd name="csY20" fmla="*/ 229367 h 429680"/>
              <a:gd name="csX21" fmla="*/ 19633 w 413803"/>
              <a:gd name="csY21" fmla="*/ 394511 h 429680"/>
              <a:gd name="csX22" fmla="*/ 27184 w 413803"/>
              <a:gd name="csY22" fmla="*/ 402156 h 429680"/>
              <a:gd name="csX23" fmla="*/ 238617 w 413803"/>
              <a:gd name="csY23" fmla="*/ 402156 h 429680"/>
              <a:gd name="csX24" fmla="*/ 238617 w 413803"/>
              <a:gd name="csY24" fmla="*/ 259949 h 429680"/>
              <a:gd name="csX25" fmla="*/ 246168 w 413803"/>
              <a:gd name="csY25" fmla="*/ 252303 h 429680"/>
              <a:gd name="csX26" fmla="*/ 338292 w 413803"/>
              <a:gd name="csY26" fmla="*/ 252303 h 429680"/>
              <a:gd name="csX27" fmla="*/ 345843 w 413803"/>
              <a:gd name="csY27" fmla="*/ 259949 h 429680"/>
              <a:gd name="csX28" fmla="*/ 345843 w 413803"/>
              <a:gd name="csY28" fmla="*/ 402156 h 429680"/>
              <a:gd name="csX29" fmla="*/ 366987 w 413803"/>
              <a:gd name="csY29" fmla="*/ 402156 h 429680"/>
              <a:gd name="csX30" fmla="*/ 374538 w 413803"/>
              <a:gd name="csY30" fmla="*/ 394511 h 429680"/>
              <a:gd name="csX31" fmla="*/ 374538 w 413803"/>
              <a:gd name="csY31" fmla="*/ 229367 h 429680"/>
              <a:gd name="csX32" fmla="*/ 366987 w 413803"/>
              <a:gd name="csY32" fmla="*/ 229367 h 429680"/>
              <a:gd name="csX33" fmla="*/ 371517 w 413803"/>
              <a:gd name="csY33" fmla="*/ 229367 h 429680"/>
              <a:gd name="csX34" fmla="*/ 223515 w 413803"/>
              <a:gd name="csY34" fmla="*/ 357812 h 429680"/>
              <a:gd name="csX35" fmla="*/ 60409 w 413803"/>
              <a:gd name="csY35" fmla="*/ 357812 h 429680"/>
              <a:gd name="csX36" fmla="*/ 60409 w 413803"/>
              <a:gd name="csY36" fmla="*/ 258420 h 429680"/>
              <a:gd name="csX37" fmla="*/ 223515 w 413803"/>
              <a:gd name="csY37" fmla="*/ 258420 h 429680"/>
              <a:gd name="csX38" fmla="*/ 223515 w 413803"/>
              <a:gd name="csY38" fmla="*/ 357812 h 429680"/>
              <a:gd name="csX39" fmla="*/ 350374 w 413803"/>
              <a:gd name="csY39" fmla="*/ 97863 h 429680"/>
              <a:gd name="csX40" fmla="*/ 324700 w 413803"/>
              <a:gd name="csY40" fmla="*/ 85630 h 429680"/>
              <a:gd name="csX41" fmla="*/ 294496 w 413803"/>
              <a:gd name="csY41" fmla="*/ 85630 h 429680"/>
              <a:gd name="csX42" fmla="*/ 294496 w 413803"/>
              <a:gd name="csY42" fmla="*/ 77985 h 429680"/>
              <a:gd name="csX43" fmla="*/ 280903 w 413803"/>
              <a:gd name="csY43" fmla="*/ 77985 h 429680"/>
              <a:gd name="csX44" fmla="*/ 280903 w 413803"/>
              <a:gd name="csY44" fmla="*/ 85630 h 429680"/>
              <a:gd name="csX45" fmla="*/ 125349 w 413803"/>
              <a:gd name="csY45" fmla="*/ 85630 h 429680"/>
              <a:gd name="csX46" fmla="*/ 125349 w 413803"/>
              <a:gd name="csY46" fmla="*/ 77985 h 429680"/>
              <a:gd name="csX47" fmla="*/ 111757 w 413803"/>
              <a:gd name="csY47" fmla="*/ 77985 h 429680"/>
              <a:gd name="csX48" fmla="*/ 111757 w 413803"/>
              <a:gd name="csY48" fmla="*/ 85630 h 429680"/>
              <a:gd name="csX49" fmla="*/ 81553 w 413803"/>
              <a:gd name="csY49" fmla="*/ 85630 h 429680"/>
              <a:gd name="csX50" fmla="*/ 55879 w 413803"/>
              <a:gd name="csY50" fmla="*/ 97863 h 429680"/>
              <a:gd name="csX51" fmla="*/ 9061 w 413803"/>
              <a:gd name="csY51" fmla="*/ 149853 h 429680"/>
              <a:gd name="csX52" fmla="*/ 398702 w 413803"/>
              <a:gd name="csY52" fmla="*/ 149853 h 429680"/>
              <a:gd name="csX53" fmla="*/ 351884 w 413803"/>
              <a:gd name="csY53" fmla="*/ 97863 h 429680"/>
              <a:gd name="csX54" fmla="*/ 350374 w 413803"/>
              <a:gd name="csY54" fmla="*/ 97863 h 429680"/>
              <a:gd name="csX55" fmla="*/ 406253 w 413803"/>
              <a:gd name="csY55" fmla="*/ 162086 h 429680"/>
              <a:gd name="csX56" fmla="*/ 406253 w 413803"/>
              <a:gd name="csY56" fmla="*/ 162086 h 429680"/>
              <a:gd name="csX57" fmla="*/ 406253 w 413803"/>
              <a:gd name="csY57" fmla="*/ 157499 h 429680"/>
              <a:gd name="csX58" fmla="*/ 3020 w 413803"/>
              <a:gd name="csY58" fmla="*/ 157499 h 429680"/>
              <a:gd name="csX59" fmla="*/ 3020 w 413803"/>
              <a:gd name="csY59" fmla="*/ 160557 h 429680"/>
              <a:gd name="csX60" fmla="*/ 0 w 413803"/>
              <a:gd name="csY60" fmla="*/ 162086 h 429680"/>
              <a:gd name="csX61" fmla="*/ 0 w 413803"/>
              <a:gd name="csY61" fmla="*/ 162086 h 429680"/>
              <a:gd name="csX62" fmla="*/ 0 w 413803"/>
              <a:gd name="csY62" fmla="*/ 163615 h 429680"/>
              <a:gd name="csX63" fmla="*/ 0 w 413803"/>
              <a:gd name="csY63" fmla="*/ 163615 h 429680"/>
              <a:gd name="csX64" fmla="*/ 0 w 413803"/>
              <a:gd name="csY64" fmla="*/ 185022 h 429680"/>
              <a:gd name="csX65" fmla="*/ 34735 w 413803"/>
              <a:gd name="csY65" fmla="*/ 220192 h 429680"/>
              <a:gd name="csX66" fmla="*/ 63430 w 413803"/>
              <a:gd name="csY66" fmla="*/ 204901 h 429680"/>
              <a:gd name="csX67" fmla="*/ 92124 w 413803"/>
              <a:gd name="csY67" fmla="*/ 220192 h 429680"/>
              <a:gd name="csX68" fmla="*/ 120819 w 413803"/>
              <a:gd name="csY68" fmla="*/ 204901 h 429680"/>
              <a:gd name="csX69" fmla="*/ 149513 w 413803"/>
              <a:gd name="csY69" fmla="*/ 220192 h 429680"/>
              <a:gd name="csX70" fmla="*/ 178208 w 413803"/>
              <a:gd name="csY70" fmla="*/ 204901 h 429680"/>
              <a:gd name="csX71" fmla="*/ 206902 w 413803"/>
              <a:gd name="csY71" fmla="*/ 220192 h 429680"/>
              <a:gd name="csX72" fmla="*/ 235596 w 413803"/>
              <a:gd name="csY72" fmla="*/ 204901 h 429680"/>
              <a:gd name="csX73" fmla="*/ 264291 w 413803"/>
              <a:gd name="csY73" fmla="*/ 220192 h 429680"/>
              <a:gd name="csX74" fmla="*/ 292985 w 413803"/>
              <a:gd name="csY74" fmla="*/ 204901 h 429680"/>
              <a:gd name="csX75" fmla="*/ 321680 w 413803"/>
              <a:gd name="csY75" fmla="*/ 220192 h 429680"/>
              <a:gd name="csX76" fmla="*/ 350374 w 413803"/>
              <a:gd name="csY76" fmla="*/ 204901 h 429680"/>
              <a:gd name="csX77" fmla="*/ 379069 w 413803"/>
              <a:gd name="csY77" fmla="*/ 220192 h 429680"/>
              <a:gd name="csX78" fmla="*/ 413804 w 413803"/>
              <a:gd name="csY78" fmla="*/ 185022 h 429680"/>
              <a:gd name="csX79" fmla="*/ 413804 w 413803"/>
              <a:gd name="csY79" fmla="*/ 163615 h 429680"/>
              <a:gd name="csX80" fmla="*/ 413804 w 413803"/>
              <a:gd name="csY80" fmla="*/ 163615 h 429680"/>
              <a:gd name="csX81" fmla="*/ 413804 w 413803"/>
              <a:gd name="csY81" fmla="*/ 162086 h 429680"/>
              <a:gd name="csX82" fmla="*/ 406253 w 413803"/>
              <a:gd name="csY82" fmla="*/ 162086 h 429680"/>
              <a:gd name="csX83" fmla="*/ 315639 w 413803"/>
              <a:gd name="csY83" fmla="*/ 0 h 429680"/>
              <a:gd name="csX84" fmla="*/ 89104 w 413803"/>
              <a:gd name="csY84" fmla="*/ 0 h 429680"/>
              <a:gd name="csX85" fmla="*/ 67961 w 413803"/>
              <a:gd name="csY85" fmla="*/ 21408 h 429680"/>
              <a:gd name="csX86" fmla="*/ 67961 w 413803"/>
              <a:gd name="csY86" fmla="*/ 50461 h 429680"/>
              <a:gd name="csX87" fmla="*/ 89104 w 413803"/>
              <a:gd name="csY87" fmla="*/ 71868 h 429680"/>
              <a:gd name="csX88" fmla="*/ 315639 w 413803"/>
              <a:gd name="csY88" fmla="*/ 71868 h 429680"/>
              <a:gd name="csX89" fmla="*/ 336782 w 413803"/>
              <a:gd name="csY89" fmla="*/ 50461 h 429680"/>
              <a:gd name="csX90" fmla="*/ 336782 w 413803"/>
              <a:gd name="csY90" fmla="*/ 21408 h 429680"/>
              <a:gd name="csX91" fmla="*/ 315639 w 413803"/>
              <a:gd name="csY91" fmla="*/ 0 h 4296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</a:cxnLst>
            <a:rect l="l" t="t" r="r" b="b"/>
            <a:pathLst>
              <a:path w="413803" h="429680">
                <a:moveTo>
                  <a:pt x="4531" y="408273"/>
                </a:moveTo>
                <a:lnTo>
                  <a:pt x="4531" y="422035"/>
                </a:lnTo>
                <a:cubicBezTo>
                  <a:pt x="4531" y="426622"/>
                  <a:pt x="7551" y="429680"/>
                  <a:pt x="12082" y="429680"/>
                </a:cubicBezTo>
                <a:lnTo>
                  <a:pt x="394171" y="429680"/>
                </a:lnTo>
                <a:cubicBezTo>
                  <a:pt x="398702" y="429680"/>
                  <a:pt x="401722" y="426622"/>
                  <a:pt x="401722" y="422035"/>
                </a:cubicBezTo>
                <a:lnTo>
                  <a:pt x="401722" y="408273"/>
                </a:lnTo>
                <a:lnTo>
                  <a:pt x="4531" y="408273"/>
                </a:lnTo>
                <a:close/>
                <a:moveTo>
                  <a:pt x="371517" y="229367"/>
                </a:moveTo>
                <a:cubicBezTo>
                  <a:pt x="360946" y="229367"/>
                  <a:pt x="350374" y="224779"/>
                  <a:pt x="342823" y="218663"/>
                </a:cubicBezTo>
                <a:cubicBezTo>
                  <a:pt x="335272" y="226309"/>
                  <a:pt x="324700" y="229367"/>
                  <a:pt x="314129" y="229367"/>
                </a:cubicBezTo>
                <a:cubicBezTo>
                  <a:pt x="303557" y="229367"/>
                  <a:pt x="292985" y="224779"/>
                  <a:pt x="285434" y="218663"/>
                </a:cubicBezTo>
                <a:cubicBezTo>
                  <a:pt x="277883" y="226309"/>
                  <a:pt x="267311" y="229367"/>
                  <a:pt x="256740" y="229367"/>
                </a:cubicBezTo>
                <a:cubicBezTo>
                  <a:pt x="246168" y="229367"/>
                  <a:pt x="235596" y="224779"/>
                  <a:pt x="228045" y="218663"/>
                </a:cubicBezTo>
                <a:cubicBezTo>
                  <a:pt x="220494" y="226309"/>
                  <a:pt x="209922" y="229367"/>
                  <a:pt x="199351" y="229367"/>
                </a:cubicBezTo>
                <a:cubicBezTo>
                  <a:pt x="188779" y="229367"/>
                  <a:pt x="178208" y="224779"/>
                  <a:pt x="170656" y="218663"/>
                </a:cubicBezTo>
                <a:cubicBezTo>
                  <a:pt x="163105" y="226309"/>
                  <a:pt x="152534" y="229367"/>
                  <a:pt x="141962" y="229367"/>
                </a:cubicBezTo>
                <a:cubicBezTo>
                  <a:pt x="131390" y="229367"/>
                  <a:pt x="120819" y="224779"/>
                  <a:pt x="113268" y="218663"/>
                </a:cubicBezTo>
                <a:cubicBezTo>
                  <a:pt x="105716" y="226309"/>
                  <a:pt x="95145" y="229367"/>
                  <a:pt x="84573" y="229367"/>
                </a:cubicBezTo>
                <a:cubicBezTo>
                  <a:pt x="74001" y="229367"/>
                  <a:pt x="63430" y="224779"/>
                  <a:pt x="55879" y="218663"/>
                </a:cubicBezTo>
                <a:cubicBezTo>
                  <a:pt x="48327" y="226309"/>
                  <a:pt x="37756" y="229367"/>
                  <a:pt x="27184" y="229367"/>
                </a:cubicBezTo>
                <a:cubicBezTo>
                  <a:pt x="16613" y="229367"/>
                  <a:pt x="22654" y="229367"/>
                  <a:pt x="19633" y="229367"/>
                </a:cubicBezTo>
                <a:lnTo>
                  <a:pt x="19633" y="394511"/>
                </a:lnTo>
                <a:cubicBezTo>
                  <a:pt x="19633" y="399098"/>
                  <a:pt x="22654" y="402156"/>
                  <a:pt x="27184" y="402156"/>
                </a:cubicBezTo>
                <a:lnTo>
                  <a:pt x="238617" y="402156"/>
                </a:lnTo>
                <a:lnTo>
                  <a:pt x="238617" y="259949"/>
                </a:lnTo>
                <a:cubicBezTo>
                  <a:pt x="238617" y="255362"/>
                  <a:pt x="241637" y="252303"/>
                  <a:pt x="246168" y="252303"/>
                </a:cubicBezTo>
                <a:lnTo>
                  <a:pt x="338292" y="252303"/>
                </a:lnTo>
                <a:cubicBezTo>
                  <a:pt x="342823" y="252303"/>
                  <a:pt x="345843" y="255362"/>
                  <a:pt x="345843" y="259949"/>
                </a:cubicBezTo>
                <a:lnTo>
                  <a:pt x="345843" y="402156"/>
                </a:lnTo>
                <a:lnTo>
                  <a:pt x="366987" y="402156"/>
                </a:lnTo>
                <a:cubicBezTo>
                  <a:pt x="371517" y="402156"/>
                  <a:pt x="374538" y="399098"/>
                  <a:pt x="374538" y="394511"/>
                </a:cubicBezTo>
                <a:lnTo>
                  <a:pt x="374538" y="229367"/>
                </a:lnTo>
                <a:lnTo>
                  <a:pt x="366987" y="229367"/>
                </a:lnTo>
                <a:lnTo>
                  <a:pt x="371517" y="229367"/>
                </a:lnTo>
                <a:close/>
                <a:moveTo>
                  <a:pt x="223515" y="357812"/>
                </a:moveTo>
                <a:lnTo>
                  <a:pt x="60409" y="357812"/>
                </a:lnTo>
                <a:lnTo>
                  <a:pt x="60409" y="258420"/>
                </a:lnTo>
                <a:lnTo>
                  <a:pt x="223515" y="258420"/>
                </a:lnTo>
                <a:lnTo>
                  <a:pt x="223515" y="357812"/>
                </a:lnTo>
                <a:close/>
                <a:moveTo>
                  <a:pt x="350374" y="97863"/>
                </a:moveTo>
                <a:cubicBezTo>
                  <a:pt x="344333" y="90218"/>
                  <a:pt x="333762" y="85630"/>
                  <a:pt x="324700" y="85630"/>
                </a:cubicBezTo>
                <a:lnTo>
                  <a:pt x="294496" y="85630"/>
                </a:lnTo>
                <a:lnTo>
                  <a:pt x="294496" y="77985"/>
                </a:lnTo>
                <a:lnTo>
                  <a:pt x="280903" y="77985"/>
                </a:lnTo>
                <a:lnTo>
                  <a:pt x="280903" y="85630"/>
                </a:lnTo>
                <a:lnTo>
                  <a:pt x="125349" y="85630"/>
                </a:lnTo>
                <a:lnTo>
                  <a:pt x="125349" y="77985"/>
                </a:lnTo>
                <a:lnTo>
                  <a:pt x="111757" y="77985"/>
                </a:lnTo>
                <a:lnTo>
                  <a:pt x="111757" y="85630"/>
                </a:lnTo>
                <a:lnTo>
                  <a:pt x="81553" y="85630"/>
                </a:lnTo>
                <a:cubicBezTo>
                  <a:pt x="70981" y="85630"/>
                  <a:pt x="61920" y="90218"/>
                  <a:pt x="55879" y="97863"/>
                </a:cubicBezTo>
                <a:lnTo>
                  <a:pt x="9061" y="149853"/>
                </a:lnTo>
                <a:lnTo>
                  <a:pt x="398702" y="149853"/>
                </a:lnTo>
                <a:lnTo>
                  <a:pt x="351884" y="97863"/>
                </a:lnTo>
                <a:lnTo>
                  <a:pt x="350374" y="97863"/>
                </a:lnTo>
                <a:close/>
                <a:moveTo>
                  <a:pt x="406253" y="162086"/>
                </a:moveTo>
                <a:lnTo>
                  <a:pt x="406253" y="162086"/>
                </a:lnTo>
                <a:lnTo>
                  <a:pt x="406253" y="157499"/>
                </a:lnTo>
                <a:lnTo>
                  <a:pt x="3020" y="157499"/>
                </a:lnTo>
                <a:lnTo>
                  <a:pt x="3020" y="160557"/>
                </a:lnTo>
                <a:cubicBezTo>
                  <a:pt x="1007" y="160557"/>
                  <a:pt x="0" y="161066"/>
                  <a:pt x="0" y="162086"/>
                </a:cubicBezTo>
                <a:lnTo>
                  <a:pt x="0" y="162086"/>
                </a:lnTo>
                <a:lnTo>
                  <a:pt x="0" y="163615"/>
                </a:lnTo>
                <a:lnTo>
                  <a:pt x="0" y="163615"/>
                </a:lnTo>
                <a:lnTo>
                  <a:pt x="0" y="185022"/>
                </a:lnTo>
                <a:cubicBezTo>
                  <a:pt x="0" y="204901"/>
                  <a:pt x="15102" y="220192"/>
                  <a:pt x="34735" y="220192"/>
                </a:cubicBezTo>
                <a:cubicBezTo>
                  <a:pt x="54368" y="220192"/>
                  <a:pt x="55879" y="214076"/>
                  <a:pt x="63430" y="204901"/>
                </a:cubicBezTo>
                <a:cubicBezTo>
                  <a:pt x="69471" y="214076"/>
                  <a:pt x="80042" y="220192"/>
                  <a:pt x="92124" y="220192"/>
                </a:cubicBezTo>
                <a:cubicBezTo>
                  <a:pt x="104206" y="220192"/>
                  <a:pt x="113268" y="214076"/>
                  <a:pt x="120819" y="204901"/>
                </a:cubicBezTo>
                <a:cubicBezTo>
                  <a:pt x="126860" y="214076"/>
                  <a:pt x="137431" y="220192"/>
                  <a:pt x="149513" y="220192"/>
                </a:cubicBezTo>
                <a:cubicBezTo>
                  <a:pt x="161595" y="220192"/>
                  <a:pt x="170656" y="214076"/>
                  <a:pt x="178208" y="204901"/>
                </a:cubicBezTo>
                <a:cubicBezTo>
                  <a:pt x="184248" y="214076"/>
                  <a:pt x="194820" y="220192"/>
                  <a:pt x="206902" y="220192"/>
                </a:cubicBezTo>
                <a:cubicBezTo>
                  <a:pt x="218984" y="220192"/>
                  <a:pt x="228045" y="214076"/>
                  <a:pt x="235596" y="204901"/>
                </a:cubicBezTo>
                <a:cubicBezTo>
                  <a:pt x="241637" y="214076"/>
                  <a:pt x="252209" y="220192"/>
                  <a:pt x="264291" y="220192"/>
                </a:cubicBezTo>
                <a:cubicBezTo>
                  <a:pt x="276373" y="220192"/>
                  <a:pt x="285434" y="214076"/>
                  <a:pt x="292985" y="204901"/>
                </a:cubicBezTo>
                <a:cubicBezTo>
                  <a:pt x="299026" y="214076"/>
                  <a:pt x="309598" y="220192"/>
                  <a:pt x="321680" y="220192"/>
                </a:cubicBezTo>
                <a:cubicBezTo>
                  <a:pt x="333762" y="220192"/>
                  <a:pt x="342823" y="214076"/>
                  <a:pt x="350374" y="204901"/>
                </a:cubicBezTo>
                <a:cubicBezTo>
                  <a:pt x="356415" y="214076"/>
                  <a:pt x="366987" y="220192"/>
                  <a:pt x="379069" y="220192"/>
                </a:cubicBezTo>
                <a:cubicBezTo>
                  <a:pt x="398702" y="220192"/>
                  <a:pt x="413804" y="203372"/>
                  <a:pt x="413804" y="185022"/>
                </a:cubicBezTo>
                <a:lnTo>
                  <a:pt x="413804" y="163615"/>
                </a:lnTo>
                <a:lnTo>
                  <a:pt x="413804" y="163615"/>
                </a:lnTo>
                <a:lnTo>
                  <a:pt x="413804" y="162086"/>
                </a:lnTo>
                <a:lnTo>
                  <a:pt x="406253" y="162086"/>
                </a:lnTo>
                <a:close/>
                <a:moveTo>
                  <a:pt x="315639" y="0"/>
                </a:moveTo>
                <a:lnTo>
                  <a:pt x="89104" y="0"/>
                </a:lnTo>
                <a:cubicBezTo>
                  <a:pt x="77022" y="0"/>
                  <a:pt x="67961" y="9175"/>
                  <a:pt x="67961" y="21408"/>
                </a:cubicBezTo>
                <a:lnTo>
                  <a:pt x="67961" y="50461"/>
                </a:lnTo>
                <a:cubicBezTo>
                  <a:pt x="67961" y="62694"/>
                  <a:pt x="77022" y="71868"/>
                  <a:pt x="89104" y="71868"/>
                </a:cubicBezTo>
                <a:lnTo>
                  <a:pt x="315639" y="71868"/>
                </a:lnTo>
                <a:cubicBezTo>
                  <a:pt x="327721" y="71868"/>
                  <a:pt x="336782" y="62694"/>
                  <a:pt x="336782" y="50461"/>
                </a:cubicBezTo>
                <a:lnTo>
                  <a:pt x="336782" y="21408"/>
                </a:lnTo>
                <a:cubicBezTo>
                  <a:pt x="336782" y="9175"/>
                  <a:pt x="327721" y="0"/>
                  <a:pt x="315639" y="0"/>
                </a:cubicBezTo>
                <a:close/>
              </a:path>
            </a:pathLst>
          </a:custGeom>
          <a:solidFill>
            <a:srgbClr val="00706E"/>
          </a:solidFill>
          <a:ln w="14817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54" name="Freeform 691">
            <a:extLst>
              <a:ext uri="{FF2B5EF4-FFF2-40B4-BE49-F238E27FC236}">
                <a16:creationId xmlns:a16="http://schemas.microsoft.com/office/drawing/2014/main" id="{B8BE61D7-CBD0-89BE-5145-4C28F7995CE8}"/>
              </a:ext>
            </a:extLst>
          </p:cNvPr>
          <p:cNvSpPr/>
          <p:nvPr/>
        </p:nvSpPr>
        <p:spPr>
          <a:xfrm>
            <a:off x="3797883" y="4476391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69 h 113752"/>
              <a:gd name="csX40" fmla="*/ 78938 w 110918"/>
              <a:gd name="csY40" fmla="*/ 22669 h 113752"/>
              <a:gd name="csX41" fmla="*/ 78938 w 110918"/>
              <a:gd name="csY41" fmla="*/ 20645 h 113752"/>
              <a:gd name="csX42" fmla="*/ 75295 w 110918"/>
              <a:gd name="csY42" fmla="*/ 20645 h 113752"/>
              <a:gd name="csX43" fmla="*/ 75295 w 110918"/>
              <a:gd name="csY43" fmla="*/ 22669 h 113752"/>
              <a:gd name="csX44" fmla="*/ 33600 w 110918"/>
              <a:gd name="csY44" fmla="*/ 22669 h 113752"/>
              <a:gd name="csX45" fmla="*/ 33600 w 110918"/>
              <a:gd name="csY45" fmla="*/ 20645 h 113752"/>
              <a:gd name="csX46" fmla="*/ 29956 w 110918"/>
              <a:gd name="csY46" fmla="*/ 20645 h 113752"/>
              <a:gd name="csX47" fmla="*/ 29956 w 110918"/>
              <a:gd name="csY47" fmla="*/ 22669 h 113752"/>
              <a:gd name="csX48" fmla="*/ 21860 w 110918"/>
              <a:gd name="csY48" fmla="*/ 22669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69"/>
                  <a:pt x="87035" y="22669"/>
                </a:cubicBezTo>
                <a:lnTo>
                  <a:pt x="78938" y="22669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69"/>
                </a:lnTo>
                <a:lnTo>
                  <a:pt x="33600" y="22669"/>
                </a:lnTo>
                <a:lnTo>
                  <a:pt x="33600" y="20645"/>
                </a:lnTo>
                <a:lnTo>
                  <a:pt x="29956" y="20645"/>
                </a:lnTo>
                <a:lnTo>
                  <a:pt x="29956" y="22669"/>
                </a:lnTo>
                <a:lnTo>
                  <a:pt x="21860" y="22669"/>
                </a:lnTo>
                <a:cubicBezTo>
                  <a:pt x="19026" y="22669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355" name="Graphic 535">
            <a:extLst>
              <a:ext uri="{FF2B5EF4-FFF2-40B4-BE49-F238E27FC236}">
                <a16:creationId xmlns:a16="http://schemas.microsoft.com/office/drawing/2014/main" id="{68E56F44-11CB-966D-36F5-8482CC859385}"/>
              </a:ext>
            </a:extLst>
          </p:cNvPr>
          <p:cNvGrpSpPr/>
          <p:nvPr/>
        </p:nvGrpSpPr>
        <p:grpSpPr>
          <a:xfrm>
            <a:off x="4933550" y="4903547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356" name="Freeform 686">
              <a:extLst>
                <a:ext uri="{FF2B5EF4-FFF2-40B4-BE49-F238E27FC236}">
                  <a16:creationId xmlns:a16="http://schemas.microsoft.com/office/drawing/2014/main" id="{2C1D9598-90C7-5B80-5F6F-BD39E9EFBD6C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57" name="Freeform 687">
              <a:extLst>
                <a:ext uri="{FF2B5EF4-FFF2-40B4-BE49-F238E27FC236}">
                  <a16:creationId xmlns:a16="http://schemas.microsoft.com/office/drawing/2014/main" id="{599C64DD-77E1-ECEF-EADE-CBC514A11DB0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A76B87A8-275B-8ACF-4D3A-654C62F389D2}"/>
              </a:ext>
            </a:extLst>
          </p:cNvPr>
          <p:cNvGrpSpPr/>
          <p:nvPr/>
        </p:nvGrpSpPr>
        <p:grpSpPr>
          <a:xfrm>
            <a:off x="8178227" y="4489211"/>
            <a:ext cx="324180" cy="441467"/>
            <a:chOff x="4703861" y="4636148"/>
            <a:chExt cx="360039" cy="405061"/>
          </a:xfrm>
        </p:grpSpPr>
        <p:sp>
          <p:nvSpPr>
            <p:cNvPr id="359" name="Freeform 12">
              <a:extLst>
                <a:ext uri="{FF2B5EF4-FFF2-40B4-BE49-F238E27FC236}">
                  <a16:creationId xmlns:a16="http://schemas.microsoft.com/office/drawing/2014/main" id="{787A7D8E-D82C-D290-B025-89A5A40A19FE}"/>
                </a:ext>
              </a:extLst>
            </p:cNvPr>
            <p:cNvSpPr/>
            <p:nvPr/>
          </p:nvSpPr>
          <p:spPr>
            <a:xfrm>
              <a:off x="4783903" y="4636148"/>
              <a:ext cx="199954" cy="202454"/>
            </a:xfrm>
            <a:custGeom>
              <a:avLst/>
              <a:gdLst>
                <a:gd name="csX0" fmla="*/ 199955 w 199954"/>
                <a:gd name="csY0" fmla="*/ 101227 h 202454"/>
                <a:gd name="csX1" fmla="*/ 99977 w 199954"/>
                <a:gd name="csY1" fmla="*/ 202454 h 202454"/>
                <a:gd name="csX2" fmla="*/ 0 w 199954"/>
                <a:gd name="csY2" fmla="*/ 101227 h 202454"/>
                <a:gd name="csX3" fmla="*/ 99977 w 199954"/>
                <a:gd name="csY3" fmla="*/ 0 h 202454"/>
                <a:gd name="csX4" fmla="*/ 199955 w 199954"/>
                <a:gd name="csY4" fmla="*/ 101227 h 202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9954" h="202454">
                  <a:moveTo>
                    <a:pt x="199955" y="101227"/>
                  </a:moveTo>
                  <a:cubicBezTo>
                    <a:pt x="199955" y="157193"/>
                    <a:pt x="155252" y="202454"/>
                    <a:pt x="99977" y="202454"/>
                  </a:cubicBezTo>
                  <a:cubicBezTo>
                    <a:pt x="44703" y="202454"/>
                    <a:pt x="0" y="157193"/>
                    <a:pt x="0" y="101227"/>
                  </a:cubicBezTo>
                  <a:cubicBezTo>
                    <a:pt x="0" y="45262"/>
                    <a:pt x="44703" y="0"/>
                    <a:pt x="99977" y="0"/>
                  </a:cubicBezTo>
                  <a:cubicBezTo>
                    <a:pt x="155252" y="0"/>
                    <a:pt x="199955" y="45262"/>
                    <a:pt x="199955" y="101227"/>
                  </a:cubicBezTo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0" name="Freeform 13">
              <a:extLst>
                <a:ext uri="{FF2B5EF4-FFF2-40B4-BE49-F238E27FC236}">
                  <a16:creationId xmlns:a16="http://schemas.microsoft.com/office/drawing/2014/main" id="{542FBCD2-5425-A539-C0FE-52B07DEA2794}"/>
                </a:ext>
              </a:extLst>
            </p:cNvPr>
            <p:cNvSpPr/>
            <p:nvPr/>
          </p:nvSpPr>
          <p:spPr>
            <a:xfrm>
              <a:off x="4703861" y="4863106"/>
              <a:ext cx="360039" cy="178103"/>
            </a:xfrm>
            <a:custGeom>
              <a:avLst/>
              <a:gdLst>
                <a:gd name="csX0" fmla="*/ 360040 w 360039"/>
                <a:gd name="csY0" fmla="*/ 92473 h 178103"/>
                <a:gd name="csX1" fmla="*/ 360040 w 360039"/>
                <a:gd name="csY1" fmla="*/ 117398 h 178103"/>
                <a:gd name="csX2" fmla="*/ 300083 w 360039"/>
                <a:gd name="csY2" fmla="*/ 178103 h 178103"/>
                <a:gd name="csX3" fmla="*/ 59956 w 360039"/>
                <a:gd name="csY3" fmla="*/ 178103 h 178103"/>
                <a:gd name="csX4" fmla="*/ 0 w 360039"/>
                <a:gd name="csY4" fmla="*/ 117398 h 178103"/>
                <a:gd name="csX5" fmla="*/ 0 w 360039"/>
                <a:gd name="csY5" fmla="*/ 92473 h 178103"/>
                <a:gd name="csX6" fmla="*/ 50744 w 360039"/>
                <a:gd name="csY6" fmla="*/ 32379 h 178103"/>
                <a:gd name="csX7" fmla="*/ 146946 w 360039"/>
                <a:gd name="csY7" fmla="*/ 4702 h 178103"/>
                <a:gd name="csX8" fmla="*/ 212792 w 360039"/>
                <a:gd name="csY8" fmla="*/ 4702 h 178103"/>
                <a:gd name="csX9" fmla="*/ 309145 w 360039"/>
                <a:gd name="csY9" fmla="*/ 32379 h 178103"/>
                <a:gd name="csX10" fmla="*/ 359889 w 360039"/>
                <a:gd name="csY10" fmla="*/ 92473 h 178103"/>
                <a:gd name="csX11" fmla="*/ 359889 w 360039"/>
                <a:gd name="csY11" fmla="*/ 92473 h 1781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360039" h="178103">
                  <a:moveTo>
                    <a:pt x="360040" y="92473"/>
                  </a:moveTo>
                  <a:lnTo>
                    <a:pt x="360040" y="117398"/>
                  </a:lnTo>
                  <a:cubicBezTo>
                    <a:pt x="360040" y="150885"/>
                    <a:pt x="333006" y="178103"/>
                    <a:pt x="300083" y="178103"/>
                  </a:cubicBezTo>
                  <a:lnTo>
                    <a:pt x="59956" y="178103"/>
                  </a:lnTo>
                  <a:cubicBezTo>
                    <a:pt x="26882" y="178103"/>
                    <a:pt x="0" y="150732"/>
                    <a:pt x="0" y="117398"/>
                  </a:cubicBezTo>
                  <a:lnTo>
                    <a:pt x="0" y="92473"/>
                  </a:lnTo>
                  <a:cubicBezTo>
                    <a:pt x="0" y="62350"/>
                    <a:pt x="21747" y="36813"/>
                    <a:pt x="50744" y="32379"/>
                  </a:cubicBezTo>
                  <a:lnTo>
                    <a:pt x="146946" y="4702"/>
                  </a:lnTo>
                  <a:cubicBezTo>
                    <a:pt x="168542" y="-1567"/>
                    <a:pt x="191347" y="-1567"/>
                    <a:pt x="212792" y="4702"/>
                  </a:cubicBezTo>
                  <a:lnTo>
                    <a:pt x="309145" y="32379"/>
                  </a:lnTo>
                  <a:cubicBezTo>
                    <a:pt x="338141" y="36813"/>
                    <a:pt x="359889" y="62350"/>
                    <a:pt x="359889" y="92473"/>
                  </a:cubicBezTo>
                  <a:lnTo>
                    <a:pt x="359889" y="92473"/>
                  </a:lnTo>
                  <a:close/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61" name="Freeform 691">
            <a:extLst>
              <a:ext uri="{FF2B5EF4-FFF2-40B4-BE49-F238E27FC236}">
                <a16:creationId xmlns:a16="http://schemas.microsoft.com/office/drawing/2014/main" id="{EDB27B9D-3726-19D7-F02D-6E28A043AD45}"/>
              </a:ext>
            </a:extLst>
          </p:cNvPr>
          <p:cNvSpPr/>
          <p:nvPr/>
        </p:nvSpPr>
        <p:spPr>
          <a:xfrm>
            <a:off x="4445486" y="4489211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69 h 113752"/>
              <a:gd name="csX40" fmla="*/ 78938 w 110918"/>
              <a:gd name="csY40" fmla="*/ 22669 h 113752"/>
              <a:gd name="csX41" fmla="*/ 78938 w 110918"/>
              <a:gd name="csY41" fmla="*/ 20645 h 113752"/>
              <a:gd name="csX42" fmla="*/ 75295 w 110918"/>
              <a:gd name="csY42" fmla="*/ 20645 h 113752"/>
              <a:gd name="csX43" fmla="*/ 75295 w 110918"/>
              <a:gd name="csY43" fmla="*/ 22669 h 113752"/>
              <a:gd name="csX44" fmla="*/ 33600 w 110918"/>
              <a:gd name="csY44" fmla="*/ 22669 h 113752"/>
              <a:gd name="csX45" fmla="*/ 33600 w 110918"/>
              <a:gd name="csY45" fmla="*/ 20645 h 113752"/>
              <a:gd name="csX46" fmla="*/ 29956 w 110918"/>
              <a:gd name="csY46" fmla="*/ 20645 h 113752"/>
              <a:gd name="csX47" fmla="*/ 29956 w 110918"/>
              <a:gd name="csY47" fmla="*/ 22669 h 113752"/>
              <a:gd name="csX48" fmla="*/ 21860 w 110918"/>
              <a:gd name="csY48" fmla="*/ 22669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69"/>
                  <a:pt x="87035" y="22669"/>
                </a:cubicBezTo>
                <a:lnTo>
                  <a:pt x="78938" y="22669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69"/>
                </a:lnTo>
                <a:lnTo>
                  <a:pt x="33600" y="22669"/>
                </a:lnTo>
                <a:lnTo>
                  <a:pt x="33600" y="20645"/>
                </a:lnTo>
                <a:lnTo>
                  <a:pt x="29956" y="20645"/>
                </a:lnTo>
                <a:lnTo>
                  <a:pt x="29956" y="22669"/>
                </a:lnTo>
                <a:lnTo>
                  <a:pt x="21860" y="22669"/>
                </a:lnTo>
                <a:cubicBezTo>
                  <a:pt x="19026" y="22669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62" name="Freeform 692">
            <a:extLst>
              <a:ext uri="{FF2B5EF4-FFF2-40B4-BE49-F238E27FC236}">
                <a16:creationId xmlns:a16="http://schemas.microsoft.com/office/drawing/2014/main" id="{4603E158-8A99-646E-C1FD-8C606CA280C0}"/>
              </a:ext>
            </a:extLst>
          </p:cNvPr>
          <p:cNvSpPr/>
          <p:nvPr/>
        </p:nvSpPr>
        <p:spPr>
          <a:xfrm>
            <a:off x="5187248" y="2113294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70 h 113752"/>
              <a:gd name="csX40" fmla="*/ 78938 w 110918"/>
              <a:gd name="csY40" fmla="*/ 22670 h 113752"/>
              <a:gd name="csX41" fmla="*/ 78938 w 110918"/>
              <a:gd name="csY41" fmla="*/ 20646 h 113752"/>
              <a:gd name="csX42" fmla="*/ 75295 w 110918"/>
              <a:gd name="csY42" fmla="*/ 20646 h 113752"/>
              <a:gd name="csX43" fmla="*/ 75295 w 110918"/>
              <a:gd name="csY43" fmla="*/ 22670 h 113752"/>
              <a:gd name="csX44" fmla="*/ 33600 w 110918"/>
              <a:gd name="csY44" fmla="*/ 22670 h 113752"/>
              <a:gd name="csX45" fmla="*/ 33600 w 110918"/>
              <a:gd name="csY45" fmla="*/ 20646 h 113752"/>
              <a:gd name="csX46" fmla="*/ 29956 w 110918"/>
              <a:gd name="csY46" fmla="*/ 20646 h 113752"/>
              <a:gd name="csX47" fmla="*/ 29956 w 110918"/>
              <a:gd name="csY47" fmla="*/ 22670 h 113752"/>
              <a:gd name="csX48" fmla="*/ 21860 w 110918"/>
              <a:gd name="csY48" fmla="*/ 22670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6"/>
                </a:lnTo>
                <a:lnTo>
                  <a:pt x="75295" y="20646"/>
                </a:lnTo>
                <a:lnTo>
                  <a:pt x="75295" y="22670"/>
                </a:lnTo>
                <a:lnTo>
                  <a:pt x="33600" y="22670"/>
                </a:lnTo>
                <a:lnTo>
                  <a:pt x="33600" y="20646"/>
                </a:lnTo>
                <a:lnTo>
                  <a:pt x="29956" y="20646"/>
                </a:lnTo>
                <a:lnTo>
                  <a:pt x="29956" y="22670"/>
                </a:lnTo>
                <a:lnTo>
                  <a:pt x="21860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363" name="Graphic 535">
            <a:extLst>
              <a:ext uri="{FF2B5EF4-FFF2-40B4-BE49-F238E27FC236}">
                <a16:creationId xmlns:a16="http://schemas.microsoft.com/office/drawing/2014/main" id="{EDE2F66F-9C05-4997-7926-50EA8962CA92}"/>
              </a:ext>
            </a:extLst>
          </p:cNvPr>
          <p:cNvGrpSpPr/>
          <p:nvPr/>
        </p:nvGrpSpPr>
        <p:grpSpPr>
          <a:xfrm>
            <a:off x="5350016" y="1210332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364" name="Freeform 686">
              <a:extLst>
                <a:ext uri="{FF2B5EF4-FFF2-40B4-BE49-F238E27FC236}">
                  <a16:creationId xmlns:a16="http://schemas.microsoft.com/office/drawing/2014/main" id="{62439CAF-5D41-FE78-0D74-BB006E464BFB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5" name="Freeform 687">
              <a:extLst>
                <a:ext uri="{FF2B5EF4-FFF2-40B4-BE49-F238E27FC236}">
                  <a16:creationId xmlns:a16="http://schemas.microsoft.com/office/drawing/2014/main" id="{13058268-AA56-7C5E-066F-0B8C157E1AB7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66" name="TextBox 365">
            <a:extLst>
              <a:ext uri="{FF2B5EF4-FFF2-40B4-BE49-F238E27FC236}">
                <a16:creationId xmlns:a16="http://schemas.microsoft.com/office/drawing/2014/main" id="{DC2F84F5-2D4E-0B85-F551-0BC63E82D03C}"/>
              </a:ext>
            </a:extLst>
          </p:cNvPr>
          <p:cNvSpPr txBox="1"/>
          <p:nvPr/>
        </p:nvSpPr>
        <p:spPr>
          <a:xfrm>
            <a:off x="7959561" y="4930103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Customer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FC36818D-4FEA-D6BC-C7A3-E2868D72B3A8}"/>
              </a:ext>
            </a:extLst>
          </p:cNvPr>
          <p:cNvSpPr txBox="1"/>
          <p:nvPr/>
        </p:nvSpPr>
        <p:spPr>
          <a:xfrm>
            <a:off x="7959304" y="5656114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Warehouse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B23C9340-A232-8F33-C030-D10CF6D753C1}"/>
              </a:ext>
            </a:extLst>
          </p:cNvPr>
          <p:cNvSpPr txBox="1"/>
          <p:nvPr/>
        </p:nvSpPr>
        <p:spPr>
          <a:xfrm>
            <a:off x="7959302" y="6441835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Store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2A90F5-7D44-9A93-F388-9F529E44A9DE}"/>
              </a:ext>
            </a:extLst>
          </p:cNvPr>
          <p:cNvCxnSpPr>
            <a:cxnSpLocks/>
            <a:stCxn id="7" idx="519"/>
            <a:endCxn id="336" idx="6"/>
          </p:cNvCxnSpPr>
          <p:nvPr/>
        </p:nvCxnSpPr>
        <p:spPr>
          <a:xfrm flipH="1">
            <a:off x="4619742" y="3580298"/>
            <a:ext cx="2618667" cy="768352"/>
          </a:xfrm>
          <a:prstGeom prst="line">
            <a:avLst/>
          </a:prstGeom>
          <a:ln w="38100">
            <a:solidFill>
              <a:srgbClr val="1388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8818AC-1776-D0A7-ED61-87CD80566617}"/>
              </a:ext>
            </a:extLst>
          </p:cNvPr>
          <p:cNvCxnSpPr>
            <a:cxnSpLocks/>
            <a:stCxn id="197" idx="1"/>
            <a:endCxn id="336" idx="0"/>
          </p:cNvCxnSpPr>
          <p:nvPr/>
        </p:nvCxnSpPr>
        <p:spPr>
          <a:xfrm flipH="1">
            <a:off x="4561052" y="2131825"/>
            <a:ext cx="362561" cy="2158135"/>
          </a:xfrm>
          <a:prstGeom prst="line">
            <a:avLst/>
          </a:prstGeom>
          <a:ln w="38100">
            <a:solidFill>
              <a:srgbClr val="00679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F1ABC82F-742D-D34B-7075-B1499A54E8A2}"/>
              </a:ext>
            </a:extLst>
          </p:cNvPr>
          <p:cNvGrpSpPr/>
          <p:nvPr/>
        </p:nvGrpSpPr>
        <p:grpSpPr>
          <a:xfrm>
            <a:off x="4471712" y="3806376"/>
            <a:ext cx="224695" cy="272082"/>
            <a:chOff x="4703861" y="4636148"/>
            <a:chExt cx="360039" cy="405061"/>
          </a:xfrm>
        </p:grpSpPr>
        <p:sp>
          <p:nvSpPr>
            <p:cNvPr id="352" name="Freeform 12">
              <a:extLst>
                <a:ext uri="{FF2B5EF4-FFF2-40B4-BE49-F238E27FC236}">
                  <a16:creationId xmlns:a16="http://schemas.microsoft.com/office/drawing/2014/main" id="{C6CD0605-0D43-0045-EDD4-F742A35288D3}"/>
                </a:ext>
              </a:extLst>
            </p:cNvPr>
            <p:cNvSpPr/>
            <p:nvPr/>
          </p:nvSpPr>
          <p:spPr>
            <a:xfrm>
              <a:off x="4783903" y="4636148"/>
              <a:ext cx="199954" cy="202454"/>
            </a:xfrm>
            <a:custGeom>
              <a:avLst/>
              <a:gdLst>
                <a:gd name="csX0" fmla="*/ 199955 w 199954"/>
                <a:gd name="csY0" fmla="*/ 101227 h 202454"/>
                <a:gd name="csX1" fmla="*/ 99977 w 199954"/>
                <a:gd name="csY1" fmla="*/ 202454 h 202454"/>
                <a:gd name="csX2" fmla="*/ 0 w 199954"/>
                <a:gd name="csY2" fmla="*/ 101227 h 202454"/>
                <a:gd name="csX3" fmla="*/ 99977 w 199954"/>
                <a:gd name="csY3" fmla="*/ 0 h 202454"/>
                <a:gd name="csX4" fmla="*/ 199955 w 199954"/>
                <a:gd name="csY4" fmla="*/ 101227 h 202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9954" h="202454">
                  <a:moveTo>
                    <a:pt x="199955" y="101227"/>
                  </a:moveTo>
                  <a:cubicBezTo>
                    <a:pt x="199955" y="157193"/>
                    <a:pt x="155252" y="202454"/>
                    <a:pt x="99977" y="202454"/>
                  </a:cubicBezTo>
                  <a:cubicBezTo>
                    <a:pt x="44703" y="202454"/>
                    <a:pt x="0" y="157193"/>
                    <a:pt x="0" y="101227"/>
                  </a:cubicBezTo>
                  <a:cubicBezTo>
                    <a:pt x="0" y="45262"/>
                    <a:pt x="44703" y="0"/>
                    <a:pt x="99977" y="0"/>
                  </a:cubicBezTo>
                  <a:cubicBezTo>
                    <a:pt x="155252" y="0"/>
                    <a:pt x="199955" y="45262"/>
                    <a:pt x="199955" y="101227"/>
                  </a:cubicBezTo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53" name="Freeform 13">
              <a:extLst>
                <a:ext uri="{FF2B5EF4-FFF2-40B4-BE49-F238E27FC236}">
                  <a16:creationId xmlns:a16="http://schemas.microsoft.com/office/drawing/2014/main" id="{8BD2A9F0-CC11-544C-388E-96404195A67F}"/>
                </a:ext>
              </a:extLst>
            </p:cNvPr>
            <p:cNvSpPr/>
            <p:nvPr/>
          </p:nvSpPr>
          <p:spPr>
            <a:xfrm>
              <a:off x="4703861" y="4863106"/>
              <a:ext cx="360039" cy="178103"/>
            </a:xfrm>
            <a:custGeom>
              <a:avLst/>
              <a:gdLst>
                <a:gd name="csX0" fmla="*/ 360040 w 360039"/>
                <a:gd name="csY0" fmla="*/ 92473 h 178103"/>
                <a:gd name="csX1" fmla="*/ 360040 w 360039"/>
                <a:gd name="csY1" fmla="*/ 117398 h 178103"/>
                <a:gd name="csX2" fmla="*/ 300083 w 360039"/>
                <a:gd name="csY2" fmla="*/ 178103 h 178103"/>
                <a:gd name="csX3" fmla="*/ 59956 w 360039"/>
                <a:gd name="csY3" fmla="*/ 178103 h 178103"/>
                <a:gd name="csX4" fmla="*/ 0 w 360039"/>
                <a:gd name="csY4" fmla="*/ 117398 h 178103"/>
                <a:gd name="csX5" fmla="*/ 0 w 360039"/>
                <a:gd name="csY5" fmla="*/ 92473 h 178103"/>
                <a:gd name="csX6" fmla="*/ 50744 w 360039"/>
                <a:gd name="csY6" fmla="*/ 32379 h 178103"/>
                <a:gd name="csX7" fmla="*/ 146946 w 360039"/>
                <a:gd name="csY7" fmla="*/ 4702 h 178103"/>
                <a:gd name="csX8" fmla="*/ 212792 w 360039"/>
                <a:gd name="csY8" fmla="*/ 4702 h 178103"/>
                <a:gd name="csX9" fmla="*/ 309145 w 360039"/>
                <a:gd name="csY9" fmla="*/ 32379 h 178103"/>
                <a:gd name="csX10" fmla="*/ 359889 w 360039"/>
                <a:gd name="csY10" fmla="*/ 92473 h 178103"/>
                <a:gd name="csX11" fmla="*/ 359889 w 360039"/>
                <a:gd name="csY11" fmla="*/ 92473 h 1781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360039" h="178103">
                  <a:moveTo>
                    <a:pt x="360040" y="92473"/>
                  </a:moveTo>
                  <a:lnTo>
                    <a:pt x="360040" y="117398"/>
                  </a:lnTo>
                  <a:cubicBezTo>
                    <a:pt x="360040" y="150885"/>
                    <a:pt x="333006" y="178103"/>
                    <a:pt x="300083" y="178103"/>
                  </a:cubicBezTo>
                  <a:lnTo>
                    <a:pt x="59956" y="178103"/>
                  </a:lnTo>
                  <a:cubicBezTo>
                    <a:pt x="26882" y="178103"/>
                    <a:pt x="0" y="150732"/>
                    <a:pt x="0" y="117398"/>
                  </a:cubicBezTo>
                  <a:lnTo>
                    <a:pt x="0" y="92473"/>
                  </a:lnTo>
                  <a:cubicBezTo>
                    <a:pt x="0" y="62350"/>
                    <a:pt x="21747" y="36813"/>
                    <a:pt x="50744" y="32379"/>
                  </a:cubicBezTo>
                  <a:lnTo>
                    <a:pt x="146946" y="4702"/>
                  </a:lnTo>
                  <a:cubicBezTo>
                    <a:pt x="168542" y="-1567"/>
                    <a:pt x="191347" y="-1567"/>
                    <a:pt x="212792" y="4702"/>
                  </a:cubicBezTo>
                  <a:lnTo>
                    <a:pt x="309145" y="32379"/>
                  </a:lnTo>
                  <a:cubicBezTo>
                    <a:pt x="338141" y="36813"/>
                    <a:pt x="359889" y="62350"/>
                    <a:pt x="359889" y="92473"/>
                  </a:cubicBezTo>
                  <a:lnTo>
                    <a:pt x="359889" y="92473"/>
                  </a:lnTo>
                  <a:close/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31487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1E3C-00EC-5193-9DAE-A97BDF6C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DC19C-EB37-17E9-71A6-91832EA8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3A25C6-C693-67F6-CA7F-05B3B757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Fulfillment</a:t>
            </a:r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</a:t>
            </a:r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rules</a:t>
            </a:r>
            <a:endParaRPr lang="en-US" sz="48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81AE74-8A42-821A-A5AD-B06B99C09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410" y="2333696"/>
            <a:ext cx="5372253" cy="4312118"/>
          </a:xfrm>
        </p:spPr>
        <p:txBody>
          <a:bodyPr/>
          <a:lstStyle/>
          <a:p>
            <a:pPr marL="0" indent="0">
              <a:buNone/>
            </a:pPr>
            <a:r>
              <a:rPr lang="en-US" sz="3600" b="1" noProof="0">
                <a:solidFill>
                  <a:schemeClr val="bg1"/>
                </a:solidFill>
              </a:rPr>
              <a:t>Ship from the closest location</a:t>
            </a:r>
          </a:p>
          <a:p>
            <a:pPr marL="0" indent="0"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AD011D4-5457-04AF-BA3F-AE5D81856C19}"/>
              </a:ext>
            </a:extLst>
          </p:cNvPr>
          <p:cNvSpPr txBox="1">
            <a:spLocks/>
          </p:cNvSpPr>
          <p:nvPr/>
        </p:nvSpPr>
        <p:spPr>
          <a:xfrm>
            <a:off x="6096000" y="2333696"/>
            <a:ext cx="5112858" cy="4312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solidFill>
                  <a:schemeClr val="bg1"/>
                </a:solidFill>
              </a:rPr>
              <a:t>Prioritizes locations with the shortest distance to the customer, using Azure Maps distance calculations.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31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4FEC-2BC1-7779-F1DB-42CB5B50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E406E4-BE18-F4C2-3754-919EB2170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466906-BF72-68D1-50EE-E842875702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noProof="0"/>
          </a:p>
          <a:p>
            <a:pPr marL="0" indent="0">
              <a:buNone/>
            </a:pPr>
            <a:endParaRPr lang="en-US" noProof="0"/>
          </a:p>
          <a:p>
            <a:pPr marL="0" indent="0">
              <a:buNone/>
            </a:pPr>
            <a:endParaRPr lang="en-US" noProof="0"/>
          </a:p>
          <a:p>
            <a:pPr marL="0" indent="0">
              <a:buNone/>
            </a:pPr>
            <a:endParaRPr lang="en-US" sz="3600" noProof="0"/>
          </a:p>
        </p:txBody>
      </p:sp>
      <p:sp>
        <p:nvSpPr>
          <p:cNvPr id="3" name="Freeform 538">
            <a:extLst>
              <a:ext uri="{FF2B5EF4-FFF2-40B4-BE49-F238E27FC236}">
                <a16:creationId xmlns:a16="http://schemas.microsoft.com/office/drawing/2014/main" id="{0D829424-0907-744D-F808-4A7AEFD2F7D7}"/>
              </a:ext>
            </a:extLst>
          </p:cNvPr>
          <p:cNvSpPr/>
          <p:nvPr/>
        </p:nvSpPr>
        <p:spPr>
          <a:xfrm>
            <a:off x="3383546" y="311025"/>
            <a:ext cx="4451634" cy="6014275"/>
          </a:xfrm>
          <a:custGeom>
            <a:avLst/>
            <a:gdLst>
              <a:gd name="csX0" fmla="*/ 328963 w 1903683"/>
              <a:gd name="csY0" fmla="*/ 446508 h 2571926"/>
              <a:gd name="csX1" fmla="*/ 315604 w 1903683"/>
              <a:gd name="csY1" fmla="*/ 457843 h 2571926"/>
              <a:gd name="csX2" fmla="*/ 301435 w 1903683"/>
              <a:gd name="csY2" fmla="*/ 469987 h 2571926"/>
              <a:gd name="csX3" fmla="*/ 301435 w 1903683"/>
              <a:gd name="csY3" fmla="*/ 479703 h 2571926"/>
              <a:gd name="csX4" fmla="*/ 306293 w 1903683"/>
              <a:gd name="csY4" fmla="*/ 489014 h 2571926"/>
              <a:gd name="csX5" fmla="*/ 295363 w 1903683"/>
              <a:gd name="csY5" fmla="*/ 493062 h 2571926"/>
              <a:gd name="csX6" fmla="*/ 285243 w 1903683"/>
              <a:gd name="csY6" fmla="*/ 500348 h 2571926"/>
              <a:gd name="csX7" fmla="*/ 279171 w 1903683"/>
              <a:gd name="csY7" fmla="*/ 533543 h 2571926"/>
              <a:gd name="csX8" fmla="*/ 282005 w 1903683"/>
              <a:gd name="csY8" fmla="*/ 548116 h 2571926"/>
              <a:gd name="csX9" fmla="*/ 307912 w 1903683"/>
              <a:gd name="csY9" fmla="*/ 550545 h 2571926"/>
              <a:gd name="csX10" fmla="*/ 315604 w 1903683"/>
              <a:gd name="csY10" fmla="*/ 552569 h 2571926"/>
              <a:gd name="csX11" fmla="*/ 318033 w 1903683"/>
              <a:gd name="csY11" fmla="*/ 552569 h 2571926"/>
              <a:gd name="csX12" fmla="*/ 322486 w 1903683"/>
              <a:gd name="csY12" fmla="*/ 554593 h 2571926"/>
              <a:gd name="csX13" fmla="*/ 334225 w 1903683"/>
              <a:gd name="csY13" fmla="*/ 559046 h 2571926"/>
              <a:gd name="csX14" fmla="*/ 338273 w 1903683"/>
              <a:gd name="csY14" fmla="*/ 560665 h 2571926"/>
              <a:gd name="csX15" fmla="*/ 339083 w 1903683"/>
              <a:gd name="csY15" fmla="*/ 562689 h 2571926"/>
              <a:gd name="csX16" fmla="*/ 333011 w 1903683"/>
              <a:gd name="csY16" fmla="*/ 565523 h 2571926"/>
              <a:gd name="csX17" fmla="*/ 325319 w 1903683"/>
              <a:gd name="csY17" fmla="*/ 568762 h 2571926"/>
              <a:gd name="csX18" fmla="*/ 322486 w 1903683"/>
              <a:gd name="csY18" fmla="*/ 572000 h 2571926"/>
              <a:gd name="csX19" fmla="*/ 317223 w 1903683"/>
              <a:gd name="csY19" fmla="*/ 578072 h 2571926"/>
              <a:gd name="csX20" fmla="*/ 320057 w 1903683"/>
              <a:gd name="csY20" fmla="*/ 595884 h 2571926"/>
              <a:gd name="csX21" fmla="*/ 320057 w 1903683"/>
              <a:gd name="csY21" fmla="*/ 603575 h 2571926"/>
              <a:gd name="csX22" fmla="*/ 313175 w 1903683"/>
              <a:gd name="csY22" fmla="*/ 618958 h 2571926"/>
              <a:gd name="csX23" fmla="*/ 310746 w 1903683"/>
              <a:gd name="csY23" fmla="*/ 668750 h 2571926"/>
              <a:gd name="csX24" fmla="*/ 293339 w 1903683"/>
              <a:gd name="csY24" fmla="*/ 707612 h 2571926"/>
              <a:gd name="csX25" fmla="*/ 280385 w 1903683"/>
              <a:gd name="csY25" fmla="*/ 723805 h 2571926"/>
              <a:gd name="csX26" fmla="*/ 278766 w 1903683"/>
              <a:gd name="csY26" fmla="*/ 778050 h 2571926"/>
              <a:gd name="csX27" fmla="*/ 277147 w 1903683"/>
              <a:gd name="csY27" fmla="*/ 783312 h 2571926"/>
              <a:gd name="csX28" fmla="*/ 271884 w 1903683"/>
              <a:gd name="csY28" fmla="*/ 787765 h 2571926"/>
              <a:gd name="csX29" fmla="*/ 270265 w 1903683"/>
              <a:gd name="csY29" fmla="*/ 786956 h 2571926"/>
              <a:gd name="csX30" fmla="*/ 270265 w 1903683"/>
              <a:gd name="csY30" fmla="*/ 786956 h 2571926"/>
              <a:gd name="csX31" fmla="*/ 264598 w 1903683"/>
              <a:gd name="csY31" fmla="*/ 780074 h 2571926"/>
              <a:gd name="csX32" fmla="*/ 256906 w 1903683"/>
              <a:gd name="csY32" fmla="*/ 785336 h 2571926"/>
              <a:gd name="csX33" fmla="*/ 244762 w 1903683"/>
              <a:gd name="csY33" fmla="*/ 777645 h 2571926"/>
              <a:gd name="csX34" fmla="*/ 235451 w 1903683"/>
              <a:gd name="csY34" fmla="*/ 782503 h 2571926"/>
              <a:gd name="csX35" fmla="*/ 222902 w 1903683"/>
              <a:gd name="csY35" fmla="*/ 776835 h 2571926"/>
              <a:gd name="csX36" fmla="*/ 210757 w 1903683"/>
              <a:gd name="csY36" fmla="*/ 782503 h 2571926"/>
              <a:gd name="csX37" fmla="*/ 217639 w 1903683"/>
              <a:gd name="csY37" fmla="*/ 799909 h 2571926"/>
              <a:gd name="csX38" fmla="*/ 214401 w 1903683"/>
              <a:gd name="csY38" fmla="*/ 808006 h 2571926"/>
              <a:gd name="csX39" fmla="*/ 206709 w 1903683"/>
              <a:gd name="csY39" fmla="*/ 808006 h 2571926"/>
              <a:gd name="csX40" fmla="*/ 202661 w 1903683"/>
              <a:gd name="csY40" fmla="*/ 813268 h 2571926"/>
              <a:gd name="csX41" fmla="*/ 205090 w 1903683"/>
              <a:gd name="csY41" fmla="*/ 833914 h 2571926"/>
              <a:gd name="csX42" fmla="*/ 228974 w 1903683"/>
              <a:gd name="csY42" fmla="*/ 844844 h 2571926"/>
              <a:gd name="csX43" fmla="*/ 244357 w 1903683"/>
              <a:gd name="csY43" fmla="*/ 848082 h 2571926"/>
              <a:gd name="csX44" fmla="*/ 257311 w 1903683"/>
              <a:gd name="csY44" fmla="*/ 847273 h 2571926"/>
              <a:gd name="csX45" fmla="*/ 259740 w 1903683"/>
              <a:gd name="csY45" fmla="*/ 845653 h 2571926"/>
              <a:gd name="csX46" fmla="*/ 263788 w 1903683"/>
              <a:gd name="csY46" fmla="*/ 844439 h 2571926"/>
              <a:gd name="csX47" fmla="*/ 273908 w 1903683"/>
              <a:gd name="csY47" fmla="*/ 867918 h 2571926"/>
              <a:gd name="csX48" fmla="*/ 273908 w 1903683"/>
              <a:gd name="csY48" fmla="*/ 872776 h 2571926"/>
              <a:gd name="csX49" fmla="*/ 264598 w 1903683"/>
              <a:gd name="csY49" fmla="*/ 897874 h 2571926"/>
              <a:gd name="csX50" fmla="*/ 269860 w 1903683"/>
              <a:gd name="csY50" fmla="*/ 911233 h 2571926"/>
              <a:gd name="csX51" fmla="*/ 262978 w 1903683"/>
              <a:gd name="csY51" fmla="*/ 920544 h 2571926"/>
              <a:gd name="csX52" fmla="*/ 253668 w 1903683"/>
              <a:gd name="csY52" fmla="*/ 923377 h 2571926"/>
              <a:gd name="csX53" fmla="*/ 248405 w 1903683"/>
              <a:gd name="csY53" fmla="*/ 934712 h 2571926"/>
              <a:gd name="csX54" fmla="*/ 235856 w 1903683"/>
              <a:gd name="csY54" fmla="*/ 932283 h 2571926"/>
              <a:gd name="csX55" fmla="*/ 230188 w 1903683"/>
              <a:gd name="csY55" fmla="*/ 948071 h 2571926"/>
              <a:gd name="csX56" fmla="*/ 213996 w 1903683"/>
              <a:gd name="csY56" fmla="*/ 951714 h 2571926"/>
              <a:gd name="csX57" fmla="*/ 207519 w 1903683"/>
              <a:gd name="csY57" fmla="*/ 951714 h 2571926"/>
              <a:gd name="csX58" fmla="*/ 204685 w 1903683"/>
              <a:gd name="csY58" fmla="*/ 956977 h 2571926"/>
              <a:gd name="csX59" fmla="*/ 199828 w 1903683"/>
              <a:gd name="csY59" fmla="*/ 966692 h 2571926"/>
              <a:gd name="csX60" fmla="*/ 194160 w 1903683"/>
              <a:gd name="csY60" fmla="*/ 968312 h 2571926"/>
              <a:gd name="csX61" fmla="*/ 188898 w 1903683"/>
              <a:gd name="csY61" fmla="*/ 974789 h 2571926"/>
              <a:gd name="csX62" fmla="*/ 209543 w 1903683"/>
              <a:gd name="csY62" fmla="*/ 985718 h 2571926"/>
              <a:gd name="csX63" fmla="*/ 219259 w 1903683"/>
              <a:gd name="csY63" fmla="*/ 997863 h 2571926"/>
              <a:gd name="csX64" fmla="*/ 199018 w 1903683"/>
              <a:gd name="csY64" fmla="*/ 1027009 h 2571926"/>
              <a:gd name="csX65" fmla="*/ 190517 w 1903683"/>
              <a:gd name="csY65" fmla="*/ 1025795 h 2571926"/>
              <a:gd name="csX66" fmla="*/ 188088 w 1903683"/>
              <a:gd name="csY66" fmla="*/ 1021342 h 2571926"/>
              <a:gd name="csX67" fmla="*/ 181206 w 1903683"/>
              <a:gd name="csY67" fmla="*/ 1020532 h 2571926"/>
              <a:gd name="csX68" fmla="*/ 153274 w 1903683"/>
              <a:gd name="csY68" fmla="*/ 1034296 h 2571926"/>
              <a:gd name="csX69" fmla="*/ 147202 w 1903683"/>
              <a:gd name="csY69" fmla="*/ 1036320 h 2571926"/>
              <a:gd name="csX70" fmla="*/ 133033 w 1903683"/>
              <a:gd name="csY70" fmla="*/ 1031867 h 2571926"/>
              <a:gd name="csX71" fmla="*/ 126961 w 1903683"/>
              <a:gd name="csY71" fmla="*/ 1037130 h 2571926"/>
              <a:gd name="csX72" fmla="*/ 125342 w 1903683"/>
              <a:gd name="csY72" fmla="*/ 1043607 h 2571926"/>
              <a:gd name="csX73" fmla="*/ 106721 w 1903683"/>
              <a:gd name="csY73" fmla="*/ 1029843 h 2571926"/>
              <a:gd name="csX74" fmla="*/ 98220 w 1903683"/>
              <a:gd name="csY74" fmla="*/ 1028224 h 2571926"/>
              <a:gd name="csX75" fmla="*/ 93362 w 1903683"/>
              <a:gd name="csY75" fmla="*/ 1027819 h 2571926"/>
              <a:gd name="csX76" fmla="*/ 84456 w 1903683"/>
              <a:gd name="csY76" fmla="*/ 1024176 h 2571926"/>
              <a:gd name="csX77" fmla="*/ 82837 w 1903683"/>
              <a:gd name="csY77" fmla="*/ 1020532 h 2571926"/>
              <a:gd name="csX78" fmla="*/ 82027 w 1903683"/>
              <a:gd name="csY78" fmla="*/ 1018913 h 2571926"/>
              <a:gd name="csX79" fmla="*/ 72716 w 1903683"/>
              <a:gd name="csY79" fmla="*/ 1016484 h 2571926"/>
              <a:gd name="csX80" fmla="*/ 77574 w 1903683"/>
              <a:gd name="csY80" fmla="*/ 1028224 h 2571926"/>
              <a:gd name="csX81" fmla="*/ 75550 w 1903683"/>
              <a:gd name="csY81" fmla="*/ 1036320 h 2571926"/>
              <a:gd name="csX82" fmla="*/ 72312 w 1903683"/>
              <a:gd name="csY82" fmla="*/ 1035510 h 2571926"/>
              <a:gd name="csX83" fmla="*/ 69478 w 1903683"/>
              <a:gd name="csY83" fmla="*/ 1033891 h 2571926"/>
              <a:gd name="csX84" fmla="*/ 60167 w 1903683"/>
              <a:gd name="csY84" fmla="*/ 1028224 h 2571926"/>
              <a:gd name="csX85" fmla="*/ 50856 w 1903683"/>
              <a:gd name="csY85" fmla="*/ 1035510 h 2571926"/>
              <a:gd name="csX86" fmla="*/ 38307 w 1903683"/>
              <a:gd name="csY86" fmla="*/ 1035510 h 2571926"/>
              <a:gd name="csX87" fmla="*/ 37903 w 1903683"/>
              <a:gd name="csY87" fmla="*/ 1041178 h 2571926"/>
              <a:gd name="csX88" fmla="*/ 40331 w 1903683"/>
              <a:gd name="csY88" fmla="*/ 1048464 h 2571926"/>
              <a:gd name="csX89" fmla="*/ 33045 w 1903683"/>
              <a:gd name="csY89" fmla="*/ 1062228 h 2571926"/>
              <a:gd name="csX90" fmla="*/ 35069 w 1903683"/>
              <a:gd name="csY90" fmla="*/ 1069919 h 2571926"/>
              <a:gd name="csX91" fmla="*/ 35878 w 1903683"/>
              <a:gd name="csY91" fmla="*/ 1070729 h 2571926"/>
              <a:gd name="csX92" fmla="*/ 48832 w 1903683"/>
              <a:gd name="csY92" fmla="*/ 1074372 h 2571926"/>
              <a:gd name="csX93" fmla="*/ 46808 w 1903683"/>
              <a:gd name="csY93" fmla="*/ 1087327 h 2571926"/>
              <a:gd name="csX94" fmla="*/ 63406 w 1903683"/>
              <a:gd name="csY94" fmla="*/ 1098256 h 2571926"/>
              <a:gd name="csX95" fmla="*/ 63406 w 1903683"/>
              <a:gd name="csY95" fmla="*/ 1099066 h 2571926"/>
              <a:gd name="csX96" fmla="*/ 66239 w 1903683"/>
              <a:gd name="csY96" fmla="*/ 1118902 h 2571926"/>
              <a:gd name="csX97" fmla="*/ 82837 w 1903683"/>
              <a:gd name="csY97" fmla="*/ 1141976 h 2571926"/>
              <a:gd name="csX98" fmla="*/ 82837 w 1903683"/>
              <a:gd name="csY98" fmla="*/ 1145215 h 2571926"/>
              <a:gd name="csX99" fmla="*/ 80003 w 1903683"/>
              <a:gd name="csY99" fmla="*/ 1182053 h 2571926"/>
              <a:gd name="csX100" fmla="*/ 71097 w 1903683"/>
              <a:gd name="csY100" fmla="*/ 1200674 h 2571926"/>
              <a:gd name="csX101" fmla="*/ 52071 w 1903683"/>
              <a:gd name="csY101" fmla="*/ 1223343 h 2571926"/>
              <a:gd name="csX102" fmla="*/ 46403 w 1903683"/>
              <a:gd name="csY102" fmla="*/ 1248847 h 2571926"/>
              <a:gd name="csX103" fmla="*/ 50047 w 1903683"/>
              <a:gd name="csY103" fmla="*/ 1252490 h 2571926"/>
              <a:gd name="csX104" fmla="*/ 54904 w 1903683"/>
              <a:gd name="csY104" fmla="*/ 1250871 h 2571926"/>
              <a:gd name="csX105" fmla="*/ 63001 w 1903683"/>
              <a:gd name="csY105" fmla="*/ 1249252 h 2571926"/>
              <a:gd name="csX106" fmla="*/ 43975 w 1903683"/>
              <a:gd name="csY106" fmla="*/ 1269492 h 2571926"/>
              <a:gd name="csX107" fmla="*/ 20091 w 1903683"/>
              <a:gd name="csY107" fmla="*/ 1291352 h 2571926"/>
              <a:gd name="csX108" fmla="*/ 12804 w 1903683"/>
              <a:gd name="csY108" fmla="*/ 1295400 h 2571926"/>
              <a:gd name="csX109" fmla="*/ 9566 w 1903683"/>
              <a:gd name="csY109" fmla="*/ 1291352 h 2571926"/>
              <a:gd name="csX110" fmla="*/ 2279 w 1903683"/>
              <a:gd name="csY110" fmla="*/ 1289733 h 2571926"/>
              <a:gd name="csX111" fmla="*/ 3493 w 1903683"/>
              <a:gd name="csY111" fmla="*/ 1313212 h 2571926"/>
              <a:gd name="csX112" fmla="*/ 15233 w 1903683"/>
              <a:gd name="csY112" fmla="*/ 1316046 h 2571926"/>
              <a:gd name="csX113" fmla="*/ 33450 w 1903683"/>
              <a:gd name="csY113" fmla="*/ 1318474 h 2571926"/>
              <a:gd name="csX114" fmla="*/ 29806 w 1903683"/>
              <a:gd name="csY114" fmla="*/ 1322118 h 2571926"/>
              <a:gd name="csX115" fmla="*/ 28187 w 1903683"/>
              <a:gd name="csY115" fmla="*/ 1330214 h 2571926"/>
              <a:gd name="csX116" fmla="*/ 37903 w 1903683"/>
              <a:gd name="csY116" fmla="*/ 1342763 h 2571926"/>
              <a:gd name="csX117" fmla="*/ 26973 w 1903683"/>
              <a:gd name="csY117" fmla="*/ 1363004 h 2571926"/>
              <a:gd name="csX118" fmla="*/ 24949 w 1903683"/>
              <a:gd name="csY118" fmla="*/ 1389721 h 2571926"/>
              <a:gd name="csX119" fmla="*/ 29402 w 1903683"/>
              <a:gd name="csY119" fmla="*/ 1397413 h 2571926"/>
              <a:gd name="csX120" fmla="*/ 42760 w 1903683"/>
              <a:gd name="csY120" fmla="*/ 1402271 h 2571926"/>
              <a:gd name="csX121" fmla="*/ 50452 w 1903683"/>
              <a:gd name="csY121" fmla="*/ 1413201 h 2571926"/>
              <a:gd name="csX122" fmla="*/ 54095 w 1903683"/>
              <a:gd name="csY122" fmla="*/ 1428988 h 2571926"/>
              <a:gd name="csX123" fmla="*/ 64215 w 1903683"/>
              <a:gd name="csY123" fmla="*/ 1435465 h 2571926"/>
              <a:gd name="csX124" fmla="*/ 77169 w 1903683"/>
              <a:gd name="csY124" fmla="*/ 1437894 h 2571926"/>
              <a:gd name="csX125" fmla="*/ 60572 w 1903683"/>
              <a:gd name="csY125" fmla="*/ 1456111 h 2571926"/>
              <a:gd name="csX126" fmla="*/ 61787 w 1903683"/>
              <a:gd name="csY126" fmla="*/ 1469065 h 2571926"/>
              <a:gd name="csX127" fmla="*/ 83241 w 1903683"/>
              <a:gd name="csY127" fmla="*/ 1480804 h 2571926"/>
              <a:gd name="csX128" fmla="*/ 92552 w 1903683"/>
              <a:gd name="csY128" fmla="*/ 1496187 h 2571926"/>
              <a:gd name="csX129" fmla="*/ 86480 w 1903683"/>
              <a:gd name="csY129" fmla="*/ 1511570 h 2571926"/>
              <a:gd name="csX130" fmla="*/ 99029 w 1903683"/>
              <a:gd name="csY130" fmla="*/ 1524524 h 2571926"/>
              <a:gd name="csX131" fmla="*/ 97410 w 1903683"/>
              <a:gd name="csY131" fmla="*/ 1539907 h 2571926"/>
              <a:gd name="csX132" fmla="*/ 83241 w 1903683"/>
              <a:gd name="csY132" fmla="*/ 1541931 h 2571926"/>
              <a:gd name="csX133" fmla="*/ 71907 w 1903683"/>
              <a:gd name="csY133" fmla="*/ 1543145 h 2571926"/>
              <a:gd name="csX134" fmla="*/ 69883 w 1903683"/>
              <a:gd name="csY134" fmla="*/ 1550027 h 2571926"/>
              <a:gd name="csX135" fmla="*/ 63811 w 1903683"/>
              <a:gd name="csY135" fmla="*/ 1559338 h 2571926"/>
              <a:gd name="csX136" fmla="*/ 46403 w 1903683"/>
              <a:gd name="csY136" fmla="*/ 1563791 h 2571926"/>
              <a:gd name="csX137" fmla="*/ 46403 w 1903683"/>
              <a:gd name="csY137" fmla="*/ 1582817 h 2571926"/>
              <a:gd name="csX138" fmla="*/ 37093 w 1903683"/>
              <a:gd name="csY138" fmla="*/ 1601438 h 2571926"/>
              <a:gd name="csX139" fmla="*/ 37093 w 1903683"/>
              <a:gd name="csY139" fmla="*/ 1643944 h 2571926"/>
              <a:gd name="csX140" fmla="*/ 44379 w 1903683"/>
              <a:gd name="csY140" fmla="*/ 1656898 h 2571926"/>
              <a:gd name="csX141" fmla="*/ 49237 w 1903683"/>
              <a:gd name="csY141" fmla="*/ 1660946 h 2571926"/>
              <a:gd name="csX142" fmla="*/ 50856 w 1903683"/>
              <a:gd name="csY142" fmla="*/ 1661755 h 2571926"/>
              <a:gd name="csX143" fmla="*/ 54500 w 1903683"/>
              <a:gd name="csY143" fmla="*/ 1675924 h 2571926"/>
              <a:gd name="csX144" fmla="*/ 70288 w 1903683"/>
              <a:gd name="csY144" fmla="*/ 1694950 h 2571926"/>
              <a:gd name="csX145" fmla="*/ 108340 w 1903683"/>
              <a:gd name="csY145" fmla="*/ 1711547 h 2571926"/>
              <a:gd name="csX146" fmla="*/ 110364 w 1903683"/>
              <a:gd name="csY146" fmla="*/ 1722882 h 2571926"/>
              <a:gd name="csX147" fmla="*/ 105101 w 1903683"/>
              <a:gd name="csY147" fmla="*/ 1732193 h 2571926"/>
              <a:gd name="csX148" fmla="*/ 107530 w 1903683"/>
              <a:gd name="csY148" fmla="*/ 1743123 h 2571926"/>
              <a:gd name="csX149" fmla="*/ 91338 w 1903683"/>
              <a:gd name="csY149" fmla="*/ 1747576 h 2571926"/>
              <a:gd name="csX150" fmla="*/ 85265 w 1903683"/>
              <a:gd name="csY150" fmla="*/ 1758101 h 2571926"/>
              <a:gd name="csX151" fmla="*/ 85265 w 1903683"/>
              <a:gd name="csY151" fmla="*/ 1761744 h 2571926"/>
              <a:gd name="csX152" fmla="*/ 80003 w 1903683"/>
              <a:gd name="csY152" fmla="*/ 1774698 h 2571926"/>
              <a:gd name="csX153" fmla="*/ 74336 w 1903683"/>
              <a:gd name="csY153" fmla="*/ 1794939 h 2571926"/>
              <a:gd name="csX154" fmla="*/ 76360 w 1903683"/>
              <a:gd name="csY154" fmla="*/ 1819227 h 2571926"/>
              <a:gd name="csX155" fmla="*/ 85265 w 1903683"/>
              <a:gd name="csY155" fmla="*/ 1822466 h 2571926"/>
              <a:gd name="csX156" fmla="*/ 98624 w 1903683"/>
              <a:gd name="csY156" fmla="*/ 1827324 h 2571926"/>
              <a:gd name="csX157" fmla="*/ 107530 w 1903683"/>
              <a:gd name="csY157" fmla="*/ 1838254 h 2571926"/>
              <a:gd name="csX158" fmla="*/ 114817 w 1903683"/>
              <a:gd name="csY158" fmla="*/ 1848779 h 2571926"/>
              <a:gd name="csX159" fmla="*/ 119270 w 1903683"/>
              <a:gd name="csY159" fmla="*/ 1856875 h 2571926"/>
              <a:gd name="csX160" fmla="*/ 121294 w 1903683"/>
              <a:gd name="csY160" fmla="*/ 1870639 h 2571926"/>
              <a:gd name="csX161" fmla="*/ 122104 w 1903683"/>
              <a:gd name="csY161" fmla="*/ 1871448 h 2571926"/>
              <a:gd name="csX162" fmla="*/ 135867 w 1903683"/>
              <a:gd name="csY162" fmla="*/ 1894118 h 2571926"/>
              <a:gd name="csX163" fmla="*/ 145583 w 1903683"/>
              <a:gd name="csY163" fmla="*/ 1913953 h 2571926"/>
              <a:gd name="csX164" fmla="*/ 155298 w 1903683"/>
              <a:gd name="csY164" fmla="*/ 1928122 h 2571926"/>
              <a:gd name="csX165" fmla="*/ 174729 w 1903683"/>
              <a:gd name="csY165" fmla="*/ 1926908 h 2571926"/>
              <a:gd name="csX166" fmla="*/ 173515 w 1903683"/>
              <a:gd name="csY166" fmla="*/ 1913953 h 2571926"/>
              <a:gd name="csX167" fmla="*/ 173515 w 1903683"/>
              <a:gd name="csY167" fmla="*/ 1909501 h 2571926"/>
              <a:gd name="csX168" fmla="*/ 179587 w 1903683"/>
              <a:gd name="csY168" fmla="*/ 1907477 h 2571926"/>
              <a:gd name="csX169" fmla="*/ 191327 w 1903683"/>
              <a:gd name="csY169" fmla="*/ 1909096 h 2571926"/>
              <a:gd name="csX170" fmla="*/ 201042 w 1903683"/>
              <a:gd name="csY170" fmla="*/ 1913144 h 2571926"/>
              <a:gd name="csX171" fmla="*/ 202661 w 1903683"/>
              <a:gd name="csY171" fmla="*/ 1916382 h 2571926"/>
              <a:gd name="csX172" fmla="*/ 210353 w 1903683"/>
              <a:gd name="csY172" fmla="*/ 1920835 h 2571926"/>
              <a:gd name="csX173" fmla="*/ 212377 w 1903683"/>
              <a:gd name="csY173" fmla="*/ 1930146 h 2571926"/>
              <a:gd name="csX174" fmla="*/ 213187 w 1903683"/>
              <a:gd name="csY174" fmla="*/ 1942695 h 2571926"/>
              <a:gd name="csX175" fmla="*/ 218449 w 1903683"/>
              <a:gd name="csY175" fmla="*/ 1943505 h 2571926"/>
              <a:gd name="csX176" fmla="*/ 224926 w 1903683"/>
              <a:gd name="csY176" fmla="*/ 1935409 h 2571926"/>
              <a:gd name="csX177" fmla="*/ 233022 w 1903683"/>
              <a:gd name="csY177" fmla="*/ 1934194 h 2571926"/>
              <a:gd name="csX178" fmla="*/ 265812 w 1903683"/>
              <a:gd name="csY178" fmla="*/ 1943910 h 2571926"/>
              <a:gd name="csX179" fmla="*/ 277957 w 1903683"/>
              <a:gd name="csY179" fmla="*/ 1942290 h 2571926"/>
              <a:gd name="csX180" fmla="*/ 288077 w 1903683"/>
              <a:gd name="csY180" fmla="*/ 1935004 h 2571926"/>
              <a:gd name="csX181" fmla="*/ 304674 w 1903683"/>
              <a:gd name="csY181" fmla="*/ 1935004 h 2571926"/>
              <a:gd name="csX182" fmla="*/ 312770 w 1903683"/>
              <a:gd name="csY182" fmla="*/ 1943910 h 2571926"/>
              <a:gd name="csX183" fmla="*/ 321271 w 1903683"/>
              <a:gd name="csY183" fmla="*/ 1963341 h 2571926"/>
              <a:gd name="csX184" fmla="*/ 328558 w 1903683"/>
              <a:gd name="csY184" fmla="*/ 1960507 h 2571926"/>
              <a:gd name="csX185" fmla="*/ 328558 w 1903683"/>
              <a:gd name="csY185" fmla="*/ 1960507 h 2571926"/>
              <a:gd name="csX186" fmla="*/ 334225 w 1903683"/>
              <a:gd name="csY186" fmla="*/ 1960507 h 2571926"/>
              <a:gd name="csX187" fmla="*/ 338273 w 1903683"/>
              <a:gd name="csY187" fmla="*/ 1964150 h 2571926"/>
              <a:gd name="csX188" fmla="*/ 349203 w 1903683"/>
              <a:gd name="csY188" fmla="*/ 1971842 h 2571926"/>
              <a:gd name="csX189" fmla="*/ 371063 w 1903683"/>
              <a:gd name="csY189" fmla="*/ 1973056 h 2571926"/>
              <a:gd name="csX190" fmla="*/ 377540 w 1903683"/>
              <a:gd name="csY190" fmla="*/ 1968198 h 2571926"/>
              <a:gd name="csX191" fmla="*/ 388470 w 1903683"/>
              <a:gd name="csY191" fmla="*/ 1976699 h 2571926"/>
              <a:gd name="csX192" fmla="*/ 394138 w 1903683"/>
              <a:gd name="csY192" fmla="*/ 1978723 h 2571926"/>
              <a:gd name="csX193" fmla="*/ 414378 w 1903683"/>
              <a:gd name="csY193" fmla="*/ 1980748 h 2571926"/>
              <a:gd name="csX194" fmla="*/ 453240 w 1903683"/>
              <a:gd name="csY194" fmla="*/ 1998964 h 2571926"/>
              <a:gd name="csX195" fmla="*/ 461336 w 1903683"/>
              <a:gd name="csY195" fmla="*/ 2001798 h 2571926"/>
              <a:gd name="csX196" fmla="*/ 462551 w 1903683"/>
              <a:gd name="csY196" fmla="*/ 2007465 h 2571926"/>
              <a:gd name="csX197" fmla="*/ 457288 w 1903683"/>
              <a:gd name="csY197" fmla="*/ 2013942 h 2571926"/>
              <a:gd name="csX198" fmla="*/ 443120 w 1903683"/>
              <a:gd name="csY198" fmla="*/ 2047947 h 2571926"/>
              <a:gd name="csX199" fmla="*/ 435833 w 1903683"/>
              <a:gd name="csY199" fmla="*/ 2057662 h 2571926"/>
              <a:gd name="csX200" fmla="*/ 428142 w 1903683"/>
              <a:gd name="csY200" fmla="*/ 2060901 h 2571926"/>
              <a:gd name="csX201" fmla="*/ 420450 w 1903683"/>
              <a:gd name="csY201" fmla="*/ 2068592 h 2571926"/>
              <a:gd name="csX202" fmla="*/ 417212 w 1903683"/>
              <a:gd name="csY202" fmla="*/ 2071830 h 2571926"/>
              <a:gd name="csX203" fmla="*/ 412759 w 1903683"/>
              <a:gd name="csY203" fmla="*/ 2071830 h 2571926"/>
              <a:gd name="csX204" fmla="*/ 410735 w 1903683"/>
              <a:gd name="csY204" fmla="*/ 2083165 h 2571926"/>
              <a:gd name="csX205" fmla="*/ 391709 w 1903683"/>
              <a:gd name="csY205" fmla="*/ 2099763 h 2571926"/>
              <a:gd name="csX206" fmla="*/ 373087 w 1903683"/>
              <a:gd name="csY206" fmla="*/ 2114741 h 2571926"/>
              <a:gd name="csX207" fmla="*/ 369039 w 1903683"/>
              <a:gd name="csY207" fmla="*/ 2137815 h 2571926"/>
              <a:gd name="csX208" fmla="*/ 369444 w 1903683"/>
              <a:gd name="csY208" fmla="*/ 2151579 h 2571926"/>
              <a:gd name="csX209" fmla="*/ 367420 w 1903683"/>
              <a:gd name="csY209" fmla="*/ 2153198 h 2571926"/>
              <a:gd name="csX210" fmla="*/ 363372 w 1903683"/>
              <a:gd name="csY210" fmla="*/ 2163318 h 2571926"/>
              <a:gd name="csX211" fmla="*/ 361753 w 1903683"/>
              <a:gd name="csY211" fmla="*/ 2175867 h 2571926"/>
              <a:gd name="csX212" fmla="*/ 354871 w 1903683"/>
              <a:gd name="csY212" fmla="*/ 2188821 h 2571926"/>
              <a:gd name="csX213" fmla="*/ 357704 w 1903683"/>
              <a:gd name="csY213" fmla="*/ 2207848 h 2571926"/>
              <a:gd name="csX214" fmla="*/ 345965 w 1903683"/>
              <a:gd name="csY214" fmla="*/ 2216349 h 2571926"/>
              <a:gd name="csX215" fmla="*/ 343941 w 1903683"/>
              <a:gd name="csY215" fmla="*/ 2238613 h 2571926"/>
              <a:gd name="csX216" fmla="*/ 341107 w 1903683"/>
              <a:gd name="csY216" fmla="*/ 2243876 h 2571926"/>
              <a:gd name="csX217" fmla="*/ 320057 w 1903683"/>
              <a:gd name="csY217" fmla="*/ 2272213 h 2571926"/>
              <a:gd name="csX218" fmla="*/ 317223 w 1903683"/>
              <a:gd name="csY218" fmla="*/ 2281119 h 2571926"/>
              <a:gd name="csX219" fmla="*/ 316818 w 1903683"/>
              <a:gd name="csY219" fmla="*/ 2298525 h 2571926"/>
              <a:gd name="csX220" fmla="*/ 320057 w 1903683"/>
              <a:gd name="csY220" fmla="*/ 2306622 h 2571926"/>
              <a:gd name="csX221" fmla="*/ 327748 w 1903683"/>
              <a:gd name="csY221" fmla="*/ 2322409 h 2571926"/>
              <a:gd name="csX222" fmla="*/ 315199 w 1903683"/>
              <a:gd name="csY222" fmla="*/ 2341840 h 2571926"/>
              <a:gd name="csX223" fmla="*/ 309532 w 1903683"/>
              <a:gd name="csY223" fmla="*/ 2352366 h 2571926"/>
              <a:gd name="csX224" fmla="*/ 305079 w 1903683"/>
              <a:gd name="csY224" fmla="*/ 2362891 h 2571926"/>
              <a:gd name="csX225" fmla="*/ 308317 w 1903683"/>
              <a:gd name="csY225" fmla="*/ 2367748 h 2571926"/>
              <a:gd name="csX226" fmla="*/ 306698 w 1903683"/>
              <a:gd name="csY226" fmla="*/ 2374630 h 2571926"/>
              <a:gd name="csX227" fmla="*/ 298602 w 1903683"/>
              <a:gd name="csY227" fmla="*/ 2384346 h 2571926"/>
              <a:gd name="csX228" fmla="*/ 298602 w 1903683"/>
              <a:gd name="csY228" fmla="*/ 2393252 h 2571926"/>
              <a:gd name="csX229" fmla="*/ 303459 w 1903683"/>
              <a:gd name="csY229" fmla="*/ 2400133 h 2571926"/>
              <a:gd name="csX230" fmla="*/ 295768 w 1903683"/>
              <a:gd name="csY230" fmla="*/ 2417136 h 2571926"/>
              <a:gd name="csX231" fmla="*/ 315199 w 1903683"/>
              <a:gd name="csY231" fmla="*/ 2448306 h 2571926"/>
              <a:gd name="csX232" fmla="*/ 318033 w 1903683"/>
              <a:gd name="csY232" fmla="*/ 2448306 h 2571926"/>
              <a:gd name="csX233" fmla="*/ 330582 w 1903683"/>
              <a:gd name="csY233" fmla="*/ 2447497 h 2571926"/>
              <a:gd name="csX234" fmla="*/ 331392 w 1903683"/>
              <a:gd name="csY234" fmla="*/ 2450330 h 2571926"/>
              <a:gd name="csX235" fmla="*/ 325724 w 1903683"/>
              <a:gd name="csY235" fmla="*/ 2460046 h 2571926"/>
              <a:gd name="csX236" fmla="*/ 343131 w 1903683"/>
              <a:gd name="csY236" fmla="*/ 2465308 h 2571926"/>
              <a:gd name="csX237" fmla="*/ 360538 w 1903683"/>
              <a:gd name="csY237" fmla="*/ 2453569 h 2571926"/>
              <a:gd name="csX238" fmla="*/ 385232 w 1903683"/>
              <a:gd name="csY238" fmla="*/ 2467332 h 2571926"/>
              <a:gd name="csX239" fmla="*/ 422474 w 1903683"/>
              <a:gd name="csY239" fmla="*/ 2466118 h 2571926"/>
              <a:gd name="csX240" fmla="*/ 443524 w 1903683"/>
              <a:gd name="csY240" fmla="*/ 2449116 h 2571926"/>
              <a:gd name="csX241" fmla="*/ 467409 w 1903683"/>
              <a:gd name="csY241" fmla="*/ 2451545 h 2571926"/>
              <a:gd name="csX242" fmla="*/ 480768 w 1903683"/>
              <a:gd name="csY242" fmla="*/ 2463284 h 2571926"/>
              <a:gd name="csX243" fmla="*/ 500603 w 1903683"/>
              <a:gd name="csY243" fmla="*/ 2459641 h 2571926"/>
              <a:gd name="csX244" fmla="*/ 522058 w 1903683"/>
              <a:gd name="csY244" fmla="*/ 2447901 h 2571926"/>
              <a:gd name="csX245" fmla="*/ 528535 w 1903683"/>
              <a:gd name="csY245" fmla="*/ 2453164 h 2571926"/>
              <a:gd name="csX246" fmla="*/ 535417 w 1903683"/>
              <a:gd name="csY246" fmla="*/ 2456402 h 2571926"/>
              <a:gd name="csX247" fmla="*/ 540275 w 1903683"/>
              <a:gd name="csY247" fmla="*/ 2453164 h 2571926"/>
              <a:gd name="csX248" fmla="*/ 544728 w 1903683"/>
              <a:gd name="csY248" fmla="*/ 2440210 h 2571926"/>
              <a:gd name="csX249" fmla="*/ 543513 w 1903683"/>
              <a:gd name="csY249" fmla="*/ 2434543 h 2571926"/>
              <a:gd name="csX250" fmla="*/ 537037 w 1903683"/>
              <a:gd name="csY250" fmla="*/ 2430089 h 2571926"/>
              <a:gd name="csX251" fmla="*/ 513557 w 1903683"/>
              <a:gd name="csY251" fmla="*/ 2434543 h 2571926"/>
              <a:gd name="csX252" fmla="*/ 506270 w 1903683"/>
              <a:gd name="csY252" fmla="*/ 2431304 h 2571926"/>
              <a:gd name="csX253" fmla="*/ 494126 w 1903683"/>
              <a:gd name="csY253" fmla="*/ 2420779 h 2571926"/>
              <a:gd name="csX254" fmla="*/ 501008 w 1903683"/>
              <a:gd name="csY254" fmla="*/ 2418755 h 2571926"/>
              <a:gd name="csX255" fmla="*/ 504652 w 1903683"/>
              <a:gd name="csY255" fmla="*/ 2418755 h 2571926"/>
              <a:gd name="csX256" fmla="*/ 506676 w 1903683"/>
              <a:gd name="csY256" fmla="*/ 2408634 h 2571926"/>
              <a:gd name="csX257" fmla="*/ 506676 w 1903683"/>
              <a:gd name="csY257" fmla="*/ 2406206 h 2571926"/>
              <a:gd name="csX258" fmla="*/ 512343 w 1903683"/>
              <a:gd name="csY258" fmla="*/ 2403372 h 2571926"/>
              <a:gd name="csX259" fmla="*/ 526106 w 1903683"/>
              <a:gd name="csY259" fmla="*/ 2395276 h 2571926"/>
              <a:gd name="csX260" fmla="*/ 527321 w 1903683"/>
              <a:gd name="csY260" fmla="*/ 2392442 h 2571926"/>
              <a:gd name="csX261" fmla="*/ 534607 w 1903683"/>
              <a:gd name="csY261" fmla="*/ 2388799 h 2571926"/>
              <a:gd name="csX262" fmla="*/ 549586 w 1903683"/>
              <a:gd name="csY262" fmla="*/ 2398109 h 2571926"/>
              <a:gd name="csX263" fmla="*/ 553229 w 1903683"/>
              <a:gd name="csY263" fmla="*/ 2397704 h 2571926"/>
              <a:gd name="csX264" fmla="*/ 563754 w 1903683"/>
              <a:gd name="csY264" fmla="*/ 2397300 h 2571926"/>
              <a:gd name="csX265" fmla="*/ 570231 w 1903683"/>
              <a:gd name="csY265" fmla="*/ 2406610 h 2571926"/>
              <a:gd name="csX266" fmla="*/ 561730 w 1903683"/>
              <a:gd name="csY266" fmla="*/ 2419564 h 2571926"/>
              <a:gd name="csX267" fmla="*/ 577113 w 1903683"/>
              <a:gd name="csY267" fmla="*/ 2425637 h 2571926"/>
              <a:gd name="csX268" fmla="*/ 584399 w 1903683"/>
              <a:gd name="csY268" fmla="*/ 2418350 h 2571926"/>
              <a:gd name="csX269" fmla="*/ 588043 w 1903683"/>
              <a:gd name="csY269" fmla="*/ 2417540 h 2571926"/>
              <a:gd name="csX270" fmla="*/ 595329 w 1903683"/>
              <a:gd name="csY270" fmla="*/ 2422803 h 2571926"/>
              <a:gd name="csX271" fmla="*/ 604640 w 1903683"/>
              <a:gd name="csY271" fmla="*/ 2436971 h 2571926"/>
              <a:gd name="csX272" fmla="*/ 609903 w 1903683"/>
              <a:gd name="csY272" fmla="*/ 2440210 h 2571926"/>
              <a:gd name="csX273" fmla="*/ 622047 w 1903683"/>
              <a:gd name="csY273" fmla="*/ 2436567 h 2571926"/>
              <a:gd name="csX274" fmla="*/ 636216 w 1903683"/>
              <a:gd name="csY274" fmla="*/ 2430899 h 2571926"/>
              <a:gd name="csX275" fmla="*/ 642693 w 1903683"/>
              <a:gd name="csY275" fmla="*/ 2431304 h 2571926"/>
              <a:gd name="csX276" fmla="*/ 663743 w 1903683"/>
              <a:gd name="csY276" fmla="*/ 2438995 h 2571926"/>
              <a:gd name="csX277" fmla="*/ 677506 w 1903683"/>
              <a:gd name="csY277" fmla="*/ 2441829 h 2571926"/>
              <a:gd name="csX278" fmla="*/ 691270 w 1903683"/>
              <a:gd name="csY278" fmla="*/ 2441019 h 2571926"/>
              <a:gd name="csX279" fmla="*/ 696938 w 1903683"/>
              <a:gd name="csY279" fmla="*/ 2445473 h 2571926"/>
              <a:gd name="csX280" fmla="*/ 755635 w 1903683"/>
              <a:gd name="csY280" fmla="*/ 2479477 h 2571926"/>
              <a:gd name="csX281" fmla="*/ 764946 w 1903683"/>
              <a:gd name="csY281" fmla="*/ 2483120 h 2571926"/>
              <a:gd name="csX282" fmla="*/ 788425 w 1903683"/>
              <a:gd name="csY282" fmla="*/ 2482310 h 2571926"/>
              <a:gd name="csX283" fmla="*/ 793687 w 1903683"/>
              <a:gd name="csY283" fmla="*/ 2481501 h 2571926"/>
              <a:gd name="csX284" fmla="*/ 804618 w 1903683"/>
              <a:gd name="csY284" fmla="*/ 2467332 h 2571926"/>
              <a:gd name="csX285" fmla="*/ 810285 w 1903683"/>
              <a:gd name="csY285" fmla="*/ 2470166 h 2571926"/>
              <a:gd name="csX286" fmla="*/ 817167 w 1903683"/>
              <a:gd name="csY286" fmla="*/ 2481096 h 2571926"/>
              <a:gd name="csX287" fmla="*/ 822429 w 1903683"/>
              <a:gd name="csY287" fmla="*/ 2482310 h 2571926"/>
              <a:gd name="csX288" fmla="*/ 842265 w 1903683"/>
              <a:gd name="csY288" fmla="*/ 2483930 h 2571926"/>
              <a:gd name="csX289" fmla="*/ 848742 w 1903683"/>
              <a:gd name="csY289" fmla="*/ 2495669 h 2571926"/>
              <a:gd name="csX290" fmla="*/ 853600 w 1903683"/>
              <a:gd name="csY290" fmla="*/ 2496884 h 2571926"/>
              <a:gd name="csX291" fmla="*/ 863720 w 1903683"/>
              <a:gd name="csY291" fmla="*/ 2499313 h 2571926"/>
              <a:gd name="csX292" fmla="*/ 868983 w 1903683"/>
              <a:gd name="csY292" fmla="*/ 2509433 h 2571926"/>
              <a:gd name="csX293" fmla="*/ 871007 w 1903683"/>
              <a:gd name="csY293" fmla="*/ 2511862 h 2571926"/>
              <a:gd name="csX294" fmla="*/ 869388 w 1903683"/>
              <a:gd name="csY294" fmla="*/ 2519148 h 2571926"/>
              <a:gd name="csX295" fmla="*/ 864125 w 1903683"/>
              <a:gd name="csY295" fmla="*/ 2530078 h 2571926"/>
              <a:gd name="csX296" fmla="*/ 875460 w 1903683"/>
              <a:gd name="csY296" fmla="*/ 2537365 h 2571926"/>
              <a:gd name="csX297" fmla="*/ 882341 w 1903683"/>
              <a:gd name="csY297" fmla="*/ 2535746 h 2571926"/>
              <a:gd name="csX298" fmla="*/ 894486 w 1903683"/>
              <a:gd name="csY298" fmla="*/ 2532102 h 2571926"/>
              <a:gd name="csX299" fmla="*/ 893272 w 1903683"/>
              <a:gd name="csY299" fmla="*/ 2545866 h 2571926"/>
              <a:gd name="csX300" fmla="*/ 891652 w 1903683"/>
              <a:gd name="csY300" fmla="*/ 2567321 h 2571926"/>
              <a:gd name="csX301" fmla="*/ 904606 w 1903683"/>
              <a:gd name="csY301" fmla="*/ 2568940 h 2571926"/>
              <a:gd name="csX302" fmla="*/ 941849 w 1903683"/>
              <a:gd name="csY302" fmla="*/ 2534126 h 2571926"/>
              <a:gd name="csX303" fmla="*/ 957636 w 1903683"/>
              <a:gd name="csY303" fmla="*/ 2516719 h 2571926"/>
              <a:gd name="csX304" fmla="*/ 951159 w 1903683"/>
              <a:gd name="csY304" fmla="*/ 2497288 h 2571926"/>
              <a:gd name="csX305" fmla="*/ 949135 w 1903683"/>
              <a:gd name="csY305" fmla="*/ 2495264 h 2571926"/>
              <a:gd name="csX306" fmla="*/ 945897 w 1903683"/>
              <a:gd name="csY306" fmla="*/ 2479072 h 2571926"/>
              <a:gd name="csX307" fmla="*/ 945897 w 1903683"/>
              <a:gd name="csY307" fmla="*/ 2473000 h 2571926"/>
              <a:gd name="csX308" fmla="*/ 949135 w 1903683"/>
              <a:gd name="csY308" fmla="*/ 2465713 h 2571926"/>
              <a:gd name="csX309" fmla="*/ 951159 w 1903683"/>
              <a:gd name="csY309" fmla="*/ 2465713 h 2571926"/>
              <a:gd name="csX310" fmla="*/ 962899 w 1903683"/>
              <a:gd name="csY310" fmla="*/ 2480286 h 2571926"/>
              <a:gd name="csX311" fmla="*/ 966543 w 1903683"/>
              <a:gd name="csY311" fmla="*/ 2482310 h 2571926"/>
              <a:gd name="csX312" fmla="*/ 975853 w 1903683"/>
              <a:gd name="csY312" fmla="*/ 2478667 h 2571926"/>
              <a:gd name="csX313" fmla="*/ 980711 w 1903683"/>
              <a:gd name="csY313" fmla="*/ 2474619 h 2571926"/>
              <a:gd name="csX314" fmla="*/ 980711 w 1903683"/>
              <a:gd name="csY314" fmla="*/ 2473809 h 2571926"/>
              <a:gd name="csX315" fmla="*/ 991236 w 1903683"/>
              <a:gd name="csY315" fmla="*/ 2469356 h 2571926"/>
              <a:gd name="csX316" fmla="*/ 1002571 w 1903683"/>
              <a:gd name="csY316" fmla="*/ 2475024 h 2571926"/>
              <a:gd name="csX317" fmla="*/ 1024026 w 1903683"/>
              <a:gd name="csY317" fmla="*/ 2486763 h 2571926"/>
              <a:gd name="csX318" fmla="*/ 1051148 w 1903683"/>
              <a:gd name="csY318" fmla="*/ 2484334 h 2571926"/>
              <a:gd name="csX319" fmla="*/ 1055197 w 1903683"/>
              <a:gd name="csY319" fmla="*/ 2489192 h 2571926"/>
              <a:gd name="csX320" fmla="*/ 1048719 w 1903683"/>
              <a:gd name="csY320" fmla="*/ 2494859 h 2571926"/>
              <a:gd name="csX321" fmla="*/ 1045886 w 1903683"/>
              <a:gd name="csY321" fmla="*/ 2501337 h 2571926"/>
              <a:gd name="csX322" fmla="*/ 1065722 w 1903683"/>
              <a:gd name="csY322" fmla="*/ 2506194 h 2571926"/>
              <a:gd name="csX323" fmla="*/ 1071389 w 1903683"/>
              <a:gd name="csY323" fmla="*/ 2522792 h 2571926"/>
              <a:gd name="csX324" fmla="*/ 1089200 w 1903683"/>
              <a:gd name="csY324" fmla="*/ 2528054 h 2571926"/>
              <a:gd name="csX325" fmla="*/ 1117943 w 1903683"/>
              <a:gd name="csY325" fmla="*/ 2514291 h 2571926"/>
              <a:gd name="csX326" fmla="*/ 1124419 w 1903683"/>
              <a:gd name="csY326" fmla="*/ 2519553 h 2571926"/>
              <a:gd name="csX327" fmla="*/ 1130087 w 1903683"/>
              <a:gd name="csY327" fmla="*/ 2528459 h 2571926"/>
              <a:gd name="csX328" fmla="*/ 1144660 w 1903683"/>
              <a:gd name="csY328" fmla="*/ 2517934 h 2571926"/>
              <a:gd name="csX329" fmla="*/ 1157209 w 1903683"/>
              <a:gd name="csY329" fmla="*/ 2512267 h 2571926"/>
              <a:gd name="csX330" fmla="*/ 1170973 w 1903683"/>
              <a:gd name="csY330" fmla="*/ 2502956 h 2571926"/>
              <a:gd name="csX331" fmla="*/ 1173806 w 1903683"/>
              <a:gd name="csY331" fmla="*/ 2489597 h 2571926"/>
              <a:gd name="csX332" fmla="*/ 1197690 w 1903683"/>
              <a:gd name="csY332" fmla="*/ 2487978 h 2571926"/>
              <a:gd name="csX333" fmla="*/ 1200524 w 1903683"/>
              <a:gd name="csY333" fmla="*/ 2487978 h 2571926"/>
              <a:gd name="csX334" fmla="*/ 1208215 w 1903683"/>
              <a:gd name="csY334" fmla="*/ 2475024 h 2571926"/>
              <a:gd name="csX335" fmla="*/ 1217526 w 1903683"/>
              <a:gd name="csY335" fmla="*/ 2464499 h 2571926"/>
              <a:gd name="csX336" fmla="*/ 1260436 w 1903683"/>
              <a:gd name="csY336" fmla="*/ 2463284 h 2571926"/>
              <a:gd name="csX337" fmla="*/ 1293226 w 1903683"/>
              <a:gd name="csY337" fmla="*/ 2455998 h 2571926"/>
              <a:gd name="csX338" fmla="*/ 1339375 w 1903683"/>
              <a:gd name="csY338" fmla="*/ 2455998 h 2571926"/>
              <a:gd name="csX339" fmla="*/ 1343423 w 1903683"/>
              <a:gd name="csY339" fmla="*/ 2452759 h 2571926"/>
              <a:gd name="csX340" fmla="*/ 1338970 w 1903683"/>
              <a:gd name="csY340" fmla="*/ 2441424 h 2571926"/>
              <a:gd name="csX341" fmla="*/ 1333303 w 1903683"/>
              <a:gd name="csY341" fmla="*/ 2428470 h 2571926"/>
              <a:gd name="csX342" fmla="*/ 1337351 w 1903683"/>
              <a:gd name="csY342" fmla="*/ 2421993 h 2571926"/>
              <a:gd name="csX343" fmla="*/ 1352734 w 1903683"/>
              <a:gd name="csY343" fmla="*/ 2415112 h 2571926"/>
              <a:gd name="csX344" fmla="*/ 1353948 w 1903683"/>
              <a:gd name="csY344" fmla="*/ 2421588 h 2571926"/>
              <a:gd name="csX345" fmla="*/ 1351924 w 1903683"/>
              <a:gd name="csY345" fmla="*/ 2430899 h 2571926"/>
              <a:gd name="csX346" fmla="*/ 1357996 w 1903683"/>
              <a:gd name="csY346" fmla="*/ 2431304 h 2571926"/>
              <a:gd name="csX347" fmla="*/ 1366902 w 1903683"/>
              <a:gd name="csY347" fmla="*/ 2426851 h 2571926"/>
              <a:gd name="csX348" fmla="*/ 1368521 w 1903683"/>
              <a:gd name="csY348" fmla="*/ 2426851 h 2571926"/>
              <a:gd name="csX349" fmla="*/ 1373784 w 1903683"/>
              <a:gd name="csY349" fmla="*/ 2431304 h 2571926"/>
              <a:gd name="csX350" fmla="*/ 1379451 w 1903683"/>
              <a:gd name="csY350" fmla="*/ 2431304 h 2571926"/>
              <a:gd name="csX351" fmla="*/ 1386738 w 1903683"/>
              <a:gd name="csY351" fmla="*/ 2426041 h 2571926"/>
              <a:gd name="csX352" fmla="*/ 1396453 w 1903683"/>
              <a:gd name="csY352" fmla="*/ 2430899 h 2571926"/>
              <a:gd name="csX353" fmla="*/ 1406978 w 1903683"/>
              <a:gd name="csY353" fmla="*/ 2447092 h 2571926"/>
              <a:gd name="csX354" fmla="*/ 1426409 w 1903683"/>
              <a:gd name="csY354" fmla="*/ 2440210 h 2571926"/>
              <a:gd name="csX355" fmla="*/ 1435315 w 1903683"/>
              <a:gd name="csY355" fmla="*/ 2430899 h 2571926"/>
              <a:gd name="csX356" fmla="*/ 1449484 w 1903683"/>
              <a:gd name="csY356" fmla="*/ 2428065 h 2571926"/>
              <a:gd name="csX357" fmla="*/ 1464462 w 1903683"/>
              <a:gd name="csY357" fmla="*/ 2436971 h 2571926"/>
              <a:gd name="csX358" fmla="*/ 1477011 w 1903683"/>
              <a:gd name="csY358" fmla="*/ 2446687 h 2571926"/>
              <a:gd name="csX359" fmla="*/ 1471748 w 1903683"/>
              <a:gd name="csY359" fmla="*/ 2460855 h 2571926"/>
              <a:gd name="csX360" fmla="*/ 1477820 w 1903683"/>
              <a:gd name="csY360" fmla="*/ 2472190 h 2571926"/>
              <a:gd name="csX361" fmla="*/ 1499276 w 1903683"/>
              <a:gd name="csY361" fmla="*/ 2487573 h 2571926"/>
              <a:gd name="csX362" fmla="*/ 1515468 w 1903683"/>
              <a:gd name="csY362" fmla="*/ 2497693 h 2571926"/>
              <a:gd name="csX363" fmla="*/ 1523969 w 1903683"/>
              <a:gd name="csY363" fmla="*/ 2490002 h 2571926"/>
              <a:gd name="csX364" fmla="*/ 1526398 w 1903683"/>
              <a:gd name="csY364" fmla="*/ 2458426 h 2571926"/>
              <a:gd name="csX365" fmla="*/ 1538138 w 1903683"/>
              <a:gd name="csY365" fmla="*/ 2438591 h 2571926"/>
              <a:gd name="csX366" fmla="*/ 1524374 w 1903683"/>
              <a:gd name="csY366" fmla="*/ 2420374 h 2571926"/>
              <a:gd name="csX367" fmla="*/ 1501300 w 1903683"/>
              <a:gd name="csY367" fmla="*/ 2415516 h 2571926"/>
              <a:gd name="csX368" fmla="*/ 1496037 w 1903683"/>
              <a:gd name="csY368" fmla="*/ 2412278 h 2571926"/>
              <a:gd name="csX369" fmla="*/ 1503324 w 1903683"/>
              <a:gd name="csY369" fmla="*/ 2404586 h 2571926"/>
              <a:gd name="csX370" fmla="*/ 1503324 w 1903683"/>
              <a:gd name="csY370" fmla="*/ 2402562 h 2571926"/>
              <a:gd name="csX371" fmla="*/ 1500085 w 1903683"/>
              <a:gd name="csY371" fmla="*/ 2395276 h 2571926"/>
              <a:gd name="csX372" fmla="*/ 1503729 w 1903683"/>
              <a:gd name="csY372" fmla="*/ 2384346 h 2571926"/>
              <a:gd name="csX373" fmla="*/ 1506157 w 1903683"/>
              <a:gd name="csY373" fmla="*/ 2383131 h 2571926"/>
              <a:gd name="csX374" fmla="*/ 1515873 w 1903683"/>
              <a:gd name="csY374" fmla="*/ 2364915 h 2571926"/>
              <a:gd name="csX375" fmla="*/ 1494418 w 1903683"/>
              <a:gd name="csY375" fmla="*/ 2342650 h 2571926"/>
              <a:gd name="csX376" fmla="*/ 1486322 w 1903683"/>
              <a:gd name="csY376" fmla="*/ 2336173 h 2571926"/>
              <a:gd name="csX377" fmla="*/ 1485107 w 1903683"/>
              <a:gd name="csY377" fmla="*/ 2334959 h 2571926"/>
              <a:gd name="csX378" fmla="*/ 1479845 w 1903683"/>
              <a:gd name="csY378" fmla="*/ 2325648 h 2571926"/>
              <a:gd name="csX379" fmla="*/ 1477416 w 1903683"/>
              <a:gd name="csY379" fmla="*/ 2309455 h 2571926"/>
              <a:gd name="csX380" fmla="*/ 1470939 w 1903683"/>
              <a:gd name="csY380" fmla="*/ 2305407 h 2571926"/>
              <a:gd name="csX381" fmla="*/ 1457580 w 1903683"/>
              <a:gd name="csY381" fmla="*/ 2288000 h 2571926"/>
              <a:gd name="csX382" fmla="*/ 1458390 w 1903683"/>
              <a:gd name="csY382" fmla="*/ 2283548 h 2571926"/>
              <a:gd name="csX383" fmla="*/ 1472153 w 1903683"/>
              <a:gd name="csY383" fmla="*/ 2272618 h 2571926"/>
              <a:gd name="csX384" fmla="*/ 1473368 w 1903683"/>
              <a:gd name="csY384" fmla="*/ 2271808 h 2571926"/>
              <a:gd name="csX385" fmla="*/ 1477011 w 1903683"/>
              <a:gd name="csY385" fmla="*/ 2268974 h 2571926"/>
              <a:gd name="csX386" fmla="*/ 1481464 w 1903683"/>
              <a:gd name="csY386" fmla="*/ 2258449 h 2571926"/>
              <a:gd name="csX387" fmla="*/ 1489155 w 1903683"/>
              <a:gd name="csY387" fmla="*/ 2253996 h 2571926"/>
              <a:gd name="csX388" fmla="*/ 1506967 w 1903683"/>
              <a:gd name="csY388" fmla="*/ 2249948 h 2571926"/>
              <a:gd name="csX389" fmla="*/ 1516278 w 1903683"/>
              <a:gd name="csY389" fmla="*/ 2234970 h 2571926"/>
              <a:gd name="csX390" fmla="*/ 1522755 w 1903683"/>
              <a:gd name="csY390" fmla="*/ 2234970 h 2571926"/>
              <a:gd name="csX391" fmla="*/ 1532065 w 1903683"/>
              <a:gd name="csY391" fmla="*/ 2234970 h 2571926"/>
              <a:gd name="csX392" fmla="*/ 1540162 w 1903683"/>
              <a:gd name="csY392" fmla="*/ 2229303 h 2571926"/>
              <a:gd name="csX393" fmla="*/ 1554735 w 1903683"/>
              <a:gd name="csY393" fmla="*/ 2220802 h 2571926"/>
              <a:gd name="csX394" fmla="*/ 1564046 w 1903683"/>
              <a:gd name="csY394" fmla="*/ 2220802 h 2571926"/>
              <a:gd name="csX395" fmla="*/ 1585096 w 1903683"/>
              <a:gd name="csY395" fmla="*/ 2213515 h 2571926"/>
              <a:gd name="csX396" fmla="*/ 1594002 w 1903683"/>
              <a:gd name="csY396" fmla="*/ 2207443 h 2571926"/>
              <a:gd name="csX397" fmla="*/ 1602908 w 1903683"/>
              <a:gd name="csY397" fmla="*/ 2192869 h 2571926"/>
              <a:gd name="csX398" fmla="*/ 1604122 w 1903683"/>
              <a:gd name="csY398" fmla="*/ 2187607 h 2571926"/>
              <a:gd name="csX399" fmla="*/ 1607766 w 1903683"/>
              <a:gd name="csY399" fmla="*/ 2142268 h 2571926"/>
              <a:gd name="csX400" fmla="*/ 1623148 w 1903683"/>
              <a:gd name="csY400" fmla="*/ 2132552 h 2571926"/>
              <a:gd name="csX401" fmla="*/ 1628816 w 1903683"/>
              <a:gd name="csY401" fmla="*/ 2133362 h 2571926"/>
              <a:gd name="csX402" fmla="*/ 1640151 w 1903683"/>
              <a:gd name="csY402" fmla="*/ 2134172 h 2571926"/>
              <a:gd name="csX403" fmla="*/ 1646223 w 1903683"/>
              <a:gd name="csY403" fmla="*/ 2129314 h 2571926"/>
              <a:gd name="csX404" fmla="*/ 1652295 w 1903683"/>
              <a:gd name="csY404" fmla="*/ 2131338 h 2571926"/>
              <a:gd name="csX405" fmla="*/ 1664034 w 1903683"/>
              <a:gd name="csY405" fmla="*/ 2143887 h 2571926"/>
              <a:gd name="csX406" fmla="*/ 1685085 w 1903683"/>
              <a:gd name="csY406" fmla="*/ 2106644 h 2571926"/>
              <a:gd name="csX407" fmla="*/ 1681846 w 1903683"/>
              <a:gd name="csY407" fmla="*/ 2081951 h 2571926"/>
              <a:gd name="csX408" fmla="*/ 1679013 w 1903683"/>
              <a:gd name="csY408" fmla="*/ 2077903 h 2571926"/>
              <a:gd name="csX409" fmla="*/ 1683061 w 1903683"/>
              <a:gd name="csY409" fmla="*/ 2065758 h 2571926"/>
              <a:gd name="csX410" fmla="*/ 1684275 w 1903683"/>
              <a:gd name="csY410" fmla="*/ 2059281 h 2571926"/>
              <a:gd name="csX411" fmla="*/ 1672940 w 1903683"/>
              <a:gd name="csY411" fmla="*/ 2035397 h 2571926"/>
              <a:gd name="csX412" fmla="*/ 1669702 w 1903683"/>
              <a:gd name="csY412" fmla="*/ 2032564 h 2571926"/>
              <a:gd name="csX413" fmla="*/ 1659177 w 1903683"/>
              <a:gd name="csY413" fmla="*/ 2026896 h 2571926"/>
              <a:gd name="csX414" fmla="*/ 1642984 w 1903683"/>
              <a:gd name="csY414" fmla="*/ 2013537 h 2571926"/>
              <a:gd name="csX415" fmla="*/ 1635697 w 1903683"/>
              <a:gd name="csY415" fmla="*/ 2003012 h 2571926"/>
              <a:gd name="csX416" fmla="*/ 1624768 w 1903683"/>
              <a:gd name="csY416" fmla="*/ 1997345 h 2571926"/>
              <a:gd name="csX417" fmla="*/ 1614647 w 1903683"/>
              <a:gd name="csY417" fmla="*/ 2005036 h 2571926"/>
              <a:gd name="csX418" fmla="*/ 1605742 w 1903683"/>
              <a:gd name="csY418" fmla="*/ 2008275 h 2571926"/>
              <a:gd name="csX419" fmla="*/ 1603718 w 1903683"/>
              <a:gd name="csY419" fmla="*/ 2006656 h 2571926"/>
              <a:gd name="csX420" fmla="*/ 1593192 w 1903683"/>
              <a:gd name="csY420" fmla="*/ 1995321 h 2571926"/>
              <a:gd name="csX421" fmla="*/ 1585096 w 1903683"/>
              <a:gd name="csY421" fmla="*/ 1971842 h 2571926"/>
              <a:gd name="csX422" fmla="*/ 1571737 w 1903683"/>
              <a:gd name="csY422" fmla="*/ 1960102 h 2571926"/>
              <a:gd name="csX423" fmla="*/ 1541781 w 1903683"/>
              <a:gd name="csY423" fmla="*/ 1945934 h 2571926"/>
              <a:gd name="csX424" fmla="*/ 1539352 w 1903683"/>
              <a:gd name="csY424" fmla="*/ 1938647 h 2571926"/>
              <a:gd name="csX425" fmla="*/ 1534494 w 1903683"/>
              <a:gd name="csY425" fmla="*/ 1930551 h 2571926"/>
              <a:gd name="csX426" fmla="*/ 1513039 w 1903683"/>
              <a:gd name="csY426" fmla="*/ 1914763 h 2571926"/>
              <a:gd name="csX427" fmla="*/ 1506967 w 1903683"/>
              <a:gd name="csY427" fmla="*/ 1901809 h 2571926"/>
              <a:gd name="csX428" fmla="*/ 1496847 w 1903683"/>
              <a:gd name="csY428" fmla="*/ 1885212 h 2571926"/>
              <a:gd name="csX429" fmla="*/ 1478226 w 1903683"/>
              <a:gd name="csY429" fmla="*/ 1885212 h 2571926"/>
              <a:gd name="csX430" fmla="*/ 1457175 w 1903683"/>
              <a:gd name="csY430" fmla="*/ 1885212 h 2571926"/>
              <a:gd name="csX431" fmla="*/ 1445841 w 1903683"/>
              <a:gd name="csY431" fmla="*/ 1864971 h 2571926"/>
              <a:gd name="csX432" fmla="*/ 1443007 w 1903683"/>
              <a:gd name="csY432" fmla="*/ 1861328 h 2571926"/>
              <a:gd name="csX433" fmla="*/ 1434506 w 1903683"/>
              <a:gd name="csY433" fmla="*/ 1856470 h 2571926"/>
              <a:gd name="csX434" fmla="*/ 1432077 w 1903683"/>
              <a:gd name="csY434" fmla="*/ 1855661 h 2571926"/>
              <a:gd name="csX435" fmla="*/ 1422766 w 1903683"/>
              <a:gd name="csY435" fmla="*/ 1843111 h 2571926"/>
              <a:gd name="csX436" fmla="*/ 1417099 w 1903683"/>
              <a:gd name="csY436" fmla="*/ 1822871 h 2571926"/>
              <a:gd name="csX437" fmla="*/ 1407383 w 1903683"/>
              <a:gd name="csY437" fmla="*/ 1811536 h 2571926"/>
              <a:gd name="csX438" fmla="*/ 1407383 w 1903683"/>
              <a:gd name="csY438" fmla="*/ 1809107 h 2571926"/>
              <a:gd name="csX439" fmla="*/ 1402121 w 1903683"/>
              <a:gd name="csY439" fmla="*/ 1792915 h 2571926"/>
              <a:gd name="csX440" fmla="*/ 1398882 w 1903683"/>
              <a:gd name="csY440" fmla="*/ 1790891 h 2571926"/>
              <a:gd name="csX441" fmla="*/ 1396453 w 1903683"/>
              <a:gd name="csY441" fmla="*/ 1776722 h 2571926"/>
              <a:gd name="csX442" fmla="*/ 1390786 w 1903683"/>
              <a:gd name="csY442" fmla="*/ 1768221 h 2571926"/>
              <a:gd name="csX443" fmla="*/ 1372569 w 1903683"/>
              <a:gd name="csY443" fmla="*/ 1761339 h 2571926"/>
              <a:gd name="csX444" fmla="*/ 1368926 w 1903683"/>
              <a:gd name="csY444" fmla="*/ 1755672 h 2571926"/>
              <a:gd name="csX445" fmla="*/ 1370950 w 1903683"/>
              <a:gd name="csY445" fmla="*/ 1749600 h 2571926"/>
              <a:gd name="csX446" fmla="*/ 1374593 w 1903683"/>
              <a:gd name="csY446" fmla="*/ 1747576 h 2571926"/>
              <a:gd name="csX447" fmla="*/ 1380665 w 1903683"/>
              <a:gd name="csY447" fmla="*/ 1743932 h 2571926"/>
              <a:gd name="csX448" fmla="*/ 1382690 w 1903683"/>
              <a:gd name="csY448" fmla="*/ 1739075 h 2571926"/>
              <a:gd name="csX449" fmla="*/ 1383095 w 1903683"/>
              <a:gd name="csY449" fmla="*/ 1724501 h 2571926"/>
              <a:gd name="csX450" fmla="*/ 1386738 w 1903683"/>
              <a:gd name="csY450" fmla="*/ 1721668 h 2571926"/>
              <a:gd name="csX451" fmla="*/ 1396858 w 1903683"/>
              <a:gd name="csY451" fmla="*/ 1705475 h 2571926"/>
              <a:gd name="csX452" fmla="*/ 1392000 w 1903683"/>
              <a:gd name="csY452" fmla="*/ 1694545 h 2571926"/>
              <a:gd name="csX453" fmla="*/ 1383095 w 1903683"/>
              <a:gd name="csY453" fmla="*/ 1684020 h 2571926"/>
              <a:gd name="csX454" fmla="*/ 1386738 w 1903683"/>
              <a:gd name="csY454" fmla="*/ 1681186 h 2571926"/>
              <a:gd name="csX455" fmla="*/ 1387143 w 1903683"/>
              <a:gd name="csY455" fmla="*/ 1673900 h 2571926"/>
              <a:gd name="csX456" fmla="*/ 1372569 w 1903683"/>
              <a:gd name="csY456" fmla="*/ 1671471 h 2571926"/>
              <a:gd name="csX457" fmla="*/ 1336136 w 1903683"/>
              <a:gd name="csY457" fmla="*/ 1650825 h 2571926"/>
              <a:gd name="csX458" fmla="*/ 1332898 w 1903683"/>
              <a:gd name="csY458" fmla="*/ 1637872 h 2571926"/>
              <a:gd name="csX459" fmla="*/ 1332088 w 1903683"/>
              <a:gd name="csY459" fmla="*/ 1635038 h 2571926"/>
              <a:gd name="csX460" fmla="*/ 1325611 w 1903683"/>
              <a:gd name="csY460" fmla="*/ 1632609 h 2571926"/>
              <a:gd name="csX461" fmla="*/ 1321158 w 1903683"/>
              <a:gd name="csY461" fmla="*/ 1625322 h 2571926"/>
              <a:gd name="csX462" fmla="*/ 1323992 w 1903683"/>
              <a:gd name="csY462" fmla="*/ 1614797 h 2571926"/>
              <a:gd name="csX463" fmla="*/ 1309014 w 1903683"/>
              <a:gd name="csY463" fmla="*/ 1597795 h 2571926"/>
              <a:gd name="csX464" fmla="*/ 1304966 w 1903683"/>
              <a:gd name="csY464" fmla="*/ 1593747 h 2571926"/>
              <a:gd name="csX465" fmla="*/ 1302132 w 1903683"/>
              <a:gd name="csY465" fmla="*/ 1590103 h 2571926"/>
              <a:gd name="csX466" fmla="*/ 1303751 w 1903683"/>
              <a:gd name="csY466" fmla="*/ 1587675 h 2571926"/>
              <a:gd name="csX467" fmla="*/ 1309014 w 1903683"/>
              <a:gd name="csY467" fmla="*/ 1577959 h 2571926"/>
              <a:gd name="csX468" fmla="*/ 1309014 w 1903683"/>
              <a:gd name="csY468" fmla="*/ 1577150 h 2571926"/>
              <a:gd name="csX469" fmla="*/ 1307394 w 1903683"/>
              <a:gd name="csY469" fmla="*/ 1569053 h 2571926"/>
              <a:gd name="csX470" fmla="*/ 1304966 w 1903683"/>
              <a:gd name="csY470" fmla="*/ 1563791 h 2571926"/>
              <a:gd name="csX471" fmla="*/ 1308609 w 1903683"/>
              <a:gd name="csY471" fmla="*/ 1563386 h 2571926"/>
              <a:gd name="csX472" fmla="*/ 1321158 w 1903683"/>
              <a:gd name="csY472" fmla="*/ 1564600 h 2571926"/>
              <a:gd name="csX473" fmla="*/ 1323182 w 1903683"/>
              <a:gd name="csY473" fmla="*/ 1579983 h 2571926"/>
              <a:gd name="csX474" fmla="*/ 1333707 w 1903683"/>
              <a:gd name="csY474" fmla="*/ 1585651 h 2571926"/>
              <a:gd name="csX475" fmla="*/ 1342208 w 1903683"/>
              <a:gd name="csY475" fmla="*/ 1606296 h 2571926"/>
              <a:gd name="csX476" fmla="*/ 1349090 w 1903683"/>
              <a:gd name="csY476" fmla="*/ 1614392 h 2571926"/>
              <a:gd name="csX477" fmla="*/ 1354758 w 1903683"/>
              <a:gd name="csY477" fmla="*/ 1588484 h 2571926"/>
              <a:gd name="csX478" fmla="*/ 1363259 w 1903683"/>
              <a:gd name="csY478" fmla="*/ 1574721 h 2571926"/>
              <a:gd name="csX479" fmla="*/ 1380665 w 1903683"/>
              <a:gd name="csY479" fmla="*/ 1552456 h 2571926"/>
              <a:gd name="csX480" fmla="*/ 1390786 w 1903683"/>
              <a:gd name="csY480" fmla="*/ 1539502 h 2571926"/>
              <a:gd name="csX481" fmla="*/ 1396453 w 1903683"/>
              <a:gd name="csY481" fmla="*/ 1538692 h 2571926"/>
              <a:gd name="csX482" fmla="*/ 1422766 w 1903683"/>
              <a:gd name="csY482" fmla="*/ 1533430 h 2571926"/>
              <a:gd name="csX483" fmla="*/ 1429243 w 1903683"/>
              <a:gd name="csY483" fmla="*/ 1539097 h 2571926"/>
              <a:gd name="csX484" fmla="*/ 1449484 w 1903683"/>
              <a:gd name="csY484" fmla="*/ 1520071 h 2571926"/>
              <a:gd name="csX485" fmla="*/ 1455151 w 1903683"/>
              <a:gd name="csY485" fmla="*/ 1517237 h 2571926"/>
              <a:gd name="csX486" fmla="*/ 1462843 w 1903683"/>
              <a:gd name="csY486" fmla="*/ 1521690 h 2571926"/>
              <a:gd name="csX487" fmla="*/ 1476202 w 1903683"/>
              <a:gd name="csY487" fmla="*/ 1530191 h 2571926"/>
              <a:gd name="csX488" fmla="*/ 1493608 w 1903683"/>
              <a:gd name="csY488" fmla="*/ 1516023 h 2571926"/>
              <a:gd name="csX489" fmla="*/ 1501704 w 1903683"/>
              <a:gd name="csY489" fmla="*/ 1500235 h 2571926"/>
              <a:gd name="csX490" fmla="*/ 1523160 w 1903683"/>
              <a:gd name="csY490" fmla="*/ 1498211 h 2571926"/>
              <a:gd name="csX491" fmla="*/ 1535709 w 1903683"/>
              <a:gd name="csY491" fmla="*/ 1480399 h 2571926"/>
              <a:gd name="csX492" fmla="*/ 1538138 w 1903683"/>
              <a:gd name="csY492" fmla="*/ 1474732 h 2571926"/>
              <a:gd name="csX493" fmla="*/ 1544210 w 1903683"/>
              <a:gd name="csY493" fmla="*/ 1470684 h 2571926"/>
              <a:gd name="csX494" fmla="*/ 1551497 w 1903683"/>
              <a:gd name="csY494" fmla="*/ 1470279 h 2571926"/>
              <a:gd name="csX495" fmla="*/ 1560402 w 1903683"/>
              <a:gd name="csY495" fmla="*/ 1463397 h 2571926"/>
              <a:gd name="csX496" fmla="*/ 1568094 w 1903683"/>
              <a:gd name="csY496" fmla="*/ 1456920 h 2571926"/>
              <a:gd name="csX497" fmla="*/ 1579024 w 1903683"/>
              <a:gd name="csY497" fmla="*/ 1464207 h 2571926"/>
              <a:gd name="csX498" fmla="*/ 1597240 w 1903683"/>
              <a:gd name="csY498" fmla="*/ 1456111 h 2571926"/>
              <a:gd name="csX499" fmla="*/ 1606146 w 1903683"/>
              <a:gd name="csY499" fmla="*/ 1427774 h 2571926"/>
              <a:gd name="csX500" fmla="*/ 1623553 w 1903683"/>
              <a:gd name="csY500" fmla="*/ 1424940 h 2571926"/>
              <a:gd name="csX501" fmla="*/ 1623958 w 1903683"/>
              <a:gd name="csY501" fmla="*/ 1424940 h 2571926"/>
              <a:gd name="csX502" fmla="*/ 1664034 w 1903683"/>
              <a:gd name="csY502" fmla="*/ 1421297 h 2571926"/>
              <a:gd name="csX503" fmla="*/ 1670106 w 1903683"/>
              <a:gd name="csY503" fmla="*/ 1418868 h 2571926"/>
              <a:gd name="csX504" fmla="*/ 1672536 w 1903683"/>
              <a:gd name="csY504" fmla="*/ 1408748 h 2571926"/>
              <a:gd name="csX505" fmla="*/ 1674155 w 1903683"/>
              <a:gd name="csY505" fmla="*/ 1402271 h 2571926"/>
              <a:gd name="csX506" fmla="*/ 1684680 w 1903683"/>
              <a:gd name="csY506" fmla="*/ 1393365 h 2571926"/>
              <a:gd name="csX507" fmla="*/ 1689942 w 1903683"/>
              <a:gd name="csY507" fmla="*/ 1390531 h 2571926"/>
              <a:gd name="csX508" fmla="*/ 1713422 w 1903683"/>
              <a:gd name="csY508" fmla="*/ 1387697 h 2571926"/>
              <a:gd name="csX509" fmla="*/ 1743783 w 1903683"/>
              <a:gd name="csY509" fmla="*/ 1366242 h 2571926"/>
              <a:gd name="csX510" fmla="*/ 1753093 w 1903683"/>
              <a:gd name="csY510" fmla="*/ 1360170 h 2571926"/>
              <a:gd name="csX511" fmla="*/ 1755927 w 1903683"/>
              <a:gd name="csY511" fmla="*/ 1360170 h 2571926"/>
              <a:gd name="csX512" fmla="*/ 1775358 w 1903683"/>
              <a:gd name="csY512" fmla="*/ 1360980 h 2571926"/>
              <a:gd name="csX513" fmla="*/ 1781025 w 1903683"/>
              <a:gd name="csY513" fmla="*/ 1349645 h 2571926"/>
              <a:gd name="csX514" fmla="*/ 1764428 w 1903683"/>
              <a:gd name="csY514" fmla="*/ 1339120 h 2571926"/>
              <a:gd name="csX515" fmla="*/ 1761999 w 1903683"/>
              <a:gd name="csY515" fmla="*/ 1336691 h 2571926"/>
              <a:gd name="csX516" fmla="*/ 1761999 w 1903683"/>
              <a:gd name="csY516" fmla="*/ 1335477 h 2571926"/>
              <a:gd name="csX517" fmla="*/ 1754308 w 1903683"/>
              <a:gd name="csY517" fmla="*/ 1327785 h 2571926"/>
              <a:gd name="csX518" fmla="*/ 1751069 w 1903683"/>
              <a:gd name="csY518" fmla="*/ 1326975 h 2571926"/>
              <a:gd name="csX519" fmla="*/ 1748235 w 1903683"/>
              <a:gd name="csY519" fmla="*/ 1320498 h 2571926"/>
              <a:gd name="csX520" fmla="*/ 1748235 w 1903683"/>
              <a:gd name="csY520" fmla="*/ 1318474 h 2571926"/>
              <a:gd name="csX521" fmla="*/ 1751879 w 1903683"/>
              <a:gd name="csY521" fmla="*/ 1308759 h 2571926"/>
              <a:gd name="csX522" fmla="*/ 1753903 w 1903683"/>
              <a:gd name="csY522" fmla="*/ 1306330 h 2571926"/>
              <a:gd name="csX523" fmla="*/ 1760784 w 1903683"/>
              <a:gd name="csY523" fmla="*/ 1307949 h 2571926"/>
              <a:gd name="csX524" fmla="*/ 1772929 w 1903683"/>
              <a:gd name="csY524" fmla="*/ 1317260 h 2571926"/>
              <a:gd name="csX525" fmla="*/ 1785073 w 1903683"/>
              <a:gd name="csY525" fmla="*/ 1314022 h 2571926"/>
              <a:gd name="csX526" fmla="*/ 1788717 w 1903683"/>
              <a:gd name="csY526" fmla="*/ 1309973 h 2571926"/>
              <a:gd name="csX527" fmla="*/ 1799646 w 1903683"/>
              <a:gd name="csY527" fmla="*/ 1313617 h 2571926"/>
              <a:gd name="csX528" fmla="*/ 1812601 w 1903683"/>
              <a:gd name="csY528" fmla="*/ 1324547 h 2571926"/>
              <a:gd name="csX529" fmla="*/ 1817054 w 1903683"/>
              <a:gd name="csY529" fmla="*/ 1333048 h 2571926"/>
              <a:gd name="csX530" fmla="*/ 1810172 w 1903683"/>
              <a:gd name="csY530" fmla="*/ 1344787 h 2571926"/>
              <a:gd name="csX531" fmla="*/ 1817054 w 1903683"/>
              <a:gd name="csY531" fmla="*/ 1348835 h 2571926"/>
              <a:gd name="csX532" fmla="*/ 1826364 w 1903683"/>
              <a:gd name="csY532" fmla="*/ 1348835 h 2571926"/>
              <a:gd name="csX533" fmla="*/ 1823126 w 1903683"/>
              <a:gd name="csY533" fmla="*/ 1361789 h 2571926"/>
              <a:gd name="csX534" fmla="*/ 1835270 w 1903683"/>
              <a:gd name="csY534" fmla="*/ 1373529 h 2571926"/>
              <a:gd name="csX535" fmla="*/ 1845390 w 1903683"/>
              <a:gd name="csY535" fmla="*/ 1374338 h 2571926"/>
              <a:gd name="csX536" fmla="*/ 1855511 w 1903683"/>
              <a:gd name="csY536" fmla="*/ 1374338 h 2571926"/>
              <a:gd name="csX537" fmla="*/ 1861178 w 1903683"/>
              <a:gd name="csY537" fmla="*/ 1370695 h 2571926"/>
              <a:gd name="csX538" fmla="*/ 1869274 w 1903683"/>
              <a:gd name="csY538" fmla="*/ 1354098 h 2571926"/>
              <a:gd name="csX539" fmla="*/ 1889110 w 1903683"/>
              <a:gd name="csY539" fmla="*/ 1307544 h 2571926"/>
              <a:gd name="csX540" fmla="*/ 1902469 w 1903683"/>
              <a:gd name="csY540" fmla="*/ 1246013 h 2571926"/>
              <a:gd name="csX541" fmla="*/ 1903684 w 1903683"/>
              <a:gd name="csY541" fmla="*/ 1224963 h 2571926"/>
              <a:gd name="csX542" fmla="*/ 1898825 w 1903683"/>
              <a:gd name="csY542" fmla="*/ 1219295 h 2571926"/>
              <a:gd name="csX543" fmla="*/ 1886681 w 1903683"/>
              <a:gd name="csY543" fmla="*/ 1199055 h 2571926"/>
              <a:gd name="csX544" fmla="*/ 1885062 w 1903683"/>
              <a:gd name="csY544" fmla="*/ 1168289 h 2571926"/>
              <a:gd name="csX545" fmla="*/ 1877371 w 1903683"/>
              <a:gd name="csY545" fmla="*/ 1164241 h 2571926"/>
              <a:gd name="csX546" fmla="*/ 1843366 w 1903683"/>
              <a:gd name="csY546" fmla="*/ 1150882 h 2571926"/>
              <a:gd name="csX547" fmla="*/ 1834865 w 1903683"/>
              <a:gd name="csY547" fmla="*/ 1146024 h 2571926"/>
              <a:gd name="csX548" fmla="*/ 1831627 w 1903683"/>
              <a:gd name="csY548" fmla="*/ 1134689 h 2571926"/>
              <a:gd name="csX549" fmla="*/ 1838914 w 1903683"/>
              <a:gd name="csY549" fmla="*/ 1121736 h 2571926"/>
              <a:gd name="csX550" fmla="*/ 1836485 w 1903683"/>
              <a:gd name="csY550" fmla="*/ 1095423 h 2571926"/>
              <a:gd name="csX551" fmla="*/ 1832437 w 1903683"/>
              <a:gd name="csY551" fmla="*/ 1091779 h 2571926"/>
              <a:gd name="csX552" fmla="*/ 1823126 w 1903683"/>
              <a:gd name="csY552" fmla="*/ 1086922 h 2571926"/>
              <a:gd name="csX553" fmla="*/ 1816244 w 1903683"/>
              <a:gd name="csY553" fmla="*/ 1079635 h 2571926"/>
              <a:gd name="csX554" fmla="*/ 1813005 w 1903683"/>
              <a:gd name="csY554" fmla="*/ 1060609 h 2571926"/>
              <a:gd name="csX555" fmla="*/ 1803290 w 1903683"/>
              <a:gd name="csY555" fmla="*/ 1055346 h 2571926"/>
              <a:gd name="csX556" fmla="*/ 1800052 w 1903683"/>
              <a:gd name="csY556" fmla="*/ 1051703 h 2571926"/>
              <a:gd name="csX557" fmla="*/ 1800052 w 1903683"/>
              <a:gd name="csY557" fmla="*/ 1043202 h 2571926"/>
              <a:gd name="csX558" fmla="*/ 1803290 w 1903683"/>
              <a:gd name="csY558" fmla="*/ 1039963 h 2571926"/>
              <a:gd name="csX559" fmla="*/ 1822316 w 1903683"/>
              <a:gd name="csY559" fmla="*/ 1020127 h 2571926"/>
              <a:gd name="csX560" fmla="*/ 1824340 w 1903683"/>
              <a:gd name="csY560" fmla="*/ 1014865 h 2571926"/>
              <a:gd name="csX561" fmla="*/ 1825150 w 1903683"/>
              <a:gd name="csY561" fmla="*/ 1002721 h 2571926"/>
              <a:gd name="csX562" fmla="*/ 1826769 w 1903683"/>
              <a:gd name="csY562" fmla="*/ 963859 h 2571926"/>
              <a:gd name="csX563" fmla="*/ 1826769 w 1903683"/>
              <a:gd name="csY563" fmla="*/ 961834 h 2571926"/>
              <a:gd name="csX564" fmla="*/ 1818673 w 1903683"/>
              <a:gd name="csY564" fmla="*/ 951309 h 2571926"/>
              <a:gd name="csX565" fmla="*/ 1818268 w 1903683"/>
              <a:gd name="csY565" fmla="*/ 914472 h 2571926"/>
              <a:gd name="csX566" fmla="*/ 1817054 w 1903683"/>
              <a:gd name="csY566" fmla="*/ 911638 h 2571926"/>
              <a:gd name="csX567" fmla="*/ 1808148 w 1903683"/>
              <a:gd name="csY567" fmla="*/ 905566 h 2571926"/>
              <a:gd name="csX568" fmla="*/ 1792765 w 1903683"/>
              <a:gd name="csY568" fmla="*/ 897469 h 2571926"/>
              <a:gd name="csX569" fmla="*/ 1789931 w 1903683"/>
              <a:gd name="csY569" fmla="*/ 891802 h 2571926"/>
              <a:gd name="csX570" fmla="*/ 1783859 w 1903683"/>
              <a:gd name="csY570" fmla="*/ 854964 h 2571926"/>
              <a:gd name="csX571" fmla="*/ 1784669 w 1903683"/>
              <a:gd name="csY571" fmla="*/ 851321 h 2571926"/>
              <a:gd name="csX572" fmla="*/ 1798028 w 1903683"/>
              <a:gd name="csY572" fmla="*/ 836343 h 2571926"/>
              <a:gd name="csX573" fmla="*/ 1799242 w 1903683"/>
              <a:gd name="csY573" fmla="*/ 831485 h 2571926"/>
              <a:gd name="csX574" fmla="*/ 1793979 w 1903683"/>
              <a:gd name="csY574" fmla="*/ 822984 h 2571926"/>
              <a:gd name="csX575" fmla="*/ 1794789 w 1903683"/>
              <a:gd name="csY575" fmla="*/ 812459 h 2571926"/>
              <a:gd name="csX576" fmla="*/ 1798028 w 1903683"/>
              <a:gd name="csY576" fmla="*/ 808815 h 2571926"/>
              <a:gd name="csX577" fmla="*/ 1796813 w 1903683"/>
              <a:gd name="csY577" fmla="*/ 793028 h 2571926"/>
              <a:gd name="csX578" fmla="*/ 1782644 w 1903683"/>
              <a:gd name="csY578" fmla="*/ 786146 h 2571926"/>
              <a:gd name="csX579" fmla="*/ 1764833 w 1903683"/>
              <a:gd name="csY579" fmla="*/ 780883 h 2571926"/>
              <a:gd name="csX580" fmla="*/ 1759975 w 1903683"/>
              <a:gd name="csY580" fmla="*/ 775216 h 2571926"/>
              <a:gd name="csX581" fmla="*/ 1747426 w 1903683"/>
              <a:gd name="csY581" fmla="*/ 751737 h 2571926"/>
              <a:gd name="csX582" fmla="*/ 1736496 w 1903683"/>
              <a:gd name="csY582" fmla="*/ 745665 h 2571926"/>
              <a:gd name="csX583" fmla="*/ 1723947 w 1903683"/>
              <a:gd name="csY583" fmla="*/ 740807 h 2571926"/>
              <a:gd name="csX584" fmla="*/ 1715041 w 1903683"/>
              <a:gd name="csY584" fmla="*/ 729067 h 2571926"/>
              <a:gd name="csX585" fmla="*/ 1702897 w 1903683"/>
              <a:gd name="csY585" fmla="*/ 725424 h 2571926"/>
              <a:gd name="csX586" fmla="*/ 1698039 w 1903683"/>
              <a:gd name="csY586" fmla="*/ 714494 h 2571926"/>
              <a:gd name="csX587" fmla="*/ 1700063 w 1903683"/>
              <a:gd name="csY587" fmla="*/ 694253 h 2571926"/>
              <a:gd name="csX588" fmla="*/ 1697634 w 1903683"/>
              <a:gd name="csY588" fmla="*/ 676442 h 2571926"/>
              <a:gd name="csX589" fmla="*/ 1700873 w 1903683"/>
              <a:gd name="csY589" fmla="*/ 674418 h 2571926"/>
              <a:gd name="csX590" fmla="*/ 1713826 w 1903683"/>
              <a:gd name="csY590" fmla="*/ 665512 h 2571926"/>
              <a:gd name="csX591" fmla="*/ 1736900 w 1903683"/>
              <a:gd name="csY591" fmla="*/ 641628 h 2571926"/>
              <a:gd name="csX592" fmla="*/ 1740544 w 1903683"/>
              <a:gd name="csY592" fmla="*/ 605599 h 2571926"/>
              <a:gd name="csX593" fmla="*/ 1748640 w 1903683"/>
              <a:gd name="csY593" fmla="*/ 583335 h 2571926"/>
              <a:gd name="csX594" fmla="*/ 1742568 w 1903683"/>
              <a:gd name="csY594" fmla="*/ 557427 h 2571926"/>
              <a:gd name="csX595" fmla="*/ 1725161 w 1903683"/>
              <a:gd name="csY595" fmla="*/ 503992 h 2571926"/>
              <a:gd name="csX596" fmla="*/ 1725161 w 1903683"/>
              <a:gd name="csY596" fmla="*/ 497515 h 2571926"/>
              <a:gd name="csX597" fmla="*/ 1720303 w 1903683"/>
              <a:gd name="csY597" fmla="*/ 462296 h 2571926"/>
              <a:gd name="csX598" fmla="*/ 1718279 w 1903683"/>
              <a:gd name="csY598" fmla="*/ 457033 h 2571926"/>
              <a:gd name="csX599" fmla="*/ 1713422 w 1903683"/>
              <a:gd name="csY599" fmla="*/ 444484 h 2571926"/>
              <a:gd name="csX600" fmla="*/ 1711802 w 1903683"/>
              <a:gd name="csY600" fmla="*/ 436793 h 2571926"/>
              <a:gd name="csX601" fmla="*/ 1712612 w 1903683"/>
              <a:gd name="csY601" fmla="*/ 418171 h 2571926"/>
              <a:gd name="csX602" fmla="*/ 1706540 w 1903683"/>
              <a:gd name="csY602" fmla="*/ 417362 h 2571926"/>
              <a:gd name="csX603" fmla="*/ 1705730 w 1903683"/>
              <a:gd name="csY603" fmla="*/ 417362 h 2571926"/>
              <a:gd name="csX604" fmla="*/ 1691157 w 1903683"/>
              <a:gd name="csY604" fmla="*/ 422624 h 2571926"/>
              <a:gd name="csX605" fmla="*/ 1690347 w 1903683"/>
              <a:gd name="csY605" fmla="*/ 422624 h 2571926"/>
              <a:gd name="csX606" fmla="*/ 1677798 w 1903683"/>
              <a:gd name="csY606" fmla="*/ 423839 h 2571926"/>
              <a:gd name="csX607" fmla="*/ 1657962 w 1903683"/>
              <a:gd name="csY607" fmla="*/ 419791 h 2571926"/>
              <a:gd name="csX608" fmla="*/ 1652295 w 1903683"/>
              <a:gd name="csY608" fmla="*/ 415742 h 2571926"/>
              <a:gd name="csX609" fmla="*/ 1640960 w 1903683"/>
              <a:gd name="csY609" fmla="*/ 400764 h 2571926"/>
              <a:gd name="csX610" fmla="*/ 1633673 w 1903683"/>
              <a:gd name="csY610" fmla="*/ 397931 h 2571926"/>
              <a:gd name="csX611" fmla="*/ 1630435 w 1903683"/>
              <a:gd name="csY611" fmla="*/ 397931 h 2571926"/>
              <a:gd name="csX612" fmla="*/ 1624363 w 1903683"/>
              <a:gd name="csY612" fmla="*/ 393883 h 2571926"/>
              <a:gd name="csX613" fmla="*/ 1620719 w 1903683"/>
              <a:gd name="csY613" fmla="*/ 379714 h 2571926"/>
              <a:gd name="csX614" fmla="*/ 1621934 w 1903683"/>
              <a:gd name="csY614" fmla="*/ 376476 h 2571926"/>
              <a:gd name="csX615" fmla="*/ 1626792 w 1903683"/>
              <a:gd name="csY615" fmla="*/ 370808 h 2571926"/>
              <a:gd name="csX616" fmla="*/ 1629220 w 1903683"/>
              <a:gd name="csY616" fmla="*/ 367165 h 2571926"/>
              <a:gd name="csX617" fmla="*/ 1629220 w 1903683"/>
              <a:gd name="csY617" fmla="*/ 362307 h 2571926"/>
              <a:gd name="csX618" fmla="*/ 1625577 w 1903683"/>
              <a:gd name="csY618" fmla="*/ 358664 h 2571926"/>
              <a:gd name="csX619" fmla="*/ 1611409 w 1903683"/>
              <a:gd name="csY619" fmla="*/ 346924 h 2571926"/>
              <a:gd name="csX620" fmla="*/ 1606551 w 1903683"/>
              <a:gd name="csY620" fmla="*/ 336804 h 2571926"/>
              <a:gd name="csX621" fmla="*/ 1606551 w 1903683"/>
              <a:gd name="csY621" fmla="*/ 331541 h 2571926"/>
              <a:gd name="csX622" fmla="*/ 1608980 w 1903683"/>
              <a:gd name="csY622" fmla="*/ 324660 h 2571926"/>
              <a:gd name="csX623" fmla="*/ 1613838 w 1903683"/>
              <a:gd name="csY623" fmla="*/ 316968 h 2571926"/>
              <a:gd name="csX624" fmla="*/ 1613838 w 1903683"/>
              <a:gd name="csY624" fmla="*/ 315349 h 2571926"/>
              <a:gd name="csX625" fmla="*/ 1611004 w 1903683"/>
              <a:gd name="csY625" fmla="*/ 303609 h 2571926"/>
              <a:gd name="csX626" fmla="*/ 1598859 w 1903683"/>
              <a:gd name="csY626" fmla="*/ 293084 h 2571926"/>
              <a:gd name="csX627" fmla="*/ 1596431 w 1903683"/>
              <a:gd name="csY627" fmla="*/ 290251 h 2571926"/>
              <a:gd name="csX628" fmla="*/ 1592383 w 1903683"/>
              <a:gd name="csY628" fmla="*/ 286607 h 2571926"/>
              <a:gd name="csX629" fmla="*/ 1585906 w 1903683"/>
              <a:gd name="csY629" fmla="*/ 290251 h 2571926"/>
              <a:gd name="csX630" fmla="*/ 1571333 w 1903683"/>
              <a:gd name="csY630" fmla="*/ 298347 h 2571926"/>
              <a:gd name="csX631" fmla="*/ 1560402 w 1903683"/>
              <a:gd name="csY631" fmla="*/ 301181 h 2571926"/>
              <a:gd name="csX632" fmla="*/ 1554735 w 1903683"/>
              <a:gd name="csY632" fmla="*/ 303205 h 2571926"/>
              <a:gd name="csX633" fmla="*/ 1554330 w 1903683"/>
              <a:gd name="csY633" fmla="*/ 309277 h 2571926"/>
              <a:gd name="csX634" fmla="*/ 1553116 w 1903683"/>
              <a:gd name="csY634" fmla="*/ 312110 h 2571926"/>
              <a:gd name="csX635" fmla="*/ 1545020 w 1903683"/>
              <a:gd name="csY635" fmla="*/ 306848 h 2571926"/>
              <a:gd name="csX636" fmla="*/ 1537328 w 1903683"/>
              <a:gd name="csY636" fmla="*/ 291870 h 2571926"/>
              <a:gd name="csX637" fmla="*/ 1536114 w 1903683"/>
              <a:gd name="csY637" fmla="*/ 288227 h 2571926"/>
              <a:gd name="csX638" fmla="*/ 1534089 w 1903683"/>
              <a:gd name="csY638" fmla="*/ 284583 h 2571926"/>
              <a:gd name="csX639" fmla="*/ 1521945 w 1903683"/>
              <a:gd name="csY639" fmla="*/ 280535 h 2571926"/>
              <a:gd name="csX640" fmla="*/ 1519112 w 1903683"/>
              <a:gd name="csY640" fmla="*/ 276892 h 2571926"/>
              <a:gd name="csX641" fmla="*/ 1505348 w 1903683"/>
              <a:gd name="csY641" fmla="*/ 260294 h 2571926"/>
              <a:gd name="csX642" fmla="*/ 1487536 w 1903683"/>
              <a:gd name="csY642" fmla="*/ 253413 h 2571926"/>
              <a:gd name="csX643" fmla="*/ 1477820 w 1903683"/>
              <a:gd name="csY643" fmla="*/ 250579 h 2571926"/>
              <a:gd name="csX644" fmla="*/ 1477011 w 1903683"/>
              <a:gd name="csY644" fmla="*/ 246531 h 2571926"/>
              <a:gd name="csX645" fmla="*/ 1474178 w 1903683"/>
              <a:gd name="csY645" fmla="*/ 228314 h 2571926"/>
              <a:gd name="csX646" fmla="*/ 1470939 w 1903683"/>
              <a:gd name="csY646" fmla="*/ 225076 h 2571926"/>
              <a:gd name="csX647" fmla="*/ 1470129 w 1903683"/>
              <a:gd name="csY647" fmla="*/ 224266 h 2571926"/>
              <a:gd name="csX648" fmla="*/ 1464462 w 1903683"/>
              <a:gd name="csY648" fmla="*/ 218599 h 2571926"/>
              <a:gd name="csX649" fmla="*/ 1460819 w 1903683"/>
              <a:gd name="csY649" fmla="*/ 215765 h 2571926"/>
              <a:gd name="csX650" fmla="*/ 1458390 w 1903683"/>
              <a:gd name="csY650" fmla="*/ 212122 h 2571926"/>
              <a:gd name="csX651" fmla="*/ 1457580 w 1903683"/>
              <a:gd name="csY651" fmla="*/ 207669 h 2571926"/>
              <a:gd name="csX652" fmla="*/ 1455556 w 1903683"/>
              <a:gd name="csY652" fmla="*/ 205240 h 2571926"/>
              <a:gd name="csX653" fmla="*/ 1440578 w 1903683"/>
              <a:gd name="csY653" fmla="*/ 218194 h 2571926"/>
              <a:gd name="csX654" fmla="*/ 1424790 w 1903683"/>
              <a:gd name="csY654" fmla="*/ 227909 h 2571926"/>
              <a:gd name="csX655" fmla="*/ 1413860 w 1903683"/>
              <a:gd name="csY655" fmla="*/ 223456 h 2571926"/>
              <a:gd name="csX656" fmla="*/ 1394834 w 1903683"/>
              <a:gd name="csY656" fmla="*/ 218194 h 2571926"/>
              <a:gd name="csX657" fmla="*/ 1374998 w 1903683"/>
              <a:gd name="csY657" fmla="*/ 226290 h 2571926"/>
              <a:gd name="csX658" fmla="*/ 1349090 w 1903683"/>
              <a:gd name="csY658" fmla="*/ 242887 h 2571926"/>
              <a:gd name="csX659" fmla="*/ 1347066 w 1903683"/>
              <a:gd name="csY659" fmla="*/ 247340 h 2571926"/>
              <a:gd name="csX660" fmla="*/ 1343828 w 1903683"/>
              <a:gd name="csY660" fmla="*/ 255841 h 2571926"/>
              <a:gd name="csX661" fmla="*/ 1341804 w 1903683"/>
              <a:gd name="csY661" fmla="*/ 265962 h 2571926"/>
              <a:gd name="csX662" fmla="*/ 1335327 w 1903683"/>
              <a:gd name="csY662" fmla="*/ 260294 h 2571926"/>
              <a:gd name="csX663" fmla="*/ 1334517 w 1903683"/>
              <a:gd name="csY663" fmla="*/ 248150 h 2571926"/>
              <a:gd name="csX664" fmla="*/ 1336541 w 1903683"/>
              <a:gd name="csY664" fmla="*/ 242887 h 2571926"/>
              <a:gd name="csX665" fmla="*/ 1345042 w 1903683"/>
              <a:gd name="csY665" fmla="*/ 223861 h 2571926"/>
              <a:gd name="csX666" fmla="*/ 1345852 w 1903683"/>
              <a:gd name="csY666" fmla="*/ 221837 h 2571926"/>
              <a:gd name="csX667" fmla="*/ 1353543 w 1903683"/>
              <a:gd name="csY667" fmla="*/ 218599 h 2571926"/>
              <a:gd name="csX668" fmla="*/ 1357187 w 1903683"/>
              <a:gd name="csY668" fmla="*/ 218194 h 2571926"/>
              <a:gd name="csX669" fmla="*/ 1376617 w 1903683"/>
              <a:gd name="csY669" fmla="*/ 215765 h 2571926"/>
              <a:gd name="csX670" fmla="*/ 1382285 w 1903683"/>
              <a:gd name="csY670" fmla="*/ 211312 h 2571926"/>
              <a:gd name="csX671" fmla="*/ 1392405 w 1903683"/>
              <a:gd name="csY671" fmla="*/ 205645 h 2571926"/>
              <a:gd name="csX672" fmla="*/ 1409002 w 1903683"/>
              <a:gd name="csY672" fmla="*/ 207264 h 2571926"/>
              <a:gd name="csX673" fmla="*/ 1413050 w 1903683"/>
              <a:gd name="csY673" fmla="*/ 207669 h 2571926"/>
              <a:gd name="csX674" fmla="*/ 1425600 w 1903683"/>
              <a:gd name="csY674" fmla="*/ 207669 h 2571926"/>
              <a:gd name="csX675" fmla="*/ 1430053 w 1903683"/>
              <a:gd name="csY675" fmla="*/ 206859 h 2571926"/>
              <a:gd name="csX676" fmla="*/ 1433696 w 1903683"/>
              <a:gd name="csY676" fmla="*/ 204430 h 2571926"/>
              <a:gd name="csX677" fmla="*/ 1435315 w 1903683"/>
              <a:gd name="csY677" fmla="*/ 203216 h 2571926"/>
              <a:gd name="csX678" fmla="*/ 1436125 w 1903683"/>
              <a:gd name="csY678" fmla="*/ 200382 h 2571926"/>
              <a:gd name="csX679" fmla="*/ 1423171 w 1903683"/>
              <a:gd name="csY679" fmla="*/ 200382 h 2571926"/>
              <a:gd name="csX680" fmla="*/ 1392000 w 1903683"/>
              <a:gd name="csY680" fmla="*/ 199573 h 2571926"/>
              <a:gd name="csX681" fmla="*/ 1369736 w 1903683"/>
              <a:gd name="csY681" fmla="*/ 194715 h 2571926"/>
              <a:gd name="csX682" fmla="*/ 1360830 w 1903683"/>
              <a:gd name="csY682" fmla="*/ 191071 h 2571926"/>
              <a:gd name="csX683" fmla="*/ 1354353 w 1903683"/>
              <a:gd name="csY683" fmla="*/ 199977 h 2571926"/>
              <a:gd name="csX684" fmla="*/ 1343828 w 1903683"/>
              <a:gd name="csY684" fmla="*/ 217789 h 2571926"/>
              <a:gd name="csX685" fmla="*/ 1330064 w 1903683"/>
              <a:gd name="csY685" fmla="*/ 249364 h 2571926"/>
              <a:gd name="csX686" fmla="*/ 1306585 w 1903683"/>
              <a:gd name="csY686" fmla="*/ 266771 h 2571926"/>
              <a:gd name="csX687" fmla="*/ 1286344 w 1903683"/>
              <a:gd name="csY687" fmla="*/ 293084 h 2571926"/>
              <a:gd name="csX688" fmla="*/ 1282701 w 1903683"/>
              <a:gd name="csY688" fmla="*/ 306848 h 2571926"/>
              <a:gd name="csX689" fmla="*/ 1280677 w 1903683"/>
              <a:gd name="csY689" fmla="*/ 308062 h 2571926"/>
              <a:gd name="csX690" fmla="*/ 1278653 w 1903683"/>
              <a:gd name="csY690" fmla="*/ 303609 h 2571926"/>
              <a:gd name="csX691" fmla="*/ 1278248 w 1903683"/>
              <a:gd name="csY691" fmla="*/ 297537 h 2571926"/>
              <a:gd name="csX692" fmla="*/ 1276629 w 1903683"/>
              <a:gd name="csY692" fmla="*/ 292679 h 2571926"/>
              <a:gd name="csX693" fmla="*/ 1271771 w 1903683"/>
              <a:gd name="csY693" fmla="*/ 292679 h 2571926"/>
              <a:gd name="csX694" fmla="*/ 1260436 w 1903683"/>
              <a:gd name="csY694" fmla="*/ 295108 h 2571926"/>
              <a:gd name="csX695" fmla="*/ 1238172 w 1903683"/>
              <a:gd name="csY695" fmla="*/ 304014 h 2571926"/>
              <a:gd name="csX696" fmla="*/ 1225218 w 1903683"/>
              <a:gd name="csY696" fmla="*/ 306848 h 2571926"/>
              <a:gd name="csX697" fmla="*/ 1221170 w 1903683"/>
              <a:gd name="csY697" fmla="*/ 305633 h 2571926"/>
              <a:gd name="csX698" fmla="*/ 1213073 w 1903683"/>
              <a:gd name="csY698" fmla="*/ 300371 h 2571926"/>
              <a:gd name="csX699" fmla="*/ 1198500 w 1903683"/>
              <a:gd name="csY699" fmla="*/ 305229 h 2571926"/>
              <a:gd name="csX700" fmla="*/ 1189594 w 1903683"/>
              <a:gd name="csY700" fmla="*/ 325064 h 2571926"/>
              <a:gd name="csX701" fmla="*/ 1181498 w 1903683"/>
              <a:gd name="csY701" fmla="*/ 336399 h 2571926"/>
              <a:gd name="csX702" fmla="*/ 1177854 w 1903683"/>
              <a:gd name="csY702" fmla="*/ 338423 h 2571926"/>
              <a:gd name="csX703" fmla="*/ 1177045 w 1903683"/>
              <a:gd name="csY703" fmla="*/ 338423 h 2571926"/>
              <a:gd name="csX704" fmla="*/ 1170163 w 1903683"/>
              <a:gd name="csY704" fmla="*/ 342876 h 2571926"/>
              <a:gd name="csX705" fmla="*/ 1164901 w 1903683"/>
              <a:gd name="csY705" fmla="*/ 372832 h 2571926"/>
              <a:gd name="csX706" fmla="*/ 1162067 w 1903683"/>
              <a:gd name="csY706" fmla="*/ 377690 h 2571926"/>
              <a:gd name="csX707" fmla="*/ 1149922 w 1903683"/>
              <a:gd name="csY707" fmla="*/ 374047 h 2571926"/>
              <a:gd name="csX708" fmla="*/ 1133325 w 1903683"/>
              <a:gd name="csY708" fmla="*/ 369189 h 2571926"/>
              <a:gd name="csX709" fmla="*/ 1125229 w 1903683"/>
              <a:gd name="csY709" fmla="*/ 371618 h 2571926"/>
              <a:gd name="csX710" fmla="*/ 1115109 w 1903683"/>
              <a:gd name="csY710" fmla="*/ 359878 h 2571926"/>
              <a:gd name="csX711" fmla="*/ 1107012 w 1903683"/>
              <a:gd name="csY711" fmla="*/ 350972 h 2571926"/>
              <a:gd name="csX712" fmla="*/ 1085558 w 1903683"/>
              <a:gd name="csY712" fmla="*/ 350972 h 2571926"/>
              <a:gd name="csX713" fmla="*/ 1080295 w 1903683"/>
              <a:gd name="csY713" fmla="*/ 352187 h 2571926"/>
              <a:gd name="csX714" fmla="*/ 1064102 w 1903683"/>
              <a:gd name="csY714" fmla="*/ 360283 h 2571926"/>
              <a:gd name="csX715" fmla="*/ 1052363 w 1903683"/>
              <a:gd name="csY715" fmla="*/ 363117 h 2571926"/>
              <a:gd name="csX716" fmla="*/ 1050339 w 1903683"/>
              <a:gd name="csY716" fmla="*/ 363117 h 2571926"/>
              <a:gd name="csX717" fmla="*/ 1045076 w 1903683"/>
              <a:gd name="csY717" fmla="*/ 357449 h 2571926"/>
              <a:gd name="csX718" fmla="*/ 1040623 w 1903683"/>
              <a:gd name="csY718" fmla="*/ 355021 h 2571926"/>
              <a:gd name="csX719" fmla="*/ 1027669 w 1903683"/>
              <a:gd name="csY719" fmla="*/ 352187 h 2571926"/>
              <a:gd name="csX720" fmla="*/ 1024430 w 1903683"/>
              <a:gd name="csY720" fmla="*/ 336399 h 2571926"/>
              <a:gd name="csX721" fmla="*/ 1026860 w 1903683"/>
              <a:gd name="csY721" fmla="*/ 331946 h 2571926"/>
              <a:gd name="csX722" fmla="*/ 1030098 w 1903683"/>
              <a:gd name="csY722" fmla="*/ 328708 h 2571926"/>
              <a:gd name="csX723" fmla="*/ 1033741 w 1903683"/>
              <a:gd name="csY723" fmla="*/ 326684 h 2571926"/>
              <a:gd name="csX724" fmla="*/ 1045886 w 1903683"/>
              <a:gd name="csY724" fmla="*/ 323445 h 2571926"/>
              <a:gd name="csX725" fmla="*/ 1049529 w 1903683"/>
              <a:gd name="csY725" fmla="*/ 320612 h 2571926"/>
              <a:gd name="csX726" fmla="*/ 1058030 w 1903683"/>
              <a:gd name="csY726" fmla="*/ 308062 h 2571926"/>
              <a:gd name="csX727" fmla="*/ 1084748 w 1903683"/>
              <a:gd name="csY727" fmla="*/ 287822 h 2571926"/>
              <a:gd name="csX728" fmla="*/ 1086772 w 1903683"/>
              <a:gd name="csY728" fmla="*/ 284988 h 2571926"/>
              <a:gd name="csX729" fmla="*/ 1087986 w 1903683"/>
              <a:gd name="csY729" fmla="*/ 260699 h 2571926"/>
              <a:gd name="csX730" fmla="*/ 1086772 w 1903683"/>
              <a:gd name="csY730" fmla="*/ 252603 h 2571926"/>
              <a:gd name="csX731" fmla="*/ 1085962 w 1903683"/>
              <a:gd name="csY731" fmla="*/ 237625 h 2571926"/>
              <a:gd name="csX732" fmla="*/ 1092844 w 1903683"/>
              <a:gd name="csY732" fmla="*/ 229124 h 2571926"/>
              <a:gd name="csX733" fmla="*/ 1092034 w 1903683"/>
              <a:gd name="csY733" fmla="*/ 227909 h 2571926"/>
              <a:gd name="csX734" fmla="*/ 1085152 w 1903683"/>
              <a:gd name="csY734" fmla="*/ 226695 h 2571926"/>
              <a:gd name="csX735" fmla="*/ 1051958 w 1903683"/>
              <a:gd name="csY735" fmla="*/ 229934 h 2571926"/>
              <a:gd name="csX736" fmla="*/ 1034146 w 1903683"/>
              <a:gd name="csY736" fmla="*/ 247745 h 2571926"/>
              <a:gd name="csX737" fmla="*/ 1018763 w 1903683"/>
              <a:gd name="csY737" fmla="*/ 253008 h 2571926"/>
              <a:gd name="csX738" fmla="*/ 998118 w 1903683"/>
              <a:gd name="csY738" fmla="*/ 240054 h 2571926"/>
              <a:gd name="csX739" fmla="*/ 978282 w 1903683"/>
              <a:gd name="csY739" fmla="*/ 225885 h 2571926"/>
              <a:gd name="csX740" fmla="*/ 948326 w 1903683"/>
              <a:gd name="csY740" fmla="*/ 212122 h 2571926"/>
              <a:gd name="csX741" fmla="*/ 943063 w 1903683"/>
              <a:gd name="csY741" fmla="*/ 209693 h 2571926"/>
              <a:gd name="csX742" fmla="*/ 934158 w 1903683"/>
              <a:gd name="csY742" fmla="*/ 210907 h 2571926"/>
              <a:gd name="csX743" fmla="*/ 918774 w 1903683"/>
              <a:gd name="csY743" fmla="*/ 222647 h 2571926"/>
              <a:gd name="csX744" fmla="*/ 913107 w 1903683"/>
              <a:gd name="csY744" fmla="*/ 233982 h 2571926"/>
              <a:gd name="csX745" fmla="*/ 908654 w 1903683"/>
              <a:gd name="csY745" fmla="*/ 242078 h 2571926"/>
              <a:gd name="csX746" fmla="*/ 906225 w 1903683"/>
              <a:gd name="csY746" fmla="*/ 239244 h 2571926"/>
              <a:gd name="csX747" fmla="*/ 907035 w 1903683"/>
              <a:gd name="csY747" fmla="*/ 230743 h 2571926"/>
              <a:gd name="csX748" fmla="*/ 912298 w 1903683"/>
              <a:gd name="csY748" fmla="*/ 208074 h 2571926"/>
              <a:gd name="csX749" fmla="*/ 912298 w 1903683"/>
              <a:gd name="csY749" fmla="*/ 204430 h 2571926"/>
              <a:gd name="csX750" fmla="*/ 909059 w 1903683"/>
              <a:gd name="csY750" fmla="*/ 194715 h 2571926"/>
              <a:gd name="csX751" fmla="*/ 904606 w 1903683"/>
              <a:gd name="csY751" fmla="*/ 191881 h 2571926"/>
              <a:gd name="csX752" fmla="*/ 880317 w 1903683"/>
              <a:gd name="csY752" fmla="*/ 194715 h 2571926"/>
              <a:gd name="csX753" fmla="*/ 860077 w 1903683"/>
              <a:gd name="csY753" fmla="*/ 199977 h 2571926"/>
              <a:gd name="csX754" fmla="*/ 849552 w 1903683"/>
              <a:gd name="csY754" fmla="*/ 197144 h 2571926"/>
              <a:gd name="csX755" fmla="*/ 866554 w 1903683"/>
              <a:gd name="csY755" fmla="*/ 184190 h 2571926"/>
              <a:gd name="csX756" fmla="*/ 881127 w 1903683"/>
              <a:gd name="csY756" fmla="*/ 172045 h 2571926"/>
              <a:gd name="csX757" fmla="*/ 882341 w 1903683"/>
              <a:gd name="csY757" fmla="*/ 165568 h 2571926"/>
              <a:gd name="csX758" fmla="*/ 883151 w 1903683"/>
              <a:gd name="csY758" fmla="*/ 136017 h 2571926"/>
              <a:gd name="csX759" fmla="*/ 871412 w 1903683"/>
              <a:gd name="csY759" fmla="*/ 130754 h 2571926"/>
              <a:gd name="csX760" fmla="*/ 862101 w 1903683"/>
              <a:gd name="csY760" fmla="*/ 128730 h 2571926"/>
              <a:gd name="csX761" fmla="*/ 866554 w 1903683"/>
              <a:gd name="csY761" fmla="*/ 123468 h 2571926"/>
              <a:gd name="csX762" fmla="*/ 877484 w 1903683"/>
              <a:gd name="csY762" fmla="*/ 117396 h 2571926"/>
              <a:gd name="csX763" fmla="*/ 876674 w 1903683"/>
              <a:gd name="csY763" fmla="*/ 110109 h 2571926"/>
              <a:gd name="csX764" fmla="*/ 875460 w 1903683"/>
              <a:gd name="csY764" fmla="*/ 107680 h 2571926"/>
              <a:gd name="csX765" fmla="*/ 871007 w 1903683"/>
              <a:gd name="csY765" fmla="*/ 103632 h 2571926"/>
              <a:gd name="csX766" fmla="*/ 862911 w 1903683"/>
              <a:gd name="csY766" fmla="*/ 93512 h 2571926"/>
              <a:gd name="csX767" fmla="*/ 860887 w 1903683"/>
              <a:gd name="csY767" fmla="*/ 92702 h 2571926"/>
              <a:gd name="csX768" fmla="*/ 856838 w 1903683"/>
              <a:gd name="csY768" fmla="*/ 95131 h 2571926"/>
              <a:gd name="csX769" fmla="*/ 856838 w 1903683"/>
              <a:gd name="csY769" fmla="*/ 99179 h 2571926"/>
              <a:gd name="csX770" fmla="*/ 854409 w 1903683"/>
              <a:gd name="csY770" fmla="*/ 102013 h 2571926"/>
              <a:gd name="csX771" fmla="*/ 843479 w 1903683"/>
              <a:gd name="csY771" fmla="*/ 99989 h 2571926"/>
              <a:gd name="csX772" fmla="*/ 833764 w 1903683"/>
              <a:gd name="csY772" fmla="*/ 90678 h 2571926"/>
              <a:gd name="csX773" fmla="*/ 831335 w 1903683"/>
              <a:gd name="csY773" fmla="*/ 89059 h 2571926"/>
              <a:gd name="csX774" fmla="*/ 815952 w 1903683"/>
              <a:gd name="csY774" fmla="*/ 81772 h 2571926"/>
              <a:gd name="csX775" fmla="*/ 796117 w 1903683"/>
              <a:gd name="csY775" fmla="*/ 72461 h 2571926"/>
              <a:gd name="csX776" fmla="*/ 786806 w 1903683"/>
              <a:gd name="csY776" fmla="*/ 68413 h 2571926"/>
              <a:gd name="csX777" fmla="*/ 783162 w 1903683"/>
              <a:gd name="csY777" fmla="*/ 70437 h 2571926"/>
              <a:gd name="csX778" fmla="*/ 777900 w 1903683"/>
              <a:gd name="csY778" fmla="*/ 76105 h 2571926"/>
              <a:gd name="csX779" fmla="*/ 769804 w 1903683"/>
              <a:gd name="csY779" fmla="*/ 74081 h 2571926"/>
              <a:gd name="csX780" fmla="*/ 767374 w 1903683"/>
              <a:gd name="csY780" fmla="*/ 72057 h 2571926"/>
              <a:gd name="csX781" fmla="*/ 760088 w 1903683"/>
              <a:gd name="csY781" fmla="*/ 74081 h 2571926"/>
              <a:gd name="csX782" fmla="*/ 743086 w 1903683"/>
              <a:gd name="csY782" fmla="*/ 82177 h 2571926"/>
              <a:gd name="csX783" fmla="*/ 732965 w 1903683"/>
              <a:gd name="csY783" fmla="*/ 78129 h 2571926"/>
              <a:gd name="csX784" fmla="*/ 731751 w 1903683"/>
              <a:gd name="csY784" fmla="*/ 72057 h 2571926"/>
              <a:gd name="csX785" fmla="*/ 726084 w 1903683"/>
              <a:gd name="csY785" fmla="*/ 61127 h 2571926"/>
              <a:gd name="csX786" fmla="*/ 707058 w 1903683"/>
              <a:gd name="csY786" fmla="*/ 57079 h 2571926"/>
              <a:gd name="csX787" fmla="*/ 681959 w 1903683"/>
              <a:gd name="csY787" fmla="*/ 50197 h 2571926"/>
              <a:gd name="csX788" fmla="*/ 658480 w 1903683"/>
              <a:gd name="csY788" fmla="*/ 46149 h 2571926"/>
              <a:gd name="csX789" fmla="*/ 640668 w 1903683"/>
              <a:gd name="csY789" fmla="*/ 51411 h 2571926"/>
              <a:gd name="csX790" fmla="*/ 625285 w 1903683"/>
              <a:gd name="csY790" fmla="*/ 51006 h 2571926"/>
              <a:gd name="csX791" fmla="*/ 620833 w 1903683"/>
              <a:gd name="csY791" fmla="*/ 52626 h 2571926"/>
              <a:gd name="csX792" fmla="*/ 613951 w 1903683"/>
              <a:gd name="csY792" fmla="*/ 53435 h 2571926"/>
              <a:gd name="csX793" fmla="*/ 593305 w 1903683"/>
              <a:gd name="csY793" fmla="*/ 53435 h 2571926"/>
              <a:gd name="csX794" fmla="*/ 582780 w 1903683"/>
              <a:gd name="csY794" fmla="*/ 55054 h 2571926"/>
              <a:gd name="csX795" fmla="*/ 569826 w 1903683"/>
              <a:gd name="csY795" fmla="*/ 54245 h 2571926"/>
              <a:gd name="csX796" fmla="*/ 567802 w 1903683"/>
              <a:gd name="csY796" fmla="*/ 52626 h 2571926"/>
              <a:gd name="csX797" fmla="*/ 564564 w 1903683"/>
              <a:gd name="csY797" fmla="*/ 45744 h 2571926"/>
              <a:gd name="csX798" fmla="*/ 564564 w 1903683"/>
              <a:gd name="csY798" fmla="*/ 29146 h 2571926"/>
              <a:gd name="csX799" fmla="*/ 565778 w 1903683"/>
              <a:gd name="csY799" fmla="*/ 26718 h 2571926"/>
              <a:gd name="csX800" fmla="*/ 573874 w 1903683"/>
              <a:gd name="csY800" fmla="*/ 14573 h 2571926"/>
              <a:gd name="csX801" fmla="*/ 578327 w 1903683"/>
              <a:gd name="csY801" fmla="*/ 5667 h 2571926"/>
              <a:gd name="csX802" fmla="*/ 577923 w 1903683"/>
              <a:gd name="csY802" fmla="*/ 2834 h 2571926"/>
              <a:gd name="csX803" fmla="*/ 574279 w 1903683"/>
              <a:gd name="csY803" fmla="*/ 0 h 2571926"/>
              <a:gd name="csX804" fmla="*/ 571446 w 1903683"/>
              <a:gd name="csY804" fmla="*/ 810 h 2571926"/>
              <a:gd name="csX805" fmla="*/ 567802 w 1903683"/>
              <a:gd name="csY805" fmla="*/ 5263 h 2571926"/>
              <a:gd name="csX806" fmla="*/ 564564 w 1903683"/>
              <a:gd name="csY806" fmla="*/ 10120 h 2571926"/>
              <a:gd name="csX807" fmla="*/ 555658 w 1903683"/>
              <a:gd name="csY807" fmla="*/ 31980 h 2571926"/>
              <a:gd name="csX808" fmla="*/ 551205 w 1903683"/>
              <a:gd name="csY808" fmla="*/ 45339 h 2571926"/>
              <a:gd name="csX809" fmla="*/ 549181 w 1903683"/>
              <a:gd name="csY809" fmla="*/ 68818 h 2571926"/>
              <a:gd name="csX810" fmla="*/ 552014 w 1903683"/>
              <a:gd name="csY810" fmla="*/ 97965 h 2571926"/>
              <a:gd name="csX811" fmla="*/ 554038 w 1903683"/>
              <a:gd name="csY811" fmla="*/ 98774 h 2571926"/>
              <a:gd name="csX812" fmla="*/ 554443 w 1903683"/>
              <a:gd name="csY812" fmla="*/ 60722 h 2571926"/>
              <a:gd name="csX813" fmla="*/ 554443 w 1903683"/>
              <a:gd name="csY813" fmla="*/ 58698 h 2571926"/>
              <a:gd name="csX814" fmla="*/ 558491 w 1903683"/>
              <a:gd name="csY814" fmla="*/ 55864 h 2571926"/>
              <a:gd name="csX815" fmla="*/ 561730 w 1903683"/>
              <a:gd name="csY815" fmla="*/ 56674 h 2571926"/>
              <a:gd name="csX816" fmla="*/ 566588 w 1903683"/>
              <a:gd name="csY816" fmla="*/ 59103 h 2571926"/>
              <a:gd name="csX817" fmla="*/ 572660 w 1903683"/>
              <a:gd name="csY817" fmla="*/ 62341 h 2571926"/>
              <a:gd name="csX818" fmla="*/ 583185 w 1903683"/>
              <a:gd name="csY818" fmla="*/ 62341 h 2571926"/>
              <a:gd name="csX819" fmla="*/ 587233 w 1903683"/>
              <a:gd name="csY819" fmla="*/ 60317 h 2571926"/>
              <a:gd name="csX820" fmla="*/ 596139 w 1903683"/>
              <a:gd name="csY820" fmla="*/ 58293 h 2571926"/>
              <a:gd name="csX821" fmla="*/ 618808 w 1903683"/>
              <a:gd name="csY821" fmla="*/ 58293 h 2571926"/>
              <a:gd name="csX822" fmla="*/ 620833 w 1903683"/>
              <a:gd name="csY822" fmla="*/ 62341 h 2571926"/>
              <a:gd name="csX823" fmla="*/ 620833 w 1903683"/>
              <a:gd name="csY823" fmla="*/ 77319 h 2571926"/>
              <a:gd name="csX824" fmla="*/ 622857 w 1903683"/>
              <a:gd name="csY824" fmla="*/ 83391 h 2571926"/>
              <a:gd name="csX825" fmla="*/ 628929 w 1903683"/>
              <a:gd name="csY825" fmla="*/ 96750 h 2571926"/>
              <a:gd name="csX826" fmla="*/ 628929 w 1903683"/>
              <a:gd name="csY826" fmla="*/ 102418 h 2571926"/>
              <a:gd name="csX827" fmla="*/ 630548 w 1903683"/>
              <a:gd name="csY827" fmla="*/ 109299 h 2571926"/>
              <a:gd name="csX828" fmla="*/ 632977 w 1903683"/>
              <a:gd name="csY828" fmla="*/ 111728 h 2571926"/>
              <a:gd name="csX829" fmla="*/ 641478 w 1903683"/>
              <a:gd name="csY829" fmla="*/ 115776 h 2571926"/>
              <a:gd name="csX830" fmla="*/ 654432 w 1903683"/>
              <a:gd name="csY830" fmla="*/ 133183 h 2571926"/>
              <a:gd name="csX831" fmla="*/ 671029 w 1903683"/>
              <a:gd name="csY831" fmla="*/ 161115 h 2571926"/>
              <a:gd name="csX832" fmla="*/ 686412 w 1903683"/>
              <a:gd name="csY832" fmla="*/ 179737 h 2571926"/>
              <a:gd name="csX833" fmla="*/ 690460 w 1903683"/>
              <a:gd name="csY833" fmla="*/ 187023 h 2571926"/>
              <a:gd name="csX834" fmla="*/ 680745 w 1903683"/>
              <a:gd name="csY834" fmla="*/ 200382 h 2571926"/>
              <a:gd name="csX835" fmla="*/ 664553 w 1903683"/>
              <a:gd name="csY835" fmla="*/ 208883 h 2571926"/>
              <a:gd name="csX836" fmla="*/ 640264 w 1903683"/>
              <a:gd name="csY836" fmla="*/ 213336 h 2571926"/>
              <a:gd name="csX837" fmla="*/ 636620 w 1903683"/>
              <a:gd name="csY837" fmla="*/ 213336 h 2571926"/>
              <a:gd name="csX838" fmla="*/ 617189 w 1903683"/>
              <a:gd name="csY838" fmla="*/ 218599 h 2571926"/>
              <a:gd name="csX839" fmla="*/ 613951 w 1903683"/>
              <a:gd name="csY839" fmla="*/ 223052 h 2571926"/>
              <a:gd name="csX840" fmla="*/ 615975 w 1903683"/>
              <a:gd name="csY840" fmla="*/ 224671 h 2571926"/>
              <a:gd name="csX841" fmla="*/ 618808 w 1903683"/>
              <a:gd name="csY841" fmla="*/ 226695 h 2571926"/>
              <a:gd name="csX842" fmla="*/ 614760 w 1903683"/>
              <a:gd name="csY842" fmla="*/ 231148 h 2571926"/>
              <a:gd name="csX843" fmla="*/ 611117 w 1903683"/>
              <a:gd name="csY843" fmla="*/ 231148 h 2571926"/>
              <a:gd name="csX844" fmla="*/ 606664 w 1903683"/>
              <a:gd name="csY844" fmla="*/ 232767 h 2571926"/>
              <a:gd name="csX845" fmla="*/ 608688 w 1903683"/>
              <a:gd name="csY845" fmla="*/ 245316 h 2571926"/>
              <a:gd name="csX846" fmla="*/ 617999 w 1903683"/>
              <a:gd name="csY846" fmla="*/ 255841 h 2571926"/>
              <a:gd name="csX847" fmla="*/ 620023 w 1903683"/>
              <a:gd name="csY847" fmla="*/ 256651 h 2571926"/>
              <a:gd name="csX848" fmla="*/ 626095 w 1903683"/>
              <a:gd name="csY848" fmla="*/ 251793 h 2571926"/>
              <a:gd name="csX849" fmla="*/ 639859 w 1903683"/>
              <a:gd name="csY849" fmla="*/ 246936 h 2571926"/>
              <a:gd name="csX850" fmla="*/ 654027 w 1903683"/>
              <a:gd name="csY850" fmla="*/ 244912 h 2571926"/>
              <a:gd name="csX851" fmla="*/ 661314 w 1903683"/>
              <a:gd name="csY851" fmla="*/ 246936 h 2571926"/>
              <a:gd name="csX852" fmla="*/ 670219 w 1903683"/>
              <a:gd name="csY852" fmla="*/ 243292 h 2571926"/>
              <a:gd name="csX853" fmla="*/ 674673 w 1903683"/>
              <a:gd name="csY853" fmla="*/ 243292 h 2571926"/>
              <a:gd name="csX854" fmla="*/ 662528 w 1903683"/>
              <a:gd name="csY854" fmla="*/ 259080 h 2571926"/>
              <a:gd name="csX855" fmla="*/ 656861 w 1903683"/>
              <a:gd name="csY855" fmla="*/ 262723 h 2571926"/>
              <a:gd name="csX856" fmla="*/ 653218 w 1903683"/>
              <a:gd name="csY856" fmla="*/ 267176 h 2571926"/>
              <a:gd name="csX857" fmla="*/ 648765 w 1903683"/>
              <a:gd name="csY857" fmla="*/ 281345 h 2571926"/>
              <a:gd name="csX858" fmla="*/ 646336 w 1903683"/>
              <a:gd name="csY858" fmla="*/ 293084 h 2571926"/>
              <a:gd name="csX859" fmla="*/ 654432 w 1903683"/>
              <a:gd name="csY859" fmla="*/ 302800 h 2571926"/>
              <a:gd name="csX860" fmla="*/ 664553 w 1903683"/>
              <a:gd name="csY860" fmla="*/ 301181 h 2571926"/>
              <a:gd name="csX861" fmla="*/ 674268 w 1903683"/>
              <a:gd name="csY861" fmla="*/ 298347 h 2571926"/>
              <a:gd name="csX862" fmla="*/ 681959 w 1903683"/>
              <a:gd name="csY862" fmla="*/ 310491 h 2571926"/>
              <a:gd name="csX863" fmla="*/ 683983 w 1903683"/>
              <a:gd name="csY863" fmla="*/ 335185 h 2571926"/>
              <a:gd name="csX864" fmla="*/ 677102 w 1903683"/>
              <a:gd name="csY864" fmla="*/ 340042 h 2571926"/>
              <a:gd name="csX865" fmla="*/ 668195 w 1903683"/>
              <a:gd name="csY865" fmla="*/ 338423 h 2571926"/>
              <a:gd name="csX866" fmla="*/ 662933 w 1903683"/>
              <a:gd name="csY866" fmla="*/ 336804 h 2571926"/>
              <a:gd name="csX867" fmla="*/ 657670 w 1903683"/>
              <a:gd name="csY867" fmla="*/ 333161 h 2571926"/>
              <a:gd name="csX868" fmla="*/ 652408 w 1903683"/>
              <a:gd name="csY868" fmla="*/ 335185 h 2571926"/>
              <a:gd name="csX869" fmla="*/ 658885 w 1903683"/>
              <a:gd name="csY869" fmla="*/ 352997 h 2571926"/>
              <a:gd name="csX870" fmla="*/ 668195 w 1903683"/>
              <a:gd name="csY870" fmla="*/ 374452 h 2571926"/>
              <a:gd name="csX871" fmla="*/ 680745 w 1903683"/>
              <a:gd name="csY871" fmla="*/ 377690 h 2571926"/>
              <a:gd name="csX872" fmla="*/ 693699 w 1903683"/>
              <a:gd name="csY872" fmla="*/ 379309 h 2571926"/>
              <a:gd name="csX873" fmla="*/ 708677 w 1903683"/>
              <a:gd name="csY873" fmla="*/ 382548 h 2571926"/>
              <a:gd name="csX874" fmla="*/ 720821 w 1903683"/>
              <a:gd name="csY874" fmla="*/ 382143 h 2571926"/>
              <a:gd name="csX875" fmla="*/ 742276 w 1903683"/>
              <a:gd name="csY875" fmla="*/ 388620 h 2571926"/>
              <a:gd name="csX876" fmla="*/ 762112 w 1903683"/>
              <a:gd name="csY876" fmla="*/ 424648 h 2571926"/>
              <a:gd name="csX877" fmla="*/ 772637 w 1903683"/>
              <a:gd name="csY877" fmla="*/ 439222 h 2571926"/>
              <a:gd name="csX878" fmla="*/ 785996 w 1903683"/>
              <a:gd name="csY878" fmla="*/ 448532 h 2571926"/>
              <a:gd name="csX879" fmla="*/ 796521 w 1903683"/>
              <a:gd name="csY879" fmla="*/ 473631 h 2571926"/>
              <a:gd name="csX880" fmla="*/ 802189 w 1903683"/>
              <a:gd name="csY880" fmla="*/ 480917 h 2571926"/>
              <a:gd name="csX881" fmla="*/ 813118 w 1903683"/>
              <a:gd name="csY881" fmla="*/ 488609 h 2571926"/>
              <a:gd name="csX882" fmla="*/ 876674 w 1903683"/>
              <a:gd name="csY882" fmla="*/ 522208 h 2571926"/>
              <a:gd name="csX883" fmla="*/ 878293 w 1903683"/>
              <a:gd name="csY883" fmla="*/ 524637 h 2571926"/>
              <a:gd name="csX884" fmla="*/ 885580 w 1903683"/>
              <a:gd name="csY884" fmla="*/ 530304 h 2571926"/>
              <a:gd name="csX885" fmla="*/ 879103 w 1903683"/>
              <a:gd name="csY885" fmla="*/ 530304 h 2571926"/>
              <a:gd name="csX886" fmla="*/ 855219 w 1903683"/>
              <a:gd name="csY886" fmla="*/ 518160 h 2571926"/>
              <a:gd name="csX887" fmla="*/ 797735 w 1903683"/>
              <a:gd name="csY887" fmla="*/ 489823 h 2571926"/>
              <a:gd name="csX888" fmla="*/ 780329 w 1903683"/>
              <a:gd name="csY888" fmla="*/ 474035 h 2571926"/>
              <a:gd name="csX889" fmla="*/ 777090 w 1903683"/>
              <a:gd name="csY889" fmla="*/ 454604 h 2571926"/>
              <a:gd name="csX890" fmla="*/ 765756 w 1903683"/>
              <a:gd name="csY890" fmla="*/ 445294 h 2571926"/>
              <a:gd name="csX891" fmla="*/ 752801 w 1903683"/>
              <a:gd name="csY891" fmla="*/ 430316 h 2571926"/>
              <a:gd name="csX892" fmla="*/ 749563 w 1903683"/>
              <a:gd name="csY892" fmla="*/ 423434 h 2571926"/>
              <a:gd name="csX893" fmla="*/ 737014 w 1903683"/>
              <a:gd name="csY893" fmla="*/ 397526 h 2571926"/>
              <a:gd name="csX894" fmla="*/ 734585 w 1903683"/>
              <a:gd name="csY894" fmla="*/ 394692 h 2571926"/>
              <a:gd name="csX895" fmla="*/ 720416 w 1903683"/>
              <a:gd name="csY895" fmla="*/ 388620 h 2571926"/>
              <a:gd name="csX896" fmla="*/ 690865 w 1903683"/>
              <a:gd name="csY896" fmla="*/ 390644 h 2571926"/>
              <a:gd name="csX897" fmla="*/ 669410 w 1903683"/>
              <a:gd name="csY897" fmla="*/ 402384 h 2571926"/>
              <a:gd name="csX898" fmla="*/ 665362 w 1903683"/>
              <a:gd name="csY898" fmla="*/ 402384 h 2571926"/>
              <a:gd name="csX899" fmla="*/ 643502 w 1903683"/>
              <a:gd name="csY899" fmla="*/ 401574 h 2571926"/>
              <a:gd name="csX900" fmla="*/ 620023 w 1903683"/>
              <a:gd name="csY900" fmla="*/ 381333 h 2571926"/>
              <a:gd name="csX901" fmla="*/ 607879 w 1903683"/>
              <a:gd name="csY901" fmla="*/ 380929 h 2571926"/>
              <a:gd name="csX902" fmla="*/ 605449 w 1903683"/>
              <a:gd name="csY902" fmla="*/ 383762 h 2571926"/>
              <a:gd name="csX903" fmla="*/ 598973 w 1903683"/>
              <a:gd name="csY903" fmla="*/ 393478 h 2571926"/>
              <a:gd name="csX904" fmla="*/ 583185 w 1903683"/>
              <a:gd name="csY904" fmla="*/ 426268 h 2571926"/>
              <a:gd name="csX905" fmla="*/ 572660 w 1903683"/>
              <a:gd name="csY905" fmla="*/ 451366 h 2571926"/>
              <a:gd name="csX906" fmla="*/ 579137 w 1903683"/>
              <a:gd name="csY906" fmla="*/ 467963 h 2571926"/>
              <a:gd name="csX907" fmla="*/ 584804 w 1903683"/>
              <a:gd name="csY907" fmla="*/ 478488 h 2571926"/>
              <a:gd name="csX908" fmla="*/ 589257 w 1903683"/>
              <a:gd name="csY908" fmla="*/ 489823 h 2571926"/>
              <a:gd name="csX909" fmla="*/ 592091 w 1903683"/>
              <a:gd name="csY909" fmla="*/ 497919 h 2571926"/>
              <a:gd name="csX910" fmla="*/ 588448 w 1903683"/>
              <a:gd name="csY910" fmla="*/ 505611 h 2571926"/>
              <a:gd name="csX911" fmla="*/ 585209 w 1903683"/>
              <a:gd name="csY911" fmla="*/ 508444 h 2571926"/>
              <a:gd name="csX912" fmla="*/ 577113 w 1903683"/>
              <a:gd name="csY912" fmla="*/ 522613 h 2571926"/>
              <a:gd name="csX913" fmla="*/ 576303 w 1903683"/>
              <a:gd name="csY913" fmla="*/ 527876 h 2571926"/>
              <a:gd name="csX914" fmla="*/ 574279 w 1903683"/>
              <a:gd name="csY914" fmla="*/ 534352 h 2571926"/>
              <a:gd name="csX915" fmla="*/ 576708 w 1903683"/>
              <a:gd name="csY915" fmla="*/ 510873 h 2571926"/>
              <a:gd name="csX916" fmla="*/ 583995 w 1903683"/>
              <a:gd name="csY916" fmla="*/ 497919 h 2571926"/>
              <a:gd name="csX917" fmla="*/ 583995 w 1903683"/>
              <a:gd name="csY917" fmla="*/ 497919 h 2571926"/>
              <a:gd name="csX918" fmla="*/ 582375 w 1903683"/>
              <a:gd name="csY918" fmla="*/ 494681 h 2571926"/>
              <a:gd name="csX919" fmla="*/ 577923 w 1903683"/>
              <a:gd name="csY919" fmla="*/ 493062 h 2571926"/>
              <a:gd name="csX920" fmla="*/ 563349 w 1903683"/>
              <a:gd name="csY920" fmla="*/ 486180 h 2571926"/>
              <a:gd name="csX921" fmla="*/ 553229 w 1903683"/>
              <a:gd name="csY921" fmla="*/ 478893 h 2571926"/>
              <a:gd name="csX922" fmla="*/ 543918 w 1903683"/>
              <a:gd name="csY922" fmla="*/ 468773 h 2571926"/>
              <a:gd name="csX923" fmla="*/ 535417 w 1903683"/>
              <a:gd name="csY923" fmla="*/ 469987 h 2571926"/>
              <a:gd name="csX924" fmla="*/ 530154 w 1903683"/>
              <a:gd name="csY924" fmla="*/ 482537 h 2571926"/>
              <a:gd name="csX925" fmla="*/ 527726 w 1903683"/>
              <a:gd name="csY925" fmla="*/ 495086 h 2571926"/>
              <a:gd name="csX926" fmla="*/ 530559 w 1903683"/>
              <a:gd name="csY926" fmla="*/ 500348 h 2571926"/>
              <a:gd name="csX927" fmla="*/ 532988 w 1903683"/>
              <a:gd name="csY927" fmla="*/ 503992 h 2571926"/>
              <a:gd name="csX928" fmla="*/ 535417 w 1903683"/>
              <a:gd name="csY928" fmla="*/ 503992 h 2571926"/>
              <a:gd name="csX929" fmla="*/ 540275 w 1903683"/>
              <a:gd name="csY929" fmla="*/ 501563 h 2571926"/>
              <a:gd name="csX930" fmla="*/ 546752 w 1903683"/>
              <a:gd name="csY930" fmla="*/ 505206 h 2571926"/>
              <a:gd name="csX931" fmla="*/ 541489 w 1903683"/>
              <a:gd name="csY931" fmla="*/ 521803 h 2571926"/>
              <a:gd name="csX932" fmla="*/ 527321 w 1903683"/>
              <a:gd name="csY932" fmla="*/ 537996 h 2571926"/>
              <a:gd name="csX933" fmla="*/ 514367 w 1903683"/>
              <a:gd name="csY933" fmla="*/ 535567 h 2571926"/>
              <a:gd name="csX934" fmla="*/ 506270 w 1903683"/>
              <a:gd name="csY934" fmla="*/ 525447 h 2571926"/>
              <a:gd name="csX935" fmla="*/ 496150 w 1903683"/>
              <a:gd name="csY935" fmla="*/ 521399 h 2571926"/>
              <a:gd name="csX936" fmla="*/ 492507 w 1903683"/>
              <a:gd name="csY936" fmla="*/ 510469 h 2571926"/>
              <a:gd name="csX937" fmla="*/ 493721 w 1903683"/>
              <a:gd name="csY937" fmla="*/ 506825 h 2571926"/>
              <a:gd name="csX938" fmla="*/ 504246 w 1903683"/>
              <a:gd name="csY938" fmla="*/ 497515 h 2571926"/>
              <a:gd name="csX939" fmla="*/ 507485 w 1903683"/>
              <a:gd name="csY939" fmla="*/ 495895 h 2571926"/>
              <a:gd name="csX940" fmla="*/ 509509 w 1903683"/>
              <a:gd name="csY940" fmla="*/ 491442 h 2571926"/>
              <a:gd name="csX941" fmla="*/ 509509 w 1903683"/>
              <a:gd name="csY941" fmla="*/ 488609 h 2571926"/>
              <a:gd name="csX942" fmla="*/ 502627 w 1903683"/>
              <a:gd name="csY942" fmla="*/ 481727 h 2571926"/>
              <a:gd name="csX943" fmla="*/ 485625 w 1903683"/>
              <a:gd name="csY943" fmla="*/ 454200 h 2571926"/>
              <a:gd name="csX944" fmla="*/ 485220 w 1903683"/>
              <a:gd name="csY944" fmla="*/ 452176 h 2571926"/>
              <a:gd name="csX945" fmla="*/ 482387 w 1903683"/>
              <a:gd name="csY945" fmla="*/ 439626 h 2571926"/>
              <a:gd name="csX946" fmla="*/ 479958 w 1903683"/>
              <a:gd name="csY946" fmla="*/ 436793 h 2571926"/>
              <a:gd name="csX947" fmla="*/ 471457 w 1903683"/>
              <a:gd name="csY947" fmla="*/ 434769 h 2571926"/>
              <a:gd name="csX948" fmla="*/ 470647 w 1903683"/>
              <a:gd name="csY948" fmla="*/ 434769 h 2571926"/>
              <a:gd name="csX949" fmla="*/ 430571 w 1903683"/>
              <a:gd name="csY949" fmla="*/ 435983 h 2571926"/>
              <a:gd name="csX950" fmla="*/ 421665 w 1903683"/>
              <a:gd name="csY950" fmla="*/ 436793 h 2571926"/>
              <a:gd name="csX951" fmla="*/ 394542 w 1903683"/>
              <a:gd name="csY951" fmla="*/ 444079 h 2571926"/>
              <a:gd name="csX952" fmla="*/ 386446 w 1903683"/>
              <a:gd name="csY952" fmla="*/ 445294 h 2571926"/>
              <a:gd name="csX953" fmla="*/ 380779 w 1903683"/>
              <a:gd name="csY953" fmla="*/ 442460 h 2571926"/>
              <a:gd name="csX954" fmla="*/ 380779 w 1903683"/>
              <a:gd name="csY954" fmla="*/ 439626 h 2571926"/>
              <a:gd name="csX955" fmla="*/ 375921 w 1903683"/>
              <a:gd name="csY955" fmla="*/ 436793 h 2571926"/>
              <a:gd name="csX956" fmla="*/ 370254 w 1903683"/>
              <a:gd name="csY956" fmla="*/ 436793 h 2571926"/>
              <a:gd name="csX957" fmla="*/ 355276 w 1903683"/>
              <a:gd name="csY957" fmla="*/ 435173 h 2571926"/>
              <a:gd name="csX958" fmla="*/ 351228 w 1903683"/>
              <a:gd name="csY958" fmla="*/ 435578 h 2571926"/>
              <a:gd name="csX959" fmla="*/ 336654 w 1903683"/>
              <a:gd name="csY959" fmla="*/ 440841 h 2571926"/>
              <a:gd name="csX960" fmla="*/ 330987 w 1903683"/>
              <a:gd name="csY960" fmla="*/ 444484 h 25719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</a:cxnLst>
            <a:rect l="l" t="t" r="r" b="b"/>
            <a:pathLst>
              <a:path w="1903683" h="2571926">
                <a:moveTo>
                  <a:pt x="328963" y="446508"/>
                </a:moveTo>
                <a:cubicBezTo>
                  <a:pt x="328963" y="446508"/>
                  <a:pt x="318843" y="455819"/>
                  <a:pt x="315604" y="457843"/>
                </a:cubicBezTo>
                <a:cubicBezTo>
                  <a:pt x="312366" y="459867"/>
                  <a:pt x="304269" y="467963"/>
                  <a:pt x="301435" y="469987"/>
                </a:cubicBezTo>
                <a:cubicBezTo>
                  <a:pt x="298602" y="472011"/>
                  <a:pt x="299816" y="477679"/>
                  <a:pt x="301435" y="479703"/>
                </a:cubicBezTo>
                <a:cubicBezTo>
                  <a:pt x="303055" y="481727"/>
                  <a:pt x="310342" y="486989"/>
                  <a:pt x="306293" y="489014"/>
                </a:cubicBezTo>
                <a:cubicBezTo>
                  <a:pt x="302245" y="491038"/>
                  <a:pt x="299007" y="493466"/>
                  <a:pt x="295363" y="493062"/>
                </a:cubicBezTo>
                <a:cubicBezTo>
                  <a:pt x="291315" y="493062"/>
                  <a:pt x="286458" y="496300"/>
                  <a:pt x="285243" y="500348"/>
                </a:cubicBezTo>
                <a:cubicBezTo>
                  <a:pt x="284029" y="503992"/>
                  <a:pt x="278361" y="527876"/>
                  <a:pt x="279171" y="533543"/>
                </a:cubicBezTo>
                <a:cubicBezTo>
                  <a:pt x="279981" y="539210"/>
                  <a:pt x="280385" y="546902"/>
                  <a:pt x="282005" y="548116"/>
                </a:cubicBezTo>
                <a:cubicBezTo>
                  <a:pt x="283624" y="549331"/>
                  <a:pt x="304269" y="549735"/>
                  <a:pt x="307912" y="550545"/>
                </a:cubicBezTo>
                <a:cubicBezTo>
                  <a:pt x="311556" y="551355"/>
                  <a:pt x="315604" y="552569"/>
                  <a:pt x="315604" y="552569"/>
                </a:cubicBezTo>
                <a:lnTo>
                  <a:pt x="318033" y="552569"/>
                </a:lnTo>
                <a:cubicBezTo>
                  <a:pt x="318033" y="552974"/>
                  <a:pt x="322486" y="554593"/>
                  <a:pt x="322486" y="554593"/>
                </a:cubicBezTo>
                <a:cubicBezTo>
                  <a:pt x="322486" y="554593"/>
                  <a:pt x="331392" y="558237"/>
                  <a:pt x="334225" y="559046"/>
                </a:cubicBezTo>
                <a:cubicBezTo>
                  <a:pt x="337059" y="559856"/>
                  <a:pt x="338273" y="560665"/>
                  <a:pt x="338273" y="560665"/>
                </a:cubicBezTo>
                <a:cubicBezTo>
                  <a:pt x="338273" y="560665"/>
                  <a:pt x="341512" y="561475"/>
                  <a:pt x="339083" y="562689"/>
                </a:cubicBezTo>
                <a:cubicBezTo>
                  <a:pt x="336654" y="563904"/>
                  <a:pt x="333011" y="565523"/>
                  <a:pt x="333011" y="565523"/>
                </a:cubicBezTo>
                <a:cubicBezTo>
                  <a:pt x="333011" y="565523"/>
                  <a:pt x="326939" y="567142"/>
                  <a:pt x="325319" y="568762"/>
                </a:cubicBezTo>
                <a:cubicBezTo>
                  <a:pt x="323700" y="570381"/>
                  <a:pt x="322486" y="572000"/>
                  <a:pt x="322486" y="572000"/>
                </a:cubicBezTo>
                <a:cubicBezTo>
                  <a:pt x="322486" y="572000"/>
                  <a:pt x="319652" y="577263"/>
                  <a:pt x="317223" y="578072"/>
                </a:cubicBezTo>
                <a:cubicBezTo>
                  <a:pt x="314794" y="578882"/>
                  <a:pt x="320057" y="589812"/>
                  <a:pt x="320057" y="595884"/>
                </a:cubicBezTo>
                <a:cubicBezTo>
                  <a:pt x="320057" y="601956"/>
                  <a:pt x="320057" y="603575"/>
                  <a:pt x="320057" y="603575"/>
                </a:cubicBezTo>
                <a:cubicBezTo>
                  <a:pt x="320057" y="603575"/>
                  <a:pt x="314390" y="614505"/>
                  <a:pt x="313175" y="618958"/>
                </a:cubicBezTo>
                <a:cubicBezTo>
                  <a:pt x="311960" y="623411"/>
                  <a:pt x="310746" y="666726"/>
                  <a:pt x="310746" y="668750"/>
                </a:cubicBezTo>
                <a:cubicBezTo>
                  <a:pt x="310746" y="670774"/>
                  <a:pt x="296578" y="703969"/>
                  <a:pt x="293339" y="707612"/>
                </a:cubicBezTo>
                <a:cubicBezTo>
                  <a:pt x="290101" y="711660"/>
                  <a:pt x="282409" y="712875"/>
                  <a:pt x="280385" y="723805"/>
                </a:cubicBezTo>
                <a:cubicBezTo>
                  <a:pt x="278361" y="734735"/>
                  <a:pt x="279575" y="774002"/>
                  <a:pt x="278766" y="778050"/>
                </a:cubicBezTo>
                <a:cubicBezTo>
                  <a:pt x="277957" y="782098"/>
                  <a:pt x="277147" y="783312"/>
                  <a:pt x="277147" y="783312"/>
                </a:cubicBezTo>
                <a:cubicBezTo>
                  <a:pt x="277147" y="783312"/>
                  <a:pt x="273503" y="788980"/>
                  <a:pt x="271884" y="787765"/>
                </a:cubicBezTo>
                <a:lnTo>
                  <a:pt x="270265" y="786956"/>
                </a:lnTo>
                <a:lnTo>
                  <a:pt x="270265" y="786956"/>
                </a:lnTo>
                <a:cubicBezTo>
                  <a:pt x="270265" y="786956"/>
                  <a:pt x="268646" y="777240"/>
                  <a:pt x="264598" y="780074"/>
                </a:cubicBezTo>
                <a:cubicBezTo>
                  <a:pt x="260145" y="782907"/>
                  <a:pt x="258930" y="787360"/>
                  <a:pt x="256906" y="785336"/>
                </a:cubicBezTo>
                <a:cubicBezTo>
                  <a:pt x="254882" y="783312"/>
                  <a:pt x="246786" y="775216"/>
                  <a:pt x="244762" y="777645"/>
                </a:cubicBezTo>
                <a:cubicBezTo>
                  <a:pt x="242738" y="780479"/>
                  <a:pt x="237475" y="785336"/>
                  <a:pt x="235451" y="782503"/>
                </a:cubicBezTo>
                <a:cubicBezTo>
                  <a:pt x="233427" y="779669"/>
                  <a:pt x="224116" y="776835"/>
                  <a:pt x="222902" y="776835"/>
                </a:cubicBezTo>
                <a:cubicBezTo>
                  <a:pt x="221688" y="776835"/>
                  <a:pt x="211162" y="776835"/>
                  <a:pt x="210757" y="782503"/>
                </a:cubicBezTo>
                <a:cubicBezTo>
                  <a:pt x="210353" y="788170"/>
                  <a:pt x="216829" y="796266"/>
                  <a:pt x="217639" y="799909"/>
                </a:cubicBezTo>
                <a:cubicBezTo>
                  <a:pt x="218449" y="803553"/>
                  <a:pt x="222092" y="807601"/>
                  <a:pt x="214401" y="808006"/>
                </a:cubicBezTo>
                <a:lnTo>
                  <a:pt x="206709" y="808006"/>
                </a:lnTo>
                <a:cubicBezTo>
                  <a:pt x="206709" y="808006"/>
                  <a:pt x="202256" y="808411"/>
                  <a:pt x="202661" y="813268"/>
                </a:cubicBezTo>
                <a:cubicBezTo>
                  <a:pt x="203471" y="817721"/>
                  <a:pt x="199828" y="829461"/>
                  <a:pt x="205090" y="833914"/>
                </a:cubicBezTo>
                <a:cubicBezTo>
                  <a:pt x="210353" y="838367"/>
                  <a:pt x="226140" y="844439"/>
                  <a:pt x="228974" y="844844"/>
                </a:cubicBezTo>
                <a:cubicBezTo>
                  <a:pt x="232213" y="845249"/>
                  <a:pt x="240714" y="847273"/>
                  <a:pt x="244357" y="848082"/>
                </a:cubicBezTo>
                <a:cubicBezTo>
                  <a:pt x="248000" y="848892"/>
                  <a:pt x="254882" y="848892"/>
                  <a:pt x="257311" y="847273"/>
                </a:cubicBezTo>
                <a:lnTo>
                  <a:pt x="259740" y="845653"/>
                </a:lnTo>
                <a:cubicBezTo>
                  <a:pt x="259740" y="845653"/>
                  <a:pt x="261764" y="840796"/>
                  <a:pt x="263788" y="844439"/>
                </a:cubicBezTo>
                <a:cubicBezTo>
                  <a:pt x="265812" y="848082"/>
                  <a:pt x="273908" y="864679"/>
                  <a:pt x="273908" y="867918"/>
                </a:cubicBezTo>
                <a:cubicBezTo>
                  <a:pt x="273908" y="871157"/>
                  <a:pt x="273908" y="872776"/>
                  <a:pt x="273908" y="872776"/>
                </a:cubicBezTo>
                <a:cubicBezTo>
                  <a:pt x="273908" y="872776"/>
                  <a:pt x="265407" y="892612"/>
                  <a:pt x="264598" y="897874"/>
                </a:cubicBezTo>
                <a:cubicBezTo>
                  <a:pt x="264193" y="903542"/>
                  <a:pt x="268646" y="907994"/>
                  <a:pt x="269860" y="911233"/>
                </a:cubicBezTo>
                <a:cubicBezTo>
                  <a:pt x="271074" y="914472"/>
                  <a:pt x="266217" y="920139"/>
                  <a:pt x="262978" y="920544"/>
                </a:cubicBezTo>
                <a:cubicBezTo>
                  <a:pt x="259740" y="920948"/>
                  <a:pt x="254477" y="917710"/>
                  <a:pt x="253668" y="923377"/>
                </a:cubicBezTo>
                <a:cubicBezTo>
                  <a:pt x="253263" y="929045"/>
                  <a:pt x="253668" y="934307"/>
                  <a:pt x="248405" y="934712"/>
                </a:cubicBezTo>
                <a:cubicBezTo>
                  <a:pt x="243547" y="934712"/>
                  <a:pt x="240309" y="928640"/>
                  <a:pt x="235856" y="932283"/>
                </a:cubicBezTo>
                <a:cubicBezTo>
                  <a:pt x="231403" y="935927"/>
                  <a:pt x="233022" y="945237"/>
                  <a:pt x="230188" y="948071"/>
                </a:cubicBezTo>
                <a:cubicBezTo>
                  <a:pt x="227355" y="950905"/>
                  <a:pt x="220473" y="951714"/>
                  <a:pt x="213996" y="951714"/>
                </a:cubicBezTo>
                <a:lnTo>
                  <a:pt x="207519" y="951714"/>
                </a:lnTo>
                <a:cubicBezTo>
                  <a:pt x="207519" y="951714"/>
                  <a:pt x="204685" y="952524"/>
                  <a:pt x="204685" y="956977"/>
                </a:cubicBezTo>
                <a:cubicBezTo>
                  <a:pt x="204685" y="961430"/>
                  <a:pt x="204685" y="965883"/>
                  <a:pt x="199828" y="966692"/>
                </a:cubicBezTo>
                <a:cubicBezTo>
                  <a:pt x="195375" y="967907"/>
                  <a:pt x="194160" y="968312"/>
                  <a:pt x="194160" y="968312"/>
                </a:cubicBezTo>
                <a:cubicBezTo>
                  <a:pt x="194160" y="968312"/>
                  <a:pt x="187278" y="971145"/>
                  <a:pt x="188898" y="974789"/>
                </a:cubicBezTo>
                <a:cubicBezTo>
                  <a:pt x="190922" y="978432"/>
                  <a:pt x="205495" y="982885"/>
                  <a:pt x="209543" y="985718"/>
                </a:cubicBezTo>
                <a:cubicBezTo>
                  <a:pt x="213591" y="988552"/>
                  <a:pt x="220473" y="993410"/>
                  <a:pt x="219259" y="997863"/>
                </a:cubicBezTo>
                <a:cubicBezTo>
                  <a:pt x="218449" y="1002316"/>
                  <a:pt x="199018" y="1027009"/>
                  <a:pt x="199018" y="1027009"/>
                </a:cubicBezTo>
                <a:cubicBezTo>
                  <a:pt x="199018" y="1027009"/>
                  <a:pt x="192946" y="1029843"/>
                  <a:pt x="190517" y="1025795"/>
                </a:cubicBezTo>
                <a:lnTo>
                  <a:pt x="188088" y="1021342"/>
                </a:lnTo>
                <a:cubicBezTo>
                  <a:pt x="188088" y="1021342"/>
                  <a:pt x="186064" y="1016484"/>
                  <a:pt x="181206" y="1020532"/>
                </a:cubicBezTo>
                <a:cubicBezTo>
                  <a:pt x="176348" y="1024580"/>
                  <a:pt x="158537" y="1032272"/>
                  <a:pt x="153274" y="1034296"/>
                </a:cubicBezTo>
                <a:cubicBezTo>
                  <a:pt x="148011" y="1036320"/>
                  <a:pt x="147202" y="1036320"/>
                  <a:pt x="147202" y="1036320"/>
                </a:cubicBezTo>
                <a:cubicBezTo>
                  <a:pt x="147202" y="1036320"/>
                  <a:pt x="138296" y="1041178"/>
                  <a:pt x="133033" y="1031867"/>
                </a:cubicBezTo>
                <a:cubicBezTo>
                  <a:pt x="127771" y="1022961"/>
                  <a:pt x="126961" y="1037130"/>
                  <a:pt x="126961" y="1037130"/>
                </a:cubicBezTo>
                <a:cubicBezTo>
                  <a:pt x="126961" y="1037130"/>
                  <a:pt x="129795" y="1044012"/>
                  <a:pt x="125342" y="1043607"/>
                </a:cubicBezTo>
                <a:cubicBezTo>
                  <a:pt x="120889" y="1043202"/>
                  <a:pt x="106721" y="1029843"/>
                  <a:pt x="106721" y="1029843"/>
                </a:cubicBezTo>
                <a:cubicBezTo>
                  <a:pt x="106721" y="1029843"/>
                  <a:pt x="101458" y="1028629"/>
                  <a:pt x="98220" y="1028224"/>
                </a:cubicBezTo>
                <a:cubicBezTo>
                  <a:pt x="94981" y="1028224"/>
                  <a:pt x="93362" y="1027819"/>
                  <a:pt x="93362" y="1027819"/>
                </a:cubicBezTo>
                <a:cubicBezTo>
                  <a:pt x="93362" y="1027819"/>
                  <a:pt x="85671" y="1026200"/>
                  <a:pt x="84456" y="1024176"/>
                </a:cubicBezTo>
                <a:cubicBezTo>
                  <a:pt x="83647" y="1022152"/>
                  <a:pt x="82837" y="1020532"/>
                  <a:pt x="82837" y="1020532"/>
                </a:cubicBezTo>
                <a:lnTo>
                  <a:pt x="82027" y="1018913"/>
                </a:lnTo>
                <a:cubicBezTo>
                  <a:pt x="82027" y="1018913"/>
                  <a:pt x="72716" y="1011627"/>
                  <a:pt x="72716" y="1016484"/>
                </a:cubicBezTo>
                <a:cubicBezTo>
                  <a:pt x="72716" y="1021342"/>
                  <a:pt x="75955" y="1025795"/>
                  <a:pt x="77574" y="1028224"/>
                </a:cubicBezTo>
                <a:cubicBezTo>
                  <a:pt x="79193" y="1030653"/>
                  <a:pt x="77979" y="1036725"/>
                  <a:pt x="75550" y="1036320"/>
                </a:cubicBezTo>
                <a:cubicBezTo>
                  <a:pt x="73121" y="1036320"/>
                  <a:pt x="72312" y="1035510"/>
                  <a:pt x="72312" y="1035510"/>
                </a:cubicBezTo>
                <a:lnTo>
                  <a:pt x="69478" y="1033891"/>
                </a:lnTo>
                <a:cubicBezTo>
                  <a:pt x="69478" y="1033891"/>
                  <a:pt x="64620" y="1027414"/>
                  <a:pt x="60167" y="1028224"/>
                </a:cubicBezTo>
                <a:cubicBezTo>
                  <a:pt x="55714" y="1029033"/>
                  <a:pt x="50856" y="1034701"/>
                  <a:pt x="50856" y="1035510"/>
                </a:cubicBezTo>
                <a:cubicBezTo>
                  <a:pt x="50856" y="1036320"/>
                  <a:pt x="38712" y="1032677"/>
                  <a:pt x="38307" y="1035510"/>
                </a:cubicBezTo>
                <a:cubicBezTo>
                  <a:pt x="37903" y="1038344"/>
                  <a:pt x="37903" y="1041178"/>
                  <a:pt x="37903" y="1041178"/>
                </a:cubicBezTo>
                <a:cubicBezTo>
                  <a:pt x="37903" y="1041178"/>
                  <a:pt x="37903" y="1042392"/>
                  <a:pt x="40331" y="1048464"/>
                </a:cubicBezTo>
                <a:cubicBezTo>
                  <a:pt x="43165" y="1054537"/>
                  <a:pt x="35878" y="1058585"/>
                  <a:pt x="33045" y="1062228"/>
                </a:cubicBezTo>
                <a:cubicBezTo>
                  <a:pt x="30211" y="1065871"/>
                  <a:pt x="34259" y="1069515"/>
                  <a:pt x="35069" y="1069919"/>
                </a:cubicBezTo>
                <a:lnTo>
                  <a:pt x="35878" y="1070729"/>
                </a:lnTo>
                <a:cubicBezTo>
                  <a:pt x="35878" y="1070729"/>
                  <a:pt x="48023" y="1070324"/>
                  <a:pt x="48832" y="1074372"/>
                </a:cubicBezTo>
                <a:cubicBezTo>
                  <a:pt x="49642" y="1078421"/>
                  <a:pt x="43165" y="1084088"/>
                  <a:pt x="46808" y="1087327"/>
                </a:cubicBezTo>
                <a:cubicBezTo>
                  <a:pt x="50047" y="1090565"/>
                  <a:pt x="63406" y="1097447"/>
                  <a:pt x="63406" y="1098256"/>
                </a:cubicBezTo>
                <a:lnTo>
                  <a:pt x="63406" y="1099066"/>
                </a:lnTo>
                <a:cubicBezTo>
                  <a:pt x="63406" y="1099066"/>
                  <a:pt x="61787" y="1112425"/>
                  <a:pt x="66239" y="1118902"/>
                </a:cubicBezTo>
                <a:cubicBezTo>
                  <a:pt x="70692" y="1125379"/>
                  <a:pt x="82837" y="1141167"/>
                  <a:pt x="82837" y="1141976"/>
                </a:cubicBezTo>
                <a:cubicBezTo>
                  <a:pt x="82837" y="1143191"/>
                  <a:pt x="82837" y="1145215"/>
                  <a:pt x="82837" y="1145215"/>
                </a:cubicBezTo>
                <a:cubicBezTo>
                  <a:pt x="82837" y="1145215"/>
                  <a:pt x="80813" y="1176790"/>
                  <a:pt x="80003" y="1182053"/>
                </a:cubicBezTo>
                <a:cubicBezTo>
                  <a:pt x="79193" y="1187315"/>
                  <a:pt x="74336" y="1197435"/>
                  <a:pt x="71097" y="1200674"/>
                </a:cubicBezTo>
                <a:cubicBezTo>
                  <a:pt x="67454" y="1203912"/>
                  <a:pt x="56119" y="1213223"/>
                  <a:pt x="52071" y="1223343"/>
                </a:cubicBezTo>
                <a:cubicBezTo>
                  <a:pt x="48428" y="1233464"/>
                  <a:pt x="44784" y="1246013"/>
                  <a:pt x="46403" y="1248847"/>
                </a:cubicBezTo>
                <a:cubicBezTo>
                  <a:pt x="47618" y="1251680"/>
                  <a:pt x="46403" y="1253704"/>
                  <a:pt x="50047" y="1252490"/>
                </a:cubicBezTo>
                <a:cubicBezTo>
                  <a:pt x="53690" y="1251276"/>
                  <a:pt x="54904" y="1250871"/>
                  <a:pt x="54904" y="1250871"/>
                </a:cubicBezTo>
                <a:cubicBezTo>
                  <a:pt x="54904" y="1250871"/>
                  <a:pt x="62596" y="1246823"/>
                  <a:pt x="63001" y="1249252"/>
                </a:cubicBezTo>
                <a:cubicBezTo>
                  <a:pt x="63406" y="1251680"/>
                  <a:pt x="48832" y="1264229"/>
                  <a:pt x="43975" y="1269492"/>
                </a:cubicBezTo>
                <a:cubicBezTo>
                  <a:pt x="39117" y="1274350"/>
                  <a:pt x="21710" y="1288113"/>
                  <a:pt x="20091" y="1291352"/>
                </a:cubicBezTo>
                <a:cubicBezTo>
                  <a:pt x="18067" y="1294590"/>
                  <a:pt x="14828" y="1297829"/>
                  <a:pt x="12804" y="1295400"/>
                </a:cubicBezTo>
                <a:cubicBezTo>
                  <a:pt x="10780" y="1292971"/>
                  <a:pt x="9566" y="1291352"/>
                  <a:pt x="9566" y="1291352"/>
                </a:cubicBezTo>
                <a:cubicBezTo>
                  <a:pt x="9566" y="1291352"/>
                  <a:pt x="5113" y="1285280"/>
                  <a:pt x="2279" y="1289733"/>
                </a:cubicBezTo>
                <a:cubicBezTo>
                  <a:pt x="-555" y="1294186"/>
                  <a:pt x="-1364" y="1309568"/>
                  <a:pt x="3493" y="1313212"/>
                </a:cubicBezTo>
                <a:cubicBezTo>
                  <a:pt x="8351" y="1316855"/>
                  <a:pt x="9161" y="1316450"/>
                  <a:pt x="15233" y="1316046"/>
                </a:cubicBezTo>
                <a:cubicBezTo>
                  <a:pt x="21305" y="1315641"/>
                  <a:pt x="37093" y="1314831"/>
                  <a:pt x="33450" y="1318474"/>
                </a:cubicBezTo>
                <a:lnTo>
                  <a:pt x="29806" y="1322118"/>
                </a:lnTo>
                <a:cubicBezTo>
                  <a:pt x="29806" y="1322118"/>
                  <a:pt x="25353" y="1326975"/>
                  <a:pt x="28187" y="1330214"/>
                </a:cubicBezTo>
                <a:cubicBezTo>
                  <a:pt x="31021" y="1333452"/>
                  <a:pt x="38712" y="1338310"/>
                  <a:pt x="37903" y="1342763"/>
                </a:cubicBezTo>
                <a:cubicBezTo>
                  <a:pt x="37093" y="1347216"/>
                  <a:pt x="27782" y="1356122"/>
                  <a:pt x="26973" y="1363004"/>
                </a:cubicBezTo>
                <a:cubicBezTo>
                  <a:pt x="26163" y="1369481"/>
                  <a:pt x="21710" y="1383649"/>
                  <a:pt x="24949" y="1389721"/>
                </a:cubicBezTo>
                <a:cubicBezTo>
                  <a:pt x="28187" y="1395793"/>
                  <a:pt x="29402" y="1397413"/>
                  <a:pt x="29402" y="1397413"/>
                </a:cubicBezTo>
                <a:cubicBezTo>
                  <a:pt x="29402" y="1397413"/>
                  <a:pt x="39522" y="1402271"/>
                  <a:pt x="42760" y="1402271"/>
                </a:cubicBezTo>
                <a:cubicBezTo>
                  <a:pt x="45999" y="1402271"/>
                  <a:pt x="50047" y="1411581"/>
                  <a:pt x="50452" y="1413201"/>
                </a:cubicBezTo>
                <a:cubicBezTo>
                  <a:pt x="50452" y="1414820"/>
                  <a:pt x="52880" y="1423726"/>
                  <a:pt x="54095" y="1428988"/>
                </a:cubicBezTo>
                <a:cubicBezTo>
                  <a:pt x="54904" y="1434251"/>
                  <a:pt x="55714" y="1435870"/>
                  <a:pt x="64215" y="1435465"/>
                </a:cubicBezTo>
                <a:cubicBezTo>
                  <a:pt x="72312" y="1435060"/>
                  <a:pt x="80408" y="1433441"/>
                  <a:pt x="77169" y="1437894"/>
                </a:cubicBezTo>
                <a:cubicBezTo>
                  <a:pt x="73931" y="1442347"/>
                  <a:pt x="63406" y="1450038"/>
                  <a:pt x="60572" y="1456111"/>
                </a:cubicBezTo>
                <a:cubicBezTo>
                  <a:pt x="58143" y="1462183"/>
                  <a:pt x="56119" y="1465421"/>
                  <a:pt x="61787" y="1469065"/>
                </a:cubicBezTo>
                <a:cubicBezTo>
                  <a:pt x="67049" y="1473113"/>
                  <a:pt x="77979" y="1474327"/>
                  <a:pt x="83241" y="1480804"/>
                </a:cubicBezTo>
                <a:cubicBezTo>
                  <a:pt x="88909" y="1487281"/>
                  <a:pt x="93767" y="1489710"/>
                  <a:pt x="92552" y="1496187"/>
                </a:cubicBezTo>
                <a:cubicBezTo>
                  <a:pt x="91338" y="1502664"/>
                  <a:pt x="83241" y="1507117"/>
                  <a:pt x="86480" y="1511570"/>
                </a:cubicBezTo>
                <a:cubicBezTo>
                  <a:pt x="89719" y="1516023"/>
                  <a:pt x="98624" y="1518047"/>
                  <a:pt x="99029" y="1524524"/>
                </a:cubicBezTo>
                <a:cubicBezTo>
                  <a:pt x="99434" y="1531001"/>
                  <a:pt x="104697" y="1537073"/>
                  <a:pt x="97410" y="1539907"/>
                </a:cubicBezTo>
                <a:cubicBezTo>
                  <a:pt x="90123" y="1542741"/>
                  <a:pt x="89314" y="1546384"/>
                  <a:pt x="83241" y="1541931"/>
                </a:cubicBezTo>
                <a:cubicBezTo>
                  <a:pt x="77169" y="1537478"/>
                  <a:pt x="73931" y="1538288"/>
                  <a:pt x="71907" y="1543145"/>
                </a:cubicBezTo>
                <a:cubicBezTo>
                  <a:pt x="70288" y="1548003"/>
                  <a:pt x="69883" y="1550027"/>
                  <a:pt x="69883" y="1550027"/>
                </a:cubicBezTo>
                <a:cubicBezTo>
                  <a:pt x="69883" y="1550027"/>
                  <a:pt x="70692" y="1558528"/>
                  <a:pt x="63811" y="1559338"/>
                </a:cubicBezTo>
                <a:cubicBezTo>
                  <a:pt x="56929" y="1560147"/>
                  <a:pt x="46403" y="1559338"/>
                  <a:pt x="46403" y="1563791"/>
                </a:cubicBezTo>
                <a:cubicBezTo>
                  <a:pt x="46403" y="1568244"/>
                  <a:pt x="51262" y="1576340"/>
                  <a:pt x="46403" y="1582817"/>
                </a:cubicBezTo>
                <a:cubicBezTo>
                  <a:pt x="41546" y="1589699"/>
                  <a:pt x="37903" y="1590913"/>
                  <a:pt x="37093" y="1601438"/>
                </a:cubicBezTo>
                <a:cubicBezTo>
                  <a:pt x="36283" y="1611963"/>
                  <a:pt x="35878" y="1639896"/>
                  <a:pt x="37093" y="1643944"/>
                </a:cubicBezTo>
                <a:cubicBezTo>
                  <a:pt x="38712" y="1647992"/>
                  <a:pt x="40736" y="1653659"/>
                  <a:pt x="44379" y="1656898"/>
                </a:cubicBezTo>
                <a:cubicBezTo>
                  <a:pt x="48023" y="1660136"/>
                  <a:pt x="49237" y="1660946"/>
                  <a:pt x="49237" y="1660946"/>
                </a:cubicBezTo>
                <a:lnTo>
                  <a:pt x="50856" y="1661755"/>
                </a:lnTo>
                <a:cubicBezTo>
                  <a:pt x="50856" y="1661755"/>
                  <a:pt x="54904" y="1671471"/>
                  <a:pt x="54500" y="1675924"/>
                </a:cubicBezTo>
                <a:cubicBezTo>
                  <a:pt x="53690" y="1680377"/>
                  <a:pt x="58548" y="1689283"/>
                  <a:pt x="70288" y="1694950"/>
                </a:cubicBezTo>
                <a:cubicBezTo>
                  <a:pt x="82027" y="1700617"/>
                  <a:pt x="106721" y="1705475"/>
                  <a:pt x="108340" y="1711547"/>
                </a:cubicBezTo>
                <a:cubicBezTo>
                  <a:pt x="109959" y="1717619"/>
                  <a:pt x="114412" y="1720048"/>
                  <a:pt x="110364" y="1722882"/>
                </a:cubicBezTo>
                <a:cubicBezTo>
                  <a:pt x="106316" y="1725311"/>
                  <a:pt x="102268" y="1729359"/>
                  <a:pt x="105101" y="1732193"/>
                </a:cubicBezTo>
                <a:cubicBezTo>
                  <a:pt x="107935" y="1735431"/>
                  <a:pt x="116032" y="1738265"/>
                  <a:pt x="107530" y="1743123"/>
                </a:cubicBezTo>
                <a:cubicBezTo>
                  <a:pt x="99029" y="1747980"/>
                  <a:pt x="96196" y="1745552"/>
                  <a:pt x="91338" y="1747576"/>
                </a:cubicBezTo>
                <a:cubicBezTo>
                  <a:pt x="86480" y="1749600"/>
                  <a:pt x="85671" y="1755267"/>
                  <a:pt x="85265" y="1758101"/>
                </a:cubicBezTo>
                <a:cubicBezTo>
                  <a:pt x="85265" y="1760934"/>
                  <a:pt x="85265" y="1761744"/>
                  <a:pt x="85265" y="1761744"/>
                </a:cubicBezTo>
                <a:cubicBezTo>
                  <a:pt x="85265" y="1761744"/>
                  <a:pt x="88099" y="1767816"/>
                  <a:pt x="80003" y="1774698"/>
                </a:cubicBezTo>
                <a:cubicBezTo>
                  <a:pt x="71907" y="1781580"/>
                  <a:pt x="74336" y="1787652"/>
                  <a:pt x="74336" y="1794939"/>
                </a:cubicBezTo>
                <a:cubicBezTo>
                  <a:pt x="74336" y="1802225"/>
                  <a:pt x="69883" y="1816394"/>
                  <a:pt x="76360" y="1819227"/>
                </a:cubicBezTo>
                <a:cubicBezTo>
                  <a:pt x="82837" y="1822061"/>
                  <a:pt x="85265" y="1822466"/>
                  <a:pt x="85265" y="1822466"/>
                </a:cubicBezTo>
                <a:cubicBezTo>
                  <a:pt x="85265" y="1822466"/>
                  <a:pt x="94576" y="1823276"/>
                  <a:pt x="98624" y="1827324"/>
                </a:cubicBezTo>
                <a:cubicBezTo>
                  <a:pt x="102673" y="1831372"/>
                  <a:pt x="105911" y="1832182"/>
                  <a:pt x="107530" y="1838254"/>
                </a:cubicBezTo>
                <a:cubicBezTo>
                  <a:pt x="109149" y="1844731"/>
                  <a:pt x="110364" y="1845135"/>
                  <a:pt x="114817" y="1848779"/>
                </a:cubicBezTo>
                <a:cubicBezTo>
                  <a:pt x="119270" y="1852422"/>
                  <a:pt x="122913" y="1852422"/>
                  <a:pt x="119270" y="1856875"/>
                </a:cubicBezTo>
                <a:cubicBezTo>
                  <a:pt x="115626" y="1861328"/>
                  <a:pt x="121294" y="1870639"/>
                  <a:pt x="121294" y="1870639"/>
                </a:cubicBezTo>
                <a:lnTo>
                  <a:pt x="122104" y="1871448"/>
                </a:lnTo>
                <a:cubicBezTo>
                  <a:pt x="122104" y="1871448"/>
                  <a:pt x="128985" y="1885617"/>
                  <a:pt x="135867" y="1894118"/>
                </a:cubicBezTo>
                <a:cubicBezTo>
                  <a:pt x="142749" y="1902619"/>
                  <a:pt x="143963" y="1907881"/>
                  <a:pt x="145583" y="1913953"/>
                </a:cubicBezTo>
                <a:cubicBezTo>
                  <a:pt x="147202" y="1920026"/>
                  <a:pt x="148821" y="1926098"/>
                  <a:pt x="155298" y="1928122"/>
                </a:cubicBezTo>
                <a:cubicBezTo>
                  <a:pt x="162180" y="1930146"/>
                  <a:pt x="172705" y="1931361"/>
                  <a:pt x="174729" y="1926908"/>
                </a:cubicBezTo>
                <a:cubicBezTo>
                  <a:pt x="176753" y="1922455"/>
                  <a:pt x="173919" y="1918002"/>
                  <a:pt x="173515" y="1913953"/>
                </a:cubicBezTo>
                <a:cubicBezTo>
                  <a:pt x="173515" y="1909905"/>
                  <a:pt x="173515" y="1909501"/>
                  <a:pt x="173515" y="1909501"/>
                </a:cubicBezTo>
                <a:cubicBezTo>
                  <a:pt x="173515" y="1909501"/>
                  <a:pt x="175134" y="1905452"/>
                  <a:pt x="179587" y="1907477"/>
                </a:cubicBezTo>
                <a:cubicBezTo>
                  <a:pt x="179587" y="1907477"/>
                  <a:pt x="187683" y="1908691"/>
                  <a:pt x="191327" y="1909096"/>
                </a:cubicBezTo>
                <a:cubicBezTo>
                  <a:pt x="195375" y="1909501"/>
                  <a:pt x="200232" y="1911120"/>
                  <a:pt x="201042" y="1913144"/>
                </a:cubicBezTo>
                <a:cubicBezTo>
                  <a:pt x="202256" y="1915573"/>
                  <a:pt x="202661" y="1916382"/>
                  <a:pt x="202661" y="1916382"/>
                </a:cubicBezTo>
                <a:cubicBezTo>
                  <a:pt x="202661" y="1916382"/>
                  <a:pt x="207519" y="1918407"/>
                  <a:pt x="210353" y="1920835"/>
                </a:cubicBezTo>
                <a:cubicBezTo>
                  <a:pt x="213187" y="1923264"/>
                  <a:pt x="214805" y="1926098"/>
                  <a:pt x="212377" y="1930146"/>
                </a:cubicBezTo>
                <a:cubicBezTo>
                  <a:pt x="209948" y="1934194"/>
                  <a:pt x="209948" y="1941886"/>
                  <a:pt x="213187" y="1942695"/>
                </a:cubicBezTo>
                <a:cubicBezTo>
                  <a:pt x="216425" y="1943505"/>
                  <a:pt x="218449" y="1943505"/>
                  <a:pt x="218449" y="1943505"/>
                </a:cubicBezTo>
                <a:cubicBezTo>
                  <a:pt x="218449" y="1943505"/>
                  <a:pt x="223307" y="1937837"/>
                  <a:pt x="224926" y="1935409"/>
                </a:cubicBezTo>
                <a:cubicBezTo>
                  <a:pt x="226950" y="1932980"/>
                  <a:pt x="227760" y="1929337"/>
                  <a:pt x="233022" y="1934194"/>
                </a:cubicBezTo>
                <a:cubicBezTo>
                  <a:pt x="237880" y="1939457"/>
                  <a:pt x="259335" y="1944314"/>
                  <a:pt x="265812" y="1943910"/>
                </a:cubicBezTo>
                <a:cubicBezTo>
                  <a:pt x="272289" y="1943910"/>
                  <a:pt x="277957" y="1942290"/>
                  <a:pt x="277957" y="1942290"/>
                </a:cubicBezTo>
                <a:cubicBezTo>
                  <a:pt x="277957" y="1942290"/>
                  <a:pt x="284838" y="1936623"/>
                  <a:pt x="288077" y="1935004"/>
                </a:cubicBezTo>
                <a:cubicBezTo>
                  <a:pt x="291315" y="1933385"/>
                  <a:pt x="300221" y="1933789"/>
                  <a:pt x="304674" y="1935004"/>
                </a:cubicBezTo>
                <a:cubicBezTo>
                  <a:pt x="309127" y="1936623"/>
                  <a:pt x="312366" y="1936623"/>
                  <a:pt x="312770" y="1943910"/>
                </a:cubicBezTo>
                <a:cubicBezTo>
                  <a:pt x="312770" y="1951196"/>
                  <a:pt x="317628" y="1962936"/>
                  <a:pt x="321271" y="1963341"/>
                </a:cubicBezTo>
                <a:cubicBezTo>
                  <a:pt x="324915" y="1963746"/>
                  <a:pt x="328153" y="1960912"/>
                  <a:pt x="328558" y="1960507"/>
                </a:cubicBezTo>
                <a:lnTo>
                  <a:pt x="328558" y="1960507"/>
                </a:lnTo>
                <a:cubicBezTo>
                  <a:pt x="328558" y="1960102"/>
                  <a:pt x="330987" y="1956864"/>
                  <a:pt x="334225" y="1960507"/>
                </a:cubicBezTo>
                <a:cubicBezTo>
                  <a:pt x="337464" y="1964150"/>
                  <a:pt x="338273" y="1964150"/>
                  <a:pt x="338273" y="1964150"/>
                </a:cubicBezTo>
                <a:cubicBezTo>
                  <a:pt x="338273" y="1964150"/>
                  <a:pt x="348799" y="1971842"/>
                  <a:pt x="349203" y="1971842"/>
                </a:cubicBezTo>
                <a:cubicBezTo>
                  <a:pt x="349608" y="1971842"/>
                  <a:pt x="369849" y="1973461"/>
                  <a:pt x="371063" y="1973056"/>
                </a:cubicBezTo>
                <a:cubicBezTo>
                  <a:pt x="372278" y="1972651"/>
                  <a:pt x="373492" y="1964555"/>
                  <a:pt x="377540" y="1968198"/>
                </a:cubicBezTo>
                <a:cubicBezTo>
                  <a:pt x="381588" y="1971842"/>
                  <a:pt x="384422" y="1974675"/>
                  <a:pt x="388470" y="1976699"/>
                </a:cubicBezTo>
                <a:cubicBezTo>
                  <a:pt x="392923" y="1978723"/>
                  <a:pt x="394138" y="1978723"/>
                  <a:pt x="394138" y="1978723"/>
                </a:cubicBezTo>
                <a:cubicBezTo>
                  <a:pt x="394138" y="1978723"/>
                  <a:pt x="408306" y="1977509"/>
                  <a:pt x="414378" y="1980748"/>
                </a:cubicBezTo>
                <a:cubicBezTo>
                  <a:pt x="420450" y="1983581"/>
                  <a:pt x="445954" y="1996535"/>
                  <a:pt x="453240" y="1998964"/>
                </a:cubicBezTo>
                <a:cubicBezTo>
                  <a:pt x="460527" y="2001393"/>
                  <a:pt x="461336" y="2001798"/>
                  <a:pt x="461336" y="2001798"/>
                </a:cubicBezTo>
                <a:cubicBezTo>
                  <a:pt x="461336" y="2001798"/>
                  <a:pt x="467813" y="2000583"/>
                  <a:pt x="462551" y="2007465"/>
                </a:cubicBezTo>
                <a:lnTo>
                  <a:pt x="457288" y="2013942"/>
                </a:lnTo>
                <a:cubicBezTo>
                  <a:pt x="457288" y="2013942"/>
                  <a:pt x="444739" y="2041065"/>
                  <a:pt x="443120" y="2047947"/>
                </a:cubicBezTo>
                <a:cubicBezTo>
                  <a:pt x="441500" y="2054828"/>
                  <a:pt x="442310" y="2054828"/>
                  <a:pt x="435833" y="2057662"/>
                </a:cubicBezTo>
                <a:cubicBezTo>
                  <a:pt x="429356" y="2060496"/>
                  <a:pt x="428142" y="2060901"/>
                  <a:pt x="428142" y="2060901"/>
                </a:cubicBezTo>
                <a:cubicBezTo>
                  <a:pt x="428142" y="2060901"/>
                  <a:pt x="422474" y="2065758"/>
                  <a:pt x="420450" y="2068592"/>
                </a:cubicBezTo>
                <a:cubicBezTo>
                  <a:pt x="418426" y="2071426"/>
                  <a:pt x="417212" y="2071830"/>
                  <a:pt x="417212" y="2071830"/>
                </a:cubicBezTo>
                <a:cubicBezTo>
                  <a:pt x="417212" y="2071830"/>
                  <a:pt x="414378" y="2070211"/>
                  <a:pt x="412759" y="2071830"/>
                </a:cubicBezTo>
                <a:cubicBezTo>
                  <a:pt x="411139" y="2073450"/>
                  <a:pt x="411949" y="2081141"/>
                  <a:pt x="410735" y="2083165"/>
                </a:cubicBezTo>
                <a:cubicBezTo>
                  <a:pt x="409115" y="2085189"/>
                  <a:pt x="395757" y="2096119"/>
                  <a:pt x="391709" y="2099763"/>
                </a:cubicBezTo>
                <a:cubicBezTo>
                  <a:pt x="387661" y="2103406"/>
                  <a:pt x="375112" y="2109073"/>
                  <a:pt x="373087" y="2114741"/>
                </a:cubicBezTo>
                <a:cubicBezTo>
                  <a:pt x="371063" y="2120408"/>
                  <a:pt x="364991" y="2128909"/>
                  <a:pt x="369039" y="2137815"/>
                </a:cubicBezTo>
                <a:cubicBezTo>
                  <a:pt x="373087" y="2146721"/>
                  <a:pt x="371873" y="2150364"/>
                  <a:pt x="369444" y="2151579"/>
                </a:cubicBezTo>
                <a:lnTo>
                  <a:pt x="367420" y="2153198"/>
                </a:lnTo>
                <a:cubicBezTo>
                  <a:pt x="367420" y="2153198"/>
                  <a:pt x="363372" y="2157246"/>
                  <a:pt x="363372" y="2163318"/>
                </a:cubicBezTo>
                <a:cubicBezTo>
                  <a:pt x="363372" y="2169390"/>
                  <a:pt x="364991" y="2172224"/>
                  <a:pt x="361753" y="2175867"/>
                </a:cubicBezTo>
                <a:cubicBezTo>
                  <a:pt x="358919" y="2179511"/>
                  <a:pt x="354466" y="2181130"/>
                  <a:pt x="354871" y="2188821"/>
                </a:cubicBezTo>
                <a:cubicBezTo>
                  <a:pt x="355276" y="2196513"/>
                  <a:pt x="359324" y="2205419"/>
                  <a:pt x="357704" y="2207848"/>
                </a:cubicBezTo>
                <a:cubicBezTo>
                  <a:pt x="356085" y="2210276"/>
                  <a:pt x="347179" y="2207848"/>
                  <a:pt x="345965" y="2216349"/>
                </a:cubicBezTo>
                <a:cubicBezTo>
                  <a:pt x="345155" y="2224445"/>
                  <a:pt x="345155" y="2235375"/>
                  <a:pt x="343941" y="2238613"/>
                </a:cubicBezTo>
                <a:cubicBezTo>
                  <a:pt x="342321" y="2241852"/>
                  <a:pt x="341107" y="2243876"/>
                  <a:pt x="341107" y="2243876"/>
                </a:cubicBezTo>
                <a:cubicBezTo>
                  <a:pt x="341107" y="2243876"/>
                  <a:pt x="322486" y="2264521"/>
                  <a:pt x="320057" y="2272213"/>
                </a:cubicBezTo>
                <a:cubicBezTo>
                  <a:pt x="317628" y="2279904"/>
                  <a:pt x="317223" y="2281119"/>
                  <a:pt x="317223" y="2281119"/>
                </a:cubicBezTo>
                <a:cubicBezTo>
                  <a:pt x="317223" y="2281119"/>
                  <a:pt x="315199" y="2292858"/>
                  <a:pt x="316818" y="2298525"/>
                </a:cubicBezTo>
                <a:cubicBezTo>
                  <a:pt x="318438" y="2304193"/>
                  <a:pt x="320057" y="2306622"/>
                  <a:pt x="320057" y="2306622"/>
                </a:cubicBezTo>
                <a:cubicBezTo>
                  <a:pt x="320057" y="2306622"/>
                  <a:pt x="331392" y="2313099"/>
                  <a:pt x="327748" y="2322409"/>
                </a:cubicBezTo>
                <a:cubicBezTo>
                  <a:pt x="324510" y="2331720"/>
                  <a:pt x="317223" y="2338602"/>
                  <a:pt x="315199" y="2341840"/>
                </a:cubicBezTo>
                <a:cubicBezTo>
                  <a:pt x="313175" y="2345079"/>
                  <a:pt x="312366" y="2349937"/>
                  <a:pt x="309532" y="2352366"/>
                </a:cubicBezTo>
                <a:cubicBezTo>
                  <a:pt x="306698" y="2354390"/>
                  <a:pt x="302245" y="2359247"/>
                  <a:pt x="305079" y="2362891"/>
                </a:cubicBezTo>
                <a:cubicBezTo>
                  <a:pt x="307912" y="2366534"/>
                  <a:pt x="308317" y="2367748"/>
                  <a:pt x="308317" y="2367748"/>
                </a:cubicBezTo>
                <a:cubicBezTo>
                  <a:pt x="308317" y="2367748"/>
                  <a:pt x="309936" y="2371797"/>
                  <a:pt x="306698" y="2374630"/>
                </a:cubicBezTo>
                <a:cubicBezTo>
                  <a:pt x="303459" y="2377464"/>
                  <a:pt x="298602" y="2375440"/>
                  <a:pt x="298602" y="2384346"/>
                </a:cubicBezTo>
                <a:lnTo>
                  <a:pt x="298602" y="2393252"/>
                </a:lnTo>
                <a:cubicBezTo>
                  <a:pt x="298602" y="2393252"/>
                  <a:pt x="303459" y="2395276"/>
                  <a:pt x="303459" y="2400133"/>
                </a:cubicBezTo>
                <a:cubicBezTo>
                  <a:pt x="303459" y="2404991"/>
                  <a:pt x="294958" y="2412683"/>
                  <a:pt x="295768" y="2417136"/>
                </a:cubicBezTo>
                <a:cubicBezTo>
                  <a:pt x="296578" y="2421588"/>
                  <a:pt x="312366" y="2447901"/>
                  <a:pt x="315199" y="2448306"/>
                </a:cubicBezTo>
                <a:lnTo>
                  <a:pt x="318033" y="2448306"/>
                </a:lnTo>
                <a:cubicBezTo>
                  <a:pt x="318033" y="2448711"/>
                  <a:pt x="329368" y="2445877"/>
                  <a:pt x="330582" y="2447497"/>
                </a:cubicBezTo>
                <a:cubicBezTo>
                  <a:pt x="331392" y="2449116"/>
                  <a:pt x="331392" y="2450330"/>
                  <a:pt x="331392" y="2450330"/>
                </a:cubicBezTo>
                <a:cubicBezTo>
                  <a:pt x="331392" y="2450330"/>
                  <a:pt x="322081" y="2453569"/>
                  <a:pt x="325724" y="2460046"/>
                </a:cubicBezTo>
                <a:cubicBezTo>
                  <a:pt x="328963" y="2466523"/>
                  <a:pt x="339893" y="2466928"/>
                  <a:pt x="343131" y="2465308"/>
                </a:cubicBezTo>
                <a:cubicBezTo>
                  <a:pt x="346369" y="2463689"/>
                  <a:pt x="348799" y="2452354"/>
                  <a:pt x="360538" y="2453569"/>
                </a:cubicBezTo>
                <a:cubicBezTo>
                  <a:pt x="372278" y="2454783"/>
                  <a:pt x="376326" y="2464903"/>
                  <a:pt x="385232" y="2467332"/>
                </a:cubicBezTo>
                <a:cubicBezTo>
                  <a:pt x="394138" y="2469356"/>
                  <a:pt x="418022" y="2466928"/>
                  <a:pt x="422474" y="2466118"/>
                </a:cubicBezTo>
                <a:cubicBezTo>
                  <a:pt x="426927" y="2465308"/>
                  <a:pt x="433809" y="2453569"/>
                  <a:pt x="443524" y="2449116"/>
                </a:cubicBezTo>
                <a:cubicBezTo>
                  <a:pt x="453240" y="2444663"/>
                  <a:pt x="467409" y="2451545"/>
                  <a:pt x="467409" y="2451545"/>
                </a:cubicBezTo>
                <a:cubicBezTo>
                  <a:pt x="467409" y="2451545"/>
                  <a:pt x="474695" y="2461260"/>
                  <a:pt x="480768" y="2463284"/>
                </a:cubicBezTo>
                <a:cubicBezTo>
                  <a:pt x="486840" y="2465308"/>
                  <a:pt x="500603" y="2459641"/>
                  <a:pt x="500603" y="2459641"/>
                </a:cubicBezTo>
                <a:cubicBezTo>
                  <a:pt x="500603" y="2459641"/>
                  <a:pt x="515581" y="2442639"/>
                  <a:pt x="522058" y="2447901"/>
                </a:cubicBezTo>
                <a:lnTo>
                  <a:pt x="528535" y="2453164"/>
                </a:lnTo>
                <a:cubicBezTo>
                  <a:pt x="528535" y="2453164"/>
                  <a:pt x="530559" y="2459641"/>
                  <a:pt x="535417" y="2456402"/>
                </a:cubicBezTo>
                <a:lnTo>
                  <a:pt x="540275" y="2453164"/>
                </a:lnTo>
                <a:cubicBezTo>
                  <a:pt x="540275" y="2453164"/>
                  <a:pt x="545538" y="2443853"/>
                  <a:pt x="544728" y="2440210"/>
                </a:cubicBezTo>
                <a:cubicBezTo>
                  <a:pt x="543918" y="2436567"/>
                  <a:pt x="543513" y="2434543"/>
                  <a:pt x="543513" y="2434543"/>
                </a:cubicBezTo>
                <a:cubicBezTo>
                  <a:pt x="543513" y="2434543"/>
                  <a:pt x="542299" y="2429685"/>
                  <a:pt x="537037" y="2430089"/>
                </a:cubicBezTo>
                <a:cubicBezTo>
                  <a:pt x="531369" y="2430089"/>
                  <a:pt x="518820" y="2436971"/>
                  <a:pt x="513557" y="2434543"/>
                </a:cubicBezTo>
                <a:cubicBezTo>
                  <a:pt x="508294" y="2432114"/>
                  <a:pt x="506270" y="2431304"/>
                  <a:pt x="506270" y="2431304"/>
                </a:cubicBezTo>
                <a:cubicBezTo>
                  <a:pt x="506270" y="2431304"/>
                  <a:pt x="492102" y="2421588"/>
                  <a:pt x="494126" y="2420779"/>
                </a:cubicBezTo>
                <a:cubicBezTo>
                  <a:pt x="496150" y="2419969"/>
                  <a:pt x="498174" y="2418755"/>
                  <a:pt x="501008" y="2418755"/>
                </a:cubicBezTo>
                <a:lnTo>
                  <a:pt x="504652" y="2418755"/>
                </a:lnTo>
                <a:cubicBezTo>
                  <a:pt x="504652" y="2418755"/>
                  <a:pt x="506270" y="2411063"/>
                  <a:pt x="506676" y="2408634"/>
                </a:cubicBezTo>
                <a:lnTo>
                  <a:pt x="506676" y="2406206"/>
                </a:lnTo>
                <a:cubicBezTo>
                  <a:pt x="507080" y="2406206"/>
                  <a:pt x="506676" y="2404182"/>
                  <a:pt x="512343" y="2403372"/>
                </a:cubicBezTo>
                <a:cubicBezTo>
                  <a:pt x="517605" y="2402562"/>
                  <a:pt x="525297" y="2398109"/>
                  <a:pt x="526106" y="2395276"/>
                </a:cubicBezTo>
                <a:lnTo>
                  <a:pt x="527321" y="2392442"/>
                </a:lnTo>
                <a:cubicBezTo>
                  <a:pt x="527321" y="2392442"/>
                  <a:pt x="528535" y="2385155"/>
                  <a:pt x="534607" y="2388799"/>
                </a:cubicBezTo>
                <a:cubicBezTo>
                  <a:pt x="540679" y="2392442"/>
                  <a:pt x="547157" y="2398514"/>
                  <a:pt x="549586" y="2398109"/>
                </a:cubicBezTo>
                <a:cubicBezTo>
                  <a:pt x="552014" y="2398109"/>
                  <a:pt x="553229" y="2397704"/>
                  <a:pt x="553229" y="2397704"/>
                </a:cubicBezTo>
                <a:cubicBezTo>
                  <a:pt x="553229" y="2397704"/>
                  <a:pt x="559706" y="2395276"/>
                  <a:pt x="563754" y="2397300"/>
                </a:cubicBezTo>
                <a:cubicBezTo>
                  <a:pt x="567802" y="2399324"/>
                  <a:pt x="573064" y="2401348"/>
                  <a:pt x="570231" y="2406610"/>
                </a:cubicBezTo>
                <a:cubicBezTo>
                  <a:pt x="567398" y="2411873"/>
                  <a:pt x="560920" y="2416731"/>
                  <a:pt x="561730" y="2419564"/>
                </a:cubicBezTo>
                <a:cubicBezTo>
                  <a:pt x="562539" y="2422398"/>
                  <a:pt x="574684" y="2426446"/>
                  <a:pt x="577113" y="2425637"/>
                </a:cubicBezTo>
                <a:cubicBezTo>
                  <a:pt x="579542" y="2424827"/>
                  <a:pt x="581566" y="2419160"/>
                  <a:pt x="584399" y="2418350"/>
                </a:cubicBezTo>
                <a:cubicBezTo>
                  <a:pt x="587233" y="2417540"/>
                  <a:pt x="588043" y="2417540"/>
                  <a:pt x="588043" y="2417540"/>
                </a:cubicBezTo>
                <a:cubicBezTo>
                  <a:pt x="588043" y="2417540"/>
                  <a:pt x="593305" y="2417945"/>
                  <a:pt x="595329" y="2422803"/>
                </a:cubicBezTo>
                <a:cubicBezTo>
                  <a:pt x="597758" y="2427256"/>
                  <a:pt x="600997" y="2434138"/>
                  <a:pt x="604640" y="2436971"/>
                </a:cubicBezTo>
                <a:cubicBezTo>
                  <a:pt x="608688" y="2439805"/>
                  <a:pt x="609903" y="2440210"/>
                  <a:pt x="609903" y="2440210"/>
                </a:cubicBezTo>
                <a:cubicBezTo>
                  <a:pt x="609903" y="2440210"/>
                  <a:pt x="617189" y="2439400"/>
                  <a:pt x="622047" y="2436567"/>
                </a:cubicBezTo>
                <a:cubicBezTo>
                  <a:pt x="626905" y="2433733"/>
                  <a:pt x="630548" y="2430899"/>
                  <a:pt x="636216" y="2430899"/>
                </a:cubicBezTo>
                <a:cubicBezTo>
                  <a:pt x="641883" y="2430899"/>
                  <a:pt x="642693" y="2431304"/>
                  <a:pt x="642693" y="2431304"/>
                </a:cubicBezTo>
                <a:cubicBezTo>
                  <a:pt x="642693" y="2431304"/>
                  <a:pt x="652408" y="2436567"/>
                  <a:pt x="663743" y="2438995"/>
                </a:cubicBezTo>
                <a:cubicBezTo>
                  <a:pt x="675078" y="2441424"/>
                  <a:pt x="677506" y="2441829"/>
                  <a:pt x="677506" y="2441829"/>
                </a:cubicBezTo>
                <a:cubicBezTo>
                  <a:pt x="677506" y="2441829"/>
                  <a:pt x="686817" y="2437376"/>
                  <a:pt x="691270" y="2441019"/>
                </a:cubicBezTo>
                <a:cubicBezTo>
                  <a:pt x="695723" y="2445068"/>
                  <a:pt x="696938" y="2445473"/>
                  <a:pt x="696938" y="2445473"/>
                </a:cubicBezTo>
                <a:cubicBezTo>
                  <a:pt x="696938" y="2445473"/>
                  <a:pt x="747539" y="2476643"/>
                  <a:pt x="755635" y="2479477"/>
                </a:cubicBezTo>
                <a:cubicBezTo>
                  <a:pt x="763732" y="2482310"/>
                  <a:pt x="764946" y="2483120"/>
                  <a:pt x="764946" y="2483120"/>
                </a:cubicBezTo>
                <a:cubicBezTo>
                  <a:pt x="764946" y="2483120"/>
                  <a:pt x="784377" y="2483120"/>
                  <a:pt x="788425" y="2482310"/>
                </a:cubicBezTo>
                <a:cubicBezTo>
                  <a:pt x="792473" y="2481501"/>
                  <a:pt x="793687" y="2481501"/>
                  <a:pt x="793687" y="2481501"/>
                </a:cubicBezTo>
                <a:cubicBezTo>
                  <a:pt x="793687" y="2481501"/>
                  <a:pt x="803403" y="2467737"/>
                  <a:pt x="804618" y="2467332"/>
                </a:cubicBezTo>
                <a:cubicBezTo>
                  <a:pt x="805832" y="2466928"/>
                  <a:pt x="809070" y="2465308"/>
                  <a:pt x="810285" y="2470166"/>
                </a:cubicBezTo>
                <a:cubicBezTo>
                  <a:pt x="811904" y="2474619"/>
                  <a:pt x="812309" y="2479882"/>
                  <a:pt x="817167" y="2481096"/>
                </a:cubicBezTo>
                <a:lnTo>
                  <a:pt x="822429" y="2482310"/>
                </a:lnTo>
                <a:cubicBezTo>
                  <a:pt x="822429" y="2482310"/>
                  <a:pt x="840646" y="2480286"/>
                  <a:pt x="842265" y="2483930"/>
                </a:cubicBezTo>
                <a:cubicBezTo>
                  <a:pt x="843884" y="2487573"/>
                  <a:pt x="843884" y="2494859"/>
                  <a:pt x="848742" y="2495669"/>
                </a:cubicBezTo>
                <a:lnTo>
                  <a:pt x="853600" y="2496884"/>
                </a:lnTo>
                <a:cubicBezTo>
                  <a:pt x="853600" y="2496884"/>
                  <a:pt x="862101" y="2496884"/>
                  <a:pt x="863720" y="2499313"/>
                </a:cubicBezTo>
                <a:cubicBezTo>
                  <a:pt x="865339" y="2502146"/>
                  <a:pt x="866959" y="2507814"/>
                  <a:pt x="868983" y="2509433"/>
                </a:cubicBezTo>
                <a:cubicBezTo>
                  <a:pt x="871007" y="2511457"/>
                  <a:pt x="871007" y="2511862"/>
                  <a:pt x="871007" y="2511862"/>
                </a:cubicBezTo>
                <a:cubicBezTo>
                  <a:pt x="871007" y="2511862"/>
                  <a:pt x="871816" y="2517124"/>
                  <a:pt x="869388" y="2519148"/>
                </a:cubicBezTo>
                <a:cubicBezTo>
                  <a:pt x="866959" y="2521172"/>
                  <a:pt x="863315" y="2526840"/>
                  <a:pt x="864125" y="2530078"/>
                </a:cubicBezTo>
                <a:cubicBezTo>
                  <a:pt x="864935" y="2533722"/>
                  <a:pt x="870197" y="2538174"/>
                  <a:pt x="875460" y="2537365"/>
                </a:cubicBezTo>
                <a:cubicBezTo>
                  <a:pt x="880722" y="2536555"/>
                  <a:pt x="882341" y="2535746"/>
                  <a:pt x="882341" y="2535746"/>
                </a:cubicBezTo>
                <a:cubicBezTo>
                  <a:pt x="882341" y="2535746"/>
                  <a:pt x="892462" y="2529269"/>
                  <a:pt x="894486" y="2532102"/>
                </a:cubicBezTo>
                <a:cubicBezTo>
                  <a:pt x="896510" y="2534936"/>
                  <a:pt x="892866" y="2545056"/>
                  <a:pt x="893272" y="2545866"/>
                </a:cubicBezTo>
                <a:cubicBezTo>
                  <a:pt x="893272" y="2546676"/>
                  <a:pt x="887604" y="2562868"/>
                  <a:pt x="891652" y="2567321"/>
                </a:cubicBezTo>
                <a:cubicBezTo>
                  <a:pt x="895700" y="2571774"/>
                  <a:pt x="896105" y="2574203"/>
                  <a:pt x="904606" y="2568940"/>
                </a:cubicBezTo>
                <a:cubicBezTo>
                  <a:pt x="913107" y="2563678"/>
                  <a:pt x="934158" y="2539389"/>
                  <a:pt x="941849" y="2534126"/>
                </a:cubicBezTo>
                <a:cubicBezTo>
                  <a:pt x="949540" y="2528459"/>
                  <a:pt x="957232" y="2524816"/>
                  <a:pt x="957636" y="2516719"/>
                </a:cubicBezTo>
                <a:cubicBezTo>
                  <a:pt x="957636" y="2508623"/>
                  <a:pt x="953184" y="2498908"/>
                  <a:pt x="951159" y="2497288"/>
                </a:cubicBezTo>
                <a:cubicBezTo>
                  <a:pt x="949135" y="2495264"/>
                  <a:pt x="949945" y="2497288"/>
                  <a:pt x="949135" y="2495264"/>
                </a:cubicBezTo>
                <a:cubicBezTo>
                  <a:pt x="947921" y="2493645"/>
                  <a:pt x="945897" y="2482715"/>
                  <a:pt x="945897" y="2479072"/>
                </a:cubicBezTo>
                <a:lnTo>
                  <a:pt x="945897" y="2473000"/>
                </a:lnTo>
                <a:cubicBezTo>
                  <a:pt x="945897" y="2473000"/>
                  <a:pt x="947111" y="2465308"/>
                  <a:pt x="949135" y="2465713"/>
                </a:cubicBezTo>
                <a:lnTo>
                  <a:pt x="951159" y="2465713"/>
                </a:lnTo>
                <a:cubicBezTo>
                  <a:pt x="951159" y="2466118"/>
                  <a:pt x="960066" y="2478262"/>
                  <a:pt x="962899" y="2480286"/>
                </a:cubicBezTo>
                <a:cubicBezTo>
                  <a:pt x="965733" y="2482310"/>
                  <a:pt x="966543" y="2482310"/>
                  <a:pt x="966543" y="2482310"/>
                </a:cubicBezTo>
                <a:cubicBezTo>
                  <a:pt x="966543" y="2482310"/>
                  <a:pt x="971805" y="2482310"/>
                  <a:pt x="975853" y="2478667"/>
                </a:cubicBezTo>
                <a:cubicBezTo>
                  <a:pt x="979901" y="2475024"/>
                  <a:pt x="980711" y="2474619"/>
                  <a:pt x="980711" y="2474619"/>
                </a:cubicBezTo>
                <a:lnTo>
                  <a:pt x="980711" y="2473809"/>
                </a:lnTo>
                <a:cubicBezTo>
                  <a:pt x="981116" y="2473809"/>
                  <a:pt x="983544" y="2465713"/>
                  <a:pt x="991236" y="2469356"/>
                </a:cubicBezTo>
                <a:cubicBezTo>
                  <a:pt x="998928" y="2473000"/>
                  <a:pt x="998118" y="2472595"/>
                  <a:pt x="1002571" y="2475024"/>
                </a:cubicBezTo>
                <a:cubicBezTo>
                  <a:pt x="1007024" y="2477453"/>
                  <a:pt x="1017144" y="2486358"/>
                  <a:pt x="1024026" y="2486763"/>
                </a:cubicBezTo>
                <a:cubicBezTo>
                  <a:pt x="1030908" y="2486763"/>
                  <a:pt x="1049529" y="2484334"/>
                  <a:pt x="1051148" y="2484334"/>
                </a:cubicBezTo>
                <a:cubicBezTo>
                  <a:pt x="1052767" y="2484334"/>
                  <a:pt x="1058435" y="2485954"/>
                  <a:pt x="1055197" y="2489192"/>
                </a:cubicBezTo>
                <a:cubicBezTo>
                  <a:pt x="1051958" y="2492431"/>
                  <a:pt x="1048719" y="2494859"/>
                  <a:pt x="1048719" y="2494859"/>
                </a:cubicBezTo>
                <a:cubicBezTo>
                  <a:pt x="1048719" y="2494859"/>
                  <a:pt x="1043052" y="2498503"/>
                  <a:pt x="1045886" y="2501337"/>
                </a:cubicBezTo>
                <a:cubicBezTo>
                  <a:pt x="1048719" y="2504170"/>
                  <a:pt x="1062483" y="2501337"/>
                  <a:pt x="1065722" y="2506194"/>
                </a:cubicBezTo>
                <a:cubicBezTo>
                  <a:pt x="1068960" y="2511052"/>
                  <a:pt x="1067746" y="2517934"/>
                  <a:pt x="1071389" y="2522792"/>
                </a:cubicBezTo>
                <a:cubicBezTo>
                  <a:pt x="1075032" y="2527649"/>
                  <a:pt x="1079890" y="2530888"/>
                  <a:pt x="1089200" y="2528054"/>
                </a:cubicBezTo>
                <a:cubicBezTo>
                  <a:pt x="1098511" y="2525220"/>
                  <a:pt x="1112680" y="2516315"/>
                  <a:pt x="1117943" y="2514291"/>
                </a:cubicBezTo>
                <a:cubicBezTo>
                  <a:pt x="1123205" y="2512267"/>
                  <a:pt x="1124419" y="2516315"/>
                  <a:pt x="1124419" y="2519553"/>
                </a:cubicBezTo>
                <a:cubicBezTo>
                  <a:pt x="1124419" y="2522792"/>
                  <a:pt x="1125634" y="2528864"/>
                  <a:pt x="1130087" y="2528459"/>
                </a:cubicBezTo>
                <a:cubicBezTo>
                  <a:pt x="1134540" y="2527649"/>
                  <a:pt x="1141826" y="2521577"/>
                  <a:pt x="1144660" y="2517934"/>
                </a:cubicBezTo>
                <a:cubicBezTo>
                  <a:pt x="1147494" y="2513886"/>
                  <a:pt x="1152352" y="2512671"/>
                  <a:pt x="1157209" y="2512267"/>
                </a:cubicBezTo>
                <a:cubicBezTo>
                  <a:pt x="1162067" y="2511862"/>
                  <a:pt x="1170973" y="2505385"/>
                  <a:pt x="1170973" y="2502956"/>
                </a:cubicBezTo>
                <a:cubicBezTo>
                  <a:pt x="1170973" y="2500527"/>
                  <a:pt x="1166925" y="2491216"/>
                  <a:pt x="1173806" y="2489597"/>
                </a:cubicBezTo>
                <a:cubicBezTo>
                  <a:pt x="1180688" y="2487978"/>
                  <a:pt x="1196476" y="2487978"/>
                  <a:pt x="1197690" y="2487978"/>
                </a:cubicBezTo>
                <a:lnTo>
                  <a:pt x="1200524" y="2487978"/>
                </a:lnTo>
                <a:cubicBezTo>
                  <a:pt x="1200524" y="2487978"/>
                  <a:pt x="1207001" y="2482310"/>
                  <a:pt x="1208215" y="2475024"/>
                </a:cubicBezTo>
                <a:cubicBezTo>
                  <a:pt x="1209835" y="2467332"/>
                  <a:pt x="1211859" y="2464903"/>
                  <a:pt x="1217526" y="2464499"/>
                </a:cubicBezTo>
                <a:cubicBezTo>
                  <a:pt x="1223194" y="2464499"/>
                  <a:pt x="1245053" y="2466523"/>
                  <a:pt x="1260436" y="2463284"/>
                </a:cubicBezTo>
                <a:cubicBezTo>
                  <a:pt x="1275819" y="2460046"/>
                  <a:pt x="1278248" y="2455998"/>
                  <a:pt x="1293226" y="2455998"/>
                </a:cubicBezTo>
                <a:cubicBezTo>
                  <a:pt x="1308204" y="2455998"/>
                  <a:pt x="1335731" y="2458022"/>
                  <a:pt x="1339375" y="2455998"/>
                </a:cubicBezTo>
                <a:cubicBezTo>
                  <a:pt x="1342613" y="2453973"/>
                  <a:pt x="1343423" y="2452759"/>
                  <a:pt x="1343423" y="2452759"/>
                </a:cubicBezTo>
                <a:cubicBezTo>
                  <a:pt x="1343423" y="2452759"/>
                  <a:pt x="1343018" y="2445473"/>
                  <a:pt x="1338970" y="2441424"/>
                </a:cubicBezTo>
                <a:cubicBezTo>
                  <a:pt x="1334922" y="2437376"/>
                  <a:pt x="1331279" y="2432114"/>
                  <a:pt x="1333303" y="2428470"/>
                </a:cubicBezTo>
                <a:cubicBezTo>
                  <a:pt x="1335327" y="2424827"/>
                  <a:pt x="1337351" y="2421993"/>
                  <a:pt x="1337351" y="2421993"/>
                </a:cubicBezTo>
                <a:cubicBezTo>
                  <a:pt x="1337351" y="2421993"/>
                  <a:pt x="1351519" y="2409849"/>
                  <a:pt x="1352734" y="2415112"/>
                </a:cubicBezTo>
                <a:cubicBezTo>
                  <a:pt x="1353948" y="2420374"/>
                  <a:pt x="1353948" y="2421588"/>
                  <a:pt x="1353948" y="2421588"/>
                </a:cubicBezTo>
                <a:cubicBezTo>
                  <a:pt x="1353948" y="2421588"/>
                  <a:pt x="1346662" y="2430494"/>
                  <a:pt x="1351924" y="2430899"/>
                </a:cubicBezTo>
                <a:cubicBezTo>
                  <a:pt x="1357187" y="2431304"/>
                  <a:pt x="1357996" y="2431304"/>
                  <a:pt x="1357996" y="2431304"/>
                </a:cubicBezTo>
                <a:cubicBezTo>
                  <a:pt x="1357996" y="2431304"/>
                  <a:pt x="1365283" y="2426851"/>
                  <a:pt x="1366902" y="2426851"/>
                </a:cubicBezTo>
                <a:lnTo>
                  <a:pt x="1368521" y="2426851"/>
                </a:lnTo>
                <a:cubicBezTo>
                  <a:pt x="1368521" y="2426851"/>
                  <a:pt x="1369331" y="2431304"/>
                  <a:pt x="1373784" y="2431304"/>
                </a:cubicBezTo>
                <a:lnTo>
                  <a:pt x="1379451" y="2431304"/>
                </a:lnTo>
                <a:cubicBezTo>
                  <a:pt x="1379451" y="2431304"/>
                  <a:pt x="1384714" y="2426851"/>
                  <a:pt x="1386738" y="2426041"/>
                </a:cubicBezTo>
                <a:cubicBezTo>
                  <a:pt x="1388762" y="2425232"/>
                  <a:pt x="1395644" y="2427256"/>
                  <a:pt x="1396453" y="2430899"/>
                </a:cubicBezTo>
                <a:cubicBezTo>
                  <a:pt x="1397263" y="2434543"/>
                  <a:pt x="1401311" y="2445877"/>
                  <a:pt x="1406978" y="2447092"/>
                </a:cubicBezTo>
                <a:cubicBezTo>
                  <a:pt x="1412646" y="2448306"/>
                  <a:pt x="1418718" y="2448306"/>
                  <a:pt x="1426409" y="2440210"/>
                </a:cubicBezTo>
                <a:cubicBezTo>
                  <a:pt x="1434101" y="2432114"/>
                  <a:pt x="1435315" y="2430899"/>
                  <a:pt x="1435315" y="2430899"/>
                </a:cubicBezTo>
                <a:cubicBezTo>
                  <a:pt x="1435315" y="2430899"/>
                  <a:pt x="1440983" y="2426446"/>
                  <a:pt x="1449484" y="2428065"/>
                </a:cubicBezTo>
                <a:cubicBezTo>
                  <a:pt x="1457985" y="2429685"/>
                  <a:pt x="1462843" y="2432923"/>
                  <a:pt x="1464462" y="2436971"/>
                </a:cubicBezTo>
                <a:cubicBezTo>
                  <a:pt x="1466081" y="2441019"/>
                  <a:pt x="1476202" y="2444663"/>
                  <a:pt x="1477011" y="2446687"/>
                </a:cubicBezTo>
                <a:cubicBezTo>
                  <a:pt x="1477416" y="2448711"/>
                  <a:pt x="1473368" y="2457617"/>
                  <a:pt x="1471748" y="2460855"/>
                </a:cubicBezTo>
                <a:cubicBezTo>
                  <a:pt x="1470129" y="2463689"/>
                  <a:pt x="1472963" y="2470166"/>
                  <a:pt x="1477820" y="2472190"/>
                </a:cubicBezTo>
                <a:cubicBezTo>
                  <a:pt x="1482679" y="2474214"/>
                  <a:pt x="1496442" y="2484739"/>
                  <a:pt x="1499276" y="2487573"/>
                </a:cubicBezTo>
                <a:cubicBezTo>
                  <a:pt x="1502109" y="2490811"/>
                  <a:pt x="1510205" y="2499717"/>
                  <a:pt x="1515468" y="2497693"/>
                </a:cubicBezTo>
                <a:cubicBezTo>
                  <a:pt x="1520326" y="2495669"/>
                  <a:pt x="1522755" y="2498503"/>
                  <a:pt x="1523969" y="2490002"/>
                </a:cubicBezTo>
                <a:cubicBezTo>
                  <a:pt x="1525184" y="2481501"/>
                  <a:pt x="1521540" y="2463689"/>
                  <a:pt x="1526398" y="2458426"/>
                </a:cubicBezTo>
                <a:cubicBezTo>
                  <a:pt x="1531256" y="2453164"/>
                  <a:pt x="1538948" y="2443448"/>
                  <a:pt x="1538138" y="2438591"/>
                </a:cubicBezTo>
                <a:cubicBezTo>
                  <a:pt x="1537733" y="2433733"/>
                  <a:pt x="1530446" y="2422398"/>
                  <a:pt x="1524374" y="2420374"/>
                </a:cubicBezTo>
                <a:cubicBezTo>
                  <a:pt x="1518302" y="2418350"/>
                  <a:pt x="1505348" y="2417136"/>
                  <a:pt x="1501300" y="2415516"/>
                </a:cubicBezTo>
                <a:cubicBezTo>
                  <a:pt x="1497656" y="2413897"/>
                  <a:pt x="1496847" y="2414707"/>
                  <a:pt x="1496037" y="2412278"/>
                </a:cubicBezTo>
                <a:cubicBezTo>
                  <a:pt x="1495632" y="2409849"/>
                  <a:pt x="1503324" y="2406610"/>
                  <a:pt x="1503324" y="2404586"/>
                </a:cubicBezTo>
                <a:lnTo>
                  <a:pt x="1503324" y="2402562"/>
                </a:lnTo>
                <a:cubicBezTo>
                  <a:pt x="1503324" y="2402562"/>
                  <a:pt x="1501704" y="2399324"/>
                  <a:pt x="1500085" y="2395276"/>
                </a:cubicBezTo>
                <a:cubicBezTo>
                  <a:pt x="1498061" y="2391228"/>
                  <a:pt x="1501300" y="2385155"/>
                  <a:pt x="1503729" y="2384346"/>
                </a:cubicBezTo>
                <a:lnTo>
                  <a:pt x="1506157" y="2383131"/>
                </a:lnTo>
                <a:cubicBezTo>
                  <a:pt x="1506157" y="2383131"/>
                  <a:pt x="1520326" y="2371797"/>
                  <a:pt x="1515873" y="2364915"/>
                </a:cubicBezTo>
                <a:cubicBezTo>
                  <a:pt x="1511420" y="2358033"/>
                  <a:pt x="1501704" y="2347913"/>
                  <a:pt x="1494418" y="2342650"/>
                </a:cubicBezTo>
                <a:cubicBezTo>
                  <a:pt x="1487131" y="2337388"/>
                  <a:pt x="1487536" y="2337388"/>
                  <a:pt x="1486322" y="2336173"/>
                </a:cubicBezTo>
                <a:lnTo>
                  <a:pt x="1485107" y="2334959"/>
                </a:lnTo>
                <a:cubicBezTo>
                  <a:pt x="1485107" y="2334959"/>
                  <a:pt x="1479845" y="2331315"/>
                  <a:pt x="1479845" y="2325648"/>
                </a:cubicBezTo>
                <a:cubicBezTo>
                  <a:pt x="1479845" y="2319981"/>
                  <a:pt x="1482679" y="2312694"/>
                  <a:pt x="1477416" y="2309455"/>
                </a:cubicBezTo>
                <a:cubicBezTo>
                  <a:pt x="1472153" y="2306217"/>
                  <a:pt x="1470939" y="2305407"/>
                  <a:pt x="1470939" y="2305407"/>
                </a:cubicBezTo>
                <a:cubicBezTo>
                  <a:pt x="1470939" y="2305407"/>
                  <a:pt x="1457175" y="2291239"/>
                  <a:pt x="1457580" y="2288000"/>
                </a:cubicBezTo>
                <a:cubicBezTo>
                  <a:pt x="1457580" y="2285167"/>
                  <a:pt x="1458390" y="2283548"/>
                  <a:pt x="1458390" y="2283548"/>
                </a:cubicBezTo>
                <a:cubicBezTo>
                  <a:pt x="1458390" y="2283548"/>
                  <a:pt x="1470939" y="2273427"/>
                  <a:pt x="1472153" y="2272618"/>
                </a:cubicBezTo>
                <a:lnTo>
                  <a:pt x="1473368" y="2271808"/>
                </a:lnTo>
                <a:lnTo>
                  <a:pt x="1477011" y="2268974"/>
                </a:lnTo>
                <a:cubicBezTo>
                  <a:pt x="1477011" y="2268974"/>
                  <a:pt x="1480250" y="2261688"/>
                  <a:pt x="1481464" y="2258449"/>
                </a:cubicBezTo>
                <a:cubicBezTo>
                  <a:pt x="1482679" y="2255211"/>
                  <a:pt x="1483083" y="2251972"/>
                  <a:pt x="1489155" y="2253996"/>
                </a:cubicBezTo>
                <a:cubicBezTo>
                  <a:pt x="1495228" y="2256020"/>
                  <a:pt x="1505753" y="2252782"/>
                  <a:pt x="1506967" y="2249948"/>
                </a:cubicBezTo>
                <a:cubicBezTo>
                  <a:pt x="1508587" y="2246709"/>
                  <a:pt x="1510611" y="2235375"/>
                  <a:pt x="1516278" y="2234970"/>
                </a:cubicBezTo>
                <a:cubicBezTo>
                  <a:pt x="1521945" y="2234970"/>
                  <a:pt x="1522755" y="2234970"/>
                  <a:pt x="1522755" y="2234970"/>
                </a:cubicBezTo>
                <a:cubicBezTo>
                  <a:pt x="1522755" y="2234970"/>
                  <a:pt x="1525589" y="2239423"/>
                  <a:pt x="1532065" y="2234970"/>
                </a:cubicBezTo>
                <a:cubicBezTo>
                  <a:pt x="1538542" y="2230517"/>
                  <a:pt x="1540162" y="2229303"/>
                  <a:pt x="1540162" y="2229303"/>
                </a:cubicBezTo>
                <a:cubicBezTo>
                  <a:pt x="1540162" y="2229303"/>
                  <a:pt x="1549068" y="2221206"/>
                  <a:pt x="1554735" y="2220802"/>
                </a:cubicBezTo>
                <a:cubicBezTo>
                  <a:pt x="1560402" y="2220802"/>
                  <a:pt x="1564046" y="2220802"/>
                  <a:pt x="1564046" y="2220802"/>
                </a:cubicBezTo>
                <a:cubicBezTo>
                  <a:pt x="1564046" y="2220802"/>
                  <a:pt x="1577405" y="2218373"/>
                  <a:pt x="1585096" y="2213515"/>
                </a:cubicBezTo>
                <a:cubicBezTo>
                  <a:pt x="1592383" y="2208657"/>
                  <a:pt x="1594002" y="2207443"/>
                  <a:pt x="1594002" y="2207443"/>
                </a:cubicBezTo>
                <a:cubicBezTo>
                  <a:pt x="1594002" y="2207443"/>
                  <a:pt x="1602098" y="2196108"/>
                  <a:pt x="1602908" y="2192869"/>
                </a:cubicBezTo>
                <a:cubicBezTo>
                  <a:pt x="1603718" y="2189631"/>
                  <a:pt x="1604122" y="2187607"/>
                  <a:pt x="1604122" y="2187607"/>
                </a:cubicBezTo>
                <a:cubicBezTo>
                  <a:pt x="1604122" y="2187607"/>
                  <a:pt x="1606551" y="2146316"/>
                  <a:pt x="1607766" y="2142268"/>
                </a:cubicBezTo>
                <a:cubicBezTo>
                  <a:pt x="1608980" y="2138220"/>
                  <a:pt x="1618695" y="2131743"/>
                  <a:pt x="1623148" y="2132552"/>
                </a:cubicBezTo>
                <a:cubicBezTo>
                  <a:pt x="1628006" y="2132957"/>
                  <a:pt x="1628816" y="2133362"/>
                  <a:pt x="1628816" y="2133362"/>
                </a:cubicBezTo>
                <a:cubicBezTo>
                  <a:pt x="1628816" y="2133362"/>
                  <a:pt x="1635697" y="2137815"/>
                  <a:pt x="1640151" y="2134172"/>
                </a:cubicBezTo>
                <a:cubicBezTo>
                  <a:pt x="1645008" y="2130528"/>
                  <a:pt x="1646223" y="2129314"/>
                  <a:pt x="1646223" y="2129314"/>
                </a:cubicBezTo>
                <a:cubicBezTo>
                  <a:pt x="1646223" y="2129314"/>
                  <a:pt x="1649056" y="2127290"/>
                  <a:pt x="1652295" y="2131338"/>
                </a:cubicBezTo>
                <a:cubicBezTo>
                  <a:pt x="1655533" y="2135386"/>
                  <a:pt x="1657962" y="2147530"/>
                  <a:pt x="1664034" y="2143887"/>
                </a:cubicBezTo>
                <a:cubicBezTo>
                  <a:pt x="1670512" y="2140244"/>
                  <a:pt x="1682251" y="2115145"/>
                  <a:pt x="1685085" y="2106644"/>
                </a:cubicBezTo>
                <a:cubicBezTo>
                  <a:pt x="1687918" y="2098143"/>
                  <a:pt x="1684680" y="2086404"/>
                  <a:pt x="1681846" y="2081951"/>
                </a:cubicBezTo>
                <a:lnTo>
                  <a:pt x="1679013" y="2077903"/>
                </a:lnTo>
                <a:cubicBezTo>
                  <a:pt x="1679013" y="2077903"/>
                  <a:pt x="1681846" y="2069806"/>
                  <a:pt x="1683061" y="2065758"/>
                </a:cubicBezTo>
                <a:cubicBezTo>
                  <a:pt x="1684275" y="2061710"/>
                  <a:pt x="1684275" y="2059281"/>
                  <a:pt x="1684275" y="2059281"/>
                </a:cubicBezTo>
                <a:cubicBezTo>
                  <a:pt x="1684275" y="2059281"/>
                  <a:pt x="1674964" y="2037017"/>
                  <a:pt x="1672940" y="2035397"/>
                </a:cubicBezTo>
                <a:cubicBezTo>
                  <a:pt x="1670916" y="2033373"/>
                  <a:pt x="1669702" y="2032564"/>
                  <a:pt x="1669702" y="2032564"/>
                </a:cubicBezTo>
                <a:cubicBezTo>
                  <a:pt x="1669702" y="2032564"/>
                  <a:pt x="1664844" y="2026896"/>
                  <a:pt x="1659177" y="2026896"/>
                </a:cubicBezTo>
                <a:cubicBezTo>
                  <a:pt x="1653104" y="2026896"/>
                  <a:pt x="1648652" y="2022038"/>
                  <a:pt x="1642984" y="2013537"/>
                </a:cubicBezTo>
                <a:cubicBezTo>
                  <a:pt x="1637317" y="2005036"/>
                  <a:pt x="1635697" y="2003012"/>
                  <a:pt x="1635697" y="2003012"/>
                </a:cubicBezTo>
                <a:cubicBezTo>
                  <a:pt x="1635697" y="2003012"/>
                  <a:pt x="1631244" y="1996131"/>
                  <a:pt x="1624768" y="1997345"/>
                </a:cubicBezTo>
                <a:cubicBezTo>
                  <a:pt x="1618291" y="1998559"/>
                  <a:pt x="1614647" y="2001798"/>
                  <a:pt x="1614647" y="2005036"/>
                </a:cubicBezTo>
                <a:cubicBezTo>
                  <a:pt x="1614647" y="2008275"/>
                  <a:pt x="1607766" y="2009894"/>
                  <a:pt x="1605742" y="2008275"/>
                </a:cubicBezTo>
                <a:lnTo>
                  <a:pt x="1603718" y="2006656"/>
                </a:lnTo>
                <a:lnTo>
                  <a:pt x="1593192" y="1995321"/>
                </a:lnTo>
                <a:cubicBezTo>
                  <a:pt x="1593192" y="1995321"/>
                  <a:pt x="1587120" y="1975080"/>
                  <a:pt x="1585096" y="1971842"/>
                </a:cubicBezTo>
                <a:cubicBezTo>
                  <a:pt x="1583072" y="1968198"/>
                  <a:pt x="1577405" y="1961317"/>
                  <a:pt x="1571737" y="1960102"/>
                </a:cubicBezTo>
                <a:cubicBezTo>
                  <a:pt x="1566070" y="1958483"/>
                  <a:pt x="1543805" y="1952816"/>
                  <a:pt x="1541781" y="1945934"/>
                </a:cubicBezTo>
                <a:cubicBezTo>
                  <a:pt x="1539757" y="1939052"/>
                  <a:pt x="1539352" y="1938647"/>
                  <a:pt x="1539352" y="1938647"/>
                </a:cubicBezTo>
                <a:cubicBezTo>
                  <a:pt x="1539352" y="1938647"/>
                  <a:pt x="1538542" y="1933385"/>
                  <a:pt x="1534494" y="1930551"/>
                </a:cubicBezTo>
                <a:cubicBezTo>
                  <a:pt x="1530446" y="1927717"/>
                  <a:pt x="1513039" y="1914763"/>
                  <a:pt x="1513039" y="1914763"/>
                </a:cubicBezTo>
                <a:cubicBezTo>
                  <a:pt x="1513039" y="1914763"/>
                  <a:pt x="1509396" y="1909905"/>
                  <a:pt x="1506967" y="1901809"/>
                </a:cubicBezTo>
                <a:cubicBezTo>
                  <a:pt x="1504538" y="1893713"/>
                  <a:pt x="1501300" y="1886831"/>
                  <a:pt x="1496847" y="1885212"/>
                </a:cubicBezTo>
                <a:cubicBezTo>
                  <a:pt x="1492394" y="1883188"/>
                  <a:pt x="1481059" y="1883188"/>
                  <a:pt x="1478226" y="1885212"/>
                </a:cubicBezTo>
                <a:cubicBezTo>
                  <a:pt x="1475392" y="1887236"/>
                  <a:pt x="1459604" y="1889260"/>
                  <a:pt x="1457175" y="1885212"/>
                </a:cubicBezTo>
                <a:cubicBezTo>
                  <a:pt x="1454342" y="1881164"/>
                  <a:pt x="1447865" y="1867805"/>
                  <a:pt x="1445841" y="1864971"/>
                </a:cubicBezTo>
                <a:cubicBezTo>
                  <a:pt x="1443817" y="1862138"/>
                  <a:pt x="1443007" y="1861328"/>
                  <a:pt x="1443007" y="1861328"/>
                </a:cubicBezTo>
                <a:cubicBezTo>
                  <a:pt x="1443007" y="1861328"/>
                  <a:pt x="1436934" y="1857685"/>
                  <a:pt x="1434506" y="1856470"/>
                </a:cubicBezTo>
                <a:lnTo>
                  <a:pt x="1432077" y="1855661"/>
                </a:lnTo>
                <a:cubicBezTo>
                  <a:pt x="1432077" y="1855661"/>
                  <a:pt x="1424790" y="1857280"/>
                  <a:pt x="1422766" y="1843111"/>
                </a:cubicBezTo>
                <a:cubicBezTo>
                  <a:pt x="1420742" y="1828943"/>
                  <a:pt x="1422766" y="1826109"/>
                  <a:pt x="1417099" y="1822871"/>
                </a:cubicBezTo>
                <a:cubicBezTo>
                  <a:pt x="1411432" y="1819632"/>
                  <a:pt x="1407788" y="1813560"/>
                  <a:pt x="1407383" y="1811536"/>
                </a:cubicBezTo>
                <a:lnTo>
                  <a:pt x="1407383" y="1809107"/>
                </a:lnTo>
                <a:cubicBezTo>
                  <a:pt x="1407383" y="1809107"/>
                  <a:pt x="1405359" y="1794534"/>
                  <a:pt x="1402121" y="1792915"/>
                </a:cubicBezTo>
                <a:lnTo>
                  <a:pt x="1398882" y="1790891"/>
                </a:lnTo>
                <a:cubicBezTo>
                  <a:pt x="1398882" y="1790891"/>
                  <a:pt x="1396858" y="1781985"/>
                  <a:pt x="1396453" y="1776722"/>
                </a:cubicBezTo>
                <a:cubicBezTo>
                  <a:pt x="1396453" y="1771460"/>
                  <a:pt x="1395239" y="1769031"/>
                  <a:pt x="1390786" y="1768221"/>
                </a:cubicBezTo>
                <a:cubicBezTo>
                  <a:pt x="1386333" y="1767412"/>
                  <a:pt x="1375808" y="1767007"/>
                  <a:pt x="1372569" y="1761339"/>
                </a:cubicBezTo>
                <a:lnTo>
                  <a:pt x="1368926" y="1755672"/>
                </a:lnTo>
                <a:cubicBezTo>
                  <a:pt x="1368926" y="1755672"/>
                  <a:pt x="1368926" y="1751219"/>
                  <a:pt x="1370950" y="1749600"/>
                </a:cubicBezTo>
                <a:cubicBezTo>
                  <a:pt x="1372974" y="1747980"/>
                  <a:pt x="1374593" y="1747576"/>
                  <a:pt x="1374593" y="1747576"/>
                </a:cubicBezTo>
                <a:cubicBezTo>
                  <a:pt x="1374593" y="1747576"/>
                  <a:pt x="1379451" y="1747171"/>
                  <a:pt x="1380665" y="1743932"/>
                </a:cubicBezTo>
                <a:cubicBezTo>
                  <a:pt x="1382285" y="1741099"/>
                  <a:pt x="1382690" y="1739075"/>
                  <a:pt x="1382690" y="1739075"/>
                </a:cubicBezTo>
                <a:cubicBezTo>
                  <a:pt x="1382690" y="1739075"/>
                  <a:pt x="1380665" y="1726930"/>
                  <a:pt x="1383095" y="1724501"/>
                </a:cubicBezTo>
                <a:cubicBezTo>
                  <a:pt x="1385524" y="1722477"/>
                  <a:pt x="1386738" y="1721668"/>
                  <a:pt x="1386738" y="1721668"/>
                </a:cubicBezTo>
                <a:cubicBezTo>
                  <a:pt x="1386738" y="1721668"/>
                  <a:pt x="1396858" y="1712357"/>
                  <a:pt x="1396858" y="1705475"/>
                </a:cubicBezTo>
                <a:cubicBezTo>
                  <a:pt x="1396858" y="1698593"/>
                  <a:pt x="1396858" y="1696974"/>
                  <a:pt x="1392000" y="1694545"/>
                </a:cubicBezTo>
                <a:cubicBezTo>
                  <a:pt x="1387548" y="1692521"/>
                  <a:pt x="1381071" y="1686044"/>
                  <a:pt x="1383095" y="1684020"/>
                </a:cubicBezTo>
                <a:cubicBezTo>
                  <a:pt x="1385119" y="1681996"/>
                  <a:pt x="1386738" y="1681186"/>
                  <a:pt x="1386738" y="1681186"/>
                </a:cubicBezTo>
                <a:cubicBezTo>
                  <a:pt x="1386738" y="1681186"/>
                  <a:pt x="1390786" y="1675519"/>
                  <a:pt x="1387143" y="1673900"/>
                </a:cubicBezTo>
                <a:cubicBezTo>
                  <a:pt x="1383499" y="1671876"/>
                  <a:pt x="1378237" y="1673900"/>
                  <a:pt x="1372569" y="1671471"/>
                </a:cubicBezTo>
                <a:cubicBezTo>
                  <a:pt x="1366902" y="1669447"/>
                  <a:pt x="1338160" y="1653659"/>
                  <a:pt x="1336136" y="1650825"/>
                </a:cubicBezTo>
                <a:cubicBezTo>
                  <a:pt x="1334112" y="1647992"/>
                  <a:pt x="1333303" y="1639896"/>
                  <a:pt x="1332898" y="1637872"/>
                </a:cubicBezTo>
                <a:cubicBezTo>
                  <a:pt x="1332898" y="1635847"/>
                  <a:pt x="1332088" y="1635038"/>
                  <a:pt x="1332088" y="1635038"/>
                </a:cubicBezTo>
                <a:cubicBezTo>
                  <a:pt x="1332088" y="1635038"/>
                  <a:pt x="1328445" y="1633014"/>
                  <a:pt x="1325611" y="1632609"/>
                </a:cubicBezTo>
                <a:cubicBezTo>
                  <a:pt x="1322778" y="1632204"/>
                  <a:pt x="1319539" y="1631799"/>
                  <a:pt x="1321158" y="1625322"/>
                </a:cubicBezTo>
                <a:cubicBezTo>
                  <a:pt x="1322778" y="1618440"/>
                  <a:pt x="1326421" y="1619655"/>
                  <a:pt x="1323992" y="1614797"/>
                </a:cubicBezTo>
                <a:cubicBezTo>
                  <a:pt x="1321563" y="1609535"/>
                  <a:pt x="1311443" y="1600629"/>
                  <a:pt x="1309014" y="1597795"/>
                </a:cubicBezTo>
                <a:cubicBezTo>
                  <a:pt x="1306180" y="1594961"/>
                  <a:pt x="1304966" y="1593747"/>
                  <a:pt x="1304966" y="1593747"/>
                </a:cubicBezTo>
                <a:cubicBezTo>
                  <a:pt x="1304966" y="1593747"/>
                  <a:pt x="1301322" y="1591723"/>
                  <a:pt x="1302132" y="1590103"/>
                </a:cubicBezTo>
                <a:cubicBezTo>
                  <a:pt x="1302942" y="1588484"/>
                  <a:pt x="1303751" y="1587675"/>
                  <a:pt x="1303751" y="1587675"/>
                </a:cubicBezTo>
                <a:cubicBezTo>
                  <a:pt x="1303751" y="1587675"/>
                  <a:pt x="1309014" y="1578364"/>
                  <a:pt x="1309014" y="1577959"/>
                </a:cubicBezTo>
                <a:lnTo>
                  <a:pt x="1309014" y="1577150"/>
                </a:lnTo>
                <a:cubicBezTo>
                  <a:pt x="1309014" y="1577150"/>
                  <a:pt x="1309823" y="1571482"/>
                  <a:pt x="1307394" y="1569053"/>
                </a:cubicBezTo>
                <a:cubicBezTo>
                  <a:pt x="1304561" y="1566220"/>
                  <a:pt x="1302132" y="1564196"/>
                  <a:pt x="1304966" y="1563791"/>
                </a:cubicBezTo>
                <a:cubicBezTo>
                  <a:pt x="1307799" y="1563386"/>
                  <a:pt x="1308609" y="1563386"/>
                  <a:pt x="1308609" y="1563386"/>
                </a:cubicBezTo>
                <a:cubicBezTo>
                  <a:pt x="1308609" y="1563386"/>
                  <a:pt x="1320349" y="1560552"/>
                  <a:pt x="1321158" y="1564600"/>
                </a:cubicBezTo>
                <a:cubicBezTo>
                  <a:pt x="1321968" y="1568648"/>
                  <a:pt x="1320349" y="1576340"/>
                  <a:pt x="1323182" y="1579983"/>
                </a:cubicBezTo>
                <a:cubicBezTo>
                  <a:pt x="1326016" y="1583627"/>
                  <a:pt x="1331683" y="1583627"/>
                  <a:pt x="1333707" y="1585651"/>
                </a:cubicBezTo>
                <a:cubicBezTo>
                  <a:pt x="1335731" y="1588079"/>
                  <a:pt x="1340994" y="1603058"/>
                  <a:pt x="1342208" y="1606296"/>
                </a:cubicBezTo>
                <a:cubicBezTo>
                  <a:pt x="1343828" y="1609535"/>
                  <a:pt x="1345852" y="1616416"/>
                  <a:pt x="1349090" y="1614392"/>
                </a:cubicBezTo>
                <a:cubicBezTo>
                  <a:pt x="1352329" y="1612368"/>
                  <a:pt x="1354353" y="1591723"/>
                  <a:pt x="1354758" y="1588484"/>
                </a:cubicBezTo>
                <a:cubicBezTo>
                  <a:pt x="1354758" y="1584841"/>
                  <a:pt x="1362044" y="1576340"/>
                  <a:pt x="1363259" y="1574721"/>
                </a:cubicBezTo>
                <a:cubicBezTo>
                  <a:pt x="1364473" y="1573102"/>
                  <a:pt x="1377023" y="1558933"/>
                  <a:pt x="1380665" y="1552456"/>
                </a:cubicBezTo>
                <a:cubicBezTo>
                  <a:pt x="1384309" y="1545979"/>
                  <a:pt x="1385928" y="1540717"/>
                  <a:pt x="1390786" y="1539502"/>
                </a:cubicBezTo>
                <a:cubicBezTo>
                  <a:pt x="1395644" y="1538288"/>
                  <a:pt x="1396453" y="1538692"/>
                  <a:pt x="1396453" y="1538692"/>
                </a:cubicBezTo>
                <a:cubicBezTo>
                  <a:pt x="1396453" y="1538692"/>
                  <a:pt x="1420337" y="1532215"/>
                  <a:pt x="1422766" y="1533430"/>
                </a:cubicBezTo>
                <a:cubicBezTo>
                  <a:pt x="1425195" y="1534644"/>
                  <a:pt x="1425195" y="1541526"/>
                  <a:pt x="1429243" y="1539097"/>
                </a:cubicBezTo>
                <a:cubicBezTo>
                  <a:pt x="1433291" y="1536668"/>
                  <a:pt x="1444626" y="1522905"/>
                  <a:pt x="1449484" y="1520071"/>
                </a:cubicBezTo>
                <a:cubicBezTo>
                  <a:pt x="1454342" y="1517237"/>
                  <a:pt x="1455151" y="1517237"/>
                  <a:pt x="1455151" y="1517237"/>
                </a:cubicBezTo>
                <a:cubicBezTo>
                  <a:pt x="1455151" y="1517237"/>
                  <a:pt x="1459199" y="1518047"/>
                  <a:pt x="1462843" y="1521690"/>
                </a:cubicBezTo>
                <a:cubicBezTo>
                  <a:pt x="1466486" y="1525333"/>
                  <a:pt x="1467700" y="1532215"/>
                  <a:pt x="1476202" y="1530191"/>
                </a:cubicBezTo>
                <a:cubicBezTo>
                  <a:pt x="1484703" y="1528167"/>
                  <a:pt x="1491179" y="1524929"/>
                  <a:pt x="1493608" y="1516023"/>
                </a:cubicBezTo>
                <a:cubicBezTo>
                  <a:pt x="1496442" y="1507117"/>
                  <a:pt x="1499276" y="1501450"/>
                  <a:pt x="1501704" y="1500235"/>
                </a:cubicBezTo>
                <a:cubicBezTo>
                  <a:pt x="1504538" y="1498616"/>
                  <a:pt x="1517088" y="1503069"/>
                  <a:pt x="1523160" y="1498211"/>
                </a:cubicBezTo>
                <a:cubicBezTo>
                  <a:pt x="1529232" y="1493353"/>
                  <a:pt x="1533685" y="1484852"/>
                  <a:pt x="1535709" y="1480399"/>
                </a:cubicBezTo>
                <a:cubicBezTo>
                  <a:pt x="1537733" y="1475947"/>
                  <a:pt x="1538138" y="1474732"/>
                  <a:pt x="1538138" y="1474732"/>
                </a:cubicBezTo>
                <a:cubicBezTo>
                  <a:pt x="1538138" y="1474732"/>
                  <a:pt x="1537328" y="1471493"/>
                  <a:pt x="1544210" y="1470684"/>
                </a:cubicBezTo>
                <a:cubicBezTo>
                  <a:pt x="1551092" y="1469874"/>
                  <a:pt x="1551497" y="1470279"/>
                  <a:pt x="1551497" y="1470279"/>
                </a:cubicBezTo>
                <a:cubicBezTo>
                  <a:pt x="1551497" y="1470279"/>
                  <a:pt x="1557974" y="1467041"/>
                  <a:pt x="1560402" y="1463397"/>
                </a:cubicBezTo>
                <a:cubicBezTo>
                  <a:pt x="1562426" y="1459754"/>
                  <a:pt x="1564450" y="1454896"/>
                  <a:pt x="1568094" y="1456920"/>
                </a:cubicBezTo>
                <a:cubicBezTo>
                  <a:pt x="1571737" y="1458944"/>
                  <a:pt x="1572547" y="1464207"/>
                  <a:pt x="1579024" y="1464207"/>
                </a:cubicBezTo>
                <a:cubicBezTo>
                  <a:pt x="1585501" y="1464207"/>
                  <a:pt x="1594811" y="1463397"/>
                  <a:pt x="1597240" y="1456111"/>
                </a:cubicBezTo>
                <a:cubicBezTo>
                  <a:pt x="1599669" y="1448824"/>
                  <a:pt x="1601693" y="1431012"/>
                  <a:pt x="1606146" y="1427774"/>
                </a:cubicBezTo>
                <a:cubicBezTo>
                  <a:pt x="1610194" y="1424535"/>
                  <a:pt x="1623148" y="1424940"/>
                  <a:pt x="1623553" y="1424940"/>
                </a:cubicBezTo>
                <a:lnTo>
                  <a:pt x="1623958" y="1424940"/>
                </a:lnTo>
                <a:cubicBezTo>
                  <a:pt x="1623958" y="1424940"/>
                  <a:pt x="1659177" y="1422916"/>
                  <a:pt x="1664034" y="1421297"/>
                </a:cubicBezTo>
                <a:cubicBezTo>
                  <a:pt x="1668892" y="1419677"/>
                  <a:pt x="1670106" y="1418868"/>
                  <a:pt x="1670106" y="1418868"/>
                </a:cubicBezTo>
                <a:cubicBezTo>
                  <a:pt x="1670106" y="1418868"/>
                  <a:pt x="1671726" y="1414415"/>
                  <a:pt x="1672536" y="1408748"/>
                </a:cubicBezTo>
                <a:cubicBezTo>
                  <a:pt x="1673750" y="1403080"/>
                  <a:pt x="1674155" y="1402271"/>
                  <a:pt x="1674155" y="1402271"/>
                </a:cubicBezTo>
                <a:cubicBezTo>
                  <a:pt x="1674155" y="1402271"/>
                  <a:pt x="1680227" y="1395793"/>
                  <a:pt x="1684680" y="1393365"/>
                </a:cubicBezTo>
                <a:cubicBezTo>
                  <a:pt x="1689133" y="1390936"/>
                  <a:pt x="1689942" y="1390531"/>
                  <a:pt x="1689942" y="1390531"/>
                </a:cubicBezTo>
                <a:cubicBezTo>
                  <a:pt x="1689942" y="1390531"/>
                  <a:pt x="1704111" y="1388507"/>
                  <a:pt x="1713422" y="1387697"/>
                </a:cubicBezTo>
                <a:cubicBezTo>
                  <a:pt x="1722732" y="1386888"/>
                  <a:pt x="1741354" y="1371910"/>
                  <a:pt x="1743783" y="1366242"/>
                </a:cubicBezTo>
                <a:cubicBezTo>
                  <a:pt x="1746616" y="1360575"/>
                  <a:pt x="1751474" y="1360170"/>
                  <a:pt x="1753093" y="1360170"/>
                </a:cubicBezTo>
                <a:cubicBezTo>
                  <a:pt x="1754712" y="1360170"/>
                  <a:pt x="1755927" y="1360170"/>
                  <a:pt x="1755927" y="1360170"/>
                </a:cubicBezTo>
                <a:cubicBezTo>
                  <a:pt x="1755927" y="1360170"/>
                  <a:pt x="1771310" y="1362194"/>
                  <a:pt x="1775358" y="1360980"/>
                </a:cubicBezTo>
                <a:cubicBezTo>
                  <a:pt x="1779406" y="1359360"/>
                  <a:pt x="1787097" y="1354907"/>
                  <a:pt x="1781025" y="1349645"/>
                </a:cubicBezTo>
                <a:cubicBezTo>
                  <a:pt x="1774953" y="1343978"/>
                  <a:pt x="1766047" y="1341144"/>
                  <a:pt x="1764428" y="1339120"/>
                </a:cubicBezTo>
                <a:cubicBezTo>
                  <a:pt x="1762809" y="1337096"/>
                  <a:pt x="1762404" y="1337905"/>
                  <a:pt x="1761999" y="1336691"/>
                </a:cubicBezTo>
                <a:lnTo>
                  <a:pt x="1761999" y="1335477"/>
                </a:lnTo>
                <a:cubicBezTo>
                  <a:pt x="1761594" y="1335477"/>
                  <a:pt x="1756332" y="1328595"/>
                  <a:pt x="1754308" y="1327785"/>
                </a:cubicBezTo>
                <a:cubicBezTo>
                  <a:pt x="1752284" y="1327380"/>
                  <a:pt x="1751069" y="1326975"/>
                  <a:pt x="1751069" y="1326975"/>
                </a:cubicBezTo>
                <a:cubicBezTo>
                  <a:pt x="1751069" y="1326975"/>
                  <a:pt x="1747831" y="1322522"/>
                  <a:pt x="1748235" y="1320498"/>
                </a:cubicBezTo>
                <a:lnTo>
                  <a:pt x="1748235" y="1318474"/>
                </a:lnTo>
                <a:cubicBezTo>
                  <a:pt x="1748640" y="1318474"/>
                  <a:pt x="1749855" y="1311188"/>
                  <a:pt x="1751879" y="1308759"/>
                </a:cubicBezTo>
                <a:lnTo>
                  <a:pt x="1753903" y="1306330"/>
                </a:lnTo>
                <a:cubicBezTo>
                  <a:pt x="1753903" y="1306330"/>
                  <a:pt x="1755927" y="1304711"/>
                  <a:pt x="1760784" y="1307949"/>
                </a:cubicBezTo>
                <a:cubicBezTo>
                  <a:pt x="1765643" y="1311188"/>
                  <a:pt x="1768881" y="1315641"/>
                  <a:pt x="1772929" y="1317260"/>
                </a:cubicBezTo>
                <a:cubicBezTo>
                  <a:pt x="1776977" y="1319284"/>
                  <a:pt x="1782644" y="1317260"/>
                  <a:pt x="1785073" y="1314022"/>
                </a:cubicBezTo>
                <a:cubicBezTo>
                  <a:pt x="1787502" y="1310783"/>
                  <a:pt x="1788717" y="1309973"/>
                  <a:pt x="1788717" y="1309973"/>
                </a:cubicBezTo>
                <a:cubicBezTo>
                  <a:pt x="1788717" y="1309973"/>
                  <a:pt x="1796003" y="1311188"/>
                  <a:pt x="1799646" y="1313617"/>
                </a:cubicBezTo>
                <a:cubicBezTo>
                  <a:pt x="1803290" y="1316046"/>
                  <a:pt x="1808957" y="1320903"/>
                  <a:pt x="1812601" y="1324547"/>
                </a:cubicBezTo>
                <a:cubicBezTo>
                  <a:pt x="1816244" y="1328190"/>
                  <a:pt x="1820292" y="1328190"/>
                  <a:pt x="1817054" y="1333048"/>
                </a:cubicBezTo>
                <a:cubicBezTo>
                  <a:pt x="1813410" y="1337501"/>
                  <a:pt x="1804909" y="1340739"/>
                  <a:pt x="1810172" y="1344787"/>
                </a:cubicBezTo>
                <a:cubicBezTo>
                  <a:pt x="1815434" y="1348835"/>
                  <a:pt x="1817054" y="1348835"/>
                  <a:pt x="1817054" y="1348835"/>
                </a:cubicBezTo>
                <a:cubicBezTo>
                  <a:pt x="1817054" y="1348835"/>
                  <a:pt x="1825554" y="1343573"/>
                  <a:pt x="1826364" y="1348835"/>
                </a:cubicBezTo>
                <a:cubicBezTo>
                  <a:pt x="1827174" y="1353693"/>
                  <a:pt x="1823530" y="1355312"/>
                  <a:pt x="1823126" y="1361789"/>
                </a:cubicBezTo>
                <a:cubicBezTo>
                  <a:pt x="1823126" y="1368671"/>
                  <a:pt x="1826364" y="1372719"/>
                  <a:pt x="1835270" y="1373529"/>
                </a:cubicBezTo>
                <a:cubicBezTo>
                  <a:pt x="1844176" y="1374338"/>
                  <a:pt x="1845390" y="1374338"/>
                  <a:pt x="1845390" y="1374338"/>
                </a:cubicBezTo>
                <a:cubicBezTo>
                  <a:pt x="1845390" y="1374338"/>
                  <a:pt x="1851867" y="1376363"/>
                  <a:pt x="1855511" y="1374338"/>
                </a:cubicBezTo>
                <a:cubicBezTo>
                  <a:pt x="1859154" y="1372314"/>
                  <a:pt x="1861178" y="1370695"/>
                  <a:pt x="1861178" y="1370695"/>
                </a:cubicBezTo>
                <a:cubicBezTo>
                  <a:pt x="1861178" y="1370695"/>
                  <a:pt x="1868870" y="1355312"/>
                  <a:pt x="1869274" y="1354098"/>
                </a:cubicBezTo>
                <a:cubicBezTo>
                  <a:pt x="1869679" y="1352883"/>
                  <a:pt x="1889110" y="1307544"/>
                  <a:pt x="1889110" y="1307544"/>
                </a:cubicBezTo>
                <a:lnTo>
                  <a:pt x="1902469" y="1246013"/>
                </a:lnTo>
                <a:lnTo>
                  <a:pt x="1903684" y="1224963"/>
                </a:lnTo>
                <a:cubicBezTo>
                  <a:pt x="1903684" y="1224963"/>
                  <a:pt x="1900850" y="1220915"/>
                  <a:pt x="1898825" y="1219295"/>
                </a:cubicBezTo>
                <a:cubicBezTo>
                  <a:pt x="1896801" y="1217676"/>
                  <a:pt x="1885467" y="1205532"/>
                  <a:pt x="1886681" y="1199055"/>
                </a:cubicBezTo>
                <a:cubicBezTo>
                  <a:pt x="1888300" y="1192578"/>
                  <a:pt x="1886681" y="1171527"/>
                  <a:pt x="1885062" y="1168289"/>
                </a:cubicBezTo>
                <a:cubicBezTo>
                  <a:pt x="1883038" y="1165050"/>
                  <a:pt x="1877371" y="1164241"/>
                  <a:pt x="1877371" y="1164241"/>
                </a:cubicBezTo>
                <a:cubicBezTo>
                  <a:pt x="1877371" y="1164241"/>
                  <a:pt x="1851867" y="1155740"/>
                  <a:pt x="1843366" y="1150882"/>
                </a:cubicBezTo>
                <a:lnTo>
                  <a:pt x="1834865" y="1146024"/>
                </a:lnTo>
                <a:cubicBezTo>
                  <a:pt x="1834865" y="1146024"/>
                  <a:pt x="1827174" y="1141571"/>
                  <a:pt x="1831627" y="1134689"/>
                </a:cubicBezTo>
                <a:cubicBezTo>
                  <a:pt x="1836080" y="1127808"/>
                  <a:pt x="1838509" y="1129427"/>
                  <a:pt x="1838914" y="1121736"/>
                </a:cubicBezTo>
                <a:cubicBezTo>
                  <a:pt x="1839723" y="1114449"/>
                  <a:pt x="1839723" y="1098256"/>
                  <a:pt x="1836485" y="1095423"/>
                </a:cubicBezTo>
                <a:cubicBezTo>
                  <a:pt x="1833246" y="1092589"/>
                  <a:pt x="1832437" y="1091779"/>
                  <a:pt x="1832437" y="1091779"/>
                </a:cubicBezTo>
                <a:lnTo>
                  <a:pt x="1823126" y="1086922"/>
                </a:lnTo>
                <a:cubicBezTo>
                  <a:pt x="1823126" y="1086922"/>
                  <a:pt x="1817054" y="1084898"/>
                  <a:pt x="1816244" y="1079635"/>
                </a:cubicBezTo>
                <a:cubicBezTo>
                  <a:pt x="1815434" y="1074777"/>
                  <a:pt x="1818268" y="1064252"/>
                  <a:pt x="1813005" y="1060609"/>
                </a:cubicBezTo>
                <a:cubicBezTo>
                  <a:pt x="1807743" y="1057370"/>
                  <a:pt x="1806124" y="1058585"/>
                  <a:pt x="1803290" y="1055346"/>
                </a:cubicBezTo>
                <a:cubicBezTo>
                  <a:pt x="1800456" y="1052513"/>
                  <a:pt x="1800052" y="1051703"/>
                  <a:pt x="1800052" y="1051703"/>
                </a:cubicBezTo>
                <a:cubicBezTo>
                  <a:pt x="1800052" y="1051703"/>
                  <a:pt x="1797622" y="1045631"/>
                  <a:pt x="1800052" y="1043202"/>
                </a:cubicBezTo>
                <a:cubicBezTo>
                  <a:pt x="1802480" y="1040773"/>
                  <a:pt x="1803290" y="1039963"/>
                  <a:pt x="1803290" y="1039963"/>
                </a:cubicBezTo>
                <a:cubicBezTo>
                  <a:pt x="1803290" y="1039963"/>
                  <a:pt x="1821102" y="1023366"/>
                  <a:pt x="1822316" y="1020127"/>
                </a:cubicBezTo>
                <a:cubicBezTo>
                  <a:pt x="1823530" y="1017294"/>
                  <a:pt x="1824340" y="1014865"/>
                  <a:pt x="1824340" y="1014865"/>
                </a:cubicBezTo>
                <a:lnTo>
                  <a:pt x="1825150" y="1002721"/>
                </a:lnTo>
                <a:cubicBezTo>
                  <a:pt x="1825150" y="1002721"/>
                  <a:pt x="1826769" y="964668"/>
                  <a:pt x="1826769" y="963859"/>
                </a:cubicBezTo>
                <a:cubicBezTo>
                  <a:pt x="1826769" y="963049"/>
                  <a:pt x="1826769" y="961834"/>
                  <a:pt x="1826769" y="961834"/>
                </a:cubicBezTo>
                <a:cubicBezTo>
                  <a:pt x="1826769" y="961834"/>
                  <a:pt x="1819482" y="954143"/>
                  <a:pt x="1818673" y="951309"/>
                </a:cubicBezTo>
                <a:cubicBezTo>
                  <a:pt x="1817863" y="948476"/>
                  <a:pt x="1818673" y="916496"/>
                  <a:pt x="1818268" y="914472"/>
                </a:cubicBezTo>
                <a:cubicBezTo>
                  <a:pt x="1817863" y="912447"/>
                  <a:pt x="1817054" y="911638"/>
                  <a:pt x="1817054" y="911638"/>
                </a:cubicBezTo>
                <a:cubicBezTo>
                  <a:pt x="1817054" y="911638"/>
                  <a:pt x="1812601" y="907185"/>
                  <a:pt x="1808148" y="905566"/>
                </a:cubicBezTo>
                <a:cubicBezTo>
                  <a:pt x="1803695" y="903946"/>
                  <a:pt x="1795194" y="901922"/>
                  <a:pt x="1792765" y="897469"/>
                </a:cubicBezTo>
                <a:cubicBezTo>
                  <a:pt x="1790336" y="893016"/>
                  <a:pt x="1789931" y="891802"/>
                  <a:pt x="1789931" y="891802"/>
                </a:cubicBezTo>
                <a:cubicBezTo>
                  <a:pt x="1789931" y="891802"/>
                  <a:pt x="1783049" y="857798"/>
                  <a:pt x="1783859" y="854964"/>
                </a:cubicBezTo>
                <a:cubicBezTo>
                  <a:pt x="1784669" y="851726"/>
                  <a:pt x="1784669" y="851321"/>
                  <a:pt x="1784669" y="851321"/>
                </a:cubicBezTo>
                <a:cubicBezTo>
                  <a:pt x="1784669" y="851321"/>
                  <a:pt x="1796813" y="839581"/>
                  <a:pt x="1798028" y="836343"/>
                </a:cubicBezTo>
                <a:cubicBezTo>
                  <a:pt x="1799242" y="833104"/>
                  <a:pt x="1799242" y="831485"/>
                  <a:pt x="1799242" y="831485"/>
                </a:cubicBezTo>
                <a:lnTo>
                  <a:pt x="1793979" y="822984"/>
                </a:lnTo>
                <a:cubicBezTo>
                  <a:pt x="1793979" y="822984"/>
                  <a:pt x="1791550" y="816102"/>
                  <a:pt x="1794789" y="812459"/>
                </a:cubicBezTo>
                <a:lnTo>
                  <a:pt x="1798028" y="808815"/>
                </a:lnTo>
                <a:cubicBezTo>
                  <a:pt x="1798028" y="808815"/>
                  <a:pt x="1802076" y="797885"/>
                  <a:pt x="1796813" y="793028"/>
                </a:cubicBezTo>
                <a:cubicBezTo>
                  <a:pt x="1791550" y="788575"/>
                  <a:pt x="1782644" y="786146"/>
                  <a:pt x="1782644" y="786146"/>
                </a:cubicBezTo>
                <a:cubicBezTo>
                  <a:pt x="1782644" y="786146"/>
                  <a:pt x="1769285" y="786551"/>
                  <a:pt x="1764833" y="780883"/>
                </a:cubicBezTo>
                <a:lnTo>
                  <a:pt x="1759975" y="775216"/>
                </a:lnTo>
                <a:cubicBezTo>
                  <a:pt x="1759975" y="775216"/>
                  <a:pt x="1749450" y="753356"/>
                  <a:pt x="1747426" y="751737"/>
                </a:cubicBezTo>
                <a:cubicBezTo>
                  <a:pt x="1745402" y="750118"/>
                  <a:pt x="1742568" y="746069"/>
                  <a:pt x="1736496" y="745665"/>
                </a:cubicBezTo>
                <a:cubicBezTo>
                  <a:pt x="1730424" y="745665"/>
                  <a:pt x="1729614" y="745665"/>
                  <a:pt x="1723947" y="740807"/>
                </a:cubicBezTo>
                <a:cubicBezTo>
                  <a:pt x="1718279" y="735949"/>
                  <a:pt x="1719899" y="730687"/>
                  <a:pt x="1715041" y="729067"/>
                </a:cubicBezTo>
                <a:cubicBezTo>
                  <a:pt x="1710588" y="727448"/>
                  <a:pt x="1702897" y="725424"/>
                  <a:pt x="1702897" y="725424"/>
                </a:cubicBezTo>
                <a:cubicBezTo>
                  <a:pt x="1702897" y="725424"/>
                  <a:pt x="1694395" y="723400"/>
                  <a:pt x="1698039" y="714494"/>
                </a:cubicBezTo>
                <a:cubicBezTo>
                  <a:pt x="1701682" y="705588"/>
                  <a:pt x="1703301" y="700326"/>
                  <a:pt x="1700063" y="694253"/>
                </a:cubicBezTo>
                <a:cubicBezTo>
                  <a:pt x="1696824" y="688181"/>
                  <a:pt x="1694800" y="678061"/>
                  <a:pt x="1697634" y="676442"/>
                </a:cubicBezTo>
                <a:cubicBezTo>
                  <a:pt x="1700063" y="674822"/>
                  <a:pt x="1700873" y="674418"/>
                  <a:pt x="1700873" y="674418"/>
                </a:cubicBezTo>
                <a:lnTo>
                  <a:pt x="1713826" y="665512"/>
                </a:lnTo>
                <a:cubicBezTo>
                  <a:pt x="1713826" y="665512"/>
                  <a:pt x="1734067" y="655796"/>
                  <a:pt x="1736900" y="641628"/>
                </a:cubicBezTo>
                <a:cubicBezTo>
                  <a:pt x="1739734" y="627459"/>
                  <a:pt x="1738115" y="613696"/>
                  <a:pt x="1740544" y="605599"/>
                </a:cubicBezTo>
                <a:cubicBezTo>
                  <a:pt x="1742973" y="597503"/>
                  <a:pt x="1747021" y="589002"/>
                  <a:pt x="1748640" y="583335"/>
                </a:cubicBezTo>
                <a:cubicBezTo>
                  <a:pt x="1750259" y="577667"/>
                  <a:pt x="1744997" y="567142"/>
                  <a:pt x="1742568" y="557427"/>
                </a:cubicBezTo>
                <a:cubicBezTo>
                  <a:pt x="1739734" y="547711"/>
                  <a:pt x="1725161" y="507635"/>
                  <a:pt x="1725161" y="503992"/>
                </a:cubicBezTo>
                <a:cubicBezTo>
                  <a:pt x="1725161" y="500348"/>
                  <a:pt x="1725161" y="497515"/>
                  <a:pt x="1725161" y="497515"/>
                </a:cubicBezTo>
                <a:cubicBezTo>
                  <a:pt x="1725161" y="497515"/>
                  <a:pt x="1721923" y="466344"/>
                  <a:pt x="1720303" y="462296"/>
                </a:cubicBezTo>
                <a:cubicBezTo>
                  <a:pt x="1718279" y="458248"/>
                  <a:pt x="1718279" y="457033"/>
                  <a:pt x="1718279" y="457033"/>
                </a:cubicBezTo>
                <a:cubicBezTo>
                  <a:pt x="1718279" y="457033"/>
                  <a:pt x="1714636" y="450556"/>
                  <a:pt x="1713422" y="444484"/>
                </a:cubicBezTo>
                <a:cubicBezTo>
                  <a:pt x="1712207" y="438412"/>
                  <a:pt x="1711802" y="436793"/>
                  <a:pt x="1711802" y="436793"/>
                </a:cubicBezTo>
                <a:lnTo>
                  <a:pt x="1712612" y="418171"/>
                </a:lnTo>
                <a:cubicBezTo>
                  <a:pt x="1712612" y="418171"/>
                  <a:pt x="1707349" y="416957"/>
                  <a:pt x="1706540" y="417362"/>
                </a:cubicBezTo>
                <a:lnTo>
                  <a:pt x="1705730" y="417362"/>
                </a:lnTo>
                <a:cubicBezTo>
                  <a:pt x="1705730" y="417767"/>
                  <a:pt x="1691966" y="422624"/>
                  <a:pt x="1691157" y="422624"/>
                </a:cubicBezTo>
                <a:lnTo>
                  <a:pt x="1690347" y="422624"/>
                </a:lnTo>
                <a:cubicBezTo>
                  <a:pt x="1690347" y="422624"/>
                  <a:pt x="1684275" y="424244"/>
                  <a:pt x="1677798" y="423839"/>
                </a:cubicBezTo>
                <a:cubicBezTo>
                  <a:pt x="1671321" y="423839"/>
                  <a:pt x="1662415" y="423029"/>
                  <a:pt x="1657962" y="419791"/>
                </a:cubicBezTo>
                <a:cubicBezTo>
                  <a:pt x="1653509" y="416552"/>
                  <a:pt x="1652295" y="415742"/>
                  <a:pt x="1652295" y="415742"/>
                </a:cubicBezTo>
                <a:cubicBezTo>
                  <a:pt x="1652295" y="415742"/>
                  <a:pt x="1641770" y="402788"/>
                  <a:pt x="1640960" y="400764"/>
                </a:cubicBezTo>
                <a:cubicBezTo>
                  <a:pt x="1640151" y="398740"/>
                  <a:pt x="1636912" y="397931"/>
                  <a:pt x="1633673" y="397931"/>
                </a:cubicBezTo>
                <a:lnTo>
                  <a:pt x="1630435" y="397931"/>
                </a:lnTo>
                <a:cubicBezTo>
                  <a:pt x="1630435" y="397931"/>
                  <a:pt x="1627601" y="397121"/>
                  <a:pt x="1624363" y="393883"/>
                </a:cubicBezTo>
                <a:cubicBezTo>
                  <a:pt x="1621124" y="390644"/>
                  <a:pt x="1620315" y="381738"/>
                  <a:pt x="1620719" y="379714"/>
                </a:cubicBezTo>
                <a:cubicBezTo>
                  <a:pt x="1620719" y="377690"/>
                  <a:pt x="1621934" y="376476"/>
                  <a:pt x="1621934" y="376476"/>
                </a:cubicBezTo>
                <a:cubicBezTo>
                  <a:pt x="1621934" y="376476"/>
                  <a:pt x="1624768" y="373642"/>
                  <a:pt x="1626792" y="370808"/>
                </a:cubicBezTo>
                <a:cubicBezTo>
                  <a:pt x="1628816" y="367975"/>
                  <a:pt x="1629220" y="367165"/>
                  <a:pt x="1629220" y="367165"/>
                </a:cubicBezTo>
                <a:cubicBezTo>
                  <a:pt x="1629220" y="367165"/>
                  <a:pt x="1631649" y="365141"/>
                  <a:pt x="1629220" y="362307"/>
                </a:cubicBezTo>
                <a:cubicBezTo>
                  <a:pt x="1626792" y="359474"/>
                  <a:pt x="1625577" y="358664"/>
                  <a:pt x="1625577" y="358664"/>
                </a:cubicBezTo>
                <a:cubicBezTo>
                  <a:pt x="1625577" y="358664"/>
                  <a:pt x="1612623" y="348948"/>
                  <a:pt x="1611409" y="346924"/>
                </a:cubicBezTo>
                <a:cubicBezTo>
                  <a:pt x="1610194" y="344900"/>
                  <a:pt x="1606956" y="340852"/>
                  <a:pt x="1606551" y="336804"/>
                </a:cubicBezTo>
                <a:cubicBezTo>
                  <a:pt x="1606551" y="332756"/>
                  <a:pt x="1606551" y="331541"/>
                  <a:pt x="1606551" y="331541"/>
                </a:cubicBezTo>
                <a:cubicBezTo>
                  <a:pt x="1606551" y="331541"/>
                  <a:pt x="1607766" y="327089"/>
                  <a:pt x="1608980" y="324660"/>
                </a:cubicBezTo>
                <a:cubicBezTo>
                  <a:pt x="1610194" y="322231"/>
                  <a:pt x="1613838" y="317373"/>
                  <a:pt x="1613838" y="316968"/>
                </a:cubicBezTo>
                <a:lnTo>
                  <a:pt x="1613838" y="315349"/>
                </a:lnTo>
                <a:cubicBezTo>
                  <a:pt x="1613838" y="315349"/>
                  <a:pt x="1613838" y="306848"/>
                  <a:pt x="1611004" y="303609"/>
                </a:cubicBezTo>
                <a:cubicBezTo>
                  <a:pt x="1608170" y="300371"/>
                  <a:pt x="1600479" y="295513"/>
                  <a:pt x="1598859" y="293084"/>
                </a:cubicBezTo>
                <a:cubicBezTo>
                  <a:pt x="1597240" y="291060"/>
                  <a:pt x="1596431" y="290251"/>
                  <a:pt x="1596431" y="290251"/>
                </a:cubicBezTo>
                <a:cubicBezTo>
                  <a:pt x="1596431" y="290251"/>
                  <a:pt x="1593597" y="287012"/>
                  <a:pt x="1592383" y="286607"/>
                </a:cubicBezTo>
                <a:cubicBezTo>
                  <a:pt x="1591168" y="286607"/>
                  <a:pt x="1589144" y="287822"/>
                  <a:pt x="1585906" y="290251"/>
                </a:cubicBezTo>
                <a:cubicBezTo>
                  <a:pt x="1582262" y="292679"/>
                  <a:pt x="1574975" y="296728"/>
                  <a:pt x="1571333" y="298347"/>
                </a:cubicBezTo>
                <a:cubicBezTo>
                  <a:pt x="1567689" y="299966"/>
                  <a:pt x="1563236" y="300776"/>
                  <a:pt x="1560402" y="301181"/>
                </a:cubicBezTo>
                <a:cubicBezTo>
                  <a:pt x="1557569" y="301585"/>
                  <a:pt x="1554735" y="297942"/>
                  <a:pt x="1554735" y="303205"/>
                </a:cubicBezTo>
                <a:cubicBezTo>
                  <a:pt x="1554735" y="308467"/>
                  <a:pt x="1554330" y="309277"/>
                  <a:pt x="1554330" y="309277"/>
                </a:cubicBezTo>
                <a:cubicBezTo>
                  <a:pt x="1554330" y="309277"/>
                  <a:pt x="1556354" y="311301"/>
                  <a:pt x="1553116" y="312110"/>
                </a:cubicBezTo>
                <a:cubicBezTo>
                  <a:pt x="1549877" y="312920"/>
                  <a:pt x="1545424" y="308062"/>
                  <a:pt x="1545020" y="306848"/>
                </a:cubicBezTo>
                <a:cubicBezTo>
                  <a:pt x="1544615" y="305633"/>
                  <a:pt x="1538138" y="293894"/>
                  <a:pt x="1537328" y="291870"/>
                </a:cubicBezTo>
                <a:cubicBezTo>
                  <a:pt x="1536518" y="289846"/>
                  <a:pt x="1536114" y="288227"/>
                  <a:pt x="1536114" y="288227"/>
                </a:cubicBezTo>
                <a:cubicBezTo>
                  <a:pt x="1536114" y="288227"/>
                  <a:pt x="1538948" y="285798"/>
                  <a:pt x="1534089" y="284583"/>
                </a:cubicBezTo>
                <a:cubicBezTo>
                  <a:pt x="1529232" y="283369"/>
                  <a:pt x="1523564" y="282559"/>
                  <a:pt x="1521945" y="280535"/>
                </a:cubicBezTo>
                <a:cubicBezTo>
                  <a:pt x="1520326" y="278511"/>
                  <a:pt x="1519112" y="276892"/>
                  <a:pt x="1519112" y="276892"/>
                </a:cubicBezTo>
                <a:cubicBezTo>
                  <a:pt x="1519112" y="276892"/>
                  <a:pt x="1509801" y="262723"/>
                  <a:pt x="1505348" y="260294"/>
                </a:cubicBezTo>
                <a:cubicBezTo>
                  <a:pt x="1500895" y="257461"/>
                  <a:pt x="1492394" y="253817"/>
                  <a:pt x="1487536" y="253413"/>
                </a:cubicBezTo>
                <a:cubicBezTo>
                  <a:pt x="1482679" y="253413"/>
                  <a:pt x="1478630" y="253413"/>
                  <a:pt x="1477820" y="250579"/>
                </a:cubicBezTo>
                <a:cubicBezTo>
                  <a:pt x="1477011" y="247745"/>
                  <a:pt x="1477011" y="246531"/>
                  <a:pt x="1477011" y="246531"/>
                </a:cubicBezTo>
                <a:cubicBezTo>
                  <a:pt x="1477011" y="246531"/>
                  <a:pt x="1477011" y="231553"/>
                  <a:pt x="1474178" y="228314"/>
                </a:cubicBezTo>
                <a:lnTo>
                  <a:pt x="1470939" y="225076"/>
                </a:lnTo>
                <a:lnTo>
                  <a:pt x="1470129" y="224266"/>
                </a:lnTo>
                <a:cubicBezTo>
                  <a:pt x="1470129" y="224266"/>
                  <a:pt x="1467700" y="220218"/>
                  <a:pt x="1464462" y="218599"/>
                </a:cubicBezTo>
                <a:cubicBezTo>
                  <a:pt x="1461223" y="216575"/>
                  <a:pt x="1460819" y="215765"/>
                  <a:pt x="1460819" y="215765"/>
                </a:cubicBezTo>
                <a:cubicBezTo>
                  <a:pt x="1460819" y="215765"/>
                  <a:pt x="1459199" y="215765"/>
                  <a:pt x="1458390" y="212122"/>
                </a:cubicBezTo>
                <a:cubicBezTo>
                  <a:pt x="1457580" y="208478"/>
                  <a:pt x="1457580" y="207669"/>
                  <a:pt x="1457580" y="207669"/>
                </a:cubicBezTo>
                <a:cubicBezTo>
                  <a:pt x="1457580" y="207669"/>
                  <a:pt x="1459199" y="204026"/>
                  <a:pt x="1455556" y="205240"/>
                </a:cubicBezTo>
                <a:cubicBezTo>
                  <a:pt x="1451913" y="206454"/>
                  <a:pt x="1440578" y="218194"/>
                  <a:pt x="1440578" y="218194"/>
                </a:cubicBezTo>
                <a:cubicBezTo>
                  <a:pt x="1440578" y="218194"/>
                  <a:pt x="1430458" y="227505"/>
                  <a:pt x="1424790" y="227909"/>
                </a:cubicBezTo>
                <a:cubicBezTo>
                  <a:pt x="1419123" y="228314"/>
                  <a:pt x="1418718" y="226695"/>
                  <a:pt x="1413860" y="223456"/>
                </a:cubicBezTo>
                <a:cubicBezTo>
                  <a:pt x="1409002" y="219813"/>
                  <a:pt x="1398882" y="216979"/>
                  <a:pt x="1394834" y="218194"/>
                </a:cubicBezTo>
                <a:cubicBezTo>
                  <a:pt x="1391191" y="219408"/>
                  <a:pt x="1380261" y="221837"/>
                  <a:pt x="1374998" y="226290"/>
                </a:cubicBezTo>
                <a:cubicBezTo>
                  <a:pt x="1369736" y="230743"/>
                  <a:pt x="1350305" y="239649"/>
                  <a:pt x="1349090" y="242887"/>
                </a:cubicBezTo>
                <a:cubicBezTo>
                  <a:pt x="1347876" y="246126"/>
                  <a:pt x="1347066" y="247340"/>
                  <a:pt x="1347066" y="247340"/>
                </a:cubicBezTo>
                <a:cubicBezTo>
                  <a:pt x="1347066" y="247340"/>
                  <a:pt x="1344232" y="251793"/>
                  <a:pt x="1343828" y="255841"/>
                </a:cubicBezTo>
                <a:cubicBezTo>
                  <a:pt x="1343828" y="259890"/>
                  <a:pt x="1344232" y="265557"/>
                  <a:pt x="1341804" y="265962"/>
                </a:cubicBezTo>
                <a:cubicBezTo>
                  <a:pt x="1339375" y="265962"/>
                  <a:pt x="1336541" y="262319"/>
                  <a:pt x="1335327" y="260294"/>
                </a:cubicBezTo>
                <a:cubicBezTo>
                  <a:pt x="1333707" y="258270"/>
                  <a:pt x="1333303" y="251793"/>
                  <a:pt x="1334517" y="248150"/>
                </a:cubicBezTo>
                <a:cubicBezTo>
                  <a:pt x="1336136" y="244507"/>
                  <a:pt x="1336541" y="242887"/>
                  <a:pt x="1336541" y="242887"/>
                </a:cubicBezTo>
                <a:cubicBezTo>
                  <a:pt x="1336541" y="242887"/>
                  <a:pt x="1344638" y="225076"/>
                  <a:pt x="1345042" y="223861"/>
                </a:cubicBezTo>
                <a:cubicBezTo>
                  <a:pt x="1345447" y="222242"/>
                  <a:pt x="1345852" y="221837"/>
                  <a:pt x="1345852" y="221837"/>
                </a:cubicBezTo>
                <a:cubicBezTo>
                  <a:pt x="1345852" y="221837"/>
                  <a:pt x="1351114" y="219004"/>
                  <a:pt x="1353543" y="218599"/>
                </a:cubicBezTo>
                <a:cubicBezTo>
                  <a:pt x="1355972" y="218599"/>
                  <a:pt x="1357187" y="218194"/>
                  <a:pt x="1357187" y="218194"/>
                </a:cubicBezTo>
                <a:cubicBezTo>
                  <a:pt x="1357187" y="218194"/>
                  <a:pt x="1371760" y="219408"/>
                  <a:pt x="1376617" y="215765"/>
                </a:cubicBezTo>
                <a:cubicBezTo>
                  <a:pt x="1381475" y="212122"/>
                  <a:pt x="1382285" y="211312"/>
                  <a:pt x="1382285" y="211312"/>
                </a:cubicBezTo>
                <a:cubicBezTo>
                  <a:pt x="1382285" y="211312"/>
                  <a:pt x="1389167" y="206050"/>
                  <a:pt x="1392405" y="205645"/>
                </a:cubicBezTo>
                <a:cubicBezTo>
                  <a:pt x="1395644" y="205240"/>
                  <a:pt x="1406978" y="206859"/>
                  <a:pt x="1409002" y="207264"/>
                </a:cubicBezTo>
                <a:cubicBezTo>
                  <a:pt x="1411026" y="207669"/>
                  <a:pt x="1413050" y="207669"/>
                  <a:pt x="1413050" y="207669"/>
                </a:cubicBezTo>
                <a:cubicBezTo>
                  <a:pt x="1413050" y="207669"/>
                  <a:pt x="1421147" y="208883"/>
                  <a:pt x="1425600" y="207669"/>
                </a:cubicBezTo>
                <a:lnTo>
                  <a:pt x="1430053" y="206859"/>
                </a:lnTo>
                <a:cubicBezTo>
                  <a:pt x="1430053" y="206859"/>
                  <a:pt x="1432077" y="205645"/>
                  <a:pt x="1433696" y="204430"/>
                </a:cubicBezTo>
                <a:lnTo>
                  <a:pt x="1435315" y="203216"/>
                </a:lnTo>
                <a:cubicBezTo>
                  <a:pt x="1435315" y="203216"/>
                  <a:pt x="1438554" y="201192"/>
                  <a:pt x="1436125" y="200382"/>
                </a:cubicBezTo>
                <a:cubicBezTo>
                  <a:pt x="1433696" y="199573"/>
                  <a:pt x="1425600" y="199573"/>
                  <a:pt x="1423171" y="200382"/>
                </a:cubicBezTo>
                <a:cubicBezTo>
                  <a:pt x="1420742" y="201192"/>
                  <a:pt x="1395239" y="200382"/>
                  <a:pt x="1392000" y="199573"/>
                </a:cubicBezTo>
                <a:cubicBezTo>
                  <a:pt x="1389167" y="198358"/>
                  <a:pt x="1375808" y="196334"/>
                  <a:pt x="1369736" y="194715"/>
                </a:cubicBezTo>
                <a:cubicBezTo>
                  <a:pt x="1363664" y="193096"/>
                  <a:pt x="1364473" y="189047"/>
                  <a:pt x="1360830" y="191071"/>
                </a:cubicBezTo>
                <a:cubicBezTo>
                  <a:pt x="1357187" y="193096"/>
                  <a:pt x="1355972" y="195929"/>
                  <a:pt x="1354353" y="199977"/>
                </a:cubicBezTo>
                <a:cubicBezTo>
                  <a:pt x="1352734" y="204026"/>
                  <a:pt x="1345042" y="213741"/>
                  <a:pt x="1343828" y="217789"/>
                </a:cubicBezTo>
                <a:cubicBezTo>
                  <a:pt x="1343018" y="221837"/>
                  <a:pt x="1334112" y="245721"/>
                  <a:pt x="1330064" y="249364"/>
                </a:cubicBezTo>
                <a:cubicBezTo>
                  <a:pt x="1326016" y="253008"/>
                  <a:pt x="1309823" y="262723"/>
                  <a:pt x="1306585" y="266771"/>
                </a:cubicBezTo>
                <a:cubicBezTo>
                  <a:pt x="1303346" y="270820"/>
                  <a:pt x="1288369" y="288227"/>
                  <a:pt x="1286344" y="293084"/>
                </a:cubicBezTo>
                <a:cubicBezTo>
                  <a:pt x="1284320" y="298347"/>
                  <a:pt x="1284725" y="305633"/>
                  <a:pt x="1282701" y="306848"/>
                </a:cubicBezTo>
                <a:lnTo>
                  <a:pt x="1280677" y="308062"/>
                </a:lnTo>
                <a:cubicBezTo>
                  <a:pt x="1280677" y="308062"/>
                  <a:pt x="1279058" y="308872"/>
                  <a:pt x="1278653" y="303609"/>
                </a:cubicBezTo>
                <a:cubicBezTo>
                  <a:pt x="1278248" y="298347"/>
                  <a:pt x="1278248" y="297537"/>
                  <a:pt x="1278248" y="297537"/>
                </a:cubicBezTo>
                <a:cubicBezTo>
                  <a:pt x="1278248" y="297537"/>
                  <a:pt x="1280677" y="292679"/>
                  <a:pt x="1276629" y="292679"/>
                </a:cubicBezTo>
                <a:cubicBezTo>
                  <a:pt x="1272985" y="292679"/>
                  <a:pt x="1271771" y="292679"/>
                  <a:pt x="1271771" y="292679"/>
                </a:cubicBezTo>
                <a:cubicBezTo>
                  <a:pt x="1271771" y="292679"/>
                  <a:pt x="1266104" y="292679"/>
                  <a:pt x="1260436" y="295108"/>
                </a:cubicBezTo>
                <a:cubicBezTo>
                  <a:pt x="1254769" y="297537"/>
                  <a:pt x="1241410" y="302395"/>
                  <a:pt x="1238172" y="304014"/>
                </a:cubicBezTo>
                <a:cubicBezTo>
                  <a:pt x="1234933" y="305633"/>
                  <a:pt x="1228456" y="308062"/>
                  <a:pt x="1225218" y="306848"/>
                </a:cubicBezTo>
                <a:cubicBezTo>
                  <a:pt x="1221979" y="305633"/>
                  <a:pt x="1221170" y="305633"/>
                  <a:pt x="1221170" y="305633"/>
                </a:cubicBezTo>
                <a:cubicBezTo>
                  <a:pt x="1221170" y="305633"/>
                  <a:pt x="1217931" y="300371"/>
                  <a:pt x="1213073" y="300371"/>
                </a:cubicBezTo>
                <a:cubicBezTo>
                  <a:pt x="1208215" y="300371"/>
                  <a:pt x="1202953" y="298752"/>
                  <a:pt x="1198500" y="305229"/>
                </a:cubicBezTo>
                <a:cubicBezTo>
                  <a:pt x="1194452" y="311301"/>
                  <a:pt x="1191214" y="321421"/>
                  <a:pt x="1189594" y="325064"/>
                </a:cubicBezTo>
                <a:cubicBezTo>
                  <a:pt x="1187975" y="328708"/>
                  <a:pt x="1184331" y="334780"/>
                  <a:pt x="1181498" y="336399"/>
                </a:cubicBezTo>
                <a:cubicBezTo>
                  <a:pt x="1178259" y="338018"/>
                  <a:pt x="1177854" y="338423"/>
                  <a:pt x="1177854" y="338423"/>
                </a:cubicBezTo>
                <a:lnTo>
                  <a:pt x="1177045" y="338423"/>
                </a:lnTo>
                <a:cubicBezTo>
                  <a:pt x="1177045" y="338423"/>
                  <a:pt x="1171378" y="338423"/>
                  <a:pt x="1170163" y="342876"/>
                </a:cubicBezTo>
                <a:cubicBezTo>
                  <a:pt x="1168544" y="347329"/>
                  <a:pt x="1164901" y="372832"/>
                  <a:pt x="1164901" y="372832"/>
                </a:cubicBezTo>
                <a:cubicBezTo>
                  <a:pt x="1164901" y="372832"/>
                  <a:pt x="1166115" y="376071"/>
                  <a:pt x="1162067" y="377690"/>
                </a:cubicBezTo>
                <a:cubicBezTo>
                  <a:pt x="1158019" y="379309"/>
                  <a:pt x="1157209" y="377690"/>
                  <a:pt x="1149922" y="374047"/>
                </a:cubicBezTo>
                <a:cubicBezTo>
                  <a:pt x="1142636" y="370403"/>
                  <a:pt x="1136969" y="368379"/>
                  <a:pt x="1133325" y="369189"/>
                </a:cubicBezTo>
                <a:cubicBezTo>
                  <a:pt x="1129682" y="369999"/>
                  <a:pt x="1128063" y="374047"/>
                  <a:pt x="1125229" y="371618"/>
                </a:cubicBezTo>
                <a:cubicBezTo>
                  <a:pt x="1122395" y="369189"/>
                  <a:pt x="1115109" y="359878"/>
                  <a:pt x="1115109" y="359878"/>
                </a:cubicBezTo>
                <a:cubicBezTo>
                  <a:pt x="1115109" y="359878"/>
                  <a:pt x="1111870" y="352592"/>
                  <a:pt x="1107012" y="350972"/>
                </a:cubicBezTo>
                <a:cubicBezTo>
                  <a:pt x="1102559" y="349353"/>
                  <a:pt x="1089606" y="349758"/>
                  <a:pt x="1085558" y="350972"/>
                </a:cubicBezTo>
                <a:cubicBezTo>
                  <a:pt x="1081509" y="352187"/>
                  <a:pt x="1080295" y="352187"/>
                  <a:pt x="1080295" y="352187"/>
                </a:cubicBezTo>
                <a:cubicBezTo>
                  <a:pt x="1080295" y="352187"/>
                  <a:pt x="1066126" y="359474"/>
                  <a:pt x="1064102" y="360283"/>
                </a:cubicBezTo>
                <a:cubicBezTo>
                  <a:pt x="1061674" y="361093"/>
                  <a:pt x="1054387" y="363522"/>
                  <a:pt x="1052363" y="363117"/>
                </a:cubicBezTo>
                <a:lnTo>
                  <a:pt x="1050339" y="363117"/>
                </a:lnTo>
                <a:cubicBezTo>
                  <a:pt x="1050339" y="362712"/>
                  <a:pt x="1049529" y="359878"/>
                  <a:pt x="1045076" y="357449"/>
                </a:cubicBezTo>
                <a:lnTo>
                  <a:pt x="1040623" y="355021"/>
                </a:lnTo>
                <a:cubicBezTo>
                  <a:pt x="1040623" y="355021"/>
                  <a:pt x="1029693" y="355021"/>
                  <a:pt x="1027669" y="352187"/>
                </a:cubicBezTo>
                <a:cubicBezTo>
                  <a:pt x="1025645" y="349353"/>
                  <a:pt x="1022812" y="340042"/>
                  <a:pt x="1024430" y="336399"/>
                </a:cubicBezTo>
                <a:cubicBezTo>
                  <a:pt x="1026454" y="333161"/>
                  <a:pt x="1026860" y="331946"/>
                  <a:pt x="1026860" y="331946"/>
                </a:cubicBezTo>
                <a:cubicBezTo>
                  <a:pt x="1026860" y="331946"/>
                  <a:pt x="1027264" y="329922"/>
                  <a:pt x="1030098" y="328708"/>
                </a:cubicBezTo>
                <a:cubicBezTo>
                  <a:pt x="1032932" y="327493"/>
                  <a:pt x="1033741" y="326684"/>
                  <a:pt x="1033741" y="326684"/>
                </a:cubicBezTo>
                <a:cubicBezTo>
                  <a:pt x="1033741" y="326684"/>
                  <a:pt x="1043052" y="325874"/>
                  <a:pt x="1045886" y="323445"/>
                </a:cubicBezTo>
                <a:cubicBezTo>
                  <a:pt x="1048719" y="321421"/>
                  <a:pt x="1049529" y="320612"/>
                  <a:pt x="1049529" y="320612"/>
                </a:cubicBezTo>
                <a:cubicBezTo>
                  <a:pt x="1049529" y="320612"/>
                  <a:pt x="1050339" y="314539"/>
                  <a:pt x="1058030" y="308062"/>
                </a:cubicBezTo>
                <a:cubicBezTo>
                  <a:pt x="1065722" y="301585"/>
                  <a:pt x="1083128" y="290251"/>
                  <a:pt x="1084748" y="287822"/>
                </a:cubicBezTo>
                <a:cubicBezTo>
                  <a:pt x="1086367" y="285393"/>
                  <a:pt x="1086772" y="284988"/>
                  <a:pt x="1086772" y="284988"/>
                </a:cubicBezTo>
                <a:cubicBezTo>
                  <a:pt x="1086772" y="284988"/>
                  <a:pt x="1088796" y="266771"/>
                  <a:pt x="1087986" y="260699"/>
                </a:cubicBezTo>
                <a:cubicBezTo>
                  <a:pt x="1087176" y="254627"/>
                  <a:pt x="1086772" y="252603"/>
                  <a:pt x="1086772" y="252603"/>
                </a:cubicBezTo>
                <a:cubicBezTo>
                  <a:pt x="1086772" y="252603"/>
                  <a:pt x="1083533" y="240054"/>
                  <a:pt x="1085962" y="237625"/>
                </a:cubicBezTo>
                <a:cubicBezTo>
                  <a:pt x="1088796" y="235196"/>
                  <a:pt x="1093249" y="229934"/>
                  <a:pt x="1092844" y="229124"/>
                </a:cubicBezTo>
                <a:cubicBezTo>
                  <a:pt x="1092844" y="228314"/>
                  <a:pt x="1092034" y="227909"/>
                  <a:pt x="1092034" y="227909"/>
                </a:cubicBezTo>
                <a:cubicBezTo>
                  <a:pt x="1092034" y="227909"/>
                  <a:pt x="1090415" y="225885"/>
                  <a:pt x="1085152" y="226695"/>
                </a:cubicBezTo>
                <a:cubicBezTo>
                  <a:pt x="1079890" y="227505"/>
                  <a:pt x="1057221" y="224671"/>
                  <a:pt x="1051958" y="229934"/>
                </a:cubicBezTo>
                <a:cubicBezTo>
                  <a:pt x="1046695" y="235196"/>
                  <a:pt x="1041028" y="243292"/>
                  <a:pt x="1034146" y="247745"/>
                </a:cubicBezTo>
                <a:cubicBezTo>
                  <a:pt x="1027264" y="252198"/>
                  <a:pt x="1023621" y="254222"/>
                  <a:pt x="1018763" y="253008"/>
                </a:cubicBezTo>
                <a:cubicBezTo>
                  <a:pt x="1013501" y="251793"/>
                  <a:pt x="1002166" y="244912"/>
                  <a:pt x="998118" y="240054"/>
                </a:cubicBezTo>
                <a:cubicBezTo>
                  <a:pt x="994069" y="235601"/>
                  <a:pt x="979092" y="225885"/>
                  <a:pt x="978282" y="225885"/>
                </a:cubicBezTo>
                <a:cubicBezTo>
                  <a:pt x="977472" y="225885"/>
                  <a:pt x="952374" y="213741"/>
                  <a:pt x="948326" y="212122"/>
                </a:cubicBezTo>
                <a:cubicBezTo>
                  <a:pt x="944278" y="210502"/>
                  <a:pt x="943063" y="209693"/>
                  <a:pt x="943063" y="209693"/>
                </a:cubicBezTo>
                <a:cubicBezTo>
                  <a:pt x="943063" y="209693"/>
                  <a:pt x="937801" y="209693"/>
                  <a:pt x="934158" y="210907"/>
                </a:cubicBezTo>
                <a:cubicBezTo>
                  <a:pt x="930919" y="212527"/>
                  <a:pt x="919989" y="220623"/>
                  <a:pt x="918774" y="222647"/>
                </a:cubicBezTo>
                <a:cubicBezTo>
                  <a:pt x="917155" y="224671"/>
                  <a:pt x="913917" y="230743"/>
                  <a:pt x="913107" y="233982"/>
                </a:cubicBezTo>
                <a:cubicBezTo>
                  <a:pt x="912298" y="237220"/>
                  <a:pt x="911083" y="243697"/>
                  <a:pt x="908654" y="242078"/>
                </a:cubicBezTo>
                <a:cubicBezTo>
                  <a:pt x="906225" y="240459"/>
                  <a:pt x="906225" y="239244"/>
                  <a:pt x="906225" y="239244"/>
                </a:cubicBezTo>
                <a:cubicBezTo>
                  <a:pt x="906225" y="239244"/>
                  <a:pt x="907035" y="236006"/>
                  <a:pt x="907035" y="230743"/>
                </a:cubicBezTo>
                <a:cubicBezTo>
                  <a:pt x="907035" y="225481"/>
                  <a:pt x="912298" y="211312"/>
                  <a:pt x="912298" y="208074"/>
                </a:cubicBezTo>
                <a:lnTo>
                  <a:pt x="912298" y="204430"/>
                </a:lnTo>
                <a:cubicBezTo>
                  <a:pt x="912298" y="204430"/>
                  <a:pt x="912298" y="197144"/>
                  <a:pt x="909059" y="194715"/>
                </a:cubicBezTo>
                <a:cubicBezTo>
                  <a:pt x="905821" y="192286"/>
                  <a:pt x="904606" y="191881"/>
                  <a:pt x="904606" y="191881"/>
                </a:cubicBezTo>
                <a:cubicBezTo>
                  <a:pt x="904606" y="191881"/>
                  <a:pt x="884770" y="193500"/>
                  <a:pt x="880317" y="194715"/>
                </a:cubicBezTo>
                <a:cubicBezTo>
                  <a:pt x="875864" y="195929"/>
                  <a:pt x="866149" y="199977"/>
                  <a:pt x="860077" y="199977"/>
                </a:cubicBezTo>
                <a:cubicBezTo>
                  <a:pt x="854004" y="199977"/>
                  <a:pt x="848337" y="199168"/>
                  <a:pt x="849552" y="197144"/>
                </a:cubicBezTo>
                <a:cubicBezTo>
                  <a:pt x="850766" y="195524"/>
                  <a:pt x="866554" y="184190"/>
                  <a:pt x="866554" y="184190"/>
                </a:cubicBezTo>
                <a:cubicBezTo>
                  <a:pt x="866554" y="184190"/>
                  <a:pt x="879913" y="176498"/>
                  <a:pt x="881127" y="172045"/>
                </a:cubicBezTo>
                <a:cubicBezTo>
                  <a:pt x="882341" y="167592"/>
                  <a:pt x="882341" y="165568"/>
                  <a:pt x="882341" y="165568"/>
                </a:cubicBezTo>
                <a:cubicBezTo>
                  <a:pt x="882341" y="165568"/>
                  <a:pt x="885580" y="138851"/>
                  <a:pt x="883151" y="136017"/>
                </a:cubicBezTo>
                <a:cubicBezTo>
                  <a:pt x="880722" y="133183"/>
                  <a:pt x="875864" y="130754"/>
                  <a:pt x="871412" y="130754"/>
                </a:cubicBezTo>
                <a:cubicBezTo>
                  <a:pt x="866959" y="130754"/>
                  <a:pt x="859267" y="132779"/>
                  <a:pt x="862101" y="128730"/>
                </a:cubicBezTo>
                <a:cubicBezTo>
                  <a:pt x="865339" y="124682"/>
                  <a:pt x="866554" y="123468"/>
                  <a:pt x="866554" y="123468"/>
                </a:cubicBezTo>
                <a:cubicBezTo>
                  <a:pt x="866554" y="123468"/>
                  <a:pt x="877079" y="117800"/>
                  <a:pt x="877484" y="117396"/>
                </a:cubicBezTo>
                <a:cubicBezTo>
                  <a:pt x="877484" y="117396"/>
                  <a:pt x="878293" y="112538"/>
                  <a:pt x="876674" y="110109"/>
                </a:cubicBezTo>
                <a:lnTo>
                  <a:pt x="875460" y="107680"/>
                </a:lnTo>
                <a:cubicBezTo>
                  <a:pt x="875460" y="107680"/>
                  <a:pt x="873031" y="107680"/>
                  <a:pt x="871007" y="103632"/>
                </a:cubicBezTo>
                <a:cubicBezTo>
                  <a:pt x="868983" y="99584"/>
                  <a:pt x="864529" y="94321"/>
                  <a:pt x="862911" y="93512"/>
                </a:cubicBezTo>
                <a:cubicBezTo>
                  <a:pt x="861291" y="92702"/>
                  <a:pt x="860887" y="92702"/>
                  <a:pt x="860887" y="92702"/>
                </a:cubicBezTo>
                <a:cubicBezTo>
                  <a:pt x="860887" y="92702"/>
                  <a:pt x="856838" y="91892"/>
                  <a:pt x="856838" y="95131"/>
                </a:cubicBezTo>
                <a:lnTo>
                  <a:pt x="856838" y="99179"/>
                </a:lnTo>
                <a:cubicBezTo>
                  <a:pt x="856838" y="99179"/>
                  <a:pt x="855624" y="102418"/>
                  <a:pt x="854409" y="102013"/>
                </a:cubicBezTo>
                <a:cubicBezTo>
                  <a:pt x="853195" y="102013"/>
                  <a:pt x="843479" y="99989"/>
                  <a:pt x="843479" y="99989"/>
                </a:cubicBezTo>
                <a:cubicBezTo>
                  <a:pt x="843479" y="99989"/>
                  <a:pt x="835383" y="91083"/>
                  <a:pt x="833764" y="90678"/>
                </a:cubicBezTo>
                <a:cubicBezTo>
                  <a:pt x="832550" y="90273"/>
                  <a:pt x="831335" y="89059"/>
                  <a:pt x="831335" y="89059"/>
                </a:cubicBezTo>
                <a:cubicBezTo>
                  <a:pt x="831335" y="89059"/>
                  <a:pt x="820000" y="82987"/>
                  <a:pt x="815952" y="81772"/>
                </a:cubicBezTo>
                <a:cubicBezTo>
                  <a:pt x="811904" y="80558"/>
                  <a:pt x="799355" y="73676"/>
                  <a:pt x="796117" y="72461"/>
                </a:cubicBezTo>
                <a:cubicBezTo>
                  <a:pt x="792878" y="70842"/>
                  <a:pt x="786806" y="68413"/>
                  <a:pt x="786806" y="68413"/>
                </a:cubicBezTo>
                <a:cubicBezTo>
                  <a:pt x="786806" y="68413"/>
                  <a:pt x="784377" y="68413"/>
                  <a:pt x="783162" y="70437"/>
                </a:cubicBezTo>
                <a:cubicBezTo>
                  <a:pt x="781543" y="72461"/>
                  <a:pt x="779924" y="75700"/>
                  <a:pt x="777900" y="76105"/>
                </a:cubicBezTo>
                <a:cubicBezTo>
                  <a:pt x="775876" y="76510"/>
                  <a:pt x="772233" y="76105"/>
                  <a:pt x="769804" y="74081"/>
                </a:cubicBezTo>
                <a:lnTo>
                  <a:pt x="767374" y="72057"/>
                </a:lnTo>
                <a:cubicBezTo>
                  <a:pt x="767374" y="72057"/>
                  <a:pt x="763326" y="72057"/>
                  <a:pt x="760088" y="74081"/>
                </a:cubicBezTo>
                <a:cubicBezTo>
                  <a:pt x="757254" y="76105"/>
                  <a:pt x="747539" y="81772"/>
                  <a:pt x="743086" y="82177"/>
                </a:cubicBezTo>
                <a:cubicBezTo>
                  <a:pt x="738633" y="82582"/>
                  <a:pt x="733775" y="82987"/>
                  <a:pt x="732965" y="78129"/>
                </a:cubicBezTo>
                <a:cubicBezTo>
                  <a:pt x="732156" y="73676"/>
                  <a:pt x="731751" y="72057"/>
                  <a:pt x="731751" y="72057"/>
                </a:cubicBezTo>
                <a:cubicBezTo>
                  <a:pt x="731751" y="72057"/>
                  <a:pt x="732965" y="63556"/>
                  <a:pt x="726084" y="61127"/>
                </a:cubicBezTo>
                <a:cubicBezTo>
                  <a:pt x="719202" y="58698"/>
                  <a:pt x="707058" y="57079"/>
                  <a:pt x="707058" y="57079"/>
                </a:cubicBezTo>
                <a:cubicBezTo>
                  <a:pt x="707058" y="57079"/>
                  <a:pt x="687627" y="51411"/>
                  <a:pt x="681959" y="50197"/>
                </a:cubicBezTo>
                <a:cubicBezTo>
                  <a:pt x="676292" y="49387"/>
                  <a:pt x="666171" y="45339"/>
                  <a:pt x="658480" y="46149"/>
                </a:cubicBezTo>
                <a:cubicBezTo>
                  <a:pt x="650789" y="46958"/>
                  <a:pt x="643097" y="51006"/>
                  <a:pt x="640668" y="51411"/>
                </a:cubicBezTo>
                <a:cubicBezTo>
                  <a:pt x="638240" y="51411"/>
                  <a:pt x="626500" y="51006"/>
                  <a:pt x="625285" y="51006"/>
                </a:cubicBezTo>
                <a:cubicBezTo>
                  <a:pt x="624071" y="51006"/>
                  <a:pt x="621237" y="51816"/>
                  <a:pt x="620833" y="52626"/>
                </a:cubicBezTo>
                <a:cubicBezTo>
                  <a:pt x="620833" y="53435"/>
                  <a:pt x="619618" y="53030"/>
                  <a:pt x="613951" y="53435"/>
                </a:cubicBezTo>
                <a:cubicBezTo>
                  <a:pt x="608688" y="53435"/>
                  <a:pt x="598973" y="53435"/>
                  <a:pt x="593305" y="53435"/>
                </a:cubicBezTo>
                <a:cubicBezTo>
                  <a:pt x="587638" y="53435"/>
                  <a:pt x="586019" y="54245"/>
                  <a:pt x="582780" y="55054"/>
                </a:cubicBezTo>
                <a:cubicBezTo>
                  <a:pt x="579542" y="55864"/>
                  <a:pt x="571850" y="55054"/>
                  <a:pt x="569826" y="54245"/>
                </a:cubicBezTo>
                <a:cubicBezTo>
                  <a:pt x="568207" y="53030"/>
                  <a:pt x="567802" y="52626"/>
                  <a:pt x="567802" y="52626"/>
                </a:cubicBezTo>
                <a:cubicBezTo>
                  <a:pt x="567802" y="52626"/>
                  <a:pt x="565373" y="50602"/>
                  <a:pt x="564564" y="45744"/>
                </a:cubicBezTo>
                <a:cubicBezTo>
                  <a:pt x="563754" y="40886"/>
                  <a:pt x="563754" y="31171"/>
                  <a:pt x="564564" y="29146"/>
                </a:cubicBezTo>
                <a:cubicBezTo>
                  <a:pt x="565373" y="27527"/>
                  <a:pt x="565778" y="26718"/>
                  <a:pt x="565778" y="26718"/>
                </a:cubicBezTo>
                <a:cubicBezTo>
                  <a:pt x="565778" y="26718"/>
                  <a:pt x="571850" y="17002"/>
                  <a:pt x="573874" y="14573"/>
                </a:cubicBezTo>
                <a:cubicBezTo>
                  <a:pt x="576303" y="12549"/>
                  <a:pt x="578732" y="7691"/>
                  <a:pt x="578327" y="5667"/>
                </a:cubicBezTo>
                <a:cubicBezTo>
                  <a:pt x="578327" y="3643"/>
                  <a:pt x="577923" y="2834"/>
                  <a:pt x="577923" y="2834"/>
                </a:cubicBezTo>
                <a:cubicBezTo>
                  <a:pt x="577923" y="2834"/>
                  <a:pt x="576708" y="0"/>
                  <a:pt x="574279" y="0"/>
                </a:cubicBezTo>
                <a:cubicBezTo>
                  <a:pt x="572255" y="0"/>
                  <a:pt x="571446" y="810"/>
                  <a:pt x="571446" y="810"/>
                </a:cubicBezTo>
                <a:cubicBezTo>
                  <a:pt x="571446" y="810"/>
                  <a:pt x="569422" y="2834"/>
                  <a:pt x="567802" y="5263"/>
                </a:cubicBezTo>
                <a:cubicBezTo>
                  <a:pt x="566183" y="7691"/>
                  <a:pt x="564564" y="10120"/>
                  <a:pt x="564564" y="10120"/>
                </a:cubicBezTo>
                <a:cubicBezTo>
                  <a:pt x="564564" y="10120"/>
                  <a:pt x="556063" y="29956"/>
                  <a:pt x="555658" y="31980"/>
                </a:cubicBezTo>
                <a:cubicBezTo>
                  <a:pt x="555253" y="34004"/>
                  <a:pt x="551205" y="44125"/>
                  <a:pt x="551205" y="45339"/>
                </a:cubicBezTo>
                <a:cubicBezTo>
                  <a:pt x="551205" y="46553"/>
                  <a:pt x="549181" y="64365"/>
                  <a:pt x="549181" y="68818"/>
                </a:cubicBezTo>
                <a:cubicBezTo>
                  <a:pt x="549181" y="73271"/>
                  <a:pt x="550800" y="94726"/>
                  <a:pt x="552014" y="97965"/>
                </a:cubicBezTo>
                <a:cubicBezTo>
                  <a:pt x="553229" y="101608"/>
                  <a:pt x="552419" y="103632"/>
                  <a:pt x="554038" y="98774"/>
                </a:cubicBezTo>
                <a:cubicBezTo>
                  <a:pt x="555253" y="93916"/>
                  <a:pt x="554443" y="62746"/>
                  <a:pt x="554443" y="60722"/>
                </a:cubicBezTo>
                <a:lnTo>
                  <a:pt x="554443" y="58698"/>
                </a:lnTo>
                <a:cubicBezTo>
                  <a:pt x="554443" y="58698"/>
                  <a:pt x="556467" y="55054"/>
                  <a:pt x="558491" y="55864"/>
                </a:cubicBezTo>
                <a:cubicBezTo>
                  <a:pt x="560920" y="56269"/>
                  <a:pt x="561730" y="56674"/>
                  <a:pt x="561730" y="56674"/>
                </a:cubicBezTo>
                <a:cubicBezTo>
                  <a:pt x="561730" y="56674"/>
                  <a:pt x="562944" y="57079"/>
                  <a:pt x="566588" y="59103"/>
                </a:cubicBezTo>
                <a:cubicBezTo>
                  <a:pt x="570231" y="61127"/>
                  <a:pt x="572660" y="62341"/>
                  <a:pt x="572660" y="62341"/>
                </a:cubicBezTo>
                <a:cubicBezTo>
                  <a:pt x="572660" y="62341"/>
                  <a:pt x="579947" y="63556"/>
                  <a:pt x="583185" y="62341"/>
                </a:cubicBezTo>
                <a:cubicBezTo>
                  <a:pt x="586423" y="60722"/>
                  <a:pt x="587233" y="60317"/>
                  <a:pt x="587233" y="60317"/>
                </a:cubicBezTo>
                <a:cubicBezTo>
                  <a:pt x="587233" y="60317"/>
                  <a:pt x="590876" y="58293"/>
                  <a:pt x="596139" y="58293"/>
                </a:cubicBezTo>
                <a:cubicBezTo>
                  <a:pt x="601401" y="58293"/>
                  <a:pt x="617189" y="54650"/>
                  <a:pt x="618808" y="58293"/>
                </a:cubicBezTo>
                <a:lnTo>
                  <a:pt x="620833" y="62341"/>
                </a:lnTo>
                <a:cubicBezTo>
                  <a:pt x="620833" y="62341"/>
                  <a:pt x="619618" y="72461"/>
                  <a:pt x="620833" y="77319"/>
                </a:cubicBezTo>
                <a:cubicBezTo>
                  <a:pt x="622452" y="82177"/>
                  <a:pt x="622857" y="83391"/>
                  <a:pt x="622857" y="83391"/>
                </a:cubicBezTo>
                <a:cubicBezTo>
                  <a:pt x="622857" y="83391"/>
                  <a:pt x="628524" y="91892"/>
                  <a:pt x="628929" y="96750"/>
                </a:cubicBezTo>
                <a:cubicBezTo>
                  <a:pt x="628929" y="101608"/>
                  <a:pt x="628929" y="102418"/>
                  <a:pt x="628929" y="102418"/>
                </a:cubicBezTo>
                <a:cubicBezTo>
                  <a:pt x="628929" y="102418"/>
                  <a:pt x="628929" y="107275"/>
                  <a:pt x="630548" y="109299"/>
                </a:cubicBezTo>
                <a:cubicBezTo>
                  <a:pt x="632168" y="111323"/>
                  <a:pt x="632977" y="111728"/>
                  <a:pt x="632977" y="111728"/>
                </a:cubicBezTo>
                <a:cubicBezTo>
                  <a:pt x="632977" y="111728"/>
                  <a:pt x="638240" y="112538"/>
                  <a:pt x="641478" y="115776"/>
                </a:cubicBezTo>
                <a:cubicBezTo>
                  <a:pt x="644717" y="119015"/>
                  <a:pt x="652408" y="127111"/>
                  <a:pt x="654432" y="133183"/>
                </a:cubicBezTo>
                <a:cubicBezTo>
                  <a:pt x="656456" y="139256"/>
                  <a:pt x="669410" y="158686"/>
                  <a:pt x="671029" y="161115"/>
                </a:cubicBezTo>
                <a:cubicBezTo>
                  <a:pt x="672649" y="163949"/>
                  <a:pt x="683983" y="176093"/>
                  <a:pt x="686412" y="179737"/>
                </a:cubicBezTo>
                <a:cubicBezTo>
                  <a:pt x="688841" y="183380"/>
                  <a:pt x="690865" y="183785"/>
                  <a:pt x="690460" y="187023"/>
                </a:cubicBezTo>
                <a:cubicBezTo>
                  <a:pt x="690460" y="190262"/>
                  <a:pt x="682769" y="198358"/>
                  <a:pt x="680745" y="200382"/>
                </a:cubicBezTo>
                <a:cubicBezTo>
                  <a:pt x="678721" y="202406"/>
                  <a:pt x="667791" y="207669"/>
                  <a:pt x="664553" y="208883"/>
                </a:cubicBezTo>
                <a:cubicBezTo>
                  <a:pt x="661719" y="210098"/>
                  <a:pt x="643907" y="213336"/>
                  <a:pt x="640264" y="213336"/>
                </a:cubicBezTo>
                <a:lnTo>
                  <a:pt x="636620" y="213336"/>
                </a:lnTo>
                <a:cubicBezTo>
                  <a:pt x="636620" y="213336"/>
                  <a:pt x="620833" y="216979"/>
                  <a:pt x="617189" y="218599"/>
                </a:cubicBezTo>
                <a:cubicBezTo>
                  <a:pt x="613546" y="220218"/>
                  <a:pt x="611927" y="221432"/>
                  <a:pt x="613951" y="223052"/>
                </a:cubicBezTo>
                <a:lnTo>
                  <a:pt x="615975" y="224671"/>
                </a:lnTo>
                <a:cubicBezTo>
                  <a:pt x="615975" y="224671"/>
                  <a:pt x="618808" y="224671"/>
                  <a:pt x="618808" y="226695"/>
                </a:cubicBezTo>
                <a:cubicBezTo>
                  <a:pt x="618808" y="228719"/>
                  <a:pt x="617189" y="231148"/>
                  <a:pt x="614760" y="231148"/>
                </a:cubicBezTo>
                <a:cubicBezTo>
                  <a:pt x="612332" y="231148"/>
                  <a:pt x="611117" y="231148"/>
                  <a:pt x="611117" y="231148"/>
                </a:cubicBezTo>
                <a:cubicBezTo>
                  <a:pt x="611117" y="231148"/>
                  <a:pt x="607879" y="228719"/>
                  <a:pt x="606664" y="232767"/>
                </a:cubicBezTo>
                <a:cubicBezTo>
                  <a:pt x="605449" y="236815"/>
                  <a:pt x="607474" y="242887"/>
                  <a:pt x="608688" y="245316"/>
                </a:cubicBezTo>
                <a:cubicBezTo>
                  <a:pt x="609903" y="248150"/>
                  <a:pt x="615975" y="255437"/>
                  <a:pt x="617999" y="255841"/>
                </a:cubicBezTo>
                <a:lnTo>
                  <a:pt x="620023" y="256651"/>
                </a:lnTo>
                <a:cubicBezTo>
                  <a:pt x="620023" y="256651"/>
                  <a:pt x="622857" y="253817"/>
                  <a:pt x="626095" y="251793"/>
                </a:cubicBezTo>
                <a:cubicBezTo>
                  <a:pt x="629334" y="249769"/>
                  <a:pt x="633786" y="247745"/>
                  <a:pt x="639859" y="246936"/>
                </a:cubicBezTo>
                <a:cubicBezTo>
                  <a:pt x="645931" y="246126"/>
                  <a:pt x="652003" y="244102"/>
                  <a:pt x="654027" y="244912"/>
                </a:cubicBezTo>
                <a:cubicBezTo>
                  <a:pt x="656051" y="245316"/>
                  <a:pt x="659694" y="246936"/>
                  <a:pt x="661314" y="246936"/>
                </a:cubicBezTo>
                <a:cubicBezTo>
                  <a:pt x="662933" y="246936"/>
                  <a:pt x="667791" y="244102"/>
                  <a:pt x="670219" y="243292"/>
                </a:cubicBezTo>
                <a:cubicBezTo>
                  <a:pt x="672649" y="242483"/>
                  <a:pt x="674673" y="239244"/>
                  <a:pt x="674673" y="243292"/>
                </a:cubicBezTo>
                <a:cubicBezTo>
                  <a:pt x="674673" y="247340"/>
                  <a:pt x="668195" y="255437"/>
                  <a:pt x="662528" y="259080"/>
                </a:cubicBezTo>
                <a:lnTo>
                  <a:pt x="656861" y="262723"/>
                </a:lnTo>
                <a:cubicBezTo>
                  <a:pt x="656861" y="262723"/>
                  <a:pt x="654027" y="264343"/>
                  <a:pt x="653218" y="267176"/>
                </a:cubicBezTo>
                <a:cubicBezTo>
                  <a:pt x="652408" y="270415"/>
                  <a:pt x="649979" y="278511"/>
                  <a:pt x="648765" y="281345"/>
                </a:cubicBezTo>
                <a:cubicBezTo>
                  <a:pt x="647145" y="284178"/>
                  <a:pt x="644717" y="289846"/>
                  <a:pt x="646336" y="293084"/>
                </a:cubicBezTo>
                <a:cubicBezTo>
                  <a:pt x="647955" y="296323"/>
                  <a:pt x="651598" y="301990"/>
                  <a:pt x="654432" y="302800"/>
                </a:cubicBezTo>
                <a:cubicBezTo>
                  <a:pt x="657266" y="303609"/>
                  <a:pt x="662528" y="301990"/>
                  <a:pt x="664553" y="301181"/>
                </a:cubicBezTo>
                <a:cubicBezTo>
                  <a:pt x="666171" y="300371"/>
                  <a:pt x="672649" y="297537"/>
                  <a:pt x="674268" y="298347"/>
                </a:cubicBezTo>
                <a:cubicBezTo>
                  <a:pt x="675887" y="299156"/>
                  <a:pt x="679935" y="306443"/>
                  <a:pt x="681959" y="310491"/>
                </a:cubicBezTo>
                <a:cubicBezTo>
                  <a:pt x="683983" y="314539"/>
                  <a:pt x="685603" y="332351"/>
                  <a:pt x="683983" y="335185"/>
                </a:cubicBezTo>
                <a:cubicBezTo>
                  <a:pt x="682364" y="338018"/>
                  <a:pt x="679126" y="340447"/>
                  <a:pt x="677102" y="340042"/>
                </a:cubicBezTo>
                <a:cubicBezTo>
                  <a:pt x="675078" y="339638"/>
                  <a:pt x="671434" y="339233"/>
                  <a:pt x="668195" y="338423"/>
                </a:cubicBezTo>
                <a:cubicBezTo>
                  <a:pt x="664957" y="337614"/>
                  <a:pt x="662933" y="336804"/>
                  <a:pt x="662933" y="336804"/>
                </a:cubicBezTo>
                <a:cubicBezTo>
                  <a:pt x="662933" y="336804"/>
                  <a:pt x="659694" y="333161"/>
                  <a:pt x="657670" y="333161"/>
                </a:cubicBezTo>
                <a:cubicBezTo>
                  <a:pt x="655646" y="333161"/>
                  <a:pt x="652408" y="331541"/>
                  <a:pt x="652408" y="335185"/>
                </a:cubicBezTo>
                <a:cubicBezTo>
                  <a:pt x="652408" y="338828"/>
                  <a:pt x="657670" y="350163"/>
                  <a:pt x="658885" y="352997"/>
                </a:cubicBezTo>
                <a:cubicBezTo>
                  <a:pt x="660099" y="356235"/>
                  <a:pt x="666577" y="373237"/>
                  <a:pt x="668195" y="374452"/>
                </a:cubicBezTo>
                <a:cubicBezTo>
                  <a:pt x="669815" y="376071"/>
                  <a:pt x="675887" y="378095"/>
                  <a:pt x="680745" y="377690"/>
                </a:cubicBezTo>
                <a:cubicBezTo>
                  <a:pt x="685603" y="377690"/>
                  <a:pt x="691270" y="377690"/>
                  <a:pt x="693699" y="379309"/>
                </a:cubicBezTo>
                <a:cubicBezTo>
                  <a:pt x="696128" y="380929"/>
                  <a:pt x="698962" y="382953"/>
                  <a:pt x="708677" y="382548"/>
                </a:cubicBezTo>
                <a:cubicBezTo>
                  <a:pt x="718392" y="382143"/>
                  <a:pt x="720821" y="382143"/>
                  <a:pt x="720821" y="382143"/>
                </a:cubicBezTo>
                <a:cubicBezTo>
                  <a:pt x="720821" y="382143"/>
                  <a:pt x="739038" y="382953"/>
                  <a:pt x="742276" y="388620"/>
                </a:cubicBezTo>
                <a:cubicBezTo>
                  <a:pt x="745515" y="394287"/>
                  <a:pt x="760898" y="421005"/>
                  <a:pt x="762112" y="424648"/>
                </a:cubicBezTo>
                <a:cubicBezTo>
                  <a:pt x="763326" y="428292"/>
                  <a:pt x="766160" y="435578"/>
                  <a:pt x="772637" y="439222"/>
                </a:cubicBezTo>
                <a:cubicBezTo>
                  <a:pt x="779114" y="442865"/>
                  <a:pt x="783972" y="443674"/>
                  <a:pt x="785996" y="448532"/>
                </a:cubicBezTo>
                <a:cubicBezTo>
                  <a:pt x="788020" y="453795"/>
                  <a:pt x="791663" y="467963"/>
                  <a:pt x="796521" y="473631"/>
                </a:cubicBezTo>
                <a:cubicBezTo>
                  <a:pt x="801379" y="479298"/>
                  <a:pt x="802189" y="480917"/>
                  <a:pt x="802189" y="480917"/>
                </a:cubicBezTo>
                <a:cubicBezTo>
                  <a:pt x="802189" y="480917"/>
                  <a:pt x="808666" y="485775"/>
                  <a:pt x="813118" y="488609"/>
                </a:cubicBezTo>
                <a:cubicBezTo>
                  <a:pt x="817571" y="491847"/>
                  <a:pt x="875055" y="520184"/>
                  <a:pt x="876674" y="522208"/>
                </a:cubicBezTo>
                <a:cubicBezTo>
                  <a:pt x="878293" y="524232"/>
                  <a:pt x="878293" y="524637"/>
                  <a:pt x="878293" y="524637"/>
                </a:cubicBezTo>
                <a:cubicBezTo>
                  <a:pt x="878293" y="524637"/>
                  <a:pt x="885985" y="529900"/>
                  <a:pt x="885580" y="530304"/>
                </a:cubicBezTo>
                <a:cubicBezTo>
                  <a:pt x="885580" y="530709"/>
                  <a:pt x="881937" y="531519"/>
                  <a:pt x="879103" y="530304"/>
                </a:cubicBezTo>
                <a:cubicBezTo>
                  <a:pt x="876269" y="529090"/>
                  <a:pt x="866959" y="524637"/>
                  <a:pt x="855219" y="518160"/>
                </a:cubicBezTo>
                <a:cubicBezTo>
                  <a:pt x="843479" y="512088"/>
                  <a:pt x="802593" y="493871"/>
                  <a:pt x="797735" y="489823"/>
                </a:cubicBezTo>
                <a:cubicBezTo>
                  <a:pt x="792878" y="485775"/>
                  <a:pt x="781138" y="479703"/>
                  <a:pt x="780329" y="474035"/>
                </a:cubicBezTo>
                <a:cubicBezTo>
                  <a:pt x="779519" y="468368"/>
                  <a:pt x="781543" y="458248"/>
                  <a:pt x="777090" y="454604"/>
                </a:cubicBezTo>
                <a:cubicBezTo>
                  <a:pt x="772637" y="450961"/>
                  <a:pt x="765756" y="445294"/>
                  <a:pt x="765756" y="445294"/>
                </a:cubicBezTo>
                <a:cubicBezTo>
                  <a:pt x="765756" y="445294"/>
                  <a:pt x="756040" y="435983"/>
                  <a:pt x="752801" y="430316"/>
                </a:cubicBezTo>
                <a:cubicBezTo>
                  <a:pt x="749563" y="424648"/>
                  <a:pt x="749563" y="423434"/>
                  <a:pt x="749563" y="423434"/>
                </a:cubicBezTo>
                <a:cubicBezTo>
                  <a:pt x="749563" y="423434"/>
                  <a:pt x="739038" y="399550"/>
                  <a:pt x="737014" y="397526"/>
                </a:cubicBezTo>
                <a:cubicBezTo>
                  <a:pt x="735395" y="395502"/>
                  <a:pt x="734585" y="394692"/>
                  <a:pt x="734585" y="394692"/>
                </a:cubicBezTo>
                <a:cubicBezTo>
                  <a:pt x="734585" y="394692"/>
                  <a:pt x="723250" y="389025"/>
                  <a:pt x="720416" y="388620"/>
                </a:cubicBezTo>
                <a:cubicBezTo>
                  <a:pt x="717178" y="388620"/>
                  <a:pt x="695318" y="387406"/>
                  <a:pt x="690865" y="390644"/>
                </a:cubicBezTo>
                <a:cubicBezTo>
                  <a:pt x="686412" y="393883"/>
                  <a:pt x="673458" y="401979"/>
                  <a:pt x="669410" y="402384"/>
                </a:cubicBezTo>
                <a:lnTo>
                  <a:pt x="665362" y="402384"/>
                </a:lnTo>
                <a:cubicBezTo>
                  <a:pt x="665362" y="402788"/>
                  <a:pt x="649979" y="402788"/>
                  <a:pt x="643502" y="401574"/>
                </a:cubicBezTo>
                <a:cubicBezTo>
                  <a:pt x="637025" y="399955"/>
                  <a:pt x="622452" y="382953"/>
                  <a:pt x="620023" y="381333"/>
                </a:cubicBezTo>
                <a:cubicBezTo>
                  <a:pt x="617594" y="379309"/>
                  <a:pt x="610308" y="378095"/>
                  <a:pt x="607879" y="380929"/>
                </a:cubicBezTo>
                <a:lnTo>
                  <a:pt x="605449" y="383762"/>
                </a:lnTo>
                <a:cubicBezTo>
                  <a:pt x="605449" y="383762"/>
                  <a:pt x="602211" y="387406"/>
                  <a:pt x="598973" y="393478"/>
                </a:cubicBezTo>
                <a:cubicBezTo>
                  <a:pt x="595734" y="399550"/>
                  <a:pt x="584399" y="423434"/>
                  <a:pt x="583185" y="426268"/>
                </a:cubicBezTo>
                <a:cubicBezTo>
                  <a:pt x="581971" y="429101"/>
                  <a:pt x="573064" y="447318"/>
                  <a:pt x="572660" y="451366"/>
                </a:cubicBezTo>
                <a:cubicBezTo>
                  <a:pt x="572255" y="455414"/>
                  <a:pt x="577113" y="465939"/>
                  <a:pt x="579137" y="467963"/>
                </a:cubicBezTo>
                <a:cubicBezTo>
                  <a:pt x="581161" y="469987"/>
                  <a:pt x="584804" y="476059"/>
                  <a:pt x="584804" y="478488"/>
                </a:cubicBezTo>
                <a:cubicBezTo>
                  <a:pt x="584804" y="480917"/>
                  <a:pt x="588852" y="487394"/>
                  <a:pt x="589257" y="489823"/>
                </a:cubicBezTo>
                <a:cubicBezTo>
                  <a:pt x="590067" y="491847"/>
                  <a:pt x="592091" y="496705"/>
                  <a:pt x="592091" y="497919"/>
                </a:cubicBezTo>
                <a:cubicBezTo>
                  <a:pt x="592091" y="499134"/>
                  <a:pt x="590472" y="503992"/>
                  <a:pt x="588448" y="505611"/>
                </a:cubicBezTo>
                <a:cubicBezTo>
                  <a:pt x="586423" y="507230"/>
                  <a:pt x="585209" y="508444"/>
                  <a:pt x="585209" y="508444"/>
                </a:cubicBezTo>
                <a:cubicBezTo>
                  <a:pt x="585209" y="508444"/>
                  <a:pt x="577923" y="518160"/>
                  <a:pt x="577113" y="522613"/>
                </a:cubicBezTo>
                <a:cubicBezTo>
                  <a:pt x="576303" y="527066"/>
                  <a:pt x="576303" y="527876"/>
                  <a:pt x="576303" y="527876"/>
                </a:cubicBezTo>
                <a:cubicBezTo>
                  <a:pt x="576303" y="527876"/>
                  <a:pt x="575089" y="537186"/>
                  <a:pt x="574279" y="534352"/>
                </a:cubicBezTo>
                <a:cubicBezTo>
                  <a:pt x="573470" y="531519"/>
                  <a:pt x="576303" y="512897"/>
                  <a:pt x="576708" y="510873"/>
                </a:cubicBezTo>
                <a:cubicBezTo>
                  <a:pt x="577518" y="508444"/>
                  <a:pt x="583590" y="498729"/>
                  <a:pt x="583995" y="497919"/>
                </a:cubicBezTo>
                <a:lnTo>
                  <a:pt x="583995" y="497919"/>
                </a:lnTo>
                <a:cubicBezTo>
                  <a:pt x="583995" y="497515"/>
                  <a:pt x="585209" y="495895"/>
                  <a:pt x="582375" y="494681"/>
                </a:cubicBezTo>
                <a:cubicBezTo>
                  <a:pt x="579542" y="493466"/>
                  <a:pt x="577923" y="493062"/>
                  <a:pt x="577923" y="493062"/>
                </a:cubicBezTo>
                <a:cubicBezTo>
                  <a:pt x="577923" y="493062"/>
                  <a:pt x="566588" y="487799"/>
                  <a:pt x="563349" y="486180"/>
                </a:cubicBezTo>
                <a:cubicBezTo>
                  <a:pt x="560111" y="484561"/>
                  <a:pt x="555253" y="480917"/>
                  <a:pt x="553229" y="478893"/>
                </a:cubicBezTo>
                <a:cubicBezTo>
                  <a:pt x="551205" y="476869"/>
                  <a:pt x="545942" y="469582"/>
                  <a:pt x="543918" y="468773"/>
                </a:cubicBezTo>
                <a:cubicBezTo>
                  <a:pt x="541894" y="468368"/>
                  <a:pt x="538251" y="465130"/>
                  <a:pt x="535417" y="469987"/>
                </a:cubicBezTo>
                <a:cubicBezTo>
                  <a:pt x="532583" y="474845"/>
                  <a:pt x="530559" y="479703"/>
                  <a:pt x="530154" y="482537"/>
                </a:cubicBezTo>
                <a:cubicBezTo>
                  <a:pt x="529750" y="485370"/>
                  <a:pt x="525297" y="490633"/>
                  <a:pt x="527726" y="495086"/>
                </a:cubicBezTo>
                <a:cubicBezTo>
                  <a:pt x="530154" y="499539"/>
                  <a:pt x="530559" y="500348"/>
                  <a:pt x="530559" y="500348"/>
                </a:cubicBezTo>
                <a:cubicBezTo>
                  <a:pt x="530559" y="500348"/>
                  <a:pt x="530964" y="503992"/>
                  <a:pt x="532988" y="503992"/>
                </a:cubicBezTo>
                <a:cubicBezTo>
                  <a:pt x="535013" y="503992"/>
                  <a:pt x="535417" y="503992"/>
                  <a:pt x="535417" y="503992"/>
                </a:cubicBezTo>
                <a:cubicBezTo>
                  <a:pt x="535417" y="503992"/>
                  <a:pt x="537846" y="501563"/>
                  <a:pt x="540275" y="501563"/>
                </a:cubicBezTo>
                <a:cubicBezTo>
                  <a:pt x="542704" y="501563"/>
                  <a:pt x="547157" y="501563"/>
                  <a:pt x="546752" y="505206"/>
                </a:cubicBezTo>
                <a:cubicBezTo>
                  <a:pt x="546752" y="508849"/>
                  <a:pt x="542704" y="520184"/>
                  <a:pt x="541489" y="521803"/>
                </a:cubicBezTo>
                <a:cubicBezTo>
                  <a:pt x="540275" y="523827"/>
                  <a:pt x="531369" y="537186"/>
                  <a:pt x="527321" y="537996"/>
                </a:cubicBezTo>
                <a:cubicBezTo>
                  <a:pt x="523273" y="538805"/>
                  <a:pt x="517605" y="539210"/>
                  <a:pt x="514367" y="535567"/>
                </a:cubicBezTo>
                <a:cubicBezTo>
                  <a:pt x="511128" y="531924"/>
                  <a:pt x="511128" y="526661"/>
                  <a:pt x="506270" y="525447"/>
                </a:cubicBezTo>
                <a:cubicBezTo>
                  <a:pt x="501413" y="524232"/>
                  <a:pt x="496960" y="523423"/>
                  <a:pt x="496150" y="521399"/>
                </a:cubicBezTo>
                <a:cubicBezTo>
                  <a:pt x="495745" y="519374"/>
                  <a:pt x="491293" y="514112"/>
                  <a:pt x="492507" y="510469"/>
                </a:cubicBezTo>
                <a:lnTo>
                  <a:pt x="493721" y="506825"/>
                </a:lnTo>
                <a:cubicBezTo>
                  <a:pt x="493721" y="506825"/>
                  <a:pt x="501008" y="499134"/>
                  <a:pt x="504246" y="497515"/>
                </a:cubicBezTo>
                <a:lnTo>
                  <a:pt x="507485" y="495895"/>
                </a:lnTo>
                <a:cubicBezTo>
                  <a:pt x="507485" y="495895"/>
                  <a:pt x="510319" y="494276"/>
                  <a:pt x="509509" y="491442"/>
                </a:cubicBezTo>
                <a:lnTo>
                  <a:pt x="509509" y="488609"/>
                </a:lnTo>
                <a:cubicBezTo>
                  <a:pt x="509104" y="488609"/>
                  <a:pt x="504246" y="482941"/>
                  <a:pt x="502627" y="481727"/>
                </a:cubicBezTo>
                <a:cubicBezTo>
                  <a:pt x="501008" y="480512"/>
                  <a:pt x="485625" y="455414"/>
                  <a:pt x="485625" y="454200"/>
                </a:cubicBezTo>
                <a:cubicBezTo>
                  <a:pt x="485625" y="452985"/>
                  <a:pt x="485220" y="452176"/>
                  <a:pt x="485220" y="452176"/>
                </a:cubicBezTo>
                <a:cubicBezTo>
                  <a:pt x="485220" y="452176"/>
                  <a:pt x="483601" y="441246"/>
                  <a:pt x="482387" y="439626"/>
                </a:cubicBezTo>
                <a:cubicBezTo>
                  <a:pt x="481172" y="438007"/>
                  <a:pt x="479958" y="436793"/>
                  <a:pt x="479958" y="436793"/>
                </a:cubicBezTo>
                <a:cubicBezTo>
                  <a:pt x="479958" y="436793"/>
                  <a:pt x="472671" y="434769"/>
                  <a:pt x="471457" y="434769"/>
                </a:cubicBezTo>
                <a:lnTo>
                  <a:pt x="470647" y="434769"/>
                </a:lnTo>
                <a:cubicBezTo>
                  <a:pt x="470647" y="434769"/>
                  <a:pt x="436643" y="435983"/>
                  <a:pt x="430571" y="435983"/>
                </a:cubicBezTo>
                <a:cubicBezTo>
                  <a:pt x="424498" y="435983"/>
                  <a:pt x="421665" y="436793"/>
                  <a:pt x="421665" y="436793"/>
                </a:cubicBezTo>
                <a:cubicBezTo>
                  <a:pt x="421665" y="436793"/>
                  <a:pt x="401424" y="443270"/>
                  <a:pt x="394542" y="444079"/>
                </a:cubicBezTo>
                <a:cubicBezTo>
                  <a:pt x="387661" y="444889"/>
                  <a:pt x="386446" y="445294"/>
                  <a:pt x="386446" y="445294"/>
                </a:cubicBezTo>
                <a:cubicBezTo>
                  <a:pt x="386446" y="445294"/>
                  <a:pt x="381184" y="445294"/>
                  <a:pt x="380779" y="442460"/>
                </a:cubicBezTo>
                <a:lnTo>
                  <a:pt x="380779" y="439626"/>
                </a:lnTo>
                <a:cubicBezTo>
                  <a:pt x="380779" y="439626"/>
                  <a:pt x="379969" y="437197"/>
                  <a:pt x="375921" y="436793"/>
                </a:cubicBezTo>
                <a:cubicBezTo>
                  <a:pt x="371873" y="436793"/>
                  <a:pt x="370254" y="436793"/>
                  <a:pt x="370254" y="436793"/>
                </a:cubicBezTo>
                <a:cubicBezTo>
                  <a:pt x="370254" y="436793"/>
                  <a:pt x="358514" y="435173"/>
                  <a:pt x="355276" y="435173"/>
                </a:cubicBezTo>
                <a:cubicBezTo>
                  <a:pt x="352037" y="435173"/>
                  <a:pt x="351228" y="435578"/>
                  <a:pt x="351228" y="435578"/>
                </a:cubicBezTo>
                <a:cubicBezTo>
                  <a:pt x="351228" y="435578"/>
                  <a:pt x="338678" y="439626"/>
                  <a:pt x="336654" y="440841"/>
                </a:cubicBezTo>
                <a:cubicBezTo>
                  <a:pt x="334630" y="441650"/>
                  <a:pt x="330987" y="444484"/>
                  <a:pt x="330987" y="444484"/>
                </a:cubicBezTo>
                <a:close/>
              </a:path>
            </a:pathLst>
          </a:custGeom>
          <a:solidFill>
            <a:srgbClr val="DDDDDD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4" name="Graphic 535">
            <a:extLst>
              <a:ext uri="{FF2B5EF4-FFF2-40B4-BE49-F238E27FC236}">
                <a16:creationId xmlns:a16="http://schemas.microsoft.com/office/drawing/2014/main" id="{2BD26952-B7BB-4074-9E5F-F73264D80E3F}"/>
              </a:ext>
            </a:extLst>
          </p:cNvPr>
          <p:cNvGrpSpPr/>
          <p:nvPr/>
        </p:nvGrpSpPr>
        <p:grpSpPr>
          <a:xfrm>
            <a:off x="4140206" y="588405"/>
            <a:ext cx="3474149" cy="4226965"/>
            <a:chOff x="8072735" y="2514842"/>
            <a:chExt cx="1485672" cy="1807607"/>
          </a:xfrm>
          <a:solidFill>
            <a:srgbClr val="DDDDDD"/>
          </a:solidFill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04A48751-E5E2-2200-5F5D-364E22C9117D}"/>
                </a:ext>
              </a:extLst>
            </p:cNvPr>
            <p:cNvSpPr/>
            <p:nvPr/>
          </p:nvSpPr>
          <p:spPr>
            <a:xfrm>
              <a:off x="8384517" y="3222599"/>
              <a:ext cx="814083" cy="1099850"/>
            </a:xfrm>
            <a:custGeom>
              <a:avLst/>
              <a:gdLst>
                <a:gd name="csX0" fmla="*/ 328963 w 1903683"/>
                <a:gd name="csY0" fmla="*/ 446508 h 2571926"/>
                <a:gd name="csX1" fmla="*/ 315604 w 1903683"/>
                <a:gd name="csY1" fmla="*/ 457843 h 2571926"/>
                <a:gd name="csX2" fmla="*/ 301435 w 1903683"/>
                <a:gd name="csY2" fmla="*/ 469987 h 2571926"/>
                <a:gd name="csX3" fmla="*/ 301435 w 1903683"/>
                <a:gd name="csY3" fmla="*/ 479703 h 2571926"/>
                <a:gd name="csX4" fmla="*/ 306293 w 1903683"/>
                <a:gd name="csY4" fmla="*/ 489014 h 2571926"/>
                <a:gd name="csX5" fmla="*/ 295363 w 1903683"/>
                <a:gd name="csY5" fmla="*/ 493062 h 2571926"/>
                <a:gd name="csX6" fmla="*/ 285243 w 1903683"/>
                <a:gd name="csY6" fmla="*/ 500348 h 2571926"/>
                <a:gd name="csX7" fmla="*/ 279171 w 1903683"/>
                <a:gd name="csY7" fmla="*/ 533543 h 2571926"/>
                <a:gd name="csX8" fmla="*/ 282005 w 1903683"/>
                <a:gd name="csY8" fmla="*/ 548116 h 2571926"/>
                <a:gd name="csX9" fmla="*/ 307912 w 1903683"/>
                <a:gd name="csY9" fmla="*/ 550545 h 2571926"/>
                <a:gd name="csX10" fmla="*/ 315604 w 1903683"/>
                <a:gd name="csY10" fmla="*/ 552569 h 2571926"/>
                <a:gd name="csX11" fmla="*/ 318033 w 1903683"/>
                <a:gd name="csY11" fmla="*/ 552569 h 2571926"/>
                <a:gd name="csX12" fmla="*/ 322486 w 1903683"/>
                <a:gd name="csY12" fmla="*/ 554593 h 2571926"/>
                <a:gd name="csX13" fmla="*/ 334225 w 1903683"/>
                <a:gd name="csY13" fmla="*/ 559046 h 2571926"/>
                <a:gd name="csX14" fmla="*/ 338273 w 1903683"/>
                <a:gd name="csY14" fmla="*/ 560665 h 2571926"/>
                <a:gd name="csX15" fmla="*/ 339083 w 1903683"/>
                <a:gd name="csY15" fmla="*/ 562689 h 2571926"/>
                <a:gd name="csX16" fmla="*/ 333011 w 1903683"/>
                <a:gd name="csY16" fmla="*/ 565523 h 2571926"/>
                <a:gd name="csX17" fmla="*/ 325319 w 1903683"/>
                <a:gd name="csY17" fmla="*/ 568762 h 2571926"/>
                <a:gd name="csX18" fmla="*/ 322486 w 1903683"/>
                <a:gd name="csY18" fmla="*/ 572000 h 2571926"/>
                <a:gd name="csX19" fmla="*/ 317223 w 1903683"/>
                <a:gd name="csY19" fmla="*/ 578072 h 2571926"/>
                <a:gd name="csX20" fmla="*/ 320057 w 1903683"/>
                <a:gd name="csY20" fmla="*/ 595884 h 2571926"/>
                <a:gd name="csX21" fmla="*/ 320057 w 1903683"/>
                <a:gd name="csY21" fmla="*/ 603575 h 2571926"/>
                <a:gd name="csX22" fmla="*/ 313175 w 1903683"/>
                <a:gd name="csY22" fmla="*/ 618958 h 2571926"/>
                <a:gd name="csX23" fmla="*/ 310746 w 1903683"/>
                <a:gd name="csY23" fmla="*/ 668750 h 2571926"/>
                <a:gd name="csX24" fmla="*/ 293339 w 1903683"/>
                <a:gd name="csY24" fmla="*/ 707612 h 2571926"/>
                <a:gd name="csX25" fmla="*/ 280385 w 1903683"/>
                <a:gd name="csY25" fmla="*/ 723805 h 2571926"/>
                <a:gd name="csX26" fmla="*/ 278766 w 1903683"/>
                <a:gd name="csY26" fmla="*/ 778050 h 2571926"/>
                <a:gd name="csX27" fmla="*/ 277147 w 1903683"/>
                <a:gd name="csY27" fmla="*/ 783312 h 2571926"/>
                <a:gd name="csX28" fmla="*/ 271884 w 1903683"/>
                <a:gd name="csY28" fmla="*/ 787765 h 2571926"/>
                <a:gd name="csX29" fmla="*/ 270265 w 1903683"/>
                <a:gd name="csY29" fmla="*/ 786956 h 2571926"/>
                <a:gd name="csX30" fmla="*/ 270265 w 1903683"/>
                <a:gd name="csY30" fmla="*/ 786956 h 2571926"/>
                <a:gd name="csX31" fmla="*/ 264598 w 1903683"/>
                <a:gd name="csY31" fmla="*/ 780074 h 2571926"/>
                <a:gd name="csX32" fmla="*/ 256906 w 1903683"/>
                <a:gd name="csY32" fmla="*/ 785336 h 2571926"/>
                <a:gd name="csX33" fmla="*/ 244762 w 1903683"/>
                <a:gd name="csY33" fmla="*/ 777645 h 2571926"/>
                <a:gd name="csX34" fmla="*/ 235451 w 1903683"/>
                <a:gd name="csY34" fmla="*/ 782503 h 2571926"/>
                <a:gd name="csX35" fmla="*/ 222902 w 1903683"/>
                <a:gd name="csY35" fmla="*/ 776835 h 2571926"/>
                <a:gd name="csX36" fmla="*/ 210757 w 1903683"/>
                <a:gd name="csY36" fmla="*/ 782503 h 2571926"/>
                <a:gd name="csX37" fmla="*/ 217639 w 1903683"/>
                <a:gd name="csY37" fmla="*/ 799909 h 2571926"/>
                <a:gd name="csX38" fmla="*/ 214401 w 1903683"/>
                <a:gd name="csY38" fmla="*/ 808006 h 2571926"/>
                <a:gd name="csX39" fmla="*/ 206709 w 1903683"/>
                <a:gd name="csY39" fmla="*/ 808006 h 2571926"/>
                <a:gd name="csX40" fmla="*/ 202661 w 1903683"/>
                <a:gd name="csY40" fmla="*/ 813268 h 2571926"/>
                <a:gd name="csX41" fmla="*/ 205090 w 1903683"/>
                <a:gd name="csY41" fmla="*/ 833914 h 2571926"/>
                <a:gd name="csX42" fmla="*/ 228974 w 1903683"/>
                <a:gd name="csY42" fmla="*/ 844844 h 2571926"/>
                <a:gd name="csX43" fmla="*/ 244357 w 1903683"/>
                <a:gd name="csY43" fmla="*/ 848082 h 2571926"/>
                <a:gd name="csX44" fmla="*/ 257311 w 1903683"/>
                <a:gd name="csY44" fmla="*/ 847273 h 2571926"/>
                <a:gd name="csX45" fmla="*/ 259740 w 1903683"/>
                <a:gd name="csY45" fmla="*/ 845653 h 2571926"/>
                <a:gd name="csX46" fmla="*/ 263788 w 1903683"/>
                <a:gd name="csY46" fmla="*/ 844439 h 2571926"/>
                <a:gd name="csX47" fmla="*/ 273908 w 1903683"/>
                <a:gd name="csY47" fmla="*/ 867918 h 2571926"/>
                <a:gd name="csX48" fmla="*/ 273908 w 1903683"/>
                <a:gd name="csY48" fmla="*/ 872776 h 2571926"/>
                <a:gd name="csX49" fmla="*/ 264598 w 1903683"/>
                <a:gd name="csY49" fmla="*/ 897874 h 2571926"/>
                <a:gd name="csX50" fmla="*/ 269860 w 1903683"/>
                <a:gd name="csY50" fmla="*/ 911233 h 2571926"/>
                <a:gd name="csX51" fmla="*/ 262978 w 1903683"/>
                <a:gd name="csY51" fmla="*/ 920544 h 2571926"/>
                <a:gd name="csX52" fmla="*/ 253668 w 1903683"/>
                <a:gd name="csY52" fmla="*/ 923377 h 2571926"/>
                <a:gd name="csX53" fmla="*/ 248405 w 1903683"/>
                <a:gd name="csY53" fmla="*/ 934712 h 2571926"/>
                <a:gd name="csX54" fmla="*/ 235856 w 1903683"/>
                <a:gd name="csY54" fmla="*/ 932283 h 2571926"/>
                <a:gd name="csX55" fmla="*/ 230188 w 1903683"/>
                <a:gd name="csY55" fmla="*/ 948071 h 2571926"/>
                <a:gd name="csX56" fmla="*/ 213996 w 1903683"/>
                <a:gd name="csY56" fmla="*/ 951714 h 2571926"/>
                <a:gd name="csX57" fmla="*/ 207519 w 1903683"/>
                <a:gd name="csY57" fmla="*/ 951714 h 2571926"/>
                <a:gd name="csX58" fmla="*/ 204685 w 1903683"/>
                <a:gd name="csY58" fmla="*/ 956977 h 2571926"/>
                <a:gd name="csX59" fmla="*/ 199828 w 1903683"/>
                <a:gd name="csY59" fmla="*/ 966692 h 2571926"/>
                <a:gd name="csX60" fmla="*/ 194160 w 1903683"/>
                <a:gd name="csY60" fmla="*/ 968312 h 2571926"/>
                <a:gd name="csX61" fmla="*/ 188898 w 1903683"/>
                <a:gd name="csY61" fmla="*/ 974789 h 2571926"/>
                <a:gd name="csX62" fmla="*/ 209543 w 1903683"/>
                <a:gd name="csY62" fmla="*/ 985718 h 2571926"/>
                <a:gd name="csX63" fmla="*/ 219259 w 1903683"/>
                <a:gd name="csY63" fmla="*/ 997863 h 2571926"/>
                <a:gd name="csX64" fmla="*/ 199018 w 1903683"/>
                <a:gd name="csY64" fmla="*/ 1027009 h 2571926"/>
                <a:gd name="csX65" fmla="*/ 190517 w 1903683"/>
                <a:gd name="csY65" fmla="*/ 1025795 h 2571926"/>
                <a:gd name="csX66" fmla="*/ 188088 w 1903683"/>
                <a:gd name="csY66" fmla="*/ 1021342 h 2571926"/>
                <a:gd name="csX67" fmla="*/ 181206 w 1903683"/>
                <a:gd name="csY67" fmla="*/ 1020532 h 2571926"/>
                <a:gd name="csX68" fmla="*/ 153274 w 1903683"/>
                <a:gd name="csY68" fmla="*/ 1034296 h 2571926"/>
                <a:gd name="csX69" fmla="*/ 147202 w 1903683"/>
                <a:gd name="csY69" fmla="*/ 1036320 h 2571926"/>
                <a:gd name="csX70" fmla="*/ 133033 w 1903683"/>
                <a:gd name="csY70" fmla="*/ 1031867 h 2571926"/>
                <a:gd name="csX71" fmla="*/ 126961 w 1903683"/>
                <a:gd name="csY71" fmla="*/ 1037130 h 2571926"/>
                <a:gd name="csX72" fmla="*/ 125342 w 1903683"/>
                <a:gd name="csY72" fmla="*/ 1043607 h 2571926"/>
                <a:gd name="csX73" fmla="*/ 106721 w 1903683"/>
                <a:gd name="csY73" fmla="*/ 1029843 h 2571926"/>
                <a:gd name="csX74" fmla="*/ 98220 w 1903683"/>
                <a:gd name="csY74" fmla="*/ 1028224 h 2571926"/>
                <a:gd name="csX75" fmla="*/ 93362 w 1903683"/>
                <a:gd name="csY75" fmla="*/ 1027819 h 2571926"/>
                <a:gd name="csX76" fmla="*/ 84456 w 1903683"/>
                <a:gd name="csY76" fmla="*/ 1024176 h 2571926"/>
                <a:gd name="csX77" fmla="*/ 82837 w 1903683"/>
                <a:gd name="csY77" fmla="*/ 1020532 h 2571926"/>
                <a:gd name="csX78" fmla="*/ 82027 w 1903683"/>
                <a:gd name="csY78" fmla="*/ 1018913 h 2571926"/>
                <a:gd name="csX79" fmla="*/ 72716 w 1903683"/>
                <a:gd name="csY79" fmla="*/ 1016484 h 2571926"/>
                <a:gd name="csX80" fmla="*/ 77574 w 1903683"/>
                <a:gd name="csY80" fmla="*/ 1028224 h 2571926"/>
                <a:gd name="csX81" fmla="*/ 75550 w 1903683"/>
                <a:gd name="csY81" fmla="*/ 1036320 h 2571926"/>
                <a:gd name="csX82" fmla="*/ 72312 w 1903683"/>
                <a:gd name="csY82" fmla="*/ 1035510 h 2571926"/>
                <a:gd name="csX83" fmla="*/ 69478 w 1903683"/>
                <a:gd name="csY83" fmla="*/ 1033891 h 2571926"/>
                <a:gd name="csX84" fmla="*/ 60167 w 1903683"/>
                <a:gd name="csY84" fmla="*/ 1028224 h 2571926"/>
                <a:gd name="csX85" fmla="*/ 50856 w 1903683"/>
                <a:gd name="csY85" fmla="*/ 1035510 h 2571926"/>
                <a:gd name="csX86" fmla="*/ 38307 w 1903683"/>
                <a:gd name="csY86" fmla="*/ 1035510 h 2571926"/>
                <a:gd name="csX87" fmla="*/ 37903 w 1903683"/>
                <a:gd name="csY87" fmla="*/ 1041178 h 2571926"/>
                <a:gd name="csX88" fmla="*/ 40331 w 1903683"/>
                <a:gd name="csY88" fmla="*/ 1048464 h 2571926"/>
                <a:gd name="csX89" fmla="*/ 33045 w 1903683"/>
                <a:gd name="csY89" fmla="*/ 1062228 h 2571926"/>
                <a:gd name="csX90" fmla="*/ 35069 w 1903683"/>
                <a:gd name="csY90" fmla="*/ 1069919 h 2571926"/>
                <a:gd name="csX91" fmla="*/ 35878 w 1903683"/>
                <a:gd name="csY91" fmla="*/ 1070729 h 2571926"/>
                <a:gd name="csX92" fmla="*/ 48832 w 1903683"/>
                <a:gd name="csY92" fmla="*/ 1074372 h 2571926"/>
                <a:gd name="csX93" fmla="*/ 46808 w 1903683"/>
                <a:gd name="csY93" fmla="*/ 1087327 h 2571926"/>
                <a:gd name="csX94" fmla="*/ 63406 w 1903683"/>
                <a:gd name="csY94" fmla="*/ 1098256 h 2571926"/>
                <a:gd name="csX95" fmla="*/ 63406 w 1903683"/>
                <a:gd name="csY95" fmla="*/ 1099066 h 2571926"/>
                <a:gd name="csX96" fmla="*/ 66239 w 1903683"/>
                <a:gd name="csY96" fmla="*/ 1118902 h 2571926"/>
                <a:gd name="csX97" fmla="*/ 82837 w 1903683"/>
                <a:gd name="csY97" fmla="*/ 1141976 h 2571926"/>
                <a:gd name="csX98" fmla="*/ 82837 w 1903683"/>
                <a:gd name="csY98" fmla="*/ 1145215 h 2571926"/>
                <a:gd name="csX99" fmla="*/ 80003 w 1903683"/>
                <a:gd name="csY99" fmla="*/ 1182053 h 2571926"/>
                <a:gd name="csX100" fmla="*/ 71097 w 1903683"/>
                <a:gd name="csY100" fmla="*/ 1200674 h 2571926"/>
                <a:gd name="csX101" fmla="*/ 52071 w 1903683"/>
                <a:gd name="csY101" fmla="*/ 1223343 h 2571926"/>
                <a:gd name="csX102" fmla="*/ 46403 w 1903683"/>
                <a:gd name="csY102" fmla="*/ 1248847 h 2571926"/>
                <a:gd name="csX103" fmla="*/ 50047 w 1903683"/>
                <a:gd name="csY103" fmla="*/ 1252490 h 2571926"/>
                <a:gd name="csX104" fmla="*/ 54904 w 1903683"/>
                <a:gd name="csY104" fmla="*/ 1250871 h 2571926"/>
                <a:gd name="csX105" fmla="*/ 63001 w 1903683"/>
                <a:gd name="csY105" fmla="*/ 1249252 h 2571926"/>
                <a:gd name="csX106" fmla="*/ 43975 w 1903683"/>
                <a:gd name="csY106" fmla="*/ 1269492 h 2571926"/>
                <a:gd name="csX107" fmla="*/ 20091 w 1903683"/>
                <a:gd name="csY107" fmla="*/ 1291352 h 2571926"/>
                <a:gd name="csX108" fmla="*/ 12804 w 1903683"/>
                <a:gd name="csY108" fmla="*/ 1295400 h 2571926"/>
                <a:gd name="csX109" fmla="*/ 9566 w 1903683"/>
                <a:gd name="csY109" fmla="*/ 1291352 h 2571926"/>
                <a:gd name="csX110" fmla="*/ 2279 w 1903683"/>
                <a:gd name="csY110" fmla="*/ 1289733 h 2571926"/>
                <a:gd name="csX111" fmla="*/ 3493 w 1903683"/>
                <a:gd name="csY111" fmla="*/ 1313212 h 2571926"/>
                <a:gd name="csX112" fmla="*/ 15233 w 1903683"/>
                <a:gd name="csY112" fmla="*/ 1316046 h 2571926"/>
                <a:gd name="csX113" fmla="*/ 33450 w 1903683"/>
                <a:gd name="csY113" fmla="*/ 1318474 h 2571926"/>
                <a:gd name="csX114" fmla="*/ 29806 w 1903683"/>
                <a:gd name="csY114" fmla="*/ 1322118 h 2571926"/>
                <a:gd name="csX115" fmla="*/ 28187 w 1903683"/>
                <a:gd name="csY115" fmla="*/ 1330214 h 2571926"/>
                <a:gd name="csX116" fmla="*/ 37903 w 1903683"/>
                <a:gd name="csY116" fmla="*/ 1342763 h 2571926"/>
                <a:gd name="csX117" fmla="*/ 26973 w 1903683"/>
                <a:gd name="csY117" fmla="*/ 1363004 h 2571926"/>
                <a:gd name="csX118" fmla="*/ 24949 w 1903683"/>
                <a:gd name="csY118" fmla="*/ 1389721 h 2571926"/>
                <a:gd name="csX119" fmla="*/ 29402 w 1903683"/>
                <a:gd name="csY119" fmla="*/ 1397413 h 2571926"/>
                <a:gd name="csX120" fmla="*/ 42760 w 1903683"/>
                <a:gd name="csY120" fmla="*/ 1402271 h 2571926"/>
                <a:gd name="csX121" fmla="*/ 50452 w 1903683"/>
                <a:gd name="csY121" fmla="*/ 1413201 h 2571926"/>
                <a:gd name="csX122" fmla="*/ 54095 w 1903683"/>
                <a:gd name="csY122" fmla="*/ 1428988 h 2571926"/>
                <a:gd name="csX123" fmla="*/ 64215 w 1903683"/>
                <a:gd name="csY123" fmla="*/ 1435465 h 2571926"/>
                <a:gd name="csX124" fmla="*/ 77169 w 1903683"/>
                <a:gd name="csY124" fmla="*/ 1437894 h 2571926"/>
                <a:gd name="csX125" fmla="*/ 60572 w 1903683"/>
                <a:gd name="csY125" fmla="*/ 1456111 h 2571926"/>
                <a:gd name="csX126" fmla="*/ 61787 w 1903683"/>
                <a:gd name="csY126" fmla="*/ 1469065 h 2571926"/>
                <a:gd name="csX127" fmla="*/ 83241 w 1903683"/>
                <a:gd name="csY127" fmla="*/ 1480804 h 2571926"/>
                <a:gd name="csX128" fmla="*/ 92552 w 1903683"/>
                <a:gd name="csY128" fmla="*/ 1496187 h 2571926"/>
                <a:gd name="csX129" fmla="*/ 86480 w 1903683"/>
                <a:gd name="csY129" fmla="*/ 1511570 h 2571926"/>
                <a:gd name="csX130" fmla="*/ 99029 w 1903683"/>
                <a:gd name="csY130" fmla="*/ 1524524 h 2571926"/>
                <a:gd name="csX131" fmla="*/ 97410 w 1903683"/>
                <a:gd name="csY131" fmla="*/ 1539907 h 2571926"/>
                <a:gd name="csX132" fmla="*/ 83241 w 1903683"/>
                <a:gd name="csY132" fmla="*/ 1541931 h 2571926"/>
                <a:gd name="csX133" fmla="*/ 71907 w 1903683"/>
                <a:gd name="csY133" fmla="*/ 1543145 h 2571926"/>
                <a:gd name="csX134" fmla="*/ 69883 w 1903683"/>
                <a:gd name="csY134" fmla="*/ 1550027 h 2571926"/>
                <a:gd name="csX135" fmla="*/ 63811 w 1903683"/>
                <a:gd name="csY135" fmla="*/ 1559338 h 2571926"/>
                <a:gd name="csX136" fmla="*/ 46403 w 1903683"/>
                <a:gd name="csY136" fmla="*/ 1563791 h 2571926"/>
                <a:gd name="csX137" fmla="*/ 46403 w 1903683"/>
                <a:gd name="csY137" fmla="*/ 1582817 h 2571926"/>
                <a:gd name="csX138" fmla="*/ 37093 w 1903683"/>
                <a:gd name="csY138" fmla="*/ 1601438 h 2571926"/>
                <a:gd name="csX139" fmla="*/ 37093 w 1903683"/>
                <a:gd name="csY139" fmla="*/ 1643944 h 2571926"/>
                <a:gd name="csX140" fmla="*/ 44379 w 1903683"/>
                <a:gd name="csY140" fmla="*/ 1656898 h 2571926"/>
                <a:gd name="csX141" fmla="*/ 49237 w 1903683"/>
                <a:gd name="csY141" fmla="*/ 1660946 h 2571926"/>
                <a:gd name="csX142" fmla="*/ 50856 w 1903683"/>
                <a:gd name="csY142" fmla="*/ 1661755 h 2571926"/>
                <a:gd name="csX143" fmla="*/ 54500 w 1903683"/>
                <a:gd name="csY143" fmla="*/ 1675924 h 2571926"/>
                <a:gd name="csX144" fmla="*/ 70288 w 1903683"/>
                <a:gd name="csY144" fmla="*/ 1694950 h 2571926"/>
                <a:gd name="csX145" fmla="*/ 108340 w 1903683"/>
                <a:gd name="csY145" fmla="*/ 1711547 h 2571926"/>
                <a:gd name="csX146" fmla="*/ 110364 w 1903683"/>
                <a:gd name="csY146" fmla="*/ 1722882 h 2571926"/>
                <a:gd name="csX147" fmla="*/ 105101 w 1903683"/>
                <a:gd name="csY147" fmla="*/ 1732193 h 2571926"/>
                <a:gd name="csX148" fmla="*/ 107530 w 1903683"/>
                <a:gd name="csY148" fmla="*/ 1743123 h 2571926"/>
                <a:gd name="csX149" fmla="*/ 91338 w 1903683"/>
                <a:gd name="csY149" fmla="*/ 1747576 h 2571926"/>
                <a:gd name="csX150" fmla="*/ 85265 w 1903683"/>
                <a:gd name="csY150" fmla="*/ 1758101 h 2571926"/>
                <a:gd name="csX151" fmla="*/ 85265 w 1903683"/>
                <a:gd name="csY151" fmla="*/ 1761744 h 2571926"/>
                <a:gd name="csX152" fmla="*/ 80003 w 1903683"/>
                <a:gd name="csY152" fmla="*/ 1774698 h 2571926"/>
                <a:gd name="csX153" fmla="*/ 74336 w 1903683"/>
                <a:gd name="csY153" fmla="*/ 1794939 h 2571926"/>
                <a:gd name="csX154" fmla="*/ 76360 w 1903683"/>
                <a:gd name="csY154" fmla="*/ 1819227 h 2571926"/>
                <a:gd name="csX155" fmla="*/ 85265 w 1903683"/>
                <a:gd name="csY155" fmla="*/ 1822466 h 2571926"/>
                <a:gd name="csX156" fmla="*/ 98624 w 1903683"/>
                <a:gd name="csY156" fmla="*/ 1827324 h 2571926"/>
                <a:gd name="csX157" fmla="*/ 107530 w 1903683"/>
                <a:gd name="csY157" fmla="*/ 1838254 h 2571926"/>
                <a:gd name="csX158" fmla="*/ 114817 w 1903683"/>
                <a:gd name="csY158" fmla="*/ 1848779 h 2571926"/>
                <a:gd name="csX159" fmla="*/ 119270 w 1903683"/>
                <a:gd name="csY159" fmla="*/ 1856875 h 2571926"/>
                <a:gd name="csX160" fmla="*/ 121294 w 1903683"/>
                <a:gd name="csY160" fmla="*/ 1870639 h 2571926"/>
                <a:gd name="csX161" fmla="*/ 122104 w 1903683"/>
                <a:gd name="csY161" fmla="*/ 1871448 h 2571926"/>
                <a:gd name="csX162" fmla="*/ 135867 w 1903683"/>
                <a:gd name="csY162" fmla="*/ 1894118 h 2571926"/>
                <a:gd name="csX163" fmla="*/ 145583 w 1903683"/>
                <a:gd name="csY163" fmla="*/ 1913953 h 2571926"/>
                <a:gd name="csX164" fmla="*/ 155298 w 1903683"/>
                <a:gd name="csY164" fmla="*/ 1928122 h 2571926"/>
                <a:gd name="csX165" fmla="*/ 174729 w 1903683"/>
                <a:gd name="csY165" fmla="*/ 1926908 h 2571926"/>
                <a:gd name="csX166" fmla="*/ 173515 w 1903683"/>
                <a:gd name="csY166" fmla="*/ 1913953 h 2571926"/>
                <a:gd name="csX167" fmla="*/ 173515 w 1903683"/>
                <a:gd name="csY167" fmla="*/ 1909501 h 2571926"/>
                <a:gd name="csX168" fmla="*/ 179587 w 1903683"/>
                <a:gd name="csY168" fmla="*/ 1907477 h 2571926"/>
                <a:gd name="csX169" fmla="*/ 191327 w 1903683"/>
                <a:gd name="csY169" fmla="*/ 1909096 h 2571926"/>
                <a:gd name="csX170" fmla="*/ 201042 w 1903683"/>
                <a:gd name="csY170" fmla="*/ 1913144 h 2571926"/>
                <a:gd name="csX171" fmla="*/ 202661 w 1903683"/>
                <a:gd name="csY171" fmla="*/ 1916382 h 2571926"/>
                <a:gd name="csX172" fmla="*/ 210353 w 1903683"/>
                <a:gd name="csY172" fmla="*/ 1920835 h 2571926"/>
                <a:gd name="csX173" fmla="*/ 212377 w 1903683"/>
                <a:gd name="csY173" fmla="*/ 1930146 h 2571926"/>
                <a:gd name="csX174" fmla="*/ 213187 w 1903683"/>
                <a:gd name="csY174" fmla="*/ 1942695 h 2571926"/>
                <a:gd name="csX175" fmla="*/ 218449 w 1903683"/>
                <a:gd name="csY175" fmla="*/ 1943505 h 2571926"/>
                <a:gd name="csX176" fmla="*/ 224926 w 1903683"/>
                <a:gd name="csY176" fmla="*/ 1935409 h 2571926"/>
                <a:gd name="csX177" fmla="*/ 233022 w 1903683"/>
                <a:gd name="csY177" fmla="*/ 1934194 h 2571926"/>
                <a:gd name="csX178" fmla="*/ 265812 w 1903683"/>
                <a:gd name="csY178" fmla="*/ 1943910 h 2571926"/>
                <a:gd name="csX179" fmla="*/ 277957 w 1903683"/>
                <a:gd name="csY179" fmla="*/ 1942290 h 2571926"/>
                <a:gd name="csX180" fmla="*/ 288077 w 1903683"/>
                <a:gd name="csY180" fmla="*/ 1935004 h 2571926"/>
                <a:gd name="csX181" fmla="*/ 304674 w 1903683"/>
                <a:gd name="csY181" fmla="*/ 1935004 h 2571926"/>
                <a:gd name="csX182" fmla="*/ 312770 w 1903683"/>
                <a:gd name="csY182" fmla="*/ 1943910 h 2571926"/>
                <a:gd name="csX183" fmla="*/ 321271 w 1903683"/>
                <a:gd name="csY183" fmla="*/ 1963341 h 2571926"/>
                <a:gd name="csX184" fmla="*/ 328558 w 1903683"/>
                <a:gd name="csY184" fmla="*/ 1960507 h 2571926"/>
                <a:gd name="csX185" fmla="*/ 328558 w 1903683"/>
                <a:gd name="csY185" fmla="*/ 1960507 h 2571926"/>
                <a:gd name="csX186" fmla="*/ 334225 w 1903683"/>
                <a:gd name="csY186" fmla="*/ 1960507 h 2571926"/>
                <a:gd name="csX187" fmla="*/ 338273 w 1903683"/>
                <a:gd name="csY187" fmla="*/ 1964150 h 2571926"/>
                <a:gd name="csX188" fmla="*/ 349203 w 1903683"/>
                <a:gd name="csY188" fmla="*/ 1971842 h 2571926"/>
                <a:gd name="csX189" fmla="*/ 371063 w 1903683"/>
                <a:gd name="csY189" fmla="*/ 1973056 h 2571926"/>
                <a:gd name="csX190" fmla="*/ 377540 w 1903683"/>
                <a:gd name="csY190" fmla="*/ 1968198 h 2571926"/>
                <a:gd name="csX191" fmla="*/ 388470 w 1903683"/>
                <a:gd name="csY191" fmla="*/ 1976699 h 2571926"/>
                <a:gd name="csX192" fmla="*/ 394138 w 1903683"/>
                <a:gd name="csY192" fmla="*/ 1978723 h 2571926"/>
                <a:gd name="csX193" fmla="*/ 414378 w 1903683"/>
                <a:gd name="csY193" fmla="*/ 1980748 h 2571926"/>
                <a:gd name="csX194" fmla="*/ 453240 w 1903683"/>
                <a:gd name="csY194" fmla="*/ 1998964 h 2571926"/>
                <a:gd name="csX195" fmla="*/ 461336 w 1903683"/>
                <a:gd name="csY195" fmla="*/ 2001798 h 2571926"/>
                <a:gd name="csX196" fmla="*/ 462551 w 1903683"/>
                <a:gd name="csY196" fmla="*/ 2007465 h 2571926"/>
                <a:gd name="csX197" fmla="*/ 457288 w 1903683"/>
                <a:gd name="csY197" fmla="*/ 2013942 h 2571926"/>
                <a:gd name="csX198" fmla="*/ 443120 w 1903683"/>
                <a:gd name="csY198" fmla="*/ 2047947 h 2571926"/>
                <a:gd name="csX199" fmla="*/ 435833 w 1903683"/>
                <a:gd name="csY199" fmla="*/ 2057662 h 2571926"/>
                <a:gd name="csX200" fmla="*/ 428142 w 1903683"/>
                <a:gd name="csY200" fmla="*/ 2060901 h 2571926"/>
                <a:gd name="csX201" fmla="*/ 420450 w 1903683"/>
                <a:gd name="csY201" fmla="*/ 2068592 h 2571926"/>
                <a:gd name="csX202" fmla="*/ 417212 w 1903683"/>
                <a:gd name="csY202" fmla="*/ 2071830 h 2571926"/>
                <a:gd name="csX203" fmla="*/ 412759 w 1903683"/>
                <a:gd name="csY203" fmla="*/ 2071830 h 2571926"/>
                <a:gd name="csX204" fmla="*/ 410735 w 1903683"/>
                <a:gd name="csY204" fmla="*/ 2083165 h 2571926"/>
                <a:gd name="csX205" fmla="*/ 391709 w 1903683"/>
                <a:gd name="csY205" fmla="*/ 2099763 h 2571926"/>
                <a:gd name="csX206" fmla="*/ 373087 w 1903683"/>
                <a:gd name="csY206" fmla="*/ 2114741 h 2571926"/>
                <a:gd name="csX207" fmla="*/ 369039 w 1903683"/>
                <a:gd name="csY207" fmla="*/ 2137815 h 2571926"/>
                <a:gd name="csX208" fmla="*/ 369444 w 1903683"/>
                <a:gd name="csY208" fmla="*/ 2151579 h 2571926"/>
                <a:gd name="csX209" fmla="*/ 367420 w 1903683"/>
                <a:gd name="csY209" fmla="*/ 2153198 h 2571926"/>
                <a:gd name="csX210" fmla="*/ 363372 w 1903683"/>
                <a:gd name="csY210" fmla="*/ 2163318 h 2571926"/>
                <a:gd name="csX211" fmla="*/ 361753 w 1903683"/>
                <a:gd name="csY211" fmla="*/ 2175867 h 2571926"/>
                <a:gd name="csX212" fmla="*/ 354871 w 1903683"/>
                <a:gd name="csY212" fmla="*/ 2188821 h 2571926"/>
                <a:gd name="csX213" fmla="*/ 357704 w 1903683"/>
                <a:gd name="csY213" fmla="*/ 2207848 h 2571926"/>
                <a:gd name="csX214" fmla="*/ 345965 w 1903683"/>
                <a:gd name="csY214" fmla="*/ 2216349 h 2571926"/>
                <a:gd name="csX215" fmla="*/ 343941 w 1903683"/>
                <a:gd name="csY215" fmla="*/ 2238613 h 2571926"/>
                <a:gd name="csX216" fmla="*/ 341107 w 1903683"/>
                <a:gd name="csY216" fmla="*/ 2243876 h 2571926"/>
                <a:gd name="csX217" fmla="*/ 320057 w 1903683"/>
                <a:gd name="csY217" fmla="*/ 2272213 h 2571926"/>
                <a:gd name="csX218" fmla="*/ 317223 w 1903683"/>
                <a:gd name="csY218" fmla="*/ 2281119 h 2571926"/>
                <a:gd name="csX219" fmla="*/ 316818 w 1903683"/>
                <a:gd name="csY219" fmla="*/ 2298525 h 2571926"/>
                <a:gd name="csX220" fmla="*/ 320057 w 1903683"/>
                <a:gd name="csY220" fmla="*/ 2306622 h 2571926"/>
                <a:gd name="csX221" fmla="*/ 327748 w 1903683"/>
                <a:gd name="csY221" fmla="*/ 2322409 h 2571926"/>
                <a:gd name="csX222" fmla="*/ 315199 w 1903683"/>
                <a:gd name="csY222" fmla="*/ 2341840 h 2571926"/>
                <a:gd name="csX223" fmla="*/ 309532 w 1903683"/>
                <a:gd name="csY223" fmla="*/ 2352366 h 2571926"/>
                <a:gd name="csX224" fmla="*/ 305079 w 1903683"/>
                <a:gd name="csY224" fmla="*/ 2362891 h 2571926"/>
                <a:gd name="csX225" fmla="*/ 308317 w 1903683"/>
                <a:gd name="csY225" fmla="*/ 2367748 h 2571926"/>
                <a:gd name="csX226" fmla="*/ 306698 w 1903683"/>
                <a:gd name="csY226" fmla="*/ 2374630 h 2571926"/>
                <a:gd name="csX227" fmla="*/ 298602 w 1903683"/>
                <a:gd name="csY227" fmla="*/ 2384346 h 2571926"/>
                <a:gd name="csX228" fmla="*/ 298602 w 1903683"/>
                <a:gd name="csY228" fmla="*/ 2393252 h 2571926"/>
                <a:gd name="csX229" fmla="*/ 303459 w 1903683"/>
                <a:gd name="csY229" fmla="*/ 2400133 h 2571926"/>
                <a:gd name="csX230" fmla="*/ 295768 w 1903683"/>
                <a:gd name="csY230" fmla="*/ 2417136 h 2571926"/>
                <a:gd name="csX231" fmla="*/ 315199 w 1903683"/>
                <a:gd name="csY231" fmla="*/ 2448306 h 2571926"/>
                <a:gd name="csX232" fmla="*/ 318033 w 1903683"/>
                <a:gd name="csY232" fmla="*/ 2448306 h 2571926"/>
                <a:gd name="csX233" fmla="*/ 330582 w 1903683"/>
                <a:gd name="csY233" fmla="*/ 2447497 h 2571926"/>
                <a:gd name="csX234" fmla="*/ 331392 w 1903683"/>
                <a:gd name="csY234" fmla="*/ 2450330 h 2571926"/>
                <a:gd name="csX235" fmla="*/ 325724 w 1903683"/>
                <a:gd name="csY235" fmla="*/ 2460046 h 2571926"/>
                <a:gd name="csX236" fmla="*/ 343131 w 1903683"/>
                <a:gd name="csY236" fmla="*/ 2465308 h 2571926"/>
                <a:gd name="csX237" fmla="*/ 360538 w 1903683"/>
                <a:gd name="csY237" fmla="*/ 2453569 h 2571926"/>
                <a:gd name="csX238" fmla="*/ 385232 w 1903683"/>
                <a:gd name="csY238" fmla="*/ 2467332 h 2571926"/>
                <a:gd name="csX239" fmla="*/ 422474 w 1903683"/>
                <a:gd name="csY239" fmla="*/ 2466118 h 2571926"/>
                <a:gd name="csX240" fmla="*/ 443524 w 1903683"/>
                <a:gd name="csY240" fmla="*/ 2449116 h 2571926"/>
                <a:gd name="csX241" fmla="*/ 467409 w 1903683"/>
                <a:gd name="csY241" fmla="*/ 2451545 h 2571926"/>
                <a:gd name="csX242" fmla="*/ 480768 w 1903683"/>
                <a:gd name="csY242" fmla="*/ 2463284 h 2571926"/>
                <a:gd name="csX243" fmla="*/ 500603 w 1903683"/>
                <a:gd name="csY243" fmla="*/ 2459641 h 2571926"/>
                <a:gd name="csX244" fmla="*/ 522058 w 1903683"/>
                <a:gd name="csY244" fmla="*/ 2447901 h 2571926"/>
                <a:gd name="csX245" fmla="*/ 528535 w 1903683"/>
                <a:gd name="csY245" fmla="*/ 2453164 h 2571926"/>
                <a:gd name="csX246" fmla="*/ 535417 w 1903683"/>
                <a:gd name="csY246" fmla="*/ 2456402 h 2571926"/>
                <a:gd name="csX247" fmla="*/ 540275 w 1903683"/>
                <a:gd name="csY247" fmla="*/ 2453164 h 2571926"/>
                <a:gd name="csX248" fmla="*/ 544728 w 1903683"/>
                <a:gd name="csY248" fmla="*/ 2440210 h 2571926"/>
                <a:gd name="csX249" fmla="*/ 543513 w 1903683"/>
                <a:gd name="csY249" fmla="*/ 2434543 h 2571926"/>
                <a:gd name="csX250" fmla="*/ 537037 w 1903683"/>
                <a:gd name="csY250" fmla="*/ 2430089 h 2571926"/>
                <a:gd name="csX251" fmla="*/ 513557 w 1903683"/>
                <a:gd name="csY251" fmla="*/ 2434543 h 2571926"/>
                <a:gd name="csX252" fmla="*/ 506270 w 1903683"/>
                <a:gd name="csY252" fmla="*/ 2431304 h 2571926"/>
                <a:gd name="csX253" fmla="*/ 494126 w 1903683"/>
                <a:gd name="csY253" fmla="*/ 2420779 h 2571926"/>
                <a:gd name="csX254" fmla="*/ 501008 w 1903683"/>
                <a:gd name="csY254" fmla="*/ 2418755 h 2571926"/>
                <a:gd name="csX255" fmla="*/ 504652 w 1903683"/>
                <a:gd name="csY255" fmla="*/ 2418755 h 2571926"/>
                <a:gd name="csX256" fmla="*/ 506676 w 1903683"/>
                <a:gd name="csY256" fmla="*/ 2408634 h 2571926"/>
                <a:gd name="csX257" fmla="*/ 506676 w 1903683"/>
                <a:gd name="csY257" fmla="*/ 2406206 h 2571926"/>
                <a:gd name="csX258" fmla="*/ 512343 w 1903683"/>
                <a:gd name="csY258" fmla="*/ 2403372 h 2571926"/>
                <a:gd name="csX259" fmla="*/ 526106 w 1903683"/>
                <a:gd name="csY259" fmla="*/ 2395276 h 2571926"/>
                <a:gd name="csX260" fmla="*/ 527321 w 1903683"/>
                <a:gd name="csY260" fmla="*/ 2392442 h 2571926"/>
                <a:gd name="csX261" fmla="*/ 534607 w 1903683"/>
                <a:gd name="csY261" fmla="*/ 2388799 h 2571926"/>
                <a:gd name="csX262" fmla="*/ 549586 w 1903683"/>
                <a:gd name="csY262" fmla="*/ 2398109 h 2571926"/>
                <a:gd name="csX263" fmla="*/ 553229 w 1903683"/>
                <a:gd name="csY263" fmla="*/ 2397704 h 2571926"/>
                <a:gd name="csX264" fmla="*/ 563754 w 1903683"/>
                <a:gd name="csY264" fmla="*/ 2397300 h 2571926"/>
                <a:gd name="csX265" fmla="*/ 570231 w 1903683"/>
                <a:gd name="csY265" fmla="*/ 2406610 h 2571926"/>
                <a:gd name="csX266" fmla="*/ 561730 w 1903683"/>
                <a:gd name="csY266" fmla="*/ 2419564 h 2571926"/>
                <a:gd name="csX267" fmla="*/ 577113 w 1903683"/>
                <a:gd name="csY267" fmla="*/ 2425637 h 2571926"/>
                <a:gd name="csX268" fmla="*/ 584399 w 1903683"/>
                <a:gd name="csY268" fmla="*/ 2418350 h 2571926"/>
                <a:gd name="csX269" fmla="*/ 588043 w 1903683"/>
                <a:gd name="csY269" fmla="*/ 2417540 h 2571926"/>
                <a:gd name="csX270" fmla="*/ 595329 w 1903683"/>
                <a:gd name="csY270" fmla="*/ 2422803 h 2571926"/>
                <a:gd name="csX271" fmla="*/ 604640 w 1903683"/>
                <a:gd name="csY271" fmla="*/ 2436971 h 2571926"/>
                <a:gd name="csX272" fmla="*/ 609903 w 1903683"/>
                <a:gd name="csY272" fmla="*/ 2440210 h 2571926"/>
                <a:gd name="csX273" fmla="*/ 622047 w 1903683"/>
                <a:gd name="csY273" fmla="*/ 2436567 h 2571926"/>
                <a:gd name="csX274" fmla="*/ 636216 w 1903683"/>
                <a:gd name="csY274" fmla="*/ 2430899 h 2571926"/>
                <a:gd name="csX275" fmla="*/ 642693 w 1903683"/>
                <a:gd name="csY275" fmla="*/ 2431304 h 2571926"/>
                <a:gd name="csX276" fmla="*/ 663743 w 1903683"/>
                <a:gd name="csY276" fmla="*/ 2438995 h 2571926"/>
                <a:gd name="csX277" fmla="*/ 677506 w 1903683"/>
                <a:gd name="csY277" fmla="*/ 2441829 h 2571926"/>
                <a:gd name="csX278" fmla="*/ 691270 w 1903683"/>
                <a:gd name="csY278" fmla="*/ 2441019 h 2571926"/>
                <a:gd name="csX279" fmla="*/ 696938 w 1903683"/>
                <a:gd name="csY279" fmla="*/ 2445473 h 2571926"/>
                <a:gd name="csX280" fmla="*/ 755635 w 1903683"/>
                <a:gd name="csY280" fmla="*/ 2479477 h 2571926"/>
                <a:gd name="csX281" fmla="*/ 764946 w 1903683"/>
                <a:gd name="csY281" fmla="*/ 2483120 h 2571926"/>
                <a:gd name="csX282" fmla="*/ 788425 w 1903683"/>
                <a:gd name="csY282" fmla="*/ 2482310 h 2571926"/>
                <a:gd name="csX283" fmla="*/ 793687 w 1903683"/>
                <a:gd name="csY283" fmla="*/ 2481501 h 2571926"/>
                <a:gd name="csX284" fmla="*/ 804618 w 1903683"/>
                <a:gd name="csY284" fmla="*/ 2467332 h 2571926"/>
                <a:gd name="csX285" fmla="*/ 810285 w 1903683"/>
                <a:gd name="csY285" fmla="*/ 2470166 h 2571926"/>
                <a:gd name="csX286" fmla="*/ 817167 w 1903683"/>
                <a:gd name="csY286" fmla="*/ 2481096 h 2571926"/>
                <a:gd name="csX287" fmla="*/ 822429 w 1903683"/>
                <a:gd name="csY287" fmla="*/ 2482310 h 2571926"/>
                <a:gd name="csX288" fmla="*/ 842265 w 1903683"/>
                <a:gd name="csY288" fmla="*/ 2483930 h 2571926"/>
                <a:gd name="csX289" fmla="*/ 848742 w 1903683"/>
                <a:gd name="csY289" fmla="*/ 2495669 h 2571926"/>
                <a:gd name="csX290" fmla="*/ 853600 w 1903683"/>
                <a:gd name="csY290" fmla="*/ 2496884 h 2571926"/>
                <a:gd name="csX291" fmla="*/ 863720 w 1903683"/>
                <a:gd name="csY291" fmla="*/ 2499313 h 2571926"/>
                <a:gd name="csX292" fmla="*/ 868983 w 1903683"/>
                <a:gd name="csY292" fmla="*/ 2509433 h 2571926"/>
                <a:gd name="csX293" fmla="*/ 871007 w 1903683"/>
                <a:gd name="csY293" fmla="*/ 2511862 h 2571926"/>
                <a:gd name="csX294" fmla="*/ 869388 w 1903683"/>
                <a:gd name="csY294" fmla="*/ 2519148 h 2571926"/>
                <a:gd name="csX295" fmla="*/ 864125 w 1903683"/>
                <a:gd name="csY295" fmla="*/ 2530078 h 2571926"/>
                <a:gd name="csX296" fmla="*/ 875460 w 1903683"/>
                <a:gd name="csY296" fmla="*/ 2537365 h 2571926"/>
                <a:gd name="csX297" fmla="*/ 882341 w 1903683"/>
                <a:gd name="csY297" fmla="*/ 2535746 h 2571926"/>
                <a:gd name="csX298" fmla="*/ 894486 w 1903683"/>
                <a:gd name="csY298" fmla="*/ 2532102 h 2571926"/>
                <a:gd name="csX299" fmla="*/ 893272 w 1903683"/>
                <a:gd name="csY299" fmla="*/ 2545866 h 2571926"/>
                <a:gd name="csX300" fmla="*/ 891652 w 1903683"/>
                <a:gd name="csY300" fmla="*/ 2567321 h 2571926"/>
                <a:gd name="csX301" fmla="*/ 904606 w 1903683"/>
                <a:gd name="csY301" fmla="*/ 2568940 h 2571926"/>
                <a:gd name="csX302" fmla="*/ 941849 w 1903683"/>
                <a:gd name="csY302" fmla="*/ 2534126 h 2571926"/>
                <a:gd name="csX303" fmla="*/ 957636 w 1903683"/>
                <a:gd name="csY303" fmla="*/ 2516719 h 2571926"/>
                <a:gd name="csX304" fmla="*/ 951159 w 1903683"/>
                <a:gd name="csY304" fmla="*/ 2497288 h 2571926"/>
                <a:gd name="csX305" fmla="*/ 949135 w 1903683"/>
                <a:gd name="csY305" fmla="*/ 2495264 h 2571926"/>
                <a:gd name="csX306" fmla="*/ 945897 w 1903683"/>
                <a:gd name="csY306" fmla="*/ 2479072 h 2571926"/>
                <a:gd name="csX307" fmla="*/ 945897 w 1903683"/>
                <a:gd name="csY307" fmla="*/ 2473000 h 2571926"/>
                <a:gd name="csX308" fmla="*/ 949135 w 1903683"/>
                <a:gd name="csY308" fmla="*/ 2465713 h 2571926"/>
                <a:gd name="csX309" fmla="*/ 951159 w 1903683"/>
                <a:gd name="csY309" fmla="*/ 2465713 h 2571926"/>
                <a:gd name="csX310" fmla="*/ 962899 w 1903683"/>
                <a:gd name="csY310" fmla="*/ 2480286 h 2571926"/>
                <a:gd name="csX311" fmla="*/ 966543 w 1903683"/>
                <a:gd name="csY311" fmla="*/ 2482310 h 2571926"/>
                <a:gd name="csX312" fmla="*/ 975853 w 1903683"/>
                <a:gd name="csY312" fmla="*/ 2478667 h 2571926"/>
                <a:gd name="csX313" fmla="*/ 980711 w 1903683"/>
                <a:gd name="csY313" fmla="*/ 2474619 h 2571926"/>
                <a:gd name="csX314" fmla="*/ 980711 w 1903683"/>
                <a:gd name="csY314" fmla="*/ 2473809 h 2571926"/>
                <a:gd name="csX315" fmla="*/ 991236 w 1903683"/>
                <a:gd name="csY315" fmla="*/ 2469356 h 2571926"/>
                <a:gd name="csX316" fmla="*/ 1002571 w 1903683"/>
                <a:gd name="csY316" fmla="*/ 2475024 h 2571926"/>
                <a:gd name="csX317" fmla="*/ 1024026 w 1903683"/>
                <a:gd name="csY317" fmla="*/ 2486763 h 2571926"/>
                <a:gd name="csX318" fmla="*/ 1051148 w 1903683"/>
                <a:gd name="csY318" fmla="*/ 2484334 h 2571926"/>
                <a:gd name="csX319" fmla="*/ 1055197 w 1903683"/>
                <a:gd name="csY319" fmla="*/ 2489192 h 2571926"/>
                <a:gd name="csX320" fmla="*/ 1048719 w 1903683"/>
                <a:gd name="csY320" fmla="*/ 2494859 h 2571926"/>
                <a:gd name="csX321" fmla="*/ 1045886 w 1903683"/>
                <a:gd name="csY321" fmla="*/ 2501337 h 2571926"/>
                <a:gd name="csX322" fmla="*/ 1065722 w 1903683"/>
                <a:gd name="csY322" fmla="*/ 2506194 h 2571926"/>
                <a:gd name="csX323" fmla="*/ 1071389 w 1903683"/>
                <a:gd name="csY323" fmla="*/ 2522792 h 2571926"/>
                <a:gd name="csX324" fmla="*/ 1089200 w 1903683"/>
                <a:gd name="csY324" fmla="*/ 2528054 h 2571926"/>
                <a:gd name="csX325" fmla="*/ 1117943 w 1903683"/>
                <a:gd name="csY325" fmla="*/ 2514291 h 2571926"/>
                <a:gd name="csX326" fmla="*/ 1124419 w 1903683"/>
                <a:gd name="csY326" fmla="*/ 2519553 h 2571926"/>
                <a:gd name="csX327" fmla="*/ 1130087 w 1903683"/>
                <a:gd name="csY327" fmla="*/ 2528459 h 2571926"/>
                <a:gd name="csX328" fmla="*/ 1144660 w 1903683"/>
                <a:gd name="csY328" fmla="*/ 2517934 h 2571926"/>
                <a:gd name="csX329" fmla="*/ 1157209 w 1903683"/>
                <a:gd name="csY329" fmla="*/ 2512267 h 2571926"/>
                <a:gd name="csX330" fmla="*/ 1170973 w 1903683"/>
                <a:gd name="csY330" fmla="*/ 2502956 h 2571926"/>
                <a:gd name="csX331" fmla="*/ 1173806 w 1903683"/>
                <a:gd name="csY331" fmla="*/ 2489597 h 2571926"/>
                <a:gd name="csX332" fmla="*/ 1197690 w 1903683"/>
                <a:gd name="csY332" fmla="*/ 2487978 h 2571926"/>
                <a:gd name="csX333" fmla="*/ 1200524 w 1903683"/>
                <a:gd name="csY333" fmla="*/ 2487978 h 2571926"/>
                <a:gd name="csX334" fmla="*/ 1208215 w 1903683"/>
                <a:gd name="csY334" fmla="*/ 2475024 h 2571926"/>
                <a:gd name="csX335" fmla="*/ 1217526 w 1903683"/>
                <a:gd name="csY335" fmla="*/ 2464499 h 2571926"/>
                <a:gd name="csX336" fmla="*/ 1260436 w 1903683"/>
                <a:gd name="csY336" fmla="*/ 2463284 h 2571926"/>
                <a:gd name="csX337" fmla="*/ 1293226 w 1903683"/>
                <a:gd name="csY337" fmla="*/ 2455998 h 2571926"/>
                <a:gd name="csX338" fmla="*/ 1339375 w 1903683"/>
                <a:gd name="csY338" fmla="*/ 2455998 h 2571926"/>
                <a:gd name="csX339" fmla="*/ 1343423 w 1903683"/>
                <a:gd name="csY339" fmla="*/ 2452759 h 2571926"/>
                <a:gd name="csX340" fmla="*/ 1338970 w 1903683"/>
                <a:gd name="csY340" fmla="*/ 2441424 h 2571926"/>
                <a:gd name="csX341" fmla="*/ 1333303 w 1903683"/>
                <a:gd name="csY341" fmla="*/ 2428470 h 2571926"/>
                <a:gd name="csX342" fmla="*/ 1337351 w 1903683"/>
                <a:gd name="csY342" fmla="*/ 2421993 h 2571926"/>
                <a:gd name="csX343" fmla="*/ 1352734 w 1903683"/>
                <a:gd name="csY343" fmla="*/ 2415112 h 2571926"/>
                <a:gd name="csX344" fmla="*/ 1353948 w 1903683"/>
                <a:gd name="csY344" fmla="*/ 2421588 h 2571926"/>
                <a:gd name="csX345" fmla="*/ 1351924 w 1903683"/>
                <a:gd name="csY345" fmla="*/ 2430899 h 2571926"/>
                <a:gd name="csX346" fmla="*/ 1357996 w 1903683"/>
                <a:gd name="csY346" fmla="*/ 2431304 h 2571926"/>
                <a:gd name="csX347" fmla="*/ 1366902 w 1903683"/>
                <a:gd name="csY347" fmla="*/ 2426851 h 2571926"/>
                <a:gd name="csX348" fmla="*/ 1368521 w 1903683"/>
                <a:gd name="csY348" fmla="*/ 2426851 h 2571926"/>
                <a:gd name="csX349" fmla="*/ 1373784 w 1903683"/>
                <a:gd name="csY349" fmla="*/ 2431304 h 2571926"/>
                <a:gd name="csX350" fmla="*/ 1379451 w 1903683"/>
                <a:gd name="csY350" fmla="*/ 2431304 h 2571926"/>
                <a:gd name="csX351" fmla="*/ 1386738 w 1903683"/>
                <a:gd name="csY351" fmla="*/ 2426041 h 2571926"/>
                <a:gd name="csX352" fmla="*/ 1396453 w 1903683"/>
                <a:gd name="csY352" fmla="*/ 2430899 h 2571926"/>
                <a:gd name="csX353" fmla="*/ 1406978 w 1903683"/>
                <a:gd name="csY353" fmla="*/ 2447092 h 2571926"/>
                <a:gd name="csX354" fmla="*/ 1426409 w 1903683"/>
                <a:gd name="csY354" fmla="*/ 2440210 h 2571926"/>
                <a:gd name="csX355" fmla="*/ 1435315 w 1903683"/>
                <a:gd name="csY355" fmla="*/ 2430899 h 2571926"/>
                <a:gd name="csX356" fmla="*/ 1449484 w 1903683"/>
                <a:gd name="csY356" fmla="*/ 2428065 h 2571926"/>
                <a:gd name="csX357" fmla="*/ 1464462 w 1903683"/>
                <a:gd name="csY357" fmla="*/ 2436971 h 2571926"/>
                <a:gd name="csX358" fmla="*/ 1477011 w 1903683"/>
                <a:gd name="csY358" fmla="*/ 2446687 h 2571926"/>
                <a:gd name="csX359" fmla="*/ 1471748 w 1903683"/>
                <a:gd name="csY359" fmla="*/ 2460855 h 2571926"/>
                <a:gd name="csX360" fmla="*/ 1477820 w 1903683"/>
                <a:gd name="csY360" fmla="*/ 2472190 h 2571926"/>
                <a:gd name="csX361" fmla="*/ 1499276 w 1903683"/>
                <a:gd name="csY361" fmla="*/ 2487573 h 2571926"/>
                <a:gd name="csX362" fmla="*/ 1515468 w 1903683"/>
                <a:gd name="csY362" fmla="*/ 2497693 h 2571926"/>
                <a:gd name="csX363" fmla="*/ 1523969 w 1903683"/>
                <a:gd name="csY363" fmla="*/ 2490002 h 2571926"/>
                <a:gd name="csX364" fmla="*/ 1526398 w 1903683"/>
                <a:gd name="csY364" fmla="*/ 2458426 h 2571926"/>
                <a:gd name="csX365" fmla="*/ 1538138 w 1903683"/>
                <a:gd name="csY365" fmla="*/ 2438591 h 2571926"/>
                <a:gd name="csX366" fmla="*/ 1524374 w 1903683"/>
                <a:gd name="csY366" fmla="*/ 2420374 h 2571926"/>
                <a:gd name="csX367" fmla="*/ 1501300 w 1903683"/>
                <a:gd name="csY367" fmla="*/ 2415516 h 2571926"/>
                <a:gd name="csX368" fmla="*/ 1496037 w 1903683"/>
                <a:gd name="csY368" fmla="*/ 2412278 h 2571926"/>
                <a:gd name="csX369" fmla="*/ 1503324 w 1903683"/>
                <a:gd name="csY369" fmla="*/ 2404586 h 2571926"/>
                <a:gd name="csX370" fmla="*/ 1503324 w 1903683"/>
                <a:gd name="csY370" fmla="*/ 2402562 h 2571926"/>
                <a:gd name="csX371" fmla="*/ 1500085 w 1903683"/>
                <a:gd name="csY371" fmla="*/ 2395276 h 2571926"/>
                <a:gd name="csX372" fmla="*/ 1503729 w 1903683"/>
                <a:gd name="csY372" fmla="*/ 2384346 h 2571926"/>
                <a:gd name="csX373" fmla="*/ 1506157 w 1903683"/>
                <a:gd name="csY373" fmla="*/ 2383131 h 2571926"/>
                <a:gd name="csX374" fmla="*/ 1515873 w 1903683"/>
                <a:gd name="csY374" fmla="*/ 2364915 h 2571926"/>
                <a:gd name="csX375" fmla="*/ 1494418 w 1903683"/>
                <a:gd name="csY375" fmla="*/ 2342650 h 2571926"/>
                <a:gd name="csX376" fmla="*/ 1486322 w 1903683"/>
                <a:gd name="csY376" fmla="*/ 2336173 h 2571926"/>
                <a:gd name="csX377" fmla="*/ 1485107 w 1903683"/>
                <a:gd name="csY377" fmla="*/ 2334959 h 2571926"/>
                <a:gd name="csX378" fmla="*/ 1479845 w 1903683"/>
                <a:gd name="csY378" fmla="*/ 2325648 h 2571926"/>
                <a:gd name="csX379" fmla="*/ 1477416 w 1903683"/>
                <a:gd name="csY379" fmla="*/ 2309455 h 2571926"/>
                <a:gd name="csX380" fmla="*/ 1470939 w 1903683"/>
                <a:gd name="csY380" fmla="*/ 2305407 h 2571926"/>
                <a:gd name="csX381" fmla="*/ 1457580 w 1903683"/>
                <a:gd name="csY381" fmla="*/ 2288000 h 2571926"/>
                <a:gd name="csX382" fmla="*/ 1458390 w 1903683"/>
                <a:gd name="csY382" fmla="*/ 2283548 h 2571926"/>
                <a:gd name="csX383" fmla="*/ 1472153 w 1903683"/>
                <a:gd name="csY383" fmla="*/ 2272618 h 2571926"/>
                <a:gd name="csX384" fmla="*/ 1473368 w 1903683"/>
                <a:gd name="csY384" fmla="*/ 2271808 h 2571926"/>
                <a:gd name="csX385" fmla="*/ 1477011 w 1903683"/>
                <a:gd name="csY385" fmla="*/ 2268974 h 2571926"/>
                <a:gd name="csX386" fmla="*/ 1481464 w 1903683"/>
                <a:gd name="csY386" fmla="*/ 2258449 h 2571926"/>
                <a:gd name="csX387" fmla="*/ 1489155 w 1903683"/>
                <a:gd name="csY387" fmla="*/ 2253996 h 2571926"/>
                <a:gd name="csX388" fmla="*/ 1506967 w 1903683"/>
                <a:gd name="csY388" fmla="*/ 2249948 h 2571926"/>
                <a:gd name="csX389" fmla="*/ 1516278 w 1903683"/>
                <a:gd name="csY389" fmla="*/ 2234970 h 2571926"/>
                <a:gd name="csX390" fmla="*/ 1522755 w 1903683"/>
                <a:gd name="csY390" fmla="*/ 2234970 h 2571926"/>
                <a:gd name="csX391" fmla="*/ 1532065 w 1903683"/>
                <a:gd name="csY391" fmla="*/ 2234970 h 2571926"/>
                <a:gd name="csX392" fmla="*/ 1540162 w 1903683"/>
                <a:gd name="csY392" fmla="*/ 2229303 h 2571926"/>
                <a:gd name="csX393" fmla="*/ 1554735 w 1903683"/>
                <a:gd name="csY393" fmla="*/ 2220802 h 2571926"/>
                <a:gd name="csX394" fmla="*/ 1564046 w 1903683"/>
                <a:gd name="csY394" fmla="*/ 2220802 h 2571926"/>
                <a:gd name="csX395" fmla="*/ 1585096 w 1903683"/>
                <a:gd name="csY395" fmla="*/ 2213515 h 2571926"/>
                <a:gd name="csX396" fmla="*/ 1594002 w 1903683"/>
                <a:gd name="csY396" fmla="*/ 2207443 h 2571926"/>
                <a:gd name="csX397" fmla="*/ 1602908 w 1903683"/>
                <a:gd name="csY397" fmla="*/ 2192869 h 2571926"/>
                <a:gd name="csX398" fmla="*/ 1604122 w 1903683"/>
                <a:gd name="csY398" fmla="*/ 2187607 h 2571926"/>
                <a:gd name="csX399" fmla="*/ 1607766 w 1903683"/>
                <a:gd name="csY399" fmla="*/ 2142268 h 2571926"/>
                <a:gd name="csX400" fmla="*/ 1623148 w 1903683"/>
                <a:gd name="csY400" fmla="*/ 2132552 h 2571926"/>
                <a:gd name="csX401" fmla="*/ 1628816 w 1903683"/>
                <a:gd name="csY401" fmla="*/ 2133362 h 2571926"/>
                <a:gd name="csX402" fmla="*/ 1640151 w 1903683"/>
                <a:gd name="csY402" fmla="*/ 2134172 h 2571926"/>
                <a:gd name="csX403" fmla="*/ 1646223 w 1903683"/>
                <a:gd name="csY403" fmla="*/ 2129314 h 2571926"/>
                <a:gd name="csX404" fmla="*/ 1652295 w 1903683"/>
                <a:gd name="csY404" fmla="*/ 2131338 h 2571926"/>
                <a:gd name="csX405" fmla="*/ 1664034 w 1903683"/>
                <a:gd name="csY405" fmla="*/ 2143887 h 2571926"/>
                <a:gd name="csX406" fmla="*/ 1685085 w 1903683"/>
                <a:gd name="csY406" fmla="*/ 2106644 h 2571926"/>
                <a:gd name="csX407" fmla="*/ 1681846 w 1903683"/>
                <a:gd name="csY407" fmla="*/ 2081951 h 2571926"/>
                <a:gd name="csX408" fmla="*/ 1679013 w 1903683"/>
                <a:gd name="csY408" fmla="*/ 2077903 h 2571926"/>
                <a:gd name="csX409" fmla="*/ 1683061 w 1903683"/>
                <a:gd name="csY409" fmla="*/ 2065758 h 2571926"/>
                <a:gd name="csX410" fmla="*/ 1684275 w 1903683"/>
                <a:gd name="csY410" fmla="*/ 2059281 h 2571926"/>
                <a:gd name="csX411" fmla="*/ 1672940 w 1903683"/>
                <a:gd name="csY411" fmla="*/ 2035397 h 2571926"/>
                <a:gd name="csX412" fmla="*/ 1669702 w 1903683"/>
                <a:gd name="csY412" fmla="*/ 2032564 h 2571926"/>
                <a:gd name="csX413" fmla="*/ 1659177 w 1903683"/>
                <a:gd name="csY413" fmla="*/ 2026896 h 2571926"/>
                <a:gd name="csX414" fmla="*/ 1642984 w 1903683"/>
                <a:gd name="csY414" fmla="*/ 2013537 h 2571926"/>
                <a:gd name="csX415" fmla="*/ 1635697 w 1903683"/>
                <a:gd name="csY415" fmla="*/ 2003012 h 2571926"/>
                <a:gd name="csX416" fmla="*/ 1624768 w 1903683"/>
                <a:gd name="csY416" fmla="*/ 1997345 h 2571926"/>
                <a:gd name="csX417" fmla="*/ 1614647 w 1903683"/>
                <a:gd name="csY417" fmla="*/ 2005036 h 2571926"/>
                <a:gd name="csX418" fmla="*/ 1605742 w 1903683"/>
                <a:gd name="csY418" fmla="*/ 2008275 h 2571926"/>
                <a:gd name="csX419" fmla="*/ 1603718 w 1903683"/>
                <a:gd name="csY419" fmla="*/ 2006656 h 2571926"/>
                <a:gd name="csX420" fmla="*/ 1593192 w 1903683"/>
                <a:gd name="csY420" fmla="*/ 1995321 h 2571926"/>
                <a:gd name="csX421" fmla="*/ 1585096 w 1903683"/>
                <a:gd name="csY421" fmla="*/ 1971842 h 2571926"/>
                <a:gd name="csX422" fmla="*/ 1571737 w 1903683"/>
                <a:gd name="csY422" fmla="*/ 1960102 h 2571926"/>
                <a:gd name="csX423" fmla="*/ 1541781 w 1903683"/>
                <a:gd name="csY423" fmla="*/ 1945934 h 2571926"/>
                <a:gd name="csX424" fmla="*/ 1539352 w 1903683"/>
                <a:gd name="csY424" fmla="*/ 1938647 h 2571926"/>
                <a:gd name="csX425" fmla="*/ 1534494 w 1903683"/>
                <a:gd name="csY425" fmla="*/ 1930551 h 2571926"/>
                <a:gd name="csX426" fmla="*/ 1513039 w 1903683"/>
                <a:gd name="csY426" fmla="*/ 1914763 h 2571926"/>
                <a:gd name="csX427" fmla="*/ 1506967 w 1903683"/>
                <a:gd name="csY427" fmla="*/ 1901809 h 2571926"/>
                <a:gd name="csX428" fmla="*/ 1496847 w 1903683"/>
                <a:gd name="csY428" fmla="*/ 1885212 h 2571926"/>
                <a:gd name="csX429" fmla="*/ 1478226 w 1903683"/>
                <a:gd name="csY429" fmla="*/ 1885212 h 2571926"/>
                <a:gd name="csX430" fmla="*/ 1457175 w 1903683"/>
                <a:gd name="csY430" fmla="*/ 1885212 h 2571926"/>
                <a:gd name="csX431" fmla="*/ 1445841 w 1903683"/>
                <a:gd name="csY431" fmla="*/ 1864971 h 2571926"/>
                <a:gd name="csX432" fmla="*/ 1443007 w 1903683"/>
                <a:gd name="csY432" fmla="*/ 1861328 h 2571926"/>
                <a:gd name="csX433" fmla="*/ 1434506 w 1903683"/>
                <a:gd name="csY433" fmla="*/ 1856470 h 2571926"/>
                <a:gd name="csX434" fmla="*/ 1432077 w 1903683"/>
                <a:gd name="csY434" fmla="*/ 1855661 h 2571926"/>
                <a:gd name="csX435" fmla="*/ 1422766 w 1903683"/>
                <a:gd name="csY435" fmla="*/ 1843111 h 2571926"/>
                <a:gd name="csX436" fmla="*/ 1417099 w 1903683"/>
                <a:gd name="csY436" fmla="*/ 1822871 h 2571926"/>
                <a:gd name="csX437" fmla="*/ 1407383 w 1903683"/>
                <a:gd name="csY437" fmla="*/ 1811536 h 2571926"/>
                <a:gd name="csX438" fmla="*/ 1407383 w 1903683"/>
                <a:gd name="csY438" fmla="*/ 1809107 h 2571926"/>
                <a:gd name="csX439" fmla="*/ 1402121 w 1903683"/>
                <a:gd name="csY439" fmla="*/ 1792915 h 2571926"/>
                <a:gd name="csX440" fmla="*/ 1398882 w 1903683"/>
                <a:gd name="csY440" fmla="*/ 1790891 h 2571926"/>
                <a:gd name="csX441" fmla="*/ 1396453 w 1903683"/>
                <a:gd name="csY441" fmla="*/ 1776722 h 2571926"/>
                <a:gd name="csX442" fmla="*/ 1390786 w 1903683"/>
                <a:gd name="csY442" fmla="*/ 1768221 h 2571926"/>
                <a:gd name="csX443" fmla="*/ 1372569 w 1903683"/>
                <a:gd name="csY443" fmla="*/ 1761339 h 2571926"/>
                <a:gd name="csX444" fmla="*/ 1368926 w 1903683"/>
                <a:gd name="csY444" fmla="*/ 1755672 h 2571926"/>
                <a:gd name="csX445" fmla="*/ 1370950 w 1903683"/>
                <a:gd name="csY445" fmla="*/ 1749600 h 2571926"/>
                <a:gd name="csX446" fmla="*/ 1374593 w 1903683"/>
                <a:gd name="csY446" fmla="*/ 1747576 h 2571926"/>
                <a:gd name="csX447" fmla="*/ 1380665 w 1903683"/>
                <a:gd name="csY447" fmla="*/ 1743932 h 2571926"/>
                <a:gd name="csX448" fmla="*/ 1382690 w 1903683"/>
                <a:gd name="csY448" fmla="*/ 1739075 h 2571926"/>
                <a:gd name="csX449" fmla="*/ 1383095 w 1903683"/>
                <a:gd name="csY449" fmla="*/ 1724501 h 2571926"/>
                <a:gd name="csX450" fmla="*/ 1386738 w 1903683"/>
                <a:gd name="csY450" fmla="*/ 1721668 h 2571926"/>
                <a:gd name="csX451" fmla="*/ 1396858 w 1903683"/>
                <a:gd name="csY451" fmla="*/ 1705475 h 2571926"/>
                <a:gd name="csX452" fmla="*/ 1392000 w 1903683"/>
                <a:gd name="csY452" fmla="*/ 1694545 h 2571926"/>
                <a:gd name="csX453" fmla="*/ 1383095 w 1903683"/>
                <a:gd name="csY453" fmla="*/ 1684020 h 2571926"/>
                <a:gd name="csX454" fmla="*/ 1386738 w 1903683"/>
                <a:gd name="csY454" fmla="*/ 1681186 h 2571926"/>
                <a:gd name="csX455" fmla="*/ 1387143 w 1903683"/>
                <a:gd name="csY455" fmla="*/ 1673900 h 2571926"/>
                <a:gd name="csX456" fmla="*/ 1372569 w 1903683"/>
                <a:gd name="csY456" fmla="*/ 1671471 h 2571926"/>
                <a:gd name="csX457" fmla="*/ 1336136 w 1903683"/>
                <a:gd name="csY457" fmla="*/ 1650825 h 2571926"/>
                <a:gd name="csX458" fmla="*/ 1332898 w 1903683"/>
                <a:gd name="csY458" fmla="*/ 1637872 h 2571926"/>
                <a:gd name="csX459" fmla="*/ 1332088 w 1903683"/>
                <a:gd name="csY459" fmla="*/ 1635038 h 2571926"/>
                <a:gd name="csX460" fmla="*/ 1325611 w 1903683"/>
                <a:gd name="csY460" fmla="*/ 1632609 h 2571926"/>
                <a:gd name="csX461" fmla="*/ 1321158 w 1903683"/>
                <a:gd name="csY461" fmla="*/ 1625322 h 2571926"/>
                <a:gd name="csX462" fmla="*/ 1323992 w 1903683"/>
                <a:gd name="csY462" fmla="*/ 1614797 h 2571926"/>
                <a:gd name="csX463" fmla="*/ 1309014 w 1903683"/>
                <a:gd name="csY463" fmla="*/ 1597795 h 2571926"/>
                <a:gd name="csX464" fmla="*/ 1304966 w 1903683"/>
                <a:gd name="csY464" fmla="*/ 1593747 h 2571926"/>
                <a:gd name="csX465" fmla="*/ 1302132 w 1903683"/>
                <a:gd name="csY465" fmla="*/ 1590103 h 2571926"/>
                <a:gd name="csX466" fmla="*/ 1303751 w 1903683"/>
                <a:gd name="csY466" fmla="*/ 1587675 h 2571926"/>
                <a:gd name="csX467" fmla="*/ 1309014 w 1903683"/>
                <a:gd name="csY467" fmla="*/ 1577959 h 2571926"/>
                <a:gd name="csX468" fmla="*/ 1309014 w 1903683"/>
                <a:gd name="csY468" fmla="*/ 1577150 h 2571926"/>
                <a:gd name="csX469" fmla="*/ 1307394 w 1903683"/>
                <a:gd name="csY469" fmla="*/ 1569053 h 2571926"/>
                <a:gd name="csX470" fmla="*/ 1304966 w 1903683"/>
                <a:gd name="csY470" fmla="*/ 1563791 h 2571926"/>
                <a:gd name="csX471" fmla="*/ 1308609 w 1903683"/>
                <a:gd name="csY471" fmla="*/ 1563386 h 2571926"/>
                <a:gd name="csX472" fmla="*/ 1321158 w 1903683"/>
                <a:gd name="csY472" fmla="*/ 1564600 h 2571926"/>
                <a:gd name="csX473" fmla="*/ 1323182 w 1903683"/>
                <a:gd name="csY473" fmla="*/ 1579983 h 2571926"/>
                <a:gd name="csX474" fmla="*/ 1333707 w 1903683"/>
                <a:gd name="csY474" fmla="*/ 1585651 h 2571926"/>
                <a:gd name="csX475" fmla="*/ 1342208 w 1903683"/>
                <a:gd name="csY475" fmla="*/ 1606296 h 2571926"/>
                <a:gd name="csX476" fmla="*/ 1349090 w 1903683"/>
                <a:gd name="csY476" fmla="*/ 1614392 h 2571926"/>
                <a:gd name="csX477" fmla="*/ 1354758 w 1903683"/>
                <a:gd name="csY477" fmla="*/ 1588484 h 2571926"/>
                <a:gd name="csX478" fmla="*/ 1363259 w 1903683"/>
                <a:gd name="csY478" fmla="*/ 1574721 h 2571926"/>
                <a:gd name="csX479" fmla="*/ 1380665 w 1903683"/>
                <a:gd name="csY479" fmla="*/ 1552456 h 2571926"/>
                <a:gd name="csX480" fmla="*/ 1390786 w 1903683"/>
                <a:gd name="csY480" fmla="*/ 1539502 h 2571926"/>
                <a:gd name="csX481" fmla="*/ 1396453 w 1903683"/>
                <a:gd name="csY481" fmla="*/ 1538692 h 2571926"/>
                <a:gd name="csX482" fmla="*/ 1422766 w 1903683"/>
                <a:gd name="csY482" fmla="*/ 1533430 h 2571926"/>
                <a:gd name="csX483" fmla="*/ 1429243 w 1903683"/>
                <a:gd name="csY483" fmla="*/ 1539097 h 2571926"/>
                <a:gd name="csX484" fmla="*/ 1449484 w 1903683"/>
                <a:gd name="csY484" fmla="*/ 1520071 h 2571926"/>
                <a:gd name="csX485" fmla="*/ 1455151 w 1903683"/>
                <a:gd name="csY485" fmla="*/ 1517237 h 2571926"/>
                <a:gd name="csX486" fmla="*/ 1462843 w 1903683"/>
                <a:gd name="csY486" fmla="*/ 1521690 h 2571926"/>
                <a:gd name="csX487" fmla="*/ 1476202 w 1903683"/>
                <a:gd name="csY487" fmla="*/ 1530191 h 2571926"/>
                <a:gd name="csX488" fmla="*/ 1493608 w 1903683"/>
                <a:gd name="csY488" fmla="*/ 1516023 h 2571926"/>
                <a:gd name="csX489" fmla="*/ 1501704 w 1903683"/>
                <a:gd name="csY489" fmla="*/ 1500235 h 2571926"/>
                <a:gd name="csX490" fmla="*/ 1523160 w 1903683"/>
                <a:gd name="csY490" fmla="*/ 1498211 h 2571926"/>
                <a:gd name="csX491" fmla="*/ 1535709 w 1903683"/>
                <a:gd name="csY491" fmla="*/ 1480399 h 2571926"/>
                <a:gd name="csX492" fmla="*/ 1538138 w 1903683"/>
                <a:gd name="csY492" fmla="*/ 1474732 h 2571926"/>
                <a:gd name="csX493" fmla="*/ 1544210 w 1903683"/>
                <a:gd name="csY493" fmla="*/ 1470684 h 2571926"/>
                <a:gd name="csX494" fmla="*/ 1551497 w 1903683"/>
                <a:gd name="csY494" fmla="*/ 1470279 h 2571926"/>
                <a:gd name="csX495" fmla="*/ 1560402 w 1903683"/>
                <a:gd name="csY495" fmla="*/ 1463397 h 2571926"/>
                <a:gd name="csX496" fmla="*/ 1568094 w 1903683"/>
                <a:gd name="csY496" fmla="*/ 1456920 h 2571926"/>
                <a:gd name="csX497" fmla="*/ 1579024 w 1903683"/>
                <a:gd name="csY497" fmla="*/ 1464207 h 2571926"/>
                <a:gd name="csX498" fmla="*/ 1597240 w 1903683"/>
                <a:gd name="csY498" fmla="*/ 1456111 h 2571926"/>
                <a:gd name="csX499" fmla="*/ 1606146 w 1903683"/>
                <a:gd name="csY499" fmla="*/ 1427774 h 2571926"/>
                <a:gd name="csX500" fmla="*/ 1623553 w 1903683"/>
                <a:gd name="csY500" fmla="*/ 1424940 h 2571926"/>
                <a:gd name="csX501" fmla="*/ 1623958 w 1903683"/>
                <a:gd name="csY501" fmla="*/ 1424940 h 2571926"/>
                <a:gd name="csX502" fmla="*/ 1664034 w 1903683"/>
                <a:gd name="csY502" fmla="*/ 1421297 h 2571926"/>
                <a:gd name="csX503" fmla="*/ 1670106 w 1903683"/>
                <a:gd name="csY503" fmla="*/ 1418868 h 2571926"/>
                <a:gd name="csX504" fmla="*/ 1672536 w 1903683"/>
                <a:gd name="csY504" fmla="*/ 1408748 h 2571926"/>
                <a:gd name="csX505" fmla="*/ 1674155 w 1903683"/>
                <a:gd name="csY505" fmla="*/ 1402271 h 2571926"/>
                <a:gd name="csX506" fmla="*/ 1684680 w 1903683"/>
                <a:gd name="csY506" fmla="*/ 1393365 h 2571926"/>
                <a:gd name="csX507" fmla="*/ 1689942 w 1903683"/>
                <a:gd name="csY507" fmla="*/ 1390531 h 2571926"/>
                <a:gd name="csX508" fmla="*/ 1713422 w 1903683"/>
                <a:gd name="csY508" fmla="*/ 1387697 h 2571926"/>
                <a:gd name="csX509" fmla="*/ 1743783 w 1903683"/>
                <a:gd name="csY509" fmla="*/ 1366242 h 2571926"/>
                <a:gd name="csX510" fmla="*/ 1753093 w 1903683"/>
                <a:gd name="csY510" fmla="*/ 1360170 h 2571926"/>
                <a:gd name="csX511" fmla="*/ 1755927 w 1903683"/>
                <a:gd name="csY511" fmla="*/ 1360170 h 2571926"/>
                <a:gd name="csX512" fmla="*/ 1775358 w 1903683"/>
                <a:gd name="csY512" fmla="*/ 1360980 h 2571926"/>
                <a:gd name="csX513" fmla="*/ 1781025 w 1903683"/>
                <a:gd name="csY513" fmla="*/ 1349645 h 2571926"/>
                <a:gd name="csX514" fmla="*/ 1764428 w 1903683"/>
                <a:gd name="csY514" fmla="*/ 1339120 h 2571926"/>
                <a:gd name="csX515" fmla="*/ 1761999 w 1903683"/>
                <a:gd name="csY515" fmla="*/ 1336691 h 2571926"/>
                <a:gd name="csX516" fmla="*/ 1761999 w 1903683"/>
                <a:gd name="csY516" fmla="*/ 1335477 h 2571926"/>
                <a:gd name="csX517" fmla="*/ 1754308 w 1903683"/>
                <a:gd name="csY517" fmla="*/ 1327785 h 2571926"/>
                <a:gd name="csX518" fmla="*/ 1751069 w 1903683"/>
                <a:gd name="csY518" fmla="*/ 1326975 h 2571926"/>
                <a:gd name="csX519" fmla="*/ 1748235 w 1903683"/>
                <a:gd name="csY519" fmla="*/ 1320498 h 2571926"/>
                <a:gd name="csX520" fmla="*/ 1748235 w 1903683"/>
                <a:gd name="csY520" fmla="*/ 1318474 h 2571926"/>
                <a:gd name="csX521" fmla="*/ 1751879 w 1903683"/>
                <a:gd name="csY521" fmla="*/ 1308759 h 2571926"/>
                <a:gd name="csX522" fmla="*/ 1753903 w 1903683"/>
                <a:gd name="csY522" fmla="*/ 1306330 h 2571926"/>
                <a:gd name="csX523" fmla="*/ 1760784 w 1903683"/>
                <a:gd name="csY523" fmla="*/ 1307949 h 2571926"/>
                <a:gd name="csX524" fmla="*/ 1772929 w 1903683"/>
                <a:gd name="csY524" fmla="*/ 1317260 h 2571926"/>
                <a:gd name="csX525" fmla="*/ 1785073 w 1903683"/>
                <a:gd name="csY525" fmla="*/ 1314022 h 2571926"/>
                <a:gd name="csX526" fmla="*/ 1788717 w 1903683"/>
                <a:gd name="csY526" fmla="*/ 1309973 h 2571926"/>
                <a:gd name="csX527" fmla="*/ 1799646 w 1903683"/>
                <a:gd name="csY527" fmla="*/ 1313617 h 2571926"/>
                <a:gd name="csX528" fmla="*/ 1812601 w 1903683"/>
                <a:gd name="csY528" fmla="*/ 1324547 h 2571926"/>
                <a:gd name="csX529" fmla="*/ 1817054 w 1903683"/>
                <a:gd name="csY529" fmla="*/ 1333048 h 2571926"/>
                <a:gd name="csX530" fmla="*/ 1810172 w 1903683"/>
                <a:gd name="csY530" fmla="*/ 1344787 h 2571926"/>
                <a:gd name="csX531" fmla="*/ 1817054 w 1903683"/>
                <a:gd name="csY531" fmla="*/ 1348835 h 2571926"/>
                <a:gd name="csX532" fmla="*/ 1826364 w 1903683"/>
                <a:gd name="csY532" fmla="*/ 1348835 h 2571926"/>
                <a:gd name="csX533" fmla="*/ 1823126 w 1903683"/>
                <a:gd name="csY533" fmla="*/ 1361789 h 2571926"/>
                <a:gd name="csX534" fmla="*/ 1835270 w 1903683"/>
                <a:gd name="csY534" fmla="*/ 1373529 h 2571926"/>
                <a:gd name="csX535" fmla="*/ 1845390 w 1903683"/>
                <a:gd name="csY535" fmla="*/ 1374338 h 2571926"/>
                <a:gd name="csX536" fmla="*/ 1855511 w 1903683"/>
                <a:gd name="csY536" fmla="*/ 1374338 h 2571926"/>
                <a:gd name="csX537" fmla="*/ 1861178 w 1903683"/>
                <a:gd name="csY537" fmla="*/ 1370695 h 2571926"/>
                <a:gd name="csX538" fmla="*/ 1869274 w 1903683"/>
                <a:gd name="csY538" fmla="*/ 1354098 h 2571926"/>
                <a:gd name="csX539" fmla="*/ 1889110 w 1903683"/>
                <a:gd name="csY539" fmla="*/ 1307544 h 2571926"/>
                <a:gd name="csX540" fmla="*/ 1902469 w 1903683"/>
                <a:gd name="csY540" fmla="*/ 1246013 h 2571926"/>
                <a:gd name="csX541" fmla="*/ 1903684 w 1903683"/>
                <a:gd name="csY541" fmla="*/ 1224963 h 2571926"/>
                <a:gd name="csX542" fmla="*/ 1898825 w 1903683"/>
                <a:gd name="csY542" fmla="*/ 1219295 h 2571926"/>
                <a:gd name="csX543" fmla="*/ 1886681 w 1903683"/>
                <a:gd name="csY543" fmla="*/ 1199055 h 2571926"/>
                <a:gd name="csX544" fmla="*/ 1885062 w 1903683"/>
                <a:gd name="csY544" fmla="*/ 1168289 h 2571926"/>
                <a:gd name="csX545" fmla="*/ 1877371 w 1903683"/>
                <a:gd name="csY545" fmla="*/ 1164241 h 2571926"/>
                <a:gd name="csX546" fmla="*/ 1843366 w 1903683"/>
                <a:gd name="csY546" fmla="*/ 1150882 h 2571926"/>
                <a:gd name="csX547" fmla="*/ 1834865 w 1903683"/>
                <a:gd name="csY547" fmla="*/ 1146024 h 2571926"/>
                <a:gd name="csX548" fmla="*/ 1831627 w 1903683"/>
                <a:gd name="csY548" fmla="*/ 1134689 h 2571926"/>
                <a:gd name="csX549" fmla="*/ 1838914 w 1903683"/>
                <a:gd name="csY549" fmla="*/ 1121736 h 2571926"/>
                <a:gd name="csX550" fmla="*/ 1836485 w 1903683"/>
                <a:gd name="csY550" fmla="*/ 1095423 h 2571926"/>
                <a:gd name="csX551" fmla="*/ 1832437 w 1903683"/>
                <a:gd name="csY551" fmla="*/ 1091779 h 2571926"/>
                <a:gd name="csX552" fmla="*/ 1823126 w 1903683"/>
                <a:gd name="csY552" fmla="*/ 1086922 h 2571926"/>
                <a:gd name="csX553" fmla="*/ 1816244 w 1903683"/>
                <a:gd name="csY553" fmla="*/ 1079635 h 2571926"/>
                <a:gd name="csX554" fmla="*/ 1813005 w 1903683"/>
                <a:gd name="csY554" fmla="*/ 1060609 h 2571926"/>
                <a:gd name="csX555" fmla="*/ 1803290 w 1903683"/>
                <a:gd name="csY555" fmla="*/ 1055346 h 2571926"/>
                <a:gd name="csX556" fmla="*/ 1800052 w 1903683"/>
                <a:gd name="csY556" fmla="*/ 1051703 h 2571926"/>
                <a:gd name="csX557" fmla="*/ 1800052 w 1903683"/>
                <a:gd name="csY557" fmla="*/ 1043202 h 2571926"/>
                <a:gd name="csX558" fmla="*/ 1803290 w 1903683"/>
                <a:gd name="csY558" fmla="*/ 1039963 h 2571926"/>
                <a:gd name="csX559" fmla="*/ 1822316 w 1903683"/>
                <a:gd name="csY559" fmla="*/ 1020127 h 2571926"/>
                <a:gd name="csX560" fmla="*/ 1824340 w 1903683"/>
                <a:gd name="csY560" fmla="*/ 1014865 h 2571926"/>
                <a:gd name="csX561" fmla="*/ 1825150 w 1903683"/>
                <a:gd name="csY561" fmla="*/ 1002721 h 2571926"/>
                <a:gd name="csX562" fmla="*/ 1826769 w 1903683"/>
                <a:gd name="csY562" fmla="*/ 963859 h 2571926"/>
                <a:gd name="csX563" fmla="*/ 1826769 w 1903683"/>
                <a:gd name="csY563" fmla="*/ 961834 h 2571926"/>
                <a:gd name="csX564" fmla="*/ 1818673 w 1903683"/>
                <a:gd name="csY564" fmla="*/ 951309 h 2571926"/>
                <a:gd name="csX565" fmla="*/ 1818268 w 1903683"/>
                <a:gd name="csY565" fmla="*/ 914472 h 2571926"/>
                <a:gd name="csX566" fmla="*/ 1817054 w 1903683"/>
                <a:gd name="csY566" fmla="*/ 911638 h 2571926"/>
                <a:gd name="csX567" fmla="*/ 1808148 w 1903683"/>
                <a:gd name="csY567" fmla="*/ 905566 h 2571926"/>
                <a:gd name="csX568" fmla="*/ 1792765 w 1903683"/>
                <a:gd name="csY568" fmla="*/ 897469 h 2571926"/>
                <a:gd name="csX569" fmla="*/ 1789931 w 1903683"/>
                <a:gd name="csY569" fmla="*/ 891802 h 2571926"/>
                <a:gd name="csX570" fmla="*/ 1783859 w 1903683"/>
                <a:gd name="csY570" fmla="*/ 854964 h 2571926"/>
                <a:gd name="csX571" fmla="*/ 1784669 w 1903683"/>
                <a:gd name="csY571" fmla="*/ 851321 h 2571926"/>
                <a:gd name="csX572" fmla="*/ 1798028 w 1903683"/>
                <a:gd name="csY572" fmla="*/ 836343 h 2571926"/>
                <a:gd name="csX573" fmla="*/ 1799242 w 1903683"/>
                <a:gd name="csY573" fmla="*/ 831485 h 2571926"/>
                <a:gd name="csX574" fmla="*/ 1793979 w 1903683"/>
                <a:gd name="csY574" fmla="*/ 822984 h 2571926"/>
                <a:gd name="csX575" fmla="*/ 1794789 w 1903683"/>
                <a:gd name="csY575" fmla="*/ 812459 h 2571926"/>
                <a:gd name="csX576" fmla="*/ 1798028 w 1903683"/>
                <a:gd name="csY576" fmla="*/ 808815 h 2571926"/>
                <a:gd name="csX577" fmla="*/ 1796813 w 1903683"/>
                <a:gd name="csY577" fmla="*/ 793028 h 2571926"/>
                <a:gd name="csX578" fmla="*/ 1782644 w 1903683"/>
                <a:gd name="csY578" fmla="*/ 786146 h 2571926"/>
                <a:gd name="csX579" fmla="*/ 1764833 w 1903683"/>
                <a:gd name="csY579" fmla="*/ 780883 h 2571926"/>
                <a:gd name="csX580" fmla="*/ 1759975 w 1903683"/>
                <a:gd name="csY580" fmla="*/ 775216 h 2571926"/>
                <a:gd name="csX581" fmla="*/ 1747426 w 1903683"/>
                <a:gd name="csY581" fmla="*/ 751737 h 2571926"/>
                <a:gd name="csX582" fmla="*/ 1736496 w 1903683"/>
                <a:gd name="csY582" fmla="*/ 745665 h 2571926"/>
                <a:gd name="csX583" fmla="*/ 1723947 w 1903683"/>
                <a:gd name="csY583" fmla="*/ 740807 h 2571926"/>
                <a:gd name="csX584" fmla="*/ 1715041 w 1903683"/>
                <a:gd name="csY584" fmla="*/ 729067 h 2571926"/>
                <a:gd name="csX585" fmla="*/ 1702897 w 1903683"/>
                <a:gd name="csY585" fmla="*/ 725424 h 2571926"/>
                <a:gd name="csX586" fmla="*/ 1698039 w 1903683"/>
                <a:gd name="csY586" fmla="*/ 714494 h 2571926"/>
                <a:gd name="csX587" fmla="*/ 1700063 w 1903683"/>
                <a:gd name="csY587" fmla="*/ 694253 h 2571926"/>
                <a:gd name="csX588" fmla="*/ 1697634 w 1903683"/>
                <a:gd name="csY588" fmla="*/ 676442 h 2571926"/>
                <a:gd name="csX589" fmla="*/ 1700873 w 1903683"/>
                <a:gd name="csY589" fmla="*/ 674418 h 2571926"/>
                <a:gd name="csX590" fmla="*/ 1713826 w 1903683"/>
                <a:gd name="csY590" fmla="*/ 665512 h 2571926"/>
                <a:gd name="csX591" fmla="*/ 1736900 w 1903683"/>
                <a:gd name="csY591" fmla="*/ 641628 h 2571926"/>
                <a:gd name="csX592" fmla="*/ 1740544 w 1903683"/>
                <a:gd name="csY592" fmla="*/ 605599 h 2571926"/>
                <a:gd name="csX593" fmla="*/ 1748640 w 1903683"/>
                <a:gd name="csY593" fmla="*/ 583335 h 2571926"/>
                <a:gd name="csX594" fmla="*/ 1742568 w 1903683"/>
                <a:gd name="csY594" fmla="*/ 557427 h 2571926"/>
                <a:gd name="csX595" fmla="*/ 1725161 w 1903683"/>
                <a:gd name="csY595" fmla="*/ 503992 h 2571926"/>
                <a:gd name="csX596" fmla="*/ 1725161 w 1903683"/>
                <a:gd name="csY596" fmla="*/ 497515 h 2571926"/>
                <a:gd name="csX597" fmla="*/ 1720303 w 1903683"/>
                <a:gd name="csY597" fmla="*/ 462296 h 2571926"/>
                <a:gd name="csX598" fmla="*/ 1718279 w 1903683"/>
                <a:gd name="csY598" fmla="*/ 457033 h 2571926"/>
                <a:gd name="csX599" fmla="*/ 1713422 w 1903683"/>
                <a:gd name="csY599" fmla="*/ 444484 h 2571926"/>
                <a:gd name="csX600" fmla="*/ 1711802 w 1903683"/>
                <a:gd name="csY600" fmla="*/ 436793 h 2571926"/>
                <a:gd name="csX601" fmla="*/ 1712612 w 1903683"/>
                <a:gd name="csY601" fmla="*/ 418171 h 2571926"/>
                <a:gd name="csX602" fmla="*/ 1706540 w 1903683"/>
                <a:gd name="csY602" fmla="*/ 417362 h 2571926"/>
                <a:gd name="csX603" fmla="*/ 1705730 w 1903683"/>
                <a:gd name="csY603" fmla="*/ 417362 h 2571926"/>
                <a:gd name="csX604" fmla="*/ 1691157 w 1903683"/>
                <a:gd name="csY604" fmla="*/ 422624 h 2571926"/>
                <a:gd name="csX605" fmla="*/ 1690347 w 1903683"/>
                <a:gd name="csY605" fmla="*/ 422624 h 2571926"/>
                <a:gd name="csX606" fmla="*/ 1677798 w 1903683"/>
                <a:gd name="csY606" fmla="*/ 423839 h 2571926"/>
                <a:gd name="csX607" fmla="*/ 1657962 w 1903683"/>
                <a:gd name="csY607" fmla="*/ 419791 h 2571926"/>
                <a:gd name="csX608" fmla="*/ 1652295 w 1903683"/>
                <a:gd name="csY608" fmla="*/ 415742 h 2571926"/>
                <a:gd name="csX609" fmla="*/ 1640960 w 1903683"/>
                <a:gd name="csY609" fmla="*/ 400764 h 2571926"/>
                <a:gd name="csX610" fmla="*/ 1633673 w 1903683"/>
                <a:gd name="csY610" fmla="*/ 397931 h 2571926"/>
                <a:gd name="csX611" fmla="*/ 1630435 w 1903683"/>
                <a:gd name="csY611" fmla="*/ 397931 h 2571926"/>
                <a:gd name="csX612" fmla="*/ 1624363 w 1903683"/>
                <a:gd name="csY612" fmla="*/ 393883 h 2571926"/>
                <a:gd name="csX613" fmla="*/ 1620719 w 1903683"/>
                <a:gd name="csY613" fmla="*/ 379714 h 2571926"/>
                <a:gd name="csX614" fmla="*/ 1621934 w 1903683"/>
                <a:gd name="csY614" fmla="*/ 376476 h 2571926"/>
                <a:gd name="csX615" fmla="*/ 1626792 w 1903683"/>
                <a:gd name="csY615" fmla="*/ 370808 h 2571926"/>
                <a:gd name="csX616" fmla="*/ 1629220 w 1903683"/>
                <a:gd name="csY616" fmla="*/ 367165 h 2571926"/>
                <a:gd name="csX617" fmla="*/ 1629220 w 1903683"/>
                <a:gd name="csY617" fmla="*/ 362307 h 2571926"/>
                <a:gd name="csX618" fmla="*/ 1625577 w 1903683"/>
                <a:gd name="csY618" fmla="*/ 358664 h 2571926"/>
                <a:gd name="csX619" fmla="*/ 1611409 w 1903683"/>
                <a:gd name="csY619" fmla="*/ 346924 h 2571926"/>
                <a:gd name="csX620" fmla="*/ 1606551 w 1903683"/>
                <a:gd name="csY620" fmla="*/ 336804 h 2571926"/>
                <a:gd name="csX621" fmla="*/ 1606551 w 1903683"/>
                <a:gd name="csY621" fmla="*/ 331541 h 2571926"/>
                <a:gd name="csX622" fmla="*/ 1608980 w 1903683"/>
                <a:gd name="csY622" fmla="*/ 324660 h 2571926"/>
                <a:gd name="csX623" fmla="*/ 1613838 w 1903683"/>
                <a:gd name="csY623" fmla="*/ 316968 h 2571926"/>
                <a:gd name="csX624" fmla="*/ 1613838 w 1903683"/>
                <a:gd name="csY624" fmla="*/ 315349 h 2571926"/>
                <a:gd name="csX625" fmla="*/ 1611004 w 1903683"/>
                <a:gd name="csY625" fmla="*/ 303609 h 2571926"/>
                <a:gd name="csX626" fmla="*/ 1598859 w 1903683"/>
                <a:gd name="csY626" fmla="*/ 293084 h 2571926"/>
                <a:gd name="csX627" fmla="*/ 1596431 w 1903683"/>
                <a:gd name="csY627" fmla="*/ 290251 h 2571926"/>
                <a:gd name="csX628" fmla="*/ 1592383 w 1903683"/>
                <a:gd name="csY628" fmla="*/ 286607 h 2571926"/>
                <a:gd name="csX629" fmla="*/ 1585906 w 1903683"/>
                <a:gd name="csY629" fmla="*/ 290251 h 2571926"/>
                <a:gd name="csX630" fmla="*/ 1571333 w 1903683"/>
                <a:gd name="csY630" fmla="*/ 298347 h 2571926"/>
                <a:gd name="csX631" fmla="*/ 1560402 w 1903683"/>
                <a:gd name="csY631" fmla="*/ 301181 h 2571926"/>
                <a:gd name="csX632" fmla="*/ 1554735 w 1903683"/>
                <a:gd name="csY632" fmla="*/ 303205 h 2571926"/>
                <a:gd name="csX633" fmla="*/ 1554330 w 1903683"/>
                <a:gd name="csY633" fmla="*/ 309277 h 2571926"/>
                <a:gd name="csX634" fmla="*/ 1553116 w 1903683"/>
                <a:gd name="csY634" fmla="*/ 312110 h 2571926"/>
                <a:gd name="csX635" fmla="*/ 1545020 w 1903683"/>
                <a:gd name="csY635" fmla="*/ 306848 h 2571926"/>
                <a:gd name="csX636" fmla="*/ 1537328 w 1903683"/>
                <a:gd name="csY636" fmla="*/ 291870 h 2571926"/>
                <a:gd name="csX637" fmla="*/ 1536114 w 1903683"/>
                <a:gd name="csY637" fmla="*/ 288227 h 2571926"/>
                <a:gd name="csX638" fmla="*/ 1534089 w 1903683"/>
                <a:gd name="csY638" fmla="*/ 284583 h 2571926"/>
                <a:gd name="csX639" fmla="*/ 1521945 w 1903683"/>
                <a:gd name="csY639" fmla="*/ 280535 h 2571926"/>
                <a:gd name="csX640" fmla="*/ 1519112 w 1903683"/>
                <a:gd name="csY640" fmla="*/ 276892 h 2571926"/>
                <a:gd name="csX641" fmla="*/ 1505348 w 1903683"/>
                <a:gd name="csY641" fmla="*/ 260294 h 2571926"/>
                <a:gd name="csX642" fmla="*/ 1487536 w 1903683"/>
                <a:gd name="csY642" fmla="*/ 253413 h 2571926"/>
                <a:gd name="csX643" fmla="*/ 1477820 w 1903683"/>
                <a:gd name="csY643" fmla="*/ 250579 h 2571926"/>
                <a:gd name="csX644" fmla="*/ 1477011 w 1903683"/>
                <a:gd name="csY644" fmla="*/ 246531 h 2571926"/>
                <a:gd name="csX645" fmla="*/ 1474178 w 1903683"/>
                <a:gd name="csY645" fmla="*/ 228314 h 2571926"/>
                <a:gd name="csX646" fmla="*/ 1470939 w 1903683"/>
                <a:gd name="csY646" fmla="*/ 225076 h 2571926"/>
                <a:gd name="csX647" fmla="*/ 1470129 w 1903683"/>
                <a:gd name="csY647" fmla="*/ 224266 h 2571926"/>
                <a:gd name="csX648" fmla="*/ 1464462 w 1903683"/>
                <a:gd name="csY648" fmla="*/ 218599 h 2571926"/>
                <a:gd name="csX649" fmla="*/ 1460819 w 1903683"/>
                <a:gd name="csY649" fmla="*/ 215765 h 2571926"/>
                <a:gd name="csX650" fmla="*/ 1458390 w 1903683"/>
                <a:gd name="csY650" fmla="*/ 212122 h 2571926"/>
                <a:gd name="csX651" fmla="*/ 1457580 w 1903683"/>
                <a:gd name="csY651" fmla="*/ 207669 h 2571926"/>
                <a:gd name="csX652" fmla="*/ 1455556 w 1903683"/>
                <a:gd name="csY652" fmla="*/ 205240 h 2571926"/>
                <a:gd name="csX653" fmla="*/ 1440578 w 1903683"/>
                <a:gd name="csY653" fmla="*/ 218194 h 2571926"/>
                <a:gd name="csX654" fmla="*/ 1424790 w 1903683"/>
                <a:gd name="csY654" fmla="*/ 227909 h 2571926"/>
                <a:gd name="csX655" fmla="*/ 1413860 w 1903683"/>
                <a:gd name="csY655" fmla="*/ 223456 h 2571926"/>
                <a:gd name="csX656" fmla="*/ 1394834 w 1903683"/>
                <a:gd name="csY656" fmla="*/ 218194 h 2571926"/>
                <a:gd name="csX657" fmla="*/ 1374998 w 1903683"/>
                <a:gd name="csY657" fmla="*/ 226290 h 2571926"/>
                <a:gd name="csX658" fmla="*/ 1349090 w 1903683"/>
                <a:gd name="csY658" fmla="*/ 242887 h 2571926"/>
                <a:gd name="csX659" fmla="*/ 1347066 w 1903683"/>
                <a:gd name="csY659" fmla="*/ 247340 h 2571926"/>
                <a:gd name="csX660" fmla="*/ 1343828 w 1903683"/>
                <a:gd name="csY660" fmla="*/ 255841 h 2571926"/>
                <a:gd name="csX661" fmla="*/ 1341804 w 1903683"/>
                <a:gd name="csY661" fmla="*/ 265962 h 2571926"/>
                <a:gd name="csX662" fmla="*/ 1335327 w 1903683"/>
                <a:gd name="csY662" fmla="*/ 260294 h 2571926"/>
                <a:gd name="csX663" fmla="*/ 1334517 w 1903683"/>
                <a:gd name="csY663" fmla="*/ 248150 h 2571926"/>
                <a:gd name="csX664" fmla="*/ 1336541 w 1903683"/>
                <a:gd name="csY664" fmla="*/ 242887 h 2571926"/>
                <a:gd name="csX665" fmla="*/ 1345042 w 1903683"/>
                <a:gd name="csY665" fmla="*/ 223861 h 2571926"/>
                <a:gd name="csX666" fmla="*/ 1345852 w 1903683"/>
                <a:gd name="csY666" fmla="*/ 221837 h 2571926"/>
                <a:gd name="csX667" fmla="*/ 1353543 w 1903683"/>
                <a:gd name="csY667" fmla="*/ 218599 h 2571926"/>
                <a:gd name="csX668" fmla="*/ 1357187 w 1903683"/>
                <a:gd name="csY668" fmla="*/ 218194 h 2571926"/>
                <a:gd name="csX669" fmla="*/ 1376617 w 1903683"/>
                <a:gd name="csY669" fmla="*/ 215765 h 2571926"/>
                <a:gd name="csX670" fmla="*/ 1382285 w 1903683"/>
                <a:gd name="csY670" fmla="*/ 211312 h 2571926"/>
                <a:gd name="csX671" fmla="*/ 1392405 w 1903683"/>
                <a:gd name="csY671" fmla="*/ 205645 h 2571926"/>
                <a:gd name="csX672" fmla="*/ 1409002 w 1903683"/>
                <a:gd name="csY672" fmla="*/ 207264 h 2571926"/>
                <a:gd name="csX673" fmla="*/ 1413050 w 1903683"/>
                <a:gd name="csY673" fmla="*/ 207669 h 2571926"/>
                <a:gd name="csX674" fmla="*/ 1425600 w 1903683"/>
                <a:gd name="csY674" fmla="*/ 207669 h 2571926"/>
                <a:gd name="csX675" fmla="*/ 1430053 w 1903683"/>
                <a:gd name="csY675" fmla="*/ 206859 h 2571926"/>
                <a:gd name="csX676" fmla="*/ 1433696 w 1903683"/>
                <a:gd name="csY676" fmla="*/ 204430 h 2571926"/>
                <a:gd name="csX677" fmla="*/ 1435315 w 1903683"/>
                <a:gd name="csY677" fmla="*/ 203216 h 2571926"/>
                <a:gd name="csX678" fmla="*/ 1436125 w 1903683"/>
                <a:gd name="csY678" fmla="*/ 200382 h 2571926"/>
                <a:gd name="csX679" fmla="*/ 1423171 w 1903683"/>
                <a:gd name="csY679" fmla="*/ 200382 h 2571926"/>
                <a:gd name="csX680" fmla="*/ 1392000 w 1903683"/>
                <a:gd name="csY680" fmla="*/ 199573 h 2571926"/>
                <a:gd name="csX681" fmla="*/ 1369736 w 1903683"/>
                <a:gd name="csY681" fmla="*/ 194715 h 2571926"/>
                <a:gd name="csX682" fmla="*/ 1360830 w 1903683"/>
                <a:gd name="csY682" fmla="*/ 191071 h 2571926"/>
                <a:gd name="csX683" fmla="*/ 1354353 w 1903683"/>
                <a:gd name="csY683" fmla="*/ 199977 h 2571926"/>
                <a:gd name="csX684" fmla="*/ 1343828 w 1903683"/>
                <a:gd name="csY684" fmla="*/ 217789 h 2571926"/>
                <a:gd name="csX685" fmla="*/ 1330064 w 1903683"/>
                <a:gd name="csY685" fmla="*/ 249364 h 2571926"/>
                <a:gd name="csX686" fmla="*/ 1306585 w 1903683"/>
                <a:gd name="csY686" fmla="*/ 266771 h 2571926"/>
                <a:gd name="csX687" fmla="*/ 1286344 w 1903683"/>
                <a:gd name="csY687" fmla="*/ 293084 h 2571926"/>
                <a:gd name="csX688" fmla="*/ 1282701 w 1903683"/>
                <a:gd name="csY688" fmla="*/ 306848 h 2571926"/>
                <a:gd name="csX689" fmla="*/ 1280677 w 1903683"/>
                <a:gd name="csY689" fmla="*/ 308062 h 2571926"/>
                <a:gd name="csX690" fmla="*/ 1278653 w 1903683"/>
                <a:gd name="csY690" fmla="*/ 303609 h 2571926"/>
                <a:gd name="csX691" fmla="*/ 1278248 w 1903683"/>
                <a:gd name="csY691" fmla="*/ 297537 h 2571926"/>
                <a:gd name="csX692" fmla="*/ 1276629 w 1903683"/>
                <a:gd name="csY692" fmla="*/ 292679 h 2571926"/>
                <a:gd name="csX693" fmla="*/ 1271771 w 1903683"/>
                <a:gd name="csY693" fmla="*/ 292679 h 2571926"/>
                <a:gd name="csX694" fmla="*/ 1260436 w 1903683"/>
                <a:gd name="csY694" fmla="*/ 295108 h 2571926"/>
                <a:gd name="csX695" fmla="*/ 1238172 w 1903683"/>
                <a:gd name="csY695" fmla="*/ 304014 h 2571926"/>
                <a:gd name="csX696" fmla="*/ 1225218 w 1903683"/>
                <a:gd name="csY696" fmla="*/ 306848 h 2571926"/>
                <a:gd name="csX697" fmla="*/ 1221170 w 1903683"/>
                <a:gd name="csY697" fmla="*/ 305633 h 2571926"/>
                <a:gd name="csX698" fmla="*/ 1213073 w 1903683"/>
                <a:gd name="csY698" fmla="*/ 300371 h 2571926"/>
                <a:gd name="csX699" fmla="*/ 1198500 w 1903683"/>
                <a:gd name="csY699" fmla="*/ 305229 h 2571926"/>
                <a:gd name="csX700" fmla="*/ 1189594 w 1903683"/>
                <a:gd name="csY700" fmla="*/ 325064 h 2571926"/>
                <a:gd name="csX701" fmla="*/ 1181498 w 1903683"/>
                <a:gd name="csY701" fmla="*/ 336399 h 2571926"/>
                <a:gd name="csX702" fmla="*/ 1177854 w 1903683"/>
                <a:gd name="csY702" fmla="*/ 338423 h 2571926"/>
                <a:gd name="csX703" fmla="*/ 1177045 w 1903683"/>
                <a:gd name="csY703" fmla="*/ 338423 h 2571926"/>
                <a:gd name="csX704" fmla="*/ 1170163 w 1903683"/>
                <a:gd name="csY704" fmla="*/ 342876 h 2571926"/>
                <a:gd name="csX705" fmla="*/ 1164901 w 1903683"/>
                <a:gd name="csY705" fmla="*/ 372832 h 2571926"/>
                <a:gd name="csX706" fmla="*/ 1162067 w 1903683"/>
                <a:gd name="csY706" fmla="*/ 377690 h 2571926"/>
                <a:gd name="csX707" fmla="*/ 1149922 w 1903683"/>
                <a:gd name="csY707" fmla="*/ 374047 h 2571926"/>
                <a:gd name="csX708" fmla="*/ 1133325 w 1903683"/>
                <a:gd name="csY708" fmla="*/ 369189 h 2571926"/>
                <a:gd name="csX709" fmla="*/ 1125229 w 1903683"/>
                <a:gd name="csY709" fmla="*/ 371618 h 2571926"/>
                <a:gd name="csX710" fmla="*/ 1115109 w 1903683"/>
                <a:gd name="csY710" fmla="*/ 359878 h 2571926"/>
                <a:gd name="csX711" fmla="*/ 1107012 w 1903683"/>
                <a:gd name="csY711" fmla="*/ 350972 h 2571926"/>
                <a:gd name="csX712" fmla="*/ 1085558 w 1903683"/>
                <a:gd name="csY712" fmla="*/ 350972 h 2571926"/>
                <a:gd name="csX713" fmla="*/ 1080295 w 1903683"/>
                <a:gd name="csY713" fmla="*/ 352187 h 2571926"/>
                <a:gd name="csX714" fmla="*/ 1064102 w 1903683"/>
                <a:gd name="csY714" fmla="*/ 360283 h 2571926"/>
                <a:gd name="csX715" fmla="*/ 1052363 w 1903683"/>
                <a:gd name="csY715" fmla="*/ 363117 h 2571926"/>
                <a:gd name="csX716" fmla="*/ 1050339 w 1903683"/>
                <a:gd name="csY716" fmla="*/ 363117 h 2571926"/>
                <a:gd name="csX717" fmla="*/ 1045076 w 1903683"/>
                <a:gd name="csY717" fmla="*/ 357449 h 2571926"/>
                <a:gd name="csX718" fmla="*/ 1040623 w 1903683"/>
                <a:gd name="csY718" fmla="*/ 355021 h 2571926"/>
                <a:gd name="csX719" fmla="*/ 1027669 w 1903683"/>
                <a:gd name="csY719" fmla="*/ 352187 h 2571926"/>
                <a:gd name="csX720" fmla="*/ 1024430 w 1903683"/>
                <a:gd name="csY720" fmla="*/ 336399 h 2571926"/>
                <a:gd name="csX721" fmla="*/ 1026860 w 1903683"/>
                <a:gd name="csY721" fmla="*/ 331946 h 2571926"/>
                <a:gd name="csX722" fmla="*/ 1030098 w 1903683"/>
                <a:gd name="csY722" fmla="*/ 328708 h 2571926"/>
                <a:gd name="csX723" fmla="*/ 1033741 w 1903683"/>
                <a:gd name="csY723" fmla="*/ 326684 h 2571926"/>
                <a:gd name="csX724" fmla="*/ 1045886 w 1903683"/>
                <a:gd name="csY724" fmla="*/ 323445 h 2571926"/>
                <a:gd name="csX725" fmla="*/ 1049529 w 1903683"/>
                <a:gd name="csY725" fmla="*/ 320612 h 2571926"/>
                <a:gd name="csX726" fmla="*/ 1058030 w 1903683"/>
                <a:gd name="csY726" fmla="*/ 308062 h 2571926"/>
                <a:gd name="csX727" fmla="*/ 1084748 w 1903683"/>
                <a:gd name="csY727" fmla="*/ 287822 h 2571926"/>
                <a:gd name="csX728" fmla="*/ 1086772 w 1903683"/>
                <a:gd name="csY728" fmla="*/ 284988 h 2571926"/>
                <a:gd name="csX729" fmla="*/ 1087986 w 1903683"/>
                <a:gd name="csY729" fmla="*/ 260699 h 2571926"/>
                <a:gd name="csX730" fmla="*/ 1086772 w 1903683"/>
                <a:gd name="csY730" fmla="*/ 252603 h 2571926"/>
                <a:gd name="csX731" fmla="*/ 1085962 w 1903683"/>
                <a:gd name="csY731" fmla="*/ 237625 h 2571926"/>
                <a:gd name="csX732" fmla="*/ 1092844 w 1903683"/>
                <a:gd name="csY732" fmla="*/ 229124 h 2571926"/>
                <a:gd name="csX733" fmla="*/ 1092034 w 1903683"/>
                <a:gd name="csY733" fmla="*/ 227909 h 2571926"/>
                <a:gd name="csX734" fmla="*/ 1085152 w 1903683"/>
                <a:gd name="csY734" fmla="*/ 226695 h 2571926"/>
                <a:gd name="csX735" fmla="*/ 1051958 w 1903683"/>
                <a:gd name="csY735" fmla="*/ 229934 h 2571926"/>
                <a:gd name="csX736" fmla="*/ 1034146 w 1903683"/>
                <a:gd name="csY736" fmla="*/ 247745 h 2571926"/>
                <a:gd name="csX737" fmla="*/ 1018763 w 1903683"/>
                <a:gd name="csY737" fmla="*/ 253008 h 2571926"/>
                <a:gd name="csX738" fmla="*/ 998118 w 1903683"/>
                <a:gd name="csY738" fmla="*/ 240054 h 2571926"/>
                <a:gd name="csX739" fmla="*/ 978282 w 1903683"/>
                <a:gd name="csY739" fmla="*/ 225885 h 2571926"/>
                <a:gd name="csX740" fmla="*/ 948326 w 1903683"/>
                <a:gd name="csY740" fmla="*/ 212122 h 2571926"/>
                <a:gd name="csX741" fmla="*/ 943063 w 1903683"/>
                <a:gd name="csY741" fmla="*/ 209693 h 2571926"/>
                <a:gd name="csX742" fmla="*/ 934158 w 1903683"/>
                <a:gd name="csY742" fmla="*/ 210907 h 2571926"/>
                <a:gd name="csX743" fmla="*/ 918774 w 1903683"/>
                <a:gd name="csY743" fmla="*/ 222647 h 2571926"/>
                <a:gd name="csX744" fmla="*/ 913107 w 1903683"/>
                <a:gd name="csY744" fmla="*/ 233982 h 2571926"/>
                <a:gd name="csX745" fmla="*/ 908654 w 1903683"/>
                <a:gd name="csY745" fmla="*/ 242078 h 2571926"/>
                <a:gd name="csX746" fmla="*/ 906225 w 1903683"/>
                <a:gd name="csY746" fmla="*/ 239244 h 2571926"/>
                <a:gd name="csX747" fmla="*/ 907035 w 1903683"/>
                <a:gd name="csY747" fmla="*/ 230743 h 2571926"/>
                <a:gd name="csX748" fmla="*/ 912298 w 1903683"/>
                <a:gd name="csY748" fmla="*/ 208074 h 2571926"/>
                <a:gd name="csX749" fmla="*/ 912298 w 1903683"/>
                <a:gd name="csY749" fmla="*/ 204430 h 2571926"/>
                <a:gd name="csX750" fmla="*/ 909059 w 1903683"/>
                <a:gd name="csY750" fmla="*/ 194715 h 2571926"/>
                <a:gd name="csX751" fmla="*/ 904606 w 1903683"/>
                <a:gd name="csY751" fmla="*/ 191881 h 2571926"/>
                <a:gd name="csX752" fmla="*/ 880317 w 1903683"/>
                <a:gd name="csY752" fmla="*/ 194715 h 2571926"/>
                <a:gd name="csX753" fmla="*/ 860077 w 1903683"/>
                <a:gd name="csY753" fmla="*/ 199977 h 2571926"/>
                <a:gd name="csX754" fmla="*/ 849552 w 1903683"/>
                <a:gd name="csY754" fmla="*/ 197144 h 2571926"/>
                <a:gd name="csX755" fmla="*/ 866554 w 1903683"/>
                <a:gd name="csY755" fmla="*/ 184190 h 2571926"/>
                <a:gd name="csX756" fmla="*/ 881127 w 1903683"/>
                <a:gd name="csY756" fmla="*/ 172045 h 2571926"/>
                <a:gd name="csX757" fmla="*/ 882341 w 1903683"/>
                <a:gd name="csY757" fmla="*/ 165568 h 2571926"/>
                <a:gd name="csX758" fmla="*/ 883151 w 1903683"/>
                <a:gd name="csY758" fmla="*/ 136017 h 2571926"/>
                <a:gd name="csX759" fmla="*/ 871412 w 1903683"/>
                <a:gd name="csY759" fmla="*/ 130754 h 2571926"/>
                <a:gd name="csX760" fmla="*/ 862101 w 1903683"/>
                <a:gd name="csY760" fmla="*/ 128730 h 2571926"/>
                <a:gd name="csX761" fmla="*/ 866554 w 1903683"/>
                <a:gd name="csY761" fmla="*/ 123468 h 2571926"/>
                <a:gd name="csX762" fmla="*/ 877484 w 1903683"/>
                <a:gd name="csY762" fmla="*/ 117396 h 2571926"/>
                <a:gd name="csX763" fmla="*/ 876674 w 1903683"/>
                <a:gd name="csY763" fmla="*/ 110109 h 2571926"/>
                <a:gd name="csX764" fmla="*/ 875460 w 1903683"/>
                <a:gd name="csY764" fmla="*/ 107680 h 2571926"/>
                <a:gd name="csX765" fmla="*/ 871007 w 1903683"/>
                <a:gd name="csY765" fmla="*/ 103632 h 2571926"/>
                <a:gd name="csX766" fmla="*/ 862911 w 1903683"/>
                <a:gd name="csY766" fmla="*/ 93512 h 2571926"/>
                <a:gd name="csX767" fmla="*/ 860887 w 1903683"/>
                <a:gd name="csY767" fmla="*/ 92702 h 2571926"/>
                <a:gd name="csX768" fmla="*/ 856838 w 1903683"/>
                <a:gd name="csY768" fmla="*/ 95131 h 2571926"/>
                <a:gd name="csX769" fmla="*/ 856838 w 1903683"/>
                <a:gd name="csY769" fmla="*/ 99179 h 2571926"/>
                <a:gd name="csX770" fmla="*/ 854409 w 1903683"/>
                <a:gd name="csY770" fmla="*/ 102013 h 2571926"/>
                <a:gd name="csX771" fmla="*/ 843479 w 1903683"/>
                <a:gd name="csY771" fmla="*/ 99989 h 2571926"/>
                <a:gd name="csX772" fmla="*/ 833764 w 1903683"/>
                <a:gd name="csY772" fmla="*/ 90678 h 2571926"/>
                <a:gd name="csX773" fmla="*/ 831335 w 1903683"/>
                <a:gd name="csY773" fmla="*/ 89059 h 2571926"/>
                <a:gd name="csX774" fmla="*/ 815952 w 1903683"/>
                <a:gd name="csY774" fmla="*/ 81772 h 2571926"/>
                <a:gd name="csX775" fmla="*/ 796117 w 1903683"/>
                <a:gd name="csY775" fmla="*/ 72461 h 2571926"/>
                <a:gd name="csX776" fmla="*/ 786806 w 1903683"/>
                <a:gd name="csY776" fmla="*/ 68413 h 2571926"/>
                <a:gd name="csX777" fmla="*/ 783162 w 1903683"/>
                <a:gd name="csY777" fmla="*/ 70437 h 2571926"/>
                <a:gd name="csX778" fmla="*/ 777900 w 1903683"/>
                <a:gd name="csY778" fmla="*/ 76105 h 2571926"/>
                <a:gd name="csX779" fmla="*/ 769804 w 1903683"/>
                <a:gd name="csY779" fmla="*/ 74081 h 2571926"/>
                <a:gd name="csX780" fmla="*/ 767374 w 1903683"/>
                <a:gd name="csY780" fmla="*/ 72057 h 2571926"/>
                <a:gd name="csX781" fmla="*/ 760088 w 1903683"/>
                <a:gd name="csY781" fmla="*/ 74081 h 2571926"/>
                <a:gd name="csX782" fmla="*/ 743086 w 1903683"/>
                <a:gd name="csY782" fmla="*/ 82177 h 2571926"/>
                <a:gd name="csX783" fmla="*/ 732965 w 1903683"/>
                <a:gd name="csY783" fmla="*/ 78129 h 2571926"/>
                <a:gd name="csX784" fmla="*/ 731751 w 1903683"/>
                <a:gd name="csY784" fmla="*/ 72057 h 2571926"/>
                <a:gd name="csX785" fmla="*/ 726084 w 1903683"/>
                <a:gd name="csY785" fmla="*/ 61127 h 2571926"/>
                <a:gd name="csX786" fmla="*/ 707058 w 1903683"/>
                <a:gd name="csY786" fmla="*/ 57079 h 2571926"/>
                <a:gd name="csX787" fmla="*/ 681959 w 1903683"/>
                <a:gd name="csY787" fmla="*/ 50197 h 2571926"/>
                <a:gd name="csX788" fmla="*/ 658480 w 1903683"/>
                <a:gd name="csY788" fmla="*/ 46149 h 2571926"/>
                <a:gd name="csX789" fmla="*/ 640668 w 1903683"/>
                <a:gd name="csY789" fmla="*/ 51411 h 2571926"/>
                <a:gd name="csX790" fmla="*/ 625285 w 1903683"/>
                <a:gd name="csY790" fmla="*/ 51006 h 2571926"/>
                <a:gd name="csX791" fmla="*/ 620833 w 1903683"/>
                <a:gd name="csY791" fmla="*/ 52626 h 2571926"/>
                <a:gd name="csX792" fmla="*/ 613951 w 1903683"/>
                <a:gd name="csY792" fmla="*/ 53435 h 2571926"/>
                <a:gd name="csX793" fmla="*/ 593305 w 1903683"/>
                <a:gd name="csY793" fmla="*/ 53435 h 2571926"/>
                <a:gd name="csX794" fmla="*/ 582780 w 1903683"/>
                <a:gd name="csY794" fmla="*/ 55054 h 2571926"/>
                <a:gd name="csX795" fmla="*/ 569826 w 1903683"/>
                <a:gd name="csY795" fmla="*/ 54245 h 2571926"/>
                <a:gd name="csX796" fmla="*/ 567802 w 1903683"/>
                <a:gd name="csY796" fmla="*/ 52626 h 2571926"/>
                <a:gd name="csX797" fmla="*/ 564564 w 1903683"/>
                <a:gd name="csY797" fmla="*/ 45744 h 2571926"/>
                <a:gd name="csX798" fmla="*/ 564564 w 1903683"/>
                <a:gd name="csY798" fmla="*/ 29146 h 2571926"/>
                <a:gd name="csX799" fmla="*/ 565778 w 1903683"/>
                <a:gd name="csY799" fmla="*/ 26718 h 2571926"/>
                <a:gd name="csX800" fmla="*/ 573874 w 1903683"/>
                <a:gd name="csY800" fmla="*/ 14573 h 2571926"/>
                <a:gd name="csX801" fmla="*/ 578327 w 1903683"/>
                <a:gd name="csY801" fmla="*/ 5667 h 2571926"/>
                <a:gd name="csX802" fmla="*/ 577923 w 1903683"/>
                <a:gd name="csY802" fmla="*/ 2834 h 2571926"/>
                <a:gd name="csX803" fmla="*/ 574279 w 1903683"/>
                <a:gd name="csY803" fmla="*/ 0 h 2571926"/>
                <a:gd name="csX804" fmla="*/ 571446 w 1903683"/>
                <a:gd name="csY804" fmla="*/ 810 h 2571926"/>
                <a:gd name="csX805" fmla="*/ 567802 w 1903683"/>
                <a:gd name="csY805" fmla="*/ 5263 h 2571926"/>
                <a:gd name="csX806" fmla="*/ 564564 w 1903683"/>
                <a:gd name="csY806" fmla="*/ 10120 h 2571926"/>
                <a:gd name="csX807" fmla="*/ 555658 w 1903683"/>
                <a:gd name="csY807" fmla="*/ 31980 h 2571926"/>
                <a:gd name="csX808" fmla="*/ 551205 w 1903683"/>
                <a:gd name="csY808" fmla="*/ 45339 h 2571926"/>
                <a:gd name="csX809" fmla="*/ 549181 w 1903683"/>
                <a:gd name="csY809" fmla="*/ 68818 h 2571926"/>
                <a:gd name="csX810" fmla="*/ 552014 w 1903683"/>
                <a:gd name="csY810" fmla="*/ 97965 h 2571926"/>
                <a:gd name="csX811" fmla="*/ 554038 w 1903683"/>
                <a:gd name="csY811" fmla="*/ 98774 h 2571926"/>
                <a:gd name="csX812" fmla="*/ 554443 w 1903683"/>
                <a:gd name="csY812" fmla="*/ 60722 h 2571926"/>
                <a:gd name="csX813" fmla="*/ 554443 w 1903683"/>
                <a:gd name="csY813" fmla="*/ 58698 h 2571926"/>
                <a:gd name="csX814" fmla="*/ 558491 w 1903683"/>
                <a:gd name="csY814" fmla="*/ 55864 h 2571926"/>
                <a:gd name="csX815" fmla="*/ 561730 w 1903683"/>
                <a:gd name="csY815" fmla="*/ 56674 h 2571926"/>
                <a:gd name="csX816" fmla="*/ 566588 w 1903683"/>
                <a:gd name="csY816" fmla="*/ 59103 h 2571926"/>
                <a:gd name="csX817" fmla="*/ 572660 w 1903683"/>
                <a:gd name="csY817" fmla="*/ 62341 h 2571926"/>
                <a:gd name="csX818" fmla="*/ 583185 w 1903683"/>
                <a:gd name="csY818" fmla="*/ 62341 h 2571926"/>
                <a:gd name="csX819" fmla="*/ 587233 w 1903683"/>
                <a:gd name="csY819" fmla="*/ 60317 h 2571926"/>
                <a:gd name="csX820" fmla="*/ 596139 w 1903683"/>
                <a:gd name="csY820" fmla="*/ 58293 h 2571926"/>
                <a:gd name="csX821" fmla="*/ 618808 w 1903683"/>
                <a:gd name="csY821" fmla="*/ 58293 h 2571926"/>
                <a:gd name="csX822" fmla="*/ 620833 w 1903683"/>
                <a:gd name="csY822" fmla="*/ 62341 h 2571926"/>
                <a:gd name="csX823" fmla="*/ 620833 w 1903683"/>
                <a:gd name="csY823" fmla="*/ 77319 h 2571926"/>
                <a:gd name="csX824" fmla="*/ 622857 w 1903683"/>
                <a:gd name="csY824" fmla="*/ 83391 h 2571926"/>
                <a:gd name="csX825" fmla="*/ 628929 w 1903683"/>
                <a:gd name="csY825" fmla="*/ 96750 h 2571926"/>
                <a:gd name="csX826" fmla="*/ 628929 w 1903683"/>
                <a:gd name="csY826" fmla="*/ 102418 h 2571926"/>
                <a:gd name="csX827" fmla="*/ 630548 w 1903683"/>
                <a:gd name="csY827" fmla="*/ 109299 h 2571926"/>
                <a:gd name="csX828" fmla="*/ 632977 w 1903683"/>
                <a:gd name="csY828" fmla="*/ 111728 h 2571926"/>
                <a:gd name="csX829" fmla="*/ 641478 w 1903683"/>
                <a:gd name="csY829" fmla="*/ 115776 h 2571926"/>
                <a:gd name="csX830" fmla="*/ 654432 w 1903683"/>
                <a:gd name="csY830" fmla="*/ 133183 h 2571926"/>
                <a:gd name="csX831" fmla="*/ 671029 w 1903683"/>
                <a:gd name="csY831" fmla="*/ 161115 h 2571926"/>
                <a:gd name="csX832" fmla="*/ 686412 w 1903683"/>
                <a:gd name="csY832" fmla="*/ 179737 h 2571926"/>
                <a:gd name="csX833" fmla="*/ 690460 w 1903683"/>
                <a:gd name="csY833" fmla="*/ 187023 h 2571926"/>
                <a:gd name="csX834" fmla="*/ 680745 w 1903683"/>
                <a:gd name="csY834" fmla="*/ 200382 h 2571926"/>
                <a:gd name="csX835" fmla="*/ 664553 w 1903683"/>
                <a:gd name="csY835" fmla="*/ 208883 h 2571926"/>
                <a:gd name="csX836" fmla="*/ 640264 w 1903683"/>
                <a:gd name="csY836" fmla="*/ 213336 h 2571926"/>
                <a:gd name="csX837" fmla="*/ 636620 w 1903683"/>
                <a:gd name="csY837" fmla="*/ 213336 h 2571926"/>
                <a:gd name="csX838" fmla="*/ 617189 w 1903683"/>
                <a:gd name="csY838" fmla="*/ 218599 h 2571926"/>
                <a:gd name="csX839" fmla="*/ 613951 w 1903683"/>
                <a:gd name="csY839" fmla="*/ 223052 h 2571926"/>
                <a:gd name="csX840" fmla="*/ 615975 w 1903683"/>
                <a:gd name="csY840" fmla="*/ 224671 h 2571926"/>
                <a:gd name="csX841" fmla="*/ 618808 w 1903683"/>
                <a:gd name="csY841" fmla="*/ 226695 h 2571926"/>
                <a:gd name="csX842" fmla="*/ 614760 w 1903683"/>
                <a:gd name="csY842" fmla="*/ 231148 h 2571926"/>
                <a:gd name="csX843" fmla="*/ 611117 w 1903683"/>
                <a:gd name="csY843" fmla="*/ 231148 h 2571926"/>
                <a:gd name="csX844" fmla="*/ 606664 w 1903683"/>
                <a:gd name="csY844" fmla="*/ 232767 h 2571926"/>
                <a:gd name="csX845" fmla="*/ 608688 w 1903683"/>
                <a:gd name="csY845" fmla="*/ 245316 h 2571926"/>
                <a:gd name="csX846" fmla="*/ 617999 w 1903683"/>
                <a:gd name="csY846" fmla="*/ 255841 h 2571926"/>
                <a:gd name="csX847" fmla="*/ 620023 w 1903683"/>
                <a:gd name="csY847" fmla="*/ 256651 h 2571926"/>
                <a:gd name="csX848" fmla="*/ 626095 w 1903683"/>
                <a:gd name="csY848" fmla="*/ 251793 h 2571926"/>
                <a:gd name="csX849" fmla="*/ 639859 w 1903683"/>
                <a:gd name="csY849" fmla="*/ 246936 h 2571926"/>
                <a:gd name="csX850" fmla="*/ 654027 w 1903683"/>
                <a:gd name="csY850" fmla="*/ 244912 h 2571926"/>
                <a:gd name="csX851" fmla="*/ 661314 w 1903683"/>
                <a:gd name="csY851" fmla="*/ 246936 h 2571926"/>
                <a:gd name="csX852" fmla="*/ 670219 w 1903683"/>
                <a:gd name="csY852" fmla="*/ 243292 h 2571926"/>
                <a:gd name="csX853" fmla="*/ 674673 w 1903683"/>
                <a:gd name="csY853" fmla="*/ 243292 h 2571926"/>
                <a:gd name="csX854" fmla="*/ 662528 w 1903683"/>
                <a:gd name="csY854" fmla="*/ 259080 h 2571926"/>
                <a:gd name="csX855" fmla="*/ 656861 w 1903683"/>
                <a:gd name="csY855" fmla="*/ 262723 h 2571926"/>
                <a:gd name="csX856" fmla="*/ 653218 w 1903683"/>
                <a:gd name="csY856" fmla="*/ 267176 h 2571926"/>
                <a:gd name="csX857" fmla="*/ 648765 w 1903683"/>
                <a:gd name="csY857" fmla="*/ 281345 h 2571926"/>
                <a:gd name="csX858" fmla="*/ 646336 w 1903683"/>
                <a:gd name="csY858" fmla="*/ 293084 h 2571926"/>
                <a:gd name="csX859" fmla="*/ 654432 w 1903683"/>
                <a:gd name="csY859" fmla="*/ 302800 h 2571926"/>
                <a:gd name="csX860" fmla="*/ 664553 w 1903683"/>
                <a:gd name="csY860" fmla="*/ 301181 h 2571926"/>
                <a:gd name="csX861" fmla="*/ 674268 w 1903683"/>
                <a:gd name="csY861" fmla="*/ 298347 h 2571926"/>
                <a:gd name="csX862" fmla="*/ 681959 w 1903683"/>
                <a:gd name="csY862" fmla="*/ 310491 h 2571926"/>
                <a:gd name="csX863" fmla="*/ 683983 w 1903683"/>
                <a:gd name="csY863" fmla="*/ 335185 h 2571926"/>
                <a:gd name="csX864" fmla="*/ 677102 w 1903683"/>
                <a:gd name="csY864" fmla="*/ 340042 h 2571926"/>
                <a:gd name="csX865" fmla="*/ 668195 w 1903683"/>
                <a:gd name="csY865" fmla="*/ 338423 h 2571926"/>
                <a:gd name="csX866" fmla="*/ 662933 w 1903683"/>
                <a:gd name="csY866" fmla="*/ 336804 h 2571926"/>
                <a:gd name="csX867" fmla="*/ 657670 w 1903683"/>
                <a:gd name="csY867" fmla="*/ 333161 h 2571926"/>
                <a:gd name="csX868" fmla="*/ 652408 w 1903683"/>
                <a:gd name="csY868" fmla="*/ 335185 h 2571926"/>
                <a:gd name="csX869" fmla="*/ 658885 w 1903683"/>
                <a:gd name="csY869" fmla="*/ 352997 h 2571926"/>
                <a:gd name="csX870" fmla="*/ 668195 w 1903683"/>
                <a:gd name="csY870" fmla="*/ 374452 h 2571926"/>
                <a:gd name="csX871" fmla="*/ 680745 w 1903683"/>
                <a:gd name="csY871" fmla="*/ 377690 h 2571926"/>
                <a:gd name="csX872" fmla="*/ 693699 w 1903683"/>
                <a:gd name="csY872" fmla="*/ 379309 h 2571926"/>
                <a:gd name="csX873" fmla="*/ 708677 w 1903683"/>
                <a:gd name="csY873" fmla="*/ 382548 h 2571926"/>
                <a:gd name="csX874" fmla="*/ 720821 w 1903683"/>
                <a:gd name="csY874" fmla="*/ 382143 h 2571926"/>
                <a:gd name="csX875" fmla="*/ 742276 w 1903683"/>
                <a:gd name="csY875" fmla="*/ 388620 h 2571926"/>
                <a:gd name="csX876" fmla="*/ 762112 w 1903683"/>
                <a:gd name="csY876" fmla="*/ 424648 h 2571926"/>
                <a:gd name="csX877" fmla="*/ 772637 w 1903683"/>
                <a:gd name="csY877" fmla="*/ 439222 h 2571926"/>
                <a:gd name="csX878" fmla="*/ 785996 w 1903683"/>
                <a:gd name="csY878" fmla="*/ 448532 h 2571926"/>
                <a:gd name="csX879" fmla="*/ 796521 w 1903683"/>
                <a:gd name="csY879" fmla="*/ 473631 h 2571926"/>
                <a:gd name="csX880" fmla="*/ 802189 w 1903683"/>
                <a:gd name="csY880" fmla="*/ 480917 h 2571926"/>
                <a:gd name="csX881" fmla="*/ 813118 w 1903683"/>
                <a:gd name="csY881" fmla="*/ 488609 h 2571926"/>
                <a:gd name="csX882" fmla="*/ 876674 w 1903683"/>
                <a:gd name="csY882" fmla="*/ 522208 h 2571926"/>
                <a:gd name="csX883" fmla="*/ 878293 w 1903683"/>
                <a:gd name="csY883" fmla="*/ 524637 h 2571926"/>
                <a:gd name="csX884" fmla="*/ 885580 w 1903683"/>
                <a:gd name="csY884" fmla="*/ 530304 h 2571926"/>
                <a:gd name="csX885" fmla="*/ 879103 w 1903683"/>
                <a:gd name="csY885" fmla="*/ 530304 h 2571926"/>
                <a:gd name="csX886" fmla="*/ 855219 w 1903683"/>
                <a:gd name="csY886" fmla="*/ 518160 h 2571926"/>
                <a:gd name="csX887" fmla="*/ 797735 w 1903683"/>
                <a:gd name="csY887" fmla="*/ 489823 h 2571926"/>
                <a:gd name="csX888" fmla="*/ 780329 w 1903683"/>
                <a:gd name="csY888" fmla="*/ 474035 h 2571926"/>
                <a:gd name="csX889" fmla="*/ 777090 w 1903683"/>
                <a:gd name="csY889" fmla="*/ 454604 h 2571926"/>
                <a:gd name="csX890" fmla="*/ 765756 w 1903683"/>
                <a:gd name="csY890" fmla="*/ 445294 h 2571926"/>
                <a:gd name="csX891" fmla="*/ 752801 w 1903683"/>
                <a:gd name="csY891" fmla="*/ 430316 h 2571926"/>
                <a:gd name="csX892" fmla="*/ 749563 w 1903683"/>
                <a:gd name="csY892" fmla="*/ 423434 h 2571926"/>
                <a:gd name="csX893" fmla="*/ 737014 w 1903683"/>
                <a:gd name="csY893" fmla="*/ 397526 h 2571926"/>
                <a:gd name="csX894" fmla="*/ 734585 w 1903683"/>
                <a:gd name="csY894" fmla="*/ 394692 h 2571926"/>
                <a:gd name="csX895" fmla="*/ 720416 w 1903683"/>
                <a:gd name="csY895" fmla="*/ 388620 h 2571926"/>
                <a:gd name="csX896" fmla="*/ 690865 w 1903683"/>
                <a:gd name="csY896" fmla="*/ 390644 h 2571926"/>
                <a:gd name="csX897" fmla="*/ 669410 w 1903683"/>
                <a:gd name="csY897" fmla="*/ 402384 h 2571926"/>
                <a:gd name="csX898" fmla="*/ 665362 w 1903683"/>
                <a:gd name="csY898" fmla="*/ 402384 h 2571926"/>
                <a:gd name="csX899" fmla="*/ 643502 w 1903683"/>
                <a:gd name="csY899" fmla="*/ 401574 h 2571926"/>
                <a:gd name="csX900" fmla="*/ 620023 w 1903683"/>
                <a:gd name="csY900" fmla="*/ 381333 h 2571926"/>
                <a:gd name="csX901" fmla="*/ 607879 w 1903683"/>
                <a:gd name="csY901" fmla="*/ 380929 h 2571926"/>
                <a:gd name="csX902" fmla="*/ 605449 w 1903683"/>
                <a:gd name="csY902" fmla="*/ 383762 h 2571926"/>
                <a:gd name="csX903" fmla="*/ 598973 w 1903683"/>
                <a:gd name="csY903" fmla="*/ 393478 h 2571926"/>
                <a:gd name="csX904" fmla="*/ 583185 w 1903683"/>
                <a:gd name="csY904" fmla="*/ 426268 h 2571926"/>
                <a:gd name="csX905" fmla="*/ 572660 w 1903683"/>
                <a:gd name="csY905" fmla="*/ 451366 h 2571926"/>
                <a:gd name="csX906" fmla="*/ 579137 w 1903683"/>
                <a:gd name="csY906" fmla="*/ 467963 h 2571926"/>
                <a:gd name="csX907" fmla="*/ 584804 w 1903683"/>
                <a:gd name="csY907" fmla="*/ 478488 h 2571926"/>
                <a:gd name="csX908" fmla="*/ 589257 w 1903683"/>
                <a:gd name="csY908" fmla="*/ 489823 h 2571926"/>
                <a:gd name="csX909" fmla="*/ 592091 w 1903683"/>
                <a:gd name="csY909" fmla="*/ 497919 h 2571926"/>
                <a:gd name="csX910" fmla="*/ 588448 w 1903683"/>
                <a:gd name="csY910" fmla="*/ 505611 h 2571926"/>
                <a:gd name="csX911" fmla="*/ 585209 w 1903683"/>
                <a:gd name="csY911" fmla="*/ 508444 h 2571926"/>
                <a:gd name="csX912" fmla="*/ 577113 w 1903683"/>
                <a:gd name="csY912" fmla="*/ 522613 h 2571926"/>
                <a:gd name="csX913" fmla="*/ 576303 w 1903683"/>
                <a:gd name="csY913" fmla="*/ 527876 h 2571926"/>
                <a:gd name="csX914" fmla="*/ 574279 w 1903683"/>
                <a:gd name="csY914" fmla="*/ 534352 h 2571926"/>
                <a:gd name="csX915" fmla="*/ 576708 w 1903683"/>
                <a:gd name="csY915" fmla="*/ 510873 h 2571926"/>
                <a:gd name="csX916" fmla="*/ 583995 w 1903683"/>
                <a:gd name="csY916" fmla="*/ 497919 h 2571926"/>
                <a:gd name="csX917" fmla="*/ 583995 w 1903683"/>
                <a:gd name="csY917" fmla="*/ 497919 h 2571926"/>
                <a:gd name="csX918" fmla="*/ 582375 w 1903683"/>
                <a:gd name="csY918" fmla="*/ 494681 h 2571926"/>
                <a:gd name="csX919" fmla="*/ 577923 w 1903683"/>
                <a:gd name="csY919" fmla="*/ 493062 h 2571926"/>
                <a:gd name="csX920" fmla="*/ 563349 w 1903683"/>
                <a:gd name="csY920" fmla="*/ 486180 h 2571926"/>
                <a:gd name="csX921" fmla="*/ 553229 w 1903683"/>
                <a:gd name="csY921" fmla="*/ 478893 h 2571926"/>
                <a:gd name="csX922" fmla="*/ 543918 w 1903683"/>
                <a:gd name="csY922" fmla="*/ 468773 h 2571926"/>
                <a:gd name="csX923" fmla="*/ 535417 w 1903683"/>
                <a:gd name="csY923" fmla="*/ 469987 h 2571926"/>
                <a:gd name="csX924" fmla="*/ 530154 w 1903683"/>
                <a:gd name="csY924" fmla="*/ 482537 h 2571926"/>
                <a:gd name="csX925" fmla="*/ 527726 w 1903683"/>
                <a:gd name="csY925" fmla="*/ 495086 h 2571926"/>
                <a:gd name="csX926" fmla="*/ 530559 w 1903683"/>
                <a:gd name="csY926" fmla="*/ 500348 h 2571926"/>
                <a:gd name="csX927" fmla="*/ 532988 w 1903683"/>
                <a:gd name="csY927" fmla="*/ 503992 h 2571926"/>
                <a:gd name="csX928" fmla="*/ 535417 w 1903683"/>
                <a:gd name="csY928" fmla="*/ 503992 h 2571926"/>
                <a:gd name="csX929" fmla="*/ 540275 w 1903683"/>
                <a:gd name="csY929" fmla="*/ 501563 h 2571926"/>
                <a:gd name="csX930" fmla="*/ 546752 w 1903683"/>
                <a:gd name="csY930" fmla="*/ 505206 h 2571926"/>
                <a:gd name="csX931" fmla="*/ 541489 w 1903683"/>
                <a:gd name="csY931" fmla="*/ 521803 h 2571926"/>
                <a:gd name="csX932" fmla="*/ 527321 w 1903683"/>
                <a:gd name="csY932" fmla="*/ 537996 h 2571926"/>
                <a:gd name="csX933" fmla="*/ 514367 w 1903683"/>
                <a:gd name="csY933" fmla="*/ 535567 h 2571926"/>
                <a:gd name="csX934" fmla="*/ 506270 w 1903683"/>
                <a:gd name="csY934" fmla="*/ 525447 h 2571926"/>
                <a:gd name="csX935" fmla="*/ 496150 w 1903683"/>
                <a:gd name="csY935" fmla="*/ 521399 h 2571926"/>
                <a:gd name="csX936" fmla="*/ 492507 w 1903683"/>
                <a:gd name="csY936" fmla="*/ 510469 h 2571926"/>
                <a:gd name="csX937" fmla="*/ 493721 w 1903683"/>
                <a:gd name="csY937" fmla="*/ 506825 h 2571926"/>
                <a:gd name="csX938" fmla="*/ 504246 w 1903683"/>
                <a:gd name="csY938" fmla="*/ 497515 h 2571926"/>
                <a:gd name="csX939" fmla="*/ 507485 w 1903683"/>
                <a:gd name="csY939" fmla="*/ 495895 h 2571926"/>
                <a:gd name="csX940" fmla="*/ 509509 w 1903683"/>
                <a:gd name="csY940" fmla="*/ 491442 h 2571926"/>
                <a:gd name="csX941" fmla="*/ 509509 w 1903683"/>
                <a:gd name="csY941" fmla="*/ 488609 h 2571926"/>
                <a:gd name="csX942" fmla="*/ 502627 w 1903683"/>
                <a:gd name="csY942" fmla="*/ 481727 h 2571926"/>
                <a:gd name="csX943" fmla="*/ 485625 w 1903683"/>
                <a:gd name="csY943" fmla="*/ 454200 h 2571926"/>
                <a:gd name="csX944" fmla="*/ 485220 w 1903683"/>
                <a:gd name="csY944" fmla="*/ 452176 h 2571926"/>
                <a:gd name="csX945" fmla="*/ 482387 w 1903683"/>
                <a:gd name="csY945" fmla="*/ 439626 h 2571926"/>
                <a:gd name="csX946" fmla="*/ 479958 w 1903683"/>
                <a:gd name="csY946" fmla="*/ 436793 h 2571926"/>
                <a:gd name="csX947" fmla="*/ 471457 w 1903683"/>
                <a:gd name="csY947" fmla="*/ 434769 h 2571926"/>
                <a:gd name="csX948" fmla="*/ 470647 w 1903683"/>
                <a:gd name="csY948" fmla="*/ 434769 h 2571926"/>
                <a:gd name="csX949" fmla="*/ 430571 w 1903683"/>
                <a:gd name="csY949" fmla="*/ 435983 h 2571926"/>
                <a:gd name="csX950" fmla="*/ 421665 w 1903683"/>
                <a:gd name="csY950" fmla="*/ 436793 h 2571926"/>
                <a:gd name="csX951" fmla="*/ 394542 w 1903683"/>
                <a:gd name="csY951" fmla="*/ 444079 h 2571926"/>
                <a:gd name="csX952" fmla="*/ 386446 w 1903683"/>
                <a:gd name="csY952" fmla="*/ 445294 h 2571926"/>
                <a:gd name="csX953" fmla="*/ 380779 w 1903683"/>
                <a:gd name="csY953" fmla="*/ 442460 h 2571926"/>
                <a:gd name="csX954" fmla="*/ 380779 w 1903683"/>
                <a:gd name="csY954" fmla="*/ 439626 h 2571926"/>
                <a:gd name="csX955" fmla="*/ 375921 w 1903683"/>
                <a:gd name="csY955" fmla="*/ 436793 h 2571926"/>
                <a:gd name="csX956" fmla="*/ 370254 w 1903683"/>
                <a:gd name="csY956" fmla="*/ 436793 h 2571926"/>
                <a:gd name="csX957" fmla="*/ 355276 w 1903683"/>
                <a:gd name="csY957" fmla="*/ 435173 h 2571926"/>
                <a:gd name="csX958" fmla="*/ 351228 w 1903683"/>
                <a:gd name="csY958" fmla="*/ 435578 h 2571926"/>
                <a:gd name="csX959" fmla="*/ 336654 w 1903683"/>
                <a:gd name="csY959" fmla="*/ 440841 h 2571926"/>
                <a:gd name="csX960" fmla="*/ 330987 w 1903683"/>
                <a:gd name="csY960" fmla="*/ 444484 h 25719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  <a:cxn ang="0">
                  <a:pos x="csX312" y="csY312"/>
                </a:cxn>
                <a:cxn ang="0">
                  <a:pos x="csX313" y="csY313"/>
                </a:cxn>
                <a:cxn ang="0">
                  <a:pos x="csX314" y="csY314"/>
                </a:cxn>
                <a:cxn ang="0">
                  <a:pos x="csX315" y="csY315"/>
                </a:cxn>
                <a:cxn ang="0">
                  <a:pos x="csX316" y="csY316"/>
                </a:cxn>
                <a:cxn ang="0">
                  <a:pos x="csX317" y="csY317"/>
                </a:cxn>
                <a:cxn ang="0">
                  <a:pos x="csX318" y="csY318"/>
                </a:cxn>
                <a:cxn ang="0">
                  <a:pos x="csX319" y="csY319"/>
                </a:cxn>
                <a:cxn ang="0">
                  <a:pos x="csX320" y="csY320"/>
                </a:cxn>
                <a:cxn ang="0">
                  <a:pos x="csX321" y="csY321"/>
                </a:cxn>
                <a:cxn ang="0">
                  <a:pos x="csX322" y="csY322"/>
                </a:cxn>
                <a:cxn ang="0">
                  <a:pos x="csX323" y="csY323"/>
                </a:cxn>
                <a:cxn ang="0">
                  <a:pos x="csX324" y="csY324"/>
                </a:cxn>
                <a:cxn ang="0">
                  <a:pos x="csX325" y="csY325"/>
                </a:cxn>
                <a:cxn ang="0">
                  <a:pos x="csX326" y="csY326"/>
                </a:cxn>
                <a:cxn ang="0">
                  <a:pos x="csX327" y="csY327"/>
                </a:cxn>
                <a:cxn ang="0">
                  <a:pos x="csX328" y="csY328"/>
                </a:cxn>
                <a:cxn ang="0">
                  <a:pos x="csX329" y="csY329"/>
                </a:cxn>
                <a:cxn ang="0">
                  <a:pos x="csX330" y="csY330"/>
                </a:cxn>
                <a:cxn ang="0">
                  <a:pos x="csX331" y="csY331"/>
                </a:cxn>
                <a:cxn ang="0">
                  <a:pos x="csX332" y="csY332"/>
                </a:cxn>
                <a:cxn ang="0">
                  <a:pos x="csX333" y="csY333"/>
                </a:cxn>
                <a:cxn ang="0">
                  <a:pos x="csX334" y="csY334"/>
                </a:cxn>
                <a:cxn ang="0">
                  <a:pos x="csX335" y="csY335"/>
                </a:cxn>
                <a:cxn ang="0">
                  <a:pos x="csX336" y="csY336"/>
                </a:cxn>
                <a:cxn ang="0">
                  <a:pos x="csX337" y="csY337"/>
                </a:cxn>
                <a:cxn ang="0">
                  <a:pos x="csX338" y="csY338"/>
                </a:cxn>
                <a:cxn ang="0">
                  <a:pos x="csX339" y="csY339"/>
                </a:cxn>
                <a:cxn ang="0">
                  <a:pos x="csX340" y="csY340"/>
                </a:cxn>
                <a:cxn ang="0">
                  <a:pos x="csX341" y="csY341"/>
                </a:cxn>
                <a:cxn ang="0">
                  <a:pos x="csX342" y="csY342"/>
                </a:cxn>
                <a:cxn ang="0">
                  <a:pos x="csX343" y="csY343"/>
                </a:cxn>
                <a:cxn ang="0">
                  <a:pos x="csX344" y="csY344"/>
                </a:cxn>
                <a:cxn ang="0">
                  <a:pos x="csX345" y="csY345"/>
                </a:cxn>
                <a:cxn ang="0">
                  <a:pos x="csX346" y="csY346"/>
                </a:cxn>
                <a:cxn ang="0">
                  <a:pos x="csX347" y="csY347"/>
                </a:cxn>
                <a:cxn ang="0">
                  <a:pos x="csX348" y="csY348"/>
                </a:cxn>
                <a:cxn ang="0">
                  <a:pos x="csX349" y="csY349"/>
                </a:cxn>
                <a:cxn ang="0">
                  <a:pos x="csX350" y="csY350"/>
                </a:cxn>
                <a:cxn ang="0">
                  <a:pos x="csX351" y="csY351"/>
                </a:cxn>
                <a:cxn ang="0">
                  <a:pos x="csX352" y="csY352"/>
                </a:cxn>
                <a:cxn ang="0">
                  <a:pos x="csX353" y="csY353"/>
                </a:cxn>
                <a:cxn ang="0">
                  <a:pos x="csX354" y="csY354"/>
                </a:cxn>
                <a:cxn ang="0">
                  <a:pos x="csX355" y="csY355"/>
                </a:cxn>
                <a:cxn ang="0">
                  <a:pos x="csX356" y="csY356"/>
                </a:cxn>
                <a:cxn ang="0">
                  <a:pos x="csX357" y="csY357"/>
                </a:cxn>
                <a:cxn ang="0">
                  <a:pos x="csX358" y="csY358"/>
                </a:cxn>
                <a:cxn ang="0">
                  <a:pos x="csX359" y="csY359"/>
                </a:cxn>
                <a:cxn ang="0">
                  <a:pos x="csX360" y="csY360"/>
                </a:cxn>
                <a:cxn ang="0">
                  <a:pos x="csX361" y="csY361"/>
                </a:cxn>
                <a:cxn ang="0">
                  <a:pos x="csX362" y="csY362"/>
                </a:cxn>
                <a:cxn ang="0">
                  <a:pos x="csX363" y="csY363"/>
                </a:cxn>
                <a:cxn ang="0">
                  <a:pos x="csX364" y="csY364"/>
                </a:cxn>
                <a:cxn ang="0">
                  <a:pos x="csX365" y="csY365"/>
                </a:cxn>
                <a:cxn ang="0">
                  <a:pos x="csX366" y="csY366"/>
                </a:cxn>
                <a:cxn ang="0">
                  <a:pos x="csX367" y="csY367"/>
                </a:cxn>
                <a:cxn ang="0">
                  <a:pos x="csX368" y="csY368"/>
                </a:cxn>
                <a:cxn ang="0">
                  <a:pos x="csX369" y="csY369"/>
                </a:cxn>
                <a:cxn ang="0">
                  <a:pos x="csX370" y="csY370"/>
                </a:cxn>
                <a:cxn ang="0">
                  <a:pos x="csX371" y="csY371"/>
                </a:cxn>
                <a:cxn ang="0">
                  <a:pos x="csX372" y="csY372"/>
                </a:cxn>
                <a:cxn ang="0">
                  <a:pos x="csX373" y="csY373"/>
                </a:cxn>
                <a:cxn ang="0">
                  <a:pos x="csX374" y="csY374"/>
                </a:cxn>
                <a:cxn ang="0">
                  <a:pos x="csX375" y="csY375"/>
                </a:cxn>
                <a:cxn ang="0">
                  <a:pos x="csX376" y="csY376"/>
                </a:cxn>
                <a:cxn ang="0">
                  <a:pos x="csX377" y="csY377"/>
                </a:cxn>
                <a:cxn ang="0">
                  <a:pos x="csX378" y="csY378"/>
                </a:cxn>
                <a:cxn ang="0">
                  <a:pos x="csX379" y="csY379"/>
                </a:cxn>
                <a:cxn ang="0">
                  <a:pos x="csX380" y="csY380"/>
                </a:cxn>
                <a:cxn ang="0">
                  <a:pos x="csX381" y="csY381"/>
                </a:cxn>
                <a:cxn ang="0">
                  <a:pos x="csX382" y="csY382"/>
                </a:cxn>
                <a:cxn ang="0">
                  <a:pos x="csX383" y="csY383"/>
                </a:cxn>
                <a:cxn ang="0">
                  <a:pos x="csX384" y="csY384"/>
                </a:cxn>
                <a:cxn ang="0">
                  <a:pos x="csX385" y="csY385"/>
                </a:cxn>
                <a:cxn ang="0">
                  <a:pos x="csX386" y="csY386"/>
                </a:cxn>
                <a:cxn ang="0">
                  <a:pos x="csX387" y="csY387"/>
                </a:cxn>
                <a:cxn ang="0">
                  <a:pos x="csX388" y="csY388"/>
                </a:cxn>
                <a:cxn ang="0">
                  <a:pos x="csX389" y="csY389"/>
                </a:cxn>
                <a:cxn ang="0">
                  <a:pos x="csX390" y="csY390"/>
                </a:cxn>
                <a:cxn ang="0">
                  <a:pos x="csX391" y="csY391"/>
                </a:cxn>
                <a:cxn ang="0">
                  <a:pos x="csX392" y="csY392"/>
                </a:cxn>
                <a:cxn ang="0">
                  <a:pos x="csX393" y="csY393"/>
                </a:cxn>
                <a:cxn ang="0">
                  <a:pos x="csX394" y="csY394"/>
                </a:cxn>
                <a:cxn ang="0">
                  <a:pos x="csX395" y="csY395"/>
                </a:cxn>
                <a:cxn ang="0">
                  <a:pos x="csX396" y="csY396"/>
                </a:cxn>
                <a:cxn ang="0">
                  <a:pos x="csX397" y="csY397"/>
                </a:cxn>
                <a:cxn ang="0">
                  <a:pos x="csX398" y="csY398"/>
                </a:cxn>
                <a:cxn ang="0">
                  <a:pos x="csX399" y="csY399"/>
                </a:cxn>
                <a:cxn ang="0">
                  <a:pos x="csX400" y="csY400"/>
                </a:cxn>
                <a:cxn ang="0">
                  <a:pos x="csX401" y="csY401"/>
                </a:cxn>
                <a:cxn ang="0">
                  <a:pos x="csX402" y="csY402"/>
                </a:cxn>
                <a:cxn ang="0">
                  <a:pos x="csX403" y="csY403"/>
                </a:cxn>
                <a:cxn ang="0">
                  <a:pos x="csX404" y="csY404"/>
                </a:cxn>
                <a:cxn ang="0">
                  <a:pos x="csX405" y="csY405"/>
                </a:cxn>
                <a:cxn ang="0">
                  <a:pos x="csX406" y="csY406"/>
                </a:cxn>
                <a:cxn ang="0">
                  <a:pos x="csX407" y="csY407"/>
                </a:cxn>
                <a:cxn ang="0">
                  <a:pos x="csX408" y="csY408"/>
                </a:cxn>
                <a:cxn ang="0">
                  <a:pos x="csX409" y="csY409"/>
                </a:cxn>
                <a:cxn ang="0">
                  <a:pos x="csX410" y="csY410"/>
                </a:cxn>
                <a:cxn ang="0">
                  <a:pos x="csX411" y="csY411"/>
                </a:cxn>
                <a:cxn ang="0">
                  <a:pos x="csX412" y="csY412"/>
                </a:cxn>
                <a:cxn ang="0">
                  <a:pos x="csX413" y="csY413"/>
                </a:cxn>
                <a:cxn ang="0">
                  <a:pos x="csX414" y="csY414"/>
                </a:cxn>
                <a:cxn ang="0">
                  <a:pos x="csX415" y="csY415"/>
                </a:cxn>
                <a:cxn ang="0">
                  <a:pos x="csX416" y="csY416"/>
                </a:cxn>
                <a:cxn ang="0">
                  <a:pos x="csX417" y="csY417"/>
                </a:cxn>
                <a:cxn ang="0">
                  <a:pos x="csX418" y="csY418"/>
                </a:cxn>
                <a:cxn ang="0">
                  <a:pos x="csX419" y="csY419"/>
                </a:cxn>
                <a:cxn ang="0">
                  <a:pos x="csX420" y="csY420"/>
                </a:cxn>
                <a:cxn ang="0">
                  <a:pos x="csX421" y="csY421"/>
                </a:cxn>
                <a:cxn ang="0">
                  <a:pos x="csX422" y="csY422"/>
                </a:cxn>
                <a:cxn ang="0">
                  <a:pos x="csX423" y="csY423"/>
                </a:cxn>
                <a:cxn ang="0">
                  <a:pos x="csX424" y="csY424"/>
                </a:cxn>
                <a:cxn ang="0">
                  <a:pos x="csX425" y="csY425"/>
                </a:cxn>
                <a:cxn ang="0">
                  <a:pos x="csX426" y="csY426"/>
                </a:cxn>
                <a:cxn ang="0">
                  <a:pos x="csX427" y="csY427"/>
                </a:cxn>
                <a:cxn ang="0">
                  <a:pos x="csX428" y="csY428"/>
                </a:cxn>
                <a:cxn ang="0">
                  <a:pos x="csX429" y="csY429"/>
                </a:cxn>
                <a:cxn ang="0">
                  <a:pos x="csX430" y="csY430"/>
                </a:cxn>
                <a:cxn ang="0">
                  <a:pos x="csX431" y="csY431"/>
                </a:cxn>
                <a:cxn ang="0">
                  <a:pos x="csX432" y="csY432"/>
                </a:cxn>
                <a:cxn ang="0">
                  <a:pos x="csX433" y="csY433"/>
                </a:cxn>
                <a:cxn ang="0">
                  <a:pos x="csX434" y="csY434"/>
                </a:cxn>
                <a:cxn ang="0">
                  <a:pos x="csX435" y="csY435"/>
                </a:cxn>
                <a:cxn ang="0">
                  <a:pos x="csX436" y="csY436"/>
                </a:cxn>
                <a:cxn ang="0">
                  <a:pos x="csX437" y="csY437"/>
                </a:cxn>
                <a:cxn ang="0">
                  <a:pos x="csX438" y="csY438"/>
                </a:cxn>
                <a:cxn ang="0">
                  <a:pos x="csX439" y="csY439"/>
                </a:cxn>
                <a:cxn ang="0">
                  <a:pos x="csX440" y="csY440"/>
                </a:cxn>
                <a:cxn ang="0">
                  <a:pos x="csX441" y="csY441"/>
                </a:cxn>
                <a:cxn ang="0">
                  <a:pos x="csX442" y="csY442"/>
                </a:cxn>
                <a:cxn ang="0">
                  <a:pos x="csX443" y="csY443"/>
                </a:cxn>
                <a:cxn ang="0">
                  <a:pos x="csX444" y="csY444"/>
                </a:cxn>
                <a:cxn ang="0">
                  <a:pos x="csX445" y="csY445"/>
                </a:cxn>
                <a:cxn ang="0">
                  <a:pos x="csX446" y="csY446"/>
                </a:cxn>
                <a:cxn ang="0">
                  <a:pos x="csX447" y="csY447"/>
                </a:cxn>
                <a:cxn ang="0">
                  <a:pos x="csX448" y="csY448"/>
                </a:cxn>
                <a:cxn ang="0">
                  <a:pos x="csX449" y="csY449"/>
                </a:cxn>
                <a:cxn ang="0">
                  <a:pos x="csX450" y="csY450"/>
                </a:cxn>
                <a:cxn ang="0">
                  <a:pos x="csX451" y="csY451"/>
                </a:cxn>
                <a:cxn ang="0">
                  <a:pos x="csX452" y="csY452"/>
                </a:cxn>
                <a:cxn ang="0">
                  <a:pos x="csX453" y="csY453"/>
                </a:cxn>
                <a:cxn ang="0">
                  <a:pos x="csX454" y="csY454"/>
                </a:cxn>
                <a:cxn ang="0">
                  <a:pos x="csX455" y="csY455"/>
                </a:cxn>
                <a:cxn ang="0">
                  <a:pos x="csX456" y="csY456"/>
                </a:cxn>
                <a:cxn ang="0">
                  <a:pos x="csX457" y="csY457"/>
                </a:cxn>
                <a:cxn ang="0">
                  <a:pos x="csX458" y="csY458"/>
                </a:cxn>
                <a:cxn ang="0">
                  <a:pos x="csX459" y="csY459"/>
                </a:cxn>
                <a:cxn ang="0">
                  <a:pos x="csX460" y="csY460"/>
                </a:cxn>
                <a:cxn ang="0">
                  <a:pos x="csX461" y="csY461"/>
                </a:cxn>
                <a:cxn ang="0">
                  <a:pos x="csX462" y="csY462"/>
                </a:cxn>
                <a:cxn ang="0">
                  <a:pos x="csX463" y="csY463"/>
                </a:cxn>
                <a:cxn ang="0">
                  <a:pos x="csX464" y="csY464"/>
                </a:cxn>
                <a:cxn ang="0">
                  <a:pos x="csX465" y="csY465"/>
                </a:cxn>
                <a:cxn ang="0">
                  <a:pos x="csX466" y="csY466"/>
                </a:cxn>
                <a:cxn ang="0">
                  <a:pos x="csX467" y="csY467"/>
                </a:cxn>
                <a:cxn ang="0">
                  <a:pos x="csX468" y="csY468"/>
                </a:cxn>
                <a:cxn ang="0">
                  <a:pos x="csX469" y="csY469"/>
                </a:cxn>
                <a:cxn ang="0">
                  <a:pos x="csX470" y="csY470"/>
                </a:cxn>
                <a:cxn ang="0">
                  <a:pos x="csX471" y="csY471"/>
                </a:cxn>
                <a:cxn ang="0">
                  <a:pos x="csX472" y="csY472"/>
                </a:cxn>
                <a:cxn ang="0">
                  <a:pos x="csX473" y="csY473"/>
                </a:cxn>
                <a:cxn ang="0">
                  <a:pos x="csX474" y="csY474"/>
                </a:cxn>
                <a:cxn ang="0">
                  <a:pos x="csX475" y="csY475"/>
                </a:cxn>
                <a:cxn ang="0">
                  <a:pos x="csX476" y="csY476"/>
                </a:cxn>
                <a:cxn ang="0">
                  <a:pos x="csX477" y="csY477"/>
                </a:cxn>
                <a:cxn ang="0">
                  <a:pos x="csX478" y="csY478"/>
                </a:cxn>
                <a:cxn ang="0">
                  <a:pos x="csX479" y="csY479"/>
                </a:cxn>
                <a:cxn ang="0">
                  <a:pos x="csX480" y="csY480"/>
                </a:cxn>
                <a:cxn ang="0">
                  <a:pos x="csX481" y="csY481"/>
                </a:cxn>
                <a:cxn ang="0">
                  <a:pos x="csX482" y="csY482"/>
                </a:cxn>
                <a:cxn ang="0">
                  <a:pos x="csX483" y="csY483"/>
                </a:cxn>
                <a:cxn ang="0">
                  <a:pos x="csX484" y="csY484"/>
                </a:cxn>
                <a:cxn ang="0">
                  <a:pos x="csX485" y="csY485"/>
                </a:cxn>
                <a:cxn ang="0">
                  <a:pos x="csX486" y="csY486"/>
                </a:cxn>
                <a:cxn ang="0">
                  <a:pos x="csX487" y="csY487"/>
                </a:cxn>
                <a:cxn ang="0">
                  <a:pos x="csX488" y="csY488"/>
                </a:cxn>
                <a:cxn ang="0">
                  <a:pos x="csX489" y="csY489"/>
                </a:cxn>
                <a:cxn ang="0">
                  <a:pos x="csX490" y="csY490"/>
                </a:cxn>
                <a:cxn ang="0">
                  <a:pos x="csX491" y="csY491"/>
                </a:cxn>
                <a:cxn ang="0">
                  <a:pos x="csX492" y="csY492"/>
                </a:cxn>
                <a:cxn ang="0">
                  <a:pos x="csX493" y="csY493"/>
                </a:cxn>
                <a:cxn ang="0">
                  <a:pos x="csX494" y="csY494"/>
                </a:cxn>
                <a:cxn ang="0">
                  <a:pos x="csX495" y="csY495"/>
                </a:cxn>
                <a:cxn ang="0">
                  <a:pos x="csX496" y="csY496"/>
                </a:cxn>
                <a:cxn ang="0">
                  <a:pos x="csX497" y="csY497"/>
                </a:cxn>
                <a:cxn ang="0">
                  <a:pos x="csX498" y="csY498"/>
                </a:cxn>
                <a:cxn ang="0">
                  <a:pos x="csX499" y="csY499"/>
                </a:cxn>
                <a:cxn ang="0">
                  <a:pos x="csX500" y="csY500"/>
                </a:cxn>
                <a:cxn ang="0">
                  <a:pos x="csX501" y="csY501"/>
                </a:cxn>
                <a:cxn ang="0">
                  <a:pos x="csX502" y="csY502"/>
                </a:cxn>
                <a:cxn ang="0">
                  <a:pos x="csX503" y="csY503"/>
                </a:cxn>
                <a:cxn ang="0">
                  <a:pos x="csX504" y="csY504"/>
                </a:cxn>
                <a:cxn ang="0">
                  <a:pos x="csX505" y="csY505"/>
                </a:cxn>
                <a:cxn ang="0">
                  <a:pos x="csX506" y="csY506"/>
                </a:cxn>
                <a:cxn ang="0">
                  <a:pos x="csX507" y="csY507"/>
                </a:cxn>
                <a:cxn ang="0">
                  <a:pos x="csX508" y="csY508"/>
                </a:cxn>
                <a:cxn ang="0">
                  <a:pos x="csX509" y="csY509"/>
                </a:cxn>
                <a:cxn ang="0">
                  <a:pos x="csX510" y="csY510"/>
                </a:cxn>
                <a:cxn ang="0">
                  <a:pos x="csX511" y="csY511"/>
                </a:cxn>
                <a:cxn ang="0">
                  <a:pos x="csX512" y="csY512"/>
                </a:cxn>
                <a:cxn ang="0">
                  <a:pos x="csX513" y="csY513"/>
                </a:cxn>
                <a:cxn ang="0">
                  <a:pos x="csX514" y="csY514"/>
                </a:cxn>
                <a:cxn ang="0">
                  <a:pos x="csX515" y="csY515"/>
                </a:cxn>
                <a:cxn ang="0">
                  <a:pos x="csX516" y="csY516"/>
                </a:cxn>
                <a:cxn ang="0">
                  <a:pos x="csX517" y="csY517"/>
                </a:cxn>
                <a:cxn ang="0">
                  <a:pos x="csX518" y="csY518"/>
                </a:cxn>
                <a:cxn ang="0">
                  <a:pos x="csX519" y="csY519"/>
                </a:cxn>
                <a:cxn ang="0">
                  <a:pos x="csX520" y="csY520"/>
                </a:cxn>
                <a:cxn ang="0">
                  <a:pos x="csX521" y="csY521"/>
                </a:cxn>
                <a:cxn ang="0">
                  <a:pos x="csX522" y="csY522"/>
                </a:cxn>
                <a:cxn ang="0">
                  <a:pos x="csX523" y="csY523"/>
                </a:cxn>
                <a:cxn ang="0">
                  <a:pos x="csX524" y="csY524"/>
                </a:cxn>
                <a:cxn ang="0">
                  <a:pos x="csX525" y="csY525"/>
                </a:cxn>
                <a:cxn ang="0">
                  <a:pos x="csX526" y="csY526"/>
                </a:cxn>
                <a:cxn ang="0">
                  <a:pos x="csX527" y="csY527"/>
                </a:cxn>
                <a:cxn ang="0">
                  <a:pos x="csX528" y="csY528"/>
                </a:cxn>
                <a:cxn ang="0">
                  <a:pos x="csX529" y="csY529"/>
                </a:cxn>
                <a:cxn ang="0">
                  <a:pos x="csX530" y="csY530"/>
                </a:cxn>
                <a:cxn ang="0">
                  <a:pos x="csX531" y="csY531"/>
                </a:cxn>
                <a:cxn ang="0">
                  <a:pos x="csX532" y="csY532"/>
                </a:cxn>
                <a:cxn ang="0">
                  <a:pos x="csX533" y="csY533"/>
                </a:cxn>
                <a:cxn ang="0">
                  <a:pos x="csX534" y="csY534"/>
                </a:cxn>
                <a:cxn ang="0">
                  <a:pos x="csX535" y="csY535"/>
                </a:cxn>
                <a:cxn ang="0">
                  <a:pos x="csX536" y="csY536"/>
                </a:cxn>
                <a:cxn ang="0">
                  <a:pos x="csX537" y="csY537"/>
                </a:cxn>
                <a:cxn ang="0">
                  <a:pos x="csX538" y="csY538"/>
                </a:cxn>
                <a:cxn ang="0">
                  <a:pos x="csX539" y="csY539"/>
                </a:cxn>
                <a:cxn ang="0">
                  <a:pos x="csX540" y="csY540"/>
                </a:cxn>
                <a:cxn ang="0">
                  <a:pos x="csX541" y="csY541"/>
                </a:cxn>
                <a:cxn ang="0">
                  <a:pos x="csX542" y="csY542"/>
                </a:cxn>
                <a:cxn ang="0">
                  <a:pos x="csX543" y="csY543"/>
                </a:cxn>
                <a:cxn ang="0">
                  <a:pos x="csX544" y="csY544"/>
                </a:cxn>
                <a:cxn ang="0">
                  <a:pos x="csX545" y="csY545"/>
                </a:cxn>
                <a:cxn ang="0">
                  <a:pos x="csX546" y="csY546"/>
                </a:cxn>
                <a:cxn ang="0">
                  <a:pos x="csX547" y="csY547"/>
                </a:cxn>
                <a:cxn ang="0">
                  <a:pos x="csX548" y="csY548"/>
                </a:cxn>
                <a:cxn ang="0">
                  <a:pos x="csX549" y="csY549"/>
                </a:cxn>
                <a:cxn ang="0">
                  <a:pos x="csX550" y="csY550"/>
                </a:cxn>
                <a:cxn ang="0">
                  <a:pos x="csX551" y="csY551"/>
                </a:cxn>
                <a:cxn ang="0">
                  <a:pos x="csX552" y="csY552"/>
                </a:cxn>
                <a:cxn ang="0">
                  <a:pos x="csX553" y="csY553"/>
                </a:cxn>
                <a:cxn ang="0">
                  <a:pos x="csX554" y="csY554"/>
                </a:cxn>
                <a:cxn ang="0">
                  <a:pos x="csX555" y="csY555"/>
                </a:cxn>
                <a:cxn ang="0">
                  <a:pos x="csX556" y="csY556"/>
                </a:cxn>
                <a:cxn ang="0">
                  <a:pos x="csX557" y="csY557"/>
                </a:cxn>
                <a:cxn ang="0">
                  <a:pos x="csX558" y="csY558"/>
                </a:cxn>
                <a:cxn ang="0">
                  <a:pos x="csX559" y="csY559"/>
                </a:cxn>
                <a:cxn ang="0">
                  <a:pos x="csX560" y="csY560"/>
                </a:cxn>
                <a:cxn ang="0">
                  <a:pos x="csX561" y="csY561"/>
                </a:cxn>
                <a:cxn ang="0">
                  <a:pos x="csX562" y="csY562"/>
                </a:cxn>
                <a:cxn ang="0">
                  <a:pos x="csX563" y="csY563"/>
                </a:cxn>
                <a:cxn ang="0">
                  <a:pos x="csX564" y="csY564"/>
                </a:cxn>
                <a:cxn ang="0">
                  <a:pos x="csX565" y="csY565"/>
                </a:cxn>
                <a:cxn ang="0">
                  <a:pos x="csX566" y="csY566"/>
                </a:cxn>
                <a:cxn ang="0">
                  <a:pos x="csX567" y="csY567"/>
                </a:cxn>
                <a:cxn ang="0">
                  <a:pos x="csX568" y="csY568"/>
                </a:cxn>
                <a:cxn ang="0">
                  <a:pos x="csX569" y="csY569"/>
                </a:cxn>
                <a:cxn ang="0">
                  <a:pos x="csX570" y="csY570"/>
                </a:cxn>
                <a:cxn ang="0">
                  <a:pos x="csX571" y="csY571"/>
                </a:cxn>
                <a:cxn ang="0">
                  <a:pos x="csX572" y="csY572"/>
                </a:cxn>
                <a:cxn ang="0">
                  <a:pos x="csX573" y="csY573"/>
                </a:cxn>
                <a:cxn ang="0">
                  <a:pos x="csX574" y="csY574"/>
                </a:cxn>
                <a:cxn ang="0">
                  <a:pos x="csX575" y="csY575"/>
                </a:cxn>
                <a:cxn ang="0">
                  <a:pos x="csX576" y="csY576"/>
                </a:cxn>
                <a:cxn ang="0">
                  <a:pos x="csX577" y="csY577"/>
                </a:cxn>
                <a:cxn ang="0">
                  <a:pos x="csX578" y="csY578"/>
                </a:cxn>
                <a:cxn ang="0">
                  <a:pos x="csX579" y="csY579"/>
                </a:cxn>
                <a:cxn ang="0">
                  <a:pos x="csX580" y="csY580"/>
                </a:cxn>
                <a:cxn ang="0">
                  <a:pos x="csX581" y="csY581"/>
                </a:cxn>
                <a:cxn ang="0">
                  <a:pos x="csX582" y="csY582"/>
                </a:cxn>
                <a:cxn ang="0">
                  <a:pos x="csX583" y="csY583"/>
                </a:cxn>
                <a:cxn ang="0">
                  <a:pos x="csX584" y="csY584"/>
                </a:cxn>
                <a:cxn ang="0">
                  <a:pos x="csX585" y="csY585"/>
                </a:cxn>
                <a:cxn ang="0">
                  <a:pos x="csX586" y="csY586"/>
                </a:cxn>
                <a:cxn ang="0">
                  <a:pos x="csX587" y="csY587"/>
                </a:cxn>
                <a:cxn ang="0">
                  <a:pos x="csX588" y="csY588"/>
                </a:cxn>
                <a:cxn ang="0">
                  <a:pos x="csX589" y="csY589"/>
                </a:cxn>
                <a:cxn ang="0">
                  <a:pos x="csX590" y="csY590"/>
                </a:cxn>
                <a:cxn ang="0">
                  <a:pos x="csX591" y="csY591"/>
                </a:cxn>
                <a:cxn ang="0">
                  <a:pos x="csX592" y="csY592"/>
                </a:cxn>
                <a:cxn ang="0">
                  <a:pos x="csX593" y="csY593"/>
                </a:cxn>
                <a:cxn ang="0">
                  <a:pos x="csX594" y="csY594"/>
                </a:cxn>
                <a:cxn ang="0">
                  <a:pos x="csX595" y="csY595"/>
                </a:cxn>
                <a:cxn ang="0">
                  <a:pos x="csX596" y="csY596"/>
                </a:cxn>
                <a:cxn ang="0">
                  <a:pos x="csX597" y="csY597"/>
                </a:cxn>
                <a:cxn ang="0">
                  <a:pos x="csX598" y="csY598"/>
                </a:cxn>
                <a:cxn ang="0">
                  <a:pos x="csX599" y="csY599"/>
                </a:cxn>
                <a:cxn ang="0">
                  <a:pos x="csX600" y="csY600"/>
                </a:cxn>
                <a:cxn ang="0">
                  <a:pos x="csX601" y="csY601"/>
                </a:cxn>
                <a:cxn ang="0">
                  <a:pos x="csX602" y="csY602"/>
                </a:cxn>
                <a:cxn ang="0">
                  <a:pos x="csX603" y="csY603"/>
                </a:cxn>
                <a:cxn ang="0">
                  <a:pos x="csX604" y="csY604"/>
                </a:cxn>
                <a:cxn ang="0">
                  <a:pos x="csX605" y="csY605"/>
                </a:cxn>
                <a:cxn ang="0">
                  <a:pos x="csX606" y="csY606"/>
                </a:cxn>
                <a:cxn ang="0">
                  <a:pos x="csX607" y="csY607"/>
                </a:cxn>
                <a:cxn ang="0">
                  <a:pos x="csX608" y="csY608"/>
                </a:cxn>
                <a:cxn ang="0">
                  <a:pos x="csX609" y="csY609"/>
                </a:cxn>
                <a:cxn ang="0">
                  <a:pos x="csX610" y="csY610"/>
                </a:cxn>
                <a:cxn ang="0">
                  <a:pos x="csX611" y="csY611"/>
                </a:cxn>
                <a:cxn ang="0">
                  <a:pos x="csX612" y="csY612"/>
                </a:cxn>
                <a:cxn ang="0">
                  <a:pos x="csX613" y="csY613"/>
                </a:cxn>
                <a:cxn ang="0">
                  <a:pos x="csX614" y="csY614"/>
                </a:cxn>
                <a:cxn ang="0">
                  <a:pos x="csX615" y="csY615"/>
                </a:cxn>
                <a:cxn ang="0">
                  <a:pos x="csX616" y="csY616"/>
                </a:cxn>
                <a:cxn ang="0">
                  <a:pos x="csX617" y="csY617"/>
                </a:cxn>
                <a:cxn ang="0">
                  <a:pos x="csX618" y="csY618"/>
                </a:cxn>
                <a:cxn ang="0">
                  <a:pos x="csX619" y="csY619"/>
                </a:cxn>
                <a:cxn ang="0">
                  <a:pos x="csX620" y="csY620"/>
                </a:cxn>
                <a:cxn ang="0">
                  <a:pos x="csX621" y="csY621"/>
                </a:cxn>
                <a:cxn ang="0">
                  <a:pos x="csX622" y="csY622"/>
                </a:cxn>
                <a:cxn ang="0">
                  <a:pos x="csX623" y="csY623"/>
                </a:cxn>
                <a:cxn ang="0">
                  <a:pos x="csX624" y="csY624"/>
                </a:cxn>
                <a:cxn ang="0">
                  <a:pos x="csX625" y="csY625"/>
                </a:cxn>
                <a:cxn ang="0">
                  <a:pos x="csX626" y="csY626"/>
                </a:cxn>
                <a:cxn ang="0">
                  <a:pos x="csX627" y="csY627"/>
                </a:cxn>
                <a:cxn ang="0">
                  <a:pos x="csX628" y="csY628"/>
                </a:cxn>
                <a:cxn ang="0">
                  <a:pos x="csX629" y="csY629"/>
                </a:cxn>
                <a:cxn ang="0">
                  <a:pos x="csX630" y="csY630"/>
                </a:cxn>
                <a:cxn ang="0">
                  <a:pos x="csX631" y="csY631"/>
                </a:cxn>
                <a:cxn ang="0">
                  <a:pos x="csX632" y="csY632"/>
                </a:cxn>
                <a:cxn ang="0">
                  <a:pos x="csX633" y="csY633"/>
                </a:cxn>
                <a:cxn ang="0">
                  <a:pos x="csX634" y="csY634"/>
                </a:cxn>
                <a:cxn ang="0">
                  <a:pos x="csX635" y="csY635"/>
                </a:cxn>
                <a:cxn ang="0">
                  <a:pos x="csX636" y="csY636"/>
                </a:cxn>
                <a:cxn ang="0">
                  <a:pos x="csX637" y="csY637"/>
                </a:cxn>
                <a:cxn ang="0">
                  <a:pos x="csX638" y="csY638"/>
                </a:cxn>
                <a:cxn ang="0">
                  <a:pos x="csX639" y="csY639"/>
                </a:cxn>
                <a:cxn ang="0">
                  <a:pos x="csX640" y="csY640"/>
                </a:cxn>
                <a:cxn ang="0">
                  <a:pos x="csX641" y="csY641"/>
                </a:cxn>
                <a:cxn ang="0">
                  <a:pos x="csX642" y="csY642"/>
                </a:cxn>
                <a:cxn ang="0">
                  <a:pos x="csX643" y="csY643"/>
                </a:cxn>
                <a:cxn ang="0">
                  <a:pos x="csX644" y="csY644"/>
                </a:cxn>
                <a:cxn ang="0">
                  <a:pos x="csX645" y="csY645"/>
                </a:cxn>
                <a:cxn ang="0">
                  <a:pos x="csX646" y="csY646"/>
                </a:cxn>
                <a:cxn ang="0">
                  <a:pos x="csX647" y="csY647"/>
                </a:cxn>
                <a:cxn ang="0">
                  <a:pos x="csX648" y="csY648"/>
                </a:cxn>
                <a:cxn ang="0">
                  <a:pos x="csX649" y="csY649"/>
                </a:cxn>
                <a:cxn ang="0">
                  <a:pos x="csX650" y="csY650"/>
                </a:cxn>
                <a:cxn ang="0">
                  <a:pos x="csX651" y="csY651"/>
                </a:cxn>
                <a:cxn ang="0">
                  <a:pos x="csX652" y="csY652"/>
                </a:cxn>
                <a:cxn ang="0">
                  <a:pos x="csX653" y="csY653"/>
                </a:cxn>
                <a:cxn ang="0">
                  <a:pos x="csX654" y="csY654"/>
                </a:cxn>
                <a:cxn ang="0">
                  <a:pos x="csX655" y="csY655"/>
                </a:cxn>
                <a:cxn ang="0">
                  <a:pos x="csX656" y="csY656"/>
                </a:cxn>
                <a:cxn ang="0">
                  <a:pos x="csX657" y="csY657"/>
                </a:cxn>
                <a:cxn ang="0">
                  <a:pos x="csX658" y="csY658"/>
                </a:cxn>
                <a:cxn ang="0">
                  <a:pos x="csX659" y="csY659"/>
                </a:cxn>
                <a:cxn ang="0">
                  <a:pos x="csX660" y="csY660"/>
                </a:cxn>
                <a:cxn ang="0">
                  <a:pos x="csX661" y="csY661"/>
                </a:cxn>
                <a:cxn ang="0">
                  <a:pos x="csX662" y="csY662"/>
                </a:cxn>
                <a:cxn ang="0">
                  <a:pos x="csX663" y="csY663"/>
                </a:cxn>
                <a:cxn ang="0">
                  <a:pos x="csX664" y="csY664"/>
                </a:cxn>
                <a:cxn ang="0">
                  <a:pos x="csX665" y="csY665"/>
                </a:cxn>
                <a:cxn ang="0">
                  <a:pos x="csX666" y="csY666"/>
                </a:cxn>
                <a:cxn ang="0">
                  <a:pos x="csX667" y="csY667"/>
                </a:cxn>
                <a:cxn ang="0">
                  <a:pos x="csX668" y="csY668"/>
                </a:cxn>
                <a:cxn ang="0">
                  <a:pos x="csX669" y="csY669"/>
                </a:cxn>
                <a:cxn ang="0">
                  <a:pos x="csX670" y="csY670"/>
                </a:cxn>
                <a:cxn ang="0">
                  <a:pos x="csX671" y="csY671"/>
                </a:cxn>
                <a:cxn ang="0">
                  <a:pos x="csX672" y="csY672"/>
                </a:cxn>
                <a:cxn ang="0">
                  <a:pos x="csX673" y="csY673"/>
                </a:cxn>
                <a:cxn ang="0">
                  <a:pos x="csX674" y="csY674"/>
                </a:cxn>
                <a:cxn ang="0">
                  <a:pos x="csX675" y="csY675"/>
                </a:cxn>
                <a:cxn ang="0">
                  <a:pos x="csX676" y="csY676"/>
                </a:cxn>
                <a:cxn ang="0">
                  <a:pos x="csX677" y="csY677"/>
                </a:cxn>
                <a:cxn ang="0">
                  <a:pos x="csX678" y="csY678"/>
                </a:cxn>
                <a:cxn ang="0">
                  <a:pos x="csX679" y="csY679"/>
                </a:cxn>
                <a:cxn ang="0">
                  <a:pos x="csX680" y="csY680"/>
                </a:cxn>
                <a:cxn ang="0">
                  <a:pos x="csX681" y="csY681"/>
                </a:cxn>
                <a:cxn ang="0">
                  <a:pos x="csX682" y="csY682"/>
                </a:cxn>
                <a:cxn ang="0">
                  <a:pos x="csX683" y="csY683"/>
                </a:cxn>
                <a:cxn ang="0">
                  <a:pos x="csX684" y="csY684"/>
                </a:cxn>
                <a:cxn ang="0">
                  <a:pos x="csX685" y="csY685"/>
                </a:cxn>
                <a:cxn ang="0">
                  <a:pos x="csX686" y="csY686"/>
                </a:cxn>
                <a:cxn ang="0">
                  <a:pos x="csX687" y="csY687"/>
                </a:cxn>
                <a:cxn ang="0">
                  <a:pos x="csX688" y="csY688"/>
                </a:cxn>
                <a:cxn ang="0">
                  <a:pos x="csX689" y="csY689"/>
                </a:cxn>
                <a:cxn ang="0">
                  <a:pos x="csX690" y="csY690"/>
                </a:cxn>
                <a:cxn ang="0">
                  <a:pos x="csX691" y="csY691"/>
                </a:cxn>
                <a:cxn ang="0">
                  <a:pos x="csX692" y="csY692"/>
                </a:cxn>
                <a:cxn ang="0">
                  <a:pos x="csX693" y="csY693"/>
                </a:cxn>
                <a:cxn ang="0">
                  <a:pos x="csX694" y="csY694"/>
                </a:cxn>
                <a:cxn ang="0">
                  <a:pos x="csX695" y="csY695"/>
                </a:cxn>
                <a:cxn ang="0">
                  <a:pos x="csX696" y="csY696"/>
                </a:cxn>
                <a:cxn ang="0">
                  <a:pos x="csX697" y="csY697"/>
                </a:cxn>
                <a:cxn ang="0">
                  <a:pos x="csX698" y="csY698"/>
                </a:cxn>
                <a:cxn ang="0">
                  <a:pos x="csX699" y="csY699"/>
                </a:cxn>
                <a:cxn ang="0">
                  <a:pos x="csX700" y="csY700"/>
                </a:cxn>
                <a:cxn ang="0">
                  <a:pos x="csX701" y="csY701"/>
                </a:cxn>
                <a:cxn ang="0">
                  <a:pos x="csX702" y="csY702"/>
                </a:cxn>
                <a:cxn ang="0">
                  <a:pos x="csX703" y="csY703"/>
                </a:cxn>
                <a:cxn ang="0">
                  <a:pos x="csX704" y="csY704"/>
                </a:cxn>
                <a:cxn ang="0">
                  <a:pos x="csX705" y="csY705"/>
                </a:cxn>
                <a:cxn ang="0">
                  <a:pos x="csX706" y="csY706"/>
                </a:cxn>
                <a:cxn ang="0">
                  <a:pos x="csX707" y="csY707"/>
                </a:cxn>
                <a:cxn ang="0">
                  <a:pos x="csX708" y="csY708"/>
                </a:cxn>
                <a:cxn ang="0">
                  <a:pos x="csX709" y="csY709"/>
                </a:cxn>
                <a:cxn ang="0">
                  <a:pos x="csX710" y="csY710"/>
                </a:cxn>
                <a:cxn ang="0">
                  <a:pos x="csX711" y="csY711"/>
                </a:cxn>
                <a:cxn ang="0">
                  <a:pos x="csX712" y="csY712"/>
                </a:cxn>
                <a:cxn ang="0">
                  <a:pos x="csX713" y="csY713"/>
                </a:cxn>
                <a:cxn ang="0">
                  <a:pos x="csX714" y="csY714"/>
                </a:cxn>
                <a:cxn ang="0">
                  <a:pos x="csX715" y="csY715"/>
                </a:cxn>
                <a:cxn ang="0">
                  <a:pos x="csX716" y="csY716"/>
                </a:cxn>
                <a:cxn ang="0">
                  <a:pos x="csX717" y="csY717"/>
                </a:cxn>
                <a:cxn ang="0">
                  <a:pos x="csX718" y="csY718"/>
                </a:cxn>
                <a:cxn ang="0">
                  <a:pos x="csX719" y="csY719"/>
                </a:cxn>
                <a:cxn ang="0">
                  <a:pos x="csX720" y="csY720"/>
                </a:cxn>
                <a:cxn ang="0">
                  <a:pos x="csX721" y="csY721"/>
                </a:cxn>
                <a:cxn ang="0">
                  <a:pos x="csX722" y="csY722"/>
                </a:cxn>
                <a:cxn ang="0">
                  <a:pos x="csX723" y="csY723"/>
                </a:cxn>
                <a:cxn ang="0">
                  <a:pos x="csX724" y="csY724"/>
                </a:cxn>
                <a:cxn ang="0">
                  <a:pos x="csX725" y="csY725"/>
                </a:cxn>
                <a:cxn ang="0">
                  <a:pos x="csX726" y="csY726"/>
                </a:cxn>
                <a:cxn ang="0">
                  <a:pos x="csX727" y="csY727"/>
                </a:cxn>
                <a:cxn ang="0">
                  <a:pos x="csX728" y="csY728"/>
                </a:cxn>
                <a:cxn ang="0">
                  <a:pos x="csX729" y="csY729"/>
                </a:cxn>
                <a:cxn ang="0">
                  <a:pos x="csX730" y="csY730"/>
                </a:cxn>
                <a:cxn ang="0">
                  <a:pos x="csX731" y="csY731"/>
                </a:cxn>
                <a:cxn ang="0">
                  <a:pos x="csX732" y="csY732"/>
                </a:cxn>
                <a:cxn ang="0">
                  <a:pos x="csX733" y="csY733"/>
                </a:cxn>
                <a:cxn ang="0">
                  <a:pos x="csX734" y="csY734"/>
                </a:cxn>
                <a:cxn ang="0">
                  <a:pos x="csX735" y="csY735"/>
                </a:cxn>
                <a:cxn ang="0">
                  <a:pos x="csX736" y="csY736"/>
                </a:cxn>
                <a:cxn ang="0">
                  <a:pos x="csX737" y="csY737"/>
                </a:cxn>
                <a:cxn ang="0">
                  <a:pos x="csX738" y="csY738"/>
                </a:cxn>
                <a:cxn ang="0">
                  <a:pos x="csX739" y="csY739"/>
                </a:cxn>
                <a:cxn ang="0">
                  <a:pos x="csX740" y="csY740"/>
                </a:cxn>
                <a:cxn ang="0">
                  <a:pos x="csX741" y="csY741"/>
                </a:cxn>
                <a:cxn ang="0">
                  <a:pos x="csX742" y="csY742"/>
                </a:cxn>
                <a:cxn ang="0">
                  <a:pos x="csX743" y="csY743"/>
                </a:cxn>
                <a:cxn ang="0">
                  <a:pos x="csX744" y="csY744"/>
                </a:cxn>
                <a:cxn ang="0">
                  <a:pos x="csX745" y="csY745"/>
                </a:cxn>
                <a:cxn ang="0">
                  <a:pos x="csX746" y="csY746"/>
                </a:cxn>
                <a:cxn ang="0">
                  <a:pos x="csX747" y="csY747"/>
                </a:cxn>
                <a:cxn ang="0">
                  <a:pos x="csX748" y="csY748"/>
                </a:cxn>
                <a:cxn ang="0">
                  <a:pos x="csX749" y="csY749"/>
                </a:cxn>
                <a:cxn ang="0">
                  <a:pos x="csX750" y="csY750"/>
                </a:cxn>
                <a:cxn ang="0">
                  <a:pos x="csX751" y="csY751"/>
                </a:cxn>
                <a:cxn ang="0">
                  <a:pos x="csX752" y="csY752"/>
                </a:cxn>
                <a:cxn ang="0">
                  <a:pos x="csX753" y="csY753"/>
                </a:cxn>
                <a:cxn ang="0">
                  <a:pos x="csX754" y="csY754"/>
                </a:cxn>
                <a:cxn ang="0">
                  <a:pos x="csX755" y="csY755"/>
                </a:cxn>
                <a:cxn ang="0">
                  <a:pos x="csX756" y="csY756"/>
                </a:cxn>
                <a:cxn ang="0">
                  <a:pos x="csX757" y="csY757"/>
                </a:cxn>
                <a:cxn ang="0">
                  <a:pos x="csX758" y="csY758"/>
                </a:cxn>
                <a:cxn ang="0">
                  <a:pos x="csX759" y="csY759"/>
                </a:cxn>
                <a:cxn ang="0">
                  <a:pos x="csX760" y="csY760"/>
                </a:cxn>
                <a:cxn ang="0">
                  <a:pos x="csX761" y="csY761"/>
                </a:cxn>
                <a:cxn ang="0">
                  <a:pos x="csX762" y="csY762"/>
                </a:cxn>
                <a:cxn ang="0">
                  <a:pos x="csX763" y="csY763"/>
                </a:cxn>
                <a:cxn ang="0">
                  <a:pos x="csX764" y="csY764"/>
                </a:cxn>
                <a:cxn ang="0">
                  <a:pos x="csX765" y="csY765"/>
                </a:cxn>
                <a:cxn ang="0">
                  <a:pos x="csX766" y="csY766"/>
                </a:cxn>
                <a:cxn ang="0">
                  <a:pos x="csX767" y="csY767"/>
                </a:cxn>
                <a:cxn ang="0">
                  <a:pos x="csX768" y="csY768"/>
                </a:cxn>
                <a:cxn ang="0">
                  <a:pos x="csX769" y="csY769"/>
                </a:cxn>
                <a:cxn ang="0">
                  <a:pos x="csX770" y="csY770"/>
                </a:cxn>
                <a:cxn ang="0">
                  <a:pos x="csX771" y="csY771"/>
                </a:cxn>
                <a:cxn ang="0">
                  <a:pos x="csX772" y="csY772"/>
                </a:cxn>
                <a:cxn ang="0">
                  <a:pos x="csX773" y="csY773"/>
                </a:cxn>
                <a:cxn ang="0">
                  <a:pos x="csX774" y="csY774"/>
                </a:cxn>
                <a:cxn ang="0">
                  <a:pos x="csX775" y="csY775"/>
                </a:cxn>
                <a:cxn ang="0">
                  <a:pos x="csX776" y="csY776"/>
                </a:cxn>
                <a:cxn ang="0">
                  <a:pos x="csX777" y="csY777"/>
                </a:cxn>
                <a:cxn ang="0">
                  <a:pos x="csX778" y="csY778"/>
                </a:cxn>
                <a:cxn ang="0">
                  <a:pos x="csX779" y="csY779"/>
                </a:cxn>
                <a:cxn ang="0">
                  <a:pos x="csX780" y="csY780"/>
                </a:cxn>
                <a:cxn ang="0">
                  <a:pos x="csX781" y="csY781"/>
                </a:cxn>
                <a:cxn ang="0">
                  <a:pos x="csX782" y="csY782"/>
                </a:cxn>
                <a:cxn ang="0">
                  <a:pos x="csX783" y="csY783"/>
                </a:cxn>
                <a:cxn ang="0">
                  <a:pos x="csX784" y="csY784"/>
                </a:cxn>
                <a:cxn ang="0">
                  <a:pos x="csX785" y="csY785"/>
                </a:cxn>
                <a:cxn ang="0">
                  <a:pos x="csX786" y="csY786"/>
                </a:cxn>
                <a:cxn ang="0">
                  <a:pos x="csX787" y="csY787"/>
                </a:cxn>
                <a:cxn ang="0">
                  <a:pos x="csX788" y="csY788"/>
                </a:cxn>
                <a:cxn ang="0">
                  <a:pos x="csX789" y="csY789"/>
                </a:cxn>
                <a:cxn ang="0">
                  <a:pos x="csX790" y="csY790"/>
                </a:cxn>
                <a:cxn ang="0">
                  <a:pos x="csX791" y="csY791"/>
                </a:cxn>
                <a:cxn ang="0">
                  <a:pos x="csX792" y="csY792"/>
                </a:cxn>
                <a:cxn ang="0">
                  <a:pos x="csX793" y="csY793"/>
                </a:cxn>
                <a:cxn ang="0">
                  <a:pos x="csX794" y="csY794"/>
                </a:cxn>
                <a:cxn ang="0">
                  <a:pos x="csX795" y="csY795"/>
                </a:cxn>
                <a:cxn ang="0">
                  <a:pos x="csX796" y="csY796"/>
                </a:cxn>
                <a:cxn ang="0">
                  <a:pos x="csX797" y="csY797"/>
                </a:cxn>
                <a:cxn ang="0">
                  <a:pos x="csX798" y="csY798"/>
                </a:cxn>
                <a:cxn ang="0">
                  <a:pos x="csX799" y="csY799"/>
                </a:cxn>
                <a:cxn ang="0">
                  <a:pos x="csX800" y="csY800"/>
                </a:cxn>
                <a:cxn ang="0">
                  <a:pos x="csX801" y="csY801"/>
                </a:cxn>
                <a:cxn ang="0">
                  <a:pos x="csX802" y="csY802"/>
                </a:cxn>
                <a:cxn ang="0">
                  <a:pos x="csX803" y="csY803"/>
                </a:cxn>
                <a:cxn ang="0">
                  <a:pos x="csX804" y="csY804"/>
                </a:cxn>
                <a:cxn ang="0">
                  <a:pos x="csX805" y="csY805"/>
                </a:cxn>
                <a:cxn ang="0">
                  <a:pos x="csX806" y="csY806"/>
                </a:cxn>
                <a:cxn ang="0">
                  <a:pos x="csX807" y="csY807"/>
                </a:cxn>
                <a:cxn ang="0">
                  <a:pos x="csX808" y="csY808"/>
                </a:cxn>
                <a:cxn ang="0">
                  <a:pos x="csX809" y="csY809"/>
                </a:cxn>
                <a:cxn ang="0">
                  <a:pos x="csX810" y="csY810"/>
                </a:cxn>
                <a:cxn ang="0">
                  <a:pos x="csX811" y="csY811"/>
                </a:cxn>
                <a:cxn ang="0">
                  <a:pos x="csX812" y="csY812"/>
                </a:cxn>
                <a:cxn ang="0">
                  <a:pos x="csX813" y="csY813"/>
                </a:cxn>
                <a:cxn ang="0">
                  <a:pos x="csX814" y="csY814"/>
                </a:cxn>
                <a:cxn ang="0">
                  <a:pos x="csX815" y="csY815"/>
                </a:cxn>
                <a:cxn ang="0">
                  <a:pos x="csX816" y="csY816"/>
                </a:cxn>
                <a:cxn ang="0">
                  <a:pos x="csX817" y="csY817"/>
                </a:cxn>
                <a:cxn ang="0">
                  <a:pos x="csX818" y="csY818"/>
                </a:cxn>
                <a:cxn ang="0">
                  <a:pos x="csX819" y="csY819"/>
                </a:cxn>
                <a:cxn ang="0">
                  <a:pos x="csX820" y="csY820"/>
                </a:cxn>
                <a:cxn ang="0">
                  <a:pos x="csX821" y="csY821"/>
                </a:cxn>
                <a:cxn ang="0">
                  <a:pos x="csX822" y="csY822"/>
                </a:cxn>
                <a:cxn ang="0">
                  <a:pos x="csX823" y="csY823"/>
                </a:cxn>
                <a:cxn ang="0">
                  <a:pos x="csX824" y="csY824"/>
                </a:cxn>
                <a:cxn ang="0">
                  <a:pos x="csX825" y="csY825"/>
                </a:cxn>
                <a:cxn ang="0">
                  <a:pos x="csX826" y="csY826"/>
                </a:cxn>
                <a:cxn ang="0">
                  <a:pos x="csX827" y="csY827"/>
                </a:cxn>
                <a:cxn ang="0">
                  <a:pos x="csX828" y="csY828"/>
                </a:cxn>
                <a:cxn ang="0">
                  <a:pos x="csX829" y="csY829"/>
                </a:cxn>
                <a:cxn ang="0">
                  <a:pos x="csX830" y="csY830"/>
                </a:cxn>
                <a:cxn ang="0">
                  <a:pos x="csX831" y="csY831"/>
                </a:cxn>
                <a:cxn ang="0">
                  <a:pos x="csX832" y="csY832"/>
                </a:cxn>
                <a:cxn ang="0">
                  <a:pos x="csX833" y="csY833"/>
                </a:cxn>
                <a:cxn ang="0">
                  <a:pos x="csX834" y="csY834"/>
                </a:cxn>
                <a:cxn ang="0">
                  <a:pos x="csX835" y="csY835"/>
                </a:cxn>
                <a:cxn ang="0">
                  <a:pos x="csX836" y="csY836"/>
                </a:cxn>
                <a:cxn ang="0">
                  <a:pos x="csX837" y="csY837"/>
                </a:cxn>
                <a:cxn ang="0">
                  <a:pos x="csX838" y="csY838"/>
                </a:cxn>
                <a:cxn ang="0">
                  <a:pos x="csX839" y="csY839"/>
                </a:cxn>
                <a:cxn ang="0">
                  <a:pos x="csX840" y="csY840"/>
                </a:cxn>
                <a:cxn ang="0">
                  <a:pos x="csX841" y="csY841"/>
                </a:cxn>
                <a:cxn ang="0">
                  <a:pos x="csX842" y="csY842"/>
                </a:cxn>
                <a:cxn ang="0">
                  <a:pos x="csX843" y="csY843"/>
                </a:cxn>
                <a:cxn ang="0">
                  <a:pos x="csX844" y="csY844"/>
                </a:cxn>
                <a:cxn ang="0">
                  <a:pos x="csX845" y="csY845"/>
                </a:cxn>
                <a:cxn ang="0">
                  <a:pos x="csX846" y="csY846"/>
                </a:cxn>
                <a:cxn ang="0">
                  <a:pos x="csX847" y="csY847"/>
                </a:cxn>
                <a:cxn ang="0">
                  <a:pos x="csX848" y="csY848"/>
                </a:cxn>
                <a:cxn ang="0">
                  <a:pos x="csX849" y="csY849"/>
                </a:cxn>
                <a:cxn ang="0">
                  <a:pos x="csX850" y="csY850"/>
                </a:cxn>
                <a:cxn ang="0">
                  <a:pos x="csX851" y="csY851"/>
                </a:cxn>
                <a:cxn ang="0">
                  <a:pos x="csX852" y="csY852"/>
                </a:cxn>
                <a:cxn ang="0">
                  <a:pos x="csX853" y="csY853"/>
                </a:cxn>
                <a:cxn ang="0">
                  <a:pos x="csX854" y="csY854"/>
                </a:cxn>
                <a:cxn ang="0">
                  <a:pos x="csX855" y="csY855"/>
                </a:cxn>
                <a:cxn ang="0">
                  <a:pos x="csX856" y="csY856"/>
                </a:cxn>
                <a:cxn ang="0">
                  <a:pos x="csX857" y="csY857"/>
                </a:cxn>
                <a:cxn ang="0">
                  <a:pos x="csX858" y="csY858"/>
                </a:cxn>
                <a:cxn ang="0">
                  <a:pos x="csX859" y="csY859"/>
                </a:cxn>
                <a:cxn ang="0">
                  <a:pos x="csX860" y="csY860"/>
                </a:cxn>
                <a:cxn ang="0">
                  <a:pos x="csX861" y="csY861"/>
                </a:cxn>
                <a:cxn ang="0">
                  <a:pos x="csX862" y="csY862"/>
                </a:cxn>
                <a:cxn ang="0">
                  <a:pos x="csX863" y="csY863"/>
                </a:cxn>
                <a:cxn ang="0">
                  <a:pos x="csX864" y="csY864"/>
                </a:cxn>
                <a:cxn ang="0">
                  <a:pos x="csX865" y="csY865"/>
                </a:cxn>
                <a:cxn ang="0">
                  <a:pos x="csX866" y="csY866"/>
                </a:cxn>
                <a:cxn ang="0">
                  <a:pos x="csX867" y="csY867"/>
                </a:cxn>
                <a:cxn ang="0">
                  <a:pos x="csX868" y="csY868"/>
                </a:cxn>
                <a:cxn ang="0">
                  <a:pos x="csX869" y="csY869"/>
                </a:cxn>
                <a:cxn ang="0">
                  <a:pos x="csX870" y="csY870"/>
                </a:cxn>
                <a:cxn ang="0">
                  <a:pos x="csX871" y="csY871"/>
                </a:cxn>
                <a:cxn ang="0">
                  <a:pos x="csX872" y="csY872"/>
                </a:cxn>
                <a:cxn ang="0">
                  <a:pos x="csX873" y="csY873"/>
                </a:cxn>
                <a:cxn ang="0">
                  <a:pos x="csX874" y="csY874"/>
                </a:cxn>
                <a:cxn ang="0">
                  <a:pos x="csX875" y="csY875"/>
                </a:cxn>
                <a:cxn ang="0">
                  <a:pos x="csX876" y="csY876"/>
                </a:cxn>
                <a:cxn ang="0">
                  <a:pos x="csX877" y="csY877"/>
                </a:cxn>
                <a:cxn ang="0">
                  <a:pos x="csX878" y="csY878"/>
                </a:cxn>
                <a:cxn ang="0">
                  <a:pos x="csX879" y="csY879"/>
                </a:cxn>
                <a:cxn ang="0">
                  <a:pos x="csX880" y="csY880"/>
                </a:cxn>
                <a:cxn ang="0">
                  <a:pos x="csX881" y="csY881"/>
                </a:cxn>
                <a:cxn ang="0">
                  <a:pos x="csX882" y="csY882"/>
                </a:cxn>
                <a:cxn ang="0">
                  <a:pos x="csX883" y="csY883"/>
                </a:cxn>
                <a:cxn ang="0">
                  <a:pos x="csX884" y="csY884"/>
                </a:cxn>
                <a:cxn ang="0">
                  <a:pos x="csX885" y="csY885"/>
                </a:cxn>
                <a:cxn ang="0">
                  <a:pos x="csX886" y="csY886"/>
                </a:cxn>
                <a:cxn ang="0">
                  <a:pos x="csX887" y="csY887"/>
                </a:cxn>
                <a:cxn ang="0">
                  <a:pos x="csX888" y="csY888"/>
                </a:cxn>
                <a:cxn ang="0">
                  <a:pos x="csX889" y="csY889"/>
                </a:cxn>
                <a:cxn ang="0">
                  <a:pos x="csX890" y="csY890"/>
                </a:cxn>
                <a:cxn ang="0">
                  <a:pos x="csX891" y="csY891"/>
                </a:cxn>
                <a:cxn ang="0">
                  <a:pos x="csX892" y="csY892"/>
                </a:cxn>
                <a:cxn ang="0">
                  <a:pos x="csX893" y="csY893"/>
                </a:cxn>
                <a:cxn ang="0">
                  <a:pos x="csX894" y="csY894"/>
                </a:cxn>
                <a:cxn ang="0">
                  <a:pos x="csX895" y="csY895"/>
                </a:cxn>
                <a:cxn ang="0">
                  <a:pos x="csX896" y="csY896"/>
                </a:cxn>
                <a:cxn ang="0">
                  <a:pos x="csX897" y="csY897"/>
                </a:cxn>
                <a:cxn ang="0">
                  <a:pos x="csX898" y="csY898"/>
                </a:cxn>
                <a:cxn ang="0">
                  <a:pos x="csX899" y="csY899"/>
                </a:cxn>
                <a:cxn ang="0">
                  <a:pos x="csX900" y="csY900"/>
                </a:cxn>
                <a:cxn ang="0">
                  <a:pos x="csX901" y="csY901"/>
                </a:cxn>
                <a:cxn ang="0">
                  <a:pos x="csX902" y="csY902"/>
                </a:cxn>
                <a:cxn ang="0">
                  <a:pos x="csX903" y="csY903"/>
                </a:cxn>
                <a:cxn ang="0">
                  <a:pos x="csX904" y="csY904"/>
                </a:cxn>
                <a:cxn ang="0">
                  <a:pos x="csX905" y="csY905"/>
                </a:cxn>
                <a:cxn ang="0">
                  <a:pos x="csX906" y="csY906"/>
                </a:cxn>
                <a:cxn ang="0">
                  <a:pos x="csX907" y="csY907"/>
                </a:cxn>
                <a:cxn ang="0">
                  <a:pos x="csX908" y="csY908"/>
                </a:cxn>
                <a:cxn ang="0">
                  <a:pos x="csX909" y="csY909"/>
                </a:cxn>
                <a:cxn ang="0">
                  <a:pos x="csX910" y="csY910"/>
                </a:cxn>
                <a:cxn ang="0">
                  <a:pos x="csX911" y="csY911"/>
                </a:cxn>
                <a:cxn ang="0">
                  <a:pos x="csX912" y="csY912"/>
                </a:cxn>
                <a:cxn ang="0">
                  <a:pos x="csX913" y="csY913"/>
                </a:cxn>
                <a:cxn ang="0">
                  <a:pos x="csX914" y="csY914"/>
                </a:cxn>
                <a:cxn ang="0">
                  <a:pos x="csX915" y="csY915"/>
                </a:cxn>
                <a:cxn ang="0">
                  <a:pos x="csX916" y="csY916"/>
                </a:cxn>
                <a:cxn ang="0">
                  <a:pos x="csX917" y="csY917"/>
                </a:cxn>
                <a:cxn ang="0">
                  <a:pos x="csX918" y="csY918"/>
                </a:cxn>
                <a:cxn ang="0">
                  <a:pos x="csX919" y="csY919"/>
                </a:cxn>
                <a:cxn ang="0">
                  <a:pos x="csX920" y="csY920"/>
                </a:cxn>
                <a:cxn ang="0">
                  <a:pos x="csX921" y="csY921"/>
                </a:cxn>
                <a:cxn ang="0">
                  <a:pos x="csX922" y="csY922"/>
                </a:cxn>
                <a:cxn ang="0">
                  <a:pos x="csX923" y="csY923"/>
                </a:cxn>
                <a:cxn ang="0">
                  <a:pos x="csX924" y="csY924"/>
                </a:cxn>
                <a:cxn ang="0">
                  <a:pos x="csX925" y="csY925"/>
                </a:cxn>
                <a:cxn ang="0">
                  <a:pos x="csX926" y="csY926"/>
                </a:cxn>
                <a:cxn ang="0">
                  <a:pos x="csX927" y="csY927"/>
                </a:cxn>
                <a:cxn ang="0">
                  <a:pos x="csX928" y="csY928"/>
                </a:cxn>
                <a:cxn ang="0">
                  <a:pos x="csX929" y="csY929"/>
                </a:cxn>
                <a:cxn ang="0">
                  <a:pos x="csX930" y="csY930"/>
                </a:cxn>
                <a:cxn ang="0">
                  <a:pos x="csX931" y="csY931"/>
                </a:cxn>
                <a:cxn ang="0">
                  <a:pos x="csX932" y="csY932"/>
                </a:cxn>
                <a:cxn ang="0">
                  <a:pos x="csX933" y="csY933"/>
                </a:cxn>
                <a:cxn ang="0">
                  <a:pos x="csX934" y="csY934"/>
                </a:cxn>
                <a:cxn ang="0">
                  <a:pos x="csX935" y="csY935"/>
                </a:cxn>
                <a:cxn ang="0">
                  <a:pos x="csX936" y="csY936"/>
                </a:cxn>
                <a:cxn ang="0">
                  <a:pos x="csX937" y="csY937"/>
                </a:cxn>
                <a:cxn ang="0">
                  <a:pos x="csX938" y="csY938"/>
                </a:cxn>
                <a:cxn ang="0">
                  <a:pos x="csX939" y="csY939"/>
                </a:cxn>
                <a:cxn ang="0">
                  <a:pos x="csX940" y="csY940"/>
                </a:cxn>
                <a:cxn ang="0">
                  <a:pos x="csX941" y="csY941"/>
                </a:cxn>
                <a:cxn ang="0">
                  <a:pos x="csX942" y="csY942"/>
                </a:cxn>
                <a:cxn ang="0">
                  <a:pos x="csX943" y="csY943"/>
                </a:cxn>
                <a:cxn ang="0">
                  <a:pos x="csX944" y="csY944"/>
                </a:cxn>
                <a:cxn ang="0">
                  <a:pos x="csX945" y="csY945"/>
                </a:cxn>
                <a:cxn ang="0">
                  <a:pos x="csX946" y="csY946"/>
                </a:cxn>
                <a:cxn ang="0">
                  <a:pos x="csX947" y="csY947"/>
                </a:cxn>
                <a:cxn ang="0">
                  <a:pos x="csX948" y="csY948"/>
                </a:cxn>
                <a:cxn ang="0">
                  <a:pos x="csX949" y="csY949"/>
                </a:cxn>
                <a:cxn ang="0">
                  <a:pos x="csX950" y="csY950"/>
                </a:cxn>
                <a:cxn ang="0">
                  <a:pos x="csX951" y="csY951"/>
                </a:cxn>
                <a:cxn ang="0">
                  <a:pos x="csX952" y="csY952"/>
                </a:cxn>
                <a:cxn ang="0">
                  <a:pos x="csX953" y="csY953"/>
                </a:cxn>
                <a:cxn ang="0">
                  <a:pos x="csX954" y="csY954"/>
                </a:cxn>
                <a:cxn ang="0">
                  <a:pos x="csX955" y="csY955"/>
                </a:cxn>
                <a:cxn ang="0">
                  <a:pos x="csX956" y="csY956"/>
                </a:cxn>
                <a:cxn ang="0">
                  <a:pos x="csX957" y="csY957"/>
                </a:cxn>
                <a:cxn ang="0">
                  <a:pos x="csX958" y="csY958"/>
                </a:cxn>
                <a:cxn ang="0">
                  <a:pos x="csX959" y="csY959"/>
                </a:cxn>
                <a:cxn ang="0">
                  <a:pos x="csX960" y="csY960"/>
                </a:cxn>
              </a:cxnLst>
              <a:rect l="l" t="t" r="r" b="b"/>
              <a:pathLst>
                <a:path w="1903683" h="2571926">
                  <a:moveTo>
                    <a:pt x="328963" y="446508"/>
                  </a:moveTo>
                  <a:cubicBezTo>
                    <a:pt x="328963" y="446508"/>
                    <a:pt x="318843" y="455819"/>
                    <a:pt x="315604" y="457843"/>
                  </a:cubicBezTo>
                  <a:cubicBezTo>
                    <a:pt x="312366" y="459867"/>
                    <a:pt x="304269" y="467963"/>
                    <a:pt x="301435" y="469987"/>
                  </a:cubicBezTo>
                  <a:cubicBezTo>
                    <a:pt x="298602" y="472011"/>
                    <a:pt x="299816" y="477679"/>
                    <a:pt x="301435" y="479703"/>
                  </a:cubicBezTo>
                  <a:cubicBezTo>
                    <a:pt x="303055" y="481727"/>
                    <a:pt x="310342" y="486989"/>
                    <a:pt x="306293" y="489014"/>
                  </a:cubicBezTo>
                  <a:cubicBezTo>
                    <a:pt x="302245" y="491038"/>
                    <a:pt x="299007" y="493466"/>
                    <a:pt x="295363" y="493062"/>
                  </a:cubicBezTo>
                  <a:cubicBezTo>
                    <a:pt x="291315" y="493062"/>
                    <a:pt x="286458" y="496300"/>
                    <a:pt x="285243" y="500348"/>
                  </a:cubicBezTo>
                  <a:cubicBezTo>
                    <a:pt x="284029" y="503992"/>
                    <a:pt x="278361" y="527876"/>
                    <a:pt x="279171" y="533543"/>
                  </a:cubicBezTo>
                  <a:cubicBezTo>
                    <a:pt x="279981" y="539210"/>
                    <a:pt x="280385" y="546902"/>
                    <a:pt x="282005" y="548116"/>
                  </a:cubicBezTo>
                  <a:cubicBezTo>
                    <a:pt x="283624" y="549331"/>
                    <a:pt x="304269" y="549735"/>
                    <a:pt x="307912" y="550545"/>
                  </a:cubicBezTo>
                  <a:cubicBezTo>
                    <a:pt x="311556" y="551355"/>
                    <a:pt x="315604" y="552569"/>
                    <a:pt x="315604" y="552569"/>
                  </a:cubicBezTo>
                  <a:lnTo>
                    <a:pt x="318033" y="552569"/>
                  </a:lnTo>
                  <a:cubicBezTo>
                    <a:pt x="318033" y="552974"/>
                    <a:pt x="322486" y="554593"/>
                    <a:pt x="322486" y="554593"/>
                  </a:cubicBezTo>
                  <a:cubicBezTo>
                    <a:pt x="322486" y="554593"/>
                    <a:pt x="331392" y="558237"/>
                    <a:pt x="334225" y="559046"/>
                  </a:cubicBezTo>
                  <a:cubicBezTo>
                    <a:pt x="337059" y="559856"/>
                    <a:pt x="338273" y="560665"/>
                    <a:pt x="338273" y="560665"/>
                  </a:cubicBezTo>
                  <a:cubicBezTo>
                    <a:pt x="338273" y="560665"/>
                    <a:pt x="341512" y="561475"/>
                    <a:pt x="339083" y="562689"/>
                  </a:cubicBezTo>
                  <a:cubicBezTo>
                    <a:pt x="336654" y="563904"/>
                    <a:pt x="333011" y="565523"/>
                    <a:pt x="333011" y="565523"/>
                  </a:cubicBezTo>
                  <a:cubicBezTo>
                    <a:pt x="333011" y="565523"/>
                    <a:pt x="326939" y="567142"/>
                    <a:pt x="325319" y="568762"/>
                  </a:cubicBezTo>
                  <a:cubicBezTo>
                    <a:pt x="323700" y="570381"/>
                    <a:pt x="322486" y="572000"/>
                    <a:pt x="322486" y="572000"/>
                  </a:cubicBezTo>
                  <a:cubicBezTo>
                    <a:pt x="322486" y="572000"/>
                    <a:pt x="319652" y="577263"/>
                    <a:pt x="317223" y="578072"/>
                  </a:cubicBezTo>
                  <a:cubicBezTo>
                    <a:pt x="314794" y="578882"/>
                    <a:pt x="320057" y="589812"/>
                    <a:pt x="320057" y="595884"/>
                  </a:cubicBezTo>
                  <a:cubicBezTo>
                    <a:pt x="320057" y="601956"/>
                    <a:pt x="320057" y="603575"/>
                    <a:pt x="320057" y="603575"/>
                  </a:cubicBezTo>
                  <a:cubicBezTo>
                    <a:pt x="320057" y="603575"/>
                    <a:pt x="314390" y="614505"/>
                    <a:pt x="313175" y="618958"/>
                  </a:cubicBezTo>
                  <a:cubicBezTo>
                    <a:pt x="311960" y="623411"/>
                    <a:pt x="310746" y="666726"/>
                    <a:pt x="310746" y="668750"/>
                  </a:cubicBezTo>
                  <a:cubicBezTo>
                    <a:pt x="310746" y="670774"/>
                    <a:pt x="296578" y="703969"/>
                    <a:pt x="293339" y="707612"/>
                  </a:cubicBezTo>
                  <a:cubicBezTo>
                    <a:pt x="290101" y="711660"/>
                    <a:pt x="282409" y="712875"/>
                    <a:pt x="280385" y="723805"/>
                  </a:cubicBezTo>
                  <a:cubicBezTo>
                    <a:pt x="278361" y="734735"/>
                    <a:pt x="279575" y="774002"/>
                    <a:pt x="278766" y="778050"/>
                  </a:cubicBezTo>
                  <a:cubicBezTo>
                    <a:pt x="277957" y="782098"/>
                    <a:pt x="277147" y="783312"/>
                    <a:pt x="277147" y="783312"/>
                  </a:cubicBezTo>
                  <a:cubicBezTo>
                    <a:pt x="277147" y="783312"/>
                    <a:pt x="273503" y="788980"/>
                    <a:pt x="271884" y="787765"/>
                  </a:cubicBezTo>
                  <a:lnTo>
                    <a:pt x="270265" y="786956"/>
                  </a:lnTo>
                  <a:lnTo>
                    <a:pt x="270265" y="786956"/>
                  </a:lnTo>
                  <a:cubicBezTo>
                    <a:pt x="270265" y="786956"/>
                    <a:pt x="268646" y="777240"/>
                    <a:pt x="264598" y="780074"/>
                  </a:cubicBezTo>
                  <a:cubicBezTo>
                    <a:pt x="260145" y="782907"/>
                    <a:pt x="258930" y="787360"/>
                    <a:pt x="256906" y="785336"/>
                  </a:cubicBezTo>
                  <a:cubicBezTo>
                    <a:pt x="254882" y="783312"/>
                    <a:pt x="246786" y="775216"/>
                    <a:pt x="244762" y="777645"/>
                  </a:cubicBezTo>
                  <a:cubicBezTo>
                    <a:pt x="242738" y="780479"/>
                    <a:pt x="237475" y="785336"/>
                    <a:pt x="235451" y="782503"/>
                  </a:cubicBezTo>
                  <a:cubicBezTo>
                    <a:pt x="233427" y="779669"/>
                    <a:pt x="224116" y="776835"/>
                    <a:pt x="222902" y="776835"/>
                  </a:cubicBezTo>
                  <a:cubicBezTo>
                    <a:pt x="221688" y="776835"/>
                    <a:pt x="211162" y="776835"/>
                    <a:pt x="210757" y="782503"/>
                  </a:cubicBezTo>
                  <a:cubicBezTo>
                    <a:pt x="210353" y="788170"/>
                    <a:pt x="216829" y="796266"/>
                    <a:pt x="217639" y="799909"/>
                  </a:cubicBezTo>
                  <a:cubicBezTo>
                    <a:pt x="218449" y="803553"/>
                    <a:pt x="222092" y="807601"/>
                    <a:pt x="214401" y="808006"/>
                  </a:cubicBezTo>
                  <a:lnTo>
                    <a:pt x="206709" y="808006"/>
                  </a:lnTo>
                  <a:cubicBezTo>
                    <a:pt x="206709" y="808006"/>
                    <a:pt x="202256" y="808411"/>
                    <a:pt x="202661" y="813268"/>
                  </a:cubicBezTo>
                  <a:cubicBezTo>
                    <a:pt x="203471" y="817721"/>
                    <a:pt x="199828" y="829461"/>
                    <a:pt x="205090" y="833914"/>
                  </a:cubicBezTo>
                  <a:cubicBezTo>
                    <a:pt x="210353" y="838367"/>
                    <a:pt x="226140" y="844439"/>
                    <a:pt x="228974" y="844844"/>
                  </a:cubicBezTo>
                  <a:cubicBezTo>
                    <a:pt x="232213" y="845249"/>
                    <a:pt x="240714" y="847273"/>
                    <a:pt x="244357" y="848082"/>
                  </a:cubicBezTo>
                  <a:cubicBezTo>
                    <a:pt x="248000" y="848892"/>
                    <a:pt x="254882" y="848892"/>
                    <a:pt x="257311" y="847273"/>
                  </a:cubicBezTo>
                  <a:lnTo>
                    <a:pt x="259740" y="845653"/>
                  </a:lnTo>
                  <a:cubicBezTo>
                    <a:pt x="259740" y="845653"/>
                    <a:pt x="261764" y="840796"/>
                    <a:pt x="263788" y="844439"/>
                  </a:cubicBezTo>
                  <a:cubicBezTo>
                    <a:pt x="265812" y="848082"/>
                    <a:pt x="273908" y="864679"/>
                    <a:pt x="273908" y="867918"/>
                  </a:cubicBezTo>
                  <a:cubicBezTo>
                    <a:pt x="273908" y="871157"/>
                    <a:pt x="273908" y="872776"/>
                    <a:pt x="273908" y="872776"/>
                  </a:cubicBezTo>
                  <a:cubicBezTo>
                    <a:pt x="273908" y="872776"/>
                    <a:pt x="265407" y="892612"/>
                    <a:pt x="264598" y="897874"/>
                  </a:cubicBezTo>
                  <a:cubicBezTo>
                    <a:pt x="264193" y="903542"/>
                    <a:pt x="268646" y="907994"/>
                    <a:pt x="269860" y="911233"/>
                  </a:cubicBezTo>
                  <a:cubicBezTo>
                    <a:pt x="271074" y="914472"/>
                    <a:pt x="266217" y="920139"/>
                    <a:pt x="262978" y="920544"/>
                  </a:cubicBezTo>
                  <a:cubicBezTo>
                    <a:pt x="259740" y="920948"/>
                    <a:pt x="254477" y="917710"/>
                    <a:pt x="253668" y="923377"/>
                  </a:cubicBezTo>
                  <a:cubicBezTo>
                    <a:pt x="253263" y="929045"/>
                    <a:pt x="253668" y="934307"/>
                    <a:pt x="248405" y="934712"/>
                  </a:cubicBezTo>
                  <a:cubicBezTo>
                    <a:pt x="243547" y="934712"/>
                    <a:pt x="240309" y="928640"/>
                    <a:pt x="235856" y="932283"/>
                  </a:cubicBezTo>
                  <a:cubicBezTo>
                    <a:pt x="231403" y="935927"/>
                    <a:pt x="233022" y="945237"/>
                    <a:pt x="230188" y="948071"/>
                  </a:cubicBezTo>
                  <a:cubicBezTo>
                    <a:pt x="227355" y="950905"/>
                    <a:pt x="220473" y="951714"/>
                    <a:pt x="213996" y="951714"/>
                  </a:cubicBezTo>
                  <a:lnTo>
                    <a:pt x="207519" y="951714"/>
                  </a:lnTo>
                  <a:cubicBezTo>
                    <a:pt x="207519" y="951714"/>
                    <a:pt x="204685" y="952524"/>
                    <a:pt x="204685" y="956977"/>
                  </a:cubicBezTo>
                  <a:cubicBezTo>
                    <a:pt x="204685" y="961430"/>
                    <a:pt x="204685" y="965883"/>
                    <a:pt x="199828" y="966692"/>
                  </a:cubicBezTo>
                  <a:cubicBezTo>
                    <a:pt x="195375" y="967907"/>
                    <a:pt x="194160" y="968312"/>
                    <a:pt x="194160" y="968312"/>
                  </a:cubicBezTo>
                  <a:cubicBezTo>
                    <a:pt x="194160" y="968312"/>
                    <a:pt x="187278" y="971145"/>
                    <a:pt x="188898" y="974789"/>
                  </a:cubicBezTo>
                  <a:cubicBezTo>
                    <a:pt x="190922" y="978432"/>
                    <a:pt x="205495" y="982885"/>
                    <a:pt x="209543" y="985718"/>
                  </a:cubicBezTo>
                  <a:cubicBezTo>
                    <a:pt x="213591" y="988552"/>
                    <a:pt x="220473" y="993410"/>
                    <a:pt x="219259" y="997863"/>
                  </a:cubicBezTo>
                  <a:cubicBezTo>
                    <a:pt x="218449" y="1002316"/>
                    <a:pt x="199018" y="1027009"/>
                    <a:pt x="199018" y="1027009"/>
                  </a:cubicBezTo>
                  <a:cubicBezTo>
                    <a:pt x="199018" y="1027009"/>
                    <a:pt x="192946" y="1029843"/>
                    <a:pt x="190517" y="1025795"/>
                  </a:cubicBezTo>
                  <a:lnTo>
                    <a:pt x="188088" y="1021342"/>
                  </a:lnTo>
                  <a:cubicBezTo>
                    <a:pt x="188088" y="1021342"/>
                    <a:pt x="186064" y="1016484"/>
                    <a:pt x="181206" y="1020532"/>
                  </a:cubicBezTo>
                  <a:cubicBezTo>
                    <a:pt x="176348" y="1024580"/>
                    <a:pt x="158537" y="1032272"/>
                    <a:pt x="153274" y="1034296"/>
                  </a:cubicBezTo>
                  <a:cubicBezTo>
                    <a:pt x="148011" y="1036320"/>
                    <a:pt x="147202" y="1036320"/>
                    <a:pt x="147202" y="1036320"/>
                  </a:cubicBezTo>
                  <a:cubicBezTo>
                    <a:pt x="147202" y="1036320"/>
                    <a:pt x="138296" y="1041178"/>
                    <a:pt x="133033" y="1031867"/>
                  </a:cubicBezTo>
                  <a:cubicBezTo>
                    <a:pt x="127771" y="1022961"/>
                    <a:pt x="126961" y="1037130"/>
                    <a:pt x="126961" y="1037130"/>
                  </a:cubicBezTo>
                  <a:cubicBezTo>
                    <a:pt x="126961" y="1037130"/>
                    <a:pt x="129795" y="1044012"/>
                    <a:pt x="125342" y="1043607"/>
                  </a:cubicBezTo>
                  <a:cubicBezTo>
                    <a:pt x="120889" y="1043202"/>
                    <a:pt x="106721" y="1029843"/>
                    <a:pt x="106721" y="1029843"/>
                  </a:cubicBezTo>
                  <a:cubicBezTo>
                    <a:pt x="106721" y="1029843"/>
                    <a:pt x="101458" y="1028629"/>
                    <a:pt x="98220" y="1028224"/>
                  </a:cubicBezTo>
                  <a:cubicBezTo>
                    <a:pt x="94981" y="1028224"/>
                    <a:pt x="93362" y="1027819"/>
                    <a:pt x="93362" y="1027819"/>
                  </a:cubicBezTo>
                  <a:cubicBezTo>
                    <a:pt x="93362" y="1027819"/>
                    <a:pt x="85671" y="1026200"/>
                    <a:pt x="84456" y="1024176"/>
                  </a:cubicBezTo>
                  <a:cubicBezTo>
                    <a:pt x="83647" y="1022152"/>
                    <a:pt x="82837" y="1020532"/>
                    <a:pt x="82837" y="1020532"/>
                  </a:cubicBezTo>
                  <a:lnTo>
                    <a:pt x="82027" y="1018913"/>
                  </a:lnTo>
                  <a:cubicBezTo>
                    <a:pt x="82027" y="1018913"/>
                    <a:pt x="72716" y="1011627"/>
                    <a:pt x="72716" y="1016484"/>
                  </a:cubicBezTo>
                  <a:cubicBezTo>
                    <a:pt x="72716" y="1021342"/>
                    <a:pt x="75955" y="1025795"/>
                    <a:pt x="77574" y="1028224"/>
                  </a:cubicBezTo>
                  <a:cubicBezTo>
                    <a:pt x="79193" y="1030653"/>
                    <a:pt x="77979" y="1036725"/>
                    <a:pt x="75550" y="1036320"/>
                  </a:cubicBezTo>
                  <a:cubicBezTo>
                    <a:pt x="73121" y="1036320"/>
                    <a:pt x="72312" y="1035510"/>
                    <a:pt x="72312" y="1035510"/>
                  </a:cubicBezTo>
                  <a:lnTo>
                    <a:pt x="69478" y="1033891"/>
                  </a:lnTo>
                  <a:cubicBezTo>
                    <a:pt x="69478" y="1033891"/>
                    <a:pt x="64620" y="1027414"/>
                    <a:pt x="60167" y="1028224"/>
                  </a:cubicBezTo>
                  <a:cubicBezTo>
                    <a:pt x="55714" y="1029033"/>
                    <a:pt x="50856" y="1034701"/>
                    <a:pt x="50856" y="1035510"/>
                  </a:cubicBezTo>
                  <a:cubicBezTo>
                    <a:pt x="50856" y="1036320"/>
                    <a:pt x="38712" y="1032677"/>
                    <a:pt x="38307" y="1035510"/>
                  </a:cubicBezTo>
                  <a:cubicBezTo>
                    <a:pt x="37903" y="1038344"/>
                    <a:pt x="37903" y="1041178"/>
                    <a:pt x="37903" y="1041178"/>
                  </a:cubicBezTo>
                  <a:cubicBezTo>
                    <a:pt x="37903" y="1041178"/>
                    <a:pt x="37903" y="1042392"/>
                    <a:pt x="40331" y="1048464"/>
                  </a:cubicBezTo>
                  <a:cubicBezTo>
                    <a:pt x="43165" y="1054537"/>
                    <a:pt x="35878" y="1058585"/>
                    <a:pt x="33045" y="1062228"/>
                  </a:cubicBezTo>
                  <a:cubicBezTo>
                    <a:pt x="30211" y="1065871"/>
                    <a:pt x="34259" y="1069515"/>
                    <a:pt x="35069" y="1069919"/>
                  </a:cubicBezTo>
                  <a:lnTo>
                    <a:pt x="35878" y="1070729"/>
                  </a:lnTo>
                  <a:cubicBezTo>
                    <a:pt x="35878" y="1070729"/>
                    <a:pt x="48023" y="1070324"/>
                    <a:pt x="48832" y="1074372"/>
                  </a:cubicBezTo>
                  <a:cubicBezTo>
                    <a:pt x="49642" y="1078421"/>
                    <a:pt x="43165" y="1084088"/>
                    <a:pt x="46808" y="1087327"/>
                  </a:cubicBezTo>
                  <a:cubicBezTo>
                    <a:pt x="50047" y="1090565"/>
                    <a:pt x="63406" y="1097447"/>
                    <a:pt x="63406" y="1098256"/>
                  </a:cubicBezTo>
                  <a:lnTo>
                    <a:pt x="63406" y="1099066"/>
                  </a:lnTo>
                  <a:cubicBezTo>
                    <a:pt x="63406" y="1099066"/>
                    <a:pt x="61787" y="1112425"/>
                    <a:pt x="66239" y="1118902"/>
                  </a:cubicBezTo>
                  <a:cubicBezTo>
                    <a:pt x="70692" y="1125379"/>
                    <a:pt x="82837" y="1141167"/>
                    <a:pt x="82837" y="1141976"/>
                  </a:cubicBezTo>
                  <a:cubicBezTo>
                    <a:pt x="82837" y="1143191"/>
                    <a:pt x="82837" y="1145215"/>
                    <a:pt x="82837" y="1145215"/>
                  </a:cubicBezTo>
                  <a:cubicBezTo>
                    <a:pt x="82837" y="1145215"/>
                    <a:pt x="80813" y="1176790"/>
                    <a:pt x="80003" y="1182053"/>
                  </a:cubicBezTo>
                  <a:cubicBezTo>
                    <a:pt x="79193" y="1187315"/>
                    <a:pt x="74336" y="1197435"/>
                    <a:pt x="71097" y="1200674"/>
                  </a:cubicBezTo>
                  <a:cubicBezTo>
                    <a:pt x="67454" y="1203912"/>
                    <a:pt x="56119" y="1213223"/>
                    <a:pt x="52071" y="1223343"/>
                  </a:cubicBezTo>
                  <a:cubicBezTo>
                    <a:pt x="48428" y="1233464"/>
                    <a:pt x="44784" y="1246013"/>
                    <a:pt x="46403" y="1248847"/>
                  </a:cubicBezTo>
                  <a:cubicBezTo>
                    <a:pt x="47618" y="1251680"/>
                    <a:pt x="46403" y="1253704"/>
                    <a:pt x="50047" y="1252490"/>
                  </a:cubicBezTo>
                  <a:cubicBezTo>
                    <a:pt x="53690" y="1251276"/>
                    <a:pt x="54904" y="1250871"/>
                    <a:pt x="54904" y="1250871"/>
                  </a:cubicBezTo>
                  <a:cubicBezTo>
                    <a:pt x="54904" y="1250871"/>
                    <a:pt x="62596" y="1246823"/>
                    <a:pt x="63001" y="1249252"/>
                  </a:cubicBezTo>
                  <a:cubicBezTo>
                    <a:pt x="63406" y="1251680"/>
                    <a:pt x="48832" y="1264229"/>
                    <a:pt x="43975" y="1269492"/>
                  </a:cubicBezTo>
                  <a:cubicBezTo>
                    <a:pt x="39117" y="1274350"/>
                    <a:pt x="21710" y="1288113"/>
                    <a:pt x="20091" y="1291352"/>
                  </a:cubicBezTo>
                  <a:cubicBezTo>
                    <a:pt x="18067" y="1294590"/>
                    <a:pt x="14828" y="1297829"/>
                    <a:pt x="12804" y="1295400"/>
                  </a:cubicBezTo>
                  <a:cubicBezTo>
                    <a:pt x="10780" y="1292971"/>
                    <a:pt x="9566" y="1291352"/>
                    <a:pt x="9566" y="1291352"/>
                  </a:cubicBezTo>
                  <a:cubicBezTo>
                    <a:pt x="9566" y="1291352"/>
                    <a:pt x="5113" y="1285280"/>
                    <a:pt x="2279" y="1289733"/>
                  </a:cubicBezTo>
                  <a:cubicBezTo>
                    <a:pt x="-555" y="1294186"/>
                    <a:pt x="-1364" y="1309568"/>
                    <a:pt x="3493" y="1313212"/>
                  </a:cubicBezTo>
                  <a:cubicBezTo>
                    <a:pt x="8351" y="1316855"/>
                    <a:pt x="9161" y="1316450"/>
                    <a:pt x="15233" y="1316046"/>
                  </a:cubicBezTo>
                  <a:cubicBezTo>
                    <a:pt x="21305" y="1315641"/>
                    <a:pt x="37093" y="1314831"/>
                    <a:pt x="33450" y="1318474"/>
                  </a:cubicBezTo>
                  <a:lnTo>
                    <a:pt x="29806" y="1322118"/>
                  </a:lnTo>
                  <a:cubicBezTo>
                    <a:pt x="29806" y="1322118"/>
                    <a:pt x="25353" y="1326975"/>
                    <a:pt x="28187" y="1330214"/>
                  </a:cubicBezTo>
                  <a:cubicBezTo>
                    <a:pt x="31021" y="1333452"/>
                    <a:pt x="38712" y="1338310"/>
                    <a:pt x="37903" y="1342763"/>
                  </a:cubicBezTo>
                  <a:cubicBezTo>
                    <a:pt x="37093" y="1347216"/>
                    <a:pt x="27782" y="1356122"/>
                    <a:pt x="26973" y="1363004"/>
                  </a:cubicBezTo>
                  <a:cubicBezTo>
                    <a:pt x="26163" y="1369481"/>
                    <a:pt x="21710" y="1383649"/>
                    <a:pt x="24949" y="1389721"/>
                  </a:cubicBezTo>
                  <a:cubicBezTo>
                    <a:pt x="28187" y="1395793"/>
                    <a:pt x="29402" y="1397413"/>
                    <a:pt x="29402" y="1397413"/>
                  </a:cubicBezTo>
                  <a:cubicBezTo>
                    <a:pt x="29402" y="1397413"/>
                    <a:pt x="39522" y="1402271"/>
                    <a:pt x="42760" y="1402271"/>
                  </a:cubicBezTo>
                  <a:cubicBezTo>
                    <a:pt x="45999" y="1402271"/>
                    <a:pt x="50047" y="1411581"/>
                    <a:pt x="50452" y="1413201"/>
                  </a:cubicBezTo>
                  <a:cubicBezTo>
                    <a:pt x="50452" y="1414820"/>
                    <a:pt x="52880" y="1423726"/>
                    <a:pt x="54095" y="1428988"/>
                  </a:cubicBezTo>
                  <a:cubicBezTo>
                    <a:pt x="54904" y="1434251"/>
                    <a:pt x="55714" y="1435870"/>
                    <a:pt x="64215" y="1435465"/>
                  </a:cubicBezTo>
                  <a:cubicBezTo>
                    <a:pt x="72312" y="1435060"/>
                    <a:pt x="80408" y="1433441"/>
                    <a:pt x="77169" y="1437894"/>
                  </a:cubicBezTo>
                  <a:cubicBezTo>
                    <a:pt x="73931" y="1442347"/>
                    <a:pt x="63406" y="1450038"/>
                    <a:pt x="60572" y="1456111"/>
                  </a:cubicBezTo>
                  <a:cubicBezTo>
                    <a:pt x="58143" y="1462183"/>
                    <a:pt x="56119" y="1465421"/>
                    <a:pt x="61787" y="1469065"/>
                  </a:cubicBezTo>
                  <a:cubicBezTo>
                    <a:pt x="67049" y="1473113"/>
                    <a:pt x="77979" y="1474327"/>
                    <a:pt x="83241" y="1480804"/>
                  </a:cubicBezTo>
                  <a:cubicBezTo>
                    <a:pt x="88909" y="1487281"/>
                    <a:pt x="93767" y="1489710"/>
                    <a:pt x="92552" y="1496187"/>
                  </a:cubicBezTo>
                  <a:cubicBezTo>
                    <a:pt x="91338" y="1502664"/>
                    <a:pt x="83241" y="1507117"/>
                    <a:pt x="86480" y="1511570"/>
                  </a:cubicBezTo>
                  <a:cubicBezTo>
                    <a:pt x="89719" y="1516023"/>
                    <a:pt x="98624" y="1518047"/>
                    <a:pt x="99029" y="1524524"/>
                  </a:cubicBezTo>
                  <a:cubicBezTo>
                    <a:pt x="99434" y="1531001"/>
                    <a:pt x="104697" y="1537073"/>
                    <a:pt x="97410" y="1539907"/>
                  </a:cubicBezTo>
                  <a:cubicBezTo>
                    <a:pt x="90123" y="1542741"/>
                    <a:pt x="89314" y="1546384"/>
                    <a:pt x="83241" y="1541931"/>
                  </a:cubicBezTo>
                  <a:cubicBezTo>
                    <a:pt x="77169" y="1537478"/>
                    <a:pt x="73931" y="1538288"/>
                    <a:pt x="71907" y="1543145"/>
                  </a:cubicBezTo>
                  <a:cubicBezTo>
                    <a:pt x="70288" y="1548003"/>
                    <a:pt x="69883" y="1550027"/>
                    <a:pt x="69883" y="1550027"/>
                  </a:cubicBezTo>
                  <a:cubicBezTo>
                    <a:pt x="69883" y="1550027"/>
                    <a:pt x="70692" y="1558528"/>
                    <a:pt x="63811" y="1559338"/>
                  </a:cubicBezTo>
                  <a:cubicBezTo>
                    <a:pt x="56929" y="1560147"/>
                    <a:pt x="46403" y="1559338"/>
                    <a:pt x="46403" y="1563791"/>
                  </a:cubicBezTo>
                  <a:cubicBezTo>
                    <a:pt x="46403" y="1568244"/>
                    <a:pt x="51262" y="1576340"/>
                    <a:pt x="46403" y="1582817"/>
                  </a:cubicBezTo>
                  <a:cubicBezTo>
                    <a:pt x="41546" y="1589699"/>
                    <a:pt x="37903" y="1590913"/>
                    <a:pt x="37093" y="1601438"/>
                  </a:cubicBezTo>
                  <a:cubicBezTo>
                    <a:pt x="36283" y="1611963"/>
                    <a:pt x="35878" y="1639896"/>
                    <a:pt x="37093" y="1643944"/>
                  </a:cubicBezTo>
                  <a:cubicBezTo>
                    <a:pt x="38712" y="1647992"/>
                    <a:pt x="40736" y="1653659"/>
                    <a:pt x="44379" y="1656898"/>
                  </a:cubicBezTo>
                  <a:cubicBezTo>
                    <a:pt x="48023" y="1660136"/>
                    <a:pt x="49237" y="1660946"/>
                    <a:pt x="49237" y="1660946"/>
                  </a:cubicBezTo>
                  <a:lnTo>
                    <a:pt x="50856" y="1661755"/>
                  </a:lnTo>
                  <a:cubicBezTo>
                    <a:pt x="50856" y="1661755"/>
                    <a:pt x="54904" y="1671471"/>
                    <a:pt x="54500" y="1675924"/>
                  </a:cubicBezTo>
                  <a:cubicBezTo>
                    <a:pt x="53690" y="1680377"/>
                    <a:pt x="58548" y="1689283"/>
                    <a:pt x="70288" y="1694950"/>
                  </a:cubicBezTo>
                  <a:cubicBezTo>
                    <a:pt x="82027" y="1700617"/>
                    <a:pt x="106721" y="1705475"/>
                    <a:pt x="108340" y="1711547"/>
                  </a:cubicBezTo>
                  <a:cubicBezTo>
                    <a:pt x="109959" y="1717619"/>
                    <a:pt x="114412" y="1720048"/>
                    <a:pt x="110364" y="1722882"/>
                  </a:cubicBezTo>
                  <a:cubicBezTo>
                    <a:pt x="106316" y="1725311"/>
                    <a:pt x="102268" y="1729359"/>
                    <a:pt x="105101" y="1732193"/>
                  </a:cubicBezTo>
                  <a:cubicBezTo>
                    <a:pt x="107935" y="1735431"/>
                    <a:pt x="116032" y="1738265"/>
                    <a:pt x="107530" y="1743123"/>
                  </a:cubicBezTo>
                  <a:cubicBezTo>
                    <a:pt x="99029" y="1747980"/>
                    <a:pt x="96196" y="1745552"/>
                    <a:pt x="91338" y="1747576"/>
                  </a:cubicBezTo>
                  <a:cubicBezTo>
                    <a:pt x="86480" y="1749600"/>
                    <a:pt x="85671" y="1755267"/>
                    <a:pt x="85265" y="1758101"/>
                  </a:cubicBezTo>
                  <a:cubicBezTo>
                    <a:pt x="85265" y="1760934"/>
                    <a:pt x="85265" y="1761744"/>
                    <a:pt x="85265" y="1761744"/>
                  </a:cubicBezTo>
                  <a:cubicBezTo>
                    <a:pt x="85265" y="1761744"/>
                    <a:pt x="88099" y="1767816"/>
                    <a:pt x="80003" y="1774698"/>
                  </a:cubicBezTo>
                  <a:cubicBezTo>
                    <a:pt x="71907" y="1781580"/>
                    <a:pt x="74336" y="1787652"/>
                    <a:pt x="74336" y="1794939"/>
                  </a:cubicBezTo>
                  <a:cubicBezTo>
                    <a:pt x="74336" y="1802225"/>
                    <a:pt x="69883" y="1816394"/>
                    <a:pt x="76360" y="1819227"/>
                  </a:cubicBezTo>
                  <a:cubicBezTo>
                    <a:pt x="82837" y="1822061"/>
                    <a:pt x="85265" y="1822466"/>
                    <a:pt x="85265" y="1822466"/>
                  </a:cubicBezTo>
                  <a:cubicBezTo>
                    <a:pt x="85265" y="1822466"/>
                    <a:pt x="94576" y="1823276"/>
                    <a:pt x="98624" y="1827324"/>
                  </a:cubicBezTo>
                  <a:cubicBezTo>
                    <a:pt x="102673" y="1831372"/>
                    <a:pt x="105911" y="1832182"/>
                    <a:pt x="107530" y="1838254"/>
                  </a:cubicBezTo>
                  <a:cubicBezTo>
                    <a:pt x="109149" y="1844731"/>
                    <a:pt x="110364" y="1845135"/>
                    <a:pt x="114817" y="1848779"/>
                  </a:cubicBezTo>
                  <a:cubicBezTo>
                    <a:pt x="119270" y="1852422"/>
                    <a:pt x="122913" y="1852422"/>
                    <a:pt x="119270" y="1856875"/>
                  </a:cubicBezTo>
                  <a:cubicBezTo>
                    <a:pt x="115626" y="1861328"/>
                    <a:pt x="121294" y="1870639"/>
                    <a:pt x="121294" y="1870639"/>
                  </a:cubicBezTo>
                  <a:lnTo>
                    <a:pt x="122104" y="1871448"/>
                  </a:lnTo>
                  <a:cubicBezTo>
                    <a:pt x="122104" y="1871448"/>
                    <a:pt x="128985" y="1885617"/>
                    <a:pt x="135867" y="1894118"/>
                  </a:cubicBezTo>
                  <a:cubicBezTo>
                    <a:pt x="142749" y="1902619"/>
                    <a:pt x="143963" y="1907881"/>
                    <a:pt x="145583" y="1913953"/>
                  </a:cubicBezTo>
                  <a:cubicBezTo>
                    <a:pt x="147202" y="1920026"/>
                    <a:pt x="148821" y="1926098"/>
                    <a:pt x="155298" y="1928122"/>
                  </a:cubicBezTo>
                  <a:cubicBezTo>
                    <a:pt x="162180" y="1930146"/>
                    <a:pt x="172705" y="1931361"/>
                    <a:pt x="174729" y="1926908"/>
                  </a:cubicBezTo>
                  <a:cubicBezTo>
                    <a:pt x="176753" y="1922455"/>
                    <a:pt x="173919" y="1918002"/>
                    <a:pt x="173515" y="1913953"/>
                  </a:cubicBezTo>
                  <a:cubicBezTo>
                    <a:pt x="173515" y="1909905"/>
                    <a:pt x="173515" y="1909501"/>
                    <a:pt x="173515" y="1909501"/>
                  </a:cubicBezTo>
                  <a:cubicBezTo>
                    <a:pt x="173515" y="1909501"/>
                    <a:pt x="175134" y="1905452"/>
                    <a:pt x="179587" y="1907477"/>
                  </a:cubicBezTo>
                  <a:cubicBezTo>
                    <a:pt x="179587" y="1907477"/>
                    <a:pt x="187683" y="1908691"/>
                    <a:pt x="191327" y="1909096"/>
                  </a:cubicBezTo>
                  <a:cubicBezTo>
                    <a:pt x="195375" y="1909501"/>
                    <a:pt x="200232" y="1911120"/>
                    <a:pt x="201042" y="1913144"/>
                  </a:cubicBezTo>
                  <a:cubicBezTo>
                    <a:pt x="202256" y="1915573"/>
                    <a:pt x="202661" y="1916382"/>
                    <a:pt x="202661" y="1916382"/>
                  </a:cubicBezTo>
                  <a:cubicBezTo>
                    <a:pt x="202661" y="1916382"/>
                    <a:pt x="207519" y="1918407"/>
                    <a:pt x="210353" y="1920835"/>
                  </a:cubicBezTo>
                  <a:cubicBezTo>
                    <a:pt x="213187" y="1923264"/>
                    <a:pt x="214805" y="1926098"/>
                    <a:pt x="212377" y="1930146"/>
                  </a:cubicBezTo>
                  <a:cubicBezTo>
                    <a:pt x="209948" y="1934194"/>
                    <a:pt x="209948" y="1941886"/>
                    <a:pt x="213187" y="1942695"/>
                  </a:cubicBezTo>
                  <a:cubicBezTo>
                    <a:pt x="216425" y="1943505"/>
                    <a:pt x="218449" y="1943505"/>
                    <a:pt x="218449" y="1943505"/>
                  </a:cubicBezTo>
                  <a:cubicBezTo>
                    <a:pt x="218449" y="1943505"/>
                    <a:pt x="223307" y="1937837"/>
                    <a:pt x="224926" y="1935409"/>
                  </a:cubicBezTo>
                  <a:cubicBezTo>
                    <a:pt x="226950" y="1932980"/>
                    <a:pt x="227760" y="1929337"/>
                    <a:pt x="233022" y="1934194"/>
                  </a:cubicBezTo>
                  <a:cubicBezTo>
                    <a:pt x="237880" y="1939457"/>
                    <a:pt x="259335" y="1944314"/>
                    <a:pt x="265812" y="1943910"/>
                  </a:cubicBezTo>
                  <a:cubicBezTo>
                    <a:pt x="272289" y="1943910"/>
                    <a:pt x="277957" y="1942290"/>
                    <a:pt x="277957" y="1942290"/>
                  </a:cubicBezTo>
                  <a:cubicBezTo>
                    <a:pt x="277957" y="1942290"/>
                    <a:pt x="284838" y="1936623"/>
                    <a:pt x="288077" y="1935004"/>
                  </a:cubicBezTo>
                  <a:cubicBezTo>
                    <a:pt x="291315" y="1933385"/>
                    <a:pt x="300221" y="1933789"/>
                    <a:pt x="304674" y="1935004"/>
                  </a:cubicBezTo>
                  <a:cubicBezTo>
                    <a:pt x="309127" y="1936623"/>
                    <a:pt x="312366" y="1936623"/>
                    <a:pt x="312770" y="1943910"/>
                  </a:cubicBezTo>
                  <a:cubicBezTo>
                    <a:pt x="312770" y="1951196"/>
                    <a:pt x="317628" y="1962936"/>
                    <a:pt x="321271" y="1963341"/>
                  </a:cubicBezTo>
                  <a:cubicBezTo>
                    <a:pt x="324915" y="1963746"/>
                    <a:pt x="328153" y="1960912"/>
                    <a:pt x="328558" y="1960507"/>
                  </a:cubicBezTo>
                  <a:lnTo>
                    <a:pt x="328558" y="1960507"/>
                  </a:lnTo>
                  <a:cubicBezTo>
                    <a:pt x="328558" y="1960102"/>
                    <a:pt x="330987" y="1956864"/>
                    <a:pt x="334225" y="1960507"/>
                  </a:cubicBezTo>
                  <a:cubicBezTo>
                    <a:pt x="337464" y="1964150"/>
                    <a:pt x="338273" y="1964150"/>
                    <a:pt x="338273" y="1964150"/>
                  </a:cubicBezTo>
                  <a:cubicBezTo>
                    <a:pt x="338273" y="1964150"/>
                    <a:pt x="348799" y="1971842"/>
                    <a:pt x="349203" y="1971842"/>
                  </a:cubicBezTo>
                  <a:cubicBezTo>
                    <a:pt x="349608" y="1971842"/>
                    <a:pt x="369849" y="1973461"/>
                    <a:pt x="371063" y="1973056"/>
                  </a:cubicBezTo>
                  <a:cubicBezTo>
                    <a:pt x="372278" y="1972651"/>
                    <a:pt x="373492" y="1964555"/>
                    <a:pt x="377540" y="1968198"/>
                  </a:cubicBezTo>
                  <a:cubicBezTo>
                    <a:pt x="381588" y="1971842"/>
                    <a:pt x="384422" y="1974675"/>
                    <a:pt x="388470" y="1976699"/>
                  </a:cubicBezTo>
                  <a:cubicBezTo>
                    <a:pt x="392923" y="1978723"/>
                    <a:pt x="394138" y="1978723"/>
                    <a:pt x="394138" y="1978723"/>
                  </a:cubicBezTo>
                  <a:cubicBezTo>
                    <a:pt x="394138" y="1978723"/>
                    <a:pt x="408306" y="1977509"/>
                    <a:pt x="414378" y="1980748"/>
                  </a:cubicBezTo>
                  <a:cubicBezTo>
                    <a:pt x="420450" y="1983581"/>
                    <a:pt x="445954" y="1996535"/>
                    <a:pt x="453240" y="1998964"/>
                  </a:cubicBezTo>
                  <a:cubicBezTo>
                    <a:pt x="460527" y="2001393"/>
                    <a:pt x="461336" y="2001798"/>
                    <a:pt x="461336" y="2001798"/>
                  </a:cubicBezTo>
                  <a:cubicBezTo>
                    <a:pt x="461336" y="2001798"/>
                    <a:pt x="467813" y="2000583"/>
                    <a:pt x="462551" y="2007465"/>
                  </a:cubicBezTo>
                  <a:lnTo>
                    <a:pt x="457288" y="2013942"/>
                  </a:lnTo>
                  <a:cubicBezTo>
                    <a:pt x="457288" y="2013942"/>
                    <a:pt x="444739" y="2041065"/>
                    <a:pt x="443120" y="2047947"/>
                  </a:cubicBezTo>
                  <a:cubicBezTo>
                    <a:pt x="441500" y="2054828"/>
                    <a:pt x="442310" y="2054828"/>
                    <a:pt x="435833" y="2057662"/>
                  </a:cubicBezTo>
                  <a:cubicBezTo>
                    <a:pt x="429356" y="2060496"/>
                    <a:pt x="428142" y="2060901"/>
                    <a:pt x="428142" y="2060901"/>
                  </a:cubicBezTo>
                  <a:cubicBezTo>
                    <a:pt x="428142" y="2060901"/>
                    <a:pt x="422474" y="2065758"/>
                    <a:pt x="420450" y="2068592"/>
                  </a:cubicBezTo>
                  <a:cubicBezTo>
                    <a:pt x="418426" y="2071426"/>
                    <a:pt x="417212" y="2071830"/>
                    <a:pt x="417212" y="2071830"/>
                  </a:cubicBezTo>
                  <a:cubicBezTo>
                    <a:pt x="417212" y="2071830"/>
                    <a:pt x="414378" y="2070211"/>
                    <a:pt x="412759" y="2071830"/>
                  </a:cubicBezTo>
                  <a:cubicBezTo>
                    <a:pt x="411139" y="2073450"/>
                    <a:pt x="411949" y="2081141"/>
                    <a:pt x="410735" y="2083165"/>
                  </a:cubicBezTo>
                  <a:cubicBezTo>
                    <a:pt x="409115" y="2085189"/>
                    <a:pt x="395757" y="2096119"/>
                    <a:pt x="391709" y="2099763"/>
                  </a:cubicBezTo>
                  <a:cubicBezTo>
                    <a:pt x="387661" y="2103406"/>
                    <a:pt x="375112" y="2109073"/>
                    <a:pt x="373087" y="2114741"/>
                  </a:cubicBezTo>
                  <a:cubicBezTo>
                    <a:pt x="371063" y="2120408"/>
                    <a:pt x="364991" y="2128909"/>
                    <a:pt x="369039" y="2137815"/>
                  </a:cubicBezTo>
                  <a:cubicBezTo>
                    <a:pt x="373087" y="2146721"/>
                    <a:pt x="371873" y="2150364"/>
                    <a:pt x="369444" y="2151579"/>
                  </a:cubicBezTo>
                  <a:lnTo>
                    <a:pt x="367420" y="2153198"/>
                  </a:lnTo>
                  <a:cubicBezTo>
                    <a:pt x="367420" y="2153198"/>
                    <a:pt x="363372" y="2157246"/>
                    <a:pt x="363372" y="2163318"/>
                  </a:cubicBezTo>
                  <a:cubicBezTo>
                    <a:pt x="363372" y="2169390"/>
                    <a:pt x="364991" y="2172224"/>
                    <a:pt x="361753" y="2175867"/>
                  </a:cubicBezTo>
                  <a:cubicBezTo>
                    <a:pt x="358919" y="2179511"/>
                    <a:pt x="354466" y="2181130"/>
                    <a:pt x="354871" y="2188821"/>
                  </a:cubicBezTo>
                  <a:cubicBezTo>
                    <a:pt x="355276" y="2196513"/>
                    <a:pt x="359324" y="2205419"/>
                    <a:pt x="357704" y="2207848"/>
                  </a:cubicBezTo>
                  <a:cubicBezTo>
                    <a:pt x="356085" y="2210276"/>
                    <a:pt x="347179" y="2207848"/>
                    <a:pt x="345965" y="2216349"/>
                  </a:cubicBezTo>
                  <a:cubicBezTo>
                    <a:pt x="345155" y="2224445"/>
                    <a:pt x="345155" y="2235375"/>
                    <a:pt x="343941" y="2238613"/>
                  </a:cubicBezTo>
                  <a:cubicBezTo>
                    <a:pt x="342321" y="2241852"/>
                    <a:pt x="341107" y="2243876"/>
                    <a:pt x="341107" y="2243876"/>
                  </a:cubicBezTo>
                  <a:cubicBezTo>
                    <a:pt x="341107" y="2243876"/>
                    <a:pt x="322486" y="2264521"/>
                    <a:pt x="320057" y="2272213"/>
                  </a:cubicBezTo>
                  <a:cubicBezTo>
                    <a:pt x="317628" y="2279904"/>
                    <a:pt x="317223" y="2281119"/>
                    <a:pt x="317223" y="2281119"/>
                  </a:cubicBezTo>
                  <a:cubicBezTo>
                    <a:pt x="317223" y="2281119"/>
                    <a:pt x="315199" y="2292858"/>
                    <a:pt x="316818" y="2298525"/>
                  </a:cubicBezTo>
                  <a:cubicBezTo>
                    <a:pt x="318438" y="2304193"/>
                    <a:pt x="320057" y="2306622"/>
                    <a:pt x="320057" y="2306622"/>
                  </a:cubicBezTo>
                  <a:cubicBezTo>
                    <a:pt x="320057" y="2306622"/>
                    <a:pt x="331392" y="2313099"/>
                    <a:pt x="327748" y="2322409"/>
                  </a:cubicBezTo>
                  <a:cubicBezTo>
                    <a:pt x="324510" y="2331720"/>
                    <a:pt x="317223" y="2338602"/>
                    <a:pt x="315199" y="2341840"/>
                  </a:cubicBezTo>
                  <a:cubicBezTo>
                    <a:pt x="313175" y="2345079"/>
                    <a:pt x="312366" y="2349937"/>
                    <a:pt x="309532" y="2352366"/>
                  </a:cubicBezTo>
                  <a:cubicBezTo>
                    <a:pt x="306698" y="2354390"/>
                    <a:pt x="302245" y="2359247"/>
                    <a:pt x="305079" y="2362891"/>
                  </a:cubicBezTo>
                  <a:cubicBezTo>
                    <a:pt x="307912" y="2366534"/>
                    <a:pt x="308317" y="2367748"/>
                    <a:pt x="308317" y="2367748"/>
                  </a:cubicBezTo>
                  <a:cubicBezTo>
                    <a:pt x="308317" y="2367748"/>
                    <a:pt x="309936" y="2371797"/>
                    <a:pt x="306698" y="2374630"/>
                  </a:cubicBezTo>
                  <a:cubicBezTo>
                    <a:pt x="303459" y="2377464"/>
                    <a:pt x="298602" y="2375440"/>
                    <a:pt x="298602" y="2384346"/>
                  </a:cubicBezTo>
                  <a:lnTo>
                    <a:pt x="298602" y="2393252"/>
                  </a:lnTo>
                  <a:cubicBezTo>
                    <a:pt x="298602" y="2393252"/>
                    <a:pt x="303459" y="2395276"/>
                    <a:pt x="303459" y="2400133"/>
                  </a:cubicBezTo>
                  <a:cubicBezTo>
                    <a:pt x="303459" y="2404991"/>
                    <a:pt x="294958" y="2412683"/>
                    <a:pt x="295768" y="2417136"/>
                  </a:cubicBezTo>
                  <a:cubicBezTo>
                    <a:pt x="296578" y="2421588"/>
                    <a:pt x="312366" y="2447901"/>
                    <a:pt x="315199" y="2448306"/>
                  </a:cubicBezTo>
                  <a:lnTo>
                    <a:pt x="318033" y="2448306"/>
                  </a:lnTo>
                  <a:cubicBezTo>
                    <a:pt x="318033" y="2448711"/>
                    <a:pt x="329368" y="2445877"/>
                    <a:pt x="330582" y="2447497"/>
                  </a:cubicBezTo>
                  <a:cubicBezTo>
                    <a:pt x="331392" y="2449116"/>
                    <a:pt x="331392" y="2450330"/>
                    <a:pt x="331392" y="2450330"/>
                  </a:cubicBezTo>
                  <a:cubicBezTo>
                    <a:pt x="331392" y="2450330"/>
                    <a:pt x="322081" y="2453569"/>
                    <a:pt x="325724" y="2460046"/>
                  </a:cubicBezTo>
                  <a:cubicBezTo>
                    <a:pt x="328963" y="2466523"/>
                    <a:pt x="339893" y="2466928"/>
                    <a:pt x="343131" y="2465308"/>
                  </a:cubicBezTo>
                  <a:cubicBezTo>
                    <a:pt x="346369" y="2463689"/>
                    <a:pt x="348799" y="2452354"/>
                    <a:pt x="360538" y="2453569"/>
                  </a:cubicBezTo>
                  <a:cubicBezTo>
                    <a:pt x="372278" y="2454783"/>
                    <a:pt x="376326" y="2464903"/>
                    <a:pt x="385232" y="2467332"/>
                  </a:cubicBezTo>
                  <a:cubicBezTo>
                    <a:pt x="394138" y="2469356"/>
                    <a:pt x="418022" y="2466928"/>
                    <a:pt x="422474" y="2466118"/>
                  </a:cubicBezTo>
                  <a:cubicBezTo>
                    <a:pt x="426927" y="2465308"/>
                    <a:pt x="433809" y="2453569"/>
                    <a:pt x="443524" y="2449116"/>
                  </a:cubicBezTo>
                  <a:cubicBezTo>
                    <a:pt x="453240" y="2444663"/>
                    <a:pt x="467409" y="2451545"/>
                    <a:pt x="467409" y="2451545"/>
                  </a:cubicBezTo>
                  <a:cubicBezTo>
                    <a:pt x="467409" y="2451545"/>
                    <a:pt x="474695" y="2461260"/>
                    <a:pt x="480768" y="2463284"/>
                  </a:cubicBezTo>
                  <a:cubicBezTo>
                    <a:pt x="486840" y="2465308"/>
                    <a:pt x="500603" y="2459641"/>
                    <a:pt x="500603" y="2459641"/>
                  </a:cubicBezTo>
                  <a:cubicBezTo>
                    <a:pt x="500603" y="2459641"/>
                    <a:pt x="515581" y="2442639"/>
                    <a:pt x="522058" y="2447901"/>
                  </a:cubicBezTo>
                  <a:lnTo>
                    <a:pt x="528535" y="2453164"/>
                  </a:lnTo>
                  <a:cubicBezTo>
                    <a:pt x="528535" y="2453164"/>
                    <a:pt x="530559" y="2459641"/>
                    <a:pt x="535417" y="2456402"/>
                  </a:cubicBezTo>
                  <a:lnTo>
                    <a:pt x="540275" y="2453164"/>
                  </a:lnTo>
                  <a:cubicBezTo>
                    <a:pt x="540275" y="2453164"/>
                    <a:pt x="545538" y="2443853"/>
                    <a:pt x="544728" y="2440210"/>
                  </a:cubicBezTo>
                  <a:cubicBezTo>
                    <a:pt x="543918" y="2436567"/>
                    <a:pt x="543513" y="2434543"/>
                    <a:pt x="543513" y="2434543"/>
                  </a:cubicBezTo>
                  <a:cubicBezTo>
                    <a:pt x="543513" y="2434543"/>
                    <a:pt x="542299" y="2429685"/>
                    <a:pt x="537037" y="2430089"/>
                  </a:cubicBezTo>
                  <a:cubicBezTo>
                    <a:pt x="531369" y="2430089"/>
                    <a:pt x="518820" y="2436971"/>
                    <a:pt x="513557" y="2434543"/>
                  </a:cubicBezTo>
                  <a:cubicBezTo>
                    <a:pt x="508294" y="2432114"/>
                    <a:pt x="506270" y="2431304"/>
                    <a:pt x="506270" y="2431304"/>
                  </a:cubicBezTo>
                  <a:cubicBezTo>
                    <a:pt x="506270" y="2431304"/>
                    <a:pt x="492102" y="2421588"/>
                    <a:pt x="494126" y="2420779"/>
                  </a:cubicBezTo>
                  <a:cubicBezTo>
                    <a:pt x="496150" y="2419969"/>
                    <a:pt x="498174" y="2418755"/>
                    <a:pt x="501008" y="2418755"/>
                  </a:cubicBezTo>
                  <a:lnTo>
                    <a:pt x="504652" y="2418755"/>
                  </a:lnTo>
                  <a:cubicBezTo>
                    <a:pt x="504652" y="2418755"/>
                    <a:pt x="506270" y="2411063"/>
                    <a:pt x="506676" y="2408634"/>
                  </a:cubicBezTo>
                  <a:lnTo>
                    <a:pt x="506676" y="2406206"/>
                  </a:lnTo>
                  <a:cubicBezTo>
                    <a:pt x="507080" y="2406206"/>
                    <a:pt x="506676" y="2404182"/>
                    <a:pt x="512343" y="2403372"/>
                  </a:cubicBezTo>
                  <a:cubicBezTo>
                    <a:pt x="517605" y="2402562"/>
                    <a:pt x="525297" y="2398109"/>
                    <a:pt x="526106" y="2395276"/>
                  </a:cubicBezTo>
                  <a:lnTo>
                    <a:pt x="527321" y="2392442"/>
                  </a:lnTo>
                  <a:cubicBezTo>
                    <a:pt x="527321" y="2392442"/>
                    <a:pt x="528535" y="2385155"/>
                    <a:pt x="534607" y="2388799"/>
                  </a:cubicBezTo>
                  <a:cubicBezTo>
                    <a:pt x="540679" y="2392442"/>
                    <a:pt x="547157" y="2398514"/>
                    <a:pt x="549586" y="2398109"/>
                  </a:cubicBezTo>
                  <a:cubicBezTo>
                    <a:pt x="552014" y="2398109"/>
                    <a:pt x="553229" y="2397704"/>
                    <a:pt x="553229" y="2397704"/>
                  </a:cubicBezTo>
                  <a:cubicBezTo>
                    <a:pt x="553229" y="2397704"/>
                    <a:pt x="559706" y="2395276"/>
                    <a:pt x="563754" y="2397300"/>
                  </a:cubicBezTo>
                  <a:cubicBezTo>
                    <a:pt x="567802" y="2399324"/>
                    <a:pt x="573064" y="2401348"/>
                    <a:pt x="570231" y="2406610"/>
                  </a:cubicBezTo>
                  <a:cubicBezTo>
                    <a:pt x="567398" y="2411873"/>
                    <a:pt x="560920" y="2416731"/>
                    <a:pt x="561730" y="2419564"/>
                  </a:cubicBezTo>
                  <a:cubicBezTo>
                    <a:pt x="562539" y="2422398"/>
                    <a:pt x="574684" y="2426446"/>
                    <a:pt x="577113" y="2425637"/>
                  </a:cubicBezTo>
                  <a:cubicBezTo>
                    <a:pt x="579542" y="2424827"/>
                    <a:pt x="581566" y="2419160"/>
                    <a:pt x="584399" y="2418350"/>
                  </a:cubicBezTo>
                  <a:cubicBezTo>
                    <a:pt x="587233" y="2417540"/>
                    <a:pt x="588043" y="2417540"/>
                    <a:pt x="588043" y="2417540"/>
                  </a:cubicBezTo>
                  <a:cubicBezTo>
                    <a:pt x="588043" y="2417540"/>
                    <a:pt x="593305" y="2417945"/>
                    <a:pt x="595329" y="2422803"/>
                  </a:cubicBezTo>
                  <a:cubicBezTo>
                    <a:pt x="597758" y="2427256"/>
                    <a:pt x="600997" y="2434138"/>
                    <a:pt x="604640" y="2436971"/>
                  </a:cubicBezTo>
                  <a:cubicBezTo>
                    <a:pt x="608688" y="2439805"/>
                    <a:pt x="609903" y="2440210"/>
                    <a:pt x="609903" y="2440210"/>
                  </a:cubicBezTo>
                  <a:cubicBezTo>
                    <a:pt x="609903" y="2440210"/>
                    <a:pt x="617189" y="2439400"/>
                    <a:pt x="622047" y="2436567"/>
                  </a:cubicBezTo>
                  <a:cubicBezTo>
                    <a:pt x="626905" y="2433733"/>
                    <a:pt x="630548" y="2430899"/>
                    <a:pt x="636216" y="2430899"/>
                  </a:cubicBezTo>
                  <a:cubicBezTo>
                    <a:pt x="641883" y="2430899"/>
                    <a:pt x="642693" y="2431304"/>
                    <a:pt x="642693" y="2431304"/>
                  </a:cubicBezTo>
                  <a:cubicBezTo>
                    <a:pt x="642693" y="2431304"/>
                    <a:pt x="652408" y="2436567"/>
                    <a:pt x="663743" y="2438995"/>
                  </a:cubicBezTo>
                  <a:cubicBezTo>
                    <a:pt x="675078" y="2441424"/>
                    <a:pt x="677506" y="2441829"/>
                    <a:pt x="677506" y="2441829"/>
                  </a:cubicBezTo>
                  <a:cubicBezTo>
                    <a:pt x="677506" y="2441829"/>
                    <a:pt x="686817" y="2437376"/>
                    <a:pt x="691270" y="2441019"/>
                  </a:cubicBezTo>
                  <a:cubicBezTo>
                    <a:pt x="695723" y="2445068"/>
                    <a:pt x="696938" y="2445473"/>
                    <a:pt x="696938" y="2445473"/>
                  </a:cubicBezTo>
                  <a:cubicBezTo>
                    <a:pt x="696938" y="2445473"/>
                    <a:pt x="747539" y="2476643"/>
                    <a:pt x="755635" y="2479477"/>
                  </a:cubicBezTo>
                  <a:cubicBezTo>
                    <a:pt x="763732" y="2482310"/>
                    <a:pt x="764946" y="2483120"/>
                    <a:pt x="764946" y="2483120"/>
                  </a:cubicBezTo>
                  <a:cubicBezTo>
                    <a:pt x="764946" y="2483120"/>
                    <a:pt x="784377" y="2483120"/>
                    <a:pt x="788425" y="2482310"/>
                  </a:cubicBezTo>
                  <a:cubicBezTo>
                    <a:pt x="792473" y="2481501"/>
                    <a:pt x="793687" y="2481501"/>
                    <a:pt x="793687" y="2481501"/>
                  </a:cubicBezTo>
                  <a:cubicBezTo>
                    <a:pt x="793687" y="2481501"/>
                    <a:pt x="803403" y="2467737"/>
                    <a:pt x="804618" y="2467332"/>
                  </a:cubicBezTo>
                  <a:cubicBezTo>
                    <a:pt x="805832" y="2466928"/>
                    <a:pt x="809070" y="2465308"/>
                    <a:pt x="810285" y="2470166"/>
                  </a:cubicBezTo>
                  <a:cubicBezTo>
                    <a:pt x="811904" y="2474619"/>
                    <a:pt x="812309" y="2479882"/>
                    <a:pt x="817167" y="2481096"/>
                  </a:cubicBezTo>
                  <a:lnTo>
                    <a:pt x="822429" y="2482310"/>
                  </a:lnTo>
                  <a:cubicBezTo>
                    <a:pt x="822429" y="2482310"/>
                    <a:pt x="840646" y="2480286"/>
                    <a:pt x="842265" y="2483930"/>
                  </a:cubicBezTo>
                  <a:cubicBezTo>
                    <a:pt x="843884" y="2487573"/>
                    <a:pt x="843884" y="2494859"/>
                    <a:pt x="848742" y="2495669"/>
                  </a:cubicBezTo>
                  <a:lnTo>
                    <a:pt x="853600" y="2496884"/>
                  </a:lnTo>
                  <a:cubicBezTo>
                    <a:pt x="853600" y="2496884"/>
                    <a:pt x="862101" y="2496884"/>
                    <a:pt x="863720" y="2499313"/>
                  </a:cubicBezTo>
                  <a:cubicBezTo>
                    <a:pt x="865339" y="2502146"/>
                    <a:pt x="866959" y="2507814"/>
                    <a:pt x="868983" y="2509433"/>
                  </a:cubicBezTo>
                  <a:cubicBezTo>
                    <a:pt x="871007" y="2511457"/>
                    <a:pt x="871007" y="2511862"/>
                    <a:pt x="871007" y="2511862"/>
                  </a:cubicBezTo>
                  <a:cubicBezTo>
                    <a:pt x="871007" y="2511862"/>
                    <a:pt x="871816" y="2517124"/>
                    <a:pt x="869388" y="2519148"/>
                  </a:cubicBezTo>
                  <a:cubicBezTo>
                    <a:pt x="866959" y="2521172"/>
                    <a:pt x="863315" y="2526840"/>
                    <a:pt x="864125" y="2530078"/>
                  </a:cubicBezTo>
                  <a:cubicBezTo>
                    <a:pt x="864935" y="2533722"/>
                    <a:pt x="870197" y="2538174"/>
                    <a:pt x="875460" y="2537365"/>
                  </a:cubicBezTo>
                  <a:cubicBezTo>
                    <a:pt x="880722" y="2536555"/>
                    <a:pt x="882341" y="2535746"/>
                    <a:pt x="882341" y="2535746"/>
                  </a:cubicBezTo>
                  <a:cubicBezTo>
                    <a:pt x="882341" y="2535746"/>
                    <a:pt x="892462" y="2529269"/>
                    <a:pt x="894486" y="2532102"/>
                  </a:cubicBezTo>
                  <a:cubicBezTo>
                    <a:pt x="896510" y="2534936"/>
                    <a:pt x="892866" y="2545056"/>
                    <a:pt x="893272" y="2545866"/>
                  </a:cubicBezTo>
                  <a:cubicBezTo>
                    <a:pt x="893272" y="2546676"/>
                    <a:pt x="887604" y="2562868"/>
                    <a:pt x="891652" y="2567321"/>
                  </a:cubicBezTo>
                  <a:cubicBezTo>
                    <a:pt x="895700" y="2571774"/>
                    <a:pt x="896105" y="2574203"/>
                    <a:pt x="904606" y="2568940"/>
                  </a:cubicBezTo>
                  <a:cubicBezTo>
                    <a:pt x="913107" y="2563678"/>
                    <a:pt x="934158" y="2539389"/>
                    <a:pt x="941849" y="2534126"/>
                  </a:cubicBezTo>
                  <a:cubicBezTo>
                    <a:pt x="949540" y="2528459"/>
                    <a:pt x="957232" y="2524816"/>
                    <a:pt x="957636" y="2516719"/>
                  </a:cubicBezTo>
                  <a:cubicBezTo>
                    <a:pt x="957636" y="2508623"/>
                    <a:pt x="953184" y="2498908"/>
                    <a:pt x="951159" y="2497288"/>
                  </a:cubicBezTo>
                  <a:cubicBezTo>
                    <a:pt x="949135" y="2495264"/>
                    <a:pt x="949945" y="2497288"/>
                    <a:pt x="949135" y="2495264"/>
                  </a:cubicBezTo>
                  <a:cubicBezTo>
                    <a:pt x="947921" y="2493645"/>
                    <a:pt x="945897" y="2482715"/>
                    <a:pt x="945897" y="2479072"/>
                  </a:cubicBezTo>
                  <a:lnTo>
                    <a:pt x="945897" y="2473000"/>
                  </a:lnTo>
                  <a:cubicBezTo>
                    <a:pt x="945897" y="2473000"/>
                    <a:pt x="947111" y="2465308"/>
                    <a:pt x="949135" y="2465713"/>
                  </a:cubicBezTo>
                  <a:lnTo>
                    <a:pt x="951159" y="2465713"/>
                  </a:lnTo>
                  <a:cubicBezTo>
                    <a:pt x="951159" y="2466118"/>
                    <a:pt x="960066" y="2478262"/>
                    <a:pt x="962899" y="2480286"/>
                  </a:cubicBezTo>
                  <a:cubicBezTo>
                    <a:pt x="965733" y="2482310"/>
                    <a:pt x="966543" y="2482310"/>
                    <a:pt x="966543" y="2482310"/>
                  </a:cubicBezTo>
                  <a:cubicBezTo>
                    <a:pt x="966543" y="2482310"/>
                    <a:pt x="971805" y="2482310"/>
                    <a:pt x="975853" y="2478667"/>
                  </a:cubicBezTo>
                  <a:cubicBezTo>
                    <a:pt x="979901" y="2475024"/>
                    <a:pt x="980711" y="2474619"/>
                    <a:pt x="980711" y="2474619"/>
                  </a:cubicBezTo>
                  <a:lnTo>
                    <a:pt x="980711" y="2473809"/>
                  </a:lnTo>
                  <a:cubicBezTo>
                    <a:pt x="981116" y="2473809"/>
                    <a:pt x="983544" y="2465713"/>
                    <a:pt x="991236" y="2469356"/>
                  </a:cubicBezTo>
                  <a:cubicBezTo>
                    <a:pt x="998928" y="2473000"/>
                    <a:pt x="998118" y="2472595"/>
                    <a:pt x="1002571" y="2475024"/>
                  </a:cubicBezTo>
                  <a:cubicBezTo>
                    <a:pt x="1007024" y="2477453"/>
                    <a:pt x="1017144" y="2486358"/>
                    <a:pt x="1024026" y="2486763"/>
                  </a:cubicBezTo>
                  <a:cubicBezTo>
                    <a:pt x="1030908" y="2486763"/>
                    <a:pt x="1049529" y="2484334"/>
                    <a:pt x="1051148" y="2484334"/>
                  </a:cubicBezTo>
                  <a:cubicBezTo>
                    <a:pt x="1052767" y="2484334"/>
                    <a:pt x="1058435" y="2485954"/>
                    <a:pt x="1055197" y="2489192"/>
                  </a:cubicBezTo>
                  <a:cubicBezTo>
                    <a:pt x="1051958" y="2492431"/>
                    <a:pt x="1048719" y="2494859"/>
                    <a:pt x="1048719" y="2494859"/>
                  </a:cubicBezTo>
                  <a:cubicBezTo>
                    <a:pt x="1048719" y="2494859"/>
                    <a:pt x="1043052" y="2498503"/>
                    <a:pt x="1045886" y="2501337"/>
                  </a:cubicBezTo>
                  <a:cubicBezTo>
                    <a:pt x="1048719" y="2504170"/>
                    <a:pt x="1062483" y="2501337"/>
                    <a:pt x="1065722" y="2506194"/>
                  </a:cubicBezTo>
                  <a:cubicBezTo>
                    <a:pt x="1068960" y="2511052"/>
                    <a:pt x="1067746" y="2517934"/>
                    <a:pt x="1071389" y="2522792"/>
                  </a:cubicBezTo>
                  <a:cubicBezTo>
                    <a:pt x="1075032" y="2527649"/>
                    <a:pt x="1079890" y="2530888"/>
                    <a:pt x="1089200" y="2528054"/>
                  </a:cubicBezTo>
                  <a:cubicBezTo>
                    <a:pt x="1098511" y="2525220"/>
                    <a:pt x="1112680" y="2516315"/>
                    <a:pt x="1117943" y="2514291"/>
                  </a:cubicBezTo>
                  <a:cubicBezTo>
                    <a:pt x="1123205" y="2512267"/>
                    <a:pt x="1124419" y="2516315"/>
                    <a:pt x="1124419" y="2519553"/>
                  </a:cubicBezTo>
                  <a:cubicBezTo>
                    <a:pt x="1124419" y="2522792"/>
                    <a:pt x="1125634" y="2528864"/>
                    <a:pt x="1130087" y="2528459"/>
                  </a:cubicBezTo>
                  <a:cubicBezTo>
                    <a:pt x="1134540" y="2527649"/>
                    <a:pt x="1141826" y="2521577"/>
                    <a:pt x="1144660" y="2517934"/>
                  </a:cubicBezTo>
                  <a:cubicBezTo>
                    <a:pt x="1147494" y="2513886"/>
                    <a:pt x="1152352" y="2512671"/>
                    <a:pt x="1157209" y="2512267"/>
                  </a:cubicBezTo>
                  <a:cubicBezTo>
                    <a:pt x="1162067" y="2511862"/>
                    <a:pt x="1170973" y="2505385"/>
                    <a:pt x="1170973" y="2502956"/>
                  </a:cubicBezTo>
                  <a:cubicBezTo>
                    <a:pt x="1170973" y="2500527"/>
                    <a:pt x="1166925" y="2491216"/>
                    <a:pt x="1173806" y="2489597"/>
                  </a:cubicBezTo>
                  <a:cubicBezTo>
                    <a:pt x="1180688" y="2487978"/>
                    <a:pt x="1196476" y="2487978"/>
                    <a:pt x="1197690" y="2487978"/>
                  </a:cubicBezTo>
                  <a:lnTo>
                    <a:pt x="1200524" y="2487978"/>
                  </a:lnTo>
                  <a:cubicBezTo>
                    <a:pt x="1200524" y="2487978"/>
                    <a:pt x="1207001" y="2482310"/>
                    <a:pt x="1208215" y="2475024"/>
                  </a:cubicBezTo>
                  <a:cubicBezTo>
                    <a:pt x="1209835" y="2467332"/>
                    <a:pt x="1211859" y="2464903"/>
                    <a:pt x="1217526" y="2464499"/>
                  </a:cubicBezTo>
                  <a:cubicBezTo>
                    <a:pt x="1223194" y="2464499"/>
                    <a:pt x="1245053" y="2466523"/>
                    <a:pt x="1260436" y="2463284"/>
                  </a:cubicBezTo>
                  <a:cubicBezTo>
                    <a:pt x="1275819" y="2460046"/>
                    <a:pt x="1278248" y="2455998"/>
                    <a:pt x="1293226" y="2455998"/>
                  </a:cubicBezTo>
                  <a:cubicBezTo>
                    <a:pt x="1308204" y="2455998"/>
                    <a:pt x="1335731" y="2458022"/>
                    <a:pt x="1339375" y="2455998"/>
                  </a:cubicBezTo>
                  <a:cubicBezTo>
                    <a:pt x="1342613" y="2453973"/>
                    <a:pt x="1343423" y="2452759"/>
                    <a:pt x="1343423" y="2452759"/>
                  </a:cubicBezTo>
                  <a:cubicBezTo>
                    <a:pt x="1343423" y="2452759"/>
                    <a:pt x="1343018" y="2445473"/>
                    <a:pt x="1338970" y="2441424"/>
                  </a:cubicBezTo>
                  <a:cubicBezTo>
                    <a:pt x="1334922" y="2437376"/>
                    <a:pt x="1331279" y="2432114"/>
                    <a:pt x="1333303" y="2428470"/>
                  </a:cubicBezTo>
                  <a:cubicBezTo>
                    <a:pt x="1335327" y="2424827"/>
                    <a:pt x="1337351" y="2421993"/>
                    <a:pt x="1337351" y="2421993"/>
                  </a:cubicBezTo>
                  <a:cubicBezTo>
                    <a:pt x="1337351" y="2421993"/>
                    <a:pt x="1351519" y="2409849"/>
                    <a:pt x="1352734" y="2415112"/>
                  </a:cubicBezTo>
                  <a:cubicBezTo>
                    <a:pt x="1353948" y="2420374"/>
                    <a:pt x="1353948" y="2421588"/>
                    <a:pt x="1353948" y="2421588"/>
                  </a:cubicBezTo>
                  <a:cubicBezTo>
                    <a:pt x="1353948" y="2421588"/>
                    <a:pt x="1346662" y="2430494"/>
                    <a:pt x="1351924" y="2430899"/>
                  </a:cubicBezTo>
                  <a:cubicBezTo>
                    <a:pt x="1357187" y="2431304"/>
                    <a:pt x="1357996" y="2431304"/>
                    <a:pt x="1357996" y="2431304"/>
                  </a:cubicBezTo>
                  <a:cubicBezTo>
                    <a:pt x="1357996" y="2431304"/>
                    <a:pt x="1365283" y="2426851"/>
                    <a:pt x="1366902" y="2426851"/>
                  </a:cubicBezTo>
                  <a:lnTo>
                    <a:pt x="1368521" y="2426851"/>
                  </a:lnTo>
                  <a:cubicBezTo>
                    <a:pt x="1368521" y="2426851"/>
                    <a:pt x="1369331" y="2431304"/>
                    <a:pt x="1373784" y="2431304"/>
                  </a:cubicBezTo>
                  <a:lnTo>
                    <a:pt x="1379451" y="2431304"/>
                  </a:lnTo>
                  <a:cubicBezTo>
                    <a:pt x="1379451" y="2431304"/>
                    <a:pt x="1384714" y="2426851"/>
                    <a:pt x="1386738" y="2426041"/>
                  </a:cubicBezTo>
                  <a:cubicBezTo>
                    <a:pt x="1388762" y="2425232"/>
                    <a:pt x="1395644" y="2427256"/>
                    <a:pt x="1396453" y="2430899"/>
                  </a:cubicBezTo>
                  <a:cubicBezTo>
                    <a:pt x="1397263" y="2434543"/>
                    <a:pt x="1401311" y="2445877"/>
                    <a:pt x="1406978" y="2447092"/>
                  </a:cubicBezTo>
                  <a:cubicBezTo>
                    <a:pt x="1412646" y="2448306"/>
                    <a:pt x="1418718" y="2448306"/>
                    <a:pt x="1426409" y="2440210"/>
                  </a:cubicBezTo>
                  <a:cubicBezTo>
                    <a:pt x="1434101" y="2432114"/>
                    <a:pt x="1435315" y="2430899"/>
                    <a:pt x="1435315" y="2430899"/>
                  </a:cubicBezTo>
                  <a:cubicBezTo>
                    <a:pt x="1435315" y="2430899"/>
                    <a:pt x="1440983" y="2426446"/>
                    <a:pt x="1449484" y="2428065"/>
                  </a:cubicBezTo>
                  <a:cubicBezTo>
                    <a:pt x="1457985" y="2429685"/>
                    <a:pt x="1462843" y="2432923"/>
                    <a:pt x="1464462" y="2436971"/>
                  </a:cubicBezTo>
                  <a:cubicBezTo>
                    <a:pt x="1466081" y="2441019"/>
                    <a:pt x="1476202" y="2444663"/>
                    <a:pt x="1477011" y="2446687"/>
                  </a:cubicBezTo>
                  <a:cubicBezTo>
                    <a:pt x="1477416" y="2448711"/>
                    <a:pt x="1473368" y="2457617"/>
                    <a:pt x="1471748" y="2460855"/>
                  </a:cubicBezTo>
                  <a:cubicBezTo>
                    <a:pt x="1470129" y="2463689"/>
                    <a:pt x="1472963" y="2470166"/>
                    <a:pt x="1477820" y="2472190"/>
                  </a:cubicBezTo>
                  <a:cubicBezTo>
                    <a:pt x="1482679" y="2474214"/>
                    <a:pt x="1496442" y="2484739"/>
                    <a:pt x="1499276" y="2487573"/>
                  </a:cubicBezTo>
                  <a:cubicBezTo>
                    <a:pt x="1502109" y="2490811"/>
                    <a:pt x="1510205" y="2499717"/>
                    <a:pt x="1515468" y="2497693"/>
                  </a:cubicBezTo>
                  <a:cubicBezTo>
                    <a:pt x="1520326" y="2495669"/>
                    <a:pt x="1522755" y="2498503"/>
                    <a:pt x="1523969" y="2490002"/>
                  </a:cubicBezTo>
                  <a:cubicBezTo>
                    <a:pt x="1525184" y="2481501"/>
                    <a:pt x="1521540" y="2463689"/>
                    <a:pt x="1526398" y="2458426"/>
                  </a:cubicBezTo>
                  <a:cubicBezTo>
                    <a:pt x="1531256" y="2453164"/>
                    <a:pt x="1538948" y="2443448"/>
                    <a:pt x="1538138" y="2438591"/>
                  </a:cubicBezTo>
                  <a:cubicBezTo>
                    <a:pt x="1537733" y="2433733"/>
                    <a:pt x="1530446" y="2422398"/>
                    <a:pt x="1524374" y="2420374"/>
                  </a:cubicBezTo>
                  <a:cubicBezTo>
                    <a:pt x="1518302" y="2418350"/>
                    <a:pt x="1505348" y="2417136"/>
                    <a:pt x="1501300" y="2415516"/>
                  </a:cubicBezTo>
                  <a:cubicBezTo>
                    <a:pt x="1497656" y="2413897"/>
                    <a:pt x="1496847" y="2414707"/>
                    <a:pt x="1496037" y="2412278"/>
                  </a:cubicBezTo>
                  <a:cubicBezTo>
                    <a:pt x="1495632" y="2409849"/>
                    <a:pt x="1503324" y="2406610"/>
                    <a:pt x="1503324" y="2404586"/>
                  </a:cubicBezTo>
                  <a:lnTo>
                    <a:pt x="1503324" y="2402562"/>
                  </a:lnTo>
                  <a:cubicBezTo>
                    <a:pt x="1503324" y="2402562"/>
                    <a:pt x="1501704" y="2399324"/>
                    <a:pt x="1500085" y="2395276"/>
                  </a:cubicBezTo>
                  <a:cubicBezTo>
                    <a:pt x="1498061" y="2391228"/>
                    <a:pt x="1501300" y="2385155"/>
                    <a:pt x="1503729" y="2384346"/>
                  </a:cubicBezTo>
                  <a:lnTo>
                    <a:pt x="1506157" y="2383131"/>
                  </a:lnTo>
                  <a:cubicBezTo>
                    <a:pt x="1506157" y="2383131"/>
                    <a:pt x="1520326" y="2371797"/>
                    <a:pt x="1515873" y="2364915"/>
                  </a:cubicBezTo>
                  <a:cubicBezTo>
                    <a:pt x="1511420" y="2358033"/>
                    <a:pt x="1501704" y="2347913"/>
                    <a:pt x="1494418" y="2342650"/>
                  </a:cubicBezTo>
                  <a:cubicBezTo>
                    <a:pt x="1487131" y="2337388"/>
                    <a:pt x="1487536" y="2337388"/>
                    <a:pt x="1486322" y="2336173"/>
                  </a:cubicBezTo>
                  <a:lnTo>
                    <a:pt x="1485107" y="2334959"/>
                  </a:lnTo>
                  <a:cubicBezTo>
                    <a:pt x="1485107" y="2334959"/>
                    <a:pt x="1479845" y="2331315"/>
                    <a:pt x="1479845" y="2325648"/>
                  </a:cubicBezTo>
                  <a:cubicBezTo>
                    <a:pt x="1479845" y="2319981"/>
                    <a:pt x="1482679" y="2312694"/>
                    <a:pt x="1477416" y="2309455"/>
                  </a:cubicBezTo>
                  <a:cubicBezTo>
                    <a:pt x="1472153" y="2306217"/>
                    <a:pt x="1470939" y="2305407"/>
                    <a:pt x="1470939" y="2305407"/>
                  </a:cubicBezTo>
                  <a:cubicBezTo>
                    <a:pt x="1470939" y="2305407"/>
                    <a:pt x="1457175" y="2291239"/>
                    <a:pt x="1457580" y="2288000"/>
                  </a:cubicBezTo>
                  <a:cubicBezTo>
                    <a:pt x="1457580" y="2285167"/>
                    <a:pt x="1458390" y="2283548"/>
                    <a:pt x="1458390" y="2283548"/>
                  </a:cubicBezTo>
                  <a:cubicBezTo>
                    <a:pt x="1458390" y="2283548"/>
                    <a:pt x="1470939" y="2273427"/>
                    <a:pt x="1472153" y="2272618"/>
                  </a:cubicBezTo>
                  <a:lnTo>
                    <a:pt x="1473368" y="2271808"/>
                  </a:lnTo>
                  <a:lnTo>
                    <a:pt x="1477011" y="2268974"/>
                  </a:lnTo>
                  <a:cubicBezTo>
                    <a:pt x="1477011" y="2268974"/>
                    <a:pt x="1480250" y="2261688"/>
                    <a:pt x="1481464" y="2258449"/>
                  </a:cubicBezTo>
                  <a:cubicBezTo>
                    <a:pt x="1482679" y="2255211"/>
                    <a:pt x="1483083" y="2251972"/>
                    <a:pt x="1489155" y="2253996"/>
                  </a:cubicBezTo>
                  <a:cubicBezTo>
                    <a:pt x="1495228" y="2256020"/>
                    <a:pt x="1505753" y="2252782"/>
                    <a:pt x="1506967" y="2249948"/>
                  </a:cubicBezTo>
                  <a:cubicBezTo>
                    <a:pt x="1508587" y="2246709"/>
                    <a:pt x="1510611" y="2235375"/>
                    <a:pt x="1516278" y="2234970"/>
                  </a:cubicBezTo>
                  <a:cubicBezTo>
                    <a:pt x="1521945" y="2234970"/>
                    <a:pt x="1522755" y="2234970"/>
                    <a:pt x="1522755" y="2234970"/>
                  </a:cubicBezTo>
                  <a:cubicBezTo>
                    <a:pt x="1522755" y="2234970"/>
                    <a:pt x="1525589" y="2239423"/>
                    <a:pt x="1532065" y="2234970"/>
                  </a:cubicBezTo>
                  <a:cubicBezTo>
                    <a:pt x="1538542" y="2230517"/>
                    <a:pt x="1540162" y="2229303"/>
                    <a:pt x="1540162" y="2229303"/>
                  </a:cubicBezTo>
                  <a:cubicBezTo>
                    <a:pt x="1540162" y="2229303"/>
                    <a:pt x="1549068" y="2221206"/>
                    <a:pt x="1554735" y="2220802"/>
                  </a:cubicBezTo>
                  <a:cubicBezTo>
                    <a:pt x="1560402" y="2220802"/>
                    <a:pt x="1564046" y="2220802"/>
                    <a:pt x="1564046" y="2220802"/>
                  </a:cubicBezTo>
                  <a:cubicBezTo>
                    <a:pt x="1564046" y="2220802"/>
                    <a:pt x="1577405" y="2218373"/>
                    <a:pt x="1585096" y="2213515"/>
                  </a:cubicBezTo>
                  <a:cubicBezTo>
                    <a:pt x="1592383" y="2208657"/>
                    <a:pt x="1594002" y="2207443"/>
                    <a:pt x="1594002" y="2207443"/>
                  </a:cubicBezTo>
                  <a:cubicBezTo>
                    <a:pt x="1594002" y="2207443"/>
                    <a:pt x="1602098" y="2196108"/>
                    <a:pt x="1602908" y="2192869"/>
                  </a:cubicBezTo>
                  <a:cubicBezTo>
                    <a:pt x="1603718" y="2189631"/>
                    <a:pt x="1604122" y="2187607"/>
                    <a:pt x="1604122" y="2187607"/>
                  </a:cubicBezTo>
                  <a:cubicBezTo>
                    <a:pt x="1604122" y="2187607"/>
                    <a:pt x="1606551" y="2146316"/>
                    <a:pt x="1607766" y="2142268"/>
                  </a:cubicBezTo>
                  <a:cubicBezTo>
                    <a:pt x="1608980" y="2138220"/>
                    <a:pt x="1618695" y="2131743"/>
                    <a:pt x="1623148" y="2132552"/>
                  </a:cubicBezTo>
                  <a:cubicBezTo>
                    <a:pt x="1628006" y="2132957"/>
                    <a:pt x="1628816" y="2133362"/>
                    <a:pt x="1628816" y="2133362"/>
                  </a:cubicBezTo>
                  <a:cubicBezTo>
                    <a:pt x="1628816" y="2133362"/>
                    <a:pt x="1635697" y="2137815"/>
                    <a:pt x="1640151" y="2134172"/>
                  </a:cubicBezTo>
                  <a:cubicBezTo>
                    <a:pt x="1645008" y="2130528"/>
                    <a:pt x="1646223" y="2129314"/>
                    <a:pt x="1646223" y="2129314"/>
                  </a:cubicBezTo>
                  <a:cubicBezTo>
                    <a:pt x="1646223" y="2129314"/>
                    <a:pt x="1649056" y="2127290"/>
                    <a:pt x="1652295" y="2131338"/>
                  </a:cubicBezTo>
                  <a:cubicBezTo>
                    <a:pt x="1655533" y="2135386"/>
                    <a:pt x="1657962" y="2147530"/>
                    <a:pt x="1664034" y="2143887"/>
                  </a:cubicBezTo>
                  <a:cubicBezTo>
                    <a:pt x="1670512" y="2140244"/>
                    <a:pt x="1682251" y="2115145"/>
                    <a:pt x="1685085" y="2106644"/>
                  </a:cubicBezTo>
                  <a:cubicBezTo>
                    <a:pt x="1687918" y="2098143"/>
                    <a:pt x="1684680" y="2086404"/>
                    <a:pt x="1681846" y="2081951"/>
                  </a:cubicBezTo>
                  <a:lnTo>
                    <a:pt x="1679013" y="2077903"/>
                  </a:lnTo>
                  <a:cubicBezTo>
                    <a:pt x="1679013" y="2077903"/>
                    <a:pt x="1681846" y="2069806"/>
                    <a:pt x="1683061" y="2065758"/>
                  </a:cubicBezTo>
                  <a:cubicBezTo>
                    <a:pt x="1684275" y="2061710"/>
                    <a:pt x="1684275" y="2059281"/>
                    <a:pt x="1684275" y="2059281"/>
                  </a:cubicBezTo>
                  <a:cubicBezTo>
                    <a:pt x="1684275" y="2059281"/>
                    <a:pt x="1674964" y="2037017"/>
                    <a:pt x="1672940" y="2035397"/>
                  </a:cubicBezTo>
                  <a:cubicBezTo>
                    <a:pt x="1670916" y="2033373"/>
                    <a:pt x="1669702" y="2032564"/>
                    <a:pt x="1669702" y="2032564"/>
                  </a:cubicBezTo>
                  <a:cubicBezTo>
                    <a:pt x="1669702" y="2032564"/>
                    <a:pt x="1664844" y="2026896"/>
                    <a:pt x="1659177" y="2026896"/>
                  </a:cubicBezTo>
                  <a:cubicBezTo>
                    <a:pt x="1653104" y="2026896"/>
                    <a:pt x="1648652" y="2022038"/>
                    <a:pt x="1642984" y="2013537"/>
                  </a:cubicBezTo>
                  <a:cubicBezTo>
                    <a:pt x="1637317" y="2005036"/>
                    <a:pt x="1635697" y="2003012"/>
                    <a:pt x="1635697" y="2003012"/>
                  </a:cubicBezTo>
                  <a:cubicBezTo>
                    <a:pt x="1635697" y="2003012"/>
                    <a:pt x="1631244" y="1996131"/>
                    <a:pt x="1624768" y="1997345"/>
                  </a:cubicBezTo>
                  <a:cubicBezTo>
                    <a:pt x="1618291" y="1998559"/>
                    <a:pt x="1614647" y="2001798"/>
                    <a:pt x="1614647" y="2005036"/>
                  </a:cubicBezTo>
                  <a:cubicBezTo>
                    <a:pt x="1614647" y="2008275"/>
                    <a:pt x="1607766" y="2009894"/>
                    <a:pt x="1605742" y="2008275"/>
                  </a:cubicBezTo>
                  <a:lnTo>
                    <a:pt x="1603718" y="2006656"/>
                  </a:lnTo>
                  <a:lnTo>
                    <a:pt x="1593192" y="1995321"/>
                  </a:lnTo>
                  <a:cubicBezTo>
                    <a:pt x="1593192" y="1995321"/>
                    <a:pt x="1587120" y="1975080"/>
                    <a:pt x="1585096" y="1971842"/>
                  </a:cubicBezTo>
                  <a:cubicBezTo>
                    <a:pt x="1583072" y="1968198"/>
                    <a:pt x="1577405" y="1961317"/>
                    <a:pt x="1571737" y="1960102"/>
                  </a:cubicBezTo>
                  <a:cubicBezTo>
                    <a:pt x="1566070" y="1958483"/>
                    <a:pt x="1543805" y="1952816"/>
                    <a:pt x="1541781" y="1945934"/>
                  </a:cubicBezTo>
                  <a:cubicBezTo>
                    <a:pt x="1539757" y="1939052"/>
                    <a:pt x="1539352" y="1938647"/>
                    <a:pt x="1539352" y="1938647"/>
                  </a:cubicBezTo>
                  <a:cubicBezTo>
                    <a:pt x="1539352" y="1938647"/>
                    <a:pt x="1538542" y="1933385"/>
                    <a:pt x="1534494" y="1930551"/>
                  </a:cubicBezTo>
                  <a:cubicBezTo>
                    <a:pt x="1530446" y="1927717"/>
                    <a:pt x="1513039" y="1914763"/>
                    <a:pt x="1513039" y="1914763"/>
                  </a:cubicBezTo>
                  <a:cubicBezTo>
                    <a:pt x="1513039" y="1914763"/>
                    <a:pt x="1509396" y="1909905"/>
                    <a:pt x="1506967" y="1901809"/>
                  </a:cubicBezTo>
                  <a:cubicBezTo>
                    <a:pt x="1504538" y="1893713"/>
                    <a:pt x="1501300" y="1886831"/>
                    <a:pt x="1496847" y="1885212"/>
                  </a:cubicBezTo>
                  <a:cubicBezTo>
                    <a:pt x="1492394" y="1883188"/>
                    <a:pt x="1481059" y="1883188"/>
                    <a:pt x="1478226" y="1885212"/>
                  </a:cubicBezTo>
                  <a:cubicBezTo>
                    <a:pt x="1475392" y="1887236"/>
                    <a:pt x="1459604" y="1889260"/>
                    <a:pt x="1457175" y="1885212"/>
                  </a:cubicBezTo>
                  <a:cubicBezTo>
                    <a:pt x="1454342" y="1881164"/>
                    <a:pt x="1447865" y="1867805"/>
                    <a:pt x="1445841" y="1864971"/>
                  </a:cubicBezTo>
                  <a:cubicBezTo>
                    <a:pt x="1443817" y="1862138"/>
                    <a:pt x="1443007" y="1861328"/>
                    <a:pt x="1443007" y="1861328"/>
                  </a:cubicBezTo>
                  <a:cubicBezTo>
                    <a:pt x="1443007" y="1861328"/>
                    <a:pt x="1436934" y="1857685"/>
                    <a:pt x="1434506" y="1856470"/>
                  </a:cubicBezTo>
                  <a:lnTo>
                    <a:pt x="1432077" y="1855661"/>
                  </a:lnTo>
                  <a:cubicBezTo>
                    <a:pt x="1432077" y="1855661"/>
                    <a:pt x="1424790" y="1857280"/>
                    <a:pt x="1422766" y="1843111"/>
                  </a:cubicBezTo>
                  <a:cubicBezTo>
                    <a:pt x="1420742" y="1828943"/>
                    <a:pt x="1422766" y="1826109"/>
                    <a:pt x="1417099" y="1822871"/>
                  </a:cubicBezTo>
                  <a:cubicBezTo>
                    <a:pt x="1411432" y="1819632"/>
                    <a:pt x="1407788" y="1813560"/>
                    <a:pt x="1407383" y="1811536"/>
                  </a:cubicBezTo>
                  <a:lnTo>
                    <a:pt x="1407383" y="1809107"/>
                  </a:lnTo>
                  <a:cubicBezTo>
                    <a:pt x="1407383" y="1809107"/>
                    <a:pt x="1405359" y="1794534"/>
                    <a:pt x="1402121" y="1792915"/>
                  </a:cubicBezTo>
                  <a:lnTo>
                    <a:pt x="1398882" y="1790891"/>
                  </a:lnTo>
                  <a:cubicBezTo>
                    <a:pt x="1398882" y="1790891"/>
                    <a:pt x="1396858" y="1781985"/>
                    <a:pt x="1396453" y="1776722"/>
                  </a:cubicBezTo>
                  <a:cubicBezTo>
                    <a:pt x="1396453" y="1771460"/>
                    <a:pt x="1395239" y="1769031"/>
                    <a:pt x="1390786" y="1768221"/>
                  </a:cubicBezTo>
                  <a:cubicBezTo>
                    <a:pt x="1386333" y="1767412"/>
                    <a:pt x="1375808" y="1767007"/>
                    <a:pt x="1372569" y="1761339"/>
                  </a:cubicBezTo>
                  <a:lnTo>
                    <a:pt x="1368926" y="1755672"/>
                  </a:lnTo>
                  <a:cubicBezTo>
                    <a:pt x="1368926" y="1755672"/>
                    <a:pt x="1368926" y="1751219"/>
                    <a:pt x="1370950" y="1749600"/>
                  </a:cubicBezTo>
                  <a:cubicBezTo>
                    <a:pt x="1372974" y="1747980"/>
                    <a:pt x="1374593" y="1747576"/>
                    <a:pt x="1374593" y="1747576"/>
                  </a:cubicBezTo>
                  <a:cubicBezTo>
                    <a:pt x="1374593" y="1747576"/>
                    <a:pt x="1379451" y="1747171"/>
                    <a:pt x="1380665" y="1743932"/>
                  </a:cubicBezTo>
                  <a:cubicBezTo>
                    <a:pt x="1382285" y="1741099"/>
                    <a:pt x="1382690" y="1739075"/>
                    <a:pt x="1382690" y="1739075"/>
                  </a:cubicBezTo>
                  <a:cubicBezTo>
                    <a:pt x="1382690" y="1739075"/>
                    <a:pt x="1380665" y="1726930"/>
                    <a:pt x="1383095" y="1724501"/>
                  </a:cubicBezTo>
                  <a:cubicBezTo>
                    <a:pt x="1385524" y="1722477"/>
                    <a:pt x="1386738" y="1721668"/>
                    <a:pt x="1386738" y="1721668"/>
                  </a:cubicBezTo>
                  <a:cubicBezTo>
                    <a:pt x="1386738" y="1721668"/>
                    <a:pt x="1396858" y="1712357"/>
                    <a:pt x="1396858" y="1705475"/>
                  </a:cubicBezTo>
                  <a:cubicBezTo>
                    <a:pt x="1396858" y="1698593"/>
                    <a:pt x="1396858" y="1696974"/>
                    <a:pt x="1392000" y="1694545"/>
                  </a:cubicBezTo>
                  <a:cubicBezTo>
                    <a:pt x="1387548" y="1692521"/>
                    <a:pt x="1381071" y="1686044"/>
                    <a:pt x="1383095" y="1684020"/>
                  </a:cubicBezTo>
                  <a:cubicBezTo>
                    <a:pt x="1385119" y="1681996"/>
                    <a:pt x="1386738" y="1681186"/>
                    <a:pt x="1386738" y="1681186"/>
                  </a:cubicBezTo>
                  <a:cubicBezTo>
                    <a:pt x="1386738" y="1681186"/>
                    <a:pt x="1390786" y="1675519"/>
                    <a:pt x="1387143" y="1673900"/>
                  </a:cubicBezTo>
                  <a:cubicBezTo>
                    <a:pt x="1383499" y="1671876"/>
                    <a:pt x="1378237" y="1673900"/>
                    <a:pt x="1372569" y="1671471"/>
                  </a:cubicBezTo>
                  <a:cubicBezTo>
                    <a:pt x="1366902" y="1669447"/>
                    <a:pt x="1338160" y="1653659"/>
                    <a:pt x="1336136" y="1650825"/>
                  </a:cubicBezTo>
                  <a:cubicBezTo>
                    <a:pt x="1334112" y="1647992"/>
                    <a:pt x="1333303" y="1639896"/>
                    <a:pt x="1332898" y="1637872"/>
                  </a:cubicBezTo>
                  <a:cubicBezTo>
                    <a:pt x="1332898" y="1635847"/>
                    <a:pt x="1332088" y="1635038"/>
                    <a:pt x="1332088" y="1635038"/>
                  </a:cubicBezTo>
                  <a:cubicBezTo>
                    <a:pt x="1332088" y="1635038"/>
                    <a:pt x="1328445" y="1633014"/>
                    <a:pt x="1325611" y="1632609"/>
                  </a:cubicBezTo>
                  <a:cubicBezTo>
                    <a:pt x="1322778" y="1632204"/>
                    <a:pt x="1319539" y="1631799"/>
                    <a:pt x="1321158" y="1625322"/>
                  </a:cubicBezTo>
                  <a:cubicBezTo>
                    <a:pt x="1322778" y="1618440"/>
                    <a:pt x="1326421" y="1619655"/>
                    <a:pt x="1323992" y="1614797"/>
                  </a:cubicBezTo>
                  <a:cubicBezTo>
                    <a:pt x="1321563" y="1609535"/>
                    <a:pt x="1311443" y="1600629"/>
                    <a:pt x="1309014" y="1597795"/>
                  </a:cubicBezTo>
                  <a:cubicBezTo>
                    <a:pt x="1306180" y="1594961"/>
                    <a:pt x="1304966" y="1593747"/>
                    <a:pt x="1304966" y="1593747"/>
                  </a:cubicBezTo>
                  <a:cubicBezTo>
                    <a:pt x="1304966" y="1593747"/>
                    <a:pt x="1301322" y="1591723"/>
                    <a:pt x="1302132" y="1590103"/>
                  </a:cubicBezTo>
                  <a:cubicBezTo>
                    <a:pt x="1302942" y="1588484"/>
                    <a:pt x="1303751" y="1587675"/>
                    <a:pt x="1303751" y="1587675"/>
                  </a:cubicBezTo>
                  <a:cubicBezTo>
                    <a:pt x="1303751" y="1587675"/>
                    <a:pt x="1309014" y="1578364"/>
                    <a:pt x="1309014" y="1577959"/>
                  </a:cubicBezTo>
                  <a:lnTo>
                    <a:pt x="1309014" y="1577150"/>
                  </a:lnTo>
                  <a:cubicBezTo>
                    <a:pt x="1309014" y="1577150"/>
                    <a:pt x="1309823" y="1571482"/>
                    <a:pt x="1307394" y="1569053"/>
                  </a:cubicBezTo>
                  <a:cubicBezTo>
                    <a:pt x="1304561" y="1566220"/>
                    <a:pt x="1302132" y="1564196"/>
                    <a:pt x="1304966" y="1563791"/>
                  </a:cubicBezTo>
                  <a:cubicBezTo>
                    <a:pt x="1307799" y="1563386"/>
                    <a:pt x="1308609" y="1563386"/>
                    <a:pt x="1308609" y="1563386"/>
                  </a:cubicBezTo>
                  <a:cubicBezTo>
                    <a:pt x="1308609" y="1563386"/>
                    <a:pt x="1320349" y="1560552"/>
                    <a:pt x="1321158" y="1564600"/>
                  </a:cubicBezTo>
                  <a:cubicBezTo>
                    <a:pt x="1321968" y="1568648"/>
                    <a:pt x="1320349" y="1576340"/>
                    <a:pt x="1323182" y="1579983"/>
                  </a:cubicBezTo>
                  <a:cubicBezTo>
                    <a:pt x="1326016" y="1583627"/>
                    <a:pt x="1331683" y="1583627"/>
                    <a:pt x="1333707" y="1585651"/>
                  </a:cubicBezTo>
                  <a:cubicBezTo>
                    <a:pt x="1335731" y="1588079"/>
                    <a:pt x="1340994" y="1603058"/>
                    <a:pt x="1342208" y="1606296"/>
                  </a:cubicBezTo>
                  <a:cubicBezTo>
                    <a:pt x="1343828" y="1609535"/>
                    <a:pt x="1345852" y="1616416"/>
                    <a:pt x="1349090" y="1614392"/>
                  </a:cubicBezTo>
                  <a:cubicBezTo>
                    <a:pt x="1352329" y="1612368"/>
                    <a:pt x="1354353" y="1591723"/>
                    <a:pt x="1354758" y="1588484"/>
                  </a:cubicBezTo>
                  <a:cubicBezTo>
                    <a:pt x="1354758" y="1584841"/>
                    <a:pt x="1362044" y="1576340"/>
                    <a:pt x="1363259" y="1574721"/>
                  </a:cubicBezTo>
                  <a:cubicBezTo>
                    <a:pt x="1364473" y="1573102"/>
                    <a:pt x="1377023" y="1558933"/>
                    <a:pt x="1380665" y="1552456"/>
                  </a:cubicBezTo>
                  <a:cubicBezTo>
                    <a:pt x="1384309" y="1545979"/>
                    <a:pt x="1385928" y="1540717"/>
                    <a:pt x="1390786" y="1539502"/>
                  </a:cubicBezTo>
                  <a:cubicBezTo>
                    <a:pt x="1395644" y="1538288"/>
                    <a:pt x="1396453" y="1538692"/>
                    <a:pt x="1396453" y="1538692"/>
                  </a:cubicBezTo>
                  <a:cubicBezTo>
                    <a:pt x="1396453" y="1538692"/>
                    <a:pt x="1420337" y="1532215"/>
                    <a:pt x="1422766" y="1533430"/>
                  </a:cubicBezTo>
                  <a:cubicBezTo>
                    <a:pt x="1425195" y="1534644"/>
                    <a:pt x="1425195" y="1541526"/>
                    <a:pt x="1429243" y="1539097"/>
                  </a:cubicBezTo>
                  <a:cubicBezTo>
                    <a:pt x="1433291" y="1536668"/>
                    <a:pt x="1444626" y="1522905"/>
                    <a:pt x="1449484" y="1520071"/>
                  </a:cubicBezTo>
                  <a:cubicBezTo>
                    <a:pt x="1454342" y="1517237"/>
                    <a:pt x="1455151" y="1517237"/>
                    <a:pt x="1455151" y="1517237"/>
                  </a:cubicBezTo>
                  <a:cubicBezTo>
                    <a:pt x="1455151" y="1517237"/>
                    <a:pt x="1459199" y="1518047"/>
                    <a:pt x="1462843" y="1521690"/>
                  </a:cubicBezTo>
                  <a:cubicBezTo>
                    <a:pt x="1466486" y="1525333"/>
                    <a:pt x="1467700" y="1532215"/>
                    <a:pt x="1476202" y="1530191"/>
                  </a:cubicBezTo>
                  <a:cubicBezTo>
                    <a:pt x="1484703" y="1528167"/>
                    <a:pt x="1491179" y="1524929"/>
                    <a:pt x="1493608" y="1516023"/>
                  </a:cubicBezTo>
                  <a:cubicBezTo>
                    <a:pt x="1496442" y="1507117"/>
                    <a:pt x="1499276" y="1501450"/>
                    <a:pt x="1501704" y="1500235"/>
                  </a:cubicBezTo>
                  <a:cubicBezTo>
                    <a:pt x="1504538" y="1498616"/>
                    <a:pt x="1517088" y="1503069"/>
                    <a:pt x="1523160" y="1498211"/>
                  </a:cubicBezTo>
                  <a:cubicBezTo>
                    <a:pt x="1529232" y="1493353"/>
                    <a:pt x="1533685" y="1484852"/>
                    <a:pt x="1535709" y="1480399"/>
                  </a:cubicBezTo>
                  <a:cubicBezTo>
                    <a:pt x="1537733" y="1475947"/>
                    <a:pt x="1538138" y="1474732"/>
                    <a:pt x="1538138" y="1474732"/>
                  </a:cubicBezTo>
                  <a:cubicBezTo>
                    <a:pt x="1538138" y="1474732"/>
                    <a:pt x="1537328" y="1471493"/>
                    <a:pt x="1544210" y="1470684"/>
                  </a:cubicBezTo>
                  <a:cubicBezTo>
                    <a:pt x="1551092" y="1469874"/>
                    <a:pt x="1551497" y="1470279"/>
                    <a:pt x="1551497" y="1470279"/>
                  </a:cubicBezTo>
                  <a:cubicBezTo>
                    <a:pt x="1551497" y="1470279"/>
                    <a:pt x="1557974" y="1467041"/>
                    <a:pt x="1560402" y="1463397"/>
                  </a:cubicBezTo>
                  <a:cubicBezTo>
                    <a:pt x="1562426" y="1459754"/>
                    <a:pt x="1564450" y="1454896"/>
                    <a:pt x="1568094" y="1456920"/>
                  </a:cubicBezTo>
                  <a:cubicBezTo>
                    <a:pt x="1571737" y="1458944"/>
                    <a:pt x="1572547" y="1464207"/>
                    <a:pt x="1579024" y="1464207"/>
                  </a:cubicBezTo>
                  <a:cubicBezTo>
                    <a:pt x="1585501" y="1464207"/>
                    <a:pt x="1594811" y="1463397"/>
                    <a:pt x="1597240" y="1456111"/>
                  </a:cubicBezTo>
                  <a:cubicBezTo>
                    <a:pt x="1599669" y="1448824"/>
                    <a:pt x="1601693" y="1431012"/>
                    <a:pt x="1606146" y="1427774"/>
                  </a:cubicBezTo>
                  <a:cubicBezTo>
                    <a:pt x="1610194" y="1424535"/>
                    <a:pt x="1623148" y="1424940"/>
                    <a:pt x="1623553" y="1424940"/>
                  </a:cubicBezTo>
                  <a:lnTo>
                    <a:pt x="1623958" y="1424940"/>
                  </a:lnTo>
                  <a:cubicBezTo>
                    <a:pt x="1623958" y="1424940"/>
                    <a:pt x="1659177" y="1422916"/>
                    <a:pt x="1664034" y="1421297"/>
                  </a:cubicBezTo>
                  <a:cubicBezTo>
                    <a:pt x="1668892" y="1419677"/>
                    <a:pt x="1670106" y="1418868"/>
                    <a:pt x="1670106" y="1418868"/>
                  </a:cubicBezTo>
                  <a:cubicBezTo>
                    <a:pt x="1670106" y="1418868"/>
                    <a:pt x="1671726" y="1414415"/>
                    <a:pt x="1672536" y="1408748"/>
                  </a:cubicBezTo>
                  <a:cubicBezTo>
                    <a:pt x="1673750" y="1403080"/>
                    <a:pt x="1674155" y="1402271"/>
                    <a:pt x="1674155" y="1402271"/>
                  </a:cubicBezTo>
                  <a:cubicBezTo>
                    <a:pt x="1674155" y="1402271"/>
                    <a:pt x="1680227" y="1395793"/>
                    <a:pt x="1684680" y="1393365"/>
                  </a:cubicBezTo>
                  <a:cubicBezTo>
                    <a:pt x="1689133" y="1390936"/>
                    <a:pt x="1689942" y="1390531"/>
                    <a:pt x="1689942" y="1390531"/>
                  </a:cubicBezTo>
                  <a:cubicBezTo>
                    <a:pt x="1689942" y="1390531"/>
                    <a:pt x="1704111" y="1388507"/>
                    <a:pt x="1713422" y="1387697"/>
                  </a:cubicBezTo>
                  <a:cubicBezTo>
                    <a:pt x="1722732" y="1386888"/>
                    <a:pt x="1741354" y="1371910"/>
                    <a:pt x="1743783" y="1366242"/>
                  </a:cubicBezTo>
                  <a:cubicBezTo>
                    <a:pt x="1746616" y="1360575"/>
                    <a:pt x="1751474" y="1360170"/>
                    <a:pt x="1753093" y="1360170"/>
                  </a:cubicBezTo>
                  <a:cubicBezTo>
                    <a:pt x="1754712" y="1360170"/>
                    <a:pt x="1755927" y="1360170"/>
                    <a:pt x="1755927" y="1360170"/>
                  </a:cubicBezTo>
                  <a:cubicBezTo>
                    <a:pt x="1755927" y="1360170"/>
                    <a:pt x="1771310" y="1362194"/>
                    <a:pt x="1775358" y="1360980"/>
                  </a:cubicBezTo>
                  <a:cubicBezTo>
                    <a:pt x="1779406" y="1359360"/>
                    <a:pt x="1787097" y="1354907"/>
                    <a:pt x="1781025" y="1349645"/>
                  </a:cubicBezTo>
                  <a:cubicBezTo>
                    <a:pt x="1774953" y="1343978"/>
                    <a:pt x="1766047" y="1341144"/>
                    <a:pt x="1764428" y="1339120"/>
                  </a:cubicBezTo>
                  <a:cubicBezTo>
                    <a:pt x="1762809" y="1337096"/>
                    <a:pt x="1762404" y="1337905"/>
                    <a:pt x="1761999" y="1336691"/>
                  </a:cubicBezTo>
                  <a:lnTo>
                    <a:pt x="1761999" y="1335477"/>
                  </a:lnTo>
                  <a:cubicBezTo>
                    <a:pt x="1761594" y="1335477"/>
                    <a:pt x="1756332" y="1328595"/>
                    <a:pt x="1754308" y="1327785"/>
                  </a:cubicBezTo>
                  <a:cubicBezTo>
                    <a:pt x="1752284" y="1327380"/>
                    <a:pt x="1751069" y="1326975"/>
                    <a:pt x="1751069" y="1326975"/>
                  </a:cubicBezTo>
                  <a:cubicBezTo>
                    <a:pt x="1751069" y="1326975"/>
                    <a:pt x="1747831" y="1322522"/>
                    <a:pt x="1748235" y="1320498"/>
                  </a:cubicBezTo>
                  <a:lnTo>
                    <a:pt x="1748235" y="1318474"/>
                  </a:lnTo>
                  <a:cubicBezTo>
                    <a:pt x="1748640" y="1318474"/>
                    <a:pt x="1749855" y="1311188"/>
                    <a:pt x="1751879" y="1308759"/>
                  </a:cubicBezTo>
                  <a:lnTo>
                    <a:pt x="1753903" y="1306330"/>
                  </a:lnTo>
                  <a:cubicBezTo>
                    <a:pt x="1753903" y="1306330"/>
                    <a:pt x="1755927" y="1304711"/>
                    <a:pt x="1760784" y="1307949"/>
                  </a:cubicBezTo>
                  <a:cubicBezTo>
                    <a:pt x="1765643" y="1311188"/>
                    <a:pt x="1768881" y="1315641"/>
                    <a:pt x="1772929" y="1317260"/>
                  </a:cubicBezTo>
                  <a:cubicBezTo>
                    <a:pt x="1776977" y="1319284"/>
                    <a:pt x="1782644" y="1317260"/>
                    <a:pt x="1785073" y="1314022"/>
                  </a:cubicBezTo>
                  <a:cubicBezTo>
                    <a:pt x="1787502" y="1310783"/>
                    <a:pt x="1788717" y="1309973"/>
                    <a:pt x="1788717" y="1309973"/>
                  </a:cubicBezTo>
                  <a:cubicBezTo>
                    <a:pt x="1788717" y="1309973"/>
                    <a:pt x="1796003" y="1311188"/>
                    <a:pt x="1799646" y="1313617"/>
                  </a:cubicBezTo>
                  <a:cubicBezTo>
                    <a:pt x="1803290" y="1316046"/>
                    <a:pt x="1808957" y="1320903"/>
                    <a:pt x="1812601" y="1324547"/>
                  </a:cubicBezTo>
                  <a:cubicBezTo>
                    <a:pt x="1816244" y="1328190"/>
                    <a:pt x="1820292" y="1328190"/>
                    <a:pt x="1817054" y="1333048"/>
                  </a:cubicBezTo>
                  <a:cubicBezTo>
                    <a:pt x="1813410" y="1337501"/>
                    <a:pt x="1804909" y="1340739"/>
                    <a:pt x="1810172" y="1344787"/>
                  </a:cubicBezTo>
                  <a:cubicBezTo>
                    <a:pt x="1815434" y="1348835"/>
                    <a:pt x="1817054" y="1348835"/>
                    <a:pt x="1817054" y="1348835"/>
                  </a:cubicBezTo>
                  <a:cubicBezTo>
                    <a:pt x="1817054" y="1348835"/>
                    <a:pt x="1825554" y="1343573"/>
                    <a:pt x="1826364" y="1348835"/>
                  </a:cubicBezTo>
                  <a:cubicBezTo>
                    <a:pt x="1827174" y="1353693"/>
                    <a:pt x="1823530" y="1355312"/>
                    <a:pt x="1823126" y="1361789"/>
                  </a:cubicBezTo>
                  <a:cubicBezTo>
                    <a:pt x="1823126" y="1368671"/>
                    <a:pt x="1826364" y="1372719"/>
                    <a:pt x="1835270" y="1373529"/>
                  </a:cubicBezTo>
                  <a:cubicBezTo>
                    <a:pt x="1844176" y="1374338"/>
                    <a:pt x="1845390" y="1374338"/>
                    <a:pt x="1845390" y="1374338"/>
                  </a:cubicBezTo>
                  <a:cubicBezTo>
                    <a:pt x="1845390" y="1374338"/>
                    <a:pt x="1851867" y="1376363"/>
                    <a:pt x="1855511" y="1374338"/>
                  </a:cubicBezTo>
                  <a:cubicBezTo>
                    <a:pt x="1859154" y="1372314"/>
                    <a:pt x="1861178" y="1370695"/>
                    <a:pt x="1861178" y="1370695"/>
                  </a:cubicBezTo>
                  <a:cubicBezTo>
                    <a:pt x="1861178" y="1370695"/>
                    <a:pt x="1868870" y="1355312"/>
                    <a:pt x="1869274" y="1354098"/>
                  </a:cubicBezTo>
                  <a:cubicBezTo>
                    <a:pt x="1869679" y="1352883"/>
                    <a:pt x="1889110" y="1307544"/>
                    <a:pt x="1889110" y="1307544"/>
                  </a:cubicBezTo>
                  <a:lnTo>
                    <a:pt x="1902469" y="1246013"/>
                  </a:lnTo>
                  <a:lnTo>
                    <a:pt x="1903684" y="1224963"/>
                  </a:lnTo>
                  <a:cubicBezTo>
                    <a:pt x="1903684" y="1224963"/>
                    <a:pt x="1900850" y="1220915"/>
                    <a:pt x="1898825" y="1219295"/>
                  </a:cubicBezTo>
                  <a:cubicBezTo>
                    <a:pt x="1896801" y="1217676"/>
                    <a:pt x="1885467" y="1205532"/>
                    <a:pt x="1886681" y="1199055"/>
                  </a:cubicBezTo>
                  <a:cubicBezTo>
                    <a:pt x="1888300" y="1192578"/>
                    <a:pt x="1886681" y="1171527"/>
                    <a:pt x="1885062" y="1168289"/>
                  </a:cubicBezTo>
                  <a:cubicBezTo>
                    <a:pt x="1883038" y="1165050"/>
                    <a:pt x="1877371" y="1164241"/>
                    <a:pt x="1877371" y="1164241"/>
                  </a:cubicBezTo>
                  <a:cubicBezTo>
                    <a:pt x="1877371" y="1164241"/>
                    <a:pt x="1851867" y="1155740"/>
                    <a:pt x="1843366" y="1150882"/>
                  </a:cubicBezTo>
                  <a:lnTo>
                    <a:pt x="1834865" y="1146024"/>
                  </a:lnTo>
                  <a:cubicBezTo>
                    <a:pt x="1834865" y="1146024"/>
                    <a:pt x="1827174" y="1141571"/>
                    <a:pt x="1831627" y="1134689"/>
                  </a:cubicBezTo>
                  <a:cubicBezTo>
                    <a:pt x="1836080" y="1127808"/>
                    <a:pt x="1838509" y="1129427"/>
                    <a:pt x="1838914" y="1121736"/>
                  </a:cubicBezTo>
                  <a:cubicBezTo>
                    <a:pt x="1839723" y="1114449"/>
                    <a:pt x="1839723" y="1098256"/>
                    <a:pt x="1836485" y="1095423"/>
                  </a:cubicBezTo>
                  <a:cubicBezTo>
                    <a:pt x="1833246" y="1092589"/>
                    <a:pt x="1832437" y="1091779"/>
                    <a:pt x="1832437" y="1091779"/>
                  </a:cubicBezTo>
                  <a:lnTo>
                    <a:pt x="1823126" y="1086922"/>
                  </a:lnTo>
                  <a:cubicBezTo>
                    <a:pt x="1823126" y="1086922"/>
                    <a:pt x="1817054" y="1084898"/>
                    <a:pt x="1816244" y="1079635"/>
                  </a:cubicBezTo>
                  <a:cubicBezTo>
                    <a:pt x="1815434" y="1074777"/>
                    <a:pt x="1818268" y="1064252"/>
                    <a:pt x="1813005" y="1060609"/>
                  </a:cubicBezTo>
                  <a:cubicBezTo>
                    <a:pt x="1807743" y="1057370"/>
                    <a:pt x="1806124" y="1058585"/>
                    <a:pt x="1803290" y="1055346"/>
                  </a:cubicBezTo>
                  <a:cubicBezTo>
                    <a:pt x="1800456" y="1052513"/>
                    <a:pt x="1800052" y="1051703"/>
                    <a:pt x="1800052" y="1051703"/>
                  </a:cubicBezTo>
                  <a:cubicBezTo>
                    <a:pt x="1800052" y="1051703"/>
                    <a:pt x="1797622" y="1045631"/>
                    <a:pt x="1800052" y="1043202"/>
                  </a:cubicBezTo>
                  <a:cubicBezTo>
                    <a:pt x="1802480" y="1040773"/>
                    <a:pt x="1803290" y="1039963"/>
                    <a:pt x="1803290" y="1039963"/>
                  </a:cubicBezTo>
                  <a:cubicBezTo>
                    <a:pt x="1803290" y="1039963"/>
                    <a:pt x="1821102" y="1023366"/>
                    <a:pt x="1822316" y="1020127"/>
                  </a:cubicBezTo>
                  <a:cubicBezTo>
                    <a:pt x="1823530" y="1017294"/>
                    <a:pt x="1824340" y="1014865"/>
                    <a:pt x="1824340" y="1014865"/>
                  </a:cubicBezTo>
                  <a:lnTo>
                    <a:pt x="1825150" y="1002721"/>
                  </a:lnTo>
                  <a:cubicBezTo>
                    <a:pt x="1825150" y="1002721"/>
                    <a:pt x="1826769" y="964668"/>
                    <a:pt x="1826769" y="963859"/>
                  </a:cubicBezTo>
                  <a:cubicBezTo>
                    <a:pt x="1826769" y="963049"/>
                    <a:pt x="1826769" y="961834"/>
                    <a:pt x="1826769" y="961834"/>
                  </a:cubicBezTo>
                  <a:cubicBezTo>
                    <a:pt x="1826769" y="961834"/>
                    <a:pt x="1819482" y="954143"/>
                    <a:pt x="1818673" y="951309"/>
                  </a:cubicBezTo>
                  <a:cubicBezTo>
                    <a:pt x="1817863" y="948476"/>
                    <a:pt x="1818673" y="916496"/>
                    <a:pt x="1818268" y="914472"/>
                  </a:cubicBezTo>
                  <a:cubicBezTo>
                    <a:pt x="1817863" y="912447"/>
                    <a:pt x="1817054" y="911638"/>
                    <a:pt x="1817054" y="911638"/>
                  </a:cubicBezTo>
                  <a:cubicBezTo>
                    <a:pt x="1817054" y="911638"/>
                    <a:pt x="1812601" y="907185"/>
                    <a:pt x="1808148" y="905566"/>
                  </a:cubicBezTo>
                  <a:cubicBezTo>
                    <a:pt x="1803695" y="903946"/>
                    <a:pt x="1795194" y="901922"/>
                    <a:pt x="1792765" y="897469"/>
                  </a:cubicBezTo>
                  <a:cubicBezTo>
                    <a:pt x="1790336" y="893016"/>
                    <a:pt x="1789931" y="891802"/>
                    <a:pt x="1789931" y="891802"/>
                  </a:cubicBezTo>
                  <a:cubicBezTo>
                    <a:pt x="1789931" y="891802"/>
                    <a:pt x="1783049" y="857798"/>
                    <a:pt x="1783859" y="854964"/>
                  </a:cubicBezTo>
                  <a:cubicBezTo>
                    <a:pt x="1784669" y="851726"/>
                    <a:pt x="1784669" y="851321"/>
                    <a:pt x="1784669" y="851321"/>
                  </a:cubicBezTo>
                  <a:cubicBezTo>
                    <a:pt x="1784669" y="851321"/>
                    <a:pt x="1796813" y="839581"/>
                    <a:pt x="1798028" y="836343"/>
                  </a:cubicBezTo>
                  <a:cubicBezTo>
                    <a:pt x="1799242" y="833104"/>
                    <a:pt x="1799242" y="831485"/>
                    <a:pt x="1799242" y="831485"/>
                  </a:cubicBezTo>
                  <a:lnTo>
                    <a:pt x="1793979" y="822984"/>
                  </a:lnTo>
                  <a:cubicBezTo>
                    <a:pt x="1793979" y="822984"/>
                    <a:pt x="1791550" y="816102"/>
                    <a:pt x="1794789" y="812459"/>
                  </a:cubicBezTo>
                  <a:lnTo>
                    <a:pt x="1798028" y="808815"/>
                  </a:lnTo>
                  <a:cubicBezTo>
                    <a:pt x="1798028" y="808815"/>
                    <a:pt x="1802076" y="797885"/>
                    <a:pt x="1796813" y="793028"/>
                  </a:cubicBezTo>
                  <a:cubicBezTo>
                    <a:pt x="1791550" y="788575"/>
                    <a:pt x="1782644" y="786146"/>
                    <a:pt x="1782644" y="786146"/>
                  </a:cubicBezTo>
                  <a:cubicBezTo>
                    <a:pt x="1782644" y="786146"/>
                    <a:pt x="1769285" y="786551"/>
                    <a:pt x="1764833" y="780883"/>
                  </a:cubicBezTo>
                  <a:lnTo>
                    <a:pt x="1759975" y="775216"/>
                  </a:lnTo>
                  <a:cubicBezTo>
                    <a:pt x="1759975" y="775216"/>
                    <a:pt x="1749450" y="753356"/>
                    <a:pt x="1747426" y="751737"/>
                  </a:cubicBezTo>
                  <a:cubicBezTo>
                    <a:pt x="1745402" y="750118"/>
                    <a:pt x="1742568" y="746069"/>
                    <a:pt x="1736496" y="745665"/>
                  </a:cubicBezTo>
                  <a:cubicBezTo>
                    <a:pt x="1730424" y="745665"/>
                    <a:pt x="1729614" y="745665"/>
                    <a:pt x="1723947" y="740807"/>
                  </a:cubicBezTo>
                  <a:cubicBezTo>
                    <a:pt x="1718279" y="735949"/>
                    <a:pt x="1719899" y="730687"/>
                    <a:pt x="1715041" y="729067"/>
                  </a:cubicBezTo>
                  <a:cubicBezTo>
                    <a:pt x="1710588" y="727448"/>
                    <a:pt x="1702897" y="725424"/>
                    <a:pt x="1702897" y="725424"/>
                  </a:cubicBezTo>
                  <a:cubicBezTo>
                    <a:pt x="1702897" y="725424"/>
                    <a:pt x="1694395" y="723400"/>
                    <a:pt x="1698039" y="714494"/>
                  </a:cubicBezTo>
                  <a:cubicBezTo>
                    <a:pt x="1701682" y="705588"/>
                    <a:pt x="1703301" y="700326"/>
                    <a:pt x="1700063" y="694253"/>
                  </a:cubicBezTo>
                  <a:cubicBezTo>
                    <a:pt x="1696824" y="688181"/>
                    <a:pt x="1694800" y="678061"/>
                    <a:pt x="1697634" y="676442"/>
                  </a:cubicBezTo>
                  <a:cubicBezTo>
                    <a:pt x="1700063" y="674822"/>
                    <a:pt x="1700873" y="674418"/>
                    <a:pt x="1700873" y="674418"/>
                  </a:cubicBezTo>
                  <a:lnTo>
                    <a:pt x="1713826" y="665512"/>
                  </a:lnTo>
                  <a:cubicBezTo>
                    <a:pt x="1713826" y="665512"/>
                    <a:pt x="1734067" y="655796"/>
                    <a:pt x="1736900" y="641628"/>
                  </a:cubicBezTo>
                  <a:cubicBezTo>
                    <a:pt x="1739734" y="627459"/>
                    <a:pt x="1738115" y="613696"/>
                    <a:pt x="1740544" y="605599"/>
                  </a:cubicBezTo>
                  <a:cubicBezTo>
                    <a:pt x="1742973" y="597503"/>
                    <a:pt x="1747021" y="589002"/>
                    <a:pt x="1748640" y="583335"/>
                  </a:cubicBezTo>
                  <a:cubicBezTo>
                    <a:pt x="1750259" y="577667"/>
                    <a:pt x="1744997" y="567142"/>
                    <a:pt x="1742568" y="557427"/>
                  </a:cubicBezTo>
                  <a:cubicBezTo>
                    <a:pt x="1739734" y="547711"/>
                    <a:pt x="1725161" y="507635"/>
                    <a:pt x="1725161" y="503992"/>
                  </a:cubicBezTo>
                  <a:cubicBezTo>
                    <a:pt x="1725161" y="500348"/>
                    <a:pt x="1725161" y="497515"/>
                    <a:pt x="1725161" y="497515"/>
                  </a:cubicBezTo>
                  <a:cubicBezTo>
                    <a:pt x="1725161" y="497515"/>
                    <a:pt x="1721923" y="466344"/>
                    <a:pt x="1720303" y="462296"/>
                  </a:cubicBezTo>
                  <a:cubicBezTo>
                    <a:pt x="1718279" y="458248"/>
                    <a:pt x="1718279" y="457033"/>
                    <a:pt x="1718279" y="457033"/>
                  </a:cubicBezTo>
                  <a:cubicBezTo>
                    <a:pt x="1718279" y="457033"/>
                    <a:pt x="1714636" y="450556"/>
                    <a:pt x="1713422" y="444484"/>
                  </a:cubicBezTo>
                  <a:cubicBezTo>
                    <a:pt x="1712207" y="438412"/>
                    <a:pt x="1711802" y="436793"/>
                    <a:pt x="1711802" y="436793"/>
                  </a:cubicBezTo>
                  <a:lnTo>
                    <a:pt x="1712612" y="418171"/>
                  </a:lnTo>
                  <a:cubicBezTo>
                    <a:pt x="1712612" y="418171"/>
                    <a:pt x="1707349" y="416957"/>
                    <a:pt x="1706540" y="417362"/>
                  </a:cubicBezTo>
                  <a:lnTo>
                    <a:pt x="1705730" y="417362"/>
                  </a:lnTo>
                  <a:cubicBezTo>
                    <a:pt x="1705730" y="417767"/>
                    <a:pt x="1691966" y="422624"/>
                    <a:pt x="1691157" y="422624"/>
                  </a:cubicBezTo>
                  <a:lnTo>
                    <a:pt x="1690347" y="422624"/>
                  </a:lnTo>
                  <a:cubicBezTo>
                    <a:pt x="1690347" y="422624"/>
                    <a:pt x="1684275" y="424244"/>
                    <a:pt x="1677798" y="423839"/>
                  </a:cubicBezTo>
                  <a:cubicBezTo>
                    <a:pt x="1671321" y="423839"/>
                    <a:pt x="1662415" y="423029"/>
                    <a:pt x="1657962" y="419791"/>
                  </a:cubicBezTo>
                  <a:cubicBezTo>
                    <a:pt x="1653509" y="416552"/>
                    <a:pt x="1652295" y="415742"/>
                    <a:pt x="1652295" y="415742"/>
                  </a:cubicBezTo>
                  <a:cubicBezTo>
                    <a:pt x="1652295" y="415742"/>
                    <a:pt x="1641770" y="402788"/>
                    <a:pt x="1640960" y="400764"/>
                  </a:cubicBezTo>
                  <a:cubicBezTo>
                    <a:pt x="1640151" y="398740"/>
                    <a:pt x="1636912" y="397931"/>
                    <a:pt x="1633673" y="397931"/>
                  </a:cubicBezTo>
                  <a:lnTo>
                    <a:pt x="1630435" y="397931"/>
                  </a:lnTo>
                  <a:cubicBezTo>
                    <a:pt x="1630435" y="397931"/>
                    <a:pt x="1627601" y="397121"/>
                    <a:pt x="1624363" y="393883"/>
                  </a:cubicBezTo>
                  <a:cubicBezTo>
                    <a:pt x="1621124" y="390644"/>
                    <a:pt x="1620315" y="381738"/>
                    <a:pt x="1620719" y="379714"/>
                  </a:cubicBezTo>
                  <a:cubicBezTo>
                    <a:pt x="1620719" y="377690"/>
                    <a:pt x="1621934" y="376476"/>
                    <a:pt x="1621934" y="376476"/>
                  </a:cubicBezTo>
                  <a:cubicBezTo>
                    <a:pt x="1621934" y="376476"/>
                    <a:pt x="1624768" y="373642"/>
                    <a:pt x="1626792" y="370808"/>
                  </a:cubicBezTo>
                  <a:cubicBezTo>
                    <a:pt x="1628816" y="367975"/>
                    <a:pt x="1629220" y="367165"/>
                    <a:pt x="1629220" y="367165"/>
                  </a:cubicBezTo>
                  <a:cubicBezTo>
                    <a:pt x="1629220" y="367165"/>
                    <a:pt x="1631649" y="365141"/>
                    <a:pt x="1629220" y="362307"/>
                  </a:cubicBezTo>
                  <a:cubicBezTo>
                    <a:pt x="1626792" y="359474"/>
                    <a:pt x="1625577" y="358664"/>
                    <a:pt x="1625577" y="358664"/>
                  </a:cubicBezTo>
                  <a:cubicBezTo>
                    <a:pt x="1625577" y="358664"/>
                    <a:pt x="1612623" y="348948"/>
                    <a:pt x="1611409" y="346924"/>
                  </a:cubicBezTo>
                  <a:cubicBezTo>
                    <a:pt x="1610194" y="344900"/>
                    <a:pt x="1606956" y="340852"/>
                    <a:pt x="1606551" y="336804"/>
                  </a:cubicBezTo>
                  <a:cubicBezTo>
                    <a:pt x="1606551" y="332756"/>
                    <a:pt x="1606551" y="331541"/>
                    <a:pt x="1606551" y="331541"/>
                  </a:cubicBezTo>
                  <a:cubicBezTo>
                    <a:pt x="1606551" y="331541"/>
                    <a:pt x="1607766" y="327089"/>
                    <a:pt x="1608980" y="324660"/>
                  </a:cubicBezTo>
                  <a:cubicBezTo>
                    <a:pt x="1610194" y="322231"/>
                    <a:pt x="1613838" y="317373"/>
                    <a:pt x="1613838" y="316968"/>
                  </a:cubicBezTo>
                  <a:lnTo>
                    <a:pt x="1613838" y="315349"/>
                  </a:lnTo>
                  <a:cubicBezTo>
                    <a:pt x="1613838" y="315349"/>
                    <a:pt x="1613838" y="306848"/>
                    <a:pt x="1611004" y="303609"/>
                  </a:cubicBezTo>
                  <a:cubicBezTo>
                    <a:pt x="1608170" y="300371"/>
                    <a:pt x="1600479" y="295513"/>
                    <a:pt x="1598859" y="293084"/>
                  </a:cubicBezTo>
                  <a:cubicBezTo>
                    <a:pt x="1597240" y="291060"/>
                    <a:pt x="1596431" y="290251"/>
                    <a:pt x="1596431" y="290251"/>
                  </a:cubicBezTo>
                  <a:cubicBezTo>
                    <a:pt x="1596431" y="290251"/>
                    <a:pt x="1593597" y="287012"/>
                    <a:pt x="1592383" y="286607"/>
                  </a:cubicBezTo>
                  <a:cubicBezTo>
                    <a:pt x="1591168" y="286607"/>
                    <a:pt x="1589144" y="287822"/>
                    <a:pt x="1585906" y="290251"/>
                  </a:cubicBezTo>
                  <a:cubicBezTo>
                    <a:pt x="1582262" y="292679"/>
                    <a:pt x="1574975" y="296728"/>
                    <a:pt x="1571333" y="298347"/>
                  </a:cubicBezTo>
                  <a:cubicBezTo>
                    <a:pt x="1567689" y="299966"/>
                    <a:pt x="1563236" y="300776"/>
                    <a:pt x="1560402" y="301181"/>
                  </a:cubicBezTo>
                  <a:cubicBezTo>
                    <a:pt x="1557569" y="301585"/>
                    <a:pt x="1554735" y="297942"/>
                    <a:pt x="1554735" y="303205"/>
                  </a:cubicBezTo>
                  <a:cubicBezTo>
                    <a:pt x="1554735" y="308467"/>
                    <a:pt x="1554330" y="309277"/>
                    <a:pt x="1554330" y="309277"/>
                  </a:cubicBezTo>
                  <a:cubicBezTo>
                    <a:pt x="1554330" y="309277"/>
                    <a:pt x="1556354" y="311301"/>
                    <a:pt x="1553116" y="312110"/>
                  </a:cubicBezTo>
                  <a:cubicBezTo>
                    <a:pt x="1549877" y="312920"/>
                    <a:pt x="1545424" y="308062"/>
                    <a:pt x="1545020" y="306848"/>
                  </a:cubicBezTo>
                  <a:cubicBezTo>
                    <a:pt x="1544615" y="305633"/>
                    <a:pt x="1538138" y="293894"/>
                    <a:pt x="1537328" y="291870"/>
                  </a:cubicBezTo>
                  <a:cubicBezTo>
                    <a:pt x="1536518" y="289846"/>
                    <a:pt x="1536114" y="288227"/>
                    <a:pt x="1536114" y="288227"/>
                  </a:cubicBezTo>
                  <a:cubicBezTo>
                    <a:pt x="1536114" y="288227"/>
                    <a:pt x="1538948" y="285798"/>
                    <a:pt x="1534089" y="284583"/>
                  </a:cubicBezTo>
                  <a:cubicBezTo>
                    <a:pt x="1529232" y="283369"/>
                    <a:pt x="1523564" y="282559"/>
                    <a:pt x="1521945" y="280535"/>
                  </a:cubicBezTo>
                  <a:cubicBezTo>
                    <a:pt x="1520326" y="278511"/>
                    <a:pt x="1519112" y="276892"/>
                    <a:pt x="1519112" y="276892"/>
                  </a:cubicBezTo>
                  <a:cubicBezTo>
                    <a:pt x="1519112" y="276892"/>
                    <a:pt x="1509801" y="262723"/>
                    <a:pt x="1505348" y="260294"/>
                  </a:cubicBezTo>
                  <a:cubicBezTo>
                    <a:pt x="1500895" y="257461"/>
                    <a:pt x="1492394" y="253817"/>
                    <a:pt x="1487536" y="253413"/>
                  </a:cubicBezTo>
                  <a:cubicBezTo>
                    <a:pt x="1482679" y="253413"/>
                    <a:pt x="1478630" y="253413"/>
                    <a:pt x="1477820" y="250579"/>
                  </a:cubicBezTo>
                  <a:cubicBezTo>
                    <a:pt x="1477011" y="247745"/>
                    <a:pt x="1477011" y="246531"/>
                    <a:pt x="1477011" y="246531"/>
                  </a:cubicBezTo>
                  <a:cubicBezTo>
                    <a:pt x="1477011" y="246531"/>
                    <a:pt x="1477011" y="231553"/>
                    <a:pt x="1474178" y="228314"/>
                  </a:cubicBezTo>
                  <a:lnTo>
                    <a:pt x="1470939" y="225076"/>
                  </a:lnTo>
                  <a:lnTo>
                    <a:pt x="1470129" y="224266"/>
                  </a:lnTo>
                  <a:cubicBezTo>
                    <a:pt x="1470129" y="224266"/>
                    <a:pt x="1467700" y="220218"/>
                    <a:pt x="1464462" y="218599"/>
                  </a:cubicBezTo>
                  <a:cubicBezTo>
                    <a:pt x="1461223" y="216575"/>
                    <a:pt x="1460819" y="215765"/>
                    <a:pt x="1460819" y="215765"/>
                  </a:cubicBezTo>
                  <a:cubicBezTo>
                    <a:pt x="1460819" y="215765"/>
                    <a:pt x="1459199" y="215765"/>
                    <a:pt x="1458390" y="212122"/>
                  </a:cubicBezTo>
                  <a:cubicBezTo>
                    <a:pt x="1457580" y="208478"/>
                    <a:pt x="1457580" y="207669"/>
                    <a:pt x="1457580" y="207669"/>
                  </a:cubicBezTo>
                  <a:cubicBezTo>
                    <a:pt x="1457580" y="207669"/>
                    <a:pt x="1459199" y="204026"/>
                    <a:pt x="1455556" y="205240"/>
                  </a:cubicBezTo>
                  <a:cubicBezTo>
                    <a:pt x="1451913" y="206454"/>
                    <a:pt x="1440578" y="218194"/>
                    <a:pt x="1440578" y="218194"/>
                  </a:cubicBezTo>
                  <a:cubicBezTo>
                    <a:pt x="1440578" y="218194"/>
                    <a:pt x="1430458" y="227505"/>
                    <a:pt x="1424790" y="227909"/>
                  </a:cubicBezTo>
                  <a:cubicBezTo>
                    <a:pt x="1419123" y="228314"/>
                    <a:pt x="1418718" y="226695"/>
                    <a:pt x="1413860" y="223456"/>
                  </a:cubicBezTo>
                  <a:cubicBezTo>
                    <a:pt x="1409002" y="219813"/>
                    <a:pt x="1398882" y="216979"/>
                    <a:pt x="1394834" y="218194"/>
                  </a:cubicBezTo>
                  <a:cubicBezTo>
                    <a:pt x="1391191" y="219408"/>
                    <a:pt x="1380261" y="221837"/>
                    <a:pt x="1374998" y="226290"/>
                  </a:cubicBezTo>
                  <a:cubicBezTo>
                    <a:pt x="1369736" y="230743"/>
                    <a:pt x="1350305" y="239649"/>
                    <a:pt x="1349090" y="242887"/>
                  </a:cubicBezTo>
                  <a:cubicBezTo>
                    <a:pt x="1347876" y="246126"/>
                    <a:pt x="1347066" y="247340"/>
                    <a:pt x="1347066" y="247340"/>
                  </a:cubicBezTo>
                  <a:cubicBezTo>
                    <a:pt x="1347066" y="247340"/>
                    <a:pt x="1344232" y="251793"/>
                    <a:pt x="1343828" y="255841"/>
                  </a:cubicBezTo>
                  <a:cubicBezTo>
                    <a:pt x="1343828" y="259890"/>
                    <a:pt x="1344232" y="265557"/>
                    <a:pt x="1341804" y="265962"/>
                  </a:cubicBezTo>
                  <a:cubicBezTo>
                    <a:pt x="1339375" y="265962"/>
                    <a:pt x="1336541" y="262319"/>
                    <a:pt x="1335327" y="260294"/>
                  </a:cubicBezTo>
                  <a:cubicBezTo>
                    <a:pt x="1333707" y="258270"/>
                    <a:pt x="1333303" y="251793"/>
                    <a:pt x="1334517" y="248150"/>
                  </a:cubicBezTo>
                  <a:cubicBezTo>
                    <a:pt x="1336136" y="244507"/>
                    <a:pt x="1336541" y="242887"/>
                    <a:pt x="1336541" y="242887"/>
                  </a:cubicBezTo>
                  <a:cubicBezTo>
                    <a:pt x="1336541" y="242887"/>
                    <a:pt x="1344638" y="225076"/>
                    <a:pt x="1345042" y="223861"/>
                  </a:cubicBezTo>
                  <a:cubicBezTo>
                    <a:pt x="1345447" y="222242"/>
                    <a:pt x="1345852" y="221837"/>
                    <a:pt x="1345852" y="221837"/>
                  </a:cubicBezTo>
                  <a:cubicBezTo>
                    <a:pt x="1345852" y="221837"/>
                    <a:pt x="1351114" y="219004"/>
                    <a:pt x="1353543" y="218599"/>
                  </a:cubicBezTo>
                  <a:cubicBezTo>
                    <a:pt x="1355972" y="218599"/>
                    <a:pt x="1357187" y="218194"/>
                    <a:pt x="1357187" y="218194"/>
                  </a:cubicBezTo>
                  <a:cubicBezTo>
                    <a:pt x="1357187" y="218194"/>
                    <a:pt x="1371760" y="219408"/>
                    <a:pt x="1376617" y="215765"/>
                  </a:cubicBezTo>
                  <a:cubicBezTo>
                    <a:pt x="1381475" y="212122"/>
                    <a:pt x="1382285" y="211312"/>
                    <a:pt x="1382285" y="211312"/>
                  </a:cubicBezTo>
                  <a:cubicBezTo>
                    <a:pt x="1382285" y="211312"/>
                    <a:pt x="1389167" y="206050"/>
                    <a:pt x="1392405" y="205645"/>
                  </a:cubicBezTo>
                  <a:cubicBezTo>
                    <a:pt x="1395644" y="205240"/>
                    <a:pt x="1406978" y="206859"/>
                    <a:pt x="1409002" y="207264"/>
                  </a:cubicBezTo>
                  <a:cubicBezTo>
                    <a:pt x="1411026" y="207669"/>
                    <a:pt x="1413050" y="207669"/>
                    <a:pt x="1413050" y="207669"/>
                  </a:cubicBezTo>
                  <a:cubicBezTo>
                    <a:pt x="1413050" y="207669"/>
                    <a:pt x="1421147" y="208883"/>
                    <a:pt x="1425600" y="207669"/>
                  </a:cubicBezTo>
                  <a:lnTo>
                    <a:pt x="1430053" y="206859"/>
                  </a:lnTo>
                  <a:cubicBezTo>
                    <a:pt x="1430053" y="206859"/>
                    <a:pt x="1432077" y="205645"/>
                    <a:pt x="1433696" y="204430"/>
                  </a:cubicBezTo>
                  <a:lnTo>
                    <a:pt x="1435315" y="203216"/>
                  </a:lnTo>
                  <a:cubicBezTo>
                    <a:pt x="1435315" y="203216"/>
                    <a:pt x="1438554" y="201192"/>
                    <a:pt x="1436125" y="200382"/>
                  </a:cubicBezTo>
                  <a:cubicBezTo>
                    <a:pt x="1433696" y="199573"/>
                    <a:pt x="1425600" y="199573"/>
                    <a:pt x="1423171" y="200382"/>
                  </a:cubicBezTo>
                  <a:cubicBezTo>
                    <a:pt x="1420742" y="201192"/>
                    <a:pt x="1395239" y="200382"/>
                    <a:pt x="1392000" y="199573"/>
                  </a:cubicBezTo>
                  <a:cubicBezTo>
                    <a:pt x="1389167" y="198358"/>
                    <a:pt x="1375808" y="196334"/>
                    <a:pt x="1369736" y="194715"/>
                  </a:cubicBezTo>
                  <a:cubicBezTo>
                    <a:pt x="1363664" y="193096"/>
                    <a:pt x="1364473" y="189047"/>
                    <a:pt x="1360830" y="191071"/>
                  </a:cubicBezTo>
                  <a:cubicBezTo>
                    <a:pt x="1357187" y="193096"/>
                    <a:pt x="1355972" y="195929"/>
                    <a:pt x="1354353" y="199977"/>
                  </a:cubicBezTo>
                  <a:cubicBezTo>
                    <a:pt x="1352734" y="204026"/>
                    <a:pt x="1345042" y="213741"/>
                    <a:pt x="1343828" y="217789"/>
                  </a:cubicBezTo>
                  <a:cubicBezTo>
                    <a:pt x="1343018" y="221837"/>
                    <a:pt x="1334112" y="245721"/>
                    <a:pt x="1330064" y="249364"/>
                  </a:cubicBezTo>
                  <a:cubicBezTo>
                    <a:pt x="1326016" y="253008"/>
                    <a:pt x="1309823" y="262723"/>
                    <a:pt x="1306585" y="266771"/>
                  </a:cubicBezTo>
                  <a:cubicBezTo>
                    <a:pt x="1303346" y="270820"/>
                    <a:pt x="1288369" y="288227"/>
                    <a:pt x="1286344" y="293084"/>
                  </a:cubicBezTo>
                  <a:cubicBezTo>
                    <a:pt x="1284320" y="298347"/>
                    <a:pt x="1284725" y="305633"/>
                    <a:pt x="1282701" y="306848"/>
                  </a:cubicBezTo>
                  <a:lnTo>
                    <a:pt x="1280677" y="308062"/>
                  </a:lnTo>
                  <a:cubicBezTo>
                    <a:pt x="1280677" y="308062"/>
                    <a:pt x="1279058" y="308872"/>
                    <a:pt x="1278653" y="303609"/>
                  </a:cubicBezTo>
                  <a:cubicBezTo>
                    <a:pt x="1278248" y="298347"/>
                    <a:pt x="1278248" y="297537"/>
                    <a:pt x="1278248" y="297537"/>
                  </a:cubicBezTo>
                  <a:cubicBezTo>
                    <a:pt x="1278248" y="297537"/>
                    <a:pt x="1280677" y="292679"/>
                    <a:pt x="1276629" y="292679"/>
                  </a:cubicBezTo>
                  <a:cubicBezTo>
                    <a:pt x="1272985" y="292679"/>
                    <a:pt x="1271771" y="292679"/>
                    <a:pt x="1271771" y="292679"/>
                  </a:cubicBezTo>
                  <a:cubicBezTo>
                    <a:pt x="1271771" y="292679"/>
                    <a:pt x="1266104" y="292679"/>
                    <a:pt x="1260436" y="295108"/>
                  </a:cubicBezTo>
                  <a:cubicBezTo>
                    <a:pt x="1254769" y="297537"/>
                    <a:pt x="1241410" y="302395"/>
                    <a:pt x="1238172" y="304014"/>
                  </a:cubicBezTo>
                  <a:cubicBezTo>
                    <a:pt x="1234933" y="305633"/>
                    <a:pt x="1228456" y="308062"/>
                    <a:pt x="1225218" y="306848"/>
                  </a:cubicBezTo>
                  <a:cubicBezTo>
                    <a:pt x="1221979" y="305633"/>
                    <a:pt x="1221170" y="305633"/>
                    <a:pt x="1221170" y="305633"/>
                  </a:cubicBezTo>
                  <a:cubicBezTo>
                    <a:pt x="1221170" y="305633"/>
                    <a:pt x="1217931" y="300371"/>
                    <a:pt x="1213073" y="300371"/>
                  </a:cubicBezTo>
                  <a:cubicBezTo>
                    <a:pt x="1208215" y="300371"/>
                    <a:pt x="1202953" y="298752"/>
                    <a:pt x="1198500" y="305229"/>
                  </a:cubicBezTo>
                  <a:cubicBezTo>
                    <a:pt x="1194452" y="311301"/>
                    <a:pt x="1191214" y="321421"/>
                    <a:pt x="1189594" y="325064"/>
                  </a:cubicBezTo>
                  <a:cubicBezTo>
                    <a:pt x="1187975" y="328708"/>
                    <a:pt x="1184331" y="334780"/>
                    <a:pt x="1181498" y="336399"/>
                  </a:cubicBezTo>
                  <a:cubicBezTo>
                    <a:pt x="1178259" y="338018"/>
                    <a:pt x="1177854" y="338423"/>
                    <a:pt x="1177854" y="338423"/>
                  </a:cubicBezTo>
                  <a:lnTo>
                    <a:pt x="1177045" y="338423"/>
                  </a:lnTo>
                  <a:cubicBezTo>
                    <a:pt x="1177045" y="338423"/>
                    <a:pt x="1171378" y="338423"/>
                    <a:pt x="1170163" y="342876"/>
                  </a:cubicBezTo>
                  <a:cubicBezTo>
                    <a:pt x="1168544" y="347329"/>
                    <a:pt x="1164901" y="372832"/>
                    <a:pt x="1164901" y="372832"/>
                  </a:cubicBezTo>
                  <a:cubicBezTo>
                    <a:pt x="1164901" y="372832"/>
                    <a:pt x="1166115" y="376071"/>
                    <a:pt x="1162067" y="377690"/>
                  </a:cubicBezTo>
                  <a:cubicBezTo>
                    <a:pt x="1158019" y="379309"/>
                    <a:pt x="1157209" y="377690"/>
                    <a:pt x="1149922" y="374047"/>
                  </a:cubicBezTo>
                  <a:cubicBezTo>
                    <a:pt x="1142636" y="370403"/>
                    <a:pt x="1136969" y="368379"/>
                    <a:pt x="1133325" y="369189"/>
                  </a:cubicBezTo>
                  <a:cubicBezTo>
                    <a:pt x="1129682" y="369999"/>
                    <a:pt x="1128063" y="374047"/>
                    <a:pt x="1125229" y="371618"/>
                  </a:cubicBezTo>
                  <a:cubicBezTo>
                    <a:pt x="1122395" y="369189"/>
                    <a:pt x="1115109" y="359878"/>
                    <a:pt x="1115109" y="359878"/>
                  </a:cubicBezTo>
                  <a:cubicBezTo>
                    <a:pt x="1115109" y="359878"/>
                    <a:pt x="1111870" y="352592"/>
                    <a:pt x="1107012" y="350972"/>
                  </a:cubicBezTo>
                  <a:cubicBezTo>
                    <a:pt x="1102559" y="349353"/>
                    <a:pt x="1089606" y="349758"/>
                    <a:pt x="1085558" y="350972"/>
                  </a:cubicBezTo>
                  <a:cubicBezTo>
                    <a:pt x="1081509" y="352187"/>
                    <a:pt x="1080295" y="352187"/>
                    <a:pt x="1080295" y="352187"/>
                  </a:cubicBezTo>
                  <a:cubicBezTo>
                    <a:pt x="1080295" y="352187"/>
                    <a:pt x="1066126" y="359474"/>
                    <a:pt x="1064102" y="360283"/>
                  </a:cubicBezTo>
                  <a:cubicBezTo>
                    <a:pt x="1061674" y="361093"/>
                    <a:pt x="1054387" y="363522"/>
                    <a:pt x="1052363" y="363117"/>
                  </a:cubicBezTo>
                  <a:lnTo>
                    <a:pt x="1050339" y="363117"/>
                  </a:lnTo>
                  <a:cubicBezTo>
                    <a:pt x="1050339" y="362712"/>
                    <a:pt x="1049529" y="359878"/>
                    <a:pt x="1045076" y="357449"/>
                  </a:cubicBezTo>
                  <a:lnTo>
                    <a:pt x="1040623" y="355021"/>
                  </a:lnTo>
                  <a:cubicBezTo>
                    <a:pt x="1040623" y="355021"/>
                    <a:pt x="1029693" y="355021"/>
                    <a:pt x="1027669" y="352187"/>
                  </a:cubicBezTo>
                  <a:cubicBezTo>
                    <a:pt x="1025645" y="349353"/>
                    <a:pt x="1022812" y="340042"/>
                    <a:pt x="1024430" y="336399"/>
                  </a:cubicBezTo>
                  <a:cubicBezTo>
                    <a:pt x="1026454" y="333161"/>
                    <a:pt x="1026860" y="331946"/>
                    <a:pt x="1026860" y="331946"/>
                  </a:cubicBezTo>
                  <a:cubicBezTo>
                    <a:pt x="1026860" y="331946"/>
                    <a:pt x="1027264" y="329922"/>
                    <a:pt x="1030098" y="328708"/>
                  </a:cubicBezTo>
                  <a:cubicBezTo>
                    <a:pt x="1032932" y="327493"/>
                    <a:pt x="1033741" y="326684"/>
                    <a:pt x="1033741" y="326684"/>
                  </a:cubicBezTo>
                  <a:cubicBezTo>
                    <a:pt x="1033741" y="326684"/>
                    <a:pt x="1043052" y="325874"/>
                    <a:pt x="1045886" y="323445"/>
                  </a:cubicBezTo>
                  <a:cubicBezTo>
                    <a:pt x="1048719" y="321421"/>
                    <a:pt x="1049529" y="320612"/>
                    <a:pt x="1049529" y="320612"/>
                  </a:cubicBezTo>
                  <a:cubicBezTo>
                    <a:pt x="1049529" y="320612"/>
                    <a:pt x="1050339" y="314539"/>
                    <a:pt x="1058030" y="308062"/>
                  </a:cubicBezTo>
                  <a:cubicBezTo>
                    <a:pt x="1065722" y="301585"/>
                    <a:pt x="1083128" y="290251"/>
                    <a:pt x="1084748" y="287822"/>
                  </a:cubicBezTo>
                  <a:cubicBezTo>
                    <a:pt x="1086367" y="285393"/>
                    <a:pt x="1086772" y="284988"/>
                    <a:pt x="1086772" y="284988"/>
                  </a:cubicBezTo>
                  <a:cubicBezTo>
                    <a:pt x="1086772" y="284988"/>
                    <a:pt x="1088796" y="266771"/>
                    <a:pt x="1087986" y="260699"/>
                  </a:cubicBezTo>
                  <a:cubicBezTo>
                    <a:pt x="1087176" y="254627"/>
                    <a:pt x="1086772" y="252603"/>
                    <a:pt x="1086772" y="252603"/>
                  </a:cubicBezTo>
                  <a:cubicBezTo>
                    <a:pt x="1086772" y="252603"/>
                    <a:pt x="1083533" y="240054"/>
                    <a:pt x="1085962" y="237625"/>
                  </a:cubicBezTo>
                  <a:cubicBezTo>
                    <a:pt x="1088796" y="235196"/>
                    <a:pt x="1093249" y="229934"/>
                    <a:pt x="1092844" y="229124"/>
                  </a:cubicBezTo>
                  <a:cubicBezTo>
                    <a:pt x="1092844" y="228314"/>
                    <a:pt x="1092034" y="227909"/>
                    <a:pt x="1092034" y="227909"/>
                  </a:cubicBezTo>
                  <a:cubicBezTo>
                    <a:pt x="1092034" y="227909"/>
                    <a:pt x="1090415" y="225885"/>
                    <a:pt x="1085152" y="226695"/>
                  </a:cubicBezTo>
                  <a:cubicBezTo>
                    <a:pt x="1079890" y="227505"/>
                    <a:pt x="1057221" y="224671"/>
                    <a:pt x="1051958" y="229934"/>
                  </a:cubicBezTo>
                  <a:cubicBezTo>
                    <a:pt x="1046695" y="235196"/>
                    <a:pt x="1041028" y="243292"/>
                    <a:pt x="1034146" y="247745"/>
                  </a:cubicBezTo>
                  <a:cubicBezTo>
                    <a:pt x="1027264" y="252198"/>
                    <a:pt x="1023621" y="254222"/>
                    <a:pt x="1018763" y="253008"/>
                  </a:cubicBezTo>
                  <a:cubicBezTo>
                    <a:pt x="1013501" y="251793"/>
                    <a:pt x="1002166" y="244912"/>
                    <a:pt x="998118" y="240054"/>
                  </a:cubicBezTo>
                  <a:cubicBezTo>
                    <a:pt x="994069" y="235601"/>
                    <a:pt x="979092" y="225885"/>
                    <a:pt x="978282" y="225885"/>
                  </a:cubicBezTo>
                  <a:cubicBezTo>
                    <a:pt x="977472" y="225885"/>
                    <a:pt x="952374" y="213741"/>
                    <a:pt x="948326" y="212122"/>
                  </a:cubicBezTo>
                  <a:cubicBezTo>
                    <a:pt x="944278" y="210502"/>
                    <a:pt x="943063" y="209693"/>
                    <a:pt x="943063" y="209693"/>
                  </a:cubicBezTo>
                  <a:cubicBezTo>
                    <a:pt x="943063" y="209693"/>
                    <a:pt x="937801" y="209693"/>
                    <a:pt x="934158" y="210907"/>
                  </a:cubicBezTo>
                  <a:cubicBezTo>
                    <a:pt x="930919" y="212527"/>
                    <a:pt x="919989" y="220623"/>
                    <a:pt x="918774" y="222647"/>
                  </a:cubicBezTo>
                  <a:cubicBezTo>
                    <a:pt x="917155" y="224671"/>
                    <a:pt x="913917" y="230743"/>
                    <a:pt x="913107" y="233982"/>
                  </a:cubicBezTo>
                  <a:cubicBezTo>
                    <a:pt x="912298" y="237220"/>
                    <a:pt x="911083" y="243697"/>
                    <a:pt x="908654" y="242078"/>
                  </a:cubicBezTo>
                  <a:cubicBezTo>
                    <a:pt x="906225" y="240459"/>
                    <a:pt x="906225" y="239244"/>
                    <a:pt x="906225" y="239244"/>
                  </a:cubicBezTo>
                  <a:cubicBezTo>
                    <a:pt x="906225" y="239244"/>
                    <a:pt x="907035" y="236006"/>
                    <a:pt x="907035" y="230743"/>
                  </a:cubicBezTo>
                  <a:cubicBezTo>
                    <a:pt x="907035" y="225481"/>
                    <a:pt x="912298" y="211312"/>
                    <a:pt x="912298" y="208074"/>
                  </a:cubicBezTo>
                  <a:lnTo>
                    <a:pt x="912298" y="204430"/>
                  </a:lnTo>
                  <a:cubicBezTo>
                    <a:pt x="912298" y="204430"/>
                    <a:pt x="912298" y="197144"/>
                    <a:pt x="909059" y="194715"/>
                  </a:cubicBezTo>
                  <a:cubicBezTo>
                    <a:pt x="905821" y="192286"/>
                    <a:pt x="904606" y="191881"/>
                    <a:pt x="904606" y="191881"/>
                  </a:cubicBezTo>
                  <a:cubicBezTo>
                    <a:pt x="904606" y="191881"/>
                    <a:pt x="884770" y="193500"/>
                    <a:pt x="880317" y="194715"/>
                  </a:cubicBezTo>
                  <a:cubicBezTo>
                    <a:pt x="875864" y="195929"/>
                    <a:pt x="866149" y="199977"/>
                    <a:pt x="860077" y="199977"/>
                  </a:cubicBezTo>
                  <a:cubicBezTo>
                    <a:pt x="854004" y="199977"/>
                    <a:pt x="848337" y="199168"/>
                    <a:pt x="849552" y="197144"/>
                  </a:cubicBezTo>
                  <a:cubicBezTo>
                    <a:pt x="850766" y="195524"/>
                    <a:pt x="866554" y="184190"/>
                    <a:pt x="866554" y="184190"/>
                  </a:cubicBezTo>
                  <a:cubicBezTo>
                    <a:pt x="866554" y="184190"/>
                    <a:pt x="879913" y="176498"/>
                    <a:pt x="881127" y="172045"/>
                  </a:cubicBezTo>
                  <a:cubicBezTo>
                    <a:pt x="882341" y="167592"/>
                    <a:pt x="882341" y="165568"/>
                    <a:pt x="882341" y="165568"/>
                  </a:cubicBezTo>
                  <a:cubicBezTo>
                    <a:pt x="882341" y="165568"/>
                    <a:pt x="885580" y="138851"/>
                    <a:pt x="883151" y="136017"/>
                  </a:cubicBezTo>
                  <a:cubicBezTo>
                    <a:pt x="880722" y="133183"/>
                    <a:pt x="875864" y="130754"/>
                    <a:pt x="871412" y="130754"/>
                  </a:cubicBezTo>
                  <a:cubicBezTo>
                    <a:pt x="866959" y="130754"/>
                    <a:pt x="859267" y="132779"/>
                    <a:pt x="862101" y="128730"/>
                  </a:cubicBezTo>
                  <a:cubicBezTo>
                    <a:pt x="865339" y="124682"/>
                    <a:pt x="866554" y="123468"/>
                    <a:pt x="866554" y="123468"/>
                  </a:cubicBezTo>
                  <a:cubicBezTo>
                    <a:pt x="866554" y="123468"/>
                    <a:pt x="877079" y="117800"/>
                    <a:pt x="877484" y="117396"/>
                  </a:cubicBezTo>
                  <a:cubicBezTo>
                    <a:pt x="877484" y="117396"/>
                    <a:pt x="878293" y="112538"/>
                    <a:pt x="876674" y="110109"/>
                  </a:cubicBezTo>
                  <a:lnTo>
                    <a:pt x="875460" y="107680"/>
                  </a:lnTo>
                  <a:cubicBezTo>
                    <a:pt x="875460" y="107680"/>
                    <a:pt x="873031" y="107680"/>
                    <a:pt x="871007" y="103632"/>
                  </a:cubicBezTo>
                  <a:cubicBezTo>
                    <a:pt x="868983" y="99584"/>
                    <a:pt x="864529" y="94321"/>
                    <a:pt x="862911" y="93512"/>
                  </a:cubicBezTo>
                  <a:cubicBezTo>
                    <a:pt x="861291" y="92702"/>
                    <a:pt x="860887" y="92702"/>
                    <a:pt x="860887" y="92702"/>
                  </a:cubicBezTo>
                  <a:cubicBezTo>
                    <a:pt x="860887" y="92702"/>
                    <a:pt x="856838" y="91892"/>
                    <a:pt x="856838" y="95131"/>
                  </a:cubicBezTo>
                  <a:lnTo>
                    <a:pt x="856838" y="99179"/>
                  </a:lnTo>
                  <a:cubicBezTo>
                    <a:pt x="856838" y="99179"/>
                    <a:pt x="855624" y="102418"/>
                    <a:pt x="854409" y="102013"/>
                  </a:cubicBezTo>
                  <a:cubicBezTo>
                    <a:pt x="853195" y="102013"/>
                    <a:pt x="843479" y="99989"/>
                    <a:pt x="843479" y="99989"/>
                  </a:cubicBezTo>
                  <a:cubicBezTo>
                    <a:pt x="843479" y="99989"/>
                    <a:pt x="835383" y="91083"/>
                    <a:pt x="833764" y="90678"/>
                  </a:cubicBezTo>
                  <a:cubicBezTo>
                    <a:pt x="832550" y="90273"/>
                    <a:pt x="831335" y="89059"/>
                    <a:pt x="831335" y="89059"/>
                  </a:cubicBezTo>
                  <a:cubicBezTo>
                    <a:pt x="831335" y="89059"/>
                    <a:pt x="820000" y="82987"/>
                    <a:pt x="815952" y="81772"/>
                  </a:cubicBezTo>
                  <a:cubicBezTo>
                    <a:pt x="811904" y="80558"/>
                    <a:pt x="799355" y="73676"/>
                    <a:pt x="796117" y="72461"/>
                  </a:cubicBezTo>
                  <a:cubicBezTo>
                    <a:pt x="792878" y="70842"/>
                    <a:pt x="786806" y="68413"/>
                    <a:pt x="786806" y="68413"/>
                  </a:cubicBezTo>
                  <a:cubicBezTo>
                    <a:pt x="786806" y="68413"/>
                    <a:pt x="784377" y="68413"/>
                    <a:pt x="783162" y="70437"/>
                  </a:cubicBezTo>
                  <a:cubicBezTo>
                    <a:pt x="781543" y="72461"/>
                    <a:pt x="779924" y="75700"/>
                    <a:pt x="777900" y="76105"/>
                  </a:cubicBezTo>
                  <a:cubicBezTo>
                    <a:pt x="775876" y="76510"/>
                    <a:pt x="772233" y="76105"/>
                    <a:pt x="769804" y="74081"/>
                  </a:cubicBezTo>
                  <a:lnTo>
                    <a:pt x="767374" y="72057"/>
                  </a:lnTo>
                  <a:cubicBezTo>
                    <a:pt x="767374" y="72057"/>
                    <a:pt x="763326" y="72057"/>
                    <a:pt x="760088" y="74081"/>
                  </a:cubicBezTo>
                  <a:cubicBezTo>
                    <a:pt x="757254" y="76105"/>
                    <a:pt x="747539" y="81772"/>
                    <a:pt x="743086" y="82177"/>
                  </a:cubicBezTo>
                  <a:cubicBezTo>
                    <a:pt x="738633" y="82582"/>
                    <a:pt x="733775" y="82987"/>
                    <a:pt x="732965" y="78129"/>
                  </a:cubicBezTo>
                  <a:cubicBezTo>
                    <a:pt x="732156" y="73676"/>
                    <a:pt x="731751" y="72057"/>
                    <a:pt x="731751" y="72057"/>
                  </a:cubicBezTo>
                  <a:cubicBezTo>
                    <a:pt x="731751" y="72057"/>
                    <a:pt x="732965" y="63556"/>
                    <a:pt x="726084" y="61127"/>
                  </a:cubicBezTo>
                  <a:cubicBezTo>
                    <a:pt x="719202" y="58698"/>
                    <a:pt x="707058" y="57079"/>
                    <a:pt x="707058" y="57079"/>
                  </a:cubicBezTo>
                  <a:cubicBezTo>
                    <a:pt x="707058" y="57079"/>
                    <a:pt x="687627" y="51411"/>
                    <a:pt x="681959" y="50197"/>
                  </a:cubicBezTo>
                  <a:cubicBezTo>
                    <a:pt x="676292" y="49387"/>
                    <a:pt x="666171" y="45339"/>
                    <a:pt x="658480" y="46149"/>
                  </a:cubicBezTo>
                  <a:cubicBezTo>
                    <a:pt x="650789" y="46958"/>
                    <a:pt x="643097" y="51006"/>
                    <a:pt x="640668" y="51411"/>
                  </a:cubicBezTo>
                  <a:cubicBezTo>
                    <a:pt x="638240" y="51411"/>
                    <a:pt x="626500" y="51006"/>
                    <a:pt x="625285" y="51006"/>
                  </a:cubicBezTo>
                  <a:cubicBezTo>
                    <a:pt x="624071" y="51006"/>
                    <a:pt x="621237" y="51816"/>
                    <a:pt x="620833" y="52626"/>
                  </a:cubicBezTo>
                  <a:cubicBezTo>
                    <a:pt x="620833" y="53435"/>
                    <a:pt x="619618" y="53030"/>
                    <a:pt x="613951" y="53435"/>
                  </a:cubicBezTo>
                  <a:cubicBezTo>
                    <a:pt x="608688" y="53435"/>
                    <a:pt x="598973" y="53435"/>
                    <a:pt x="593305" y="53435"/>
                  </a:cubicBezTo>
                  <a:cubicBezTo>
                    <a:pt x="587638" y="53435"/>
                    <a:pt x="586019" y="54245"/>
                    <a:pt x="582780" y="55054"/>
                  </a:cubicBezTo>
                  <a:cubicBezTo>
                    <a:pt x="579542" y="55864"/>
                    <a:pt x="571850" y="55054"/>
                    <a:pt x="569826" y="54245"/>
                  </a:cubicBezTo>
                  <a:cubicBezTo>
                    <a:pt x="568207" y="53030"/>
                    <a:pt x="567802" y="52626"/>
                    <a:pt x="567802" y="52626"/>
                  </a:cubicBezTo>
                  <a:cubicBezTo>
                    <a:pt x="567802" y="52626"/>
                    <a:pt x="565373" y="50602"/>
                    <a:pt x="564564" y="45744"/>
                  </a:cubicBezTo>
                  <a:cubicBezTo>
                    <a:pt x="563754" y="40886"/>
                    <a:pt x="563754" y="31171"/>
                    <a:pt x="564564" y="29146"/>
                  </a:cubicBezTo>
                  <a:cubicBezTo>
                    <a:pt x="565373" y="27527"/>
                    <a:pt x="565778" y="26718"/>
                    <a:pt x="565778" y="26718"/>
                  </a:cubicBezTo>
                  <a:cubicBezTo>
                    <a:pt x="565778" y="26718"/>
                    <a:pt x="571850" y="17002"/>
                    <a:pt x="573874" y="14573"/>
                  </a:cubicBezTo>
                  <a:cubicBezTo>
                    <a:pt x="576303" y="12549"/>
                    <a:pt x="578732" y="7691"/>
                    <a:pt x="578327" y="5667"/>
                  </a:cubicBezTo>
                  <a:cubicBezTo>
                    <a:pt x="578327" y="3643"/>
                    <a:pt x="577923" y="2834"/>
                    <a:pt x="577923" y="2834"/>
                  </a:cubicBezTo>
                  <a:cubicBezTo>
                    <a:pt x="577923" y="2834"/>
                    <a:pt x="576708" y="0"/>
                    <a:pt x="574279" y="0"/>
                  </a:cubicBezTo>
                  <a:cubicBezTo>
                    <a:pt x="572255" y="0"/>
                    <a:pt x="571446" y="810"/>
                    <a:pt x="571446" y="810"/>
                  </a:cubicBezTo>
                  <a:cubicBezTo>
                    <a:pt x="571446" y="810"/>
                    <a:pt x="569422" y="2834"/>
                    <a:pt x="567802" y="5263"/>
                  </a:cubicBezTo>
                  <a:cubicBezTo>
                    <a:pt x="566183" y="7691"/>
                    <a:pt x="564564" y="10120"/>
                    <a:pt x="564564" y="10120"/>
                  </a:cubicBezTo>
                  <a:cubicBezTo>
                    <a:pt x="564564" y="10120"/>
                    <a:pt x="556063" y="29956"/>
                    <a:pt x="555658" y="31980"/>
                  </a:cubicBezTo>
                  <a:cubicBezTo>
                    <a:pt x="555253" y="34004"/>
                    <a:pt x="551205" y="44125"/>
                    <a:pt x="551205" y="45339"/>
                  </a:cubicBezTo>
                  <a:cubicBezTo>
                    <a:pt x="551205" y="46553"/>
                    <a:pt x="549181" y="64365"/>
                    <a:pt x="549181" y="68818"/>
                  </a:cubicBezTo>
                  <a:cubicBezTo>
                    <a:pt x="549181" y="73271"/>
                    <a:pt x="550800" y="94726"/>
                    <a:pt x="552014" y="97965"/>
                  </a:cubicBezTo>
                  <a:cubicBezTo>
                    <a:pt x="553229" y="101608"/>
                    <a:pt x="552419" y="103632"/>
                    <a:pt x="554038" y="98774"/>
                  </a:cubicBezTo>
                  <a:cubicBezTo>
                    <a:pt x="555253" y="93916"/>
                    <a:pt x="554443" y="62746"/>
                    <a:pt x="554443" y="60722"/>
                  </a:cubicBezTo>
                  <a:lnTo>
                    <a:pt x="554443" y="58698"/>
                  </a:lnTo>
                  <a:cubicBezTo>
                    <a:pt x="554443" y="58698"/>
                    <a:pt x="556467" y="55054"/>
                    <a:pt x="558491" y="55864"/>
                  </a:cubicBezTo>
                  <a:cubicBezTo>
                    <a:pt x="560920" y="56269"/>
                    <a:pt x="561730" y="56674"/>
                    <a:pt x="561730" y="56674"/>
                  </a:cubicBezTo>
                  <a:cubicBezTo>
                    <a:pt x="561730" y="56674"/>
                    <a:pt x="562944" y="57079"/>
                    <a:pt x="566588" y="59103"/>
                  </a:cubicBezTo>
                  <a:cubicBezTo>
                    <a:pt x="570231" y="61127"/>
                    <a:pt x="572660" y="62341"/>
                    <a:pt x="572660" y="62341"/>
                  </a:cubicBezTo>
                  <a:cubicBezTo>
                    <a:pt x="572660" y="62341"/>
                    <a:pt x="579947" y="63556"/>
                    <a:pt x="583185" y="62341"/>
                  </a:cubicBezTo>
                  <a:cubicBezTo>
                    <a:pt x="586423" y="60722"/>
                    <a:pt x="587233" y="60317"/>
                    <a:pt x="587233" y="60317"/>
                  </a:cubicBezTo>
                  <a:cubicBezTo>
                    <a:pt x="587233" y="60317"/>
                    <a:pt x="590876" y="58293"/>
                    <a:pt x="596139" y="58293"/>
                  </a:cubicBezTo>
                  <a:cubicBezTo>
                    <a:pt x="601401" y="58293"/>
                    <a:pt x="617189" y="54650"/>
                    <a:pt x="618808" y="58293"/>
                  </a:cubicBezTo>
                  <a:lnTo>
                    <a:pt x="620833" y="62341"/>
                  </a:lnTo>
                  <a:cubicBezTo>
                    <a:pt x="620833" y="62341"/>
                    <a:pt x="619618" y="72461"/>
                    <a:pt x="620833" y="77319"/>
                  </a:cubicBezTo>
                  <a:cubicBezTo>
                    <a:pt x="622452" y="82177"/>
                    <a:pt x="622857" y="83391"/>
                    <a:pt x="622857" y="83391"/>
                  </a:cubicBezTo>
                  <a:cubicBezTo>
                    <a:pt x="622857" y="83391"/>
                    <a:pt x="628524" y="91892"/>
                    <a:pt x="628929" y="96750"/>
                  </a:cubicBezTo>
                  <a:cubicBezTo>
                    <a:pt x="628929" y="101608"/>
                    <a:pt x="628929" y="102418"/>
                    <a:pt x="628929" y="102418"/>
                  </a:cubicBezTo>
                  <a:cubicBezTo>
                    <a:pt x="628929" y="102418"/>
                    <a:pt x="628929" y="107275"/>
                    <a:pt x="630548" y="109299"/>
                  </a:cubicBezTo>
                  <a:cubicBezTo>
                    <a:pt x="632168" y="111323"/>
                    <a:pt x="632977" y="111728"/>
                    <a:pt x="632977" y="111728"/>
                  </a:cubicBezTo>
                  <a:cubicBezTo>
                    <a:pt x="632977" y="111728"/>
                    <a:pt x="638240" y="112538"/>
                    <a:pt x="641478" y="115776"/>
                  </a:cubicBezTo>
                  <a:cubicBezTo>
                    <a:pt x="644717" y="119015"/>
                    <a:pt x="652408" y="127111"/>
                    <a:pt x="654432" y="133183"/>
                  </a:cubicBezTo>
                  <a:cubicBezTo>
                    <a:pt x="656456" y="139256"/>
                    <a:pt x="669410" y="158686"/>
                    <a:pt x="671029" y="161115"/>
                  </a:cubicBezTo>
                  <a:cubicBezTo>
                    <a:pt x="672649" y="163949"/>
                    <a:pt x="683983" y="176093"/>
                    <a:pt x="686412" y="179737"/>
                  </a:cubicBezTo>
                  <a:cubicBezTo>
                    <a:pt x="688841" y="183380"/>
                    <a:pt x="690865" y="183785"/>
                    <a:pt x="690460" y="187023"/>
                  </a:cubicBezTo>
                  <a:cubicBezTo>
                    <a:pt x="690460" y="190262"/>
                    <a:pt x="682769" y="198358"/>
                    <a:pt x="680745" y="200382"/>
                  </a:cubicBezTo>
                  <a:cubicBezTo>
                    <a:pt x="678721" y="202406"/>
                    <a:pt x="667791" y="207669"/>
                    <a:pt x="664553" y="208883"/>
                  </a:cubicBezTo>
                  <a:cubicBezTo>
                    <a:pt x="661719" y="210098"/>
                    <a:pt x="643907" y="213336"/>
                    <a:pt x="640264" y="213336"/>
                  </a:cubicBezTo>
                  <a:lnTo>
                    <a:pt x="636620" y="213336"/>
                  </a:lnTo>
                  <a:cubicBezTo>
                    <a:pt x="636620" y="213336"/>
                    <a:pt x="620833" y="216979"/>
                    <a:pt x="617189" y="218599"/>
                  </a:cubicBezTo>
                  <a:cubicBezTo>
                    <a:pt x="613546" y="220218"/>
                    <a:pt x="611927" y="221432"/>
                    <a:pt x="613951" y="223052"/>
                  </a:cubicBezTo>
                  <a:lnTo>
                    <a:pt x="615975" y="224671"/>
                  </a:lnTo>
                  <a:cubicBezTo>
                    <a:pt x="615975" y="224671"/>
                    <a:pt x="618808" y="224671"/>
                    <a:pt x="618808" y="226695"/>
                  </a:cubicBezTo>
                  <a:cubicBezTo>
                    <a:pt x="618808" y="228719"/>
                    <a:pt x="617189" y="231148"/>
                    <a:pt x="614760" y="231148"/>
                  </a:cubicBezTo>
                  <a:cubicBezTo>
                    <a:pt x="612332" y="231148"/>
                    <a:pt x="611117" y="231148"/>
                    <a:pt x="611117" y="231148"/>
                  </a:cubicBezTo>
                  <a:cubicBezTo>
                    <a:pt x="611117" y="231148"/>
                    <a:pt x="607879" y="228719"/>
                    <a:pt x="606664" y="232767"/>
                  </a:cubicBezTo>
                  <a:cubicBezTo>
                    <a:pt x="605449" y="236815"/>
                    <a:pt x="607474" y="242887"/>
                    <a:pt x="608688" y="245316"/>
                  </a:cubicBezTo>
                  <a:cubicBezTo>
                    <a:pt x="609903" y="248150"/>
                    <a:pt x="615975" y="255437"/>
                    <a:pt x="617999" y="255841"/>
                  </a:cubicBezTo>
                  <a:lnTo>
                    <a:pt x="620023" y="256651"/>
                  </a:lnTo>
                  <a:cubicBezTo>
                    <a:pt x="620023" y="256651"/>
                    <a:pt x="622857" y="253817"/>
                    <a:pt x="626095" y="251793"/>
                  </a:cubicBezTo>
                  <a:cubicBezTo>
                    <a:pt x="629334" y="249769"/>
                    <a:pt x="633786" y="247745"/>
                    <a:pt x="639859" y="246936"/>
                  </a:cubicBezTo>
                  <a:cubicBezTo>
                    <a:pt x="645931" y="246126"/>
                    <a:pt x="652003" y="244102"/>
                    <a:pt x="654027" y="244912"/>
                  </a:cubicBezTo>
                  <a:cubicBezTo>
                    <a:pt x="656051" y="245316"/>
                    <a:pt x="659694" y="246936"/>
                    <a:pt x="661314" y="246936"/>
                  </a:cubicBezTo>
                  <a:cubicBezTo>
                    <a:pt x="662933" y="246936"/>
                    <a:pt x="667791" y="244102"/>
                    <a:pt x="670219" y="243292"/>
                  </a:cubicBezTo>
                  <a:cubicBezTo>
                    <a:pt x="672649" y="242483"/>
                    <a:pt x="674673" y="239244"/>
                    <a:pt x="674673" y="243292"/>
                  </a:cubicBezTo>
                  <a:cubicBezTo>
                    <a:pt x="674673" y="247340"/>
                    <a:pt x="668195" y="255437"/>
                    <a:pt x="662528" y="259080"/>
                  </a:cubicBezTo>
                  <a:lnTo>
                    <a:pt x="656861" y="262723"/>
                  </a:lnTo>
                  <a:cubicBezTo>
                    <a:pt x="656861" y="262723"/>
                    <a:pt x="654027" y="264343"/>
                    <a:pt x="653218" y="267176"/>
                  </a:cubicBezTo>
                  <a:cubicBezTo>
                    <a:pt x="652408" y="270415"/>
                    <a:pt x="649979" y="278511"/>
                    <a:pt x="648765" y="281345"/>
                  </a:cubicBezTo>
                  <a:cubicBezTo>
                    <a:pt x="647145" y="284178"/>
                    <a:pt x="644717" y="289846"/>
                    <a:pt x="646336" y="293084"/>
                  </a:cubicBezTo>
                  <a:cubicBezTo>
                    <a:pt x="647955" y="296323"/>
                    <a:pt x="651598" y="301990"/>
                    <a:pt x="654432" y="302800"/>
                  </a:cubicBezTo>
                  <a:cubicBezTo>
                    <a:pt x="657266" y="303609"/>
                    <a:pt x="662528" y="301990"/>
                    <a:pt x="664553" y="301181"/>
                  </a:cubicBezTo>
                  <a:cubicBezTo>
                    <a:pt x="666171" y="300371"/>
                    <a:pt x="672649" y="297537"/>
                    <a:pt x="674268" y="298347"/>
                  </a:cubicBezTo>
                  <a:cubicBezTo>
                    <a:pt x="675887" y="299156"/>
                    <a:pt x="679935" y="306443"/>
                    <a:pt x="681959" y="310491"/>
                  </a:cubicBezTo>
                  <a:cubicBezTo>
                    <a:pt x="683983" y="314539"/>
                    <a:pt x="685603" y="332351"/>
                    <a:pt x="683983" y="335185"/>
                  </a:cubicBezTo>
                  <a:cubicBezTo>
                    <a:pt x="682364" y="338018"/>
                    <a:pt x="679126" y="340447"/>
                    <a:pt x="677102" y="340042"/>
                  </a:cubicBezTo>
                  <a:cubicBezTo>
                    <a:pt x="675078" y="339638"/>
                    <a:pt x="671434" y="339233"/>
                    <a:pt x="668195" y="338423"/>
                  </a:cubicBezTo>
                  <a:cubicBezTo>
                    <a:pt x="664957" y="337614"/>
                    <a:pt x="662933" y="336804"/>
                    <a:pt x="662933" y="336804"/>
                  </a:cubicBezTo>
                  <a:cubicBezTo>
                    <a:pt x="662933" y="336804"/>
                    <a:pt x="659694" y="333161"/>
                    <a:pt x="657670" y="333161"/>
                  </a:cubicBezTo>
                  <a:cubicBezTo>
                    <a:pt x="655646" y="333161"/>
                    <a:pt x="652408" y="331541"/>
                    <a:pt x="652408" y="335185"/>
                  </a:cubicBezTo>
                  <a:cubicBezTo>
                    <a:pt x="652408" y="338828"/>
                    <a:pt x="657670" y="350163"/>
                    <a:pt x="658885" y="352997"/>
                  </a:cubicBezTo>
                  <a:cubicBezTo>
                    <a:pt x="660099" y="356235"/>
                    <a:pt x="666577" y="373237"/>
                    <a:pt x="668195" y="374452"/>
                  </a:cubicBezTo>
                  <a:cubicBezTo>
                    <a:pt x="669815" y="376071"/>
                    <a:pt x="675887" y="378095"/>
                    <a:pt x="680745" y="377690"/>
                  </a:cubicBezTo>
                  <a:cubicBezTo>
                    <a:pt x="685603" y="377690"/>
                    <a:pt x="691270" y="377690"/>
                    <a:pt x="693699" y="379309"/>
                  </a:cubicBezTo>
                  <a:cubicBezTo>
                    <a:pt x="696128" y="380929"/>
                    <a:pt x="698962" y="382953"/>
                    <a:pt x="708677" y="382548"/>
                  </a:cubicBezTo>
                  <a:cubicBezTo>
                    <a:pt x="718392" y="382143"/>
                    <a:pt x="720821" y="382143"/>
                    <a:pt x="720821" y="382143"/>
                  </a:cubicBezTo>
                  <a:cubicBezTo>
                    <a:pt x="720821" y="382143"/>
                    <a:pt x="739038" y="382953"/>
                    <a:pt x="742276" y="388620"/>
                  </a:cubicBezTo>
                  <a:cubicBezTo>
                    <a:pt x="745515" y="394287"/>
                    <a:pt x="760898" y="421005"/>
                    <a:pt x="762112" y="424648"/>
                  </a:cubicBezTo>
                  <a:cubicBezTo>
                    <a:pt x="763326" y="428292"/>
                    <a:pt x="766160" y="435578"/>
                    <a:pt x="772637" y="439222"/>
                  </a:cubicBezTo>
                  <a:cubicBezTo>
                    <a:pt x="779114" y="442865"/>
                    <a:pt x="783972" y="443674"/>
                    <a:pt x="785996" y="448532"/>
                  </a:cubicBezTo>
                  <a:cubicBezTo>
                    <a:pt x="788020" y="453795"/>
                    <a:pt x="791663" y="467963"/>
                    <a:pt x="796521" y="473631"/>
                  </a:cubicBezTo>
                  <a:cubicBezTo>
                    <a:pt x="801379" y="479298"/>
                    <a:pt x="802189" y="480917"/>
                    <a:pt x="802189" y="480917"/>
                  </a:cubicBezTo>
                  <a:cubicBezTo>
                    <a:pt x="802189" y="480917"/>
                    <a:pt x="808666" y="485775"/>
                    <a:pt x="813118" y="488609"/>
                  </a:cubicBezTo>
                  <a:cubicBezTo>
                    <a:pt x="817571" y="491847"/>
                    <a:pt x="875055" y="520184"/>
                    <a:pt x="876674" y="522208"/>
                  </a:cubicBezTo>
                  <a:cubicBezTo>
                    <a:pt x="878293" y="524232"/>
                    <a:pt x="878293" y="524637"/>
                    <a:pt x="878293" y="524637"/>
                  </a:cubicBezTo>
                  <a:cubicBezTo>
                    <a:pt x="878293" y="524637"/>
                    <a:pt x="885985" y="529900"/>
                    <a:pt x="885580" y="530304"/>
                  </a:cubicBezTo>
                  <a:cubicBezTo>
                    <a:pt x="885580" y="530709"/>
                    <a:pt x="881937" y="531519"/>
                    <a:pt x="879103" y="530304"/>
                  </a:cubicBezTo>
                  <a:cubicBezTo>
                    <a:pt x="876269" y="529090"/>
                    <a:pt x="866959" y="524637"/>
                    <a:pt x="855219" y="518160"/>
                  </a:cubicBezTo>
                  <a:cubicBezTo>
                    <a:pt x="843479" y="512088"/>
                    <a:pt x="802593" y="493871"/>
                    <a:pt x="797735" y="489823"/>
                  </a:cubicBezTo>
                  <a:cubicBezTo>
                    <a:pt x="792878" y="485775"/>
                    <a:pt x="781138" y="479703"/>
                    <a:pt x="780329" y="474035"/>
                  </a:cubicBezTo>
                  <a:cubicBezTo>
                    <a:pt x="779519" y="468368"/>
                    <a:pt x="781543" y="458248"/>
                    <a:pt x="777090" y="454604"/>
                  </a:cubicBezTo>
                  <a:cubicBezTo>
                    <a:pt x="772637" y="450961"/>
                    <a:pt x="765756" y="445294"/>
                    <a:pt x="765756" y="445294"/>
                  </a:cubicBezTo>
                  <a:cubicBezTo>
                    <a:pt x="765756" y="445294"/>
                    <a:pt x="756040" y="435983"/>
                    <a:pt x="752801" y="430316"/>
                  </a:cubicBezTo>
                  <a:cubicBezTo>
                    <a:pt x="749563" y="424648"/>
                    <a:pt x="749563" y="423434"/>
                    <a:pt x="749563" y="423434"/>
                  </a:cubicBezTo>
                  <a:cubicBezTo>
                    <a:pt x="749563" y="423434"/>
                    <a:pt x="739038" y="399550"/>
                    <a:pt x="737014" y="397526"/>
                  </a:cubicBezTo>
                  <a:cubicBezTo>
                    <a:pt x="735395" y="395502"/>
                    <a:pt x="734585" y="394692"/>
                    <a:pt x="734585" y="394692"/>
                  </a:cubicBezTo>
                  <a:cubicBezTo>
                    <a:pt x="734585" y="394692"/>
                    <a:pt x="723250" y="389025"/>
                    <a:pt x="720416" y="388620"/>
                  </a:cubicBezTo>
                  <a:cubicBezTo>
                    <a:pt x="717178" y="388620"/>
                    <a:pt x="695318" y="387406"/>
                    <a:pt x="690865" y="390644"/>
                  </a:cubicBezTo>
                  <a:cubicBezTo>
                    <a:pt x="686412" y="393883"/>
                    <a:pt x="673458" y="401979"/>
                    <a:pt x="669410" y="402384"/>
                  </a:cubicBezTo>
                  <a:lnTo>
                    <a:pt x="665362" y="402384"/>
                  </a:lnTo>
                  <a:cubicBezTo>
                    <a:pt x="665362" y="402788"/>
                    <a:pt x="649979" y="402788"/>
                    <a:pt x="643502" y="401574"/>
                  </a:cubicBezTo>
                  <a:cubicBezTo>
                    <a:pt x="637025" y="399955"/>
                    <a:pt x="622452" y="382953"/>
                    <a:pt x="620023" y="381333"/>
                  </a:cubicBezTo>
                  <a:cubicBezTo>
                    <a:pt x="617594" y="379309"/>
                    <a:pt x="610308" y="378095"/>
                    <a:pt x="607879" y="380929"/>
                  </a:cubicBezTo>
                  <a:lnTo>
                    <a:pt x="605449" y="383762"/>
                  </a:lnTo>
                  <a:cubicBezTo>
                    <a:pt x="605449" y="383762"/>
                    <a:pt x="602211" y="387406"/>
                    <a:pt x="598973" y="393478"/>
                  </a:cubicBezTo>
                  <a:cubicBezTo>
                    <a:pt x="595734" y="399550"/>
                    <a:pt x="584399" y="423434"/>
                    <a:pt x="583185" y="426268"/>
                  </a:cubicBezTo>
                  <a:cubicBezTo>
                    <a:pt x="581971" y="429101"/>
                    <a:pt x="573064" y="447318"/>
                    <a:pt x="572660" y="451366"/>
                  </a:cubicBezTo>
                  <a:cubicBezTo>
                    <a:pt x="572255" y="455414"/>
                    <a:pt x="577113" y="465939"/>
                    <a:pt x="579137" y="467963"/>
                  </a:cubicBezTo>
                  <a:cubicBezTo>
                    <a:pt x="581161" y="469987"/>
                    <a:pt x="584804" y="476059"/>
                    <a:pt x="584804" y="478488"/>
                  </a:cubicBezTo>
                  <a:cubicBezTo>
                    <a:pt x="584804" y="480917"/>
                    <a:pt x="588852" y="487394"/>
                    <a:pt x="589257" y="489823"/>
                  </a:cubicBezTo>
                  <a:cubicBezTo>
                    <a:pt x="590067" y="491847"/>
                    <a:pt x="592091" y="496705"/>
                    <a:pt x="592091" y="497919"/>
                  </a:cubicBezTo>
                  <a:cubicBezTo>
                    <a:pt x="592091" y="499134"/>
                    <a:pt x="590472" y="503992"/>
                    <a:pt x="588448" y="505611"/>
                  </a:cubicBezTo>
                  <a:cubicBezTo>
                    <a:pt x="586423" y="507230"/>
                    <a:pt x="585209" y="508444"/>
                    <a:pt x="585209" y="508444"/>
                  </a:cubicBezTo>
                  <a:cubicBezTo>
                    <a:pt x="585209" y="508444"/>
                    <a:pt x="577923" y="518160"/>
                    <a:pt x="577113" y="522613"/>
                  </a:cubicBezTo>
                  <a:cubicBezTo>
                    <a:pt x="576303" y="527066"/>
                    <a:pt x="576303" y="527876"/>
                    <a:pt x="576303" y="527876"/>
                  </a:cubicBezTo>
                  <a:cubicBezTo>
                    <a:pt x="576303" y="527876"/>
                    <a:pt x="575089" y="537186"/>
                    <a:pt x="574279" y="534352"/>
                  </a:cubicBezTo>
                  <a:cubicBezTo>
                    <a:pt x="573470" y="531519"/>
                    <a:pt x="576303" y="512897"/>
                    <a:pt x="576708" y="510873"/>
                  </a:cubicBezTo>
                  <a:cubicBezTo>
                    <a:pt x="577518" y="508444"/>
                    <a:pt x="583590" y="498729"/>
                    <a:pt x="583995" y="497919"/>
                  </a:cubicBezTo>
                  <a:lnTo>
                    <a:pt x="583995" y="497919"/>
                  </a:lnTo>
                  <a:cubicBezTo>
                    <a:pt x="583995" y="497515"/>
                    <a:pt x="585209" y="495895"/>
                    <a:pt x="582375" y="494681"/>
                  </a:cubicBezTo>
                  <a:cubicBezTo>
                    <a:pt x="579542" y="493466"/>
                    <a:pt x="577923" y="493062"/>
                    <a:pt x="577923" y="493062"/>
                  </a:cubicBezTo>
                  <a:cubicBezTo>
                    <a:pt x="577923" y="493062"/>
                    <a:pt x="566588" y="487799"/>
                    <a:pt x="563349" y="486180"/>
                  </a:cubicBezTo>
                  <a:cubicBezTo>
                    <a:pt x="560111" y="484561"/>
                    <a:pt x="555253" y="480917"/>
                    <a:pt x="553229" y="478893"/>
                  </a:cubicBezTo>
                  <a:cubicBezTo>
                    <a:pt x="551205" y="476869"/>
                    <a:pt x="545942" y="469582"/>
                    <a:pt x="543918" y="468773"/>
                  </a:cubicBezTo>
                  <a:cubicBezTo>
                    <a:pt x="541894" y="468368"/>
                    <a:pt x="538251" y="465130"/>
                    <a:pt x="535417" y="469987"/>
                  </a:cubicBezTo>
                  <a:cubicBezTo>
                    <a:pt x="532583" y="474845"/>
                    <a:pt x="530559" y="479703"/>
                    <a:pt x="530154" y="482537"/>
                  </a:cubicBezTo>
                  <a:cubicBezTo>
                    <a:pt x="529750" y="485370"/>
                    <a:pt x="525297" y="490633"/>
                    <a:pt x="527726" y="495086"/>
                  </a:cubicBezTo>
                  <a:cubicBezTo>
                    <a:pt x="530154" y="499539"/>
                    <a:pt x="530559" y="500348"/>
                    <a:pt x="530559" y="500348"/>
                  </a:cubicBezTo>
                  <a:cubicBezTo>
                    <a:pt x="530559" y="500348"/>
                    <a:pt x="530964" y="503992"/>
                    <a:pt x="532988" y="503992"/>
                  </a:cubicBezTo>
                  <a:cubicBezTo>
                    <a:pt x="535013" y="503992"/>
                    <a:pt x="535417" y="503992"/>
                    <a:pt x="535417" y="503992"/>
                  </a:cubicBezTo>
                  <a:cubicBezTo>
                    <a:pt x="535417" y="503992"/>
                    <a:pt x="537846" y="501563"/>
                    <a:pt x="540275" y="501563"/>
                  </a:cubicBezTo>
                  <a:cubicBezTo>
                    <a:pt x="542704" y="501563"/>
                    <a:pt x="547157" y="501563"/>
                    <a:pt x="546752" y="505206"/>
                  </a:cubicBezTo>
                  <a:cubicBezTo>
                    <a:pt x="546752" y="508849"/>
                    <a:pt x="542704" y="520184"/>
                    <a:pt x="541489" y="521803"/>
                  </a:cubicBezTo>
                  <a:cubicBezTo>
                    <a:pt x="540275" y="523827"/>
                    <a:pt x="531369" y="537186"/>
                    <a:pt x="527321" y="537996"/>
                  </a:cubicBezTo>
                  <a:cubicBezTo>
                    <a:pt x="523273" y="538805"/>
                    <a:pt x="517605" y="539210"/>
                    <a:pt x="514367" y="535567"/>
                  </a:cubicBezTo>
                  <a:cubicBezTo>
                    <a:pt x="511128" y="531924"/>
                    <a:pt x="511128" y="526661"/>
                    <a:pt x="506270" y="525447"/>
                  </a:cubicBezTo>
                  <a:cubicBezTo>
                    <a:pt x="501413" y="524232"/>
                    <a:pt x="496960" y="523423"/>
                    <a:pt x="496150" y="521399"/>
                  </a:cubicBezTo>
                  <a:cubicBezTo>
                    <a:pt x="495745" y="519374"/>
                    <a:pt x="491293" y="514112"/>
                    <a:pt x="492507" y="510469"/>
                  </a:cubicBezTo>
                  <a:lnTo>
                    <a:pt x="493721" y="506825"/>
                  </a:lnTo>
                  <a:cubicBezTo>
                    <a:pt x="493721" y="506825"/>
                    <a:pt x="501008" y="499134"/>
                    <a:pt x="504246" y="497515"/>
                  </a:cubicBezTo>
                  <a:lnTo>
                    <a:pt x="507485" y="495895"/>
                  </a:lnTo>
                  <a:cubicBezTo>
                    <a:pt x="507485" y="495895"/>
                    <a:pt x="510319" y="494276"/>
                    <a:pt x="509509" y="491442"/>
                  </a:cubicBezTo>
                  <a:lnTo>
                    <a:pt x="509509" y="488609"/>
                  </a:lnTo>
                  <a:cubicBezTo>
                    <a:pt x="509104" y="488609"/>
                    <a:pt x="504246" y="482941"/>
                    <a:pt x="502627" y="481727"/>
                  </a:cubicBezTo>
                  <a:cubicBezTo>
                    <a:pt x="501008" y="480512"/>
                    <a:pt x="485625" y="455414"/>
                    <a:pt x="485625" y="454200"/>
                  </a:cubicBezTo>
                  <a:cubicBezTo>
                    <a:pt x="485625" y="452985"/>
                    <a:pt x="485220" y="452176"/>
                    <a:pt x="485220" y="452176"/>
                  </a:cubicBezTo>
                  <a:cubicBezTo>
                    <a:pt x="485220" y="452176"/>
                    <a:pt x="483601" y="441246"/>
                    <a:pt x="482387" y="439626"/>
                  </a:cubicBezTo>
                  <a:cubicBezTo>
                    <a:pt x="481172" y="438007"/>
                    <a:pt x="479958" y="436793"/>
                    <a:pt x="479958" y="436793"/>
                  </a:cubicBezTo>
                  <a:cubicBezTo>
                    <a:pt x="479958" y="436793"/>
                    <a:pt x="472671" y="434769"/>
                    <a:pt x="471457" y="434769"/>
                  </a:cubicBezTo>
                  <a:lnTo>
                    <a:pt x="470647" y="434769"/>
                  </a:lnTo>
                  <a:cubicBezTo>
                    <a:pt x="470647" y="434769"/>
                    <a:pt x="436643" y="435983"/>
                    <a:pt x="430571" y="435983"/>
                  </a:cubicBezTo>
                  <a:cubicBezTo>
                    <a:pt x="424498" y="435983"/>
                    <a:pt x="421665" y="436793"/>
                    <a:pt x="421665" y="436793"/>
                  </a:cubicBezTo>
                  <a:cubicBezTo>
                    <a:pt x="421665" y="436793"/>
                    <a:pt x="401424" y="443270"/>
                    <a:pt x="394542" y="444079"/>
                  </a:cubicBezTo>
                  <a:cubicBezTo>
                    <a:pt x="387661" y="444889"/>
                    <a:pt x="386446" y="445294"/>
                    <a:pt x="386446" y="445294"/>
                  </a:cubicBezTo>
                  <a:cubicBezTo>
                    <a:pt x="386446" y="445294"/>
                    <a:pt x="381184" y="445294"/>
                    <a:pt x="380779" y="442460"/>
                  </a:cubicBezTo>
                  <a:lnTo>
                    <a:pt x="380779" y="439626"/>
                  </a:lnTo>
                  <a:cubicBezTo>
                    <a:pt x="380779" y="439626"/>
                    <a:pt x="379969" y="437197"/>
                    <a:pt x="375921" y="436793"/>
                  </a:cubicBezTo>
                  <a:cubicBezTo>
                    <a:pt x="371873" y="436793"/>
                    <a:pt x="370254" y="436793"/>
                    <a:pt x="370254" y="436793"/>
                  </a:cubicBezTo>
                  <a:cubicBezTo>
                    <a:pt x="370254" y="436793"/>
                    <a:pt x="358514" y="435173"/>
                    <a:pt x="355276" y="435173"/>
                  </a:cubicBezTo>
                  <a:cubicBezTo>
                    <a:pt x="352037" y="435173"/>
                    <a:pt x="351228" y="435578"/>
                    <a:pt x="351228" y="435578"/>
                  </a:cubicBezTo>
                  <a:cubicBezTo>
                    <a:pt x="351228" y="435578"/>
                    <a:pt x="338678" y="439626"/>
                    <a:pt x="336654" y="440841"/>
                  </a:cubicBezTo>
                  <a:cubicBezTo>
                    <a:pt x="334630" y="441650"/>
                    <a:pt x="330987" y="444484"/>
                    <a:pt x="330987" y="444484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9" name="Freeform 539">
              <a:extLst>
                <a:ext uri="{FF2B5EF4-FFF2-40B4-BE49-F238E27FC236}">
                  <a16:creationId xmlns:a16="http://schemas.microsoft.com/office/drawing/2014/main" id="{F794A659-25BF-2EED-8AD5-31A7E9AE8DF9}"/>
                </a:ext>
              </a:extLst>
            </p:cNvPr>
            <p:cNvSpPr/>
            <p:nvPr/>
          </p:nvSpPr>
          <p:spPr>
            <a:xfrm>
              <a:off x="8072735" y="2885021"/>
              <a:ext cx="34616" cy="15136"/>
            </a:xfrm>
            <a:custGeom>
              <a:avLst/>
              <a:gdLst>
                <a:gd name="csX0" fmla="*/ 11335 w 34616"/>
                <a:gd name="csY0" fmla="*/ 1373 h 15136"/>
                <a:gd name="csX1" fmla="*/ 810 w 34616"/>
                <a:gd name="csY1" fmla="*/ 5826 h 15136"/>
                <a:gd name="csX2" fmla="*/ 0 w 34616"/>
                <a:gd name="csY2" fmla="*/ 7850 h 15136"/>
                <a:gd name="csX3" fmla="*/ 2024 w 34616"/>
                <a:gd name="csY3" fmla="*/ 12303 h 15136"/>
                <a:gd name="csX4" fmla="*/ 5263 w 34616"/>
                <a:gd name="csY4" fmla="*/ 13518 h 15136"/>
                <a:gd name="csX5" fmla="*/ 10930 w 34616"/>
                <a:gd name="csY5" fmla="*/ 15137 h 15136"/>
                <a:gd name="csX6" fmla="*/ 20645 w 34616"/>
                <a:gd name="csY6" fmla="*/ 14327 h 15136"/>
                <a:gd name="csX7" fmla="*/ 20645 w 34616"/>
                <a:gd name="csY7" fmla="*/ 13113 h 15136"/>
                <a:gd name="csX8" fmla="*/ 20645 w 34616"/>
                <a:gd name="csY8" fmla="*/ 12708 h 15136"/>
                <a:gd name="csX9" fmla="*/ 19431 w 34616"/>
                <a:gd name="csY9" fmla="*/ 12708 h 15136"/>
                <a:gd name="csX10" fmla="*/ 15383 w 34616"/>
                <a:gd name="csY10" fmla="*/ 9874 h 15136"/>
                <a:gd name="csX11" fmla="*/ 16597 w 34616"/>
                <a:gd name="csY11" fmla="*/ 7850 h 15136"/>
                <a:gd name="csX12" fmla="*/ 29147 w 34616"/>
                <a:gd name="csY12" fmla="*/ 5421 h 15136"/>
                <a:gd name="csX13" fmla="*/ 32385 w 34616"/>
                <a:gd name="csY13" fmla="*/ 4207 h 15136"/>
                <a:gd name="csX14" fmla="*/ 34004 w 34616"/>
                <a:gd name="csY14" fmla="*/ 968 h 15136"/>
                <a:gd name="csX15" fmla="*/ 22265 w 34616"/>
                <a:gd name="csY15" fmla="*/ 159 h 15136"/>
                <a:gd name="csX16" fmla="*/ 19026 w 34616"/>
                <a:gd name="csY16" fmla="*/ 564 h 15136"/>
                <a:gd name="csX17" fmla="*/ 11335 w 34616"/>
                <a:gd name="csY17" fmla="*/ 1373 h 15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34616" h="15136">
                  <a:moveTo>
                    <a:pt x="11335" y="1373"/>
                  </a:moveTo>
                  <a:cubicBezTo>
                    <a:pt x="11335" y="1373"/>
                    <a:pt x="1215" y="4207"/>
                    <a:pt x="810" y="5826"/>
                  </a:cubicBezTo>
                  <a:lnTo>
                    <a:pt x="0" y="7850"/>
                  </a:lnTo>
                  <a:cubicBezTo>
                    <a:pt x="0" y="7850"/>
                    <a:pt x="0" y="11494"/>
                    <a:pt x="2024" y="12303"/>
                  </a:cubicBezTo>
                  <a:cubicBezTo>
                    <a:pt x="4453" y="13113"/>
                    <a:pt x="5263" y="13518"/>
                    <a:pt x="5263" y="13518"/>
                  </a:cubicBezTo>
                  <a:cubicBezTo>
                    <a:pt x="5263" y="13518"/>
                    <a:pt x="8501" y="15137"/>
                    <a:pt x="10930" y="15137"/>
                  </a:cubicBezTo>
                  <a:cubicBezTo>
                    <a:pt x="13359" y="15137"/>
                    <a:pt x="20645" y="15137"/>
                    <a:pt x="20645" y="14327"/>
                  </a:cubicBezTo>
                  <a:cubicBezTo>
                    <a:pt x="20645" y="13518"/>
                    <a:pt x="20645" y="13113"/>
                    <a:pt x="20645" y="13113"/>
                  </a:cubicBezTo>
                  <a:cubicBezTo>
                    <a:pt x="20645" y="13113"/>
                    <a:pt x="21455" y="13113"/>
                    <a:pt x="20645" y="12708"/>
                  </a:cubicBezTo>
                  <a:lnTo>
                    <a:pt x="19431" y="12708"/>
                  </a:lnTo>
                  <a:cubicBezTo>
                    <a:pt x="19431" y="12708"/>
                    <a:pt x="14978" y="11898"/>
                    <a:pt x="15383" y="9874"/>
                  </a:cubicBezTo>
                  <a:cubicBezTo>
                    <a:pt x="15788" y="7850"/>
                    <a:pt x="16597" y="7850"/>
                    <a:pt x="16597" y="7850"/>
                  </a:cubicBezTo>
                  <a:cubicBezTo>
                    <a:pt x="16597" y="7850"/>
                    <a:pt x="25908" y="6636"/>
                    <a:pt x="29147" y="5421"/>
                  </a:cubicBezTo>
                  <a:lnTo>
                    <a:pt x="32385" y="4207"/>
                  </a:lnTo>
                  <a:cubicBezTo>
                    <a:pt x="32385" y="4207"/>
                    <a:pt x="36028" y="1778"/>
                    <a:pt x="34004" y="968"/>
                  </a:cubicBezTo>
                  <a:cubicBezTo>
                    <a:pt x="31980" y="159"/>
                    <a:pt x="23884" y="-246"/>
                    <a:pt x="22265" y="159"/>
                  </a:cubicBezTo>
                  <a:cubicBezTo>
                    <a:pt x="20241" y="159"/>
                    <a:pt x="19026" y="564"/>
                    <a:pt x="19026" y="564"/>
                  </a:cubicBezTo>
                  <a:lnTo>
                    <a:pt x="11335" y="1373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0" name="Freeform 540">
              <a:extLst>
                <a:ext uri="{FF2B5EF4-FFF2-40B4-BE49-F238E27FC236}">
                  <a16:creationId xmlns:a16="http://schemas.microsoft.com/office/drawing/2014/main" id="{8C77F54A-7F19-B1CF-F02A-102C9B689DE4}"/>
                </a:ext>
              </a:extLst>
            </p:cNvPr>
            <p:cNvSpPr/>
            <p:nvPr/>
          </p:nvSpPr>
          <p:spPr>
            <a:xfrm>
              <a:off x="8120098" y="2861429"/>
              <a:ext cx="38861" cy="15250"/>
            </a:xfrm>
            <a:custGeom>
              <a:avLst/>
              <a:gdLst>
                <a:gd name="csX0" fmla="*/ 23074 w 38861"/>
                <a:gd name="csY0" fmla="*/ 1486 h 15250"/>
                <a:gd name="csX1" fmla="*/ 8096 w 38861"/>
                <a:gd name="csY1" fmla="*/ 2296 h 15250"/>
                <a:gd name="csX2" fmla="*/ 809 w 38861"/>
                <a:gd name="csY2" fmla="*/ 7154 h 15250"/>
                <a:gd name="csX3" fmla="*/ 0 w 38861"/>
                <a:gd name="csY3" fmla="*/ 10392 h 15250"/>
                <a:gd name="csX4" fmla="*/ 2833 w 38861"/>
                <a:gd name="csY4" fmla="*/ 15250 h 15250"/>
                <a:gd name="csX5" fmla="*/ 5262 w 38861"/>
                <a:gd name="csY5" fmla="*/ 15250 h 15250"/>
                <a:gd name="csX6" fmla="*/ 6072 w 38861"/>
                <a:gd name="csY6" fmla="*/ 15250 h 15250"/>
                <a:gd name="csX7" fmla="*/ 13359 w 38861"/>
                <a:gd name="csY7" fmla="*/ 13631 h 15250"/>
                <a:gd name="csX8" fmla="*/ 24289 w 38861"/>
                <a:gd name="csY8" fmla="*/ 7963 h 15250"/>
                <a:gd name="csX9" fmla="*/ 33194 w 38861"/>
                <a:gd name="csY9" fmla="*/ 5939 h 15250"/>
                <a:gd name="csX10" fmla="*/ 35623 w 38861"/>
                <a:gd name="csY10" fmla="*/ 5939 h 15250"/>
                <a:gd name="csX11" fmla="*/ 38862 w 38861"/>
                <a:gd name="csY11" fmla="*/ 3511 h 15250"/>
                <a:gd name="csX12" fmla="*/ 23479 w 38861"/>
                <a:gd name="csY12" fmla="*/ 677 h 15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8861" h="15250">
                  <a:moveTo>
                    <a:pt x="23074" y="1486"/>
                  </a:moveTo>
                  <a:cubicBezTo>
                    <a:pt x="21455" y="1891"/>
                    <a:pt x="9715" y="1486"/>
                    <a:pt x="8096" y="2296"/>
                  </a:cubicBezTo>
                  <a:cubicBezTo>
                    <a:pt x="6477" y="3106"/>
                    <a:pt x="1619" y="4320"/>
                    <a:pt x="809" y="7154"/>
                  </a:cubicBezTo>
                  <a:cubicBezTo>
                    <a:pt x="0" y="9988"/>
                    <a:pt x="0" y="10392"/>
                    <a:pt x="0" y="10392"/>
                  </a:cubicBezTo>
                  <a:cubicBezTo>
                    <a:pt x="0" y="10392"/>
                    <a:pt x="1214" y="15250"/>
                    <a:pt x="2833" y="15250"/>
                  </a:cubicBezTo>
                  <a:cubicBezTo>
                    <a:pt x="4453" y="15250"/>
                    <a:pt x="5262" y="15250"/>
                    <a:pt x="5262" y="15250"/>
                  </a:cubicBezTo>
                  <a:lnTo>
                    <a:pt x="6072" y="15250"/>
                  </a:lnTo>
                  <a:cubicBezTo>
                    <a:pt x="6072" y="15250"/>
                    <a:pt x="10930" y="15250"/>
                    <a:pt x="13359" y="13631"/>
                  </a:cubicBezTo>
                  <a:cubicBezTo>
                    <a:pt x="15787" y="12012"/>
                    <a:pt x="21455" y="8773"/>
                    <a:pt x="24289" y="7963"/>
                  </a:cubicBezTo>
                  <a:cubicBezTo>
                    <a:pt x="27122" y="7154"/>
                    <a:pt x="31170" y="5939"/>
                    <a:pt x="33194" y="5939"/>
                  </a:cubicBezTo>
                  <a:lnTo>
                    <a:pt x="35623" y="5939"/>
                  </a:lnTo>
                  <a:cubicBezTo>
                    <a:pt x="35623" y="5939"/>
                    <a:pt x="38862" y="3915"/>
                    <a:pt x="38862" y="3511"/>
                  </a:cubicBezTo>
                  <a:cubicBezTo>
                    <a:pt x="38862" y="3106"/>
                    <a:pt x="31575" y="-1752"/>
                    <a:pt x="23479" y="677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1" name="Freeform 541">
              <a:extLst>
                <a:ext uri="{FF2B5EF4-FFF2-40B4-BE49-F238E27FC236}">
                  <a16:creationId xmlns:a16="http://schemas.microsoft.com/office/drawing/2014/main" id="{364B4E65-E532-D72B-D4F9-4F21F55975A5}"/>
                </a:ext>
              </a:extLst>
            </p:cNvPr>
            <p:cNvSpPr/>
            <p:nvPr/>
          </p:nvSpPr>
          <p:spPr>
            <a:xfrm>
              <a:off x="8171558" y="2849467"/>
              <a:ext cx="34766" cy="9805"/>
            </a:xfrm>
            <a:custGeom>
              <a:avLst/>
              <a:gdLst>
                <a:gd name="csX0" fmla="*/ 21002 w 34766"/>
                <a:gd name="csY0" fmla="*/ 90 h 9805"/>
                <a:gd name="csX1" fmla="*/ 1572 w 34766"/>
                <a:gd name="csY1" fmla="*/ 2519 h 9805"/>
                <a:gd name="csX2" fmla="*/ 2381 w 34766"/>
                <a:gd name="csY2" fmla="*/ 9401 h 9805"/>
                <a:gd name="csX3" fmla="*/ 9263 w 34766"/>
                <a:gd name="csY3" fmla="*/ 9805 h 9805"/>
                <a:gd name="csX4" fmla="*/ 20193 w 34766"/>
                <a:gd name="csY4" fmla="*/ 8591 h 9805"/>
                <a:gd name="csX5" fmla="*/ 29909 w 34766"/>
                <a:gd name="csY5" fmla="*/ 6162 h 9805"/>
                <a:gd name="csX6" fmla="*/ 34766 w 34766"/>
                <a:gd name="csY6" fmla="*/ 4948 h 9805"/>
                <a:gd name="csX7" fmla="*/ 34766 w 34766"/>
                <a:gd name="csY7" fmla="*/ 3733 h 9805"/>
                <a:gd name="csX8" fmla="*/ 31933 w 34766"/>
                <a:gd name="csY8" fmla="*/ 1304 h 9805"/>
                <a:gd name="csX9" fmla="*/ 20193 w 34766"/>
                <a:gd name="csY9" fmla="*/ 495 h 98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4766" h="9805">
                  <a:moveTo>
                    <a:pt x="21002" y="90"/>
                  </a:moveTo>
                  <a:cubicBezTo>
                    <a:pt x="17764" y="90"/>
                    <a:pt x="3191" y="-720"/>
                    <a:pt x="1572" y="2519"/>
                  </a:cubicBezTo>
                  <a:cubicBezTo>
                    <a:pt x="-48" y="5757"/>
                    <a:pt x="-1262" y="8591"/>
                    <a:pt x="2381" y="9401"/>
                  </a:cubicBezTo>
                  <a:cubicBezTo>
                    <a:pt x="6429" y="9805"/>
                    <a:pt x="9263" y="9805"/>
                    <a:pt x="9263" y="9805"/>
                  </a:cubicBezTo>
                  <a:cubicBezTo>
                    <a:pt x="9263" y="9805"/>
                    <a:pt x="17764" y="9401"/>
                    <a:pt x="20193" y="8591"/>
                  </a:cubicBezTo>
                  <a:cubicBezTo>
                    <a:pt x="22622" y="7781"/>
                    <a:pt x="27075" y="6567"/>
                    <a:pt x="29909" y="6162"/>
                  </a:cubicBezTo>
                  <a:cubicBezTo>
                    <a:pt x="32742" y="6162"/>
                    <a:pt x="34766" y="5757"/>
                    <a:pt x="34766" y="4948"/>
                  </a:cubicBezTo>
                  <a:cubicBezTo>
                    <a:pt x="34766" y="4138"/>
                    <a:pt x="34766" y="3733"/>
                    <a:pt x="34766" y="3733"/>
                  </a:cubicBezTo>
                  <a:cubicBezTo>
                    <a:pt x="34766" y="3733"/>
                    <a:pt x="34766" y="1709"/>
                    <a:pt x="31933" y="1304"/>
                  </a:cubicBezTo>
                  <a:cubicBezTo>
                    <a:pt x="29504" y="1304"/>
                    <a:pt x="20193" y="495"/>
                    <a:pt x="20193" y="49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2" name="Freeform 542">
              <a:extLst>
                <a:ext uri="{FF2B5EF4-FFF2-40B4-BE49-F238E27FC236}">
                  <a16:creationId xmlns:a16="http://schemas.microsoft.com/office/drawing/2014/main" id="{258AEB97-00DD-A53D-A415-8E2534042B17}"/>
                </a:ext>
              </a:extLst>
            </p:cNvPr>
            <p:cNvSpPr/>
            <p:nvPr/>
          </p:nvSpPr>
          <p:spPr>
            <a:xfrm>
              <a:off x="8237738" y="2837999"/>
              <a:ext cx="26101" cy="14322"/>
            </a:xfrm>
            <a:custGeom>
              <a:avLst/>
              <a:gdLst>
                <a:gd name="csX0" fmla="*/ 15140 w 26101"/>
                <a:gd name="csY0" fmla="*/ 628 h 14322"/>
                <a:gd name="csX1" fmla="*/ 4615 w 26101"/>
                <a:gd name="csY1" fmla="*/ 3057 h 14322"/>
                <a:gd name="csX2" fmla="*/ 2591 w 26101"/>
                <a:gd name="csY2" fmla="*/ 4271 h 14322"/>
                <a:gd name="csX3" fmla="*/ 567 w 26101"/>
                <a:gd name="csY3" fmla="*/ 8724 h 14322"/>
                <a:gd name="csX4" fmla="*/ 8258 w 26101"/>
                <a:gd name="csY4" fmla="*/ 13582 h 14322"/>
                <a:gd name="csX5" fmla="*/ 13521 w 26101"/>
                <a:gd name="csY5" fmla="*/ 9939 h 14322"/>
                <a:gd name="csX6" fmla="*/ 18379 w 26101"/>
                <a:gd name="csY6" fmla="*/ 7914 h 14322"/>
                <a:gd name="csX7" fmla="*/ 22831 w 26101"/>
                <a:gd name="csY7" fmla="*/ 7914 h 14322"/>
                <a:gd name="csX8" fmla="*/ 26070 w 26101"/>
                <a:gd name="csY8" fmla="*/ 5486 h 14322"/>
                <a:gd name="csX9" fmla="*/ 15545 w 26101"/>
                <a:gd name="csY9" fmla="*/ 628 h 143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6101" h="14322">
                  <a:moveTo>
                    <a:pt x="15140" y="628"/>
                  </a:moveTo>
                  <a:cubicBezTo>
                    <a:pt x="13521" y="1033"/>
                    <a:pt x="5829" y="2652"/>
                    <a:pt x="4615" y="3057"/>
                  </a:cubicBezTo>
                  <a:cubicBezTo>
                    <a:pt x="3400" y="3866"/>
                    <a:pt x="2591" y="4271"/>
                    <a:pt x="2591" y="4271"/>
                  </a:cubicBezTo>
                  <a:cubicBezTo>
                    <a:pt x="2591" y="4271"/>
                    <a:pt x="-1457" y="5486"/>
                    <a:pt x="567" y="8724"/>
                  </a:cubicBezTo>
                  <a:cubicBezTo>
                    <a:pt x="2591" y="11963"/>
                    <a:pt x="4210" y="16011"/>
                    <a:pt x="8258" y="13582"/>
                  </a:cubicBezTo>
                  <a:cubicBezTo>
                    <a:pt x="12306" y="11153"/>
                    <a:pt x="13521" y="9939"/>
                    <a:pt x="13521" y="9939"/>
                  </a:cubicBezTo>
                  <a:cubicBezTo>
                    <a:pt x="13521" y="9939"/>
                    <a:pt x="14330" y="8319"/>
                    <a:pt x="18379" y="7914"/>
                  </a:cubicBezTo>
                  <a:lnTo>
                    <a:pt x="22831" y="7914"/>
                  </a:lnTo>
                  <a:cubicBezTo>
                    <a:pt x="22831" y="7510"/>
                    <a:pt x="26475" y="7105"/>
                    <a:pt x="26070" y="5486"/>
                  </a:cubicBezTo>
                  <a:cubicBezTo>
                    <a:pt x="25260" y="3461"/>
                    <a:pt x="25665" y="-1801"/>
                    <a:pt x="15545" y="628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3" name="Freeform 543">
              <a:extLst>
                <a:ext uri="{FF2B5EF4-FFF2-40B4-BE49-F238E27FC236}">
                  <a16:creationId xmlns:a16="http://schemas.microsoft.com/office/drawing/2014/main" id="{3C968950-6DCA-8C75-D023-498FB873FE81}"/>
                </a:ext>
              </a:extLst>
            </p:cNvPr>
            <p:cNvSpPr/>
            <p:nvPr/>
          </p:nvSpPr>
          <p:spPr>
            <a:xfrm>
              <a:off x="8282142" y="2833640"/>
              <a:ext cx="21679" cy="9636"/>
            </a:xfrm>
            <a:custGeom>
              <a:avLst/>
              <a:gdLst>
                <a:gd name="csX0" fmla="*/ 9598 w 21679"/>
                <a:gd name="csY0" fmla="*/ 130 h 9636"/>
                <a:gd name="csX1" fmla="*/ 1097 w 21679"/>
                <a:gd name="csY1" fmla="*/ 1749 h 9636"/>
                <a:gd name="csX2" fmla="*/ 287 w 21679"/>
                <a:gd name="csY2" fmla="*/ 4582 h 9636"/>
                <a:gd name="csX3" fmla="*/ 3121 w 21679"/>
                <a:gd name="csY3" fmla="*/ 8226 h 9636"/>
                <a:gd name="csX4" fmla="*/ 20932 w 21679"/>
                <a:gd name="csY4" fmla="*/ 9035 h 9636"/>
                <a:gd name="csX5" fmla="*/ 18908 w 21679"/>
                <a:gd name="csY5" fmla="*/ 1344 h 9636"/>
                <a:gd name="csX6" fmla="*/ 14860 w 21679"/>
                <a:gd name="csY6" fmla="*/ 130 h 9636"/>
                <a:gd name="csX7" fmla="*/ 9598 w 21679"/>
                <a:gd name="csY7" fmla="*/ 130 h 96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1679" h="9636">
                  <a:moveTo>
                    <a:pt x="9598" y="130"/>
                  </a:moveTo>
                  <a:cubicBezTo>
                    <a:pt x="8383" y="130"/>
                    <a:pt x="1501" y="-680"/>
                    <a:pt x="1097" y="1749"/>
                  </a:cubicBezTo>
                  <a:cubicBezTo>
                    <a:pt x="692" y="4178"/>
                    <a:pt x="287" y="4582"/>
                    <a:pt x="287" y="4582"/>
                  </a:cubicBezTo>
                  <a:cubicBezTo>
                    <a:pt x="287" y="4582"/>
                    <a:pt x="-1332" y="7011"/>
                    <a:pt x="3121" y="8226"/>
                  </a:cubicBezTo>
                  <a:cubicBezTo>
                    <a:pt x="7573" y="9440"/>
                    <a:pt x="19718" y="10250"/>
                    <a:pt x="20932" y="9035"/>
                  </a:cubicBezTo>
                  <a:cubicBezTo>
                    <a:pt x="22147" y="7416"/>
                    <a:pt x="22147" y="2558"/>
                    <a:pt x="18908" y="1344"/>
                  </a:cubicBezTo>
                  <a:cubicBezTo>
                    <a:pt x="15670" y="130"/>
                    <a:pt x="14860" y="130"/>
                    <a:pt x="14860" y="130"/>
                  </a:cubicBezTo>
                  <a:lnTo>
                    <a:pt x="9598" y="130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4" name="Freeform 544">
              <a:extLst>
                <a:ext uri="{FF2B5EF4-FFF2-40B4-BE49-F238E27FC236}">
                  <a16:creationId xmlns:a16="http://schemas.microsoft.com/office/drawing/2014/main" id="{A032D6A5-EAD0-3250-60C7-B89A596DB803}"/>
                </a:ext>
              </a:extLst>
            </p:cNvPr>
            <p:cNvSpPr/>
            <p:nvPr/>
          </p:nvSpPr>
          <p:spPr>
            <a:xfrm>
              <a:off x="8318681" y="2831745"/>
              <a:ext cx="17991" cy="11494"/>
            </a:xfrm>
            <a:custGeom>
              <a:avLst/>
              <a:gdLst>
                <a:gd name="csX0" fmla="*/ 5442 w 17991"/>
                <a:gd name="csY0" fmla="*/ 0 h 11494"/>
                <a:gd name="csX1" fmla="*/ 180 w 17991"/>
                <a:gd name="csY1" fmla="*/ 2024 h 11494"/>
                <a:gd name="csX2" fmla="*/ 180 w 17991"/>
                <a:gd name="csY2" fmla="*/ 4453 h 11494"/>
                <a:gd name="csX3" fmla="*/ 3823 w 17991"/>
                <a:gd name="csY3" fmla="*/ 7691 h 11494"/>
                <a:gd name="csX4" fmla="*/ 13134 w 17991"/>
                <a:gd name="csY4" fmla="*/ 11335 h 11494"/>
                <a:gd name="csX5" fmla="*/ 14753 w 17991"/>
                <a:gd name="csY5" fmla="*/ 11335 h 11494"/>
                <a:gd name="csX6" fmla="*/ 17992 w 17991"/>
                <a:gd name="csY6" fmla="*/ 10120 h 11494"/>
                <a:gd name="csX7" fmla="*/ 15562 w 17991"/>
                <a:gd name="csY7" fmla="*/ 3238 h 11494"/>
                <a:gd name="csX8" fmla="*/ 5847 w 17991"/>
                <a:gd name="csY8" fmla="*/ 405 h 114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991" h="11494">
                  <a:moveTo>
                    <a:pt x="5442" y="0"/>
                  </a:moveTo>
                  <a:cubicBezTo>
                    <a:pt x="3418" y="0"/>
                    <a:pt x="585" y="0"/>
                    <a:pt x="180" y="2024"/>
                  </a:cubicBezTo>
                  <a:cubicBezTo>
                    <a:pt x="-225" y="4048"/>
                    <a:pt x="180" y="4453"/>
                    <a:pt x="180" y="4453"/>
                  </a:cubicBezTo>
                  <a:cubicBezTo>
                    <a:pt x="180" y="4453"/>
                    <a:pt x="-225" y="5667"/>
                    <a:pt x="3823" y="7691"/>
                  </a:cubicBezTo>
                  <a:cubicBezTo>
                    <a:pt x="7871" y="9715"/>
                    <a:pt x="11514" y="11335"/>
                    <a:pt x="13134" y="11335"/>
                  </a:cubicBezTo>
                  <a:lnTo>
                    <a:pt x="14753" y="11335"/>
                  </a:lnTo>
                  <a:cubicBezTo>
                    <a:pt x="14753" y="11335"/>
                    <a:pt x="17992" y="12144"/>
                    <a:pt x="17992" y="10120"/>
                  </a:cubicBezTo>
                  <a:cubicBezTo>
                    <a:pt x="17992" y="8096"/>
                    <a:pt x="17182" y="4048"/>
                    <a:pt x="15562" y="3238"/>
                  </a:cubicBezTo>
                  <a:cubicBezTo>
                    <a:pt x="13944" y="2429"/>
                    <a:pt x="5847" y="405"/>
                    <a:pt x="5847" y="40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5" name="Freeform 545">
              <a:extLst>
                <a:ext uri="{FF2B5EF4-FFF2-40B4-BE49-F238E27FC236}">
                  <a16:creationId xmlns:a16="http://schemas.microsoft.com/office/drawing/2014/main" id="{FBF96179-0E10-4554-9FE5-1D7C263B6685}"/>
                </a:ext>
              </a:extLst>
            </p:cNvPr>
            <p:cNvSpPr/>
            <p:nvPr/>
          </p:nvSpPr>
          <p:spPr>
            <a:xfrm>
              <a:off x="8363795" y="2856033"/>
              <a:ext cx="17040" cy="9513"/>
            </a:xfrm>
            <a:custGeom>
              <a:avLst/>
              <a:gdLst>
                <a:gd name="csX0" fmla="*/ 11335 w 17040"/>
                <a:gd name="csY0" fmla="*/ 0 h 9513"/>
                <a:gd name="csX1" fmla="*/ 0 w 17040"/>
                <a:gd name="csY1" fmla="*/ 2024 h 9513"/>
                <a:gd name="csX2" fmla="*/ 0 w 17040"/>
                <a:gd name="csY2" fmla="*/ 4858 h 9513"/>
                <a:gd name="csX3" fmla="*/ 3643 w 17040"/>
                <a:gd name="csY3" fmla="*/ 7287 h 9513"/>
                <a:gd name="csX4" fmla="*/ 6882 w 17040"/>
                <a:gd name="csY4" fmla="*/ 9311 h 9513"/>
                <a:gd name="csX5" fmla="*/ 12549 w 17040"/>
                <a:gd name="csY5" fmla="*/ 8501 h 9513"/>
                <a:gd name="csX6" fmla="*/ 17002 w 17040"/>
                <a:gd name="csY6" fmla="*/ 4453 h 9513"/>
                <a:gd name="csX7" fmla="*/ 11335 w 17040"/>
                <a:gd name="csY7" fmla="*/ 810 h 95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7040" h="9513">
                  <a:moveTo>
                    <a:pt x="11335" y="0"/>
                  </a:moveTo>
                  <a:cubicBezTo>
                    <a:pt x="6072" y="0"/>
                    <a:pt x="405" y="0"/>
                    <a:pt x="0" y="2024"/>
                  </a:cubicBezTo>
                  <a:cubicBezTo>
                    <a:pt x="0" y="4048"/>
                    <a:pt x="0" y="4858"/>
                    <a:pt x="0" y="4858"/>
                  </a:cubicBezTo>
                  <a:cubicBezTo>
                    <a:pt x="0" y="4858"/>
                    <a:pt x="1215" y="5667"/>
                    <a:pt x="3643" y="7287"/>
                  </a:cubicBezTo>
                  <a:cubicBezTo>
                    <a:pt x="6072" y="8906"/>
                    <a:pt x="6882" y="9311"/>
                    <a:pt x="6882" y="9311"/>
                  </a:cubicBezTo>
                  <a:cubicBezTo>
                    <a:pt x="6882" y="9311"/>
                    <a:pt x="10525" y="10120"/>
                    <a:pt x="12549" y="8501"/>
                  </a:cubicBezTo>
                  <a:cubicBezTo>
                    <a:pt x="14573" y="6882"/>
                    <a:pt x="17407" y="6882"/>
                    <a:pt x="17002" y="4453"/>
                  </a:cubicBezTo>
                  <a:cubicBezTo>
                    <a:pt x="17002" y="2024"/>
                    <a:pt x="11335" y="810"/>
                    <a:pt x="11335" y="810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6" name="Freeform 546">
              <a:extLst>
                <a:ext uri="{FF2B5EF4-FFF2-40B4-BE49-F238E27FC236}">
                  <a16:creationId xmlns:a16="http://schemas.microsoft.com/office/drawing/2014/main" id="{8FC6CF70-DA50-88BC-54DD-100C326B2BA0}"/>
                </a:ext>
              </a:extLst>
            </p:cNvPr>
            <p:cNvSpPr/>
            <p:nvPr/>
          </p:nvSpPr>
          <p:spPr>
            <a:xfrm>
              <a:off x="8505466" y="2594864"/>
              <a:ext cx="30869" cy="21558"/>
            </a:xfrm>
            <a:custGeom>
              <a:avLst/>
              <a:gdLst>
                <a:gd name="csX0" fmla="*/ 29969 w 30869"/>
                <a:gd name="csY0" fmla="*/ 4922 h 21558"/>
                <a:gd name="csX1" fmla="*/ 29969 w 30869"/>
                <a:gd name="csY1" fmla="*/ 874 h 21558"/>
                <a:gd name="csX2" fmla="*/ 21873 w 30869"/>
                <a:gd name="csY2" fmla="*/ 65 h 21558"/>
                <a:gd name="csX3" fmla="*/ 8109 w 30869"/>
                <a:gd name="csY3" fmla="*/ 65 h 21558"/>
                <a:gd name="csX4" fmla="*/ 823 w 30869"/>
                <a:gd name="csY4" fmla="*/ 5327 h 21558"/>
                <a:gd name="csX5" fmla="*/ 2847 w 30869"/>
                <a:gd name="csY5" fmla="*/ 15852 h 21558"/>
                <a:gd name="csX6" fmla="*/ 15396 w 30869"/>
                <a:gd name="csY6" fmla="*/ 21520 h 21558"/>
                <a:gd name="csX7" fmla="*/ 25517 w 30869"/>
                <a:gd name="csY7" fmla="*/ 16257 h 21558"/>
                <a:gd name="csX8" fmla="*/ 27135 w 30869"/>
                <a:gd name="csY8" fmla="*/ 13424 h 21558"/>
                <a:gd name="csX9" fmla="*/ 29160 w 30869"/>
                <a:gd name="csY9" fmla="*/ 4518 h 215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869" h="21558">
                  <a:moveTo>
                    <a:pt x="29969" y="4922"/>
                  </a:moveTo>
                  <a:cubicBezTo>
                    <a:pt x="29969" y="4922"/>
                    <a:pt x="31993" y="2089"/>
                    <a:pt x="29969" y="874"/>
                  </a:cubicBezTo>
                  <a:cubicBezTo>
                    <a:pt x="27945" y="-340"/>
                    <a:pt x="25111" y="65"/>
                    <a:pt x="21873" y="65"/>
                  </a:cubicBezTo>
                  <a:cubicBezTo>
                    <a:pt x="19039" y="65"/>
                    <a:pt x="10134" y="65"/>
                    <a:pt x="8109" y="65"/>
                  </a:cubicBezTo>
                  <a:cubicBezTo>
                    <a:pt x="6085" y="65"/>
                    <a:pt x="1633" y="3708"/>
                    <a:pt x="823" y="5327"/>
                  </a:cubicBezTo>
                  <a:cubicBezTo>
                    <a:pt x="13" y="7351"/>
                    <a:pt x="-1201" y="13019"/>
                    <a:pt x="2847" y="15852"/>
                  </a:cubicBezTo>
                  <a:cubicBezTo>
                    <a:pt x="6895" y="19091"/>
                    <a:pt x="12967" y="21925"/>
                    <a:pt x="15396" y="21520"/>
                  </a:cubicBezTo>
                  <a:cubicBezTo>
                    <a:pt x="18230" y="21520"/>
                    <a:pt x="24302" y="18686"/>
                    <a:pt x="25517" y="16257"/>
                  </a:cubicBezTo>
                  <a:cubicBezTo>
                    <a:pt x="26731" y="13828"/>
                    <a:pt x="27135" y="13424"/>
                    <a:pt x="27135" y="13424"/>
                  </a:cubicBezTo>
                  <a:lnTo>
                    <a:pt x="29160" y="4518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7" name="Freeform 547">
              <a:extLst>
                <a:ext uri="{FF2B5EF4-FFF2-40B4-BE49-F238E27FC236}">
                  <a16:creationId xmlns:a16="http://schemas.microsoft.com/office/drawing/2014/main" id="{0BAAC91B-29CA-2829-37F2-4DFED085DA89}"/>
                </a:ext>
              </a:extLst>
            </p:cNvPr>
            <p:cNvSpPr/>
            <p:nvPr/>
          </p:nvSpPr>
          <p:spPr>
            <a:xfrm>
              <a:off x="8432796" y="2514842"/>
              <a:ext cx="36250" cy="25167"/>
            </a:xfrm>
            <a:custGeom>
              <a:avLst/>
              <a:gdLst>
                <a:gd name="csX0" fmla="*/ 6699 w 36250"/>
                <a:gd name="csY0" fmla="*/ 1956 h 25167"/>
                <a:gd name="csX1" fmla="*/ 627 w 36250"/>
                <a:gd name="csY1" fmla="*/ 8433 h 25167"/>
                <a:gd name="csX2" fmla="*/ 1841 w 36250"/>
                <a:gd name="csY2" fmla="*/ 19768 h 25167"/>
                <a:gd name="csX3" fmla="*/ 5080 w 36250"/>
                <a:gd name="csY3" fmla="*/ 22197 h 25167"/>
                <a:gd name="csX4" fmla="*/ 12771 w 36250"/>
                <a:gd name="csY4" fmla="*/ 25030 h 25167"/>
                <a:gd name="csX5" fmla="*/ 30583 w 36250"/>
                <a:gd name="csY5" fmla="*/ 22602 h 25167"/>
                <a:gd name="csX6" fmla="*/ 36250 w 36250"/>
                <a:gd name="csY6" fmla="*/ 12481 h 25167"/>
                <a:gd name="csX7" fmla="*/ 36250 w 36250"/>
                <a:gd name="csY7" fmla="*/ 8433 h 25167"/>
                <a:gd name="csX8" fmla="*/ 35441 w 36250"/>
                <a:gd name="csY8" fmla="*/ 6004 h 25167"/>
                <a:gd name="csX9" fmla="*/ 29369 w 36250"/>
                <a:gd name="csY9" fmla="*/ 1956 h 25167"/>
                <a:gd name="csX10" fmla="*/ 14795 w 36250"/>
                <a:gd name="csY10" fmla="*/ 337 h 25167"/>
                <a:gd name="csX11" fmla="*/ 10342 w 36250"/>
                <a:gd name="csY11" fmla="*/ 1551 h 25167"/>
                <a:gd name="csX12" fmla="*/ 6699 w 36250"/>
                <a:gd name="csY12" fmla="*/ 1551 h 251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36250" h="25167">
                  <a:moveTo>
                    <a:pt x="6699" y="1956"/>
                  </a:moveTo>
                  <a:cubicBezTo>
                    <a:pt x="6294" y="1956"/>
                    <a:pt x="1437" y="6004"/>
                    <a:pt x="627" y="8433"/>
                  </a:cubicBezTo>
                  <a:cubicBezTo>
                    <a:pt x="-183" y="10862"/>
                    <a:pt x="-588" y="17744"/>
                    <a:pt x="1841" y="19768"/>
                  </a:cubicBezTo>
                  <a:cubicBezTo>
                    <a:pt x="4270" y="21792"/>
                    <a:pt x="5080" y="22197"/>
                    <a:pt x="5080" y="22197"/>
                  </a:cubicBezTo>
                  <a:cubicBezTo>
                    <a:pt x="5080" y="22197"/>
                    <a:pt x="8318" y="24626"/>
                    <a:pt x="12771" y="25030"/>
                  </a:cubicBezTo>
                  <a:cubicBezTo>
                    <a:pt x="17224" y="25435"/>
                    <a:pt x="29369" y="25030"/>
                    <a:pt x="30583" y="22602"/>
                  </a:cubicBezTo>
                  <a:cubicBezTo>
                    <a:pt x="31797" y="20173"/>
                    <a:pt x="36250" y="15720"/>
                    <a:pt x="36250" y="12481"/>
                  </a:cubicBezTo>
                  <a:cubicBezTo>
                    <a:pt x="36250" y="9243"/>
                    <a:pt x="36250" y="8433"/>
                    <a:pt x="36250" y="8433"/>
                  </a:cubicBezTo>
                  <a:lnTo>
                    <a:pt x="35441" y="6004"/>
                  </a:lnTo>
                  <a:cubicBezTo>
                    <a:pt x="35441" y="6004"/>
                    <a:pt x="30988" y="2361"/>
                    <a:pt x="29369" y="1956"/>
                  </a:cubicBezTo>
                  <a:cubicBezTo>
                    <a:pt x="27749" y="1551"/>
                    <a:pt x="18843" y="-878"/>
                    <a:pt x="14795" y="337"/>
                  </a:cubicBezTo>
                  <a:cubicBezTo>
                    <a:pt x="10747" y="1551"/>
                    <a:pt x="10342" y="1551"/>
                    <a:pt x="10342" y="1551"/>
                  </a:cubicBezTo>
                  <a:lnTo>
                    <a:pt x="6699" y="1551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8" name="Freeform 548">
              <a:extLst>
                <a:ext uri="{FF2B5EF4-FFF2-40B4-BE49-F238E27FC236}">
                  <a16:creationId xmlns:a16="http://schemas.microsoft.com/office/drawing/2014/main" id="{89077182-20F6-B7F7-5D88-0C1533CC60B7}"/>
                </a:ext>
              </a:extLst>
            </p:cNvPr>
            <p:cNvSpPr/>
            <p:nvPr/>
          </p:nvSpPr>
          <p:spPr>
            <a:xfrm>
              <a:off x="8406450" y="2534206"/>
              <a:ext cx="23465" cy="33046"/>
            </a:xfrm>
            <a:custGeom>
              <a:avLst/>
              <a:gdLst>
                <a:gd name="csX0" fmla="*/ 12400 w 23465"/>
                <a:gd name="csY0" fmla="*/ 0 h 33046"/>
                <a:gd name="csX1" fmla="*/ 2685 w 23465"/>
                <a:gd name="csY1" fmla="*/ 3238 h 33046"/>
                <a:gd name="csX2" fmla="*/ 661 w 23465"/>
                <a:gd name="csY2" fmla="*/ 16193 h 33046"/>
                <a:gd name="csX3" fmla="*/ 9972 w 23465"/>
                <a:gd name="csY3" fmla="*/ 27527 h 33046"/>
                <a:gd name="csX4" fmla="*/ 19687 w 23465"/>
                <a:gd name="csY4" fmla="*/ 32385 h 33046"/>
                <a:gd name="csX5" fmla="*/ 22116 w 23465"/>
                <a:gd name="csY5" fmla="*/ 26313 h 33046"/>
                <a:gd name="csX6" fmla="*/ 14829 w 23465"/>
                <a:gd name="csY6" fmla="*/ 18217 h 33046"/>
                <a:gd name="csX7" fmla="*/ 13615 w 23465"/>
                <a:gd name="csY7" fmla="*/ 14978 h 33046"/>
                <a:gd name="csX8" fmla="*/ 11186 w 23465"/>
                <a:gd name="csY8" fmla="*/ 10120 h 33046"/>
                <a:gd name="csX9" fmla="*/ 11186 w 23465"/>
                <a:gd name="csY9" fmla="*/ 8096 h 33046"/>
                <a:gd name="csX10" fmla="*/ 11186 w 23465"/>
                <a:gd name="csY10" fmla="*/ 7287 h 33046"/>
                <a:gd name="csX11" fmla="*/ 12805 w 23465"/>
                <a:gd name="csY11" fmla="*/ 405 h 33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3465" h="33046">
                  <a:moveTo>
                    <a:pt x="12400" y="0"/>
                  </a:moveTo>
                  <a:cubicBezTo>
                    <a:pt x="11996" y="0"/>
                    <a:pt x="4709" y="810"/>
                    <a:pt x="2685" y="3238"/>
                  </a:cubicBezTo>
                  <a:cubicBezTo>
                    <a:pt x="661" y="5667"/>
                    <a:pt x="-958" y="13359"/>
                    <a:pt x="661" y="16193"/>
                  </a:cubicBezTo>
                  <a:cubicBezTo>
                    <a:pt x="2280" y="18621"/>
                    <a:pt x="6733" y="25098"/>
                    <a:pt x="9972" y="27527"/>
                  </a:cubicBezTo>
                  <a:cubicBezTo>
                    <a:pt x="12805" y="29956"/>
                    <a:pt x="16449" y="34814"/>
                    <a:pt x="19687" y="32385"/>
                  </a:cubicBezTo>
                  <a:cubicBezTo>
                    <a:pt x="22925" y="29956"/>
                    <a:pt x="24949" y="29551"/>
                    <a:pt x="22116" y="26313"/>
                  </a:cubicBezTo>
                  <a:cubicBezTo>
                    <a:pt x="19283" y="23074"/>
                    <a:pt x="16044" y="20645"/>
                    <a:pt x="14829" y="18217"/>
                  </a:cubicBezTo>
                  <a:cubicBezTo>
                    <a:pt x="13615" y="15788"/>
                    <a:pt x="13615" y="14978"/>
                    <a:pt x="13615" y="14978"/>
                  </a:cubicBezTo>
                  <a:cubicBezTo>
                    <a:pt x="13615" y="14978"/>
                    <a:pt x="11186" y="12144"/>
                    <a:pt x="11186" y="10120"/>
                  </a:cubicBezTo>
                  <a:lnTo>
                    <a:pt x="11186" y="8096"/>
                  </a:lnTo>
                  <a:cubicBezTo>
                    <a:pt x="11186" y="8096"/>
                    <a:pt x="11186" y="7287"/>
                    <a:pt x="11186" y="7287"/>
                  </a:cubicBezTo>
                  <a:cubicBezTo>
                    <a:pt x="11186" y="7287"/>
                    <a:pt x="18068" y="405"/>
                    <a:pt x="12805" y="405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9" name="Freeform 549">
              <a:extLst>
                <a:ext uri="{FF2B5EF4-FFF2-40B4-BE49-F238E27FC236}">
                  <a16:creationId xmlns:a16="http://schemas.microsoft.com/office/drawing/2014/main" id="{A6A384CE-B811-C0F6-5E28-A0ED5D7C3F6D}"/>
                </a:ext>
              </a:extLst>
            </p:cNvPr>
            <p:cNvSpPr/>
            <p:nvPr/>
          </p:nvSpPr>
          <p:spPr>
            <a:xfrm>
              <a:off x="8932556" y="2602036"/>
              <a:ext cx="55459" cy="38250"/>
            </a:xfrm>
            <a:custGeom>
              <a:avLst/>
              <a:gdLst>
                <a:gd name="csX0" fmla="*/ 8096 w 55459"/>
                <a:gd name="csY0" fmla="*/ 1394 h 38250"/>
                <a:gd name="csX1" fmla="*/ 1619 w 55459"/>
                <a:gd name="csY1" fmla="*/ 9491 h 38250"/>
                <a:gd name="csX2" fmla="*/ 0 w 55459"/>
                <a:gd name="csY2" fmla="*/ 16777 h 38250"/>
                <a:gd name="csX3" fmla="*/ 1215 w 55459"/>
                <a:gd name="csY3" fmla="*/ 22445 h 38250"/>
                <a:gd name="csX4" fmla="*/ 4048 w 55459"/>
                <a:gd name="csY4" fmla="*/ 23254 h 38250"/>
                <a:gd name="csX5" fmla="*/ 14168 w 55459"/>
                <a:gd name="csY5" fmla="*/ 24064 h 38250"/>
                <a:gd name="csX6" fmla="*/ 20645 w 55459"/>
                <a:gd name="csY6" fmla="*/ 34589 h 38250"/>
                <a:gd name="csX7" fmla="*/ 27122 w 55459"/>
                <a:gd name="csY7" fmla="*/ 35399 h 38250"/>
                <a:gd name="csX8" fmla="*/ 29956 w 55459"/>
                <a:gd name="csY8" fmla="*/ 32565 h 38250"/>
                <a:gd name="csX9" fmla="*/ 33600 w 55459"/>
                <a:gd name="csY9" fmla="*/ 31351 h 38250"/>
                <a:gd name="csX10" fmla="*/ 37243 w 55459"/>
                <a:gd name="csY10" fmla="*/ 32970 h 38250"/>
                <a:gd name="csX11" fmla="*/ 46149 w 55459"/>
                <a:gd name="csY11" fmla="*/ 37018 h 38250"/>
                <a:gd name="csX12" fmla="*/ 55459 w 55459"/>
                <a:gd name="csY12" fmla="*/ 37018 h 38250"/>
                <a:gd name="csX13" fmla="*/ 45744 w 55459"/>
                <a:gd name="csY13" fmla="*/ 19611 h 38250"/>
                <a:gd name="csX14" fmla="*/ 34004 w 55459"/>
                <a:gd name="csY14" fmla="*/ 5038 h 38250"/>
                <a:gd name="csX15" fmla="*/ 22669 w 55459"/>
                <a:gd name="csY15" fmla="*/ 180 h 38250"/>
                <a:gd name="csX16" fmla="*/ 17407 w 55459"/>
                <a:gd name="csY16" fmla="*/ 180 h 38250"/>
                <a:gd name="csX17" fmla="*/ 8096 w 55459"/>
                <a:gd name="csY17" fmla="*/ 1799 h 38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55459" h="38250">
                  <a:moveTo>
                    <a:pt x="8096" y="1394"/>
                  </a:moveTo>
                  <a:cubicBezTo>
                    <a:pt x="8096" y="1394"/>
                    <a:pt x="2833" y="4633"/>
                    <a:pt x="1619" y="9491"/>
                  </a:cubicBezTo>
                  <a:cubicBezTo>
                    <a:pt x="405" y="13944"/>
                    <a:pt x="0" y="16777"/>
                    <a:pt x="0" y="16777"/>
                  </a:cubicBezTo>
                  <a:cubicBezTo>
                    <a:pt x="0" y="16777"/>
                    <a:pt x="0" y="22040"/>
                    <a:pt x="1215" y="22445"/>
                  </a:cubicBezTo>
                  <a:cubicBezTo>
                    <a:pt x="2429" y="22445"/>
                    <a:pt x="4048" y="23254"/>
                    <a:pt x="4048" y="23254"/>
                  </a:cubicBezTo>
                  <a:cubicBezTo>
                    <a:pt x="4048" y="23254"/>
                    <a:pt x="11740" y="21635"/>
                    <a:pt x="14168" y="24064"/>
                  </a:cubicBezTo>
                  <a:cubicBezTo>
                    <a:pt x="16597" y="26493"/>
                    <a:pt x="18621" y="32565"/>
                    <a:pt x="20645" y="34589"/>
                  </a:cubicBezTo>
                  <a:cubicBezTo>
                    <a:pt x="22265" y="36208"/>
                    <a:pt x="26718" y="35399"/>
                    <a:pt x="27122" y="35399"/>
                  </a:cubicBezTo>
                  <a:cubicBezTo>
                    <a:pt x="27527" y="35399"/>
                    <a:pt x="29956" y="32565"/>
                    <a:pt x="29956" y="32565"/>
                  </a:cubicBezTo>
                  <a:cubicBezTo>
                    <a:pt x="29956" y="32565"/>
                    <a:pt x="31170" y="30541"/>
                    <a:pt x="33600" y="31351"/>
                  </a:cubicBezTo>
                  <a:cubicBezTo>
                    <a:pt x="36028" y="32160"/>
                    <a:pt x="37243" y="32970"/>
                    <a:pt x="37243" y="32970"/>
                  </a:cubicBezTo>
                  <a:cubicBezTo>
                    <a:pt x="37243" y="32970"/>
                    <a:pt x="42505" y="35803"/>
                    <a:pt x="46149" y="37018"/>
                  </a:cubicBezTo>
                  <a:cubicBezTo>
                    <a:pt x="49387" y="38232"/>
                    <a:pt x="55459" y="39042"/>
                    <a:pt x="55459" y="37018"/>
                  </a:cubicBezTo>
                  <a:cubicBezTo>
                    <a:pt x="55459" y="35399"/>
                    <a:pt x="47363" y="22849"/>
                    <a:pt x="45744" y="19611"/>
                  </a:cubicBezTo>
                  <a:cubicBezTo>
                    <a:pt x="43720" y="16777"/>
                    <a:pt x="37648" y="7467"/>
                    <a:pt x="34004" y="5038"/>
                  </a:cubicBezTo>
                  <a:cubicBezTo>
                    <a:pt x="30361" y="2609"/>
                    <a:pt x="26718" y="585"/>
                    <a:pt x="22669" y="180"/>
                  </a:cubicBezTo>
                  <a:cubicBezTo>
                    <a:pt x="18621" y="-225"/>
                    <a:pt x="17407" y="180"/>
                    <a:pt x="17407" y="180"/>
                  </a:cubicBezTo>
                  <a:cubicBezTo>
                    <a:pt x="17407" y="180"/>
                    <a:pt x="9311" y="180"/>
                    <a:pt x="8096" y="1799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0" name="Freeform 550">
              <a:extLst>
                <a:ext uri="{FF2B5EF4-FFF2-40B4-BE49-F238E27FC236}">
                  <a16:creationId xmlns:a16="http://schemas.microsoft.com/office/drawing/2014/main" id="{62D15237-49ED-2463-4381-0340B4186420}"/>
                </a:ext>
              </a:extLst>
            </p:cNvPr>
            <p:cNvSpPr/>
            <p:nvPr/>
          </p:nvSpPr>
          <p:spPr>
            <a:xfrm>
              <a:off x="9342230" y="2538336"/>
              <a:ext cx="116687" cy="147271"/>
            </a:xfrm>
            <a:custGeom>
              <a:avLst/>
              <a:gdLst>
                <a:gd name="csX0" fmla="*/ 51411 w 116687"/>
                <a:gd name="csY0" fmla="*/ 1943 h 147271"/>
                <a:gd name="csX1" fmla="*/ 39672 w 116687"/>
                <a:gd name="csY1" fmla="*/ 5182 h 147271"/>
                <a:gd name="csX2" fmla="*/ 20646 w 116687"/>
                <a:gd name="csY2" fmla="*/ 12064 h 147271"/>
                <a:gd name="csX3" fmla="*/ 18217 w 116687"/>
                <a:gd name="csY3" fmla="*/ 18136 h 147271"/>
                <a:gd name="csX4" fmla="*/ 25908 w 116687"/>
                <a:gd name="csY4" fmla="*/ 20970 h 147271"/>
                <a:gd name="csX5" fmla="*/ 28337 w 116687"/>
                <a:gd name="csY5" fmla="*/ 25827 h 147271"/>
                <a:gd name="csX6" fmla="*/ 27123 w 116687"/>
                <a:gd name="csY6" fmla="*/ 37972 h 147271"/>
                <a:gd name="csX7" fmla="*/ 27123 w 116687"/>
                <a:gd name="csY7" fmla="*/ 41615 h 147271"/>
                <a:gd name="csX8" fmla="*/ 30766 w 116687"/>
                <a:gd name="csY8" fmla="*/ 40805 h 147271"/>
                <a:gd name="csX9" fmla="*/ 40077 w 116687"/>
                <a:gd name="csY9" fmla="*/ 32709 h 147271"/>
                <a:gd name="csX10" fmla="*/ 49792 w 116687"/>
                <a:gd name="csY10" fmla="*/ 35543 h 147271"/>
                <a:gd name="csX11" fmla="*/ 59103 w 116687"/>
                <a:gd name="csY11" fmla="*/ 42425 h 147271"/>
                <a:gd name="csX12" fmla="*/ 62746 w 116687"/>
                <a:gd name="csY12" fmla="*/ 43234 h 147271"/>
                <a:gd name="csX13" fmla="*/ 71652 w 116687"/>
                <a:gd name="csY13" fmla="*/ 47687 h 147271"/>
                <a:gd name="csX14" fmla="*/ 72866 w 116687"/>
                <a:gd name="csY14" fmla="*/ 59427 h 147271"/>
                <a:gd name="csX15" fmla="*/ 68818 w 116687"/>
                <a:gd name="csY15" fmla="*/ 65904 h 147271"/>
                <a:gd name="csX16" fmla="*/ 58293 w 116687"/>
                <a:gd name="csY16" fmla="*/ 64284 h 147271"/>
                <a:gd name="csX17" fmla="*/ 52221 w 116687"/>
                <a:gd name="csY17" fmla="*/ 56593 h 147271"/>
                <a:gd name="csX18" fmla="*/ 42101 w 116687"/>
                <a:gd name="csY18" fmla="*/ 53355 h 147271"/>
                <a:gd name="csX19" fmla="*/ 39267 w 116687"/>
                <a:gd name="csY19" fmla="*/ 45258 h 147271"/>
                <a:gd name="csX20" fmla="*/ 34409 w 116687"/>
                <a:gd name="csY20" fmla="*/ 50926 h 147271"/>
                <a:gd name="csX21" fmla="*/ 31980 w 116687"/>
                <a:gd name="csY21" fmla="*/ 53759 h 147271"/>
                <a:gd name="csX22" fmla="*/ 27123 w 116687"/>
                <a:gd name="csY22" fmla="*/ 53759 h 147271"/>
                <a:gd name="csX23" fmla="*/ 20241 w 116687"/>
                <a:gd name="csY23" fmla="*/ 48497 h 147271"/>
                <a:gd name="csX24" fmla="*/ 5667 w 116687"/>
                <a:gd name="csY24" fmla="*/ 48497 h 147271"/>
                <a:gd name="csX25" fmla="*/ 4048 w 116687"/>
                <a:gd name="csY25" fmla="*/ 52545 h 147271"/>
                <a:gd name="csX26" fmla="*/ 11740 w 116687"/>
                <a:gd name="csY26" fmla="*/ 62665 h 147271"/>
                <a:gd name="csX27" fmla="*/ 19836 w 116687"/>
                <a:gd name="csY27" fmla="*/ 63880 h 147271"/>
                <a:gd name="csX28" fmla="*/ 21455 w 116687"/>
                <a:gd name="csY28" fmla="*/ 70762 h 147271"/>
                <a:gd name="csX29" fmla="*/ 6072 w 116687"/>
                <a:gd name="csY29" fmla="*/ 82906 h 147271"/>
                <a:gd name="csX30" fmla="*/ 6072 w 116687"/>
                <a:gd name="csY30" fmla="*/ 88573 h 147271"/>
                <a:gd name="csX31" fmla="*/ 10526 w 116687"/>
                <a:gd name="csY31" fmla="*/ 91002 h 147271"/>
                <a:gd name="csX32" fmla="*/ 13764 w 116687"/>
                <a:gd name="csY32" fmla="*/ 90192 h 147271"/>
                <a:gd name="csX33" fmla="*/ 20241 w 116687"/>
                <a:gd name="csY33" fmla="*/ 92217 h 147271"/>
                <a:gd name="csX34" fmla="*/ 22265 w 116687"/>
                <a:gd name="csY34" fmla="*/ 100313 h 147271"/>
                <a:gd name="csX35" fmla="*/ 15383 w 116687"/>
                <a:gd name="csY35" fmla="*/ 108409 h 147271"/>
                <a:gd name="csX36" fmla="*/ 12954 w 116687"/>
                <a:gd name="csY36" fmla="*/ 108409 h 147271"/>
                <a:gd name="csX37" fmla="*/ 5667 w 116687"/>
                <a:gd name="csY37" fmla="*/ 108814 h 147271"/>
                <a:gd name="csX38" fmla="*/ 0 w 116687"/>
                <a:gd name="csY38" fmla="*/ 111647 h 147271"/>
                <a:gd name="csX39" fmla="*/ 6072 w 116687"/>
                <a:gd name="csY39" fmla="*/ 125816 h 147271"/>
                <a:gd name="csX40" fmla="*/ 23884 w 116687"/>
                <a:gd name="csY40" fmla="*/ 135532 h 147271"/>
                <a:gd name="csX41" fmla="*/ 37243 w 116687"/>
                <a:gd name="csY41" fmla="*/ 139580 h 147271"/>
                <a:gd name="csX42" fmla="*/ 39672 w 116687"/>
                <a:gd name="csY42" fmla="*/ 145247 h 147271"/>
                <a:gd name="csX43" fmla="*/ 51816 w 116687"/>
                <a:gd name="csY43" fmla="*/ 147271 h 147271"/>
                <a:gd name="csX44" fmla="*/ 55864 w 116687"/>
                <a:gd name="csY44" fmla="*/ 144032 h 147271"/>
                <a:gd name="csX45" fmla="*/ 49387 w 116687"/>
                <a:gd name="csY45" fmla="*/ 137556 h 147271"/>
                <a:gd name="csX46" fmla="*/ 49387 w 116687"/>
                <a:gd name="csY46" fmla="*/ 133912 h 147271"/>
                <a:gd name="csX47" fmla="*/ 61127 w 116687"/>
                <a:gd name="csY47" fmla="*/ 123792 h 147271"/>
                <a:gd name="csX48" fmla="*/ 76105 w 116687"/>
                <a:gd name="csY48" fmla="*/ 112862 h 147271"/>
                <a:gd name="csX49" fmla="*/ 81368 w 116687"/>
                <a:gd name="csY49" fmla="*/ 111647 h 147271"/>
                <a:gd name="csX50" fmla="*/ 99989 w 116687"/>
                <a:gd name="csY50" fmla="*/ 113672 h 147271"/>
                <a:gd name="csX51" fmla="*/ 103227 w 116687"/>
                <a:gd name="csY51" fmla="*/ 114886 h 147271"/>
                <a:gd name="csX52" fmla="*/ 106466 w 116687"/>
                <a:gd name="csY52" fmla="*/ 118529 h 147271"/>
                <a:gd name="csX53" fmla="*/ 103227 w 116687"/>
                <a:gd name="csY53" fmla="*/ 125006 h 147271"/>
                <a:gd name="csX54" fmla="*/ 106871 w 116687"/>
                <a:gd name="csY54" fmla="*/ 129459 h 147271"/>
                <a:gd name="csX55" fmla="*/ 109705 w 116687"/>
                <a:gd name="csY55" fmla="*/ 129459 h 147271"/>
                <a:gd name="csX56" fmla="*/ 113348 w 116687"/>
                <a:gd name="csY56" fmla="*/ 130269 h 147271"/>
                <a:gd name="csX57" fmla="*/ 116586 w 116687"/>
                <a:gd name="csY57" fmla="*/ 126221 h 147271"/>
                <a:gd name="csX58" fmla="*/ 116181 w 116687"/>
                <a:gd name="csY58" fmla="*/ 106385 h 147271"/>
                <a:gd name="csX59" fmla="*/ 110514 w 116687"/>
                <a:gd name="csY59" fmla="*/ 96265 h 147271"/>
                <a:gd name="csX60" fmla="*/ 88654 w 116687"/>
                <a:gd name="csY60" fmla="*/ 88168 h 147271"/>
                <a:gd name="csX61" fmla="*/ 87035 w 116687"/>
                <a:gd name="csY61" fmla="*/ 86144 h 147271"/>
                <a:gd name="csX62" fmla="*/ 84201 w 116687"/>
                <a:gd name="csY62" fmla="*/ 75214 h 147271"/>
                <a:gd name="csX63" fmla="*/ 85011 w 116687"/>
                <a:gd name="csY63" fmla="*/ 69952 h 147271"/>
                <a:gd name="csX64" fmla="*/ 93107 w 116687"/>
                <a:gd name="csY64" fmla="*/ 61046 h 147271"/>
                <a:gd name="csX65" fmla="*/ 100394 w 116687"/>
                <a:gd name="csY65" fmla="*/ 49306 h 147271"/>
                <a:gd name="csX66" fmla="*/ 99179 w 116687"/>
                <a:gd name="csY66" fmla="*/ 36757 h 147271"/>
                <a:gd name="csX67" fmla="*/ 95941 w 116687"/>
                <a:gd name="csY67" fmla="*/ 35948 h 147271"/>
                <a:gd name="csX68" fmla="*/ 90273 w 116687"/>
                <a:gd name="csY68" fmla="*/ 35948 h 147271"/>
                <a:gd name="csX69" fmla="*/ 71247 w 116687"/>
                <a:gd name="csY69" fmla="*/ 36757 h 147271"/>
                <a:gd name="csX70" fmla="*/ 68009 w 116687"/>
                <a:gd name="csY70" fmla="*/ 36757 h 147271"/>
                <a:gd name="csX71" fmla="*/ 53840 w 116687"/>
                <a:gd name="csY71" fmla="*/ 31090 h 147271"/>
                <a:gd name="csX72" fmla="*/ 49387 w 116687"/>
                <a:gd name="csY72" fmla="*/ 25827 h 147271"/>
                <a:gd name="csX73" fmla="*/ 46959 w 116687"/>
                <a:gd name="csY73" fmla="*/ 15707 h 147271"/>
                <a:gd name="csX74" fmla="*/ 48578 w 116687"/>
                <a:gd name="csY74" fmla="*/ 11254 h 147271"/>
                <a:gd name="csX75" fmla="*/ 56269 w 116687"/>
                <a:gd name="csY75" fmla="*/ 2348 h 147271"/>
                <a:gd name="csX76" fmla="*/ 56269 w 116687"/>
                <a:gd name="csY76" fmla="*/ 1539 h 147271"/>
                <a:gd name="csX77" fmla="*/ 51816 w 116687"/>
                <a:gd name="csY77" fmla="*/ 729 h 1472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</a:cxnLst>
              <a:rect l="l" t="t" r="r" b="b"/>
              <a:pathLst>
                <a:path w="116687" h="147271">
                  <a:moveTo>
                    <a:pt x="51411" y="1943"/>
                  </a:moveTo>
                  <a:cubicBezTo>
                    <a:pt x="51411" y="1943"/>
                    <a:pt x="42505" y="3967"/>
                    <a:pt x="39672" y="5182"/>
                  </a:cubicBezTo>
                  <a:cubicBezTo>
                    <a:pt x="36433" y="6396"/>
                    <a:pt x="22670" y="9635"/>
                    <a:pt x="20646" y="12064"/>
                  </a:cubicBezTo>
                  <a:cubicBezTo>
                    <a:pt x="18622" y="14897"/>
                    <a:pt x="17002" y="17731"/>
                    <a:pt x="18217" y="18136"/>
                  </a:cubicBezTo>
                  <a:cubicBezTo>
                    <a:pt x="19431" y="18541"/>
                    <a:pt x="23884" y="17326"/>
                    <a:pt x="25908" y="20970"/>
                  </a:cubicBezTo>
                  <a:cubicBezTo>
                    <a:pt x="27932" y="24613"/>
                    <a:pt x="28337" y="25827"/>
                    <a:pt x="28337" y="25827"/>
                  </a:cubicBezTo>
                  <a:cubicBezTo>
                    <a:pt x="28337" y="25827"/>
                    <a:pt x="27123" y="35138"/>
                    <a:pt x="27123" y="37972"/>
                  </a:cubicBezTo>
                  <a:lnTo>
                    <a:pt x="27123" y="41615"/>
                  </a:lnTo>
                  <a:cubicBezTo>
                    <a:pt x="27123" y="41615"/>
                    <a:pt x="28742" y="42829"/>
                    <a:pt x="30766" y="40805"/>
                  </a:cubicBezTo>
                  <a:cubicBezTo>
                    <a:pt x="32790" y="38781"/>
                    <a:pt x="36838" y="33114"/>
                    <a:pt x="40077" y="32709"/>
                  </a:cubicBezTo>
                  <a:cubicBezTo>
                    <a:pt x="42911" y="32709"/>
                    <a:pt x="46959" y="32709"/>
                    <a:pt x="49792" y="35543"/>
                  </a:cubicBezTo>
                  <a:cubicBezTo>
                    <a:pt x="52221" y="38781"/>
                    <a:pt x="56674" y="42020"/>
                    <a:pt x="59103" y="42425"/>
                  </a:cubicBezTo>
                  <a:cubicBezTo>
                    <a:pt x="61532" y="43234"/>
                    <a:pt x="62746" y="43234"/>
                    <a:pt x="62746" y="43234"/>
                  </a:cubicBezTo>
                  <a:cubicBezTo>
                    <a:pt x="62746" y="43234"/>
                    <a:pt x="70033" y="45258"/>
                    <a:pt x="71652" y="47687"/>
                  </a:cubicBezTo>
                  <a:cubicBezTo>
                    <a:pt x="73271" y="50116"/>
                    <a:pt x="73676" y="57403"/>
                    <a:pt x="72866" y="59427"/>
                  </a:cubicBezTo>
                  <a:cubicBezTo>
                    <a:pt x="71652" y="61451"/>
                    <a:pt x="71652" y="65094"/>
                    <a:pt x="68818" y="65904"/>
                  </a:cubicBezTo>
                  <a:cubicBezTo>
                    <a:pt x="66389" y="66713"/>
                    <a:pt x="59912" y="66309"/>
                    <a:pt x="58293" y="64284"/>
                  </a:cubicBezTo>
                  <a:cubicBezTo>
                    <a:pt x="56674" y="62260"/>
                    <a:pt x="56674" y="58617"/>
                    <a:pt x="52221" y="56593"/>
                  </a:cubicBezTo>
                  <a:cubicBezTo>
                    <a:pt x="47768" y="54569"/>
                    <a:pt x="43315" y="54569"/>
                    <a:pt x="42101" y="53355"/>
                  </a:cubicBezTo>
                  <a:cubicBezTo>
                    <a:pt x="40886" y="52140"/>
                    <a:pt x="41696" y="44853"/>
                    <a:pt x="39267" y="45258"/>
                  </a:cubicBezTo>
                  <a:cubicBezTo>
                    <a:pt x="37243" y="45258"/>
                    <a:pt x="36028" y="48902"/>
                    <a:pt x="34409" y="50926"/>
                  </a:cubicBezTo>
                  <a:cubicBezTo>
                    <a:pt x="32385" y="52950"/>
                    <a:pt x="31980" y="53759"/>
                    <a:pt x="31980" y="53759"/>
                  </a:cubicBezTo>
                  <a:cubicBezTo>
                    <a:pt x="31980" y="53759"/>
                    <a:pt x="28742" y="55379"/>
                    <a:pt x="27123" y="53759"/>
                  </a:cubicBezTo>
                  <a:cubicBezTo>
                    <a:pt x="25908" y="52140"/>
                    <a:pt x="24694" y="48902"/>
                    <a:pt x="20241" y="48497"/>
                  </a:cubicBezTo>
                  <a:cubicBezTo>
                    <a:pt x="15788" y="48092"/>
                    <a:pt x="6882" y="48497"/>
                    <a:pt x="5667" y="48497"/>
                  </a:cubicBezTo>
                  <a:cubicBezTo>
                    <a:pt x="4453" y="48497"/>
                    <a:pt x="2024" y="50116"/>
                    <a:pt x="4048" y="52545"/>
                  </a:cubicBezTo>
                  <a:cubicBezTo>
                    <a:pt x="6072" y="54974"/>
                    <a:pt x="9716" y="61856"/>
                    <a:pt x="11740" y="62665"/>
                  </a:cubicBezTo>
                  <a:cubicBezTo>
                    <a:pt x="13764" y="63475"/>
                    <a:pt x="18622" y="63070"/>
                    <a:pt x="19836" y="63880"/>
                  </a:cubicBezTo>
                  <a:cubicBezTo>
                    <a:pt x="21051" y="64689"/>
                    <a:pt x="23479" y="67928"/>
                    <a:pt x="21455" y="70762"/>
                  </a:cubicBezTo>
                  <a:cubicBezTo>
                    <a:pt x="19431" y="73595"/>
                    <a:pt x="6477" y="82096"/>
                    <a:pt x="6072" y="82906"/>
                  </a:cubicBezTo>
                  <a:cubicBezTo>
                    <a:pt x="5667" y="83715"/>
                    <a:pt x="6072" y="87359"/>
                    <a:pt x="6072" y="88573"/>
                  </a:cubicBezTo>
                  <a:cubicBezTo>
                    <a:pt x="6072" y="89788"/>
                    <a:pt x="8096" y="91812"/>
                    <a:pt x="10526" y="91002"/>
                  </a:cubicBezTo>
                  <a:cubicBezTo>
                    <a:pt x="12550" y="90192"/>
                    <a:pt x="13764" y="90192"/>
                    <a:pt x="13764" y="90192"/>
                  </a:cubicBezTo>
                  <a:cubicBezTo>
                    <a:pt x="13764" y="90192"/>
                    <a:pt x="18622" y="90192"/>
                    <a:pt x="20241" y="92217"/>
                  </a:cubicBezTo>
                  <a:cubicBezTo>
                    <a:pt x="22265" y="94645"/>
                    <a:pt x="23479" y="97074"/>
                    <a:pt x="22265" y="100313"/>
                  </a:cubicBezTo>
                  <a:cubicBezTo>
                    <a:pt x="21051" y="103551"/>
                    <a:pt x="17002" y="108409"/>
                    <a:pt x="15383" y="108409"/>
                  </a:cubicBezTo>
                  <a:cubicBezTo>
                    <a:pt x="13764" y="108409"/>
                    <a:pt x="12954" y="108409"/>
                    <a:pt x="12954" y="108409"/>
                  </a:cubicBezTo>
                  <a:cubicBezTo>
                    <a:pt x="12954" y="108409"/>
                    <a:pt x="8501" y="108814"/>
                    <a:pt x="5667" y="108814"/>
                  </a:cubicBezTo>
                  <a:cubicBezTo>
                    <a:pt x="2834" y="108814"/>
                    <a:pt x="0" y="108409"/>
                    <a:pt x="0" y="111647"/>
                  </a:cubicBezTo>
                  <a:cubicBezTo>
                    <a:pt x="0" y="114886"/>
                    <a:pt x="810" y="122982"/>
                    <a:pt x="6072" y="125816"/>
                  </a:cubicBezTo>
                  <a:cubicBezTo>
                    <a:pt x="11740" y="129054"/>
                    <a:pt x="21455" y="135127"/>
                    <a:pt x="23884" y="135532"/>
                  </a:cubicBezTo>
                  <a:cubicBezTo>
                    <a:pt x="25908" y="135936"/>
                    <a:pt x="36433" y="137960"/>
                    <a:pt x="37243" y="139580"/>
                  </a:cubicBezTo>
                  <a:cubicBezTo>
                    <a:pt x="38052" y="141199"/>
                    <a:pt x="37243" y="144842"/>
                    <a:pt x="39672" y="145247"/>
                  </a:cubicBezTo>
                  <a:cubicBezTo>
                    <a:pt x="42101" y="145652"/>
                    <a:pt x="48173" y="147271"/>
                    <a:pt x="51816" y="147271"/>
                  </a:cubicBezTo>
                  <a:cubicBezTo>
                    <a:pt x="55460" y="147271"/>
                    <a:pt x="57484" y="146461"/>
                    <a:pt x="55864" y="144032"/>
                  </a:cubicBezTo>
                  <a:cubicBezTo>
                    <a:pt x="53840" y="141604"/>
                    <a:pt x="50197" y="139984"/>
                    <a:pt x="49387" y="137556"/>
                  </a:cubicBezTo>
                  <a:cubicBezTo>
                    <a:pt x="48578" y="135127"/>
                    <a:pt x="49387" y="133912"/>
                    <a:pt x="49387" y="133912"/>
                  </a:cubicBezTo>
                  <a:cubicBezTo>
                    <a:pt x="49387" y="133912"/>
                    <a:pt x="59103" y="126221"/>
                    <a:pt x="61127" y="123792"/>
                  </a:cubicBezTo>
                  <a:cubicBezTo>
                    <a:pt x="63151" y="121363"/>
                    <a:pt x="73676" y="113267"/>
                    <a:pt x="76105" y="112862"/>
                  </a:cubicBezTo>
                  <a:cubicBezTo>
                    <a:pt x="78938" y="112457"/>
                    <a:pt x="81368" y="111647"/>
                    <a:pt x="81368" y="111647"/>
                  </a:cubicBezTo>
                  <a:cubicBezTo>
                    <a:pt x="81368" y="111647"/>
                    <a:pt x="96750" y="112457"/>
                    <a:pt x="99989" y="113672"/>
                  </a:cubicBezTo>
                  <a:lnTo>
                    <a:pt x="103227" y="114886"/>
                  </a:lnTo>
                  <a:cubicBezTo>
                    <a:pt x="103227" y="114886"/>
                    <a:pt x="106871" y="116100"/>
                    <a:pt x="106466" y="118529"/>
                  </a:cubicBezTo>
                  <a:cubicBezTo>
                    <a:pt x="105656" y="121363"/>
                    <a:pt x="103227" y="124197"/>
                    <a:pt x="103227" y="125006"/>
                  </a:cubicBezTo>
                  <a:cubicBezTo>
                    <a:pt x="103227" y="125816"/>
                    <a:pt x="104037" y="129864"/>
                    <a:pt x="106871" y="129459"/>
                  </a:cubicBezTo>
                  <a:lnTo>
                    <a:pt x="109705" y="129459"/>
                  </a:lnTo>
                  <a:cubicBezTo>
                    <a:pt x="109705" y="129459"/>
                    <a:pt x="111729" y="130269"/>
                    <a:pt x="113348" y="130269"/>
                  </a:cubicBezTo>
                  <a:cubicBezTo>
                    <a:pt x="114967" y="130269"/>
                    <a:pt x="116181" y="130269"/>
                    <a:pt x="116586" y="126221"/>
                  </a:cubicBezTo>
                  <a:cubicBezTo>
                    <a:pt x="116586" y="121768"/>
                    <a:pt x="116991" y="109219"/>
                    <a:pt x="116181" y="106385"/>
                  </a:cubicBezTo>
                  <a:cubicBezTo>
                    <a:pt x="114967" y="103551"/>
                    <a:pt x="114967" y="99098"/>
                    <a:pt x="110514" y="96265"/>
                  </a:cubicBezTo>
                  <a:cubicBezTo>
                    <a:pt x="106061" y="93431"/>
                    <a:pt x="90273" y="90192"/>
                    <a:pt x="88654" y="88168"/>
                  </a:cubicBezTo>
                  <a:lnTo>
                    <a:pt x="87035" y="86144"/>
                  </a:lnTo>
                  <a:cubicBezTo>
                    <a:pt x="87035" y="86144"/>
                    <a:pt x="83392" y="80477"/>
                    <a:pt x="84201" y="75214"/>
                  </a:cubicBezTo>
                  <a:lnTo>
                    <a:pt x="85011" y="69952"/>
                  </a:lnTo>
                  <a:cubicBezTo>
                    <a:pt x="85011" y="69952"/>
                    <a:pt x="89059" y="64284"/>
                    <a:pt x="93107" y="61046"/>
                  </a:cubicBezTo>
                  <a:cubicBezTo>
                    <a:pt x="97155" y="57807"/>
                    <a:pt x="100798" y="52545"/>
                    <a:pt x="100394" y="49306"/>
                  </a:cubicBezTo>
                  <a:cubicBezTo>
                    <a:pt x="100394" y="46068"/>
                    <a:pt x="101203" y="37567"/>
                    <a:pt x="99179" y="36757"/>
                  </a:cubicBezTo>
                  <a:cubicBezTo>
                    <a:pt x="97155" y="35948"/>
                    <a:pt x="95941" y="35948"/>
                    <a:pt x="95941" y="35948"/>
                  </a:cubicBezTo>
                  <a:cubicBezTo>
                    <a:pt x="95941" y="35948"/>
                    <a:pt x="95536" y="34733"/>
                    <a:pt x="90273" y="35948"/>
                  </a:cubicBezTo>
                  <a:cubicBezTo>
                    <a:pt x="85011" y="37162"/>
                    <a:pt x="74081" y="37567"/>
                    <a:pt x="71247" y="36757"/>
                  </a:cubicBezTo>
                  <a:lnTo>
                    <a:pt x="68009" y="36757"/>
                  </a:lnTo>
                  <a:cubicBezTo>
                    <a:pt x="68009" y="36352"/>
                    <a:pt x="56269" y="33924"/>
                    <a:pt x="53840" y="31090"/>
                  </a:cubicBezTo>
                  <a:cubicBezTo>
                    <a:pt x="51411" y="27851"/>
                    <a:pt x="49387" y="25827"/>
                    <a:pt x="49387" y="25827"/>
                  </a:cubicBezTo>
                  <a:cubicBezTo>
                    <a:pt x="49387" y="25827"/>
                    <a:pt x="45744" y="18945"/>
                    <a:pt x="46959" y="15707"/>
                  </a:cubicBezTo>
                  <a:cubicBezTo>
                    <a:pt x="48173" y="12468"/>
                    <a:pt x="48578" y="11254"/>
                    <a:pt x="48578" y="11254"/>
                  </a:cubicBezTo>
                  <a:cubicBezTo>
                    <a:pt x="48578" y="11254"/>
                    <a:pt x="56269" y="2753"/>
                    <a:pt x="56269" y="2348"/>
                  </a:cubicBezTo>
                  <a:lnTo>
                    <a:pt x="56269" y="1539"/>
                  </a:lnTo>
                  <a:cubicBezTo>
                    <a:pt x="56269" y="1539"/>
                    <a:pt x="56269" y="-1295"/>
                    <a:pt x="51816" y="729"/>
                  </a:cubicBez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1" name="Freeform 551">
              <a:extLst>
                <a:ext uri="{FF2B5EF4-FFF2-40B4-BE49-F238E27FC236}">
                  <a16:creationId xmlns:a16="http://schemas.microsoft.com/office/drawing/2014/main" id="{6C7C56C9-2DA0-7C41-42A6-0A5F52DFD4D3}"/>
                </a:ext>
              </a:extLst>
            </p:cNvPr>
            <p:cNvSpPr/>
            <p:nvPr/>
          </p:nvSpPr>
          <p:spPr>
            <a:xfrm>
              <a:off x="9468753" y="2709490"/>
              <a:ext cx="89654" cy="103306"/>
            </a:xfrm>
            <a:custGeom>
              <a:avLst/>
              <a:gdLst>
                <a:gd name="csX0" fmla="*/ 30147 w 89654"/>
                <a:gd name="csY0" fmla="*/ 26718 h 103306"/>
                <a:gd name="csX1" fmla="*/ 21646 w 89654"/>
                <a:gd name="csY1" fmla="*/ 23479 h 103306"/>
                <a:gd name="csX2" fmla="*/ 18812 w 89654"/>
                <a:gd name="csY2" fmla="*/ 21455 h 103306"/>
                <a:gd name="csX3" fmla="*/ 10311 w 89654"/>
                <a:gd name="csY3" fmla="*/ 5667 h 103306"/>
                <a:gd name="csX4" fmla="*/ 2620 w 89654"/>
                <a:gd name="csY4" fmla="*/ 0 h 103306"/>
                <a:gd name="csX5" fmla="*/ 1406 w 89654"/>
                <a:gd name="csY5" fmla="*/ 0 h 103306"/>
                <a:gd name="csX6" fmla="*/ 191 w 89654"/>
                <a:gd name="csY6" fmla="*/ 3238 h 103306"/>
                <a:gd name="csX7" fmla="*/ 5454 w 89654"/>
                <a:gd name="csY7" fmla="*/ 9311 h 103306"/>
                <a:gd name="csX8" fmla="*/ 7478 w 89654"/>
                <a:gd name="csY8" fmla="*/ 11740 h 103306"/>
                <a:gd name="csX9" fmla="*/ 15979 w 89654"/>
                <a:gd name="csY9" fmla="*/ 23884 h 103306"/>
                <a:gd name="csX10" fmla="*/ 16788 w 89654"/>
                <a:gd name="csY10" fmla="*/ 26718 h 103306"/>
                <a:gd name="csX11" fmla="*/ 16788 w 89654"/>
                <a:gd name="csY11" fmla="*/ 34409 h 103306"/>
                <a:gd name="csX12" fmla="*/ 15169 w 89654"/>
                <a:gd name="csY12" fmla="*/ 37648 h 103306"/>
                <a:gd name="csX13" fmla="*/ 13955 w 89654"/>
                <a:gd name="csY13" fmla="*/ 40481 h 103306"/>
                <a:gd name="csX14" fmla="*/ 18812 w 89654"/>
                <a:gd name="csY14" fmla="*/ 40481 h 103306"/>
                <a:gd name="csX15" fmla="*/ 21646 w 89654"/>
                <a:gd name="csY15" fmla="*/ 42505 h 103306"/>
                <a:gd name="csX16" fmla="*/ 20836 w 89654"/>
                <a:gd name="csY16" fmla="*/ 46149 h 103306"/>
                <a:gd name="csX17" fmla="*/ 21646 w 89654"/>
                <a:gd name="csY17" fmla="*/ 48578 h 103306"/>
                <a:gd name="csX18" fmla="*/ 25289 w 89654"/>
                <a:gd name="csY18" fmla="*/ 48578 h 103306"/>
                <a:gd name="csX19" fmla="*/ 28528 w 89654"/>
                <a:gd name="csY19" fmla="*/ 45744 h 103306"/>
                <a:gd name="csX20" fmla="*/ 29337 w 89654"/>
                <a:gd name="csY20" fmla="*/ 42100 h 103306"/>
                <a:gd name="csX21" fmla="*/ 30552 w 89654"/>
                <a:gd name="csY21" fmla="*/ 36028 h 103306"/>
                <a:gd name="csX22" fmla="*/ 36624 w 89654"/>
                <a:gd name="csY22" fmla="*/ 35623 h 103306"/>
                <a:gd name="csX23" fmla="*/ 40672 w 89654"/>
                <a:gd name="csY23" fmla="*/ 40076 h 103306"/>
                <a:gd name="csX24" fmla="*/ 54031 w 89654"/>
                <a:gd name="csY24" fmla="*/ 50602 h 103306"/>
                <a:gd name="csX25" fmla="*/ 58079 w 89654"/>
                <a:gd name="csY25" fmla="*/ 61532 h 103306"/>
                <a:gd name="csX26" fmla="*/ 56460 w 89654"/>
                <a:gd name="csY26" fmla="*/ 72866 h 103306"/>
                <a:gd name="csX27" fmla="*/ 56460 w 89654"/>
                <a:gd name="csY27" fmla="*/ 72866 h 103306"/>
                <a:gd name="csX28" fmla="*/ 51602 w 89654"/>
                <a:gd name="csY28" fmla="*/ 72057 h 103306"/>
                <a:gd name="csX29" fmla="*/ 48769 w 89654"/>
                <a:gd name="csY29" fmla="*/ 70033 h 103306"/>
                <a:gd name="csX30" fmla="*/ 42292 w 89654"/>
                <a:gd name="csY30" fmla="*/ 65175 h 103306"/>
                <a:gd name="csX31" fmla="*/ 35815 w 89654"/>
                <a:gd name="csY31" fmla="*/ 58293 h 103306"/>
                <a:gd name="csX32" fmla="*/ 33386 w 89654"/>
                <a:gd name="csY32" fmla="*/ 59507 h 103306"/>
                <a:gd name="csX33" fmla="*/ 30147 w 89654"/>
                <a:gd name="csY33" fmla="*/ 63151 h 103306"/>
                <a:gd name="csX34" fmla="*/ 35410 w 89654"/>
                <a:gd name="csY34" fmla="*/ 72057 h 103306"/>
                <a:gd name="csX35" fmla="*/ 37029 w 89654"/>
                <a:gd name="csY35" fmla="*/ 84606 h 103306"/>
                <a:gd name="csX36" fmla="*/ 30957 w 89654"/>
                <a:gd name="csY36" fmla="*/ 91083 h 103306"/>
                <a:gd name="csX37" fmla="*/ 26504 w 89654"/>
                <a:gd name="csY37" fmla="*/ 95941 h 103306"/>
                <a:gd name="csX38" fmla="*/ 29743 w 89654"/>
                <a:gd name="csY38" fmla="*/ 101203 h 103306"/>
                <a:gd name="csX39" fmla="*/ 33386 w 89654"/>
                <a:gd name="csY39" fmla="*/ 103227 h 103306"/>
                <a:gd name="csX40" fmla="*/ 43506 w 89654"/>
                <a:gd name="csY40" fmla="*/ 100393 h 103306"/>
                <a:gd name="csX41" fmla="*/ 59698 w 89654"/>
                <a:gd name="csY41" fmla="*/ 96345 h 103306"/>
                <a:gd name="csX42" fmla="*/ 64556 w 89654"/>
                <a:gd name="csY42" fmla="*/ 94321 h 103306"/>
                <a:gd name="csX43" fmla="*/ 73867 w 89654"/>
                <a:gd name="csY43" fmla="*/ 91892 h 103306"/>
                <a:gd name="csX44" fmla="*/ 85606 w 89654"/>
                <a:gd name="csY44" fmla="*/ 91083 h 103306"/>
                <a:gd name="csX45" fmla="*/ 88845 w 89654"/>
                <a:gd name="csY45" fmla="*/ 87440 h 103306"/>
                <a:gd name="csX46" fmla="*/ 89655 w 89654"/>
                <a:gd name="csY46" fmla="*/ 73676 h 103306"/>
                <a:gd name="csX47" fmla="*/ 89655 w 89654"/>
                <a:gd name="csY47" fmla="*/ 72866 h 103306"/>
                <a:gd name="csX48" fmla="*/ 86821 w 89654"/>
                <a:gd name="csY48" fmla="*/ 70033 h 103306"/>
                <a:gd name="csX49" fmla="*/ 83987 w 89654"/>
                <a:gd name="csY49" fmla="*/ 68413 h 103306"/>
                <a:gd name="csX50" fmla="*/ 66580 w 89654"/>
                <a:gd name="csY50" fmla="*/ 53840 h 103306"/>
                <a:gd name="csX51" fmla="*/ 64556 w 89654"/>
                <a:gd name="csY51" fmla="*/ 52626 h 103306"/>
                <a:gd name="csX52" fmla="*/ 49983 w 89654"/>
                <a:gd name="csY52" fmla="*/ 34814 h 103306"/>
                <a:gd name="csX53" fmla="*/ 45125 w 89654"/>
                <a:gd name="csY53" fmla="*/ 29956 h 103306"/>
                <a:gd name="csX54" fmla="*/ 42292 w 89654"/>
                <a:gd name="csY54" fmla="*/ 29147 h 103306"/>
                <a:gd name="csX55" fmla="*/ 35815 w 89654"/>
                <a:gd name="csY55" fmla="*/ 28337 h 103306"/>
                <a:gd name="csX56" fmla="*/ 32981 w 89654"/>
                <a:gd name="csY56" fmla="*/ 27527 h 103306"/>
                <a:gd name="csX57" fmla="*/ 30957 w 89654"/>
                <a:gd name="csY57" fmla="*/ 26313 h 1033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</a:cxnLst>
              <a:rect l="l" t="t" r="r" b="b"/>
              <a:pathLst>
                <a:path w="89654" h="103306">
                  <a:moveTo>
                    <a:pt x="30147" y="26718"/>
                  </a:moveTo>
                  <a:cubicBezTo>
                    <a:pt x="30147" y="26718"/>
                    <a:pt x="22860" y="24289"/>
                    <a:pt x="21646" y="23479"/>
                  </a:cubicBezTo>
                  <a:cubicBezTo>
                    <a:pt x="20432" y="22670"/>
                    <a:pt x="18812" y="21455"/>
                    <a:pt x="18812" y="21455"/>
                  </a:cubicBezTo>
                  <a:cubicBezTo>
                    <a:pt x="18812" y="21455"/>
                    <a:pt x="11526" y="6882"/>
                    <a:pt x="10311" y="5667"/>
                  </a:cubicBezTo>
                  <a:cubicBezTo>
                    <a:pt x="9097" y="4048"/>
                    <a:pt x="3834" y="0"/>
                    <a:pt x="2620" y="0"/>
                  </a:cubicBezTo>
                  <a:lnTo>
                    <a:pt x="1406" y="0"/>
                  </a:lnTo>
                  <a:cubicBezTo>
                    <a:pt x="1406" y="0"/>
                    <a:pt x="-618" y="1619"/>
                    <a:pt x="191" y="3238"/>
                  </a:cubicBezTo>
                  <a:cubicBezTo>
                    <a:pt x="596" y="4858"/>
                    <a:pt x="3430" y="6882"/>
                    <a:pt x="5454" y="9311"/>
                  </a:cubicBezTo>
                  <a:lnTo>
                    <a:pt x="7478" y="11740"/>
                  </a:lnTo>
                  <a:cubicBezTo>
                    <a:pt x="7478" y="11740"/>
                    <a:pt x="15169" y="22265"/>
                    <a:pt x="15979" y="23884"/>
                  </a:cubicBezTo>
                  <a:cubicBezTo>
                    <a:pt x="16788" y="25908"/>
                    <a:pt x="16788" y="26718"/>
                    <a:pt x="16788" y="26718"/>
                  </a:cubicBezTo>
                  <a:cubicBezTo>
                    <a:pt x="16788" y="26718"/>
                    <a:pt x="18003" y="31575"/>
                    <a:pt x="16788" y="34409"/>
                  </a:cubicBezTo>
                  <a:cubicBezTo>
                    <a:pt x="15574" y="36838"/>
                    <a:pt x="15169" y="37648"/>
                    <a:pt x="15169" y="37648"/>
                  </a:cubicBezTo>
                  <a:cubicBezTo>
                    <a:pt x="15169" y="37648"/>
                    <a:pt x="12740" y="39267"/>
                    <a:pt x="13955" y="40481"/>
                  </a:cubicBezTo>
                  <a:cubicBezTo>
                    <a:pt x="15169" y="41696"/>
                    <a:pt x="17193" y="40886"/>
                    <a:pt x="18812" y="40481"/>
                  </a:cubicBezTo>
                  <a:cubicBezTo>
                    <a:pt x="20432" y="40076"/>
                    <a:pt x="22051" y="40076"/>
                    <a:pt x="21646" y="42505"/>
                  </a:cubicBezTo>
                  <a:cubicBezTo>
                    <a:pt x="21241" y="45339"/>
                    <a:pt x="20836" y="46149"/>
                    <a:pt x="20836" y="46149"/>
                  </a:cubicBezTo>
                  <a:cubicBezTo>
                    <a:pt x="20836" y="46149"/>
                    <a:pt x="18812" y="48173"/>
                    <a:pt x="21646" y="48578"/>
                  </a:cubicBezTo>
                  <a:cubicBezTo>
                    <a:pt x="24480" y="48578"/>
                    <a:pt x="25289" y="48578"/>
                    <a:pt x="25289" y="48578"/>
                  </a:cubicBezTo>
                  <a:cubicBezTo>
                    <a:pt x="25289" y="48578"/>
                    <a:pt x="27313" y="48578"/>
                    <a:pt x="28528" y="45744"/>
                  </a:cubicBezTo>
                  <a:cubicBezTo>
                    <a:pt x="29337" y="42910"/>
                    <a:pt x="29337" y="42100"/>
                    <a:pt x="29337" y="42100"/>
                  </a:cubicBezTo>
                  <a:cubicBezTo>
                    <a:pt x="29337" y="42100"/>
                    <a:pt x="28933" y="37648"/>
                    <a:pt x="30552" y="36028"/>
                  </a:cubicBezTo>
                  <a:cubicBezTo>
                    <a:pt x="32171" y="34409"/>
                    <a:pt x="33386" y="31575"/>
                    <a:pt x="36624" y="35623"/>
                  </a:cubicBezTo>
                  <a:cubicBezTo>
                    <a:pt x="39863" y="39267"/>
                    <a:pt x="40672" y="40076"/>
                    <a:pt x="40672" y="40076"/>
                  </a:cubicBezTo>
                  <a:cubicBezTo>
                    <a:pt x="40672" y="40076"/>
                    <a:pt x="51602" y="48173"/>
                    <a:pt x="54031" y="50602"/>
                  </a:cubicBezTo>
                  <a:cubicBezTo>
                    <a:pt x="56055" y="53030"/>
                    <a:pt x="59698" y="56674"/>
                    <a:pt x="58079" y="61532"/>
                  </a:cubicBezTo>
                  <a:cubicBezTo>
                    <a:pt x="56460" y="66389"/>
                    <a:pt x="56865" y="72461"/>
                    <a:pt x="56460" y="72866"/>
                  </a:cubicBezTo>
                  <a:lnTo>
                    <a:pt x="56460" y="72866"/>
                  </a:lnTo>
                  <a:cubicBezTo>
                    <a:pt x="56460" y="72866"/>
                    <a:pt x="53626" y="73676"/>
                    <a:pt x="51602" y="72057"/>
                  </a:cubicBezTo>
                  <a:cubicBezTo>
                    <a:pt x="49578" y="70437"/>
                    <a:pt x="48769" y="70033"/>
                    <a:pt x="48769" y="70033"/>
                  </a:cubicBezTo>
                  <a:cubicBezTo>
                    <a:pt x="48769" y="70033"/>
                    <a:pt x="43506" y="66389"/>
                    <a:pt x="42292" y="65175"/>
                  </a:cubicBezTo>
                  <a:cubicBezTo>
                    <a:pt x="41077" y="63960"/>
                    <a:pt x="38244" y="57079"/>
                    <a:pt x="35815" y="58293"/>
                  </a:cubicBezTo>
                  <a:lnTo>
                    <a:pt x="33386" y="59507"/>
                  </a:lnTo>
                  <a:cubicBezTo>
                    <a:pt x="33386" y="59507"/>
                    <a:pt x="28933" y="59507"/>
                    <a:pt x="30147" y="63151"/>
                  </a:cubicBezTo>
                  <a:cubicBezTo>
                    <a:pt x="31361" y="66794"/>
                    <a:pt x="34195" y="70437"/>
                    <a:pt x="35410" y="72057"/>
                  </a:cubicBezTo>
                  <a:cubicBezTo>
                    <a:pt x="36624" y="73676"/>
                    <a:pt x="37839" y="82987"/>
                    <a:pt x="37029" y="84606"/>
                  </a:cubicBezTo>
                  <a:cubicBezTo>
                    <a:pt x="36219" y="86225"/>
                    <a:pt x="32981" y="89059"/>
                    <a:pt x="30957" y="91083"/>
                  </a:cubicBezTo>
                  <a:cubicBezTo>
                    <a:pt x="28933" y="92702"/>
                    <a:pt x="26504" y="94726"/>
                    <a:pt x="26504" y="95941"/>
                  </a:cubicBezTo>
                  <a:cubicBezTo>
                    <a:pt x="26504" y="97155"/>
                    <a:pt x="28528" y="99989"/>
                    <a:pt x="29743" y="101203"/>
                  </a:cubicBezTo>
                  <a:cubicBezTo>
                    <a:pt x="30957" y="102418"/>
                    <a:pt x="29743" y="103632"/>
                    <a:pt x="33386" y="103227"/>
                  </a:cubicBezTo>
                  <a:cubicBezTo>
                    <a:pt x="37029" y="102822"/>
                    <a:pt x="37029" y="102013"/>
                    <a:pt x="43506" y="100393"/>
                  </a:cubicBezTo>
                  <a:cubicBezTo>
                    <a:pt x="49983" y="98774"/>
                    <a:pt x="55650" y="97965"/>
                    <a:pt x="59698" y="96345"/>
                  </a:cubicBezTo>
                  <a:cubicBezTo>
                    <a:pt x="63746" y="94726"/>
                    <a:pt x="64556" y="94321"/>
                    <a:pt x="64556" y="94321"/>
                  </a:cubicBezTo>
                  <a:cubicBezTo>
                    <a:pt x="64556" y="94321"/>
                    <a:pt x="69819" y="92297"/>
                    <a:pt x="73867" y="91892"/>
                  </a:cubicBezTo>
                  <a:cubicBezTo>
                    <a:pt x="78320" y="91892"/>
                    <a:pt x="82368" y="91892"/>
                    <a:pt x="85606" y="91083"/>
                  </a:cubicBezTo>
                  <a:cubicBezTo>
                    <a:pt x="88845" y="90273"/>
                    <a:pt x="88845" y="91083"/>
                    <a:pt x="88845" y="87440"/>
                  </a:cubicBezTo>
                  <a:cubicBezTo>
                    <a:pt x="88845" y="83796"/>
                    <a:pt x="89655" y="74081"/>
                    <a:pt x="89655" y="73676"/>
                  </a:cubicBezTo>
                  <a:cubicBezTo>
                    <a:pt x="89655" y="73271"/>
                    <a:pt x="89655" y="72866"/>
                    <a:pt x="89655" y="72866"/>
                  </a:cubicBezTo>
                  <a:cubicBezTo>
                    <a:pt x="89655" y="72866"/>
                    <a:pt x="88845" y="71247"/>
                    <a:pt x="86821" y="70033"/>
                  </a:cubicBezTo>
                  <a:cubicBezTo>
                    <a:pt x="84797" y="69223"/>
                    <a:pt x="83987" y="68413"/>
                    <a:pt x="83987" y="68413"/>
                  </a:cubicBezTo>
                  <a:cubicBezTo>
                    <a:pt x="83987" y="68413"/>
                    <a:pt x="69009" y="54650"/>
                    <a:pt x="66580" y="53840"/>
                  </a:cubicBezTo>
                  <a:lnTo>
                    <a:pt x="64556" y="52626"/>
                  </a:lnTo>
                  <a:cubicBezTo>
                    <a:pt x="64556" y="52626"/>
                    <a:pt x="51602" y="37243"/>
                    <a:pt x="49983" y="34814"/>
                  </a:cubicBezTo>
                  <a:cubicBezTo>
                    <a:pt x="48364" y="31980"/>
                    <a:pt x="47959" y="30766"/>
                    <a:pt x="45125" y="29956"/>
                  </a:cubicBezTo>
                  <a:cubicBezTo>
                    <a:pt x="42292" y="29147"/>
                    <a:pt x="43506" y="29147"/>
                    <a:pt x="42292" y="29147"/>
                  </a:cubicBezTo>
                  <a:cubicBezTo>
                    <a:pt x="41077" y="29147"/>
                    <a:pt x="37839" y="29147"/>
                    <a:pt x="35815" y="28337"/>
                  </a:cubicBezTo>
                  <a:cubicBezTo>
                    <a:pt x="33791" y="27527"/>
                    <a:pt x="32981" y="27527"/>
                    <a:pt x="32981" y="27527"/>
                  </a:cubicBezTo>
                  <a:lnTo>
                    <a:pt x="30957" y="26313"/>
                  </a:lnTo>
                  <a:close/>
                </a:path>
              </a:pathLst>
            </a:custGeom>
            <a:solidFill>
              <a:srgbClr val="DDDDDD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22" name="Graphic 535">
            <a:extLst>
              <a:ext uri="{FF2B5EF4-FFF2-40B4-BE49-F238E27FC236}">
                <a16:creationId xmlns:a16="http://schemas.microsoft.com/office/drawing/2014/main" id="{E8633D1C-EC3C-2AE4-2AB6-2D8138C0BAA5}"/>
              </a:ext>
            </a:extLst>
          </p:cNvPr>
          <p:cNvGrpSpPr/>
          <p:nvPr/>
        </p:nvGrpSpPr>
        <p:grpSpPr>
          <a:xfrm>
            <a:off x="5004472" y="1685391"/>
            <a:ext cx="304812" cy="265054"/>
            <a:chOff x="8442340" y="2983953"/>
            <a:chExt cx="130349" cy="11334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E2A8A9-41D2-9A4C-5285-B2ECDBC53A4F}"/>
                </a:ext>
              </a:extLst>
            </p:cNvPr>
            <p:cNvSpPr/>
            <p:nvPr/>
          </p:nvSpPr>
          <p:spPr>
            <a:xfrm>
              <a:off x="8442340" y="2983953"/>
              <a:ext cx="130349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24" name="Graphic 535">
              <a:extLst>
                <a:ext uri="{FF2B5EF4-FFF2-40B4-BE49-F238E27FC236}">
                  <a16:creationId xmlns:a16="http://schemas.microsoft.com/office/drawing/2014/main" id="{FBDD48C0-734D-204C-DAD7-03813A54BD9B}"/>
                </a:ext>
              </a:extLst>
            </p:cNvPr>
            <p:cNvGrpSpPr/>
            <p:nvPr/>
          </p:nvGrpSpPr>
          <p:grpSpPr>
            <a:xfrm>
              <a:off x="8458533" y="2995288"/>
              <a:ext cx="97964" cy="19026"/>
              <a:chOff x="8458533" y="2995288"/>
              <a:chExt cx="97964" cy="19026"/>
            </a:xfrm>
            <a:solidFill>
              <a:srgbClr val="FFFFFF"/>
            </a:solidFill>
          </p:grpSpPr>
          <p:sp>
            <p:nvSpPr>
              <p:cNvPr id="27" name="Freeform 555">
                <a:extLst>
                  <a:ext uri="{FF2B5EF4-FFF2-40B4-BE49-F238E27FC236}">
                    <a16:creationId xmlns:a16="http://schemas.microsoft.com/office/drawing/2014/main" id="{245A0DA5-F7FB-796E-DDB2-9D7C20C7A664}"/>
                  </a:ext>
                </a:extLst>
              </p:cNvPr>
              <p:cNvSpPr/>
              <p:nvPr/>
            </p:nvSpPr>
            <p:spPr>
              <a:xfrm>
                <a:off x="8458533" y="2995692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40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311 h 18621"/>
                  <a:gd name="csX21" fmla="*/ 2429 w 12549"/>
                  <a:gd name="csY21" fmla="*/ 15788 h 18621"/>
                  <a:gd name="csX22" fmla="*/ 6477 w 12549"/>
                  <a:gd name="csY22" fmla="*/ 15788 h 18621"/>
                  <a:gd name="csX23" fmla="*/ 9310 w 12549"/>
                  <a:gd name="csY23" fmla="*/ 14978 h 18621"/>
                  <a:gd name="csX24" fmla="*/ 10120 w 12549"/>
                  <a:gd name="csY24" fmla="*/ 12549 h 18621"/>
                  <a:gd name="csX25" fmla="*/ 6477 w 12549"/>
                  <a:gd name="csY25" fmla="*/ 9311 h 18621"/>
                  <a:gd name="csX26" fmla="*/ 2429 w 12549"/>
                  <a:gd name="csY26" fmla="*/ 9311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525" y="1214"/>
                    </a:cubicBezTo>
                    <a:cubicBezTo>
                      <a:pt x="11334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5"/>
                      <a:pt x="11740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6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6" y="7691"/>
                      <a:pt x="8096" y="7691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8"/>
                      <a:pt x="8501" y="2834"/>
                    </a:cubicBezTo>
                    <a:cubicBezTo>
                      <a:pt x="8096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311"/>
                    </a:moveTo>
                    <a:lnTo>
                      <a:pt x="2429" y="15788"/>
                    </a:lnTo>
                    <a:lnTo>
                      <a:pt x="6477" y="15788"/>
                    </a:lnTo>
                    <a:cubicBezTo>
                      <a:pt x="7692" y="15788"/>
                      <a:pt x="8501" y="15788"/>
                      <a:pt x="9310" y="14978"/>
                    </a:cubicBezTo>
                    <a:cubicBezTo>
                      <a:pt x="10120" y="14573"/>
                      <a:pt x="10120" y="13764"/>
                      <a:pt x="10120" y="12549"/>
                    </a:cubicBezTo>
                    <a:cubicBezTo>
                      <a:pt x="10120" y="10525"/>
                      <a:pt x="8906" y="9311"/>
                      <a:pt x="6477" y="9311"/>
                    </a:cubicBez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8" name="Freeform 556">
                <a:extLst>
                  <a:ext uri="{FF2B5EF4-FFF2-40B4-BE49-F238E27FC236}">
                    <a16:creationId xmlns:a16="http://schemas.microsoft.com/office/drawing/2014/main" id="{3201AC65-9B13-DB64-2E28-BB997418F7D9}"/>
                  </a:ext>
                </a:extLst>
              </p:cNvPr>
              <p:cNvSpPr/>
              <p:nvPr/>
            </p:nvSpPr>
            <p:spPr>
              <a:xfrm>
                <a:off x="8474320" y="2995288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833 w 13763"/>
                  <a:gd name="csY14" fmla="*/ 8906 h 18216"/>
                  <a:gd name="csX15" fmla="*/ 6477 w 13763"/>
                  <a:gd name="csY15" fmla="*/ 8906 h 18216"/>
                  <a:gd name="csX16" fmla="*/ 9310 w 13763"/>
                  <a:gd name="csY16" fmla="*/ 8096 h 18216"/>
                  <a:gd name="csX17" fmla="*/ 10525 w 13763"/>
                  <a:gd name="csY17" fmla="*/ 5667 h 18216"/>
                  <a:gd name="csX18" fmla="*/ 9310 w 13763"/>
                  <a:gd name="csY18" fmla="*/ 3238 h 18216"/>
                  <a:gd name="csX19" fmla="*/ 6477 w 13763"/>
                  <a:gd name="csY19" fmla="*/ 2429 h 18216"/>
                  <a:gd name="csX20" fmla="*/ 2833 w 13763"/>
                  <a:gd name="csY20" fmla="*/ 2429 h 18216"/>
                  <a:gd name="csX21" fmla="*/ 2833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833" y="8906"/>
                    </a:moveTo>
                    <a:lnTo>
                      <a:pt x="6477" y="8906"/>
                    </a:lnTo>
                    <a:cubicBezTo>
                      <a:pt x="7691" y="8906"/>
                      <a:pt x="8501" y="8906"/>
                      <a:pt x="9310" y="8096"/>
                    </a:cubicBezTo>
                    <a:cubicBezTo>
                      <a:pt x="10120" y="7287"/>
                      <a:pt x="10525" y="6477"/>
                      <a:pt x="10525" y="5667"/>
                    </a:cubicBezTo>
                    <a:cubicBezTo>
                      <a:pt x="10525" y="4858"/>
                      <a:pt x="10525" y="3643"/>
                      <a:pt x="9310" y="3238"/>
                    </a:cubicBezTo>
                    <a:cubicBezTo>
                      <a:pt x="8096" y="2834"/>
                      <a:pt x="7691" y="2429"/>
                      <a:pt x="6477" y="2429"/>
                    </a:cubicBezTo>
                    <a:lnTo>
                      <a:pt x="2833" y="2429"/>
                    </a:lnTo>
                    <a:lnTo>
                      <a:pt x="2833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29" name="Freeform 557">
                <a:extLst>
                  <a:ext uri="{FF2B5EF4-FFF2-40B4-BE49-F238E27FC236}">
                    <a16:creationId xmlns:a16="http://schemas.microsoft.com/office/drawing/2014/main" id="{CC63F508-C31E-470B-59A4-B58A6F563381}"/>
                  </a:ext>
                </a:extLst>
              </p:cNvPr>
              <p:cNvSpPr/>
              <p:nvPr/>
            </p:nvSpPr>
            <p:spPr>
              <a:xfrm>
                <a:off x="8490108" y="2995692"/>
                <a:ext cx="11739" cy="18216"/>
              </a:xfrm>
              <a:custGeom>
                <a:avLst/>
                <a:gdLst>
                  <a:gd name="csX0" fmla="*/ 10526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0" name="Freeform 558">
                <a:extLst>
                  <a:ext uri="{FF2B5EF4-FFF2-40B4-BE49-F238E27FC236}">
                    <a16:creationId xmlns:a16="http://schemas.microsoft.com/office/drawing/2014/main" id="{A2EBBF8C-A489-FC56-C313-08B000550AAF}"/>
                  </a:ext>
                </a:extLst>
              </p:cNvPr>
              <p:cNvSpPr/>
              <p:nvPr/>
            </p:nvSpPr>
            <p:spPr>
              <a:xfrm>
                <a:off x="8505086" y="2995288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8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8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8"/>
                    </a:lnTo>
                    <a:cubicBezTo>
                      <a:pt x="16193" y="3238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8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1" name="Freeform 559">
                <a:extLst>
                  <a:ext uri="{FF2B5EF4-FFF2-40B4-BE49-F238E27FC236}">
                    <a16:creationId xmlns:a16="http://schemas.microsoft.com/office/drawing/2014/main" id="{D79D76FA-FAAA-3362-37B3-A3811AC86419}"/>
                  </a:ext>
                </a:extLst>
              </p:cNvPr>
              <p:cNvSpPr/>
              <p:nvPr/>
            </p:nvSpPr>
            <p:spPr>
              <a:xfrm>
                <a:off x="8527351" y="2995692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2" name="Freeform 560">
                <a:extLst>
                  <a:ext uri="{FF2B5EF4-FFF2-40B4-BE49-F238E27FC236}">
                    <a16:creationId xmlns:a16="http://schemas.microsoft.com/office/drawing/2014/main" id="{03D5FCB7-DCB5-492E-A2C8-3EBAA35D63FC}"/>
                  </a:ext>
                </a:extLst>
              </p:cNvPr>
              <p:cNvSpPr/>
              <p:nvPr/>
            </p:nvSpPr>
            <p:spPr>
              <a:xfrm>
                <a:off x="8542329" y="2995692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25" name="Freeform 561">
              <a:extLst>
                <a:ext uri="{FF2B5EF4-FFF2-40B4-BE49-F238E27FC236}">
                  <a16:creationId xmlns:a16="http://schemas.microsoft.com/office/drawing/2014/main" id="{DF5622E0-50F6-636B-8315-032A3247DBC9}"/>
                </a:ext>
              </a:extLst>
            </p:cNvPr>
            <p:cNvSpPr/>
            <p:nvPr/>
          </p:nvSpPr>
          <p:spPr>
            <a:xfrm>
              <a:off x="8482417" y="3047104"/>
              <a:ext cx="50196" cy="50196"/>
            </a:xfrm>
            <a:custGeom>
              <a:avLst/>
              <a:gdLst>
                <a:gd name="csX0" fmla="*/ 50196 w 50196"/>
                <a:gd name="csY0" fmla="*/ 25098 h 50196"/>
                <a:gd name="csX1" fmla="*/ 25098 w 50196"/>
                <a:gd name="csY1" fmla="*/ 50197 h 50196"/>
                <a:gd name="csX2" fmla="*/ 0 w 50196"/>
                <a:gd name="csY2" fmla="*/ 25098 h 50196"/>
                <a:gd name="csX3" fmla="*/ 25098 w 50196"/>
                <a:gd name="csY3" fmla="*/ 0 h 50196"/>
                <a:gd name="csX4" fmla="*/ 50196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6" y="25098"/>
                  </a:moveTo>
                  <a:cubicBezTo>
                    <a:pt x="50196" y="38862"/>
                    <a:pt x="38862" y="50197"/>
                    <a:pt x="25098" y="50197"/>
                  </a:cubicBezTo>
                  <a:cubicBezTo>
                    <a:pt x="11334" y="50197"/>
                    <a:pt x="0" y="38862"/>
                    <a:pt x="0" y="25098"/>
                  </a:cubicBezTo>
                  <a:cubicBezTo>
                    <a:pt x="0" y="11335"/>
                    <a:pt x="11334" y="0"/>
                    <a:pt x="25098" y="0"/>
                  </a:cubicBezTo>
                  <a:cubicBezTo>
                    <a:pt x="38862" y="0"/>
                    <a:pt x="50196" y="11335"/>
                    <a:pt x="50196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6" name="Freeform 562">
              <a:extLst>
                <a:ext uri="{FF2B5EF4-FFF2-40B4-BE49-F238E27FC236}">
                  <a16:creationId xmlns:a16="http://schemas.microsoft.com/office/drawing/2014/main" id="{284DB2C6-BD07-39C5-127C-C26BE4C104E0}"/>
                </a:ext>
              </a:extLst>
            </p:cNvPr>
            <p:cNvSpPr/>
            <p:nvPr/>
          </p:nvSpPr>
          <p:spPr>
            <a:xfrm>
              <a:off x="8498609" y="3063296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4"/>
                    <a:pt x="13763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3" name="Graphic 535">
            <a:extLst>
              <a:ext uri="{FF2B5EF4-FFF2-40B4-BE49-F238E27FC236}">
                <a16:creationId xmlns:a16="http://schemas.microsoft.com/office/drawing/2014/main" id="{8037DB97-18D8-99AD-24CE-D1DDF92752C7}"/>
              </a:ext>
            </a:extLst>
          </p:cNvPr>
          <p:cNvGrpSpPr/>
          <p:nvPr/>
        </p:nvGrpSpPr>
        <p:grpSpPr>
          <a:xfrm>
            <a:off x="5507129" y="1331353"/>
            <a:ext cx="374862" cy="266001"/>
            <a:chOff x="8657295" y="2832553"/>
            <a:chExt cx="160305" cy="11375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AA20AB-CB2B-183A-54BF-E74E76D388DF}"/>
                </a:ext>
              </a:extLst>
            </p:cNvPr>
            <p:cNvSpPr/>
            <p:nvPr/>
          </p:nvSpPr>
          <p:spPr>
            <a:xfrm>
              <a:off x="8657295" y="2832553"/>
              <a:ext cx="160305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35" name="Graphic 535">
              <a:extLst>
                <a:ext uri="{FF2B5EF4-FFF2-40B4-BE49-F238E27FC236}">
                  <a16:creationId xmlns:a16="http://schemas.microsoft.com/office/drawing/2014/main" id="{6ECDFC23-00C2-7DE5-1967-88D5F29F7CAA}"/>
                </a:ext>
              </a:extLst>
            </p:cNvPr>
            <p:cNvGrpSpPr/>
            <p:nvPr/>
          </p:nvGrpSpPr>
          <p:grpSpPr>
            <a:xfrm>
              <a:off x="8677536" y="2843888"/>
              <a:ext cx="120229" cy="19026"/>
              <a:chOff x="8677536" y="2843888"/>
              <a:chExt cx="120229" cy="19026"/>
            </a:xfrm>
            <a:solidFill>
              <a:srgbClr val="FFFFFF"/>
            </a:solidFill>
          </p:grpSpPr>
          <p:sp>
            <p:nvSpPr>
              <p:cNvPr id="38" name="Freeform 566">
                <a:extLst>
                  <a:ext uri="{FF2B5EF4-FFF2-40B4-BE49-F238E27FC236}">
                    <a16:creationId xmlns:a16="http://schemas.microsoft.com/office/drawing/2014/main" id="{F0682B72-1368-713D-147B-B699EA215AF1}"/>
                  </a:ext>
                </a:extLst>
              </p:cNvPr>
              <p:cNvSpPr/>
              <p:nvPr/>
            </p:nvSpPr>
            <p:spPr>
              <a:xfrm>
                <a:off x="8677536" y="2844292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11740 w 14168"/>
                  <a:gd name="csY2" fmla="*/ 9716 h 18216"/>
                  <a:gd name="csX3" fmla="*/ 2429 w 14168"/>
                  <a:gd name="csY3" fmla="*/ 9716 h 18216"/>
                  <a:gd name="csX4" fmla="*/ 2429 w 14168"/>
                  <a:gd name="csY4" fmla="*/ 18217 h 18216"/>
                  <a:gd name="csX5" fmla="*/ 0 w 14168"/>
                  <a:gd name="csY5" fmla="*/ 18217 h 18216"/>
                  <a:gd name="csX6" fmla="*/ 0 w 14168"/>
                  <a:gd name="csY6" fmla="*/ 0 h 18216"/>
                  <a:gd name="csX7" fmla="*/ 2429 w 14168"/>
                  <a:gd name="csY7" fmla="*/ 0 h 18216"/>
                  <a:gd name="csX8" fmla="*/ 2429 w 14168"/>
                  <a:gd name="csY8" fmla="*/ 7692 h 18216"/>
                  <a:gd name="csX9" fmla="*/ 11740 w 14168"/>
                  <a:gd name="csY9" fmla="*/ 7692 h 18216"/>
                  <a:gd name="csX10" fmla="*/ 11740 w 14168"/>
                  <a:gd name="csY10" fmla="*/ 0 h 18216"/>
                  <a:gd name="csX11" fmla="*/ 14168 w 14168"/>
                  <a:gd name="csY11" fmla="*/ 0 h 18216"/>
                  <a:gd name="csX12" fmla="*/ 14168 w 14168"/>
                  <a:gd name="csY12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11740" y="9716"/>
                    </a:lnTo>
                    <a:lnTo>
                      <a:pt x="2429" y="9716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7692"/>
                    </a:lnTo>
                    <a:lnTo>
                      <a:pt x="11740" y="7692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9" name="Freeform 567">
                <a:extLst>
                  <a:ext uri="{FF2B5EF4-FFF2-40B4-BE49-F238E27FC236}">
                    <a16:creationId xmlns:a16="http://schemas.microsoft.com/office/drawing/2014/main" id="{88D8755F-EB38-C4F6-923C-D125DDFF2B98}"/>
                  </a:ext>
                </a:extLst>
              </p:cNvPr>
              <p:cNvSpPr/>
              <p:nvPr/>
            </p:nvSpPr>
            <p:spPr>
              <a:xfrm>
                <a:off x="8694538" y="2844292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0" name="Freeform 568">
                <a:extLst>
                  <a:ext uri="{FF2B5EF4-FFF2-40B4-BE49-F238E27FC236}">
                    <a16:creationId xmlns:a16="http://schemas.microsoft.com/office/drawing/2014/main" id="{D1B497C9-9313-8093-9EBF-3704E280533C}"/>
                  </a:ext>
                </a:extLst>
              </p:cNvPr>
              <p:cNvSpPr/>
              <p:nvPr/>
            </p:nvSpPr>
            <p:spPr>
              <a:xfrm>
                <a:off x="8713160" y="2844292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9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9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9"/>
                    </a:lnTo>
                    <a:cubicBezTo>
                      <a:pt x="16193" y="3239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9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" name="Freeform 569">
                <a:extLst>
                  <a:ext uri="{FF2B5EF4-FFF2-40B4-BE49-F238E27FC236}">
                    <a16:creationId xmlns:a16="http://schemas.microsoft.com/office/drawing/2014/main" id="{71E638BE-2362-BFBB-9E21-AA576DE365F9}"/>
                  </a:ext>
                </a:extLst>
              </p:cNvPr>
              <p:cNvSpPr/>
              <p:nvPr/>
            </p:nvSpPr>
            <p:spPr>
              <a:xfrm>
                <a:off x="8735424" y="2844292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5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39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2 h 18621"/>
                  <a:gd name="csX13" fmla="*/ 6072 w 12549"/>
                  <a:gd name="csY13" fmla="*/ 7692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2 h 18621"/>
                  <a:gd name="csX20" fmla="*/ 2429 w 12549"/>
                  <a:gd name="csY20" fmla="*/ 9716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0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6 h 18621"/>
                  <a:gd name="csX26" fmla="*/ 2429 w 12549"/>
                  <a:gd name="csY26" fmla="*/ 9716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525" y="1215"/>
                    </a:cubicBezTo>
                    <a:cubicBezTo>
                      <a:pt x="11334" y="2024"/>
                      <a:pt x="12144" y="3239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6"/>
                      <a:pt x="11739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5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2"/>
                    </a:moveTo>
                    <a:lnTo>
                      <a:pt x="6072" y="7692"/>
                    </a:lnTo>
                    <a:cubicBezTo>
                      <a:pt x="7286" y="7692"/>
                      <a:pt x="8096" y="7692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9"/>
                      <a:pt x="8501" y="2834"/>
                    </a:cubicBezTo>
                    <a:cubicBezTo>
                      <a:pt x="8096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2"/>
                    </a:lnTo>
                    <a:close/>
                    <a:moveTo>
                      <a:pt x="2429" y="9716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1" y="16193"/>
                      <a:pt x="8501" y="16193"/>
                      <a:pt x="9310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6"/>
                      <a:pt x="6477" y="9716"/>
                    </a:cubicBezTo>
                    <a:lnTo>
                      <a:pt x="2429" y="9716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2" name="Freeform 570">
                <a:extLst>
                  <a:ext uri="{FF2B5EF4-FFF2-40B4-BE49-F238E27FC236}">
                    <a16:creationId xmlns:a16="http://schemas.microsoft.com/office/drawing/2014/main" id="{16DFECAD-C5A7-A8DF-2BF7-BB6D65A6E920}"/>
                  </a:ext>
                </a:extLst>
              </p:cNvPr>
              <p:cNvSpPr/>
              <p:nvPr/>
            </p:nvSpPr>
            <p:spPr>
              <a:xfrm>
                <a:off x="8751212" y="2844292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7 w 13763"/>
                  <a:gd name="csY3" fmla="*/ 18621 h 18621"/>
                  <a:gd name="csX4" fmla="*/ 6477 w 13763"/>
                  <a:gd name="csY4" fmla="*/ 18621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5 w 13763"/>
                  <a:gd name="csY13" fmla="*/ 12549 h 18621"/>
                  <a:gd name="csX14" fmla="*/ 11335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6" y="17812"/>
                      <a:pt x="9311" y="18217"/>
                      <a:pt x="7287" y="18621"/>
                    </a:cubicBezTo>
                    <a:lnTo>
                      <a:pt x="6477" y="18621"/>
                    </a:lnTo>
                    <a:cubicBezTo>
                      <a:pt x="4453" y="18621"/>
                      <a:pt x="2834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4"/>
                      <a:pt x="2429" y="14978"/>
                      <a:pt x="3643" y="15788"/>
                    </a:cubicBezTo>
                    <a:cubicBezTo>
                      <a:pt x="4453" y="16597"/>
                      <a:pt x="5263" y="17002"/>
                      <a:pt x="6882" y="17002"/>
                    </a:cubicBezTo>
                    <a:cubicBezTo>
                      <a:pt x="8501" y="17002"/>
                      <a:pt x="9311" y="17002"/>
                      <a:pt x="10120" y="15788"/>
                    </a:cubicBezTo>
                    <a:cubicBezTo>
                      <a:pt x="10930" y="14978"/>
                      <a:pt x="11335" y="14168"/>
                      <a:pt x="11335" y="12549"/>
                    </a:cubicBezTo>
                    <a:lnTo>
                      <a:pt x="11335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3" name="Freeform 571">
                <a:extLst>
                  <a:ext uri="{FF2B5EF4-FFF2-40B4-BE49-F238E27FC236}">
                    <a16:creationId xmlns:a16="http://schemas.microsoft.com/office/drawing/2014/main" id="{1DA5CB87-28A4-13F9-8455-83B13DF0C1B1}"/>
                  </a:ext>
                </a:extLst>
              </p:cNvPr>
              <p:cNvSpPr/>
              <p:nvPr/>
            </p:nvSpPr>
            <p:spPr>
              <a:xfrm>
                <a:off x="8768214" y="284429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5 h 18216"/>
                  <a:gd name="csX7" fmla="*/ 12549 w 13763"/>
                  <a:gd name="csY7" fmla="*/ 5263 h 18216"/>
                  <a:gd name="csX8" fmla="*/ 11740 w 13763"/>
                  <a:gd name="csY8" fmla="*/ 8096 h 18216"/>
                  <a:gd name="csX9" fmla="*/ 9310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9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5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40" y="8096"/>
                    </a:cubicBezTo>
                    <a:cubicBezTo>
                      <a:pt x="10930" y="8906"/>
                      <a:pt x="10120" y="9716"/>
                      <a:pt x="9310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9"/>
                    </a:cubicBezTo>
                    <a:cubicBezTo>
                      <a:pt x="7692" y="2834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4" name="Freeform 572">
                <a:extLst>
                  <a:ext uri="{FF2B5EF4-FFF2-40B4-BE49-F238E27FC236}">
                    <a16:creationId xmlns:a16="http://schemas.microsoft.com/office/drawing/2014/main" id="{750C7858-08AE-55A3-7E86-6B378C00CFE5}"/>
                  </a:ext>
                </a:extLst>
              </p:cNvPr>
              <p:cNvSpPr/>
              <p:nvPr/>
            </p:nvSpPr>
            <p:spPr>
              <a:xfrm>
                <a:off x="8783597" y="2843888"/>
                <a:ext cx="14168" cy="19026"/>
              </a:xfrm>
              <a:custGeom>
                <a:avLst/>
                <a:gdLst>
                  <a:gd name="csX0" fmla="*/ 14168 w 14168"/>
                  <a:gd name="csY0" fmla="*/ 16193 h 19026"/>
                  <a:gd name="csX1" fmla="*/ 11740 w 14168"/>
                  <a:gd name="csY1" fmla="*/ 18217 h 19026"/>
                  <a:gd name="csX2" fmla="*/ 7692 w 14168"/>
                  <a:gd name="csY2" fmla="*/ 19026 h 19026"/>
                  <a:gd name="csX3" fmla="*/ 3643 w 14168"/>
                  <a:gd name="csY3" fmla="*/ 17812 h 19026"/>
                  <a:gd name="csX4" fmla="*/ 810 w 14168"/>
                  <a:gd name="csY4" fmla="*/ 14978 h 19026"/>
                  <a:gd name="csX5" fmla="*/ 0 w 14168"/>
                  <a:gd name="csY5" fmla="*/ 10525 h 19026"/>
                  <a:gd name="csX6" fmla="*/ 0 w 14168"/>
                  <a:gd name="csY6" fmla="*/ 8906 h 19026"/>
                  <a:gd name="csX7" fmla="*/ 2024 w 14168"/>
                  <a:gd name="csY7" fmla="*/ 2429 h 19026"/>
                  <a:gd name="csX8" fmla="*/ 7287 w 14168"/>
                  <a:gd name="csY8" fmla="*/ 0 h 19026"/>
                  <a:gd name="csX9" fmla="*/ 11740 w 14168"/>
                  <a:gd name="csY9" fmla="*/ 1619 h 19026"/>
                  <a:gd name="csX10" fmla="*/ 13764 w 14168"/>
                  <a:gd name="csY10" fmla="*/ 5667 h 19026"/>
                  <a:gd name="csX11" fmla="*/ 11335 w 14168"/>
                  <a:gd name="csY11" fmla="*/ 5667 h 19026"/>
                  <a:gd name="csX12" fmla="*/ 6882 w 14168"/>
                  <a:gd name="csY12" fmla="*/ 2024 h 19026"/>
                  <a:gd name="csX13" fmla="*/ 3239 w 14168"/>
                  <a:gd name="csY13" fmla="*/ 3643 h 19026"/>
                  <a:gd name="csX14" fmla="*/ 2024 w 14168"/>
                  <a:gd name="csY14" fmla="*/ 8501 h 19026"/>
                  <a:gd name="csX15" fmla="*/ 2024 w 14168"/>
                  <a:gd name="csY15" fmla="*/ 10120 h 19026"/>
                  <a:gd name="csX16" fmla="*/ 3239 w 14168"/>
                  <a:gd name="csY16" fmla="*/ 14978 h 19026"/>
                  <a:gd name="csX17" fmla="*/ 6882 w 14168"/>
                  <a:gd name="csY17" fmla="*/ 16597 h 19026"/>
                  <a:gd name="csX18" fmla="*/ 9311 w 14168"/>
                  <a:gd name="csY18" fmla="*/ 16597 h 19026"/>
                  <a:gd name="csX19" fmla="*/ 10930 w 14168"/>
                  <a:gd name="csY19" fmla="*/ 15383 h 19026"/>
                  <a:gd name="csX20" fmla="*/ 10930 w 14168"/>
                  <a:gd name="csY20" fmla="*/ 11335 h 19026"/>
                  <a:gd name="csX21" fmla="*/ 6882 w 14168"/>
                  <a:gd name="csY21" fmla="*/ 11335 h 19026"/>
                  <a:gd name="csX22" fmla="*/ 6882 w 14168"/>
                  <a:gd name="csY22" fmla="*/ 9311 h 19026"/>
                  <a:gd name="csX23" fmla="*/ 13359 w 14168"/>
                  <a:gd name="csY23" fmla="*/ 9311 h 19026"/>
                  <a:gd name="csX24" fmla="*/ 13359 w 14168"/>
                  <a:gd name="csY24" fmla="*/ 16193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68" h="19026">
                    <a:moveTo>
                      <a:pt x="14168" y="16193"/>
                    </a:moveTo>
                    <a:cubicBezTo>
                      <a:pt x="13359" y="17002"/>
                      <a:pt x="12550" y="17812"/>
                      <a:pt x="11740" y="18217"/>
                    </a:cubicBezTo>
                    <a:cubicBezTo>
                      <a:pt x="10526" y="18621"/>
                      <a:pt x="9311" y="19026"/>
                      <a:pt x="7692" y="19026"/>
                    </a:cubicBezTo>
                    <a:cubicBezTo>
                      <a:pt x="6072" y="19026"/>
                      <a:pt x="4858" y="19026"/>
                      <a:pt x="3643" y="17812"/>
                    </a:cubicBezTo>
                    <a:cubicBezTo>
                      <a:pt x="2429" y="17002"/>
                      <a:pt x="1619" y="16193"/>
                      <a:pt x="810" y="14978"/>
                    </a:cubicBezTo>
                    <a:cubicBezTo>
                      <a:pt x="0" y="13764"/>
                      <a:pt x="0" y="12144"/>
                      <a:pt x="0" y="10525"/>
                    </a:cubicBezTo>
                    <a:lnTo>
                      <a:pt x="0" y="8906"/>
                    </a:lnTo>
                    <a:cubicBezTo>
                      <a:pt x="0" y="6072"/>
                      <a:pt x="810" y="4048"/>
                      <a:pt x="2024" y="2429"/>
                    </a:cubicBezTo>
                    <a:cubicBezTo>
                      <a:pt x="3239" y="810"/>
                      <a:pt x="5263" y="0"/>
                      <a:pt x="7287" y="0"/>
                    </a:cubicBezTo>
                    <a:cubicBezTo>
                      <a:pt x="9311" y="0"/>
                      <a:pt x="10930" y="405"/>
                      <a:pt x="11740" y="1619"/>
                    </a:cubicBezTo>
                    <a:cubicBezTo>
                      <a:pt x="12954" y="2429"/>
                      <a:pt x="13764" y="4048"/>
                      <a:pt x="13764" y="5667"/>
                    </a:cubicBezTo>
                    <a:lnTo>
                      <a:pt x="11335" y="5667"/>
                    </a:lnTo>
                    <a:cubicBezTo>
                      <a:pt x="10930" y="3238"/>
                      <a:pt x="9311" y="2024"/>
                      <a:pt x="6882" y="2024"/>
                    </a:cubicBezTo>
                    <a:cubicBezTo>
                      <a:pt x="4453" y="2024"/>
                      <a:pt x="4048" y="2429"/>
                      <a:pt x="3239" y="3643"/>
                    </a:cubicBezTo>
                    <a:cubicBezTo>
                      <a:pt x="2429" y="4858"/>
                      <a:pt x="2024" y="6477"/>
                      <a:pt x="2024" y="8501"/>
                    </a:cubicBezTo>
                    <a:lnTo>
                      <a:pt x="2024" y="10120"/>
                    </a:lnTo>
                    <a:cubicBezTo>
                      <a:pt x="2024" y="12144"/>
                      <a:pt x="2429" y="13764"/>
                      <a:pt x="3239" y="14978"/>
                    </a:cubicBezTo>
                    <a:cubicBezTo>
                      <a:pt x="4048" y="16193"/>
                      <a:pt x="5263" y="16597"/>
                      <a:pt x="6882" y="16597"/>
                    </a:cubicBezTo>
                    <a:cubicBezTo>
                      <a:pt x="8501" y="16597"/>
                      <a:pt x="8501" y="16597"/>
                      <a:pt x="9311" y="16597"/>
                    </a:cubicBezTo>
                    <a:cubicBezTo>
                      <a:pt x="10120" y="16597"/>
                      <a:pt x="10526" y="16193"/>
                      <a:pt x="10930" y="15383"/>
                    </a:cubicBezTo>
                    <a:lnTo>
                      <a:pt x="10930" y="11335"/>
                    </a:lnTo>
                    <a:lnTo>
                      <a:pt x="6882" y="11335"/>
                    </a:lnTo>
                    <a:lnTo>
                      <a:pt x="6882" y="9311"/>
                    </a:lnTo>
                    <a:lnTo>
                      <a:pt x="13359" y="9311"/>
                    </a:lnTo>
                    <a:lnTo>
                      <a:pt x="13359" y="16193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6086B34-BBA6-564B-7929-91DFAE2A6F38}"/>
                </a:ext>
              </a:extLst>
            </p:cNvPr>
            <p:cNvSpPr/>
            <p:nvPr/>
          </p:nvSpPr>
          <p:spPr>
            <a:xfrm>
              <a:off x="8712350" y="2896109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7" name="Freeform 574">
              <a:extLst>
                <a:ext uri="{FF2B5EF4-FFF2-40B4-BE49-F238E27FC236}">
                  <a16:creationId xmlns:a16="http://schemas.microsoft.com/office/drawing/2014/main" id="{2318A314-4512-F1E6-738B-BD332D92935A}"/>
                </a:ext>
              </a:extLst>
            </p:cNvPr>
            <p:cNvSpPr/>
            <p:nvPr/>
          </p:nvSpPr>
          <p:spPr>
            <a:xfrm>
              <a:off x="8728947" y="2912301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BFF397B-613B-144A-02F8-13468BA81912}"/>
              </a:ext>
            </a:extLst>
          </p:cNvPr>
          <p:cNvSpPr/>
          <p:nvPr/>
        </p:nvSpPr>
        <p:spPr>
          <a:xfrm>
            <a:off x="5371762" y="2257154"/>
            <a:ext cx="356878" cy="95609"/>
          </a:xfrm>
          <a:prstGeom prst="rect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46" name="Graphic 535">
            <a:extLst>
              <a:ext uri="{FF2B5EF4-FFF2-40B4-BE49-F238E27FC236}">
                <a16:creationId xmlns:a16="http://schemas.microsoft.com/office/drawing/2014/main" id="{A46C2A1A-73F5-B634-ACA1-0B314310753B}"/>
              </a:ext>
            </a:extLst>
          </p:cNvPr>
          <p:cNvGrpSpPr/>
          <p:nvPr/>
        </p:nvGrpSpPr>
        <p:grpSpPr>
          <a:xfrm>
            <a:off x="5417200" y="2284605"/>
            <a:ext cx="270735" cy="44491"/>
            <a:chOff x="8618838" y="3240199"/>
            <a:chExt cx="115776" cy="19026"/>
          </a:xfrm>
          <a:solidFill>
            <a:srgbClr val="FFFFFF"/>
          </a:solidFill>
        </p:grpSpPr>
        <p:sp>
          <p:nvSpPr>
            <p:cNvPr id="47" name="Freeform 578">
              <a:extLst>
                <a:ext uri="{FF2B5EF4-FFF2-40B4-BE49-F238E27FC236}">
                  <a16:creationId xmlns:a16="http://schemas.microsoft.com/office/drawing/2014/main" id="{751FC38E-0796-2742-DBD4-9FC63AE8BDDB}"/>
                </a:ext>
              </a:extLst>
            </p:cNvPr>
            <p:cNvSpPr/>
            <p:nvPr/>
          </p:nvSpPr>
          <p:spPr>
            <a:xfrm>
              <a:off x="8618838" y="3240199"/>
              <a:ext cx="14168" cy="18216"/>
            </a:xfrm>
            <a:custGeom>
              <a:avLst/>
              <a:gdLst>
                <a:gd name="csX0" fmla="*/ 14168 w 14168"/>
                <a:gd name="csY0" fmla="*/ 18217 h 18216"/>
                <a:gd name="csX1" fmla="*/ 11740 w 14168"/>
                <a:gd name="csY1" fmla="*/ 18217 h 18216"/>
                <a:gd name="csX2" fmla="*/ 11740 w 14168"/>
                <a:gd name="csY2" fmla="*/ 9715 h 18216"/>
                <a:gd name="csX3" fmla="*/ 2429 w 14168"/>
                <a:gd name="csY3" fmla="*/ 9715 h 18216"/>
                <a:gd name="csX4" fmla="*/ 2429 w 14168"/>
                <a:gd name="csY4" fmla="*/ 18217 h 18216"/>
                <a:gd name="csX5" fmla="*/ 0 w 14168"/>
                <a:gd name="csY5" fmla="*/ 18217 h 18216"/>
                <a:gd name="csX6" fmla="*/ 0 w 14168"/>
                <a:gd name="csY6" fmla="*/ 0 h 18216"/>
                <a:gd name="csX7" fmla="*/ 2429 w 14168"/>
                <a:gd name="csY7" fmla="*/ 0 h 18216"/>
                <a:gd name="csX8" fmla="*/ 2429 w 14168"/>
                <a:gd name="csY8" fmla="*/ 7691 h 18216"/>
                <a:gd name="csX9" fmla="*/ 11740 w 14168"/>
                <a:gd name="csY9" fmla="*/ 7691 h 18216"/>
                <a:gd name="csX10" fmla="*/ 11740 w 14168"/>
                <a:gd name="csY10" fmla="*/ 0 h 18216"/>
                <a:gd name="csX11" fmla="*/ 14168 w 14168"/>
                <a:gd name="csY11" fmla="*/ 0 h 18216"/>
                <a:gd name="csX12" fmla="*/ 14168 w 14168"/>
                <a:gd name="csY12" fmla="*/ 18217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168" h="18216">
                  <a:moveTo>
                    <a:pt x="14168" y="18217"/>
                  </a:moveTo>
                  <a:lnTo>
                    <a:pt x="11740" y="18217"/>
                  </a:lnTo>
                  <a:lnTo>
                    <a:pt x="11740" y="9715"/>
                  </a:lnTo>
                  <a:lnTo>
                    <a:pt x="2429" y="9715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2429" y="0"/>
                  </a:lnTo>
                  <a:lnTo>
                    <a:pt x="2429" y="7691"/>
                  </a:lnTo>
                  <a:lnTo>
                    <a:pt x="11740" y="7691"/>
                  </a:lnTo>
                  <a:lnTo>
                    <a:pt x="11740" y="0"/>
                  </a:lnTo>
                  <a:lnTo>
                    <a:pt x="14168" y="0"/>
                  </a:lnTo>
                  <a:lnTo>
                    <a:pt x="14168" y="1821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8" name="Freeform 579">
              <a:extLst>
                <a:ext uri="{FF2B5EF4-FFF2-40B4-BE49-F238E27FC236}">
                  <a16:creationId xmlns:a16="http://schemas.microsoft.com/office/drawing/2014/main" id="{E59ABF95-A3C2-C9EC-302C-464183B99F64}"/>
                </a:ext>
              </a:extLst>
            </p:cNvPr>
            <p:cNvSpPr/>
            <p:nvPr/>
          </p:nvSpPr>
          <p:spPr>
            <a:xfrm>
              <a:off x="8635840" y="3240199"/>
              <a:ext cx="15787" cy="18216"/>
            </a:xfrm>
            <a:custGeom>
              <a:avLst/>
              <a:gdLst>
                <a:gd name="csX0" fmla="*/ 11740 w 15787"/>
                <a:gd name="csY0" fmla="*/ 13359 h 18216"/>
                <a:gd name="csX1" fmla="*/ 4048 w 15787"/>
                <a:gd name="csY1" fmla="*/ 13359 h 18216"/>
                <a:gd name="csX2" fmla="*/ 2429 w 15787"/>
                <a:gd name="csY2" fmla="*/ 18217 h 18216"/>
                <a:gd name="csX3" fmla="*/ 0 w 15787"/>
                <a:gd name="csY3" fmla="*/ 18217 h 18216"/>
                <a:gd name="csX4" fmla="*/ 6882 w 15787"/>
                <a:gd name="csY4" fmla="*/ 0 h 18216"/>
                <a:gd name="csX5" fmla="*/ 8906 w 15787"/>
                <a:gd name="csY5" fmla="*/ 0 h 18216"/>
                <a:gd name="csX6" fmla="*/ 15788 w 15787"/>
                <a:gd name="csY6" fmla="*/ 18217 h 18216"/>
                <a:gd name="csX7" fmla="*/ 13359 w 15787"/>
                <a:gd name="csY7" fmla="*/ 18217 h 18216"/>
                <a:gd name="csX8" fmla="*/ 11740 w 15787"/>
                <a:gd name="csY8" fmla="*/ 13359 h 18216"/>
                <a:gd name="csX9" fmla="*/ 4858 w 15787"/>
                <a:gd name="csY9" fmla="*/ 11335 h 18216"/>
                <a:gd name="csX10" fmla="*/ 10930 w 15787"/>
                <a:gd name="csY10" fmla="*/ 11335 h 18216"/>
                <a:gd name="csX11" fmla="*/ 7692 w 15787"/>
                <a:gd name="csY11" fmla="*/ 2834 h 18216"/>
                <a:gd name="csX12" fmla="*/ 4453 w 15787"/>
                <a:gd name="csY12" fmla="*/ 11335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5787" h="18216">
                  <a:moveTo>
                    <a:pt x="11740" y="13359"/>
                  </a:moveTo>
                  <a:lnTo>
                    <a:pt x="4048" y="13359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6882" y="0"/>
                  </a:lnTo>
                  <a:lnTo>
                    <a:pt x="8906" y="0"/>
                  </a:lnTo>
                  <a:lnTo>
                    <a:pt x="15788" y="18217"/>
                  </a:lnTo>
                  <a:lnTo>
                    <a:pt x="13359" y="18217"/>
                  </a:lnTo>
                  <a:lnTo>
                    <a:pt x="11740" y="13359"/>
                  </a:lnTo>
                  <a:close/>
                  <a:moveTo>
                    <a:pt x="4858" y="11335"/>
                  </a:moveTo>
                  <a:lnTo>
                    <a:pt x="10930" y="11335"/>
                  </a:lnTo>
                  <a:lnTo>
                    <a:pt x="7692" y="2834"/>
                  </a:lnTo>
                  <a:lnTo>
                    <a:pt x="4453" y="11335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9" name="Freeform 580">
              <a:extLst>
                <a:ext uri="{FF2B5EF4-FFF2-40B4-BE49-F238E27FC236}">
                  <a16:creationId xmlns:a16="http://schemas.microsoft.com/office/drawing/2014/main" id="{E1313678-F57C-25A3-CD2D-821759DD455D}"/>
                </a:ext>
              </a:extLst>
            </p:cNvPr>
            <p:cNvSpPr/>
            <p:nvPr/>
          </p:nvSpPr>
          <p:spPr>
            <a:xfrm>
              <a:off x="8654057" y="3240199"/>
              <a:ext cx="14168" cy="18216"/>
            </a:xfrm>
            <a:custGeom>
              <a:avLst/>
              <a:gdLst>
                <a:gd name="csX0" fmla="*/ 14168 w 14168"/>
                <a:gd name="csY0" fmla="*/ 18217 h 18216"/>
                <a:gd name="csX1" fmla="*/ 11740 w 14168"/>
                <a:gd name="csY1" fmla="*/ 18217 h 18216"/>
                <a:gd name="csX2" fmla="*/ 2429 w 14168"/>
                <a:gd name="csY2" fmla="*/ 4048 h 18216"/>
                <a:gd name="csX3" fmla="*/ 2429 w 14168"/>
                <a:gd name="csY3" fmla="*/ 18217 h 18216"/>
                <a:gd name="csX4" fmla="*/ 0 w 14168"/>
                <a:gd name="csY4" fmla="*/ 18217 h 18216"/>
                <a:gd name="csX5" fmla="*/ 0 w 14168"/>
                <a:gd name="csY5" fmla="*/ 0 h 18216"/>
                <a:gd name="csX6" fmla="*/ 2429 w 14168"/>
                <a:gd name="csY6" fmla="*/ 0 h 18216"/>
                <a:gd name="csX7" fmla="*/ 11740 w 14168"/>
                <a:gd name="csY7" fmla="*/ 14168 h 18216"/>
                <a:gd name="csX8" fmla="*/ 11740 w 14168"/>
                <a:gd name="csY8" fmla="*/ 0 h 18216"/>
                <a:gd name="csX9" fmla="*/ 14168 w 14168"/>
                <a:gd name="csY9" fmla="*/ 0 h 18216"/>
                <a:gd name="csX10" fmla="*/ 14168 w 14168"/>
                <a:gd name="csY10" fmla="*/ 18217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168" h="18216">
                  <a:moveTo>
                    <a:pt x="14168" y="18217"/>
                  </a:moveTo>
                  <a:lnTo>
                    <a:pt x="11740" y="18217"/>
                  </a:lnTo>
                  <a:lnTo>
                    <a:pt x="2429" y="4048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2429" y="0"/>
                  </a:lnTo>
                  <a:lnTo>
                    <a:pt x="11740" y="14168"/>
                  </a:lnTo>
                  <a:lnTo>
                    <a:pt x="11740" y="0"/>
                  </a:lnTo>
                  <a:lnTo>
                    <a:pt x="14168" y="0"/>
                  </a:lnTo>
                  <a:lnTo>
                    <a:pt x="14168" y="1821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0" name="Freeform 581">
              <a:extLst>
                <a:ext uri="{FF2B5EF4-FFF2-40B4-BE49-F238E27FC236}">
                  <a16:creationId xmlns:a16="http://schemas.microsoft.com/office/drawing/2014/main" id="{E90D7466-21A7-B610-CB3B-3305BE9FFC61}"/>
                </a:ext>
              </a:extLst>
            </p:cNvPr>
            <p:cNvSpPr/>
            <p:nvPr/>
          </p:nvSpPr>
          <p:spPr>
            <a:xfrm>
              <a:off x="8672678" y="3240199"/>
              <a:ext cx="14573" cy="19026"/>
            </a:xfrm>
            <a:custGeom>
              <a:avLst/>
              <a:gdLst>
                <a:gd name="csX0" fmla="*/ 14168 w 14573"/>
                <a:gd name="csY0" fmla="*/ 9715 h 19026"/>
                <a:gd name="csX1" fmla="*/ 13359 w 14573"/>
                <a:gd name="csY1" fmla="*/ 14573 h 19026"/>
                <a:gd name="csX2" fmla="*/ 10930 w 14573"/>
                <a:gd name="csY2" fmla="*/ 17812 h 19026"/>
                <a:gd name="csX3" fmla="*/ 6882 w 14573"/>
                <a:gd name="csY3" fmla="*/ 19026 h 19026"/>
                <a:gd name="csX4" fmla="*/ 3238 w 14573"/>
                <a:gd name="csY4" fmla="*/ 17812 h 19026"/>
                <a:gd name="csX5" fmla="*/ 809 w 14573"/>
                <a:gd name="csY5" fmla="*/ 14978 h 19026"/>
                <a:gd name="csX6" fmla="*/ 0 w 14573"/>
                <a:gd name="csY6" fmla="*/ 10525 h 19026"/>
                <a:gd name="csX7" fmla="*/ 0 w 14573"/>
                <a:gd name="csY7" fmla="*/ 9311 h 19026"/>
                <a:gd name="csX8" fmla="*/ 809 w 14573"/>
                <a:gd name="csY8" fmla="*/ 4453 h 19026"/>
                <a:gd name="csX9" fmla="*/ 3238 w 14573"/>
                <a:gd name="csY9" fmla="*/ 1214 h 19026"/>
                <a:gd name="csX10" fmla="*/ 7286 w 14573"/>
                <a:gd name="csY10" fmla="*/ 0 h 19026"/>
                <a:gd name="csX11" fmla="*/ 11334 w 14573"/>
                <a:gd name="csY11" fmla="*/ 1214 h 19026"/>
                <a:gd name="csX12" fmla="*/ 13763 w 14573"/>
                <a:gd name="csY12" fmla="*/ 4453 h 19026"/>
                <a:gd name="csX13" fmla="*/ 14573 w 14573"/>
                <a:gd name="csY13" fmla="*/ 9311 h 19026"/>
                <a:gd name="csX14" fmla="*/ 14573 w 14573"/>
                <a:gd name="csY14" fmla="*/ 10525 h 19026"/>
                <a:gd name="csX15" fmla="*/ 11739 w 14573"/>
                <a:gd name="csY15" fmla="*/ 8501 h 19026"/>
                <a:gd name="csX16" fmla="*/ 10525 w 14573"/>
                <a:gd name="csY16" fmla="*/ 3643 h 19026"/>
                <a:gd name="csX17" fmla="*/ 6882 w 14573"/>
                <a:gd name="csY17" fmla="*/ 2024 h 19026"/>
                <a:gd name="csX18" fmla="*/ 3238 w 14573"/>
                <a:gd name="csY18" fmla="*/ 3643 h 19026"/>
                <a:gd name="csX19" fmla="*/ 2024 w 14573"/>
                <a:gd name="csY19" fmla="*/ 8501 h 19026"/>
                <a:gd name="csX20" fmla="*/ 2024 w 14573"/>
                <a:gd name="csY20" fmla="*/ 9715 h 19026"/>
                <a:gd name="csX21" fmla="*/ 3238 w 14573"/>
                <a:gd name="csY21" fmla="*/ 14573 h 19026"/>
                <a:gd name="csX22" fmla="*/ 6882 w 14573"/>
                <a:gd name="csY22" fmla="*/ 16193 h 19026"/>
                <a:gd name="csX23" fmla="*/ 10525 w 14573"/>
                <a:gd name="csY23" fmla="*/ 14573 h 19026"/>
                <a:gd name="csX24" fmla="*/ 11739 w 14573"/>
                <a:gd name="csY24" fmla="*/ 9715 h 19026"/>
                <a:gd name="csX25" fmla="*/ 11739 w 14573"/>
                <a:gd name="csY25" fmla="*/ 8501 h 19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4573" h="19026">
                  <a:moveTo>
                    <a:pt x="14168" y="9715"/>
                  </a:moveTo>
                  <a:cubicBezTo>
                    <a:pt x="14168" y="11335"/>
                    <a:pt x="14168" y="12954"/>
                    <a:pt x="13359" y="14573"/>
                  </a:cubicBezTo>
                  <a:cubicBezTo>
                    <a:pt x="12954" y="15788"/>
                    <a:pt x="11739" y="17002"/>
                    <a:pt x="10930" y="17812"/>
                  </a:cubicBezTo>
                  <a:cubicBezTo>
                    <a:pt x="9715" y="18621"/>
                    <a:pt x="8501" y="19026"/>
                    <a:pt x="6882" y="19026"/>
                  </a:cubicBezTo>
                  <a:cubicBezTo>
                    <a:pt x="5262" y="19026"/>
                    <a:pt x="4048" y="19026"/>
                    <a:pt x="3238" y="17812"/>
                  </a:cubicBezTo>
                  <a:cubicBezTo>
                    <a:pt x="2024" y="17002"/>
                    <a:pt x="1214" y="16193"/>
                    <a:pt x="809" y="14978"/>
                  </a:cubicBezTo>
                  <a:cubicBezTo>
                    <a:pt x="0" y="13764"/>
                    <a:pt x="0" y="12144"/>
                    <a:pt x="0" y="10525"/>
                  </a:cubicBezTo>
                  <a:lnTo>
                    <a:pt x="0" y="9311"/>
                  </a:lnTo>
                  <a:cubicBezTo>
                    <a:pt x="0" y="7691"/>
                    <a:pt x="0" y="6072"/>
                    <a:pt x="809" y="4453"/>
                  </a:cubicBezTo>
                  <a:cubicBezTo>
                    <a:pt x="1619" y="3238"/>
                    <a:pt x="2429" y="2024"/>
                    <a:pt x="3238" y="1214"/>
                  </a:cubicBezTo>
                  <a:cubicBezTo>
                    <a:pt x="4453" y="405"/>
                    <a:pt x="5667" y="0"/>
                    <a:pt x="7286" y="0"/>
                  </a:cubicBezTo>
                  <a:cubicBezTo>
                    <a:pt x="8906" y="0"/>
                    <a:pt x="10120" y="0"/>
                    <a:pt x="11334" y="1214"/>
                  </a:cubicBezTo>
                  <a:cubicBezTo>
                    <a:pt x="12549" y="2024"/>
                    <a:pt x="13359" y="2834"/>
                    <a:pt x="13763" y="4453"/>
                  </a:cubicBezTo>
                  <a:cubicBezTo>
                    <a:pt x="14168" y="5667"/>
                    <a:pt x="14573" y="7287"/>
                    <a:pt x="14573" y="9311"/>
                  </a:cubicBezTo>
                  <a:lnTo>
                    <a:pt x="14573" y="10525"/>
                  </a:lnTo>
                  <a:close/>
                  <a:moveTo>
                    <a:pt x="11739" y="8501"/>
                  </a:moveTo>
                  <a:cubicBezTo>
                    <a:pt x="11739" y="6477"/>
                    <a:pt x="11334" y="4858"/>
                    <a:pt x="10525" y="3643"/>
                  </a:cubicBezTo>
                  <a:cubicBezTo>
                    <a:pt x="9715" y="2429"/>
                    <a:pt x="8501" y="2024"/>
                    <a:pt x="6882" y="2024"/>
                  </a:cubicBezTo>
                  <a:cubicBezTo>
                    <a:pt x="5262" y="2024"/>
                    <a:pt x="4048" y="2429"/>
                    <a:pt x="3238" y="3643"/>
                  </a:cubicBezTo>
                  <a:cubicBezTo>
                    <a:pt x="2429" y="4858"/>
                    <a:pt x="2024" y="6477"/>
                    <a:pt x="2024" y="8501"/>
                  </a:cubicBezTo>
                  <a:lnTo>
                    <a:pt x="2024" y="9715"/>
                  </a:lnTo>
                  <a:cubicBezTo>
                    <a:pt x="2024" y="11740"/>
                    <a:pt x="2429" y="13359"/>
                    <a:pt x="3238" y="14573"/>
                  </a:cubicBezTo>
                  <a:cubicBezTo>
                    <a:pt x="4048" y="15788"/>
                    <a:pt x="5262" y="16193"/>
                    <a:pt x="6882" y="16193"/>
                  </a:cubicBezTo>
                  <a:cubicBezTo>
                    <a:pt x="8501" y="16193"/>
                    <a:pt x="9715" y="15788"/>
                    <a:pt x="10525" y="14573"/>
                  </a:cubicBezTo>
                  <a:cubicBezTo>
                    <a:pt x="11334" y="13359"/>
                    <a:pt x="11739" y="11740"/>
                    <a:pt x="11739" y="9715"/>
                  </a:cubicBezTo>
                  <a:lnTo>
                    <a:pt x="11739" y="850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1" name="Freeform 582">
              <a:extLst>
                <a:ext uri="{FF2B5EF4-FFF2-40B4-BE49-F238E27FC236}">
                  <a16:creationId xmlns:a16="http://schemas.microsoft.com/office/drawing/2014/main" id="{3894C63C-A8C1-C5DB-01D8-7FB6D8B53685}"/>
                </a:ext>
              </a:extLst>
            </p:cNvPr>
            <p:cNvSpPr/>
            <p:nvPr/>
          </p:nvSpPr>
          <p:spPr>
            <a:xfrm>
              <a:off x="8688466" y="3240199"/>
              <a:ext cx="15787" cy="18216"/>
            </a:xfrm>
            <a:custGeom>
              <a:avLst/>
              <a:gdLst>
                <a:gd name="csX0" fmla="*/ 7692 w 15787"/>
                <a:gd name="csY0" fmla="*/ 14978 h 18216"/>
                <a:gd name="csX1" fmla="*/ 12954 w 15787"/>
                <a:gd name="csY1" fmla="*/ 0 h 18216"/>
                <a:gd name="csX2" fmla="*/ 15788 w 15787"/>
                <a:gd name="csY2" fmla="*/ 0 h 18216"/>
                <a:gd name="csX3" fmla="*/ 8906 w 15787"/>
                <a:gd name="csY3" fmla="*/ 18217 h 18216"/>
                <a:gd name="csX4" fmla="*/ 6882 w 15787"/>
                <a:gd name="csY4" fmla="*/ 18217 h 18216"/>
                <a:gd name="csX5" fmla="*/ 0 w 15787"/>
                <a:gd name="csY5" fmla="*/ 0 h 18216"/>
                <a:gd name="csX6" fmla="*/ 2834 w 15787"/>
                <a:gd name="csY6" fmla="*/ 0 h 18216"/>
                <a:gd name="csX7" fmla="*/ 8096 w 15787"/>
                <a:gd name="csY7" fmla="*/ 14978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5787" h="18216">
                  <a:moveTo>
                    <a:pt x="7692" y="14978"/>
                  </a:moveTo>
                  <a:lnTo>
                    <a:pt x="12954" y="0"/>
                  </a:lnTo>
                  <a:lnTo>
                    <a:pt x="15788" y="0"/>
                  </a:lnTo>
                  <a:lnTo>
                    <a:pt x="8906" y="18217"/>
                  </a:lnTo>
                  <a:lnTo>
                    <a:pt x="6882" y="18217"/>
                  </a:lnTo>
                  <a:lnTo>
                    <a:pt x="0" y="0"/>
                  </a:lnTo>
                  <a:lnTo>
                    <a:pt x="2834" y="0"/>
                  </a:lnTo>
                  <a:lnTo>
                    <a:pt x="8096" y="14978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2" name="Freeform 583">
              <a:extLst>
                <a:ext uri="{FF2B5EF4-FFF2-40B4-BE49-F238E27FC236}">
                  <a16:creationId xmlns:a16="http://schemas.microsoft.com/office/drawing/2014/main" id="{A61C3742-20F7-CF52-929F-3B80A7C1737A}"/>
                </a:ext>
              </a:extLst>
            </p:cNvPr>
            <p:cNvSpPr/>
            <p:nvPr/>
          </p:nvSpPr>
          <p:spPr>
            <a:xfrm>
              <a:off x="8706278" y="3240199"/>
              <a:ext cx="11739" cy="18216"/>
            </a:xfrm>
            <a:custGeom>
              <a:avLst/>
              <a:gdLst>
                <a:gd name="csX0" fmla="*/ 10525 w 11739"/>
                <a:gd name="csY0" fmla="*/ 9715 h 18216"/>
                <a:gd name="csX1" fmla="*/ 2429 w 11739"/>
                <a:gd name="csY1" fmla="*/ 9715 h 18216"/>
                <a:gd name="csX2" fmla="*/ 2429 w 11739"/>
                <a:gd name="csY2" fmla="*/ 16193 h 18216"/>
                <a:gd name="csX3" fmla="*/ 11740 w 11739"/>
                <a:gd name="csY3" fmla="*/ 16193 h 18216"/>
                <a:gd name="csX4" fmla="*/ 11740 w 11739"/>
                <a:gd name="csY4" fmla="*/ 18217 h 18216"/>
                <a:gd name="csX5" fmla="*/ 0 w 11739"/>
                <a:gd name="csY5" fmla="*/ 18217 h 18216"/>
                <a:gd name="csX6" fmla="*/ 0 w 11739"/>
                <a:gd name="csY6" fmla="*/ 0 h 18216"/>
                <a:gd name="csX7" fmla="*/ 11335 w 11739"/>
                <a:gd name="csY7" fmla="*/ 0 h 18216"/>
                <a:gd name="csX8" fmla="*/ 11335 w 11739"/>
                <a:gd name="csY8" fmla="*/ 2024 h 18216"/>
                <a:gd name="csX9" fmla="*/ 2429 w 11739"/>
                <a:gd name="csY9" fmla="*/ 2024 h 18216"/>
                <a:gd name="csX10" fmla="*/ 2429 w 11739"/>
                <a:gd name="csY10" fmla="*/ 8096 h 18216"/>
                <a:gd name="csX11" fmla="*/ 10525 w 11739"/>
                <a:gd name="csY11" fmla="*/ 8096 h 18216"/>
                <a:gd name="csX12" fmla="*/ 10525 w 11739"/>
                <a:gd name="csY12" fmla="*/ 10120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1739" h="18216">
                  <a:moveTo>
                    <a:pt x="10525" y="9715"/>
                  </a:moveTo>
                  <a:lnTo>
                    <a:pt x="2429" y="9715"/>
                  </a:lnTo>
                  <a:lnTo>
                    <a:pt x="2429" y="16193"/>
                  </a:lnTo>
                  <a:lnTo>
                    <a:pt x="11740" y="16193"/>
                  </a:lnTo>
                  <a:lnTo>
                    <a:pt x="11740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11335" y="0"/>
                  </a:lnTo>
                  <a:lnTo>
                    <a:pt x="11335" y="2024"/>
                  </a:lnTo>
                  <a:lnTo>
                    <a:pt x="2429" y="2024"/>
                  </a:lnTo>
                  <a:lnTo>
                    <a:pt x="2429" y="8096"/>
                  </a:lnTo>
                  <a:lnTo>
                    <a:pt x="10525" y="8096"/>
                  </a:lnTo>
                  <a:lnTo>
                    <a:pt x="10525" y="10120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53" name="Freeform 584">
              <a:extLst>
                <a:ext uri="{FF2B5EF4-FFF2-40B4-BE49-F238E27FC236}">
                  <a16:creationId xmlns:a16="http://schemas.microsoft.com/office/drawing/2014/main" id="{B21A1F0D-B484-B329-CAC5-301D6271FF10}"/>
                </a:ext>
              </a:extLst>
            </p:cNvPr>
            <p:cNvSpPr/>
            <p:nvPr/>
          </p:nvSpPr>
          <p:spPr>
            <a:xfrm>
              <a:off x="8720851" y="3240199"/>
              <a:ext cx="13763" cy="18216"/>
            </a:xfrm>
            <a:custGeom>
              <a:avLst/>
              <a:gdLst>
                <a:gd name="csX0" fmla="*/ 6882 w 13763"/>
                <a:gd name="csY0" fmla="*/ 10930 h 18216"/>
                <a:gd name="csX1" fmla="*/ 2429 w 13763"/>
                <a:gd name="csY1" fmla="*/ 10930 h 18216"/>
                <a:gd name="csX2" fmla="*/ 2429 w 13763"/>
                <a:gd name="csY2" fmla="*/ 18217 h 18216"/>
                <a:gd name="csX3" fmla="*/ 0 w 13763"/>
                <a:gd name="csY3" fmla="*/ 18217 h 18216"/>
                <a:gd name="csX4" fmla="*/ 0 w 13763"/>
                <a:gd name="csY4" fmla="*/ 0 h 18216"/>
                <a:gd name="csX5" fmla="*/ 6072 w 13763"/>
                <a:gd name="csY5" fmla="*/ 0 h 18216"/>
                <a:gd name="csX6" fmla="*/ 10930 w 13763"/>
                <a:gd name="csY6" fmla="*/ 1214 h 18216"/>
                <a:gd name="csX7" fmla="*/ 12550 w 13763"/>
                <a:gd name="csY7" fmla="*/ 5263 h 18216"/>
                <a:gd name="csX8" fmla="*/ 11740 w 13763"/>
                <a:gd name="csY8" fmla="*/ 8096 h 18216"/>
                <a:gd name="csX9" fmla="*/ 9311 w 13763"/>
                <a:gd name="csY9" fmla="*/ 10120 h 18216"/>
                <a:gd name="csX10" fmla="*/ 13764 w 13763"/>
                <a:gd name="csY10" fmla="*/ 17812 h 18216"/>
                <a:gd name="csX11" fmla="*/ 13764 w 13763"/>
                <a:gd name="csY11" fmla="*/ 17812 h 18216"/>
                <a:gd name="csX12" fmla="*/ 11335 w 13763"/>
                <a:gd name="csY12" fmla="*/ 17812 h 18216"/>
                <a:gd name="csX13" fmla="*/ 7287 w 13763"/>
                <a:gd name="csY13" fmla="*/ 10525 h 18216"/>
                <a:gd name="csX14" fmla="*/ 2834 w 13763"/>
                <a:gd name="csY14" fmla="*/ 8906 h 18216"/>
                <a:gd name="csX15" fmla="*/ 6477 w 13763"/>
                <a:gd name="csY15" fmla="*/ 8906 h 18216"/>
                <a:gd name="csX16" fmla="*/ 9311 w 13763"/>
                <a:gd name="csY16" fmla="*/ 8096 h 18216"/>
                <a:gd name="csX17" fmla="*/ 10526 w 13763"/>
                <a:gd name="csY17" fmla="*/ 5667 h 18216"/>
                <a:gd name="csX18" fmla="*/ 9311 w 13763"/>
                <a:gd name="csY18" fmla="*/ 3238 h 18216"/>
                <a:gd name="csX19" fmla="*/ 6477 w 13763"/>
                <a:gd name="csY19" fmla="*/ 2429 h 18216"/>
                <a:gd name="csX20" fmla="*/ 2834 w 13763"/>
                <a:gd name="csY20" fmla="*/ 2429 h 18216"/>
                <a:gd name="csX21" fmla="*/ 2834 w 13763"/>
                <a:gd name="csY21" fmla="*/ 9311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13763" h="18216">
                  <a:moveTo>
                    <a:pt x="6882" y="10930"/>
                  </a:moveTo>
                  <a:lnTo>
                    <a:pt x="2429" y="10930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6072" y="0"/>
                  </a:lnTo>
                  <a:cubicBezTo>
                    <a:pt x="8096" y="0"/>
                    <a:pt x="9716" y="405"/>
                    <a:pt x="10930" y="1214"/>
                  </a:cubicBezTo>
                  <a:cubicBezTo>
                    <a:pt x="12144" y="2024"/>
                    <a:pt x="12550" y="3643"/>
                    <a:pt x="12550" y="5263"/>
                  </a:cubicBezTo>
                  <a:cubicBezTo>
                    <a:pt x="12550" y="6882"/>
                    <a:pt x="12550" y="7287"/>
                    <a:pt x="11740" y="8096"/>
                  </a:cubicBezTo>
                  <a:cubicBezTo>
                    <a:pt x="10930" y="8906"/>
                    <a:pt x="10120" y="9715"/>
                    <a:pt x="9311" y="10120"/>
                  </a:cubicBezTo>
                  <a:lnTo>
                    <a:pt x="13764" y="17812"/>
                  </a:lnTo>
                  <a:lnTo>
                    <a:pt x="13764" y="17812"/>
                  </a:lnTo>
                  <a:cubicBezTo>
                    <a:pt x="13764" y="17812"/>
                    <a:pt x="11335" y="17812"/>
                    <a:pt x="11335" y="17812"/>
                  </a:cubicBezTo>
                  <a:lnTo>
                    <a:pt x="7287" y="10525"/>
                  </a:lnTo>
                  <a:close/>
                  <a:moveTo>
                    <a:pt x="2834" y="8906"/>
                  </a:moveTo>
                  <a:lnTo>
                    <a:pt x="6477" y="8906"/>
                  </a:lnTo>
                  <a:cubicBezTo>
                    <a:pt x="7692" y="8906"/>
                    <a:pt x="8501" y="8906"/>
                    <a:pt x="9311" y="8096"/>
                  </a:cubicBezTo>
                  <a:cubicBezTo>
                    <a:pt x="10120" y="7287"/>
                    <a:pt x="10526" y="6477"/>
                    <a:pt x="10526" y="5667"/>
                  </a:cubicBezTo>
                  <a:cubicBezTo>
                    <a:pt x="10526" y="4858"/>
                    <a:pt x="10526" y="3643"/>
                    <a:pt x="9311" y="3238"/>
                  </a:cubicBezTo>
                  <a:cubicBezTo>
                    <a:pt x="8501" y="2834"/>
                    <a:pt x="7692" y="2429"/>
                    <a:pt x="6477" y="2429"/>
                  </a:cubicBezTo>
                  <a:lnTo>
                    <a:pt x="2834" y="2429"/>
                  </a:lnTo>
                  <a:lnTo>
                    <a:pt x="2834" y="931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5F9A700E-B852-6F80-A3BB-335408FB6385}"/>
              </a:ext>
            </a:extLst>
          </p:cNvPr>
          <p:cNvSpPr/>
          <p:nvPr/>
        </p:nvSpPr>
        <p:spPr>
          <a:xfrm>
            <a:off x="5491983" y="2405773"/>
            <a:ext cx="117380" cy="117380"/>
          </a:xfrm>
          <a:prstGeom prst="ellipse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55" name="Freeform 586">
            <a:extLst>
              <a:ext uri="{FF2B5EF4-FFF2-40B4-BE49-F238E27FC236}">
                <a16:creationId xmlns:a16="http://schemas.microsoft.com/office/drawing/2014/main" id="{68006727-F60E-C4EB-FF2A-BCC344418F40}"/>
              </a:ext>
            </a:extLst>
          </p:cNvPr>
          <p:cNvSpPr/>
          <p:nvPr/>
        </p:nvSpPr>
        <p:spPr>
          <a:xfrm>
            <a:off x="5529850" y="2443639"/>
            <a:ext cx="41650" cy="41650"/>
          </a:xfrm>
          <a:custGeom>
            <a:avLst/>
            <a:gdLst>
              <a:gd name="csX0" fmla="*/ 17812 w 17811"/>
              <a:gd name="csY0" fmla="*/ 8906 h 17811"/>
              <a:gd name="csX1" fmla="*/ 8906 w 17811"/>
              <a:gd name="csY1" fmla="*/ 17812 h 17811"/>
              <a:gd name="csX2" fmla="*/ 0 w 17811"/>
              <a:gd name="csY2" fmla="*/ 8906 h 17811"/>
              <a:gd name="csX3" fmla="*/ 8906 w 17811"/>
              <a:gd name="csY3" fmla="*/ 0 h 17811"/>
              <a:gd name="csX4" fmla="*/ 17812 w 17811"/>
              <a:gd name="csY4" fmla="*/ 8906 h 178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11" h="17811">
                <a:moveTo>
                  <a:pt x="17812" y="8906"/>
                </a:moveTo>
                <a:cubicBezTo>
                  <a:pt x="17812" y="13764"/>
                  <a:pt x="13764" y="17812"/>
                  <a:pt x="8906" y="17812"/>
                </a:cubicBezTo>
                <a:cubicBezTo>
                  <a:pt x="4048" y="17812"/>
                  <a:pt x="0" y="13764"/>
                  <a:pt x="0" y="8906"/>
                </a:cubicBezTo>
                <a:cubicBezTo>
                  <a:pt x="0" y="4048"/>
                  <a:pt x="4048" y="0"/>
                  <a:pt x="8906" y="0"/>
                </a:cubicBezTo>
                <a:cubicBezTo>
                  <a:pt x="13764" y="0"/>
                  <a:pt x="17812" y="4048"/>
                  <a:pt x="17812" y="8906"/>
                </a:cubicBezTo>
                <a:close/>
              </a:path>
            </a:pathLst>
          </a:custGeom>
          <a:solidFill>
            <a:srgbClr val="FFFFFF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56" name="Graphic 535">
            <a:extLst>
              <a:ext uri="{FF2B5EF4-FFF2-40B4-BE49-F238E27FC236}">
                <a16:creationId xmlns:a16="http://schemas.microsoft.com/office/drawing/2014/main" id="{9D980FCE-69DA-AF0B-4F0F-052769F25C44}"/>
              </a:ext>
            </a:extLst>
          </p:cNvPr>
          <p:cNvGrpSpPr/>
          <p:nvPr/>
        </p:nvGrpSpPr>
        <p:grpSpPr>
          <a:xfrm>
            <a:off x="6232247" y="3354293"/>
            <a:ext cx="290613" cy="265054"/>
            <a:chOff x="8967382" y="3697637"/>
            <a:chExt cx="124277" cy="11334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F19ED8-6FF5-30D5-87F7-236C43EEE612}"/>
                </a:ext>
              </a:extLst>
            </p:cNvPr>
            <p:cNvSpPr/>
            <p:nvPr/>
          </p:nvSpPr>
          <p:spPr>
            <a:xfrm>
              <a:off x="8967382" y="3697637"/>
              <a:ext cx="124277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58" name="Graphic 535">
              <a:extLst>
                <a:ext uri="{FF2B5EF4-FFF2-40B4-BE49-F238E27FC236}">
                  <a16:creationId xmlns:a16="http://schemas.microsoft.com/office/drawing/2014/main" id="{1F7BF2AB-6736-521C-4D7B-9EF88C075661}"/>
                </a:ext>
              </a:extLst>
            </p:cNvPr>
            <p:cNvGrpSpPr/>
            <p:nvPr/>
          </p:nvGrpSpPr>
          <p:grpSpPr>
            <a:xfrm>
              <a:off x="8985598" y="3708972"/>
              <a:ext cx="89868" cy="18621"/>
              <a:chOff x="8985598" y="3708972"/>
              <a:chExt cx="89868" cy="18621"/>
            </a:xfrm>
            <a:solidFill>
              <a:srgbClr val="FFFFFF"/>
            </a:solidFill>
          </p:grpSpPr>
          <p:sp>
            <p:nvSpPr>
              <p:cNvPr id="61" name="Freeform 590">
                <a:extLst>
                  <a:ext uri="{FF2B5EF4-FFF2-40B4-BE49-F238E27FC236}">
                    <a16:creationId xmlns:a16="http://schemas.microsoft.com/office/drawing/2014/main" id="{5CE955CF-A641-07A3-8A45-E7A377107D8A}"/>
                  </a:ext>
                </a:extLst>
              </p:cNvPr>
              <p:cNvSpPr/>
              <p:nvPr/>
            </p:nvSpPr>
            <p:spPr>
              <a:xfrm>
                <a:off x="8985598" y="3708972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62" name="Freeform 591">
                <a:extLst>
                  <a:ext uri="{FF2B5EF4-FFF2-40B4-BE49-F238E27FC236}">
                    <a16:creationId xmlns:a16="http://schemas.microsoft.com/office/drawing/2014/main" id="{634B7EE2-BD2E-9612-C251-7158259E9558}"/>
                  </a:ext>
                </a:extLst>
              </p:cNvPr>
              <p:cNvSpPr/>
              <p:nvPr/>
            </p:nvSpPr>
            <p:spPr>
              <a:xfrm>
                <a:off x="9000577" y="370897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5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1" y="2833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63" name="Freeform 592">
                <a:extLst>
                  <a:ext uri="{FF2B5EF4-FFF2-40B4-BE49-F238E27FC236}">
                    <a16:creationId xmlns:a16="http://schemas.microsoft.com/office/drawing/2014/main" id="{F3E53428-51E9-95F8-A09B-BA1132D79C4B}"/>
                  </a:ext>
                </a:extLst>
              </p:cNvPr>
              <p:cNvSpPr/>
              <p:nvPr/>
            </p:nvSpPr>
            <p:spPr>
              <a:xfrm>
                <a:off x="9016364" y="3708972"/>
                <a:ext cx="11334" cy="18216"/>
              </a:xfrm>
              <a:custGeom>
                <a:avLst/>
                <a:gdLst>
                  <a:gd name="csX0" fmla="*/ 10120 w 11334"/>
                  <a:gd name="csY0" fmla="*/ 10120 h 18216"/>
                  <a:gd name="csX1" fmla="*/ 2429 w 11334"/>
                  <a:gd name="csY1" fmla="*/ 10120 h 18216"/>
                  <a:gd name="csX2" fmla="*/ 2429 w 11334"/>
                  <a:gd name="csY2" fmla="*/ 18217 h 18216"/>
                  <a:gd name="csX3" fmla="*/ 0 w 11334"/>
                  <a:gd name="csY3" fmla="*/ 18217 h 18216"/>
                  <a:gd name="csX4" fmla="*/ 0 w 11334"/>
                  <a:gd name="csY4" fmla="*/ 0 h 18216"/>
                  <a:gd name="csX5" fmla="*/ 11335 w 11334"/>
                  <a:gd name="csY5" fmla="*/ 0 h 18216"/>
                  <a:gd name="csX6" fmla="*/ 11335 w 11334"/>
                  <a:gd name="csY6" fmla="*/ 2024 h 18216"/>
                  <a:gd name="csX7" fmla="*/ 2429 w 11334"/>
                  <a:gd name="csY7" fmla="*/ 2024 h 18216"/>
                  <a:gd name="csX8" fmla="*/ 2429 w 11334"/>
                  <a:gd name="csY8" fmla="*/ 8501 h 18216"/>
                  <a:gd name="csX9" fmla="*/ 10120 w 11334"/>
                  <a:gd name="csY9" fmla="*/ 8501 h 18216"/>
                  <a:gd name="csX10" fmla="*/ 10120 w 11334"/>
                  <a:gd name="csY10" fmla="*/ 1052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334" h="18216">
                    <a:moveTo>
                      <a:pt x="10120" y="10120"/>
                    </a:moveTo>
                    <a:lnTo>
                      <a:pt x="2429" y="1012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501"/>
                    </a:lnTo>
                    <a:lnTo>
                      <a:pt x="10120" y="8501"/>
                    </a:lnTo>
                    <a:lnTo>
                      <a:pt x="10120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28" name="Freeform 593">
                <a:extLst>
                  <a:ext uri="{FF2B5EF4-FFF2-40B4-BE49-F238E27FC236}">
                    <a16:creationId xmlns:a16="http://schemas.microsoft.com/office/drawing/2014/main" id="{E1C9FA73-0300-D8CE-0D13-C3C562D1D5CE}"/>
                  </a:ext>
                </a:extLst>
              </p:cNvPr>
              <p:cNvSpPr/>
              <p:nvPr/>
            </p:nvSpPr>
            <p:spPr>
              <a:xfrm>
                <a:off x="9030128" y="3708972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7 w 13763"/>
                  <a:gd name="csY3" fmla="*/ 18621 h 18621"/>
                  <a:gd name="csX4" fmla="*/ 6477 w 13763"/>
                  <a:gd name="csY4" fmla="*/ 18621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5 w 13763"/>
                  <a:gd name="csY13" fmla="*/ 12549 h 18621"/>
                  <a:gd name="csX14" fmla="*/ 11335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5" y="17812"/>
                      <a:pt x="9311" y="18217"/>
                      <a:pt x="7287" y="18621"/>
                    </a:cubicBezTo>
                    <a:lnTo>
                      <a:pt x="6477" y="18621"/>
                    </a:lnTo>
                    <a:cubicBezTo>
                      <a:pt x="4453" y="18621"/>
                      <a:pt x="2834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3"/>
                      <a:pt x="2429" y="14978"/>
                      <a:pt x="3643" y="15788"/>
                    </a:cubicBezTo>
                    <a:cubicBezTo>
                      <a:pt x="4453" y="16597"/>
                      <a:pt x="5263" y="17002"/>
                      <a:pt x="6882" y="17002"/>
                    </a:cubicBezTo>
                    <a:cubicBezTo>
                      <a:pt x="8501" y="17002"/>
                      <a:pt x="9311" y="17002"/>
                      <a:pt x="10120" y="15788"/>
                    </a:cubicBezTo>
                    <a:cubicBezTo>
                      <a:pt x="10930" y="14978"/>
                      <a:pt x="11335" y="14168"/>
                      <a:pt x="11335" y="12549"/>
                    </a:cubicBezTo>
                    <a:lnTo>
                      <a:pt x="11335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29" name="Freeform 594">
                <a:extLst>
                  <a:ext uri="{FF2B5EF4-FFF2-40B4-BE49-F238E27FC236}">
                    <a16:creationId xmlns:a16="http://schemas.microsoft.com/office/drawing/2014/main" id="{1CEACF62-57D0-80DC-8961-F19B581A9556}"/>
                  </a:ext>
                </a:extLst>
              </p:cNvPr>
              <p:cNvSpPr/>
              <p:nvPr/>
            </p:nvSpPr>
            <p:spPr>
              <a:xfrm>
                <a:off x="9047130" y="370897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833 w 13763"/>
                  <a:gd name="csY14" fmla="*/ 8906 h 18216"/>
                  <a:gd name="csX15" fmla="*/ 6477 w 13763"/>
                  <a:gd name="csY15" fmla="*/ 8906 h 18216"/>
                  <a:gd name="csX16" fmla="*/ 9310 w 13763"/>
                  <a:gd name="csY16" fmla="*/ 8096 h 18216"/>
                  <a:gd name="csX17" fmla="*/ 10525 w 13763"/>
                  <a:gd name="csY17" fmla="*/ 5667 h 18216"/>
                  <a:gd name="csX18" fmla="*/ 9310 w 13763"/>
                  <a:gd name="csY18" fmla="*/ 3238 h 18216"/>
                  <a:gd name="csX19" fmla="*/ 6477 w 13763"/>
                  <a:gd name="csY19" fmla="*/ 2429 h 18216"/>
                  <a:gd name="csX20" fmla="*/ 2833 w 13763"/>
                  <a:gd name="csY20" fmla="*/ 2429 h 18216"/>
                  <a:gd name="csX21" fmla="*/ 2833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5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833" y="8906"/>
                    </a:moveTo>
                    <a:lnTo>
                      <a:pt x="6477" y="8906"/>
                    </a:lnTo>
                    <a:cubicBezTo>
                      <a:pt x="7691" y="8906"/>
                      <a:pt x="8501" y="8906"/>
                      <a:pt x="9310" y="8096"/>
                    </a:cubicBezTo>
                    <a:cubicBezTo>
                      <a:pt x="10120" y="7287"/>
                      <a:pt x="10525" y="6477"/>
                      <a:pt x="10525" y="5667"/>
                    </a:cubicBezTo>
                    <a:cubicBezTo>
                      <a:pt x="10525" y="4858"/>
                      <a:pt x="10525" y="3643"/>
                      <a:pt x="9310" y="3238"/>
                    </a:cubicBezTo>
                    <a:cubicBezTo>
                      <a:pt x="8501" y="2833"/>
                      <a:pt x="7691" y="2429"/>
                      <a:pt x="6477" y="2429"/>
                    </a:cubicBezTo>
                    <a:lnTo>
                      <a:pt x="2833" y="2429"/>
                    </a:lnTo>
                    <a:lnTo>
                      <a:pt x="2833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30" name="Freeform 595">
                <a:extLst>
                  <a:ext uri="{FF2B5EF4-FFF2-40B4-BE49-F238E27FC236}">
                    <a16:creationId xmlns:a16="http://schemas.microsoft.com/office/drawing/2014/main" id="{A12448D9-7BEA-F57F-F02C-670532AB6CDF}"/>
                  </a:ext>
                </a:extLst>
              </p:cNvPr>
              <p:cNvSpPr/>
              <p:nvPr/>
            </p:nvSpPr>
            <p:spPr>
              <a:xfrm>
                <a:off x="9060893" y="3708972"/>
                <a:ext cx="14573" cy="18216"/>
              </a:xfrm>
              <a:custGeom>
                <a:avLst/>
                <a:gdLst>
                  <a:gd name="csX0" fmla="*/ 14574 w 14573"/>
                  <a:gd name="csY0" fmla="*/ 2024 h 18216"/>
                  <a:gd name="csX1" fmla="*/ 8501 w 14573"/>
                  <a:gd name="csY1" fmla="*/ 2024 h 18216"/>
                  <a:gd name="csX2" fmla="*/ 8501 w 14573"/>
                  <a:gd name="csY2" fmla="*/ 18217 h 18216"/>
                  <a:gd name="csX3" fmla="*/ 6072 w 14573"/>
                  <a:gd name="csY3" fmla="*/ 18217 h 18216"/>
                  <a:gd name="csX4" fmla="*/ 6072 w 14573"/>
                  <a:gd name="csY4" fmla="*/ 2024 h 18216"/>
                  <a:gd name="csX5" fmla="*/ 0 w 14573"/>
                  <a:gd name="csY5" fmla="*/ 2024 h 18216"/>
                  <a:gd name="csX6" fmla="*/ 0 w 14573"/>
                  <a:gd name="csY6" fmla="*/ 0 h 18216"/>
                  <a:gd name="csX7" fmla="*/ 14168 w 14573"/>
                  <a:gd name="csY7" fmla="*/ 0 h 18216"/>
                  <a:gd name="csX8" fmla="*/ 14168 w 14573"/>
                  <a:gd name="csY8" fmla="*/ 2024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4573" h="18216">
                    <a:moveTo>
                      <a:pt x="14574" y="2024"/>
                    </a:moveTo>
                    <a:lnTo>
                      <a:pt x="8501" y="2024"/>
                    </a:lnTo>
                    <a:lnTo>
                      <a:pt x="8501" y="18217"/>
                    </a:lnTo>
                    <a:lnTo>
                      <a:pt x="6072" y="18217"/>
                    </a:lnTo>
                    <a:lnTo>
                      <a:pt x="6072" y="2024"/>
                    </a:lnTo>
                    <a:lnTo>
                      <a:pt x="0" y="2024"/>
                    </a:lnTo>
                    <a:lnTo>
                      <a:pt x="0" y="0"/>
                    </a:lnTo>
                    <a:lnTo>
                      <a:pt x="14168" y="0"/>
                    </a:lnTo>
                    <a:lnTo>
                      <a:pt x="14168" y="2024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59" name="Freeform 596">
              <a:extLst>
                <a:ext uri="{FF2B5EF4-FFF2-40B4-BE49-F238E27FC236}">
                  <a16:creationId xmlns:a16="http://schemas.microsoft.com/office/drawing/2014/main" id="{CA6F3414-4CDC-BE52-BCB8-D55FC56EF65E}"/>
                </a:ext>
              </a:extLst>
            </p:cNvPr>
            <p:cNvSpPr/>
            <p:nvPr/>
          </p:nvSpPr>
          <p:spPr>
            <a:xfrm>
              <a:off x="9004625" y="3760788"/>
              <a:ext cx="50196" cy="50196"/>
            </a:xfrm>
            <a:custGeom>
              <a:avLst/>
              <a:gdLst>
                <a:gd name="csX0" fmla="*/ 50196 w 50196"/>
                <a:gd name="csY0" fmla="*/ 25098 h 50196"/>
                <a:gd name="csX1" fmla="*/ 25098 w 50196"/>
                <a:gd name="csY1" fmla="*/ 50197 h 50196"/>
                <a:gd name="csX2" fmla="*/ 0 w 50196"/>
                <a:gd name="csY2" fmla="*/ 25098 h 50196"/>
                <a:gd name="csX3" fmla="*/ 25098 w 50196"/>
                <a:gd name="csY3" fmla="*/ 0 h 50196"/>
                <a:gd name="csX4" fmla="*/ 50196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6" y="25098"/>
                  </a:moveTo>
                  <a:cubicBezTo>
                    <a:pt x="50196" y="38862"/>
                    <a:pt x="38862" y="50197"/>
                    <a:pt x="25098" y="50197"/>
                  </a:cubicBezTo>
                  <a:cubicBezTo>
                    <a:pt x="11334" y="50197"/>
                    <a:pt x="0" y="38862"/>
                    <a:pt x="0" y="25098"/>
                  </a:cubicBezTo>
                  <a:cubicBezTo>
                    <a:pt x="0" y="11335"/>
                    <a:pt x="11334" y="0"/>
                    <a:pt x="25098" y="0"/>
                  </a:cubicBezTo>
                  <a:cubicBezTo>
                    <a:pt x="38862" y="0"/>
                    <a:pt x="50196" y="11335"/>
                    <a:pt x="50196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60" name="Freeform 597">
              <a:extLst>
                <a:ext uri="{FF2B5EF4-FFF2-40B4-BE49-F238E27FC236}">
                  <a16:creationId xmlns:a16="http://schemas.microsoft.com/office/drawing/2014/main" id="{BB402DD4-FA0A-C626-71F7-A4653088E6C3}"/>
                </a:ext>
              </a:extLst>
            </p:cNvPr>
            <p:cNvSpPr/>
            <p:nvPr/>
          </p:nvSpPr>
          <p:spPr>
            <a:xfrm>
              <a:off x="9020817" y="3776981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3"/>
                    <a:pt x="13763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131" name="Graphic 535">
            <a:extLst>
              <a:ext uri="{FF2B5EF4-FFF2-40B4-BE49-F238E27FC236}">
                <a16:creationId xmlns:a16="http://schemas.microsoft.com/office/drawing/2014/main" id="{D9DC383A-BD68-234C-4845-BC08D99A2A6F}"/>
              </a:ext>
            </a:extLst>
          </p:cNvPr>
          <p:cNvGrpSpPr/>
          <p:nvPr/>
        </p:nvGrpSpPr>
        <p:grpSpPr>
          <a:xfrm>
            <a:off x="7318028" y="3238805"/>
            <a:ext cx="334157" cy="265054"/>
            <a:chOff x="9431702" y="3648250"/>
            <a:chExt cx="142898" cy="113347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38E32A2-2BE2-7BBB-61E7-59962D090F02}"/>
                </a:ext>
              </a:extLst>
            </p:cNvPr>
            <p:cNvSpPr/>
            <p:nvPr/>
          </p:nvSpPr>
          <p:spPr>
            <a:xfrm>
              <a:off x="9431702" y="3648250"/>
              <a:ext cx="142898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133" name="Graphic 535">
              <a:extLst>
                <a:ext uri="{FF2B5EF4-FFF2-40B4-BE49-F238E27FC236}">
                  <a16:creationId xmlns:a16="http://schemas.microsoft.com/office/drawing/2014/main" id="{7DC5B726-6E44-73E9-7725-51959722E6E6}"/>
                </a:ext>
              </a:extLst>
            </p:cNvPr>
            <p:cNvGrpSpPr/>
            <p:nvPr/>
          </p:nvGrpSpPr>
          <p:grpSpPr>
            <a:xfrm>
              <a:off x="9448299" y="3659585"/>
              <a:ext cx="108894" cy="19026"/>
              <a:chOff x="9448299" y="3659585"/>
              <a:chExt cx="108894" cy="19026"/>
            </a:xfrm>
            <a:solidFill>
              <a:srgbClr val="FFFFFF"/>
            </a:solidFill>
          </p:grpSpPr>
          <p:sp>
            <p:nvSpPr>
              <p:cNvPr id="136" name="Freeform 601">
                <a:extLst>
                  <a:ext uri="{FF2B5EF4-FFF2-40B4-BE49-F238E27FC236}">
                    <a16:creationId xmlns:a16="http://schemas.microsoft.com/office/drawing/2014/main" id="{1A35823F-4151-DB41-AB05-E349731F6BF4}"/>
                  </a:ext>
                </a:extLst>
              </p:cNvPr>
              <p:cNvSpPr/>
              <p:nvPr/>
            </p:nvSpPr>
            <p:spPr>
              <a:xfrm>
                <a:off x="9448299" y="3659585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6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6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6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6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6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6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37" name="Freeform 602">
                <a:extLst>
                  <a:ext uri="{FF2B5EF4-FFF2-40B4-BE49-F238E27FC236}">
                    <a16:creationId xmlns:a16="http://schemas.microsoft.com/office/drawing/2014/main" id="{A1797916-6032-A208-7AAF-8A384120A163}"/>
                  </a:ext>
                </a:extLst>
              </p:cNvPr>
              <p:cNvSpPr/>
              <p:nvPr/>
            </p:nvSpPr>
            <p:spPr>
              <a:xfrm>
                <a:off x="9465706" y="3659585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50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50" y="3643"/>
                      <a:pt x="12550" y="5263"/>
                    </a:cubicBezTo>
                    <a:cubicBezTo>
                      <a:pt x="12550" y="6882"/>
                      <a:pt x="12550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2" y="2834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38" name="Freeform 603">
                <a:extLst>
                  <a:ext uri="{FF2B5EF4-FFF2-40B4-BE49-F238E27FC236}">
                    <a16:creationId xmlns:a16="http://schemas.microsoft.com/office/drawing/2014/main" id="{03CB9426-951B-65B1-401B-F41D276360E7}"/>
                  </a:ext>
                </a:extLst>
              </p:cNvPr>
              <p:cNvSpPr/>
              <p:nvPr/>
            </p:nvSpPr>
            <p:spPr>
              <a:xfrm>
                <a:off x="9481494" y="3659585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39" name="Freeform 604">
                <a:extLst>
                  <a:ext uri="{FF2B5EF4-FFF2-40B4-BE49-F238E27FC236}">
                    <a16:creationId xmlns:a16="http://schemas.microsoft.com/office/drawing/2014/main" id="{3A737873-B32C-1E1A-5C31-32B4D5B9A502}"/>
                  </a:ext>
                </a:extLst>
              </p:cNvPr>
              <p:cNvSpPr/>
              <p:nvPr/>
            </p:nvSpPr>
            <p:spPr>
              <a:xfrm>
                <a:off x="9496067" y="3659585"/>
                <a:ext cx="12954" cy="19026"/>
              </a:xfrm>
              <a:custGeom>
                <a:avLst/>
                <a:gdLst>
                  <a:gd name="csX0" fmla="*/ 5667 w 12954"/>
                  <a:gd name="csY0" fmla="*/ 10120 h 19026"/>
                  <a:gd name="csX1" fmla="*/ 1215 w 12954"/>
                  <a:gd name="csY1" fmla="*/ 8096 h 19026"/>
                  <a:gd name="csX2" fmla="*/ 0 w 12954"/>
                  <a:gd name="csY2" fmla="*/ 4858 h 19026"/>
                  <a:gd name="csX3" fmla="*/ 1619 w 12954"/>
                  <a:gd name="csY3" fmla="*/ 1214 h 19026"/>
                  <a:gd name="csX4" fmla="*/ 6072 w 12954"/>
                  <a:gd name="csY4" fmla="*/ 0 h 19026"/>
                  <a:gd name="csX5" fmla="*/ 9311 w 12954"/>
                  <a:gd name="csY5" fmla="*/ 810 h 19026"/>
                  <a:gd name="csX6" fmla="*/ 11740 w 12954"/>
                  <a:gd name="csY6" fmla="*/ 2834 h 19026"/>
                  <a:gd name="csX7" fmla="*/ 12550 w 12954"/>
                  <a:gd name="csY7" fmla="*/ 5667 h 19026"/>
                  <a:gd name="csX8" fmla="*/ 10120 w 12954"/>
                  <a:gd name="csY8" fmla="*/ 5667 h 19026"/>
                  <a:gd name="csX9" fmla="*/ 8906 w 12954"/>
                  <a:gd name="csY9" fmla="*/ 3238 h 19026"/>
                  <a:gd name="csX10" fmla="*/ 6072 w 12954"/>
                  <a:gd name="csY10" fmla="*/ 2429 h 19026"/>
                  <a:gd name="csX11" fmla="*/ 3239 w 12954"/>
                  <a:gd name="csY11" fmla="*/ 3238 h 19026"/>
                  <a:gd name="csX12" fmla="*/ 2429 w 12954"/>
                  <a:gd name="csY12" fmla="*/ 5263 h 19026"/>
                  <a:gd name="csX13" fmla="*/ 3239 w 12954"/>
                  <a:gd name="csY13" fmla="*/ 7287 h 19026"/>
                  <a:gd name="csX14" fmla="*/ 6477 w 12954"/>
                  <a:gd name="csY14" fmla="*/ 8906 h 19026"/>
                  <a:gd name="csX15" fmla="*/ 10120 w 12954"/>
                  <a:gd name="csY15" fmla="*/ 10120 h 19026"/>
                  <a:gd name="csX16" fmla="*/ 12144 w 12954"/>
                  <a:gd name="csY16" fmla="*/ 11739 h 19026"/>
                  <a:gd name="csX17" fmla="*/ 12954 w 12954"/>
                  <a:gd name="csY17" fmla="*/ 14168 h 19026"/>
                  <a:gd name="csX18" fmla="*/ 11335 w 12954"/>
                  <a:gd name="csY18" fmla="*/ 17812 h 19026"/>
                  <a:gd name="csX19" fmla="*/ 6882 w 12954"/>
                  <a:gd name="csY19" fmla="*/ 19026 h 19026"/>
                  <a:gd name="csX20" fmla="*/ 3239 w 12954"/>
                  <a:gd name="csY20" fmla="*/ 18217 h 19026"/>
                  <a:gd name="csX21" fmla="*/ 810 w 12954"/>
                  <a:gd name="csY21" fmla="*/ 16193 h 19026"/>
                  <a:gd name="csX22" fmla="*/ 0 w 12954"/>
                  <a:gd name="csY22" fmla="*/ 13359 h 19026"/>
                  <a:gd name="csX23" fmla="*/ 2429 w 12954"/>
                  <a:gd name="csY23" fmla="*/ 13359 h 19026"/>
                  <a:gd name="csX24" fmla="*/ 3643 w 12954"/>
                  <a:gd name="csY24" fmla="*/ 15788 h 19026"/>
                  <a:gd name="csX25" fmla="*/ 6882 w 12954"/>
                  <a:gd name="csY25" fmla="*/ 16597 h 19026"/>
                  <a:gd name="csX26" fmla="*/ 9716 w 12954"/>
                  <a:gd name="csY26" fmla="*/ 15788 h 19026"/>
                  <a:gd name="csX27" fmla="*/ 10930 w 12954"/>
                  <a:gd name="csY27" fmla="*/ 13763 h 19026"/>
                  <a:gd name="csX28" fmla="*/ 10120 w 12954"/>
                  <a:gd name="csY28" fmla="*/ 11739 h 19026"/>
                  <a:gd name="csX29" fmla="*/ 6882 w 12954"/>
                  <a:gd name="csY29" fmla="*/ 10120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026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50" y="4453"/>
                      <a:pt x="12550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1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120"/>
                    </a:cubicBezTo>
                    <a:cubicBezTo>
                      <a:pt x="10930" y="10525"/>
                      <a:pt x="11740" y="11335"/>
                      <a:pt x="12144" y="11739"/>
                    </a:cubicBezTo>
                    <a:cubicBezTo>
                      <a:pt x="12550" y="12549"/>
                      <a:pt x="12954" y="13359"/>
                      <a:pt x="12954" y="14168"/>
                    </a:cubicBezTo>
                    <a:cubicBezTo>
                      <a:pt x="12954" y="15788"/>
                      <a:pt x="12550" y="17002"/>
                      <a:pt x="11335" y="17812"/>
                    </a:cubicBezTo>
                    <a:cubicBezTo>
                      <a:pt x="10120" y="18621"/>
                      <a:pt x="8501" y="19026"/>
                      <a:pt x="6882" y="19026"/>
                    </a:cubicBezTo>
                    <a:cubicBezTo>
                      <a:pt x="5263" y="19026"/>
                      <a:pt x="4453" y="19026"/>
                      <a:pt x="3239" y="18217"/>
                    </a:cubicBezTo>
                    <a:cubicBezTo>
                      <a:pt x="2024" y="17812"/>
                      <a:pt x="1215" y="17002"/>
                      <a:pt x="810" y="16193"/>
                    </a:cubicBezTo>
                    <a:cubicBezTo>
                      <a:pt x="405" y="15383"/>
                      <a:pt x="0" y="14573"/>
                      <a:pt x="0" y="13359"/>
                    </a:cubicBezTo>
                    <a:lnTo>
                      <a:pt x="2429" y="13359"/>
                    </a:lnTo>
                    <a:cubicBezTo>
                      <a:pt x="2429" y="14573"/>
                      <a:pt x="2834" y="15383"/>
                      <a:pt x="3643" y="15788"/>
                    </a:cubicBezTo>
                    <a:cubicBezTo>
                      <a:pt x="4453" y="16597"/>
                      <a:pt x="5667" y="16597"/>
                      <a:pt x="6882" y="16597"/>
                    </a:cubicBezTo>
                    <a:cubicBezTo>
                      <a:pt x="8096" y="16597"/>
                      <a:pt x="9311" y="16597"/>
                      <a:pt x="9716" y="15788"/>
                    </a:cubicBezTo>
                    <a:cubicBezTo>
                      <a:pt x="10526" y="15383"/>
                      <a:pt x="10930" y="14573"/>
                      <a:pt x="10930" y="13763"/>
                    </a:cubicBezTo>
                    <a:cubicBezTo>
                      <a:pt x="10930" y="12954"/>
                      <a:pt x="10930" y="12144"/>
                      <a:pt x="10120" y="11739"/>
                    </a:cubicBezTo>
                    <a:cubicBezTo>
                      <a:pt x="9311" y="11335"/>
                      <a:pt x="8501" y="10930"/>
                      <a:pt x="6882" y="10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40" name="Freeform 605">
                <a:extLst>
                  <a:ext uri="{FF2B5EF4-FFF2-40B4-BE49-F238E27FC236}">
                    <a16:creationId xmlns:a16="http://schemas.microsoft.com/office/drawing/2014/main" id="{8F4E1A3F-80F0-9541-1EBD-B1683725F894}"/>
                  </a:ext>
                </a:extLst>
              </p:cNvPr>
              <p:cNvSpPr/>
              <p:nvPr/>
            </p:nvSpPr>
            <p:spPr>
              <a:xfrm>
                <a:off x="9511045" y="3659585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6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6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6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6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6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6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41" name="Freeform 606">
                <a:extLst>
                  <a:ext uri="{FF2B5EF4-FFF2-40B4-BE49-F238E27FC236}">
                    <a16:creationId xmlns:a16="http://schemas.microsoft.com/office/drawing/2014/main" id="{6A26C598-F2BE-FB43-E928-E5CF33AD3C43}"/>
                  </a:ext>
                </a:extLst>
              </p:cNvPr>
              <p:cNvSpPr/>
              <p:nvPr/>
            </p:nvSpPr>
            <p:spPr>
              <a:xfrm>
                <a:off x="9528452" y="3659585"/>
                <a:ext cx="11739" cy="18216"/>
              </a:xfrm>
              <a:custGeom>
                <a:avLst/>
                <a:gdLst>
                  <a:gd name="csX0" fmla="*/ 10526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42" name="Freeform 607">
                <a:extLst>
                  <a:ext uri="{FF2B5EF4-FFF2-40B4-BE49-F238E27FC236}">
                    <a16:creationId xmlns:a16="http://schemas.microsoft.com/office/drawing/2014/main" id="{206E6403-7C9F-DB3B-7630-02CEA6130495}"/>
                  </a:ext>
                </a:extLst>
              </p:cNvPr>
              <p:cNvSpPr/>
              <p:nvPr/>
            </p:nvSpPr>
            <p:spPr>
              <a:xfrm>
                <a:off x="9543025" y="3659585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39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39 w 14168"/>
                  <a:gd name="csY7" fmla="*/ 14168 h 18216"/>
                  <a:gd name="csX8" fmla="*/ 11739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39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39" y="14168"/>
                    </a:lnTo>
                    <a:lnTo>
                      <a:pt x="11739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47EC1CB-60D2-F00D-0AA6-660FADE3D6F9}"/>
                </a:ext>
              </a:extLst>
            </p:cNvPr>
            <p:cNvSpPr/>
            <p:nvPr/>
          </p:nvSpPr>
          <p:spPr>
            <a:xfrm>
              <a:off x="9477850" y="3711401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35" name="Freeform 609">
              <a:extLst>
                <a:ext uri="{FF2B5EF4-FFF2-40B4-BE49-F238E27FC236}">
                  <a16:creationId xmlns:a16="http://schemas.microsoft.com/office/drawing/2014/main" id="{BE71E29E-B34C-7D1D-285C-B00BCF0C02AB}"/>
                </a:ext>
              </a:extLst>
            </p:cNvPr>
            <p:cNvSpPr/>
            <p:nvPr/>
          </p:nvSpPr>
          <p:spPr>
            <a:xfrm>
              <a:off x="9494448" y="3727593"/>
              <a:ext cx="17811" cy="17811"/>
            </a:xfrm>
            <a:custGeom>
              <a:avLst/>
              <a:gdLst>
                <a:gd name="csX0" fmla="*/ 17811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1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1" y="8906"/>
                  </a:moveTo>
                  <a:cubicBezTo>
                    <a:pt x="17811" y="13764"/>
                    <a:pt x="13763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3" y="0"/>
                    <a:pt x="17811" y="4048"/>
                    <a:pt x="17811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143" name="Graphic 535">
            <a:extLst>
              <a:ext uri="{FF2B5EF4-FFF2-40B4-BE49-F238E27FC236}">
                <a16:creationId xmlns:a16="http://schemas.microsoft.com/office/drawing/2014/main" id="{2E1D78CF-700C-149A-6AEE-773406F52D5E}"/>
              </a:ext>
            </a:extLst>
          </p:cNvPr>
          <p:cNvGrpSpPr/>
          <p:nvPr/>
        </p:nvGrpSpPr>
        <p:grpSpPr>
          <a:xfrm>
            <a:off x="3877037" y="3102485"/>
            <a:ext cx="434500" cy="265007"/>
            <a:chOff x="7960189" y="3589957"/>
            <a:chExt cx="185808" cy="113327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9EE3EEE-2595-7722-ED85-04FC255A7276}"/>
                </a:ext>
              </a:extLst>
            </p:cNvPr>
            <p:cNvSpPr/>
            <p:nvPr/>
          </p:nvSpPr>
          <p:spPr>
            <a:xfrm>
              <a:off x="7960189" y="3589957"/>
              <a:ext cx="185808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145" name="Graphic 535">
              <a:extLst>
                <a:ext uri="{FF2B5EF4-FFF2-40B4-BE49-F238E27FC236}">
                  <a16:creationId xmlns:a16="http://schemas.microsoft.com/office/drawing/2014/main" id="{600C672E-7B09-A609-D87A-BF75B992BC0D}"/>
                </a:ext>
              </a:extLst>
            </p:cNvPr>
            <p:cNvGrpSpPr/>
            <p:nvPr/>
          </p:nvGrpSpPr>
          <p:grpSpPr>
            <a:xfrm>
              <a:off x="7976389" y="3597643"/>
              <a:ext cx="154638" cy="23074"/>
              <a:chOff x="7976401" y="3597649"/>
              <a:chExt cx="154638" cy="23074"/>
            </a:xfrm>
            <a:solidFill>
              <a:srgbClr val="FFFFFF"/>
            </a:solidFill>
          </p:grpSpPr>
          <p:sp>
            <p:nvSpPr>
              <p:cNvPr id="148" name="Freeform 613">
                <a:extLst>
                  <a:ext uri="{FF2B5EF4-FFF2-40B4-BE49-F238E27FC236}">
                    <a16:creationId xmlns:a16="http://schemas.microsoft.com/office/drawing/2014/main" id="{81B5D4F4-3611-0FB8-07F2-8283815EAA3B}"/>
                  </a:ext>
                </a:extLst>
              </p:cNvPr>
              <p:cNvSpPr/>
              <p:nvPr/>
            </p:nvSpPr>
            <p:spPr>
              <a:xfrm>
                <a:off x="7976401" y="3601292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5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6 h 18216"/>
                  <a:gd name="csX7" fmla="*/ 12549 w 13358"/>
                  <a:gd name="csY7" fmla="*/ 14168 h 18216"/>
                  <a:gd name="csX8" fmla="*/ 9715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5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5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5" y="1214"/>
                    </a:cubicBezTo>
                    <a:cubicBezTo>
                      <a:pt x="10930" y="2024"/>
                      <a:pt x="11739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6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39" y="15383"/>
                      <a:pt x="10930" y="16597"/>
                      <a:pt x="9715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5" y="14978"/>
                    </a:cubicBezTo>
                    <a:cubicBezTo>
                      <a:pt x="10930" y="13764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5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49" name="Freeform 614">
                <a:extLst>
                  <a:ext uri="{FF2B5EF4-FFF2-40B4-BE49-F238E27FC236}">
                    <a16:creationId xmlns:a16="http://schemas.microsoft.com/office/drawing/2014/main" id="{C97A352B-9903-19D2-B2A5-A5C1F3E57B4F}"/>
                  </a:ext>
                </a:extLst>
              </p:cNvPr>
              <p:cNvSpPr/>
              <p:nvPr/>
            </p:nvSpPr>
            <p:spPr>
              <a:xfrm>
                <a:off x="7992998" y="3597649"/>
                <a:ext cx="13763" cy="22264"/>
              </a:xfrm>
              <a:custGeom>
                <a:avLst/>
                <a:gdLst>
                  <a:gd name="csX0" fmla="*/ 13359 w 13763"/>
                  <a:gd name="csY0" fmla="*/ 3643 h 22264"/>
                  <a:gd name="csX1" fmla="*/ 13359 w 13763"/>
                  <a:gd name="csY1" fmla="*/ 16193 h 22264"/>
                  <a:gd name="csX2" fmla="*/ 11740 w 13763"/>
                  <a:gd name="csY2" fmla="*/ 20241 h 22264"/>
                  <a:gd name="csX3" fmla="*/ 7286 w 13763"/>
                  <a:gd name="csY3" fmla="*/ 22265 h 22264"/>
                  <a:gd name="csX4" fmla="*/ 6477 w 13763"/>
                  <a:gd name="csY4" fmla="*/ 22265 h 22264"/>
                  <a:gd name="csX5" fmla="*/ 1619 w 13763"/>
                  <a:gd name="csY5" fmla="*/ 20645 h 22264"/>
                  <a:gd name="csX6" fmla="*/ 0 w 13763"/>
                  <a:gd name="csY6" fmla="*/ 16193 h 22264"/>
                  <a:gd name="csX7" fmla="*/ 0 w 13763"/>
                  <a:gd name="csY7" fmla="*/ 3643 h 22264"/>
                  <a:gd name="csX8" fmla="*/ 2429 w 13763"/>
                  <a:gd name="csY8" fmla="*/ 3643 h 22264"/>
                  <a:gd name="csX9" fmla="*/ 2429 w 13763"/>
                  <a:gd name="csY9" fmla="*/ 16193 h 22264"/>
                  <a:gd name="csX10" fmla="*/ 3643 w 13763"/>
                  <a:gd name="csY10" fmla="*/ 19431 h 22264"/>
                  <a:gd name="csX11" fmla="*/ 6882 w 13763"/>
                  <a:gd name="csY11" fmla="*/ 20645 h 22264"/>
                  <a:gd name="csX12" fmla="*/ 10120 w 13763"/>
                  <a:gd name="csY12" fmla="*/ 19431 h 22264"/>
                  <a:gd name="csX13" fmla="*/ 11334 w 13763"/>
                  <a:gd name="csY13" fmla="*/ 16193 h 22264"/>
                  <a:gd name="csX14" fmla="*/ 11334 w 13763"/>
                  <a:gd name="csY14" fmla="*/ 3643 h 22264"/>
                  <a:gd name="csX15" fmla="*/ 13764 w 13763"/>
                  <a:gd name="csY15" fmla="*/ 3643 h 22264"/>
                  <a:gd name="csX16" fmla="*/ 2833 w 13763"/>
                  <a:gd name="csY16" fmla="*/ 809 h 22264"/>
                  <a:gd name="csX17" fmla="*/ 2833 w 13763"/>
                  <a:gd name="csY17" fmla="*/ 0 h 22264"/>
                  <a:gd name="csX18" fmla="*/ 4048 w 13763"/>
                  <a:gd name="csY18" fmla="*/ 0 h 22264"/>
                  <a:gd name="csX19" fmla="*/ 5262 w 13763"/>
                  <a:gd name="csY19" fmla="*/ 0 h 22264"/>
                  <a:gd name="csX20" fmla="*/ 5262 w 13763"/>
                  <a:gd name="csY20" fmla="*/ 809 h 22264"/>
                  <a:gd name="csX21" fmla="*/ 5262 w 13763"/>
                  <a:gd name="csY21" fmla="*/ 1619 h 22264"/>
                  <a:gd name="csX22" fmla="*/ 4048 w 13763"/>
                  <a:gd name="csY22" fmla="*/ 1619 h 22264"/>
                  <a:gd name="csX23" fmla="*/ 2833 w 13763"/>
                  <a:gd name="csY23" fmla="*/ 1619 h 22264"/>
                  <a:gd name="csX24" fmla="*/ 2833 w 13763"/>
                  <a:gd name="csY24" fmla="*/ 809 h 22264"/>
                  <a:gd name="csX25" fmla="*/ 8096 w 13763"/>
                  <a:gd name="csY25" fmla="*/ 809 h 22264"/>
                  <a:gd name="csX26" fmla="*/ 8096 w 13763"/>
                  <a:gd name="csY26" fmla="*/ 0 h 22264"/>
                  <a:gd name="csX27" fmla="*/ 9310 w 13763"/>
                  <a:gd name="csY27" fmla="*/ 0 h 22264"/>
                  <a:gd name="csX28" fmla="*/ 10525 w 13763"/>
                  <a:gd name="csY28" fmla="*/ 0 h 22264"/>
                  <a:gd name="csX29" fmla="*/ 10525 w 13763"/>
                  <a:gd name="csY29" fmla="*/ 809 h 22264"/>
                  <a:gd name="csX30" fmla="*/ 10525 w 13763"/>
                  <a:gd name="csY30" fmla="*/ 1619 h 22264"/>
                  <a:gd name="csX31" fmla="*/ 9310 w 13763"/>
                  <a:gd name="csY31" fmla="*/ 1619 h 22264"/>
                  <a:gd name="csX32" fmla="*/ 8096 w 13763"/>
                  <a:gd name="csY32" fmla="*/ 1619 h 22264"/>
                  <a:gd name="csX33" fmla="*/ 8096 w 13763"/>
                  <a:gd name="csY33" fmla="*/ 809 h 222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3763" h="22264">
                    <a:moveTo>
                      <a:pt x="13359" y="3643"/>
                    </a:moveTo>
                    <a:lnTo>
                      <a:pt x="13359" y="16193"/>
                    </a:lnTo>
                    <a:cubicBezTo>
                      <a:pt x="13359" y="17812"/>
                      <a:pt x="12954" y="19431"/>
                      <a:pt x="11740" y="20241"/>
                    </a:cubicBezTo>
                    <a:cubicBezTo>
                      <a:pt x="10525" y="21455"/>
                      <a:pt x="9310" y="21860"/>
                      <a:pt x="7286" y="22265"/>
                    </a:cubicBezTo>
                    <a:lnTo>
                      <a:pt x="6477" y="22265"/>
                    </a:lnTo>
                    <a:cubicBezTo>
                      <a:pt x="4453" y="22265"/>
                      <a:pt x="2833" y="21860"/>
                      <a:pt x="1619" y="20645"/>
                    </a:cubicBezTo>
                    <a:cubicBezTo>
                      <a:pt x="405" y="19431"/>
                      <a:pt x="0" y="18217"/>
                      <a:pt x="0" y="16193"/>
                    </a:cubicBezTo>
                    <a:lnTo>
                      <a:pt x="0" y="3643"/>
                    </a:lnTo>
                    <a:lnTo>
                      <a:pt x="2429" y="3643"/>
                    </a:lnTo>
                    <a:lnTo>
                      <a:pt x="2429" y="16193"/>
                    </a:lnTo>
                    <a:cubicBezTo>
                      <a:pt x="2429" y="17407"/>
                      <a:pt x="2429" y="18621"/>
                      <a:pt x="3643" y="19431"/>
                    </a:cubicBezTo>
                    <a:cubicBezTo>
                      <a:pt x="4453" y="20241"/>
                      <a:pt x="5262" y="20645"/>
                      <a:pt x="6882" y="20645"/>
                    </a:cubicBezTo>
                    <a:cubicBezTo>
                      <a:pt x="8501" y="20645"/>
                      <a:pt x="9310" y="20645"/>
                      <a:pt x="10120" y="19431"/>
                    </a:cubicBezTo>
                    <a:cubicBezTo>
                      <a:pt x="10930" y="18621"/>
                      <a:pt x="11334" y="17812"/>
                      <a:pt x="11334" y="16193"/>
                    </a:cubicBezTo>
                    <a:lnTo>
                      <a:pt x="11334" y="3643"/>
                    </a:lnTo>
                    <a:lnTo>
                      <a:pt x="13764" y="3643"/>
                    </a:lnTo>
                    <a:close/>
                    <a:moveTo>
                      <a:pt x="2833" y="809"/>
                    </a:moveTo>
                    <a:cubicBezTo>
                      <a:pt x="2833" y="809"/>
                      <a:pt x="2833" y="0"/>
                      <a:pt x="2833" y="0"/>
                    </a:cubicBezTo>
                    <a:cubicBezTo>
                      <a:pt x="2833" y="0"/>
                      <a:pt x="3238" y="0"/>
                      <a:pt x="4048" y="0"/>
                    </a:cubicBezTo>
                    <a:cubicBezTo>
                      <a:pt x="4858" y="0"/>
                      <a:pt x="4858" y="0"/>
                      <a:pt x="5262" y="0"/>
                    </a:cubicBezTo>
                    <a:cubicBezTo>
                      <a:pt x="5262" y="0"/>
                      <a:pt x="5262" y="405"/>
                      <a:pt x="5262" y="809"/>
                    </a:cubicBezTo>
                    <a:cubicBezTo>
                      <a:pt x="5262" y="1214"/>
                      <a:pt x="5262" y="1619"/>
                      <a:pt x="5262" y="1619"/>
                    </a:cubicBezTo>
                    <a:cubicBezTo>
                      <a:pt x="5262" y="1619"/>
                      <a:pt x="4858" y="1619"/>
                      <a:pt x="4048" y="1619"/>
                    </a:cubicBezTo>
                    <a:cubicBezTo>
                      <a:pt x="3238" y="1619"/>
                      <a:pt x="3238" y="1619"/>
                      <a:pt x="2833" y="1619"/>
                    </a:cubicBezTo>
                    <a:cubicBezTo>
                      <a:pt x="2833" y="1619"/>
                      <a:pt x="2833" y="1214"/>
                      <a:pt x="2833" y="809"/>
                    </a:cubicBezTo>
                    <a:close/>
                    <a:moveTo>
                      <a:pt x="8096" y="809"/>
                    </a:moveTo>
                    <a:cubicBezTo>
                      <a:pt x="8096" y="809"/>
                      <a:pt x="8096" y="0"/>
                      <a:pt x="8096" y="0"/>
                    </a:cubicBezTo>
                    <a:cubicBezTo>
                      <a:pt x="8096" y="0"/>
                      <a:pt x="8501" y="0"/>
                      <a:pt x="9310" y="0"/>
                    </a:cubicBezTo>
                    <a:cubicBezTo>
                      <a:pt x="10120" y="0"/>
                      <a:pt x="10120" y="0"/>
                      <a:pt x="10525" y="0"/>
                    </a:cubicBezTo>
                    <a:cubicBezTo>
                      <a:pt x="10525" y="0"/>
                      <a:pt x="10525" y="405"/>
                      <a:pt x="10525" y="809"/>
                    </a:cubicBezTo>
                    <a:cubicBezTo>
                      <a:pt x="10525" y="1214"/>
                      <a:pt x="10525" y="1619"/>
                      <a:pt x="10525" y="1619"/>
                    </a:cubicBezTo>
                    <a:cubicBezTo>
                      <a:pt x="10525" y="1619"/>
                      <a:pt x="10120" y="1619"/>
                      <a:pt x="9310" y="1619"/>
                    </a:cubicBezTo>
                    <a:cubicBezTo>
                      <a:pt x="8501" y="1619"/>
                      <a:pt x="8501" y="1619"/>
                      <a:pt x="8096" y="1619"/>
                    </a:cubicBezTo>
                    <a:cubicBezTo>
                      <a:pt x="8096" y="1619"/>
                      <a:pt x="8096" y="1214"/>
                      <a:pt x="8096" y="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0" name="Freeform 615">
                <a:extLst>
                  <a:ext uri="{FF2B5EF4-FFF2-40B4-BE49-F238E27FC236}">
                    <a16:creationId xmlns:a16="http://schemas.microsoft.com/office/drawing/2014/main" id="{89F6135A-A862-FA62-8BAC-7FE0C6548439}"/>
                  </a:ext>
                </a:extLst>
              </p:cNvPr>
              <p:cNvSpPr/>
              <p:nvPr/>
            </p:nvSpPr>
            <p:spPr>
              <a:xfrm>
                <a:off x="8010000" y="3601292"/>
                <a:ext cx="12954" cy="19430"/>
              </a:xfrm>
              <a:custGeom>
                <a:avLst/>
                <a:gdLst>
                  <a:gd name="csX0" fmla="*/ 5667 w 12954"/>
                  <a:gd name="csY0" fmla="*/ 10120 h 19430"/>
                  <a:gd name="csX1" fmla="*/ 1215 w 12954"/>
                  <a:gd name="csY1" fmla="*/ 8096 h 19430"/>
                  <a:gd name="csX2" fmla="*/ 0 w 12954"/>
                  <a:gd name="csY2" fmla="*/ 4858 h 19430"/>
                  <a:gd name="csX3" fmla="*/ 1619 w 12954"/>
                  <a:gd name="csY3" fmla="*/ 1214 h 19430"/>
                  <a:gd name="csX4" fmla="*/ 6072 w 12954"/>
                  <a:gd name="csY4" fmla="*/ 0 h 19430"/>
                  <a:gd name="csX5" fmla="*/ 9311 w 12954"/>
                  <a:gd name="csY5" fmla="*/ 810 h 19430"/>
                  <a:gd name="csX6" fmla="*/ 11740 w 12954"/>
                  <a:gd name="csY6" fmla="*/ 2834 h 19430"/>
                  <a:gd name="csX7" fmla="*/ 12549 w 12954"/>
                  <a:gd name="csY7" fmla="*/ 5667 h 19430"/>
                  <a:gd name="csX8" fmla="*/ 10120 w 12954"/>
                  <a:gd name="csY8" fmla="*/ 5667 h 19430"/>
                  <a:gd name="csX9" fmla="*/ 8906 w 12954"/>
                  <a:gd name="csY9" fmla="*/ 3238 h 19430"/>
                  <a:gd name="csX10" fmla="*/ 6072 w 12954"/>
                  <a:gd name="csY10" fmla="*/ 2429 h 19430"/>
                  <a:gd name="csX11" fmla="*/ 3239 w 12954"/>
                  <a:gd name="csY11" fmla="*/ 3238 h 19430"/>
                  <a:gd name="csX12" fmla="*/ 2429 w 12954"/>
                  <a:gd name="csY12" fmla="*/ 5263 h 19430"/>
                  <a:gd name="csX13" fmla="*/ 3239 w 12954"/>
                  <a:gd name="csY13" fmla="*/ 7287 h 19430"/>
                  <a:gd name="csX14" fmla="*/ 6477 w 12954"/>
                  <a:gd name="csY14" fmla="*/ 8906 h 19430"/>
                  <a:gd name="csX15" fmla="*/ 10120 w 12954"/>
                  <a:gd name="csY15" fmla="*/ 10525 h 19430"/>
                  <a:gd name="csX16" fmla="*/ 12144 w 12954"/>
                  <a:gd name="csY16" fmla="*/ 12144 h 19430"/>
                  <a:gd name="csX17" fmla="*/ 12954 w 12954"/>
                  <a:gd name="csY17" fmla="*/ 14573 h 19430"/>
                  <a:gd name="csX18" fmla="*/ 11335 w 12954"/>
                  <a:gd name="csY18" fmla="*/ 18217 h 19430"/>
                  <a:gd name="csX19" fmla="*/ 6882 w 12954"/>
                  <a:gd name="csY19" fmla="*/ 19431 h 19430"/>
                  <a:gd name="csX20" fmla="*/ 3239 w 12954"/>
                  <a:gd name="csY20" fmla="*/ 18622 h 19430"/>
                  <a:gd name="csX21" fmla="*/ 810 w 12954"/>
                  <a:gd name="csY21" fmla="*/ 16597 h 19430"/>
                  <a:gd name="csX22" fmla="*/ 0 w 12954"/>
                  <a:gd name="csY22" fmla="*/ 13764 h 19430"/>
                  <a:gd name="csX23" fmla="*/ 2429 w 12954"/>
                  <a:gd name="csY23" fmla="*/ 13764 h 19430"/>
                  <a:gd name="csX24" fmla="*/ 3643 w 12954"/>
                  <a:gd name="csY24" fmla="*/ 16193 h 19430"/>
                  <a:gd name="csX25" fmla="*/ 6882 w 12954"/>
                  <a:gd name="csY25" fmla="*/ 17002 h 19430"/>
                  <a:gd name="csX26" fmla="*/ 9716 w 12954"/>
                  <a:gd name="csY26" fmla="*/ 16193 h 19430"/>
                  <a:gd name="csX27" fmla="*/ 10930 w 12954"/>
                  <a:gd name="csY27" fmla="*/ 14168 h 19430"/>
                  <a:gd name="csX28" fmla="*/ 10120 w 12954"/>
                  <a:gd name="csY28" fmla="*/ 12144 h 19430"/>
                  <a:gd name="csX29" fmla="*/ 6882 w 12954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430">
                    <a:moveTo>
                      <a:pt x="5667" y="10120"/>
                    </a:moveTo>
                    <a:cubicBezTo>
                      <a:pt x="3643" y="9716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2"/>
                      <a:pt x="4858" y="8096"/>
                      <a:pt x="6477" y="8906"/>
                    </a:cubicBezTo>
                    <a:cubicBezTo>
                      <a:pt x="8096" y="9311"/>
                      <a:pt x="9311" y="9716"/>
                      <a:pt x="10120" y="10525"/>
                    </a:cubicBezTo>
                    <a:cubicBezTo>
                      <a:pt x="10930" y="10930"/>
                      <a:pt x="11740" y="11740"/>
                      <a:pt x="12144" y="12144"/>
                    </a:cubicBezTo>
                    <a:cubicBezTo>
                      <a:pt x="12549" y="12954"/>
                      <a:pt x="12954" y="13764"/>
                      <a:pt x="12954" y="14573"/>
                    </a:cubicBezTo>
                    <a:cubicBezTo>
                      <a:pt x="12954" y="16193"/>
                      <a:pt x="12549" y="17407"/>
                      <a:pt x="11335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3" y="19431"/>
                      <a:pt x="4453" y="19431"/>
                      <a:pt x="3239" y="18622"/>
                    </a:cubicBezTo>
                    <a:cubicBezTo>
                      <a:pt x="2024" y="17812"/>
                      <a:pt x="1215" y="17407"/>
                      <a:pt x="810" y="16597"/>
                    </a:cubicBezTo>
                    <a:cubicBezTo>
                      <a:pt x="405" y="15788"/>
                      <a:pt x="0" y="14978"/>
                      <a:pt x="0" y="13764"/>
                    </a:cubicBezTo>
                    <a:lnTo>
                      <a:pt x="2429" y="13764"/>
                    </a:lnTo>
                    <a:cubicBezTo>
                      <a:pt x="2429" y="14978"/>
                      <a:pt x="2834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1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1" y="11740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1" name="Freeform 616">
                <a:extLst>
                  <a:ext uri="{FF2B5EF4-FFF2-40B4-BE49-F238E27FC236}">
                    <a16:creationId xmlns:a16="http://schemas.microsoft.com/office/drawing/2014/main" id="{5946F1B5-42F5-C09C-EF6D-D3062B41EDCC}"/>
                  </a:ext>
                </a:extLst>
              </p:cNvPr>
              <p:cNvSpPr/>
              <p:nvPr/>
            </p:nvSpPr>
            <p:spPr>
              <a:xfrm>
                <a:off x="8025383" y="3601292"/>
                <a:ext cx="12953" cy="19430"/>
              </a:xfrm>
              <a:custGeom>
                <a:avLst/>
                <a:gdLst>
                  <a:gd name="csX0" fmla="*/ 5667 w 12953"/>
                  <a:gd name="csY0" fmla="*/ 10120 h 19430"/>
                  <a:gd name="csX1" fmla="*/ 1214 w 12953"/>
                  <a:gd name="csY1" fmla="*/ 8096 h 19430"/>
                  <a:gd name="csX2" fmla="*/ 0 w 12953"/>
                  <a:gd name="csY2" fmla="*/ 4858 h 19430"/>
                  <a:gd name="csX3" fmla="*/ 1619 w 12953"/>
                  <a:gd name="csY3" fmla="*/ 1214 h 19430"/>
                  <a:gd name="csX4" fmla="*/ 6072 w 12953"/>
                  <a:gd name="csY4" fmla="*/ 0 h 19430"/>
                  <a:gd name="csX5" fmla="*/ 9310 w 12953"/>
                  <a:gd name="csY5" fmla="*/ 810 h 19430"/>
                  <a:gd name="csX6" fmla="*/ 11740 w 12953"/>
                  <a:gd name="csY6" fmla="*/ 2834 h 19430"/>
                  <a:gd name="csX7" fmla="*/ 12549 w 12953"/>
                  <a:gd name="csY7" fmla="*/ 5667 h 19430"/>
                  <a:gd name="csX8" fmla="*/ 10120 w 12953"/>
                  <a:gd name="csY8" fmla="*/ 5667 h 19430"/>
                  <a:gd name="csX9" fmla="*/ 8906 w 12953"/>
                  <a:gd name="csY9" fmla="*/ 3238 h 19430"/>
                  <a:gd name="csX10" fmla="*/ 6072 w 12953"/>
                  <a:gd name="csY10" fmla="*/ 2429 h 19430"/>
                  <a:gd name="csX11" fmla="*/ 3238 w 12953"/>
                  <a:gd name="csY11" fmla="*/ 3238 h 19430"/>
                  <a:gd name="csX12" fmla="*/ 2429 w 12953"/>
                  <a:gd name="csY12" fmla="*/ 5263 h 19430"/>
                  <a:gd name="csX13" fmla="*/ 3238 w 12953"/>
                  <a:gd name="csY13" fmla="*/ 7287 h 19430"/>
                  <a:gd name="csX14" fmla="*/ 6477 w 12953"/>
                  <a:gd name="csY14" fmla="*/ 8906 h 19430"/>
                  <a:gd name="csX15" fmla="*/ 10120 w 12953"/>
                  <a:gd name="csY15" fmla="*/ 10525 h 19430"/>
                  <a:gd name="csX16" fmla="*/ 12144 w 12953"/>
                  <a:gd name="csY16" fmla="*/ 12144 h 19430"/>
                  <a:gd name="csX17" fmla="*/ 12954 w 12953"/>
                  <a:gd name="csY17" fmla="*/ 14573 h 19430"/>
                  <a:gd name="csX18" fmla="*/ 11334 w 12953"/>
                  <a:gd name="csY18" fmla="*/ 18217 h 19430"/>
                  <a:gd name="csX19" fmla="*/ 6882 w 12953"/>
                  <a:gd name="csY19" fmla="*/ 19431 h 19430"/>
                  <a:gd name="csX20" fmla="*/ 3238 w 12953"/>
                  <a:gd name="csY20" fmla="*/ 18622 h 19430"/>
                  <a:gd name="csX21" fmla="*/ 809 w 12953"/>
                  <a:gd name="csY21" fmla="*/ 16597 h 19430"/>
                  <a:gd name="csX22" fmla="*/ 0 w 12953"/>
                  <a:gd name="csY22" fmla="*/ 13764 h 19430"/>
                  <a:gd name="csX23" fmla="*/ 2429 w 12953"/>
                  <a:gd name="csY23" fmla="*/ 13764 h 19430"/>
                  <a:gd name="csX24" fmla="*/ 3643 w 12953"/>
                  <a:gd name="csY24" fmla="*/ 16193 h 19430"/>
                  <a:gd name="csX25" fmla="*/ 6882 w 12953"/>
                  <a:gd name="csY25" fmla="*/ 17002 h 19430"/>
                  <a:gd name="csX26" fmla="*/ 9716 w 12953"/>
                  <a:gd name="csY26" fmla="*/ 16193 h 19430"/>
                  <a:gd name="csX27" fmla="*/ 10930 w 12953"/>
                  <a:gd name="csY27" fmla="*/ 14168 h 19430"/>
                  <a:gd name="csX28" fmla="*/ 10120 w 12953"/>
                  <a:gd name="csY28" fmla="*/ 12144 h 19430"/>
                  <a:gd name="csX29" fmla="*/ 6882 w 12953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3" h="19430">
                    <a:moveTo>
                      <a:pt x="5667" y="10120"/>
                    </a:moveTo>
                    <a:cubicBezTo>
                      <a:pt x="3643" y="9716"/>
                      <a:pt x="2024" y="8906"/>
                      <a:pt x="1214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3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0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6" y="2429"/>
                      <a:pt x="6072" y="2429"/>
                    </a:cubicBezTo>
                    <a:cubicBezTo>
                      <a:pt x="4858" y="2429"/>
                      <a:pt x="4048" y="2429"/>
                      <a:pt x="3238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8" y="7287"/>
                    </a:cubicBezTo>
                    <a:cubicBezTo>
                      <a:pt x="4048" y="7692"/>
                      <a:pt x="4858" y="8096"/>
                      <a:pt x="6477" y="8906"/>
                    </a:cubicBezTo>
                    <a:cubicBezTo>
                      <a:pt x="8096" y="9311"/>
                      <a:pt x="9310" y="9716"/>
                      <a:pt x="10120" y="10525"/>
                    </a:cubicBezTo>
                    <a:cubicBezTo>
                      <a:pt x="10930" y="10930"/>
                      <a:pt x="11740" y="11740"/>
                      <a:pt x="12144" y="12144"/>
                    </a:cubicBezTo>
                    <a:cubicBezTo>
                      <a:pt x="12549" y="12954"/>
                      <a:pt x="12954" y="13764"/>
                      <a:pt x="12954" y="14573"/>
                    </a:cubicBezTo>
                    <a:cubicBezTo>
                      <a:pt x="12954" y="16193"/>
                      <a:pt x="12549" y="17407"/>
                      <a:pt x="11334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2" y="19431"/>
                      <a:pt x="4453" y="19431"/>
                      <a:pt x="3238" y="18622"/>
                    </a:cubicBezTo>
                    <a:cubicBezTo>
                      <a:pt x="2024" y="18217"/>
                      <a:pt x="1214" y="17407"/>
                      <a:pt x="809" y="16597"/>
                    </a:cubicBezTo>
                    <a:cubicBezTo>
                      <a:pt x="405" y="15788"/>
                      <a:pt x="0" y="14978"/>
                      <a:pt x="0" y="13764"/>
                    </a:cubicBezTo>
                    <a:lnTo>
                      <a:pt x="2429" y="13764"/>
                    </a:lnTo>
                    <a:cubicBezTo>
                      <a:pt x="2429" y="14978"/>
                      <a:pt x="2833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0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0" y="11740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2" name="Freeform 617">
                <a:extLst>
                  <a:ext uri="{FF2B5EF4-FFF2-40B4-BE49-F238E27FC236}">
                    <a16:creationId xmlns:a16="http://schemas.microsoft.com/office/drawing/2014/main" id="{B17B2313-5109-B7F1-7CC8-1F7368169773}"/>
                  </a:ext>
                </a:extLst>
              </p:cNvPr>
              <p:cNvSpPr/>
              <p:nvPr/>
            </p:nvSpPr>
            <p:spPr>
              <a:xfrm>
                <a:off x="8040766" y="3601292"/>
                <a:ext cx="11739" cy="18216"/>
              </a:xfrm>
              <a:custGeom>
                <a:avLst/>
                <a:gdLst>
                  <a:gd name="csX0" fmla="*/ 10526 w 11739"/>
                  <a:gd name="csY0" fmla="*/ 9716 h 18216"/>
                  <a:gd name="csX1" fmla="*/ 2429 w 11739"/>
                  <a:gd name="csY1" fmla="*/ 9716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6 w 11739"/>
                  <a:gd name="csY11" fmla="*/ 8096 h 18216"/>
                  <a:gd name="csX12" fmla="*/ 10526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6" y="9716"/>
                    </a:moveTo>
                    <a:lnTo>
                      <a:pt x="2429" y="9716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6" y="8096"/>
                    </a:lnTo>
                    <a:lnTo>
                      <a:pt x="10526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3" name="Freeform 618">
                <a:extLst>
                  <a:ext uri="{FF2B5EF4-FFF2-40B4-BE49-F238E27FC236}">
                    <a16:creationId xmlns:a16="http://schemas.microsoft.com/office/drawing/2014/main" id="{8CB0F575-64AC-3BBC-181C-E4CB4ED804BD}"/>
                  </a:ext>
                </a:extLst>
              </p:cNvPr>
              <p:cNvSpPr/>
              <p:nvPr/>
            </p:nvSpPr>
            <p:spPr>
              <a:xfrm>
                <a:off x="8055339" y="3601292"/>
                <a:ext cx="10929" cy="18216"/>
              </a:xfrm>
              <a:custGeom>
                <a:avLst/>
                <a:gdLst>
                  <a:gd name="csX0" fmla="*/ 2429 w 10929"/>
                  <a:gd name="csY0" fmla="*/ 16193 h 18216"/>
                  <a:gd name="csX1" fmla="*/ 10930 w 10929"/>
                  <a:gd name="csY1" fmla="*/ 16193 h 18216"/>
                  <a:gd name="csX2" fmla="*/ 10930 w 10929"/>
                  <a:gd name="csY2" fmla="*/ 18217 h 18216"/>
                  <a:gd name="csX3" fmla="*/ 0 w 10929"/>
                  <a:gd name="csY3" fmla="*/ 18217 h 18216"/>
                  <a:gd name="csX4" fmla="*/ 0 w 10929"/>
                  <a:gd name="csY4" fmla="*/ 0 h 18216"/>
                  <a:gd name="csX5" fmla="*/ 2429 w 10929"/>
                  <a:gd name="csY5" fmla="*/ 0 h 18216"/>
                  <a:gd name="csX6" fmla="*/ 2429 w 10929"/>
                  <a:gd name="csY6" fmla="*/ 16193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0929" h="18216">
                    <a:moveTo>
                      <a:pt x="2429" y="16193"/>
                    </a:moveTo>
                    <a:lnTo>
                      <a:pt x="10930" y="16193"/>
                    </a:lnTo>
                    <a:lnTo>
                      <a:pt x="1093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6193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4" name="Freeform 619">
                <a:extLst>
                  <a:ext uri="{FF2B5EF4-FFF2-40B4-BE49-F238E27FC236}">
                    <a16:creationId xmlns:a16="http://schemas.microsoft.com/office/drawing/2014/main" id="{6F14CCA1-7B37-897E-9982-9C34C76F9699}"/>
                  </a:ext>
                </a:extLst>
              </p:cNvPr>
              <p:cNvSpPr/>
              <p:nvPr/>
            </p:nvSpPr>
            <p:spPr>
              <a:xfrm>
                <a:off x="8069103" y="3601292"/>
                <a:ext cx="13359" cy="18216"/>
              </a:xfrm>
              <a:custGeom>
                <a:avLst/>
                <a:gdLst>
                  <a:gd name="csX0" fmla="*/ 405 w 13359"/>
                  <a:gd name="csY0" fmla="*/ 18217 h 18216"/>
                  <a:gd name="csX1" fmla="*/ 405 w 13359"/>
                  <a:gd name="csY1" fmla="*/ 0 h 18216"/>
                  <a:gd name="csX2" fmla="*/ 5667 w 13359"/>
                  <a:gd name="csY2" fmla="*/ 0 h 18216"/>
                  <a:gd name="csX3" fmla="*/ 9716 w 13359"/>
                  <a:gd name="csY3" fmla="*/ 1214 h 18216"/>
                  <a:gd name="csX4" fmla="*/ 12550 w 13359"/>
                  <a:gd name="csY4" fmla="*/ 4048 h 18216"/>
                  <a:gd name="csX5" fmla="*/ 13359 w 13359"/>
                  <a:gd name="csY5" fmla="*/ 8501 h 18216"/>
                  <a:gd name="csX6" fmla="*/ 13359 w 13359"/>
                  <a:gd name="csY6" fmla="*/ 9716 h 18216"/>
                  <a:gd name="csX7" fmla="*/ 12550 w 13359"/>
                  <a:gd name="csY7" fmla="*/ 14168 h 18216"/>
                  <a:gd name="csX8" fmla="*/ 9716 w 13359"/>
                  <a:gd name="csY8" fmla="*/ 17002 h 18216"/>
                  <a:gd name="csX9" fmla="*/ 5263 w 13359"/>
                  <a:gd name="csY9" fmla="*/ 18217 h 18216"/>
                  <a:gd name="csX10" fmla="*/ 0 w 13359"/>
                  <a:gd name="csY10" fmla="*/ 18217 h 18216"/>
                  <a:gd name="csX11" fmla="*/ 2834 w 13359"/>
                  <a:gd name="csY11" fmla="*/ 2024 h 18216"/>
                  <a:gd name="csX12" fmla="*/ 2834 w 13359"/>
                  <a:gd name="csY12" fmla="*/ 16597 h 18216"/>
                  <a:gd name="csX13" fmla="*/ 5263 w 13359"/>
                  <a:gd name="csY13" fmla="*/ 16597 h 18216"/>
                  <a:gd name="csX14" fmla="*/ 9716 w 13359"/>
                  <a:gd name="csY14" fmla="*/ 14978 h 18216"/>
                  <a:gd name="csX15" fmla="*/ 11335 w 13359"/>
                  <a:gd name="csY15" fmla="*/ 10120 h 18216"/>
                  <a:gd name="csX16" fmla="*/ 11335 w 13359"/>
                  <a:gd name="csY16" fmla="*/ 8906 h 18216"/>
                  <a:gd name="csX17" fmla="*/ 9716 w 13359"/>
                  <a:gd name="csY17" fmla="*/ 4048 h 18216"/>
                  <a:gd name="csX18" fmla="*/ 5667 w 13359"/>
                  <a:gd name="csY18" fmla="*/ 2429 h 18216"/>
                  <a:gd name="csX19" fmla="*/ 2834 w 13359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9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7" y="0"/>
                      <a:pt x="8501" y="0"/>
                      <a:pt x="9716" y="1214"/>
                    </a:cubicBezTo>
                    <a:cubicBezTo>
                      <a:pt x="10930" y="2024"/>
                      <a:pt x="11740" y="2834"/>
                      <a:pt x="12550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6"/>
                    </a:lnTo>
                    <a:cubicBezTo>
                      <a:pt x="13359" y="11335"/>
                      <a:pt x="13359" y="12954"/>
                      <a:pt x="12550" y="14168"/>
                    </a:cubicBezTo>
                    <a:cubicBezTo>
                      <a:pt x="11740" y="15383"/>
                      <a:pt x="10930" y="16597"/>
                      <a:pt x="9716" y="17002"/>
                    </a:cubicBezTo>
                    <a:cubicBezTo>
                      <a:pt x="8501" y="17812"/>
                      <a:pt x="6882" y="18217"/>
                      <a:pt x="5263" y="18217"/>
                    </a:cubicBezTo>
                    <a:lnTo>
                      <a:pt x="0" y="18217"/>
                    </a:lnTo>
                    <a:close/>
                    <a:moveTo>
                      <a:pt x="2834" y="2024"/>
                    </a:moveTo>
                    <a:lnTo>
                      <a:pt x="2834" y="16597"/>
                    </a:lnTo>
                    <a:lnTo>
                      <a:pt x="5263" y="16597"/>
                    </a:lnTo>
                    <a:cubicBezTo>
                      <a:pt x="7287" y="16597"/>
                      <a:pt x="8501" y="16193"/>
                      <a:pt x="9716" y="14978"/>
                    </a:cubicBezTo>
                    <a:cubicBezTo>
                      <a:pt x="10930" y="13764"/>
                      <a:pt x="11335" y="12144"/>
                      <a:pt x="11335" y="10120"/>
                    </a:cubicBezTo>
                    <a:lnTo>
                      <a:pt x="11335" y="8906"/>
                    </a:lnTo>
                    <a:cubicBezTo>
                      <a:pt x="11335" y="6882"/>
                      <a:pt x="10930" y="5263"/>
                      <a:pt x="9716" y="4048"/>
                    </a:cubicBezTo>
                    <a:cubicBezTo>
                      <a:pt x="8906" y="2834"/>
                      <a:pt x="7287" y="2429"/>
                      <a:pt x="5667" y="2429"/>
                    </a:cubicBezTo>
                    <a:lnTo>
                      <a:pt x="2834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5" name="Freeform 620">
                <a:extLst>
                  <a:ext uri="{FF2B5EF4-FFF2-40B4-BE49-F238E27FC236}">
                    <a16:creationId xmlns:a16="http://schemas.microsoft.com/office/drawing/2014/main" id="{FB62FCB6-3BD7-D6BF-A7A4-E94848A91A12}"/>
                  </a:ext>
                </a:extLst>
              </p:cNvPr>
              <p:cNvSpPr/>
              <p:nvPr/>
            </p:nvSpPr>
            <p:spPr>
              <a:xfrm>
                <a:off x="8086105" y="3601292"/>
                <a:ext cx="14573" cy="19026"/>
              </a:xfrm>
              <a:custGeom>
                <a:avLst/>
                <a:gdLst>
                  <a:gd name="csX0" fmla="*/ 14168 w 14573"/>
                  <a:gd name="csY0" fmla="*/ 9716 h 19026"/>
                  <a:gd name="csX1" fmla="*/ 13359 w 14573"/>
                  <a:gd name="csY1" fmla="*/ 14573 h 19026"/>
                  <a:gd name="csX2" fmla="*/ 10930 w 14573"/>
                  <a:gd name="csY2" fmla="*/ 17812 h 19026"/>
                  <a:gd name="csX3" fmla="*/ 6882 w 14573"/>
                  <a:gd name="csY3" fmla="*/ 19026 h 19026"/>
                  <a:gd name="csX4" fmla="*/ 3238 w 14573"/>
                  <a:gd name="csY4" fmla="*/ 17812 h 19026"/>
                  <a:gd name="csX5" fmla="*/ 809 w 14573"/>
                  <a:gd name="csY5" fmla="*/ 14978 h 19026"/>
                  <a:gd name="csX6" fmla="*/ 0 w 14573"/>
                  <a:gd name="csY6" fmla="*/ 10525 h 19026"/>
                  <a:gd name="csX7" fmla="*/ 0 w 14573"/>
                  <a:gd name="csY7" fmla="*/ 9311 h 19026"/>
                  <a:gd name="csX8" fmla="*/ 809 w 14573"/>
                  <a:gd name="csY8" fmla="*/ 4453 h 19026"/>
                  <a:gd name="csX9" fmla="*/ 3238 w 14573"/>
                  <a:gd name="csY9" fmla="*/ 1214 h 19026"/>
                  <a:gd name="csX10" fmla="*/ 7286 w 14573"/>
                  <a:gd name="csY10" fmla="*/ 0 h 19026"/>
                  <a:gd name="csX11" fmla="*/ 11334 w 14573"/>
                  <a:gd name="csY11" fmla="*/ 1214 h 19026"/>
                  <a:gd name="csX12" fmla="*/ 13764 w 14573"/>
                  <a:gd name="csY12" fmla="*/ 4453 h 19026"/>
                  <a:gd name="csX13" fmla="*/ 14573 w 14573"/>
                  <a:gd name="csY13" fmla="*/ 9311 h 19026"/>
                  <a:gd name="csX14" fmla="*/ 14573 w 14573"/>
                  <a:gd name="csY14" fmla="*/ 10525 h 19026"/>
                  <a:gd name="csX15" fmla="*/ 11740 w 14573"/>
                  <a:gd name="csY15" fmla="*/ 8501 h 19026"/>
                  <a:gd name="csX16" fmla="*/ 10525 w 14573"/>
                  <a:gd name="csY16" fmla="*/ 3643 h 19026"/>
                  <a:gd name="csX17" fmla="*/ 6882 w 14573"/>
                  <a:gd name="csY17" fmla="*/ 2024 h 19026"/>
                  <a:gd name="csX18" fmla="*/ 3238 w 14573"/>
                  <a:gd name="csY18" fmla="*/ 3643 h 19026"/>
                  <a:gd name="csX19" fmla="*/ 2024 w 14573"/>
                  <a:gd name="csY19" fmla="*/ 8501 h 19026"/>
                  <a:gd name="csX20" fmla="*/ 2024 w 14573"/>
                  <a:gd name="csY20" fmla="*/ 9716 h 19026"/>
                  <a:gd name="csX21" fmla="*/ 3238 w 14573"/>
                  <a:gd name="csY21" fmla="*/ 14573 h 19026"/>
                  <a:gd name="csX22" fmla="*/ 6882 w 14573"/>
                  <a:gd name="csY22" fmla="*/ 16193 h 19026"/>
                  <a:gd name="csX23" fmla="*/ 10525 w 14573"/>
                  <a:gd name="csY23" fmla="*/ 14573 h 19026"/>
                  <a:gd name="csX24" fmla="*/ 11740 w 14573"/>
                  <a:gd name="csY24" fmla="*/ 9716 h 19026"/>
                  <a:gd name="csX25" fmla="*/ 11740 w 14573"/>
                  <a:gd name="csY25" fmla="*/ 8501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14573" h="19026">
                    <a:moveTo>
                      <a:pt x="14168" y="9716"/>
                    </a:moveTo>
                    <a:cubicBezTo>
                      <a:pt x="14168" y="11335"/>
                      <a:pt x="14168" y="12954"/>
                      <a:pt x="13359" y="14573"/>
                    </a:cubicBezTo>
                    <a:cubicBezTo>
                      <a:pt x="12954" y="15788"/>
                      <a:pt x="11740" y="17002"/>
                      <a:pt x="10930" y="17812"/>
                    </a:cubicBezTo>
                    <a:cubicBezTo>
                      <a:pt x="9716" y="18622"/>
                      <a:pt x="8501" y="19026"/>
                      <a:pt x="6882" y="19026"/>
                    </a:cubicBezTo>
                    <a:cubicBezTo>
                      <a:pt x="5262" y="19026"/>
                      <a:pt x="4048" y="19026"/>
                      <a:pt x="3238" y="17812"/>
                    </a:cubicBezTo>
                    <a:cubicBezTo>
                      <a:pt x="2024" y="17002"/>
                      <a:pt x="1214" y="16193"/>
                      <a:pt x="809" y="14978"/>
                    </a:cubicBezTo>
                    <a:cubicBezTo>
                      <a:pt x="0" y="13764"/>
                      <a:pt x="0" y="12144"/>
                      <a:pt x="0" y="10525"/>
                    </a:cubicBezTo>
                    <a:lnTo>
                      <a:pt x="0" y="9311"/>
                    </a:lnTo>
                    <a:cubicBezTo>
                      <a:pt x="0" y="7692"/>
                      <a:pt x="0" y="6072"/>
                      <a:pt x="809" y="4453"/>
                    </a:cubicBezTo>
                    <a:cubicBezTo>
                      <a:pt x="1619" y="3238"/>
                      <a:pt x="2429" y="2024"/>
                      <a:pt x="3238" y="1214"/>
                    </a:cubicBezTo>
                    <a:cubicBezTo>
                      <a:pt x="4453" y="405"/>
                      <a:pt x="5667" y="0"/>
                      <a:pt x="7286" y="0"/>
                    </a:cubicBezTo>
                    <a:cubicBezTo>
                      <a:pt x="8906" y="0"/>
                      <a:pt x="10120" y="0"/>
                      <a:pt x="11334" y="1214"/>
                    </a:cubicBezTo>
                    <a:cubicBezTo>
                      <a:pt x="12549" y="2024"/>
                      <a:pt x="13359" y="2834"/>
                      <a:pt x="13764" y="4453"/>
                    </a:cubicBezTo>
                    <a:cubicBezTo>
                      <a:pt x="14168" y="5667"/>
                      <a:pt x="14573" y="7287"/>
                      <a:pt x="14573" y="9311"/>
                    </a:cubicBezTo>
                    <a:lnTo>
                      <a:pt x="14573" y="10525"/>
                    </a:lnTo>
                    <a:close/>
                    <a:moveTo>
                      <a:pt x="11740" y="8501"/>
                    </a:moveTo>
                    <a:cubicBezTo>
                      <a:pt x="11740" y="6477"/>
                      <a:pt x="11334" y="4858"/>
                      <a:pt x="10525" y="3643"/>
                    </a:cubicBezTo>
                    <a:cubicBezTo>
                      <a:pt x="9716" y="2429"/>
                      <a:pt x="8501" y="2024"/>
                      <a:pt x="6882" y="2024"/>
                    </a:cubicBezTo>
                    <a:cubicBezTo>
                      <a:pt x="5262" y="2024"/>
                      <a:pt x="4048" y="2429"/>
                      <a:pt x="3238" y="3643"/>
                    </a:cubicBezTo>
                    <a:cubicBezTo>
                      <a:pt x="2429" y="4858"/>
                      <a:pt x="2024" y="6477"/>
                      <a:pt x="2024" y="8501"/>
                    </a:cubicBezTo>
                    <a:lnTo>
                      <a:pt x="2024" y="9716"/>
                    </a:lnTo>
                    <a:cubicBezTo>
                      <a:pt x="2024" y="11740"/>
                      <a:pt x="2429" y="13359"/>
                      <a:pt x="3238" y="14573"/>
                    </a:cubicBezTo>
                    <a:cubicBezTo>
                      <a:pt x="4048" y="15788"/>
                      <a:pt x="5262" y="16193"/>
                      <a:pt x="6882" y="16193"/>
                    </a:cubicBezTo>
                    <a:cubicBezTo>
                      <a:pt x="8501" y="16193"/>
                      <a:pt x="9716" y="15788"/>
                      <a:pt x="10525" y="14573"/>
                    </a:cubicBezTo>
                    <a:cubicBezTo>
                      <a:pt x="11334" y="13359"/>
                      <a:pt x="11740" y="11740"/>
                      <a:pt x="11740" y="9716"/>
                    </a:cubicBezTo>
                    <a:lnTo>
                      <a:pt x="11740" y="850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6" name="Freeform 621">
                <a:extLst>
                  <a:ext uri="{FF2B5EF4-FFF2-40B4-BE49-F238E27FC236}">
                    <a16:creationId xmlns:a16="http://schemas.microsoft.com/office/drawing/2014/main" id="{BB436B01-C017-CD88-1F52-3B5BA94999E4}"/>
                  </a:ext>
                </a:extLst>
              </p:cNvPr>
              <p:cNvSpPr/>
              <p:nvPr/>
            </p:nvSpPr>
            <p:spPr>
              <a:xfrm>
                <a:off x="8103917" y="3601292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39 w 13763"/>
                  <a:gd name="csY8" fmla="*/ 8096 h 18216"/>
                  <a:gd name="csX9" fmla="*/ 9310 w 13763"/>
                  <a:gd name="csY9" fmla="*/ 10120 h 18216"/>
                  <a:gd name="csX10" fmla="*/ 13763 w 13763"/>
                  <a:gd name="csY10" fmla="*/ 17812 h 18216"/>
                  <a:gd name="csX11" fmla="*/ 13763 w 13763"/>
                  <a:gd name="csY11" fmla="*/ 17812 h 18216"/>
                  <a:gd name="csX12" fmla="*/ 11334 w 13763"/>
                  <a:gd name="csY12" fmla="*/ 17812 h 18216"/>
                  <a:gd name="csX13" fmla="*/ 7286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39" y="8096"/>
                    </a:cubicBezTo>
                    <a:cubicBezTo>
                      <a:pt x="10930" y="8906"/>
                      <a:pt x="10120" y="9716"/>
                      <a:pt x="9310" y="10120"/>
                    </a:cubicBezTo>
                    <a:lnTo>
                      <a:pt x="13763" y="17812"/>
                    </a:lnTo>
                    <a:lnTo>
                      <a:pt x="13763" y="17812"/>
                    </a:lnTo>
                    <a:cubicBezTo>
                      <a:pt x="13763" y="17812"/>
                      <a:pt x="11334" y="17812"/>
                      <a:pt x="11334" y="17812"/>
                    </a:cubicBezTo>
                    <a:lnTo>
                      <a:pt x="7286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6" y="8906"/>
                      <a:pt x="8096" y="8906"/>
                      <a:pt x="8906" y="8096"/>
                    </a:cubicBezTo>
                    <a:cubicBezTo>
                      <a:pt x="9715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7691" y="2834"/>
                      <a:pt x="7286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57" name="Freeform 622">
                <a:extLst>
                  <a:ext uri="{FF2B5EF4-FFF2-40B4-BE49-F238E27FC236}">
                    <a16:creationId xmlns:a16="http://schemas.microsoft.com/office/drawing/2014/main" id="{4656F2F3-1820-6310-53ED-5230B30F96C4}"/>
                  </a:ext>
                </a:extLst>
              </p:cNvPr>
              <p:cNvSpPr/>
              <p:nvPr/>
            </p:nvSpPr>
            <p:spPr>
              <a:xfrm>
                <a:off x="8119704" y="3601292"/>
                <a:ext cx="11334" cy="18216"/>
              </a:xfrm>
              <a:custGeom>
                <a:avLst/>
                <a:gdLst>
                  <a:gd name="csX0" fmla="*/ 10120 w 11334"/>
                  <a:gd name="csY0" fmla="*/ 10120 h 18216"/>
                  <a:gd name="csX1" fmla="*/ 2429 w 11334"/>
                  <a:gd name="csY1" fmla="*/ 10120 h 18216"/>
                  <a:gd name="csX2" fmla="*/ 2429 w 11334"/>
                  <a:gd name="csY2" fmla="*/ 18217 h 18216"/>
                  <a:gd name="csX3" fmla="*/ 0 w 11334"/>
                  <a:gd name="csY3" fmla="*/ 18217 h 18216"/>
                  <a:gd name="csX4" fmla="*/ 0 w 11334"/>
                  <a:gd name="csY4" fmla="*/ 0 h 18216"/>
                  <a:gd name="csX5" fmla="*/ 11335 w 11334"/>
                  <a:gd name="csY5" fmla="*/ 0 h 18216"/>
                  <a:gd name="csX6" fmla="*/ 11335 w 11334"/>
                  <a:gd name="csY6" fmla="*/ 2024 h 18216"/>
                  <a:gd name="csX7" fmla="*/ 2429 w 11334"/>
                  <a:gd name="csY7" fmla="*/ 2024 h 18216"/>
                  <a:gd name="csX8" fmla="*/ 2429 w 11334"/>
                  <a:gd name="csY8" fmla="*/ 8501 h 18216"/>
                  <a:gd name="csX9" fmla="*/ 10120 w 11334"/>
                  <a:gd name="csY9" fmla="*/ 8501 h 18216"/>
                  <a:gd name="csX10" fmla="*/ 10120 w 11334"/>
                  <a:gd name="csY10" fmla="*/ 1052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334" h="18216">
                    <a:moveTo>
                      <a:pt x="10120" y="10120"/>
                    </a:moveTo>
                    <a:lnTo>
                      <a:pt x="2429" y="1012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501"/>
                    </a:lnTo>
                    <a:lnTo>
                      <a:pt x="10120" y="8501"/>
                    </a:lnTo>
                    <a:lnTo>
                      <a:pt x="10120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1E6D3B7-CE8B-BCF4-570C-CA61CFDBBBA3}"/>
                </a:ext>
              </a:extLst>
            </p:cNvPr>
            <p:cNvSpPr/>
            <p:nvPr/>
          </p:nvSpPr>
          <p:spPr>
            <a:xfrm>
              <a:off x="8028174" y="3653088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47" name="Freeform 624">
              <a:extLst>
                <a:ext uri="{FF2B5EF4-FFF2-40B4-BE49-F238E27FC236}">
                  <a16:creationId xmlns:a16="http://schemas.microsoft.com/office/drawing/2014/main" id="{4455E018-FA1F-D324-0056-5C1C939E982C}"/>
                </a:ext>
              </a:extLst>
            </p:cNvPr>
            <p:cNvSpPr/>
            <p:nvPr/>
          </p:nvSpPr>
          <p:spPr>
            <a:xfrm>
              <a:off x="8044409" y="3669300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158" name="Graphic 535">
            <a:extLst>
              <a:ext uri="{FF2B5EF4-FFF2-40B4-BE49-F238E27FC236}">
                <a16:creationId xmlns:a16="http://schemas.microsoft.com/office/drawing/2014/main" id="{DB14E5E3-4294-7011-0BD0-D94A759FF60F}"/>
              </a:ext>
            </a:extLst>
          </p:cNvPr>
          <p:cNvGrpSpPr/>
          <p:nvPr/>
        </p:nvGrpSpPr>
        <p:grpSpPr>
          <a:xfrm>
            <a:off x="3893132" y="4599108"/>
            <a:ext cx="496978" cy="265054"/>
            <a:chOff x="7967090" y="4229966"/>
            <a:chExt cx="212526" cy="113347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C06CB6D-5E56-03B0-8FC4-99CBD296F478}"/>
                </a:ext>
              </a:extLst>
            </p:cNvPr>
            <p:cNvSpPr/>
            <p:nvPr/>
          </p:nvSpPr>
          <p:spPr>
            <a:xfrm>
              <a:off x="7967090" y="4229966"/>
              <a:ext cx="212526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160" name="Graphic 535">
              <a:extLst>
                <a:ext uri="{FF2B5EF4-FFF2-40B4-BE49-F238E27FC236}">
                  <a16:creationId xmlns:a16="http://schemas.microsoft.com/office/drawing/2014/main" id="{8BAE551F-7768-885F-F4AC-A06B168FB082}"/>
                </a:ext>
              </a:extLst>
            </p:cNvPr>
            <p:cNvGrpSpPr/>
            <p:nvPr/>
          </p:nvGrpSpPr>
          <p:grpSpPr>
            <a:xfrm>
              <a:off x="7985711" y="4237657"/>
              <a:ext cx="175284" cy="23074"/>
              <a:chOff x="7985711" y="4237657"/>
              <a:chExt cx="175284" cy="23074"/>
            </a:xfrm>
            <a:solidFill>
              <a:srgbClr val="FFFFFF"/>
            </a:solidFill>
          </p:grpSpPr>
          <p:sp>
            <p:nvSpPr>
              <p:cNvPr id="163" name="Freeform 628">
                <a:extLst>
                  <a:ext uri="{FF2B5EF4-FFF2-40B4-BE49-F238E27FC236}">
                    <a16:creationId xmlns:a16="http://schemas.microsoft.com/office/drawing/2014/main" id="{198BB989-061E-FDB1-2296-91219B4AC30F}"/>
                  </a:ext>
                </a:extLst>
              </p:cNvPr>
              <p:cNvSpPr/>
              <p:nvPr/>
            </p:nvSpPr>
            <p:spPr>
              <a:xfrm>
                <a:off x="7985711" y="4241301"/>
                <a:ext cx="12954" cy="19430"/>
              </a:xfrm>
              <a:custGeom>
                <a:avLst/>
                <a:gdLst>
                  <a:gd name="csX0" fmla="*/ 5667 w 12954"/>
                  <a:gd name="csY0" fmla="*/ 10120 h 19430"/>
                  <a:gd name="csX1" fmla="*/ 1215 w 12954"/>
                  <a:gd name="csY1" fmla="*/ 8096 h 19430"/>
                  <a:gd name="csX2" fmla="*/ 0 w 12954"/>
                  <a:gd name="csY2" fmla="*/ 4858 h 19430"/>
                  <a:gd name="csX3" fmla="*/ 1619 w 12954"/>
                  <a:gd name="csY3" fmla="*/ 1214 h 19430"/>
                  <a:gd name="csX4" fmla="*/ 6072 w 12954"/>
                  <a:gd name="csY4" fmla="*/ 0 h 19430"/>
                  <a:gd name="csX5" fmla="*/ 9311 w 12954"/>
                  <a:gd name="csY5" fmla="*/ 809 h 19430"/>
                  <a:gd name="csX6" fmla="*/ 11740 w 12954"/>
                  <a:gd name="csY6" fmla="*/ 2833 h 19430"/>
                  <a:gd name="csX7" fmla="*/ 12549 w 12954"/>
                  <a:gd name="csY7" fmla="*/ 5667 h 19430"/>
                  <a:gd name="csX8" fmla="*/ 10120 w 12954"/>
                  <a:gd name="csY8" fmla="*/ 5667 h 19430"/>
                  <a:gd name="csX9" fmla="*/ 8906 w 12954"/>
                  <a:gd name="csY9" fmla="*/ 3238 h 19430"/>
                  <a:gd name="csX10" fmla="*/ 6072 w 12954"/>
                  <a:gd name="csY10" fmla="*/ 2429 h 19430"/>
                  <a:gd name="csX11" fmla="*/ 3239 w 12954"/>
                  <a:gd name="csY11" fmla="*/ 3238 h 19430"/>
                  <a:gd name="csX12" fmla="*/ 2429 w 12954"/>
                  <a:gd name="csY12" fmla="*/ 5263 h 19430"/>
                  <a:gd name="csX13" fmla="*/ 3239 w 12954"/>
                  <a:gd name="csY13" fmla="*/ 7287 h 19430"/>
                  <a:gd name="csX14" fmla="*/ 6477 w 12954"/>
                  <a:gd name="csY14" fmla="*/ 8906 h 19430"/>
                  <a:gd name="csX15" fmla="*/ 10120 w 12954"/>
                  <a:gd name="csY15" fmla="*/ 10525 h 19430"/>
                  <a:gd name="csX16" fmla="*/ 12144 w 12954"/>
                  <a:gd name="csY16" fmla="*/ 12144 h 19430"/>
                  <a:gd name="csX17" fmla="*/ 12954 w 12954"/>
                  <a:gd name="csY17" fmla="*/ 14573 h 19430"/>
                  <a:gd name="csX18" fmla="*/ 11335 w 12954"/>
                  <a:gd name="csY18" fmla="*/ 18217 h 19430"/>
                  <a:gd name="csX19" fmla="*/ 6882 w 12954"/>
                  <a:gd name="csY19" fmla="*/ 19431 h 19430"/>
                  <a:gd name="csX20" fmla="*/ 3239 w 12954"/>
                  <a:gd name="csY20" fmla="*/ 18621 h 19430"/>
                  <a:gd name="csX21" fmla="*/ 810 w 12954"/>
                  <a:gd name="csY21" fmla="*/ 16597 h 19430"/>
                  <a:gd name="csX22" fmla="*/ 0 w 12954"/>
                  <a:gd name="csY22" fmla="*/ 13763 h 19430"/>
                  <a:gd name="csX23" fmla="*/ 2429 w 12954"/>
                  <a:gd name="csY23" fmla="*/ 13763 h 19430"/>
                  <a:gd name="csX24" fmla="*/ 3643 w 12954"/>
                  <a:gd name="csY24" fmla="*/ 16193 h 19430"/>
                  <a:gd name="csX25" fmla="*/ 6882 w 12954"/>
                  <a:gd name="csY25" fmla="*/ 17002 h 19430"/>
                  <a:gd name="csX26" fmla="*/ 9716 w 12954"/>
                  <a:gd name="csY26" fmla="*/ 16193 h 19430"/>
                  <a:gd name="csX27" fmla="*/ 10930 w 12954"/>
                  <a:gd name="csY27" fmla="*/ 14168 h 19430"/>
                  <a:gd name="csX28" fmla="*/ 10120 w 12954"/>
                  <a:gd name="csY28" fmla="*/ 12144 h 19430"/>
                  <a:gd name="csX29" fmla="*/ 6882 w 12954"/>
                  <a:gd name="csY29" fmla="*/ 10525 h 194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4" h="19430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4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09"/>
                    </a:cubicBezTo>
                    <a:cubicBezTo>
                      <a:pt x="10120" y="1214"/>
                      <a:pt x="10930" y="2024"/>
                      <a:pt x="11740" y="2833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8096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525"/>
                    </a:cubicBezTo>
                    <a:cubicBezTo>
                      <a:pt x="10930" y="10930"/>
                      <a:pt x="11740" y="11739"/>
                      <a:pt x="12144" y="12144"/>
                    </a:cubicBezTo>
                    <a:cubicBezTo>
                      <a:pt x="12549" y="12954"/>
                      <a:pt x="12954" y="13763"/>
                      <a:pt x="12954" y="14573"/>
                    </a:cubicBezTo>
                    <a:cubicBezTo>
                      <a:pt x="12954" y="16193"/>
                      <a:pt x="12549" y="17407"/>
                      <a:pt x="11335" y="18217"/>
                    </a:cubicBezTo>
                    <a:cubicBezTo>
                      <a:pt x="10120" y="19026"/>
                      <a:pt x="8501" y="19431"/>
                      <a:pt x="6882" y="19431"/>
                    </a:cubicBezTo>
                    <a:cubicBezTo>
                      <a:pt x="5263" y="19431"/>
                      <a:pt x="4453" y="19431"/>
                      <a:pt x="3239" y="18621"/>
                    </a:cubicBezTo>
                    <a:cubicBezTo>
                      <a:pt x="2024" y="18217"/>
                      <a:pt x="1215" y="17407"/>
                      <a:pt x="810" y="16597"/>
                    </a:cubicBezTo>
                    <a:cubicBezTo>
                      <a:pt x="405" y="15788"/>
                      <a:pt x="0" y="14978"/>
                      <a:pt x="0" y="13763"/>
                    </a:cubicBezTo>
                    <a:lnTo>
                      <a:pt x="2429" y="13763"/>
                    </a:lnTo>
                    <a:cubicBezTo>
                      <a:pt x="2429" y="14978"/>
                      <a:pt x="2834" y="15788"/>
                      <a:pt x="3643" y="16193"/>
                    </a:cubicBezTo>
                    <a:cubicBezTo>
                      <a:pt x="4453" y="17002"/>
                      <a:pt x="5667" y="17002"/>
                      <a:pt x="6882" y="17002"/>
                    </a:cubicBezTo>
                    <a:cubicBezTo>
                      <a:pt x="8096" y="17002"/>
                      <a:pt x="9311" y="17002"/>
                      <a:pt x="9716" y="16193"/>
                    </a:cubicBezTo>
                    <a:cubicBezTo>
                      <a:pt x="10525" y="15788"/>
                      <a:pt x="10930" y="14978"/>
                      <a:pt x="10930" y="14168"/>
                    </a:cubicBezTo>
                    <a:cubicBezTo>
                      <a:pt x="10930" y="13359"/>
                      <a:pt x="10930" y="12549"/>
                      <a:pt x="10120" y="12144"/>
                    </a:cubicBezTo>
                    <a:cubicBezTo>
                      <a:pt x="9311" y="11739"/>
                      <a:pt x="8501" y="11335"/>
                      <a:pt x="6882" y="1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4" name="Freeform 629">
                <a:extLst>
                  <a:ext uri="{FF2B5EF4-FFF2-40B4-BE49-F238E27FC236}">
                    <a16:creationId xmlns:a16="http://schemas.microsoft.com/office/drawing/2014/main" id="{21DE7C6F-3B83-29CA-1BA5-AA37F2FB89E5}"/>
                  </a:ext>
                </a:extLst>
              </p:cNvPr>
              <p:cNvSpPr/>
              <p:nvPr/>
            </p:nvSpPr>
            <p:spPr>
              <a:xfrm>
                <a:off x="7999475" y="4241705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5" name="Freeform 630">
                <a:extLst>
                  <a:ext uri="{FF2B5EF4-FFF2-40B4-BE49-F238E27FC236}">
                    <a16:creationId xmlns:a16="http://schemas.microsoft.com/office/drawing/2014/main" id="{10E62D4C-D981-D920-897B-9A8F1FF93AAD}"/>
                  </a:ext>
                </a:extLst>
              </p:cNvPr>
              <p:cNvSpPr/>
              <p:nvPr/>
            </p:nvSpPr>
            <p:spPr>
              <a:xfrm>
                <a:off x="8016477" y="4241705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6" name="Freeform 631">
                <a:extLst>
                  <a:ext uri="{FF2B5EF4-FFF2-40B4-BE49-F238E27FC236}">
                    <a16:creationId xmlns:a16="http://schemas.microsoft.com/office/drawing/2014/main" id="{3AE62EE1-76C2-37AC-EA5A-983BF5A61F6D}"/>
                  </a:ext>
                </a:extLst>
              </p:cNvPr>
              <p:cNvSpPr/>
              <p:nvPr/>
            </p:nvSpPr>
            <p:spPr>
              <a:xfrm>
                <a:off x="8034694" y="4241301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50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50" y="3643"/>
                      <a:pt x="12550" y="5263"/>
                    </a:cubicBezTo>
                    <a:cubicBezTo>
                      <a:pt x="12550" y="6882"/>
                      <a:pt x="12550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8096" y="2833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7" name="Freeform 632">
                <a:extLst>
                  <a:ext uri="{FF2B5EF4-FFF2-40B4-BE49-F238E27FC236}">
                    <a16:creationId xmlns:a16="http://schemas.microsoft.com/office/drawing/2014/main" id="{79F3755D-F1C8-E28C-1A93-6BF8818030EB}"/>
                  </a:ext>
                </a:extLst>
              </p:cNvPr>
              <p:cNvSpPr/>
              <p:nvPr/>
            </p:nvSpPr>
            <p:spPr>
              <a:xfrm>
                <a:off x="8050481" y="4241301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5 w 12549"/>
                  <a:gd name="csY5" fmla="*/ 7287 h 18621"/>
                  <a:gd name="csX6" fmla="*/ 9311 w 12549"/>
                  <a:gd name="csY6" fmla="*/ 8906 h 18621"/>
                  <a:gd name="csX7" fmla="*/ 11740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1 w 12549"/>
                  <a:gd name="csY15" fmla="*/ 4858 h 18621"/>
                  <a:gd name="csX16" fmla="*/ 8501 w 12549"/>
                  <a:gd name="csY16" fmla="*/ 2833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715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1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5 h 18621"/>
                  <a:gd name="csX26" fmla="*/ 2429 w 12549"/>
                  <a:gd name="csY26" fmla="*/ 9715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525" y="1214"/>
                    </a:cubicBezTo>
                    <a:cubicBezTo>
                      <a:pt x="11335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5" y="7287"/>
                    </a:cubicBezTo>
                    <a:cubicBezTo>
                      <a:pt x="10930" y="8096"/>
                      <a:pt x="10120" y="8501"/>
                      <a:pt x="9311" y="8906"/>
                    </a:cubicBezTo>
                    <a:cubicBezTo>
                      <a:pt x="10120" y="8906"/>
                      <a:pt x="10930" y="9715"/>
                      <a:pt x="11740" y="10525"/>
                    </a:cubicBezTo>
                    <a:cubicBezTo>
                      <a:pt x="12549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6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7" y="7691"/>
                      <a:pt x="8096" y="7691"/>
                      <a:pt x="8501" y="6882"/>
                    </a:cubicBezTo>
                    <a:cubicBezTo>
                      <a:pt x="9311" y="6477"/>
                      <a:pt x="9311" y="5667"/>
                      <a:pt x="9311" y="4858"/>
                    </a:cubicBezTo>
                    <a:cubicBezTo>
                      <a:pt x="9311" y="4048"/>
                      <a:pt x="9311" y="3238"/>
                      <a:pt x="8501" y="2833"/>
                    </a:cubicBezTo>
                    <a:cubicBezTo>
                      <a:pt x="7692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715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2" y="16193"/>
                      <a:pt x="8501" y="16193"/>
                      <a:pt x="9311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5"/>
                      <a:pt x="6477" y="9715"/>
                    </a:cubicBezTo>
                    <a:lnTo>
                      <a:pt x="2429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8" name="Freeform 633">
                <a:extLst>
                  <a:ext uri="{FF2B5EF4-FFF2-40B4-BE49-F238E27FC236}">
                    <a16:creationId xmlns:a16="http://schemas.microsoft.com/office/drawing/2014/main" id="{247BCFDC-74DE-07F9-7AB9-5E30BB5E5026}"/>
                  </a:ext>
                </a:extLst>
              </p:cNvPr>
              <p:cNvSpPr/>
              <p:nvPr/>
            </p:nvSpPr>
            <p:spPr>
              <a:xfrm>
                <a:off x="8066674" y="4241301"/>
                <a:ext cx="13763" cy="18216"/>
              </a:xfrm>
              <a:custGeom>
                <a:avLst/>
                <a:gdLst>
                  <a:gd name="csX0" fmla="*/ 6882 w 13763"/>
                  <a:gd name="csY0" fmla="*/ 10930 h 18216"/>
                  <a:gd name="csX1" fmla="*/ 2429 w 13763"/>
                  <a:gd name="csY1" fmla="*/ 10930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6072 w 13763"/>
                  <a:gd name="csY5" fmla="*/ 0 h 18216"/>
                  <a:gd name="csX6" fmla="*/ 10930 w 13763"/>
                  <a:gd name="csY6" fmla="*/ 1214 h 18216"/>
                  <a:gd name="csX7" fmla="*/ 12549 w 13763"/>
                  <a:gd name="csY7" fmla="*/ 5263 h 18216"/>
                  <a:gd name="csX8" fmla="*/ 11740 w 13763"/>
                  <a:gd name="csY8" fmla="*/ 8096 h 18216"/>
                  <a:gd name="csX9" fmla="*/ 9311 w 13763"/>
                  <a:gd name="csY9" fmla="*/ 10120 h 18216"/>
                  <a:gd name="csX10" fmla="*/ 13764 w 13763"/>
                  <a:gd name="csY10" fmla="*/ 17812 h 18216"/>
                  <a:gd name="csX11" fmla="*/ 13764 w 13763"/>
                  <a:gd name="csY11" fmla="*/ 17812 h 18216"/>
                  <a:gd name="csX12" fmla="*/ 11335 w 13763"/>
                  <a:gd name="csY12" fmla="*/ 17812 h 18216"/>
                  <a:gd name="csX13" fmla="*/ 7287 w 13763"/>
                  <a:gd name="csY13" fmla="*/ 10525 h 18216"/>
                  <a:gd name="csX14" fmla="*/ 2429 w 13763"/>
                  <a:gd name="csY14" fmla="*/ 8906 h 18216"/>
                  <a:gd name="csX15" fmla="*/ 6072 w 13763"/>
                  <a:gd name="csY15" fmla="*/ 8906 h 18216"/>
                  <a:gd name="csX16" fmla="*/ 8906 w 13763"/>
                  <a:gd name="csY16" fmla="*/ 8096 h 18216"/>
                  <a:gd name="csX17" fmla="*/ 10120 w 13763"/>
                  <a:gd name="csY17" fmla="*/ 5667 h 18216"/>
                  <a:gd name="csX18" fmla="*/ 8906 w 13763"/>
                  <a:gd name="csY18" fmla="*/ 3238 h 18216"/>
                  <a:gd name="csX19" fmla="*/ 6072 w 13763"/>
                  <a:gd name="csY19" fmla="*/ 2429 h 18216"/>
                  <a:gd name="csX20" fmla="*/ 2429 w 13763"/>
                  <a:gd name="csY20" fmla="*/ 2429 h 18216"/>
                  <a:gd name="csX21" fmla="*/ 2429 w 13763"/>
                  <a:gd name="csY21" fmla="*/ 9311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3763" h="18216">
                    <a:moveTo>
                      <a:pt x="6882" y="10930"/>
                    </a:moveTo>
                    <a:lnTo>
                      <a:pt x="2429" y="10930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6" y="405"/>
                      <a:pt x="10930" y="1214"/>
                    </a:cubicBezTo>
                    <a:cubicBezTo>
                      <a:pt x="12144" y="2024"/>
                      <a:pt x="12549" y="3643"/>
                      <a:pt x="12549" y="5263"/>
                    </a:cubicBezTo>
                    <a:cubicBezTo>
                      <a:pt x="12549" y="6882"/>
                      <a:pt x="12549" y="7287"/>
                      <a:pt x="11740" y="8096"/>
                    </a:cubicBezTo>
                    <a:cubicBezTo>
                      <a:pt x="10930" y="8906"/>
                      <a:pt x="10120" y="9715"/>
                      <a:pt x="9311" y="10120"/>
                    </a:cubicBezTo>
                    <a:lnTo>
                      <a:pt x="13764" y="17812"/>
                    </a:lnTo>
                    <a:lnTo>
                      <a:pt x="13764" y="17812"/>
                    </a:lnTo>
                    <a:cubicBezTo>
                      <a:pt x="13764" y="17812"/>
                      <a:pt x="11335" y="17812"/>
                      <a:pt x="11335" y="17812"/>
                    </a:cubicBezTo>
                    <a:lnTo>
                      <a:pt x="7287" y="10525"/>
                    </a:lnTo>
                    <a:close/>
                    <a:moveTo>
                      <a:pt x="2429" y="8906"/>
                    </a:moveTo>
                    <a:lnTo>
                      <a:pt x="6072" y="8906"/>
                    </a:lnTo>
                    <a:cubicBezTo>
                      <a:pt x="7287" y="8906"/>
                      <a:pt x="8096" y="8906"/>
                      <a:pt x="8906" y="8096"/>
                    </a:cubicBezTo>
                    <a:cubicBezTo>
                      <a:pt x="9716" y="7287"/>
                      <a:pt x="10120" y="6477"/>
                      <a:pt x="10120" y="5667"/>
                    </a:cubicBezTo>
                    <a:cubicBezTo>
                      <a:pt x="10120" y="4858"/>
                      <a:pt x="10120" y="3643"/>
                      <a:pt x="8906" y="3238"/>
                    </a:cubicBezTo>
                    <a:cubicBezTo>
                      <a:pt x="8096" y="2833"/>
                      <a:pt x="7287" y="2429"/>
                      <a:pt x="6072" y="2429"/>
                    </a:cubicBezTo>
                    <a:lnTo>
                      <a:pt x="2429" y="2429"/>
                    </a:lnTo>
                    <a:lnTo>
                      <a:pt x="2429" y="931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69" name="Freeform 634">
                <a:extLst>
                  <a:ext uri="{FF2B5EF4-FFF2-40B4-BE49-F238E27FC236}">
                    <a16:creationId xmlns:a16="http://schemas.microsoft.com/office/drawing/2014/main" id="{CFC97203-C81E-8B76-B4FA-001B6849578D}"/>
                  </a:ext>
                </a:extLst>
              </p:cNvPr>
              <p:cNvSpPr/>
              <p:nvPr/>
            </p:nvSpPr>
            <p:spPr>
              <a:xfrm>
                <a:off x="8082057" y="4237657"/>
                <a:ext cx="13763" cy="22264"/>
              </a:xfrm>
              <a:custGeom>
                <a:avLst/>
                <a:gdLst>
                  <a:gd name="csX0" fmla="*/ 13359 w 13763"/>
                  <a:gd name="csY0" fmla="*/ 3643 h 22264"/>
                  <a:gd name="csX1" fmla="*/ 13359 w 13763"/>
                  <a:gd name="csY1" fmla="*/ 16193 h 22264"/>
                  <a:gd name="csX2" fmla="*/ 11740 w 13763"/>
                  <a:gd name="csY2" fmla="*/ 20241 h 22264"/>
                  <a:gd name="csX3" fmla="*/ 7286 w 13763"/>
                  <a:gd name="csY3" fmla="*/ 22265 h 22264"/>
                  <a:gd name="csX4" fmla="*/ 6477 w 13763"/>
                  <a:gd name="csY4" fmla="*/ 22265 h 22264"/>
                  <a:gd name="csX5" fmla="*/ 1619 w 13763"/>
                  <a:gd name="csY5" fmla="*/ 20645 h 22264"/>
                  <a:gd name="csX6" fmla="*/ 0 w 13763"/>
                  <a:gd name="csY6" fmla="*/ 16193 h 22264"/>
                  <a:gd name="csX7" fmla="*/ 0 w 13763"/>
                  <a:gd name="csY7" fmla="*/ 3643 h 22264"/>
                  <a:gd name="csX8" fmla="*/ 2429 w 13763"/>
                  <a:gd name="csY8" fmla="*/ 3643 h 22264"/>
                  <a:gd name="csX9" fmla="*/ 2429 w 13763"/>
                  <a:gd name="csY9" fmla="*/ 16193 h 22264"/>
                  <a:gd name="csX10" fmla="*/ 3643 w 13763"/>
                  <a:gd name="csY10" fmla="*/ 19431 h 22264"/>
                  <a:gd name="csX11" fmla="*/ 6882 w 13763"/>
                  <a:gd name="csY11" fmla="*/ 20645 h 22264"/>
                  <a:gd name="csX12" fmla="*/ 10120 w 13763"/>
                  <a:gd name="csY12" fmla="*/ 19431 h 22264"/>
                  <a:gd name="csX13" fmla="*/ 11334 w 13763"/>
                  <a:gd name="csY13" fmla="*/ 16193 h 22264"/>
                  <a:gd name="csX14" fmla="*/ 11334 w 13763"/>
                  <a:gd name="csY14" fmla="*/ 3643 h 22264"/>
                  <a:gd name="csX15" fmla="*/ 13764 w 13763"/>
                  <a:gd name="csY15" fmla="*/ 3643 h 22264"/>
                  <a:gd name="csX16" fmla="*/ 2833 w 13763"/>
                  <a:gd name="csY16" fmla="*/ 810 h 22264"/>
                  <a:gd name="csX17" fmla="*/ 2833 w 13763"/>
                  <a:gd name="csY17" fmla="*/ 0 h 22264"/>
                  <a:gd name="csX18" fmla="*/ 4048 w 13763"/>
                  <a:gd name="csY18" fmla="*/ 0 h 22264"/>
                  <a:gd name="csX19" fmla="*/ 5262 w 13763"/>
                  <a:gd name="csY19" fmla="*/ 0 h 22264"/>
                  <a:gd name="csX20" fmla="*/ 5262 w 13763"/>
                  <a:gd name="csY20" fmla="*/ 810 h 22264"/>
                  <a:gd name="csX21" fmla="*/ 5262 w 13763"/>
                  <a:gd name="csY21" fmla="*/ 1619 h 22264"/>
                  <a:gd name="csX22" fmla="*/ 4048 w 13763"/>
                  <a:gd name="csY22" fmla="*/ 1619 h 22264"/>
                  <a:gd name="csX23" fmla="*/ 2833 w 13763"/>
                  <a:gd name="csY23" fmla="*/ 1619 h 22264"/>
                  <a:gd name="csX24" fmla="*/ 2833 w 13763"/>
                  <a:gd name="csY24" fmla="*/ 810 h 22264"/>
                  <a:gd name="csX25" fmla="*/ 8096 w 13763"/>
                  <a:gd name="csY25" fmla="*/ 810 h 22264"/>
                  <a:gd name="csX26" fmla="*/ 8096 w 13763"/>
                  <a:gd name="csY26" fmla="*/ 0 h 22264"/>
                  <a:gd name="csX27" fmla="*/ 9310 w 13763"/>
                  <a:gd name="csY27" fmla="*/ 0 h 22264"/>
                  <a:gd name="csX28" fmla="*/ 10525 w 13763"/>
                  <a:gd name="csY28" fmla="*/ 0 h 22264"/>
                  <a:gd name="csX29" fmla="*/ 10525 w 13763"/>
                  <a:gd name="csY29" fmla="*/ 810 h 22264"/>
                  <a:gd name="csX30" fmla="*/ 10525 w 13763"/>
                  <a:gd name="csY30" fmla="*/ 1619 h 22264"/>
                  <a:gd name="csX31" fmla="*/ 9310 w 13763"/>
                  <a:gd name="csY31" fmla="*/ 1619 h 22264"/>
                  <a:gd name="csX32" fmla="*/ 8096 w 13763"/>
                  <a:gd name="csY32" fmla="*/ 1619 h 22264"/>
                  <a:gd name="csX33" fmla="*/ 8096 w 13763"/>
                  <a:gd name="csY33" fmla="*/ 810 h 222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13763" h="22264">
                    <a:moveTo>
                      <a:pt x="13359" y="3643"/>
                    </a:moveTo>
                    <a:lnTo>
                      <a:pt x="13359" y="16193"/>
                    </a:lnTo>
                    <a:cubicBezTo>
                      <a:pt x="13359" y="17812"/>
                      <a:pt x="12954" y="19431"/>
                      <a:pt x="11740" y="20241"/>
                    </a:cubicBezTo>
                    <a:cubicBezTo>
                      <a:pt x="10525" y="21455"/>
                      <a:pt x="9310" y="21860"/>
                      <a:pt x="7286" y="22265"/>
                    </a:cubicBezTo>
                    <a:lnTo>
                      <a:pt x="6477" y="22265"/>
                    </a:lnTo>
                    <a:cubicBezTo>
                      <a:pt x="4453" y="22265"/>
                      <a:pt x="2833" y="21860"/>
                      <a:pt x="1619" y="20645"/>
                    </a:cubicBezTo>
                    <a:cubicBezTo>
                      <a:pt x="405" y="19431"/>
                      <a:pt x="0" y="18217"/>
                      <a:pt x="0" y="16193"/>
                    </a:cubicBezTo>
                    <a:lnTo>
                      <a:pt x="0" y="3643"/>
                    </a:lnTo>
                    <a:lnTo>
                      <a:pt x="2429" y="3643"/>
                    </a:lnTo>
                    <a:lnTo>
                      <a:pt x="2429" y="16193"/>
                    </a:lnTo>
                    <a:cubicBezTo>
                      <a:pt x="2429" y="17407"/>
                      <a:pt x="2429" y="18621"/>
                      <a:pt x="3643" y="19431"/>
                    </a:cubicBezTo>
                    <a:cubicBezTo>
                      <a:pt x="4453" y="20241"/>
                      <a:pt x="5262" y="20645"/>
                      <a:pt x="6882" y="20645"/>
                    </a:cubicBezTo>
                    <a:cubicBezTo>
                      <a:pt x="8501" y="20645"/>
                      <a:pt x="9310" y="20645"/>
                      <a:pt x="10120" y="19431"/>
                    </a:cubicBezTo>
                    <a:cubicBezTo>
                      <a:pt x="10930" y="18621"/>
                      <a:pt x="11334" y="17812"/>
                      <a:pt x="11334" y="16193"/>
                    </a:cubicBezTo>
                    <a:lnTo>
                      <a:pt x="11334" y="3643"/>
                    </a:lnTo>
                    <a:lnTo>
                      <a:pt x="13764" y="3643"/>
                    </a:lnTo>
                    <a:close/>
                    <a:moveTo>
                      <a:pt x="2833" y="810"/>
                    </a:moveTo>
                    <a:cubicBezTo>
                      <a:pt x="2833" y="810"/>
                      <a:pt x="2833" y="0"/>
                      <a:pt x="2833" y="0"/>
                    </a:cubicBezTo>
                    <a:cubicBezTo>
                      <a:pt x="2833" y="0"/>
                      <a:pt x="3238" y="0"/>
                      <a:pt x="4048" y="0"/>
                    </a:cubicBezTo>
                    <a:cubicBezTo>
                      <a:pt x="4858" y="0"/>
                      <a:pt x="4858" y="0"/>
                      <a:pt x="5262" y="0"/>
                    </a:cubicBezTo>
                    <a:cubicBezTo>
                      <a:pt x="5262" y="0"/>
                      <a:pt x="5262" y="405"/>
                      <a:pt x="5262" y="810"/>
                    </a:cubicBezTo>
                    <a:cubicBezTo>
                      <a:pt x="5262" y="1214"/>
                      <a:pt x="5262" y="1619"/>
                      <a:pt x="5262" y="1619"/>
                    </a:cubicBezTo>
                    <a:cubicBezTo>
                      <a:pt x="5262" y="1619"/>
                      <a:pt x="4858" y="1619"/>
                      <a:pt x="4048" y="1619"/>
                    </a:cubicBezTo>
                    <a:cubicBezTo>
                      <a:pt x="3238" y="1619"/>
                      <a:pt x="3238" y="1619"/>
                      <a:pt x="2833" y="1619"/>
                    </a:cubicBezTo>
                    <a:cubicBezTo>
                      <a:pt x="2833" y="1619"/>
                      <a:pt x="2833" y="1214"/>
                      <a:pt x="2833" y="810"/>
                    </a:cubicBezTo>
                    <a:close/>
                    <a:moveTo>
                      <a:pt x="8096" y="810"/>
                    </a:moveTo>
                    <a:cubicBezTo>
                      <a:pt x="8096" y="810"/>
                      <a:pt x="8096" y="0"/>
                      <a:pt x="8096" y="0"/>
                    </a:cubicBezTo>
                    <a:cubicBezTo>
                      <a:pt x="8096" y="0"/>
                      <a:pt x="8501" y="0"/>
                      <a:pt x="9310" y="0"/>
                    </a:cubicBezTo>
                    <a:cubicBezTo>
                      <a:pt x="10120" y="0"/>
                      <a:pt x="10120" y="0"/>
                      <a:pt x="10525" y="0"/>
                    </a:cubicBezTo>
                    <a:cubicBezTo>
                      <a:pt x="10525" y="0"/>
                      <a:pt x="10525" y="405"/>
                      <a:pt x="10525" y="810"/>
                    </a:cubicBezTo>
                    <a:cubicBezTo>
                      <a:pt x="10525" y="1214"/>
                      <a:pt x="10525" y="1619"/>
                      <a:pt x="10525" y="1619"/>
                    </a:cubicBezTo>
                    <a:cubicBezTo>
                      <a:pt x="10525" y="1619"/>
                      <a:pt x="10120" y="1619"/>
                      <a:pt x="9310" y="1619"/>
                    </a:cubicBezTo>
                    <a:cubicBezTo>
                      <a:pt x="8501" y="1619"/>
                      <a:pt x="8501" y="1619"/>
                      <a:pt x="8096" y="1619"/>
                    </a:cubicBezTo>
                    <a:cubicBezTo>
                      <a:pt x="8096" y="1619"/>
                      <a:pt x="8096" y="1214"/>
                      <a:pt x="8096" y="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70" name="Freeform 635">
                <a:extLst>
                  <a:ext uri="{FF2B5EF4-FFF2-40B4-BE49-F238E27FC236}">
                    <a16:creationId xmlns:a16="http://schemas.microsoft.com/office/drawing/2014/main" id="{173D5906-B8AF-C1A1-2D21-CEC2C6632282}"/>
                  </a:ext>
                </a:extLst>
              </p:cNvPr>
              <p:cNvSpPr/>
              <p:nvPr/>
            </p:nvSpPr>
            <p:spPr>
              <a:xfrm>
                <a:off x="8098654" y="4241301"/>
                <a:ext cx="14977" cy="18621"/>
              </a:xfrm>
              <a:custGeom>
                <a:avLst/>
                <a:gdLst>
                  <a:gd name="csX0" fmla="*/ 14168 w 14977"/>
                  <a:gd name="csY0" fmla="*/ 12549 h 18621"/>
                  <a:gd name="csX1" fmla="*/ 12144 w 14977"/>
                  <a:gd name="csY1" fmla="*/ 17002 h 18621"/>
                  <a:gd name="csX2" fmla="*/ 7287 w 14977"/>
                  <a:gd name="csY2" fmla="*/ 18621 h 18621"/>
                  <a:gd name="csX3" fmla="*/ 2024 w 14977"/>
                  <a:gd name="csY3" fmla="*/ 16193 h 18621"/>
                  <a:gd name="csX4" fmla="*/ 0 w 14977"/>
                  <a:gd name="csY4" fmla="*/ 10120 h 18621"/>
                  <a:gd name="csX5" fmla="*/ 0 w 14977"/>
                  <a:gd name="csY5" fmla="*/ 8501 h 18621"/>
                  <a:gd name="csX6" fmla="*/ 809 w 14977"/>
                  <a:gd name="csY6" fmla="*/ 4048 h 18621"/>
                  <a:gd name="csX7" fmla="*/ 3239 w 14977"/>
                  <a:gd name="csY7" fmla="*/ 1214 h 18621"/>
                  <a:gd name="csX8" fmla="*/ 7287 w 14977"/>
                  <a:gd name="csY8" fmla="*/ 0 h 18621"/>
                  <a:gd name="csX9" fmla="*/ 12144 w 14977"/>
                  <a:gd name="csY9" fmla="*/ 1619 h 18621"/>
                  <a:gd name="csX10" fmla="*/ 14168 w 14977"/>
                  <a:gd name="csY10" fmla="*/ 6072 h 18621"/>
                  <a:gd name="csX11" fmla="*/ 11740 w 14977"/>
                  <a:gd name="csY11" fmla="*/ 6072 h 18621"/>
                  <a:gd name="csX12" fmla="*/ 10525 w 14977"/>
                  <a:gd name="csY12" fmla="*/ 2833 h 18621"/>
                  <a:gd name="csX13" fmla="*/ 7692 w 14977"/>
                  <a:gd name="csY13" fmla="*/ 2024 h 18621"/>
                  <a:gd name="csX14" fmla="*/ 4048 w 14977"/>
                  <a:gd name="csY14" fmla="*/ 3643 h 18621"/>
                  <a:gd name="csX15" fmla="*/ 2833 w 14977"/>
                  <a:gd name="csY15" fmla="*/ 8501 h 18621"/>
                  <a:gd name="csX16" fmla="*/ 2833 w 14977"/>
                  <a:gd name="csY16" fmla="*/ 10120 h 18621"/>
                  <a:gd name="csX17" fmla="*/ 4048 w 14977"/>
                  <a:gd name="csY17" fmla="*/ 14978 h 18621"/>
                  <a:gd name="csX18" fmla="*/ 7692 w 14977"/>
                  <a:gd name="csY18" fmla="*/ 16597 h 18621"/>
                  <a:gd name="csX19" fmla="*/ 10930 w 14977"/>
                  <a:gd name="csY19" fmla="*/ 15788 h 18621"/>
                  <a:gd name="csX20" fmla="*/ 12549 w 14977"/>
                  <a:gd name="csY20" fmla="*/ 12549 h 18621"/>
                  <a:gd name="csX21" fmla="*/ 14978 w 14977"/>
                  <a:gd name="csY21" fmla="*/ 12549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7" h="18621">
                    <a:moveTo>
                      <a:pt x="14168" y="12549"/>
                    </a:moveTo>
                    <a:cubicBezTo>
                      <a:pt x="14168" y="14573"/>
                      <a:pt x="13359" y="15788"/>
                      <a:pt x="12144" y="17002"/>
                    </a:cubicBezTo>
                    <a:cubicBezTo>
                      <a:pt x="10930" y="18217"/>
                      <a:pt x="9311" y="18621"/>
                      <a:pt x="7287" y="18621"/>
                    </a:cubicBezTo>
                    <a:cubicBezTo>
                      <a:pt x="5263" y="18621"/>
                      <a:pt x="3239" y="17812"/>
                      <a:pt x="2024" y="16193"/>
                    </a:cubicBezTo>
                    <a:cubicBezTo>
                      <a:pt x="809" y="14573"/>
                      <a:pt x="0" y="12549"/>
                      <a:pt x="0" y="10120"/>
                    </a:cubicBezTo>
                    <a:lnTo>
                      <a:pt x="0" y="8501"/>
                    </a:lnTo>
                    <a:cubicBezTo>
                      <a:pt x="0" y="6882"/>
                      <a:pt x="0" y="5263"/>
                      <a:pt x="809" y="4048"/>
                    </a:cubicBezTo>
                    <a:cubicBezTo>
                      <a:pt x="1619" y="2833"/>
                      <a:pt x="2429" y="1619"/>
                      <a:pt x="3239" y="1214"/>
                    </a:cubicBezTo>
                    <a:cubicBezTo>
                      <a:pt x="4453" y="405"/>
                      <a:pt x="5667" y="0"/>
                      <a:pt x="7287" y="0"/>
                    </a:cubicBezTo>
                    <a:cubicBezTo>
                      <a:pt x="8906" y="0"/>
                      <a:pt x="10930" y="405"/>
                      <a:pt x="12144" y="1619"/>
                    </a:cubicBezTo>
                    <a:cubicBezTo>
                      <a:pt x="13359" y="2833"/>
                      <a:pt x="14168" y="4048"/>
                      <a:pt x="14168" y="6072"/>
                    </a:cubicBezTo>
                    <a:lnTo>
                      <a:pt x="11740" y="6072"/>
                    </a:lnTo>
                    <a:cubicBezTo>
                      <a:pt x="11740" y="4453"/>
                      <a:pt x="10930" y="3643"/>
                      <a:pt x="10525" y="2833"/>
                    </a:cubicBezTo>
                    <a:cubicBezTo>
                      <a:pt x="9716" y="2024"/>
                      <a:pt x="8906" y="2024"/>
                      <a:pt x="7692" y="2024"/>
                    </a:cubicBezTo>
                    <a:cubicBezTo>
                      <a:pt x="6477" y="2024"/>
                      <a:pt x="4858" y="2429"/>
                      <a:pt x="4048" y="3643"/>
                    </a:cubicBezTo>
                    <a:cubicBezTo>
                      <a:pt x="3239" y="4858"/>
                      <a:pt x="2833" y="6477"/>
                      <a:pt x="2833" y="8501"/>
                    </a:cubicBezTo>
                    <a:lnTo>
                      <a:pt x="2833" y="10120"/>
                    </a:lnTo>
                    <a:cubicBezTo>
                      <a:pt x="2833" y="12144"/>
                      <a:pt x="3239" y="13763"/>
                      <a:pt x="4048" y="14978"/>
                    </a:cubicBezTo>
                    <a:cubicBezTo>
                      <a:pt x="4858" y="16193"/>
                      <a:pt x="6072" y="16597"/>
                      <a:pt x="7692" y="16597"/>
                    </a:cubicBezTo>
                    <a:cubicBezTo>
                      <a:pt x="9311" y="16597"/>
                      <a:pt x="10120" y="16597"/>
                      <a:pt x="10930" y="15788"/>
                    </a:cubicBezTo>
                    <a:cubicBezTo>
                      <a:pt x="11740" y="14978"/>
                      <a:pt x="12144" y="14168"/>
                      <a:pt x="12549" y="12549"/>
                    </a:cubicBezTo>
                    <a:lnTo>
                      <a:pt x="14978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71" name="Freeform 636">
                <a:extLst>
                  <a:ext uri="{FF2B5EF4-FFF2-40B4-BE49-F238E27FC236}">
                    <a16:creationId xmlns:a16="http://schemas.microsoft.com/office/drawing/2014/main" id="{5F5B7AB9-0ACD-E401-7B76-44531E4446C4}"/>
                  </a:ext>
                </a:extLst>
              </p:cNvPr>
              <p:cNvSpPr/>
              <p:nvPr/>
            </p:nvSpPr>
            <p:spPr>
              <a:xfrm>
                <a:off x="8116061" y="4241301"/>
                <a:ext cx="13763" cy="18216"/>
              </a:xfrm>
              <a:custGeom>
                <a:avLst/>
                <a:gdLst>
                  <a:gd name="csX0" fmla="*/ 4858 w 13763"/>
                  <a:gd name="csY0" fmla="*/ 9715 h 18216"/>
                  <a:gd name="csX1" fmla="*/ 2429 w 13763"/>
                  <a:gd name="csY1" fmla="*/ 12144 h 18216"/>
                  <a:gd name="csX2" fmla="*/ 2429 w 13763"/>
                  <a:gd name="csY2" fmla="*/ 18217 h 18216"/>
                  <a:gd name="csX3" fmla="*/ 0 w 13763"/>
                  <a:gd name="csY3" fmla="*/ 18217 h 18216"/>
                  <a:gd name="csX4" fmla="*/ 0 w 13763"/>
                  <a:gd name="csY4" fmla="*/ 0 h 18216"/>
                  <a:gd name="csX5" fmla="*/ 2429 w 13763"/>
                  <a:gd name="csY5" fmla="*/ 0 h 18216"/>
                  <a:gd name="csX6" fmla="*/ 2429 w 13763"/>
                  <a:gd name="csY6" fmla="*/ 8906 h 18216"/>
                  <a:gd name="csX7" fmla="*/ 10525 w 13763"/>
                  <a:gd name="csY7" fmla="*/ 0 h 18216"/>
                  <a:gd name="csX8" fmla="*/ 13359 w 13763"/>
                  <a:gd name="csY8" fmla="*/ 0 h 18216"/>
                  <a:gd name="csX9" fmla="*/ 6072 w 13763"/>
                  <a:gd name="csY9" fmla="*/ 8096 h 18216"/>
                  <a:gd name="csX10" fmla="*/ 13763 w 13763"/>
                  <a:gd name="csY10" fmla="*/ 18217 h 18216"/>
                  <a:gd name="csX11" fmla="*/ 10930 w 13763"/>
                  <a:gd name="csY11" fmla="*/ 18217 h 18216"/>
                  <a:gd name="csX12" fmla="*/ 4453 w 13763"/>
                  <a:gd name="csY12" fmla="*/ 971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763" h="18216">
                    <a:moveTo>
                      <a:pt x="4858" y="9715"/>
                    </a:moveTo>
                    <a:lnTo>
                      <a:pt x="2429" y="12144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8906"/>
                    </a:lnTo>
                    <a:lnTo>
                      <a:pt x="10525" y="0"/>
                    </a:lnTo>
                    <a:lnTo>
                      <a:pt x="13359" y="0"/>
                    </a:lnTo>
                    <a:lnTo>
                      <a:pt x="6072" y="8096"/>
                    </a:lnTo>
                    <a:lnTo>
                      <a:pt x="13763" y="18217"/>
                    </a:lnTo>
                    <a:lnTo>
                      <a:pt x="10930" y="18217"/>
                    </a:lnTo>
                    <a:lnTo>
                      <a:pt x="4453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72" name="Freeform 637">
                <a:extLst>
                  <a:ext uri="{FF2B5EF4-FFF2-40B4-BE49-F238E27FC236}">
                    <a16:creationId xmlns:a16="http://schemas.microsoft.com/office/drawing/2014/main" id="{67F0D52A-091A-6AAB-1BBA-5EF951B10627}"/>
                  </a:ext>
                </a:extLst>
              </p:cNvPr>
              <p:cNvSpPr/>
              <p:nvPr/>
            </p:nvSpPr>
            <p:spPr>
              <a:xfrm>
                <a:off x="8132254" y="4241301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39 w 11739"/>
                  <a:gd name="csY3" fmla="*/ 16193 h 18216"/>
                  <a:gd name="csX4" fmla="*/ 11739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39" y="16193"/>
                    </a:lnTo>
                    <a:lnTo>
                      <a:pt x="1173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173" name="Freeform 638">
                <a:extLst>
                  <a:ext uri="{FF2B5EF4-FFF2-40B4-BE49-F238E27FC236}">
                    <a16:creationId xmlns:a16="http://schemas.microsoft.com/office/drawing/2014/main" id="{E724F8FE-D50E-F513-DE10-1F025AAB1A41}"/>
                  </a:ext>
                </a:extLst>
              </p:cNvPr>
              <p:cNvSpPr/>
              <p:nvPr/>
            </p:nvSpPr>
            <p:spPr>
              <a:xfrm>
                <a:off x="8146827" y="4241301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6C1591D-1490-0D8E-D4DA-C1102F4BB102}"/>
                </a:ext>
              </a:extLst>
            </p:cNvPr>
            <p:cNvSpPr/>
            <p:nvPr/>
          </p:nvSpPr>
          <p:spPr>
            <a:xfrm>
              <a:off x="8048457" y="4293116"/>
              <a:ext cx="50196" cy="50196"/>
            </a:xfrm>
            <a:prstGeom prst="ellipse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62" name="Freeform 640">
              <a:extLst>
                <a:ext uri="{FF2B5EF4-FFF2-40B4-BE49-F238E27FC236}">
                  <a16:creationId xmlns:a16="http://schemas.microsoft.com/office/drawing/2014/main" id="{DF7C34F7-33B2-69E7-E9AF-DE11932F67AF}"/>
                </a:ext>
              </a:extLst>
            </p:cNvPr>
            <p:cNvSpPr/>
            <p:nvPr/>
          </p:nvSpPr>
          <p:spPr>
            <a:xfrm>
              <a:off x="8064650" y="4309309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3"/>
                    <a:pt x="13764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65" name="Freeform 653">
            <a:extLst>
              <a:ext uri="{FF2B5EF4-FFF2-40B4-BE49-F238E27FC236}">
                <a16:creationId xmlns:a16="http://schemas.microsoft.com/office/drawing/2014/main" id="{27BCA17C-C517-E67D-BE23-B36E2B870D7B}"/>
              </a:ext>
            </a:extLst>
          </p:cNvPr>
          <p:cNvSpPr/>
          <p:nvPr/>
        </p:nvSpPr>
        <p:spPr>
          <a:xfrm>
            <a:off x="5202317" y="5153831"/>
            <a:ext cx="117380" cy="117380"/>
          </a:xfrm>
          <a:custGeom>
            <a:avLst/>
            <a:gdLst>
              <a:gd name="csX0" fmla="*/ 50196 w 50196"/>
              <a:gd name="csY0" fmla="*/ 25098 h 50196"/>
              <a:gd name="csX1" fmla="*/ 25098 w 50196"/>
              <a:gd name="csY1" fmla="*/ 50197 h 50196"/>
              <a:gd name="csX2" fmla="*/ 0 w 50196"/>
              <a:gd name="csY2" fmla="*/ 25098 h 50196"/>
              <a:gd name="csX3" fmla="*/ 25098 w 50196"/>
              <a:gd name="csY3" fmla="*/ 0 h 50196"/>
              <a:gd name="csX4" fmla="*/ 50196 w 50196"/>
              <a:gd name="csY4" fmla="*/ 25098 h 501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0196" h="50196">
                <a:moveTo>
                  <a:pt x="50196" y="25098"/>
                </a:moveTo>
                <a:cubicBezTo>
                  <a:pt x="50196" y="38862"/>
                  <a:pt x="38862" y="50197"/>
                  <a:pt x="25098" y="50197"/>
                </a:cubicBezTo>
                <a:cubicBezTo>
                  <a:pt x="11334" y="50197"/>
                  <a:pt x="0" y="38862"/>
                  <a:pt x="0" y="25098"/>
                </a:cubicBezTo>
                <a:cubicBezTo>
                  <a:pt x="0" y="11335"/>
                  <a:pt x="11334" y="0"/>
                  <a:pt x="25098" y="0"/>
                </a:cubicBezTo>
                <a:cubicBezTo>
                  <a:pt x="38862" y="0"/>
                  <a:pt x="50196" y="11335"/>
                  <a:pt x="50196" y="25098"/>
                </a:cubicBezTo>
                <a:close/>
              </a:path>
            </a:pathLst>
          </a:cu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366" name="Freeform 654">
            <a:extLst>
              <a:ext uri="{FF2B5EF4-FFF2-40B4-BE49-F238E27FC236}">
                <a16:creationId xmlns:a16="http://schemas.microsoft.com/office/drawing/2014/main" id="{ED8EB968-20D8-655B-74A2-DA2F9DCCCB49}"/>
              </a:ext>
            </a:extLst>
          </p:cNvPr>
          <p:cNvSpPr/>
          <p:nvPr/>
        </p:nvSpPr>
        <p:spPr>
          <a:xfrm>
            <a:off x="5240181" y="5191695"/>
            <a:ext cx="41650" cy="41650"/>
          </a:xfrm>
          <a:custGeom>
            <a:avLst/>
            <a:gdLst>
              <a:gd name="csX0" fmla="*/ 17811 w 17811"/>
              <a:gd name="csY0" fmla="*/ 8906 h 17811"/>
              <a:gd name="csX1" fmla="*/ 8906 w 17811"/>
              <a:gd name="csY1" fmla="*/ 17812 h 17811"/>
              <a:gd name="csX2" fmla="*/ 0 w 17811"/>
              <a:gd name="csY2" fmla="*/ 8906 h 17811"/>
              <a:gd name="csX3" fmla="*/ 8906 w 17811"/>
              <a:gd name="csY3" fmla="*/ 0 h 17811"/>
              <a:gd name="csX4" fmla="*/ 17811 w 17811"/>
              <a:gd name="csY4" fmla="*/ 8906 h 178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11" h="17811">
                <a:moveTo>
                  <a:pt x="17811" y="8906"/>
                </a:moveTo>
                <a:cubicBezTo>
                  <a:pt x="17811" y="13763"/>
                  <a:pt x="13763" y="17812"/>
                  <a:pt x="8906" y="17812"/>
                </a:cubicBezTo>
                <a:cubicBezTo>
                  <a:pt x="4048" y="17812"/>
                  <a:pt x="0" y="13763"/>
                  <a:pt x="0" y="8906"/>
                </a:cubicBezTo>
                <a:cubicBezTo>
                  <a:pt x="0" y="4048"/>
                  <a:pt x="4048" y="0"/>
                  <a:pt x="8906" y="0"/>
                </a:cubicBezTo>
                <a:cubicBezTo>
                  <a:pt x="13763" y="0"/>
                  <a:pt x="17811" y="4048"/>
                  <a:pt x="17811" y="8906"/>
                </a:cubicBezTo>
                <a:close/>
              </a:path>
            </a:pathLst>
          </a:custGeom>
          <a:solidFill>
            <a:srgbClr val="FFFFFF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367" name="Graphic 535">
            <a:extLst>
              <a:ext uri="{FF2B5EF4-FFF2-40B4-BE49-F238E27FC236}">
                <a16:creationId xmlns:a16="http://schemas.microsoft.com/office/drawing/2014/main" id="{C17A5644-97AE-001E-38CA-1719F5EBEA3A}"/>
              </a:ext>
            </a:extLst>
          </p:cNvPr>
          <p:cNvGrpSpPr/>
          <p:nvPr/>
        </p:nvGrpSpPr>
        <p:grpSpPr>
          <a:xfrm>
            <a:off x="6303244" y="5514495"/>
            <a:ext cx="315225" cy="265054"/>
            <a:chOff x="8997743" y="4621419"/>
            <a:chExt cx="134802" cy="113347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5D998FE-0243-20AC-8852-58B60DF311CF}"/>
                </a:ext>
              </a:extLst>
            </p:cNvPr>
            <p:cNvSpPr/>
            <p:nvPr/>
          </p:nvSpPr>
          <p:spPr>
            <a:xfrm>
              <a:off x="8997743" y="4621419"/>
              <a:ext cx="134802" cy="40886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369" name="Graphic 535">
              <a:extLst>
                <a:ext uri="{FF2B5EF4-FFF2-40B4-BE49-F238E27FC236}">
                  <a16:creationId xmlns:a16="http://schemas.microsoft.com/office/drawing/2014/main" id="{26DCD796-6D73-2652-78D8-44615B86E35F}"/>
                </a:ext>
              </a:extLst>
            </p:cNvPr>
            <p:cNvGrpSpPr/>
            <p:nvPr/>
          </p:nvGrpSpPr>
          <p:grpSpPr>
            <a:xfrm>
              <a:off x="9017174" y="4632754"/>
              <a:ext cx="95535" cy="18621"/>
              <a:chOff x="9017174" y="4632754"/>
              <a:chExt cx="95535" cy="18621"/>
            </a:xfrm>
            <a:solidFill>
              <a:srgbClr val="FFFFFF"/>
            </a:solidFill>
          </p:grpSpPr>
          <p:sp>
            <p:nvSpPr>
              <p:cNvPr id="372" name="Freeform 658">
                <a:extLst>
                  <a:ext uri="{FF2B5EF4-FFF2-40B4-BE49-F238E27FC236}">
                    <a16:creationId xmlns:a16="http://schemas.microsoft.com/office/drawing/2014/main" id="{648D817D-A12C-EE3B-6C64-8A4AB99D9DE5}"/>
                  </a:ext>
                </a:extLst>
              </p:cNvPr>
              <p:cNvSpPr/>
              <p:nvPr/>
            </p:nvSpPr>
            <p:spPr>
              <a:xfrm>
                <a:off x="9017174" y="4632754"/>
                <a:ext cx="18621" cy="18216"/>
              </a:xfrm>
              <a:custGeom>
                <a:avLst/>
                <a:gdLst>
                  <a:gd name="csX0" fmla="*/ 3238 w 18621"/>
                  <a:gd name="csY0" fmla="*/ 0 h 18216"/>
                  <a:gd name="csX1" fmla="*/ 9310 w 18621"/>
                  <a:gd name="csY1" fmla="*/ 14978 h 18216"/>
                  <a:gd name="csX2" fmla="*/ 15383 w 18621"/>
                  <a:gd name="csY2" fmla="*/ 0 h 18216"/>
                  <a:gd name="csX3" fmla="*/ 18621 w 18621"/>
                  <a:gd name="csY3" fmla="*/ 0 h 18216"/>
                  <a:gd name="csX4" fmla="*/ 18621 w 18621"/>
                  <a:gd name="csY4" fmla="*/ 18217 h 18216"/>
                  <a:gd name="csX5" fmla="*/ 16193 w 18621"/>
                  <a:gd name="csY5" fmla="*/ 18217 h 18216"/>
                  <a:gd name="csX6" fmla="*/ 16193 w 18621"/>
                  <a:gd name="csY6" fmla="*/ 3239 h 18216"/>
                  <a:gd name="csX7" fmla="*/ 10525 w 18621"/>
                  <a:gd name="csY7" fmla="*/ 18217 h 18216"/>
                  <a:gd name="csX8" fmla="*/ 8501 w 18621"/>
                  <a:gd name="csY8" fmla="*/ 18217 h 18216"/>
                  <a:gd name="csX9" fmla="*/ 2429 w 18621"/>
                  <a:gd name="csY9" fmla="*/ 3239 h 18216"/>
                  <a:gd name="csX10" fmla="*/ 2429 w 18621"/>
                  <a:gd name="csY10" fmla="*/ 10930 h 18216"/>
                  <a:gd name="csX11" fmla="*/ 2429 w 18621"/>
                  <a:gd name="csY11" fmla="*/ 18217 h 18216"/>
                  <a:gd name="csX12" fmla="*/ 0 w 18621"/>
                  <a:gd name="csY12" fmla="*/ 18217 h 18216"/>
                  <a:gd name="csX13" fmla="*/ 0 w 18621"/>
                  <a:gd name="csY13" fmla="*/ 0 h 18216"/>
                  <a:gd name="csX14" fmla="*/ 3238 w 18621"/>
                  <a:gd name="csY14" fmla="*/ 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621" h="18216">
                    <a:moveTo>
                      <a:pt x="3238" y="0"/>
                    </a:moveTo>
                    <a:lnTo>
                      <a:pt x="9310" y="14978"/>
                    </a:lnTo>
                    <a:lnTo>
                      <a:pt x="15383" y="0"/>
                    </a:lnTo>
                    <a:lnTo>
                      <a:pt x="18621" y="0"/>
                    </a:lnTo>
                    <a:lnTo>
                      <a:pt x="18621" y="18217"/>
                    </a:lnTo>
                    <a:lnTo>
                      <a:pt x="16193" y="18217"/>
                    </a:lnTo>
                    <a:lnTo>
                      <a:pt x="16193" y="3239"/>
                    </a:lnTo>
                    <a:cubicBezTo>
                      <a:pt x="16193" y="3239"/>
                      <a:pt x="10525" y="18217"/>
                      <a:pt x="10525" y="18217"/>
                    </a:cubicBezTo>
                    <a:lnTo>
                      <a:pt x="8501" y="18217"/>
                    </a:lnTo>
                    <a:lnTo>
                      <a:pt x="2429" y="3239"/>
                    </a:lnTo>
                    <a:lnTo>
                      <a:pt x="2429" y="10930"/>
                    </a:lnTo>
                    <a:cubicBezTo>
                      <a:pt x="2429" y="10930"/>
                      <a:pt x="2429" y="18217"/>
                      <a:pt x="2429" y="18217"/>
                    </a:cubicBezTo>
                    <a:lnTo>
                      <a:pt x="0" y="18217"/>
                    </a:lnTo>
                    <a:lnTo>
                      <a:pt x="0" y="0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73" name="Freeform 659">
                <a:extLst>
                  <a:ext uri="{FF2B5EF4-FFF2-40B4-BE49-F238E27FC236}">
                    <a16:creationId xmlns:a16="http://schemas.microsoft.com/office/drawing/2014/main" id="{FA6E6B6C-B95D-3118-43BA-59D56817E536}"/>
                  </a:ext>
                </a:extLst>
              </p:cNvPr>
              <p:cNvSpPr/>
              <p:nvPr/>
            </p:nvSpPr>
            <p:spPr>
              <a:xfrm>
                <a:off x="9039438" y="4632754"/>
                <a:ext cx="13763" cy="18621"/>
              </a:xfrm>
              <a:custGeom>
                <a:avLst/>
                <a:gdLst>
                  <a:gd name="csX0" fmla="*/ 13359 w 13763"/>
                  <a:gd name="csY0" fmla="*/ 0 h 18621"/>
                  <a:gd name="csX1" fmla="*/ 13359 w 13763"/>
                  <a:gd name="csY1" fmla="*/ 12549 h 18621"/>
                  <a:gd name="csX2" fmla="*/ 11740 w 13763"/>
                  <a:gd name="csY2" fmla="*/ 16597 h 18621"/>
                  <a:gd name="csX3" fmla="*/ 7286 w 13763"/>
                  <a:gd name="csY3" fmla="*/ 18622 h 18621"/>
                  <a:gd name="csX4" fmla="*/ 6477 w 13763"/>
                  <a:gd name="csY4" fmla="*/ 18622 h 18621"/>
                  <a:gd name="csX5" fmla="*/ 1619 w 13763"/>
                  <a:gd name="csY5" fmla="*/ 17002 h 18621"/>
                  <a:gd name="csX6" fmla="*/ 0 w 13763"/>
                  <a:gd name="csY6" fmla="*/ 12549 h 18621"/>
                  <a:gd name="csX7" fmla="*/ 0 w 13763"/>
                  <a:gd name="csY7" fmla="*/ 0 h 18621"/>
                  <a:gd name="csX8" fmla="*/ 2429 w 13763"/>
                  <a:gd name="csY8" fmla="*/ 0 h 18621"/>
                  <a:gd name="csX9" fmla="*/ 2429 w 13763"/>
                  <a:gd name="csY9" fmla="*/ 12549 h 18621"/>
                  <a:gd name="csX10" fmla="*/ 3643 w 13763"/>
                  <a:gd name="csY10" fmla="*/ 15788 h 18621"/>
                  <a:gd name="csX11" fmla="*/ 6882 w 13763"/>
                  <a:gd name="csY11" fmla="*/ 17002 h 18621"/>
                  <a:gd name="csX12" fmla="*/ 10120 w 13763"/>
                  <a:gd name="csY12" fmla="*/ 15788 h 18621"/>
                  <a:gd name="csX13" fmla="*/ 11334 w 13763"/>
                  <a:gd name="csY13" fmla="*/ 12549 h 18621"/>
                  <a:gd name="csX14" fmla="*/ 11334 w 13763"/>
                  <a:gd name="csY14" fmla="*/ 0 h 18621"/>
                  <a:gd name="csX15" fmla="*/ 13764 w 13763"/>
                  <a:gd name="csY15" fmla="*/ 0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763" h="18621">
                    <a:moveTo>
                      <a:pt x="13359" y="0"/>
                    </a:moveTo>
                    <a:lnTo>
                      <a:pt x="13359" y="12549"/>
                    </a:lnTo>
                    <a:cubicBezTo>
                      <a:pt x="13359" y="14168"/>
                      <a:pt x="12954" y="15788"/>
                      <a:pt x="11740" y="16597"/>
                    </a:cubicBezTo>
                    <a:cubicBezTo>
                      <a:pt x="10525" y="17812"/>
                      <a:pt x="9310" y="18217"/>
                      <a:pt x="7286" y="18622"/>
                    </a:cubicBezTo>
                    <a:lnTo>
                      <a:pt x="6477" y="18622"/>
                    </a:lnTo>
                    <a:cubicBezTo>
                      <a:pt x="4453" y="18622"/>
                      <a:pt x="2833" y="18217"/>
                      <a:pt x="1619" y="17002"/>
                    </a:cubicBezTo>
                    <a:cubicBezTo>
                      <a:pt x="405" y="15788"/>
                      <a:pt x="0" y="14573"/>
                      <a:pt x="0" y="12549"/>
                    </a:cubicBezTo>
                    <a:lnTo>
                      <a:pt x="0" y="0"/>
                    </a:lnTo>
                    <a:lnTo>
                      <a:pt x="2429" y="0"/>
                    </a:lnTo>
                    <a:lnTo>
                      <a:pt x="2429" y="12549"/>
                    </a:lnTo>
                    <a:cubicBezTo>
                      <a:pt x="2429" y="13764"/>
                      <a:pt x="2429" y="14978"/>
                      <a:pt x="3643" y="15788"/>
                    </a:cubicBezTo>
                    <a:cubicBezTo>
                      <a:pt x="4453" y="16597"/>
                      <a:pt x="5262" y="17002"/>
                      <a:pt x="6882" y="17002"/>
                    </a:cubicBezTo>
                    <a:cubicBezTo>
                      <a:pt x="8501" y="17002"/>
                      <a:pt x="9310" y="17002"/>
                      <a:pt x="10120" y="15788"/>
                    </a:cubicBezTo>
                    <a:cubicBezTo>
                      <a:pt x="10930" y="14978"/>
                      <a:pt x="11334" y="14168"/>
                      <a:pt x="11334" y="12549"/>
                    </a:cubicBezTo>
                    <a:lnTo>
                      <a:pt x="11334" y="0"/>
                    </a:lnTo>
                    <a:lnTo>
                      <a:pt x="137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74" name="Freeform 660">
                <a:extLst>
                  <a:ext uri="{FF2B5EF4-FFF2-40B4-BE49-F238E27FC236}">
                    <a16:creationId xmlns:a16="http://schemas.microsoft.com/office/drawing/2014/main" id="{2F8E3BD4-AD73-1FD0-5C71-846C899A64CA}"/>
                  </a:ext>
                </a:extLst>
              </p:cNvPr>
              <p:cNvSpPr/>
              <p:nvPr/>
            </p:nvSpPr>
            <p:spPr>
              <a:xfrm>
                <a:off x="9056440" y="4633159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75" name="Freeform 661">
                <a:extLst>
                  <a:ext uri="{FF2B5EF4-FFF2-40B4-BE49-F238E27FC236}">
                    <a16:creationId xmlns:a16="http://schemas.microsoft.com/office/drawing/2014/main" id="{75EEBD51-4C02-0F97-6CCC-9EA0DC0083AD}"/>
                  </a:ext>
                </a:extLst>
              </p:cNvPr>
              <p:cNvSpPr/>
              <p:nvPr/>
            </p:nvSpPr>
            <p:spPr>
              <a:xfrm>
                <a:off x="9075062" y="4633159"/>
                <a:ext cx="2429" cy="18216"/>
              </a:xfrm>
              <a:custGeom>
                <a:avLst/>
                <a:gdLst>
                  <a:gd name="csX0" fmla="*/ 2429 w 2429"/>
                  <a:gd name="csY0" fmla="*/ 18217 h 18216"/>
                  <a:gd name="csX1" fmla="*/ 0 w 2429"/>
                  <a:gd name="csY1" fmla="*/ 18217 h 18216"/>
                  <a:gd name="csX2" fmla="*/ 0 w 2429"/>
                  <a:gd name="csY2" fmla="*/ 0 h 18216"/>
                  <a:gd name="csX3" fmla="*/ 2429 w 2429"/>
                  <a:gd name="csY3" fmla="*/ 0 h 18216"/>
                  <a:gd name="csX4" fmla="*/ 2429 w 2429"/>
                  <a:gd name="csY4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29" h="18216">
                    <a:moveTo>
                      <a:pt x="2429" y="18217"/>
                    </a:move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76" name="Freeform 662">
                <a:extLst>
                  <a:ext uri="{FF2B5EF4-FFF2-40B4-BE49-F238E27FC236}">
                    <a16:creationId xmlns:a16="http://schemas.microsoft.com/office/drawing/2014/main" id="{04DA122B-B738-8337-08A9-1FAEFD484D82}"/>
                  </a:ext>
                </a:extLst>
              </p:cNvPr>
              <p:cNvSpPr/>
              <p:nvPr/>
            </p:nvSpPr>
            <p:spPr>
              <a:xfrm>
                <a:off x="9081134" y="4632754"/>
                <a:ext cx="14978" cy="18621"/>
              </a:xfrm>
              <a:custGeom>
                <a:avLst/>
                <a:gdLst>
                  <a:gd name="csX0" fmla="*/ 14168 w 14978"/>
                  <a:gd name="csY0" fmla="*/ 12549 h 18621"/>
                  <a:gd name="csX1" fmla="*/ 12144 w 14978"/>
                  <a:gd name="csY1" fmla="*/ 17002 h 18621"/>
                  <a:gd name="csX2" fmla="*/ 7287 w 14978"/>
                  <a:gd name="csY2" fmla="*/ 18622 h 18621"/>
                  <a:gd name="csX3" fmla="*/ 2024 w 14978"/>
                  <a:gd name="csY3" fmla="*/ 16193 h 18621"/>
                  <a:gd name="csX4" fmla="*/ 0 w 14978"/>
                  <a:gd name="csY4" fmla="*/ 10120 h 18621"/>
                  <a:gd name="csX5" fmla="*/ 0 w 14978"/>
                  <a:gd name="csY5" fmla="*/ 8501 h 18621"/>
                  <a:gd name="csX6" fmla="*/ 810 w 14978"/>
                  <a:gd name="csY6" fmla="*/ 4048 h 18621"/>
                  <a:gd name="csX7" fmla="*/ 3239 w 14978"/>
                  <a:gd name="csY7" fmla="*/ 1215 h 18621"/>
                  <a:gd name="csX8" fmla="*/ 7287 w 14978"/>
                  <a:gd name="csY8" fmla="*/ 0 h 18621"/>
                  <a:gd name="csX9" fmla="*/ 12144 w 14978"/>
                  <a:gd name="csY9" fmla="*/ 1619 h 18621"/>
                  <a:gd name="csX10" fmla="*/ 14168 w 14978"/>
                  <a:gd name="csY10" fmla="*/ 6072 h 18621"/>
                  <a:gd name="csX11" fmla="*/ 11740 w 14978"/>
                  <a:gd name="csY11" fmla="*/ 6072 h 18621"/>
                  <a:gd name="csX12" fmla="*/ 10526 w 14978"/>
                  <a:gd name="csY12" fmla="*/ 2834 h 18621"/>
                  <a:gd name="csX13" fmla="*/ 7692 w 14978"/>
                  <a:gd name="csY13" fmla="*/ 2024 h 18621"/>
                  <a:gd name="csX14" fmla="*/ 4048 w 14978"/>
                  <a:gd name="csY14" fmla="*/ 3643 h 18621"/>
                  <a:gd name="csX15" fmla="*/ 2834 w 14978"/>
                  <a:gd name="csY15" fmla="*/ 8501 h 18621"/>
                  <a:gd name="csX16" fmla="*/ 2834 w 14978"/>
                  <a:gd name="csY16" fmla="*/ 10120 h 18621"/>
                  <a:gd name="csX17" fmla="*/ 4048 w 14978"/>
                  <a:gd name="csY17" fmla="*/ 14978 h 18621"/>
                  <a:gd name="csX18" fmla="*/ 7692 w 14978"/>
                  <a:gd name="csY18" fmla="*/ 16597 h 18621"/>
                  <a:gd name="csX19" fmla="*/ 10930 w 14978"/>
                  <a:gd name="csY19" fmla="*/ 15788 h 18621"/>
                  <a:gd name="csX20" fmla="*/ 12550 w 14978"/>
                  <a:gd name="csY20" fmla="*/ 12549 h 18621"/>
                  <a:gd name="csX21" fmla="*/ 14978 w 14978"/>
                  <a:gd name="csY21" fmla="*/ 12549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8" h="18621">
                    <a:moveTo>
                      <a:pt x="14168" y="12549"/>
                    </a:moveTo>
                    <a:cubicBezTo>
                      <a:pt x="14168" y="14573"/>
                      <a:pt x="13359" y="15788"/>
                      <a:pt x="12144" y="17002"/>
                    </a:cubicBezTo>
                    <a:cubicBezTo>
                      <a:pt x="10930" y="18217"/>
                      <a:pt x="9311" y="18622"/>
                      <a:pt x="7287" y="18622"/>
                    </a:cubicBezTo>
                    <a:cubicBezTo>
                      <a:pt x="5263" y="18622"/>
                      <a:pt x="3239" y="17812"/>
                      <a:pt x="2024" y="16193"/>
                    </a:cubicBezTo>
                    <a:cubicBezTo>
                      <a:pt x="810" y="14573"/>
                      <a:pt x="0" y="12549"/>
                      <a:pt x="0" y="10120"/>
                    </a:cubicBezTo>
                    <a:lnTo>
                      <a:pt x="0" y="8501"/>
                    </a:lnTo>
                    <a:cubicBezTo>
                      <a:pt x="0" y="6882"/>
                      <a:pt x="0" y="5263"/>
                      <a:pt x="810" y="4048"/>
                    </a:cubicBezTo>
                    <a:cubicBezTo>
                      <a:pt x="1619" y="2834"/>
                      <a:pt x="2429" y="1619"/>
                      <a:pt x="3239" y="1215"/>
                    </a:cubicBezTo>
                    <a:cubicBezTo>
                      <a:pt x="4453" y="405"/>
                      <a:pt x="5667" y="0"/>
                      <a:pt x="7287" y="0"/>
                    </a:cubicBezTo>
                    <a:cubicBezTo>
                      <a:pt x="8906" y="0"/>
                      <a:pt x="10930" y="405"/>
                      <a:pt x="12144" y="1619"/>
                    </a:cubicBezTo>
                    <a:cubicBezTo>
                      <a:pt x="13359" y="2834"/>
                      <a:pt x="14168" y="4048"/>
                      <a:pt x="14168" y="6072"/>
                    </a:cubicBezTo>
                    <a:lnTo>
                      <a:pt x="11740" y="6072"/>
                    </a:lnTo>
                    <a:cubicBezTo>
                      <a:pt x="11740" y="4453"/>
                      <a:pt x="10930" y="3643"/>
                      <a:pt x="10526" y="2834"/>
                    </a:cubicBezTo>
                    <a:cubicBezTo>
                      <a:pt x="9716" y="2024"/>
                      <a:pt x="8906" y="2024"/>
                      <a:pt x="7692" y="2024"/>
                    </a:cubicBezTo>
                    <a:cubicBezTo>
                      <a:pt x="6477" y="2024"/>
                      <a:pt x="4858" y="2429"/>
                      <a:pt x="4048" y="3643"/>
                    </a:cubicBezTo>
                    <a:cubicBezTo>
                      <a:pt x="3239" y="4858"/>
                      <a:pt x="2834" y="6477"/>
                      <a:pt x="2834" y="8501"/>
                    </a:cubicBezTo>
                    <a:lnTo>
                      <a:pt x="2834" y="10120"/>
                    </a:lnTo>
                    <a:cubicBezTo>
                      <a:pt x="2834" y="12144"/>
                      <a:pt x="3239" y="13764"/>
                      <a:pt x="4048" y="14978"/>
                    </a:cubicBezTo>
                    <a:cubicBezTo>
                      <a:pt x="4858" y="16193"/>
                      <a:pt x="6072" y="16597"/>
                      <a:pt x="7692" y="16597"/>
                    </a:cubicBezTo>
                    <a:cubicBezTo>
                      <a:pt x="9311" y="16597"/>
                      <a:pt x="10120" y="16597"/>
                      <a:pt x="10930" y="15788"/>
                    </a:cubicBezTo>
                    <a:cubicBezTo>
                      <a:pt x="11740" y="14978"/>
                      <a:pt x="12144" y="14168"/>
                      <a:pt x="12550" y="12549"/>
                    </a:cubicBezTo>
                    <a:lnTo>
                      <a:pt x="14978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77" name="Freeform 663">
                <a:extLst>
                  <a:ext uri="{FF2B5EF4-FFF2-40B4-BE49-F238E27FC236}">
                    <a16:creationId xmlns:a16="http://schemas.microsoft.com/office/drawing/2014/main" id="{191450BF-964D-45AF-A1CF-5684D182C514}"/>
                  </a:ext>
                </a:extLst>
              </p:cNvPr>
              <p:cNvSpPr/>
              <p:nvPr/>
            </p:nvSpPr>
            <p:spPr>
              <a:xfrm>
                <a:off x="9098541" y="4633159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11740 w 14168"/>
                  <a:gd name="csY2" fmla="*/ 9715 h 18216"/>
                  <a:gd name="csX3" fmla="*/ 2429 w 14168"/>
                  <a:gd name="csY3" fmla="*/ 9715 h 18216"/>
                  <a:gd name="csX4" fmla="*/ 2429 w 14168"/>
                  <a:gd name="csY4" fmla="*/ 18217 h 18216"/>
                  <a:gd name="csX5" fmla="*/ 0 w 14168"/>
                  <a:gd name="csY5" fmla="*/ 18217 h 18216"/>
                  <a:gd name="csX6" fmla="*/ 0 w 14168"/>
                  <a:gd name="csY6" fmla="*/ 0 h 18216"/>
                  <a:gd name="csX7" fmla="*/ 2429 w 14168"/>
                  <a:gd name="csY7" fmla="*/ 0 h 18216"/>
                  <a:gd name="csX8" fmla="*/ 2429 w 14168"/>
                  <a:gd name="csY8" fmla="*/ 7691 h 18216"/>
                  <a:gd name="csX9" fmla="*/ 11740 w 14168"/>
                  <a:gd name="csY9" fmla="*/ 7691 h 18216"/>
                  <a:gd name="csX10" fmla="*/ 11740 w 14168"/>
                  <a:gd name="csY10" fmla="*/ 0 h 18216"/>
                  <a:gd name="csX11" fmla="*/ 14168 w 14168"/>
                  <a:gd name="csY11" fmla="*/ 0 h 18216"/>
                  <a:gd name="csX12" fmla="*/ 14168 w 14168"/>
                  <a:gd name="csY12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11740" y="9715"/>
                    </a:lnTo>
                    <a:lnTo>
                      <a:pt x="2429" y="9715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7691"/>
                    </a:lnTo>
                    <a:lnTo>
                      <a:pt x="11740" y="7691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370" name="Freeform 664">
              <a:extLst>
                <a:ext uri="{FF2B5EF4-FFF2-40B4-BE49-F238E27FC236}">
                  <a16:creationId xmlns:a16="http://schemas.microsoft.com/office/drawing/2014/main" id="{E219DDAC-550E-4CC7-9275-23219AE0DB86}"/>
                </a:ext>
              </a:extLst>
            </p:cNvPr>
            <p:cNvSpPr/>
            <p:nvPr/>
          </p:nvSpPr>
          <p:spPr>
            <a:xfrm>
              <a:off x="9040248" y="4684570"/>
              <a:ext cx="50196" cy="50196"/>
            </a:xfrm>
            <a:custGeom>
              <a:avLst/>
              <a:gdLst>
                <a:gd name="csX0" fmla="*/ 50197 w 50196"/>
                <a:gd name="csY0" fmla="*/ 25098 h 50196"/>
                <a:gd name="csX1" fmla="*/ 25099 w 50196"/>
                <a:gd name="csY1" fmla="*/ 50197 h 50196"/>
                <a:gd name="csX2" fmla="*/ 0 w 50196"/>
                <a:gd name="csY2" fmla="*/ 25098 h 50196"/>
                <a:gd name="csX3" fmla="*/ 25099 w 50196"/>
                <a:gd name="csY3" fmla="*/ 0 h 50196"/>
                <a:gd name="csX4" fmla="*/ 50197 w 50196"/>
                <a:gd name="csY4" fmla="*/ 25098 h 50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196" h="50196">
                  <a:moveTo>
                    <a:pt x="50197" y="25098"/>
                  </a:moveTo>
                  <a:cubicBezTo>
                    <a:pt x="50197" y="38862"/>
                    <a:pt x="38862" y="50197"/>
                    <a:pt x="25099" y="50197"/>
                  </a:cubicBezTo>
                  <a:cubicBezTo>
                    <a:pt x="11335" y="50197"/>
                    <a:pt x="0" y="38862"/>
                    <a:pt x="0" y="25098"/>
                  </a:cubicBezTo>
                  <a:cubicBezTo>
                    <a:pt x="0" y="11335"/>
                    <a:pt x="11335" y="0"/>
                    <a:pt x="25099" y="0"/>
                  </a:cubicBezTo>
                  <a:cubicBezTo>
                    <a:pt x="38862" y="0"/>
                    <a:pt x="50197" y="11335"/>
                    <a:pt x="50197" y="25098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71" name="Freeform 665">
              <a:extLst>
                <a:ext uri="{FF2B5EF4-FFF2-40B4-BE49-F238E27FC236}">
                  <a16:creationId xmlns:a16="http://schemas.microsoft.com/office/drawing/2014/main" id="{C1EFECAC-CA08-2308-139C-55ED5F6BB639}"/>
                </a:ext>
              </a:extLst>
            </p:cNvPr>
            <p:cNvSpPr/>
            <p:nvPr/>
          </p:nvSpPr>
          <p:spPr>
            <a:xfrm>
              <a:off x="9056440" y="4700763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3"/>
                    <a:pt x="13764" y="17812"/>
                    <a:pt x="8906" y="17812"/>
                  </a:cubicBezTo>
                  <a:cubicBezTo>
                    <a:pt x="4048" y="17812"/>
                    <a:pt x="0" y="13763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78" name="Graphic 535">
            <a:extLst>
              <a:ext uri="{FF2B5EF4-FFF2-40B4-BE49-F238E27FC236}">
                <a16:creationId xmlns:a16="http://schemas.microsoft.com/office/drawing/2014/main" id="{4B133C14-8ED2-B0EE-99AF-C066C5F52A7B}"/>
              </a:ext>
            </a:extLst>
          </p:cNvPr>
          <p:cNvGrpSpPr/>
          <p:nvPr/>
        </p:nvGrpSpPr>
        <p:grpSpPr>
          <a:xfrm>
            <a:off x="7166567" y="2053629"/>
            <a:ext cx="331318" cy="301973"/>
            <a:chOff x="9366932" y="3141425"/>
            <a:chExt cx="141684" cy="129135"/>
          </a:xfrm>
        </p:grpSpPr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B27F829F-AA17-2D59-4B2B-E58A82F116B7}"/>
                </a:ext>
              </a:extLst>
            </p:cNvPr>
            <p:cNvSpPr/>
            <p:nvPr/>
          </p:nvSpPr>
          <p:spPr>
            <a:xfrm>
              <a:off x="9366932" y="3141425"/>
              <a:ext cx="141684" cy="46958"/>
            </a:xfrm>
            <a:prstGeom prst="rect">
              <a:avLst/>
            </a:pr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380" name="Graphic 535">
              <a:extLst>
                <a:ext uri="{FF2B5EF4-FFF2-40B4-BE49-F238E27FC236}">
                  <a16:creationId xmlns:a16="http://schemas.microsoft.com/office/drawing/2014/main" id="{BEE31902-1089-BE2F-8B41-038AC1A72916}"/>
                </a:ext>
              </a:extLst>
            </p:cNvPr>
            <p:cNvGrpSpPr/>
            <p:nvPr/>
          </p:nvGrpSpPr>
          <p:grpSpPr>
            <a:xfrm>
              <a:off x="9391221" y="3153974"/>
              <a:ext cx="92701" cy="21455"/>
              <a:chOff x="9391221" y="3153974"/>
              <a:chExt cx="92701" cy="21455"/>
            </a:xfrm>
            <a:solidFill>
              <a:srgbClr val="FFFFFF"/>
            </a:solidFill>
          </p:grpSpPr>
          <p:sp>
            <p:nvSpPr>
              <p:cNvPr id="383" name="Freeform 669">
                <a:extLst>
                  <a:ext uri="{FF2B5EF4-FFF2-40B4-BE49-F238E27FC236}">
                    <a16:creationId xmlns:a16="http://schemas.microsoft.com/office/drawing/2014/main" id="{1BA77E67-A540-1FFA-94F7-AE97FE3F199C}"/>
                  </a:ext>
                </a:extLst>
              </p:cNvPr>
              <p:cNvSpPr/>
              <p:nvPr/>
            </p:nvSpPr>
            <p:spPr>
              <a:xfrm>
                <a:off x="9391221" y="3153974"/>
                <a:ext cx="14168" cy="21050"/>
              </a:xfrm>
              <a:custGeom>
                <a:avLst/>
                <a:gdLst>
                  <a:gd name="csX0" fmla="*/ 0 w 14168"/>
                  <a:gd name="csY0" fmla="*/ 21050 h 21050"/>
                  <a:gd name="csX1" fmla="*/ 0 w 14168"/>
                  <a:gd name="csY1" fmla="*/ 0 h 21050"/>
                  <a:gd name="csX2" fmla="*/ 6882 w 14168"/>
                  <a:gd name="csY2" fmla="*/ 0 h 21050"/>
                  <a:gd name="csX3" fmla="*/ 12144 w 14168"/>
                  <a:gd name="csY3" fmla="*/ 1215 h 21050"/>
                  <a:gd name="csX4" fmla="*/ 13763 w 14168"/>
                  <a:gd name="csY4" fmla="*/ 5263 h 21050"/>
                  <a:gd name="csX5" fmla="*/ 12954 w 14168"/>
                  <a:gd name="csY5" fmla="*/ 7692 h 21050"/>
                  <a:gd name="csX6" fmla="*/ 10525 w 14168"/>
                  <a:gd name="csY6" fmla="*/ 9311 h 21050"/>
                  <a:gd name="csX7" fmla="*/ 13359 w 14168"/>
                  <a:gd name="csY7" fmla="*/ 10930 h 21050"/>
                  <a:gd name="csX8" fmla="*/ 14168 w 14168"/>
                  <a:gd name="csY8" fmla="*/ 14168 h 21050"/>
                  <a:gd name="csX9" fmla="*/ 12549 w 14168"/>
                  <a:gd name="csY9" fmla="*/ 18621 h 21050"/>
                  <a:gd name="csX10" fmla="*/ 7286 w 14168"/>
                  <a:gd name="csY10" fmla="*/ 20241 h 21050"/>
                  <a:gd name="csX11" fmla="*/ 0 w 14168"/>
                  <a:gd name="csY11" fmla="*/ 20241 h 21050"/>
                  <a:gd name="csX12" fmla="*/ 2833 w 14168"/>
                  <a:gd name="csY12" fmla="*/ 9311 h 21050"/>
                  <a:gd name="csX13" fmla="*/ 6882 w 14168"/>
                  <a:gd name="csY13" fmla="*/ 9311 h 21050"/>
                  <a:gd name="csX14" fmla="*/ 9715 w 14168"/>
                  <a:gd name="csY14" fmla="*/ 8501 h 21050"/>
                  <a:gd name="csX15" fmla="*/ 10930 w 14168"/>
                  <a:gd name="csY15" fmla="*/ 6072 h 21050"/>
                  <a:gd name="csX16" fmla="*/ 10120 w 14168"/>
                  <a:gd name="csY16" fmla="*/ 3643 h 21050"/>
                  <a:gd name="csX17" fmla="*/ 6882 w 14168"/>
                  <a:gd name="csY17" fmla="*/ 2834 h 21050"/>
                  <a:gd name="csX18" fmla="*/ 2833 w 14168"/>
                  <a:gd name="csY18" fmla="*/ 2834 h 21050"/>
                  <a:gd name="csX19" fmla="*/ 2833 w 14168"/>
                  <a:gd name="csY19" fmla="*/ 9311 h 21050"/>
                  <a:gd name="csX20" fmla="*/ 2833 w 14168"/>
                  <a:gd name="csY20" fmla="*/ 11335 h 21050"/>
                  <a:gd name="csX21" fmla="*/ 2833 w 14168"/>
                  <a:gd name="csY21" fmla="*/ 19026 h 21050"/>
                  <a:gd name="csX22" fmla="*/ 7286 w 14168"/>
                  <a:gd name="csY22" fmla="*/ 19026 h 21050"/>
                  <a:gd name="csX23" fmla="*/ 10120 w 14168"/>
                  <a:gd name="csY23" fmla="*/ 18217 h 21050"/>
                  <a:gd name="csX24" fmla="*/ 11334 w 14168"/>
                  <a:gd name="csY24" fmla="*/ 15383 h 21050"/>
                  <a:gd name="csX25" fmla="*/ 7286 w 14168"/>
                  <a:gd name="csY25" fmla="*/ 11740 h 21050"/>
                  <a:gd name="csX26" fmla="*/ 2833 w 14168"/>
                  <a:gd name="csY26" fmla="*/ 1174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4168" h="21050">
                    <a:moveTo>
                      <a:pt x="0" y="21050"/>
                    </a:moveTo>
                    <a:lnTo>
                      <a:pt x="0" y="0"/>
                    </a:lnTo>
                    <a:lnTo>
                      <a:pt x="6882" y="0"/>
                    </a:lnTo>
                    <a:cubicBezTo>
                      <a:pt x="9310" y="0"/>
                      <a:pt x="10930" y="405"/>
                      <a:pt x="12144" y="1215"/>
                    </a:cubicBezTo>
                    <a:cubicBezTo>
                      <a:pt x="13359" y="2024"/>
                      <a:pt x="13763" y="3643"/>
                      <a:pt x="13763" y="5263"/>
                    </a:cubicBezTo>
                    <a:cubicBezTo>
                      <a:pt x="13763" y="6882"/>
                      <a:pt x="13763" y="7287"/>
                      <a:pt x="12954" y="7692"/>
                    </a:cubicBezTo>
                    <a:cubicBezTo>
                      <a:pt x="12549" y="8501"/>
                      <a:pt x="11739" y="8906"/>
                      <a:pt x="10525" y="9311"/>
                    </a:cubicBezTo>
                    <a:cubicBezTo>
                      <a:pt x="11739" y="9311"/>
                      <a:pt x="12549" y="10120"/>
                      <a:pt x="13359" y="10930"/>
                    </a:cubicBezTo>
                    <a:cubicBezTo>
                      <a:pt x="14168" y="11740"/>
                      <a:pt x="14168" y="12954"/>
                      <a:pt x="14168" y="14168"/>
                    </a:cubicBezTo>
                    <a:cubicBezTo>
                      <a:pt x="14168" y="16193"/>
                      <a:pt x="13763" y="17407"/>
                      <a:pt x="12549" y="18621"/>
                    </a:cubicBezTo>
                    <a:cubicBezTo>
                      <a:pt x="11334" y="19836"/>
                      <a:pt x="9715" y="20241"/>
                      <a:pt x="7286" y="20241"/>
                    </a:cubicBezTo>
                    <a:lnTo>
                      <a:pt x="0" y="20241"/>
                    </a:lnTo>
                    <a:close/>
                    <a:moveTo>
                      <a:pt x="2833" y="9311"/>
                    </a:moveTo>
                    <a:lnTo>
                      <a:pt x="6882" y="9311"/>
                    </a:lnTo>
                    <a:cubicBezTo>
                      <a:pt x="8096" y="9311"/>
                      <a:pt x="8906" y="9311"/>
                      <a:pt x="9715" y="8501"/>
                    </a:cubicBezTo>
                    <a:cubicBezTo>
                      <a:pt x="10525" y="8096"/>
                      <a:pt x="10930" y="6882"/>
                      <a:pt x="10930" y="6072"/>
                    </a:cubicBezTo>
                    <a:cubicBezTo>
                      <a:pt x="10930" y="5263"/>
                      <a:pt x="10930" y="4048"/>
                      <a:pt x="10120" y="3643"/>
                    </a:cubicBezTo>
                    <a:cubicBezTo>
                      <a:pt x="9310" y="3239"/>
                      <a:pt x="8501" y="2834"/>
                      <a:pt x="6882" y="2834"/>
                    </a:cubicBezTo>
                    <a:lnTo>
                      <a:pt x="2833" y="2834"/>
                    </a:lnTo>
                    <a:lnTo>
                      <a:pt x="2833" y="9311"/>
                    </a:lnTo>
                    <a:close/>
                    <a:moveTo>
                      <a:pt x="2833" y="11335"/>
                    </a:moveTo>
                    <a:lnTo>
                      <a:pt x="2833" y="19026"/>
                    </a:lnTo>
                    <a:lnTo>
                      <a:pt x="7286" y="19026"/>
                    </a:lnTo>
                    <a:cubicBezTo>
                      <a:pt x="8501" y="19026"/>
                      <a:pt x="9715" y="19026"/>
                      <a:pt x="10120" y="18217"/>
                    </a:cubicBezTo>
                    <a:cubicBezTo>
                      <a:pt x="10930" y="17407"/>
                      <a:pt x="11334" y="16597"/>
                      <a:pt x="11334" y="15383"/>
                    </a:cubicBezTo>
                    <a:cubicBezTo>
                      <a:pt x="11334" y="12954"/>
                      <a:pt x="10120" y="11740"/>
                      <a:pt x="7286" y="11740"/>
                    </a:cubicBezTo>
                    <a:lnTo>
                      <a:pt x="2833" y="1174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84" name="Freeform 670">
                <a:extLst>
                  <a:ext uri="{FF2B5EF4-FFF2-40B4-BE49-F238E27FC236}">
                    <a16:creationId xmlns:a16="http://schemas.microsoft.com/office/drawing/2014/main" id="{3783A557-53BB-6E1C-AF93-B63E71308B43}"/>
                  </a:ext>
                </a:extLst>
              </p:cNvPr>
              <p:cNvSpPr/>
              <p:nvPr/>
            </p:nvSpPr>
            <p:spPr>
              <a:xfrm>
                <a:off x="9409437" y="3153974"/>
                <a:ext cx="13358" cy="21050"/>
              </a:xfrm>
              <a:custGeom>
                <a:avLst/>
                <a:gdLst>
                  <a:gd name="csX0" fmla="*/ 11739 w 13358"/>
                  <a:gd name="csY0" fmla="*/ 11335 h 21050"/>
                  <a:gd name="csX1" fmla="*/ 2833 w 13358"/>
                  <a:gd name="csY1" fmla="*/ 11335 h 21050"/>
                  <a:gd name="csX2" fmla="*/ 2833 w 13358"/>
                  <a:gd name="csY2" fmla="*/ 18621 h 21050"/>
                  <a:gd name="csX3" fmla="*/ 13359 w 13358"/>
                  <a:gd name="csY3" fmla="*/ 18621 h 21050"/>
                  <a:gd name="csX4" fmla="*/ 13359 w 13358"/>
                  <a:gd name="csY4" fmla="*/ 21050 h 21050"/>
                  <a:gd name="csX5" fmla="*/ 0 w 13358"/>
                  <a:gd name="csY5" fmla="*/ 21050 h 21050"/>
                  <a:gd name="csX6" fmla="*/ 0 w 13358"/>
                  <a:gd name="csY6" fmla="*/ 0 h 21050"/>
                  <a:gd name="csX7" fmla="*/ 12954 w 13358"/>
                  <a:gd name="csY7" fmla="*/ 0 h 21050"/>
                  <a:gd name="csX8" fmla="*/ 12954 w 13358"/>
                  <a:gd name="csY8" fmla="*/ 2429 h 21050"/>
                  <a:gd name="csX9" fmla="*/ 2429 w 13358"/>
                  <a:gd name="csY9" fmla="*/ 2429 h 21050"/>
                  <a:gd name="csX10" fmla="*/ 2429 w 13358"/>
                  <a:gd name="csY10" fmla="*/ 9311 h 21050"/>
                  <a:gd name="csX11" fmla="*/ 11334 w 13358"/>
                  <a:gd name="csY11" fmla="*/ 9311 h 21050"/>
                  <a:gd name="csX12" fmla="*/ 11334 w 13358"/>
                  <a:gd name="csY12" fmla="*/ 1174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358" h="21050">
                    <a:moveTo>
                      <a:pt x="11739" y="11335"/>
                    </a:moveTo>
                    <a:lnTo>
                      <a:pt x="2833" y="11335"/>
                    </a:lnTo>
                    <a:lnTo>
                      <a:pt x="2833" y="18621"/>
                    </a:lnTo>
                    <a:lnTo>
                      <a:pt x="13359" y="18621"/>
                    </a:lnTo>
                    <a:lnTo>
                      <a:pt x="13359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12954" y="0"/>
                    </a:lnTo>
                    <a:lnTo>
                      <a:pt x="12954" y="2429"/>
                    </a:lnTo>
                    <a:lnTo>
                      <a:pt x="2429" y="2429"/>
                    </a:lnTo>
                    <a:lnTo>
                      <a:pt x="2429" y="9311"/>
                    </a:lnTo>
                    <a:lnTo>
                      <a:pt x="11334" y="9311"/>
                    </a:lnTo>
                    <a:lnTo>
                      <a:pt x="11334" y="1174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85" name="Freeform 671">
                <a:extLst>
                  <a:ext uri="{FF2B5EF4-FFF2-40B4-BE49-F238E27FC236}">
                    <a16:creationId xmlns:a16="http://schemas.microsoft.com/office/drawing/2014/main" id="{0C4F1255-214F-2FB8-27E3-361EB8BCA173}"/>
                  </a:ext>
                </a:extLst>
              </p:cNvPr>
              <p:cNvSpPr/>
              <p:nvPr/>
            </p:nvSpPr>
            <p:spPr>
              <a:xfrm>
                <a:off x="9426034" y="3153974"/>
                <a:ext cx="14977" cy="21050"/>
              </a:xfrm>
              <a:custGeom>
                <a:avLst/>
                <a:gdLst>
                  <a:gd name="csX0" fmla="*/ 7692 w 14977"/>
                  <a:gd name="csY0" fmla="*/ 12549 h 21050"/>
                  <a:gd name="csX1" fmla="*/ 2833 w 14977"/>
                  <a:gd name="csY1" fmla="*/ 12549 h 21050"/>
                  <a:gd name="csX2" fmla="*/ 2833 w 14977"/>
                  <a:gd name="csY2" fmla="*/ 21050 h 21050"/>
                  <a:gd name="csX3" fmla="*/ 0 w 14977"/>
                  <a:gd name="csY3" fmla="*/ 21050 h 21050"/>
                  <a:gd name="csX4" fmla="*/ 0 w 14977"/>
                  <a:gd name="csY4" fmla="*/ 0 h 21050"/>
                  <a:gd name="csX5" fmla="*/ 6882 w 14977"/>
                  <a:gd name="csY5" fmla="*/ 0 h 21050"/>
                  <a:gd name="csX6" fmla="*/ 12144 w 14977"/>
                  <a:gd name="csY6" fmla="*/ 1619 h 21050"/>
                  <a:gd name="csX7" fmla="*/ 14168 w 14977"/>
                  <a:gd name="csY7" fmla="*/ 6477 h 21050"/>
                  <a:gd name="csX8" fmla="*/ 12954 w 14977"/>
                  <a:gd name="csY8" fmla="*/ 9716 h 21050"/>
                  <a:gd name="csX9" fmla="*/ 10120 w 14977"/>
                  <a:gd name="csY9" fmla="*/ 11740 h 21050"/>
                  <a:gd name="csX10" fmla="*/ 14978 w 14977"/>
                  <a:gd name="csY10" fmla="*/ 20645 h 21050"/>
                  <a:gd name="csX11" fmla="*/ 14978 w 14977"/>
                  <a:gd name="csY11" fmla="*/ 20645 h 21050"/>
                  <a:gd name="csX12" fmla="*/ 12144 w 14977"/>
                  <a:gd name="csY12" fmla="*/ 20645 h 21050"/>
                  <a:gd name="csX13" fmla="*/ 7692 w 14977"/>
                  <a:gd name="csY13" fmla="*/ 12144 h 21050"/>
                  <a:gd name="csX14" fmla="*/ 2833 w 14977"/>
                  <a:gd name="csY14" fmla="*/ 10525 h 21050"/>
                  <a:gd name="csX15" fmla="*/ 6882 w 14977"/>
                  <a:gd name="csY15" fmla="*/ 10525 h 21050"/>
                  <a:gd name="csX16" fmla="*/ 10120 w 14977"/>
                  <a:gd name="csY16" fmla="*/ 9311 h 21050"/>
                  <a:gd name="csX17" fmla="*/ 11334 w 14977"/>
                  <a:gd name="csY17" fmla="*/ 6477 h 21050"/>
                  <a:gd name="csX18" fmla="*/ 10120 w 14977"/>
                  <a:gd name="csY18" fmla="*/ 3643 h 21050"/>
                  <a:gd name="csX19" fmla="*/ 6882 w 14977"/>
                  <a:gd name="csY19" fmla="*/ 2429 h 21050"/>
                  <a:gd name="csX20" fmla="*/ 2833 w 14977"/>
                  <a:gd name="csY20" fmla="*/ 2429 h 21050"/>
                  <a:gd name="csX21" fmla="*/ 2833 w 14977"/>
                  <a:gd name="csY21" fmla="*/ 10525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14977" h="21050">
                    <a:moveTo>
                      <a:pt x="7692" y="12549"/>
                    </a:moveTo>
                    <a:lnTo>
                      <a:pt x="2833" y="12549"/>
                    </a:lnTo>
                    <a:lnTo>
                      <a:pt x="2833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6882" y="0"/>
                    </a:lnTo>
                    <a:cubicBezTo>
                      <a:pt x="9310" y="0"/>
                      <a:pt x="10930" y="405"/>
                      <a:pt x="12144" y="1619"/>
                    </a:cubicBezTo>
                    <a:cubicBezTo>
                      <a:pt x="13359" y="2834"/>
                      <a:pt x="14168" y="4048"/>
                      <a:pt x="14168" y="6477"/>
                    </a:cubicBezTo>
                    <a:cubicBezTo>
                      <a:pt x="14168" y="8906"/>
                      <a:pt x="14168" y="8906"/>
                      <a:pt x="12954" y="9716"/>
                    </a:cubicBezTo>
                    <a:cubicBezTo>
                      <a:pt x="12144" y="10525"/>
                      <a:pt x="11334" y="11335"/>
                      <a:pt x="10120" y="11740"/>
                    </a:cubicBezTo>
                    <a:lnTo>
                      <a:pt x="14978" y="20645"/>
                    </a:lnTo>
                    <a:lnTo>
                      <a:pt x="14978" y="20645"/>
                    </a:lnTo>
                    <a:cubicBezTo>
                      <a:pt x="14978" y="20645"/>
                      <a:pt x="12144" y="20645"/>
                      <a:pt x="12144" y="20645"/>
                    </a:cubicBezTo>
                    <a:lnTo>
                      <a:pt x="7692" y="12144"/>
                    </a:lnTo>
                    <a:close/>
                    <a:moveTo>
                      <a:pt x="2833" y="10525"/>
                    </a:moveTo>
                    <a:lnTo>
                      <a:pt x="6882" y="10525"/>
                    </a:lnTo>
                    <a:cubicBezTo>
                      <a:pt x="8096" y="10525"/>
                      <a:pt x="9310" y="10525"/>
                      <a:pt x="10120" y="9311"/>
                    </a:cubicBezTo>
                    <a:cubicBezTo>
                      <a:pt x="10930" y="8501"/>
                      <a:pt x="11334" y="7692"/>
                      <a:pt x="11334" y="6477"/>
                    </a:cubicBezTo>
                    <a:cubicBezTo>
                      <a:pt x="11334" y="5263"/>
                      <a:pt x="11334" y="4048"/>
                      <a:pt x="10120" y="3643"/>
                    </a:cubicBezTo>
                    <a:cubicBezTo>
                      <a:pt x="9310" y="2834"/>
                      <a:pt x="8096" y="2429"/>
                      <a:pt x="6882" y="2429"/>
                    </a:cubicBezTo>
                    <a:lnTo>
                      <a:pt x="2833" y="2429"/>
                    </a:lnTo>
                    <a:lnTo>
                      <a:pt x="2833" y="1052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86" name="Freeform 672">
                <a:extLst>
                  <a:ext uri="{FF2B5EF4-FFF2-40B4-BE49-F238E27FC236}">
                    <a16:creationId xmlns:a16="http://schemas.microsoft.com/office/drawing/2014/main" id="{2E9A9C22-59F5-E9BC-756D-CCC8C4278CF1}"/>
                  </a:ext>
                </a:extLst>
              </p:cNvPr>
              <p:cNvSpPr/>
              <p:nvPr/>
            </p:nvSpPr>
            <p:spPr>
              <a:xfrm>
                <a:off x="9444251" y="3154379"/>
                <a:ext cx="12549" cy="21050"/>
              </a:xfrm>
              <a:custGeom>
                <a:avLst/>
                <a:gdLst>
                  <a:gd name="csX0" fmla="*/ 2833 w 12549"/>
                  <a:gd name="csY0" fmla="*/ 18621 h 21050"/>
                  <a:gd name="csX1" fmla="*/ 12549 w 12549"/>
                  <a:gd name="csY1" fmla="*/ 18621 h 21050"/>
                  <a:gd name="csX2" fmla="*/ 12549 w 12549"/>
                  <a:gd name="csY2" fmla="*/ 21050 h 21050"/>
                  <a:gd name="csX3" fmla="*/ 0 w 12549"/>
                  <a:gd name="csY3" fmla="*/ 21050 h 21050"/>
                  <a:gd name="csX4" fmla="*/ 0 w 12549"/>
                  <a:gd name="csY4" fmla="*/ 0 h 21050"/>
                  <a:gd name="csX5" fmla="*/ 2833 w 12549"/>
                  <a:gd name="csY5" fmla="*/ 0 h 21050"/>
                  <a:gd name="csX6" fmla="*/ 2833 w 12549"/>
                  <a:gd name="csY6" fmla="*/ 18621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2549" h="21050">
                    <a:moveTo>
                      <a:pt x="2833" y="18621"/>
                    </a:moveTo>
                    <a:lnTo>
                      <a:pt x="12549" y="18621"/>
                    </a:lnTo>
                    <a:lnTo>
                      <a:pt x="12549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2833" y="0"/>
                    </a:lnTo>
                    <a:lnTo>
                      <a:pt x="2833" y="18621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87" name="Freeform 673">
                <a:extLst>
                  <a:ext uri="{FF2B5EF4-FFF2-40B4-BE49-F238E27FC236}">
                    <a16:creationId xmlns:a16="http://schemas.microsoft.com/office/drawing/2014/main" id="{7D4D7DB9-F8CF-6C76-D6FB-4D202ABF0A37}"/>
                  </a:ext>
                </a:extLst>
              </p:cNvPr>
              <p:cNvSpPr/>
              <p:nvPr/>
            </p:nvSpPr>
            <p:spPr>
              <a:xfrm>
                <a:off x="9460039" y="3153974"/>
                <a:ext cx="2833" cy="21050"/>
              </a:xfrm>
              <a:custGeom>
                <a:avLst/>
                <a:gdLst>
                  <a:gd name="csX0" fmla="*/ 2833 w 2833"/>
                  <a:gd name="csY0" fmla="*/ 21050 h 21050"/>
                  <a:gd name="csX1" fmla="*/ 0 w 2833"/>
                  <a:gd name="csY1" fmla="*/ 21050 h 21050"/>
                  <a:gd name="csX2" fmla="*/ 0 w 2833"/>
                  <a:gd name="csY2" fmla="*/ 0 h 21050"/>
                  <a:gd name="csX3" fmla="*/ 2833 w 2833"/>
                  <a:gd name="csY3" fmla="*/ 0 h 21050"/>
                  <a:gd name="csX4" fmla="*/ 2833 w 2833"/>
                  <a:gd name="csY4" fmla="*/ 2105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33" h="21050">
                    <a:moveTo>
                      <a:pt x="2833" y="21050"/>
                    </a:moveTo>
                    <a:lnTo>
                      <a:pt x="0" y="21050"/>
                    </a:lnTo>
                    <a:lnTo>
                      <a:pt x="0" y="0"/>
                    </a:lnTo>
                    <a:lnTo>
                      <a:pt x="2833" y="0"/>
                    </a:lnTo>
                    <a:lnTo>
                      <a:pt x="2833" y="2105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388" name="Freeform 674">
                <a:extLst>
                  <a:ext uri="{FF2B5EF4-FFF2-40B4-BE49-F238E27FC236}">
                    <a16:creationId xmlns:a16="http://schemas.microsoft.com/office/drawing/2014/main" id="{40A1F594-76A9-3049-2130-D48B55EA0BBF}"/>
                  </a:ext>
                </a:extLst>
              </p:cNvPr>
              <p:cNvSpPr/>
              <p:nvPr/>
            </p:nvSpPr>
            <p:spPr>
              <a:xfrm>
                <a:off x="9467730" y="3153974"/>
                <a:ext cx="16192" cy="21050"/>
              </a:xfrm>
              <a:custGeom>
                <a:avLst/>
                <a:gdLst>
                  <a:gd name="csX0" fmla="*/ 16193 w 16192"/>
                  <a:gd name="csY0" fmla="*/ 21050 h 21050"/>
                  <a:gd name="csX1" fmla="*/ 13359 w 16192"/>
                  <a:gd name="csY1" fmla="*/ 21050 h 21050"/>
                  <a:gd name="csX2" fmla="*/ 2834 w 16192"/>
                  <a:gd name="csY2" fmla="*/ 4858 h 21050"/>
                  <a:gd name="csX3" fmla="*/ 2834 w 16192"/>
                  <a:gd name="csY3" fmla="*/ 21050 h 21050"/>
                  <a:gd name="csX4" fmla="*/ 0 w 16192"/>
                  <a:gd name="csY4" fmla="*/ 21050 h 21050"/>
                  <a:gd name="csX5" fmla="*/ 0 w 16192"/>
                  <a:gd name="csY5" fmla="*/ 0 h 21050"/>
                  <a:gd name="csX6" fmla="*/ 2834 w 16192"/>
                  <a:gd name="csY6" fmla="*/ 0 h 21050"/>
                  <a:gd name="csX7" fmla="*/ 13359 w 16192"/>
                  <a:gd name="csY7" fmla="*/ 16193 h 21050"/>
                  <a:gd name="csX8" fmla="*/ 13359 w 16192"/>
                  <a:gd name="csY8" fmla="*/ 0 h 21050"/>
                  <a:gd name="csX9" fmla="*/ 16193 w 16192"/>
                  <a:gd name="csY9" fmla="*/ 0 h 21050"/>
                  <a:gd name="csX10" fmla="*/ 16193 w 16192"/>
                  <a:gd name="csY10" fmla="*/ 21050 h 210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6192" h="21050">
                    <a:moveTo>
                      <a:pt x="16193" y="21050"/>
                    </a:moveTo>
                    <a:lnTo>
                      <a:pt x="13359" y="21050"/>
                    </a:lnTo>
                    <a:lnTo>
                      <a:pt x="2834" y="4858"/>
                    </a:lnTo>
                    <a:lnTo>
                      <a:pt x="2834" y="21050"/>
                    </a:lnTo>
                    <a:lnTo>
                      <a:pt x="0" y="21050"/>
                    </a:lnTo>
                    <a:lnTo>
                      <a:pt x="0" y="0"/>
                    </a:lnTo>
                    <a:lnTo>
                      <a:pt x="2834" y="0"/>
                    </a:lnTo>
                    <a:lnTo>
                      <a:pt x="13359" y="16193"/>
                    </a:lnTo>
                    <a:lnTo>
                      <a:pt x="13359" y="0"/>
                    </a:lnTo>
                    <a:lnTo>
                      <a:pt x="16193" y="0"/>
                    </a:lnTo>
                    <a:lnTo>
                      <a:pt x="16193" y="2105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381" name="Freeform 675">
              <a:extLst>
                <a:ext uri="{FF2B5EF4-FFF2-40B4-BE49-F238E27FC236}">
                  <a16:creationId xmlns:a16="http://schemas.microsoft.com/office/drawing/2014/main" id="{F2FDA1AF-F2B5-1259-92A5-FBF99357E31D}"/>
                </a:ext>
              </a:extLst>
            </p:cNvPr>
            <p:cNvSpPr/>
            <p:nvPr/>
          </p:nvSpPr>
          <p:spPr>
            <a:xfrm>
              <a:off x="9409032" y="3213077"/>
              <a:ext cx="57483" cy="57483"/>
            </a:xfrm>
            <a:custGeom>
              <a:avLst/>
              <a:gdLst>
                <a:gd name="csX0" fmla="*/ 57484 w 57483"/>
                <a:gd name="csY0" fmla="*/ 28742 h 57483"/>
                <a:gd name="csX1" fmla="*/ 28742 w 57483"/>
                <a:gd name="csY1" fmla="*/ 57483 h 57483"/>
                <a:gd name="csX2" fmla="*/ 0 w 57483"/>
                <a:gd name="csY2" fmla="*/ 28742 h 57483"/>
                <a:gd name="csX3" fmla="*/ 28742 w 57483"/>
                <a:gd name="csY3" fmla="*/ 0 h 57483"/>
                <a:gd name="csX4" fmla="*/ 57484 w 57483"/>
                <a:gd name="csY4" fmla="*/ 28742 h 574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7483" h="57483">
                  <a:moveTo>
                    <a:pt x="57484" y="28742"/>
                  </a:moveTo>
                  <a:cubicBezTo>
                    <a:pt x="57484" y="44529"/>
                    <a:pt x="44529" y="57483"/>
                    <a:pt x="28742" y="57483"/>
                  </a:cubicBezTo>
                  <a:cubicBezTo>
                    <a:pt x="12954" y="57483"/>
                    <a:pt x="0" y="44529"/>
                    <a:pt x="0" y="28742"/>
                  </a:cubicBezTo>
                  <a:cubicBezTo>
                    <a:pt x="0" y="12954"/>
                    <a:pt x="12954" y="0"/>
                    <a:pt x="28742" y="0"/>
                  </a:cubicBezTo>
                  <a:cubicBezTo>
                    <a:pt x="44529" y="0"/>
                    <a:pt x="57484" y="12954"/>
                    <a:pt x="57484" y="28742"/>
                  </a:cubicBezTo>
                  <a:close/>
                </a:path>
              </a:pathLst>
            </a:custGeom>
            <a:solidFill>
              <a:srgbClr val="404040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3EAA270-77E4-6FB2-115B-CD102BD7A877}"/>
                </a:ext>
              </a:extLst>
            </p:cNvPr>
            <p:cNvSpPr/>
            <p:nvPr/>
          </p:nvSpPr>
          <p:spPr>
            <a:xfrm>
              <a:off x="9427654" y="3231698"/>
              <a:ext cx="20240" cy="20240"/>
            </a:xfrm>
            <a:prstGeom prst="ellipse">
              <a:avLst/>
            </a:pr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95" name="Graphic 535">
            <a:extLst>
              <a:ext uri="{FF2B5EF4-FFF2-40B4-BE49-F238E27FC236}">
                <a16:creationId xmlns:a16="http://schemas.microsoft.com/office/drawing/2014/main" id="{87A338C3-3680-522C-080F-B2862C3FEBDA}"/>
              </a:ext>
            </a:extLst>
          </p:cNvPr>
          <p:cNvGrpSpPr/>
          <p:nvPr/>
        </p:nvGrpSpPr>
        <p:grpSpPr>
          <a:xfrm>
            <a:off x="5048963" y="1408977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396" name="Freeform 686">
              <a:extLst>
                <a:ext uri="{FF2B5EF4-FFF2-40B4-BE49-F238E27FC236}">
                  <a16:creationId xmlns:a16="http://schemas.microsoft.com/office/drawing/2014/main" id="{DFEA3365-F25E-C59E-39AB-BCAD13ED7D74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97" name="Freeform 687">
              <a:extLst>
                <a:ext uri="{FF2B5EF4-FFF2-40B4-BE49-F238E27FC236}">
                  <a16:creationId xmlns:a16="http://schemas.microsoft.com/office/drawing/2014/main" id="{114B2EE3-345C-2FAA-15BA-05918DE2BBF5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98" name="Graphic 535">
            <a:extLst>
              <a:ext uri="{FF2B5EF4-FFF2-40B4-BE49-F238E27FC236}">
                <a16:creationId xmlns:a16="http://schemas.microsoft.com/office/drawing/2014/main" id="{AA70BA91-1C12-2F56-575E-49AD1748AD41}"/>
              </a:ext>
            </a:extLst>
          </p:cNvPr>
          <p:cNvGrpSpPr/>
          <p:nvPr/>
        </p:nvGrpSpPr>
        <p:grpSpPr>
          <a:xfrm>
            <a:off x="7369143" y="2930204"/>
            <a:ext cx="230029" cy="246122"/>
            <a:chOff x="9453561" y="3516281"/>
            <a:chExt cx="98369" cy="105251"/>
          </a:xfrm>
          <a:solidFill>
            <a:srgbClr val="006793"/>
          </a:solidFill>
        </p:grpSpPr>
        <p:sp>
          <p:nvSpPr>
            <p:cNvPr id="399" name="Freeform 689">
              <a:extLst>
                <a:ext uri="{FF2B5EF4-FFF2-40B4-BE49-F238E27FC236}">
                  <a16:creationId xmlns:a16="http://schemas.microsoft.com/office/drawing/2014/main" id="{6B849E63-66C6-7111-A3F6-034E94951CE1}"/>
                </a:ext>
              </a:extLst>
            </p:cNvPr>
            <p:cNvSpPr/>
            <p:nvPr/>
          </p:nvSpPr>
          <p:spPr>
            <a:xfrm>
              <a:off x="9492828" y="3572550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00" name="Freeform 690">
              <a:extLst>
                <a:ext uri="{FF2B5EF4-FFF2-40B4-BE49-F238E27FC236}">
                  <a16:creationId xmlns:a16="http://schemas.microsoft.com/office/drawing/2014/main" id="{55B7A728-9A69-24EB-EEA2-A4ED6315B011}"/>
                </a:ext>
              </a:extLst>
            </p:cNvPr>
            <p:cNvSpPr/>
            <p:nvPr/>
          </p:nvSpPr>
          <p:spPr>
            <a:xfrm>
              <a:off x="9453561" y="3516281"/>
              <a:ext cx="98369" cy="105251"/>
            </a:xfrm>
            <a:custGeom>
              <a:avLst/>
              <a:gdLst>
                <a:gd name="csX0" fmla="*/ 42911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6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4 w 98369"/>
                <a:gd name="csY12" fmla="*/ 98369 h 105251"/>
                <a:gd name="csX13" fmla="*/ 24694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6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1" y="2429"/>
                  </a:moveTo>
                  <a:cubicBezTo>
                    <a:pt x="46959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7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6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4" y="98369"/>
                  </a:lnTo>
                  <a:lnTo>
                    <a:pt x="24694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6" y="73676"/>
                  </a:lnTo>
                  <a:cubicBezTo>
                    <a:pt x="18622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01" name="Freeform 691">
            <a:extLst>
              <a:ext uri="{FF2B5EF4-FFF2-40B4-BE49-F238E27FC236}">
                <a16:creationId xmlns:a16="http://schemas.microsoft.com/office/drawing/2014/main" id="{A180C7BD-F7D3-8426-2486-B801CBDA8AD8}"/>
              </a:ext>
            </a:extLst>
          </p:cNvPr>
          <p:cNvSpPr/>
          <p:nvPr/>
        </p:nvSpPr>
        <p:spPr>
          <a:xfrm>
            <a:off x="6384652" y="5233412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69 h 113752"/>
              <a:gd name="csX40" fmla="*/ 78938 w 110918"/>
              <a:gd name="csY40" fmla="*/ 22669 h 113752"/>
              <a:gd name="csX41" fmla="*/ 78938 w 110918"/>
              <a:gd name="csY41" fmla="*/ 20645 h 113752"/>
              <a:gd name="csX42" fmla="*/ 75295 w 110918"/>
              <a:gd name="csY42" fmla="*/ 20645 h 113752"/>
              <a:gd name="csX43" fmla="*/ 75295 w 110918"/>
              <a:gd name="csY43" fmla="*/ 22669 h 113752"/>
              <a:gd name="csX44" fmla="*/ 33600 w 110918"/>
              <a:gd name="csY44" fmla="*/ 22669 h 113752"/>
              <a:gd name="csX45" fmla="*/ 33600 w 110918"/>
              <a:gd name="csY45" fmla="*/ 20645 h 113752"/>
              <a:gd name="csX46" fmla="*/ 29956 w 110918"/>
              <a:gd name="csY46" fmla="*/ 20645 h 113752"/>
              <a:gd name="csX47" fmla="*/ 29956 w 110918"/>
              <a:gd name="csY47" fmla="*/ 22669 h 113752"/>
              <a:gd name="csX48" fmla="*/ 21860 w 110918"/>
              <a:gd name="csY48" fmla="*/ 22669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69"/>
                  <a:pt x="87035" y="22669"/>
                </a:cubicBezTo>
                <a:lnTo>
                  <a:pt x="78938" y="22669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69"/>
                </a:lnTo>
                <a:lnTo>
                  <a:pt x="33600" y="22669"/>
                </a:lnTo>
                <a:lnTo>
                  <a:pt x="33600" y="20645"/>
                </a:lnTo>
                <a:lnTo>
                  <a:pt x="29956" y="20645"/>
                </a:lnTo>
                <a:lnTo>
                  <a:pt x="29956" y="22669"/>
                </a:lnTo>
                <a:lnTo>
                  <a:pt x="21860" y="22669"/>
                </a:lnTo>
                <a:cubicBezTo>
                  <a:pt x="19026" y="22669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02" name="Freeform 692">
            <a:extLst>
              <a:ext uri="{FF2B5EF4-FFF2-40B4-BE49-F238E27FC236}">
                <a16:creationId xmlns:a16="http://schemas.microsoft.com/office/drawing/2014/main" id="{CEACEB31-8D8D-34CB-3CAE-E58B876ACFFB}"/>
              </a:ext>
            </a:extLst>
          </p:cNvPr>
          <p:cNvSpPr/>
          <p:nvPr/>
        </p:nvSpPr>
        <p:spPr>
          <a:xfrm>
            <a:off x="6254965" y="3043801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70 h 113752"/>
              <a:gd name="csX40" fmla="*/ 78938 w 110918"/>
              <a:gd name="csY40" fmla="*/ 22670 h 113752"/>
              <a:gd name="csX41" fmla="*/ 78938 w 110918"/>
              <a:gd name="csY41" fmla="*/ 20646 h 113752"/>
              <a:gd name="csX42" fmla="*/ 75295 w 110918"/>
              <a:gd name="csY42" fmla="*/ 20646 h 113752"/>
              <a:gd name="csX43" fmla="*/ 75295 w 110918"/>
              <a:gd name="csY43" fmla="*/ 22670 h 113752"/>
              <a:gd name="csX44" fmla="*/ 33600 w 110918"/>
              <a:gd name="csY44" fmla="*/ 22670 h 113752"/>
              <a:gd name="csX45" fmla="*/ 33600 w 110918"/>
              <a:gd name="csY45" fmla="*/ 20646 h 113752"/>
              <a:gd name="csX46" fmla="*/ 29956 w 110918"/>
              <a:gd name="csY46" fmla="*/ 20646 h 113752"/>
              <a:gd name="csX47" fmla="*/ 29956 w 110918"/>
              <a:gd name="csY47" fmla="*/ 22670 h 113752"/>
              <a:gd name="csX48" fmla="*/ 21860 w 110918"/>
              <a:gd name="csY48" fmla="*/ 22670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6"/>
                </a:lnTo>
                <a:lnTo>
                  <a:pt x="75295" y="20646"/>
                </a:lnTo>
                <a:lnTo>
                  <a:pt x="75295" y="22670"/>
                </a:lnTo>
                <a:lnTo>
                  <a:pt x="33600" y="22670"/>
                </a:lnTo>
                <a:lnTo>
                  <a:pt x="33600" y="20646"/>
                </a:lnTo>
                <a:lnTo>
                  <a:pt x="29956" y="20646"/>
                </a:lnTo>
                <a:lnTo>
                  <a:pt x="29956" y="22670"/>
                </a:lnTo>
                <a:lnTo>
                  <a:pt x="21860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03" name="Freeform 693">
            <a:extLst>
              <a:ext uri="{FF2B5EF4-FFF2-40B4-BE49-F238E27FC236}">
                <a16:creationId xmlns:a16="http://schemas.microsoft.com/office/drawing/2014/main" id="{2C9B4070-4578-BED5-DF18-5BA5D6559571}"/>
              </a:ext>
            </a:extLst>
          </p:cNvPr>
          <p:cNvSpPr/>
          <p:nvPr/>
        </p:nvSpPr>
        <p:spPr>
          <a:xfrm>
            <a:off x="7213900" y="1738401"/>
            <a:ext cx="259374" cy="265054"/>
          </a:xfrm>
          <a:custGeom>
            <a:avLst/>
            <a:gdLst>
              <a:gd name="csX0" fmla="*/ 1214 w 110918"/>
              <a:gd name="csY0" fmla="*/ 107680 h 113347"/>
              <a:gd name="csX1" fmla="*/ 1214 w 110918"/>
              <a:gd name="csY1" fmla="*/ 111323 h 113347"/>
              <a:gd name="csX2" fmla="*/ 3238 w 110918"/>
              <a:gd name="csY2" fmla="*/ 113348 h 113347"/>
              <a:gd name="csX3" fmla="*/ 105656 w 110918"/>
              <a:gd name="csY3" fmla="*/ 113348 h 113347"/>
              <a:gd name="csX4" fmla="*/ 107680 w 110918"/>
              <a:gd name="csY4" fmla="*/ 111323 h 113347"/>
              <a:gd name="csX5" fmla="*/ 107680 w 110918"/>
              <a:gd name="csY5" fmla="*/ 107680 h 113347"/>
              <a:gd name="csX6" fmla="*/ 1619 w 110918"/>
              <a:gd name="csY6" fmla="*/ 107680 h 113347"/>
              <a:gd name="csX7" fmla="*/ 99584 w 110918"/>
              <a:gd name="csY7" fmla="*/ 60317 h 113347"/>
              <a:gd name="csX8" fmla="*/ 91892 w 110918"/>
              <a:gd name="csY8" fmla="*/ 57483 h 113347"/>
              <a:gd name="csX9" fmla="*/ 84201 w 110918"/>
              <a:gd name="csY9" fmla="*/ 60317 h 113347"/>
              <a:gd name="csX10" fmla="*/ 76509 w 110918"/>
              <a:gd name="csY10" fmla="*/ 57483 h 113347"/>
              <a:gd name="csX11" fmla="*/ 68818 w 110918"/>
              <a:gd name="csY11" fmla="*/ 60317 h 113347"/>
              <a:gd name="csX12" fmla="*/ 61127 w 110918"/>
              <a:gd name="csY12" fmla="*/ 57483 h 113347"/>
              <a:gd name="csX13" fmla="*/ 53435 w 110918"/>
              <a:gd name="csY13" fmla="*/ 60317 h 113347"/>
              <a:gd name="csX14" fmla="*/ 45744 w 110918"/>
              <a:gd name="csY14" fmla="*/ 57483 h 113347"/>
              <a:gd name="csX15" fmla="*/ 38052 w 110918"/>
              <a:gd name="csY15" fmla="*/ 60317 h 113347"/>
              <a:gd name="csX16" fmla="*/ 30361 w 110918"/>
              <a:gd name="csY16" fmla="*/ 57483 h 113347"/>
              <a:gd name="csX17" fmla="*/ 22669 w 110918"/>
              <a:gd name="csY17" fmla="*/ 60317 h 113347"/>
              <a:gd name="csX18" fmla="*/ 14978 w 110918"/>
              <a:gd name="csY18" fmla="*/ 57483 h 113347"/>
              <a:gd name="csX19" fmla="*/ 7286 w 110918"/>
              <a:gd name="csY19" fmla="*/ 60317 h 113347"/>
              <a:gd name="csX20" fmla="*/ 5262 w 110918"/>
              <a:gd name="csY20" fmla="*/ 60317 h 113347"/>
              <a:gd name="csX21" fmla="*/ 5262 w 110918"/>
              <a:gd name="csY21" fmla="*/ 104037 h 113347"/>
              <a:gd name="csX22" fmla="*/ 7286 w 110918"/>
              <a:gd name="csY22" fmla="*/ 106061 h 113347"/>
              <a:gd name="csX23" fmla="*/ 63960 w 110918"/>
              <a:gd name="csY23" fmla="*/ 106061 h 113347"/>
              <a:gd name="csX24" fmla="*/ 63960 w 110918"/>
              <a:gd name="csY24" fmla="*/ 68413 h 113347"/>
              <a:gd name="csX25" fmla="*/ 65984 w 110918"/>
              <a:gd name="csY25" fmla="*/ 66389 h 113347"/>
              <a:gd name="csX26" fmla="*/ 90678 w 110918"/>
              <a:gd name="csY26" fmla="*/ 66389 h 113347"/>
              <a:gd name="csX27" fmla="*/ 92702 w 110918"/>
              <a:gd name="csY27" fmla="*/ 68413 h 113347"/>
              <a:gd name="csX28" fmla="*/ 92702 w 110918"/>
              <a:gd name="csY28" fmla="*/ 106061 h 113347"/>
              <a:gd name="csX29" fmla="*/ 98369 w 110918"/>
              <a:gd name="csY29" fmla="*/ 106061 h 113347"/>
              <a:gd name="csX30" fmla="*/ 100393 w 110918"/>
              <a:gd name="csY30" fmla="*/ 104037 h 113347"/>
              <a:gd name="csX31" fmla="*/ 100393 w 110918"/>
              <a:gd name="csY31" fmla="*/ 60317 h 113347"/>
              <a:gd name="csX32" fmla="*/ 98369 w 110918"/>
              <a:gd name="csY32" fmla="*/ 60317 h 113347"/>
              <a:gd name="csX33" fmla="*/ 59912 w 110918"/>
              <a:gd name="csY33" fmla="*/ 94726 h 113347"/>
              <a:gd name="csX34" fmla="*/ 16193 w 110918"/>
              <a:gd name="csY34" fmla="*/ 94726 h 113347"/>
              <a:gd name="csX35" fmla="*/ 16193 w 110918"/>
              <a:gd name="csY35" fmla="*/ 68413 h 113347"/>
              <a:gd name="csX36" fmla="*/ 59912 w 110918"/>
              <a:gd name="csY36" fmla="*/ 68413 h 113347"/>
              <a:gd name="csX37" fmla="*/ 59912 w 110918"/>
              <a:gd name="csY37" fmla="*/ 94726 h 113347"/>
              <a:gd name="csX38" fmla="*/ 93916 w 110918"/>
              <a:gd name="csY38" fmla="*/ 25908 h 113347"/>
              <a:gd name="csX39" fmla="*/ 87035 w 110918"/>
              <a:gd name="csY39" fmla="*/ 22670 h 113347"/>
              <a:gd name="csX40" fmla="*/ 78938 w 110918"/>
              <a:gd name="csY40" fmla="*/ 22670 h 113347"/>
              <a:gd name="csX41" fmla="*/ 78938 w 110918"/>
              <a:gd name="csY41" fmla="*/ 20645 h 113347"/>
              <a:gd name="csX42" fmla="*/ 75295 w 110918"/>
              <a:gd name="csY42" fmla="*/ 20645 h 113347"/>
              <a:gd name="csX43" fmla="*/ 75295 w 110918"/>
              <a:gd name="csY43" fmla="*/ 22670 h 113347"/>
              <a:gd name="csX44" fmla="*/ 33599 w 110918"/>
              <a:gd name="csY44" fmla="*/ 22670 h 113347"/>
              <a:gd name="csX45" fmla="*/ 33599 w 110918"/>
              <a:gd name="csY45" fmla="*/ 20645 h 113347"/>
              <a:gd name="csX46" fmla="*/ 29956 w 110918"/>
              <a:gd name="csY46" fmla="*/ 20645 h 113347"/>
              <a:gd name="csX47" fmla="*/ 29956 w 110918"/>
              <a:gd name="csY47" fmla="*/ 22670 h 113347"/>
              <a:gd name="csX48" fmla="*/ 21859 w 110918"/>
              <a:gd name="csY48" fmla="*/ 22670 h 113347"/>
              <a:gd name="csX49" fmla="*/ 14978 w 110918"/>
              <a:gd name="csY49" fmla="*/ 25908 h 113347"/>
              <a:gd name="csX50" fmla="*/ 2429 w 110918"/>
              <a:gd name="csY50" fmla="*/ 39672 h 113347"/>
              <a:gd name="csX51" fmla="*/ 106870 w 110918"/>
              <a:gd name="csY51" fmla="*/ 39672 h 113347"/>
              <a:gd name="csX52" fmla="*/ 94321 w 110918"/>
              <a:gd name="csY52" fmla="*/ 25908 h 113347"/>
              <a:gd name="csX53" fmla="*/ 108894 w 110918"/>
              <a:gd name="csY53" fmla="*/ 42910 h 113347"/>
              <a:gd name="csX54" fmla="*/ 108894 w 110918"/>
              <a:gd name="csY54" fmla="*/ 42910 h 113347"/>
              <a:gd name="csX55" fmla="*/ 108894 w 110918"/>
              <a:gd name="csY55" fmla="*/ 42505 h 113347"/>
              <a:gd name="csX56" fmla="*/ 108894 w 110918"/>
              <a:gd name="csY56" fmla="*/ 41696 h 113347"/>
              <a:gd name="csX57" fmla="*/ 809 w 110918"/>
              <a:gd name="csY57" fmla="*/ 41696 h 113347"/>
              <a:gd name="csX58" fmla="*/ 809 w 110918"/>
              <a:gd name="csY58" fmla="*/ 42505 h 113347"/>
              <a:gd name="csX59" fmla="*/ 0 w 110918"/>
              <a:gd name="csY59" fmla="*/ 42910 h 113347"/>
              <a:gd name="csX60" fmla="*/ 0 w 110918"/>
              <a:gd name="csY60" fmla="*/ 42910 h 113347"/>
              <a:gd name="csX61" fmla="*/ 0 w 110918"/>
              <a:gd name="csY61" fmla="*/ 43315 h 113347"/>
              <a:gd name="csX62" fmla="*/ 0 w 110918"/>
              <a:gd name="csY62" fmla="*/ 43315 h 113347"/>
              <a:gd name="csX63" fmla="*/ 0 w 110918"/>
              <a:gd name="csY63" fmla="*/ 48982 h 113347"/>
              <a:gd name="csX64" fmla="*/ 9310 w 110918"/>
              <a:gd name="csY64" fmla="*/ 58293 h 113347"/>
              <a:gd name="csX65" fmla="*/ 17002 w 110918"/>
              <a:gd name="csY65" fmla="*/ 54245 h 113347"/>
              <a:gd name="csX66" fmla="*/ 24693 w 110918"/>
              <a:gd name="csY66" fmla="*/ 58293 h 113347"/>
              <a:gd name="csX67" fmla="*/ 32385 w 110918"/>
              <a:gd name="csY67" fmla="*/ 54245 h 113347"/>
              <a:gd name="csX68" fmla="*/ 40076 w 110918"/>
              <a:gd name="csY68" fmla="*/ 58293 h 113347"/>
              <a:gd name="csX69" fmla="*/ 47768 w 110918"/>
              <a:gd name="csY69" fmla="*/ 54245 h 113347"/>
              <a:gd name="csX70" fmla="*/ 55459 w 110918"/>
              <a:gd name="csY70" fmla="*/ 58293 h 113347"/>
              <a:gd name="csX71" fmla="*/ 63151 w 110918"/>
              <a:gd name="csY71" fmla="*/ 54245 h 113347"/>
              <a:gd name="csX72" fmla="*/ 70842 w 110918"/>
              <a:gd name="csY72" fmla="*/ 58293 h 113347"/>
              <a:gd name="csX73" fmla="*/ 78533 w 110918"/>
              <a:gd name="csY73" fmla="*/ 54245 h 113347"/>
              <a:gd name="csX74" fmla="*/ 86225 w 110918"/>
              <a:gd name="csY74" fmla="*/ 58293 h 113347"/>
              <a:gd name="csX75" fmla="*/ 93916 w 110918"/>
              <a:gd name="csY75" fmla="*/ 54245 h 113347"/>
              <a:gd name="csX76" fmla="*/ 101608 w 110918"/>
              <a:gd name="csY76" fmla="*/ 58293 h 113347"/>
              <a:gd name="csX77" fmla="*/ 110918 w 110918"/>
              <a:gd name="csY77" fmla="*/ 48982 h 113347"/>
              <a:gd name="csX78" fmla="*/ 110918 w 110918"/>
              <a:gd name="csY78" fmla="*/ 43315 h 113347"/>
              <a:gd name="csX79" fmla="*/ 110918 w 110918"/>
              <a:gd name="csY79" fmla="*/ 43315 h 113347"/>
              <a:gd name="csX80" fmla="*/ 110918 w 110918"/>
              <a:gd name="csY80" fmla="*/ 42910 h 113347"/>
              <a:gd name="csX81" fmla="*/ 84605 w 110918"/>
              <a:gd name="csY81" fmla="*/ 0 h 113347"/>
              <a:gd name="csX82" fmla="*/ 23884 w 110918"/>
              <a:gd name="csY82" fmla="*/ 0 h 113347"/>
              <a:gd name="csX83" fmla="*/ 18217 w 110918"/>
              <a:gd name="csY83" fmla="*/ 5667 h 113347"/>
              <a:gd name="csX84" fmla="*/ 18217 w 110918"/>
              <a:gd name="csY84" fmla="*/ 13359 h 113347"/>
              <a:gd name="csX85" fmla="*/ 23884 w 110918"/>
              <a:gd name="csY85" fmla="*/ 19026 h 113347"/>
              <a:gd name="csX86" fmla="*/ 84605 w 110918"/>
              <a:gd name="csY86" fmla="*/ 19026 h 113347"/>
              <a:gd name="csX87" fmla="*/ 90273 w 110918"/>
              <a:gd name="csY87" fmla="*/ 13359 h 113347"/>
              <a:gd name="csX88" fmla="*/ 90273 w 110918"/>
              <a:gd name="csY88" fmla="*/ 5667 h 113347"/>
              <a:gd name="csX89" fmla="*/ 84605 w 110918"/>
              <a:gd name="csY89" fmla="*/ 0 h 1133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347">
                <a:moveTo>
                  <a:pt x="1214" y="107680"/>
                </a:moveTo>
                <a:lnTo>
                  <a:pt x="1214" y="111323"/>
                </a:lnTo>
                <a:cubicBezTo>
                  <a:pt x="1214" y="112538"/>
                  <a:pt x="2024" y="113348"/>
                  <a:pt x="3238" y="113348"/>
                </a:cubicBezTo>
                <a:lnTo>
                  <a:pt x="105656" y="113348"/>
                </a:lnTo>
                <a:cubicBezTo>
                  <a:pt x="106870" y="113348"/>
                  <a:pt x="107680" y="112538"/>
                  <a:pt x="107680" y="111323"/>
                </a:cubicBezTo>
                <a:lnTo>
                  <a:pt x="107680" y="107680"/>
                </a:lnTo>
                <a:lnTo>
                  <a:pt x="1619" y="107680"/>
                </a:lnTo>
                <a:close/>
                <a:moveTo>
                  <a:pt x="99584" y="60317"/>
                </a:moveTo>
                <a:cubicBezTo>
                  <a:pt x="96750" y="60317"/>
                  <a:pt x="93916" y="59103"/>
                  <a:pt x="91892" y="57483"/>
                </a:cubicBezTo>
                <a:cubicBezTo>
                  <a:pt x="89868" y="59507"/>
                  <a:pt x="87035" y="60317"/>
                  <a:pt x="84201" y="60317"/>
                </a:cubicBezTo>
                <a:cubicBezTo>
                  <a:pt x="81367" y="60317"/>
                  <a:pt x="78533" y="59103"/>
                  <a:pt x="76509" y="57483"/>
                </a:cubicBezTo>
                <a:cubicBezTo>
                  <a:pt x="74485" y="59507"/>
                  <a:pt x="71652" y="60317"/>
                  <a:pt x="68818" y="60317"/>
                </a:cubicBezTo>
                <a:cubicBezTo>
                  <a:pt x="65984" y="60317"/>
                  <a:pt x="63151" y="59103"/>
                  <a:pt x="61127" y="57483"/>
                </a:cubicBezTo>
                <a:cubicBezTo>
                  <a:pt x="59103" y="59507"/>
                  <a:pt x="56269" y="60317"/>
                  <a:pt x="53435" y="60317"/>
                </a:cubicBezTo>
                <a:cubicBezTo>
                  <a:pt x="50602" y="60317"/>
                  <a:pt x="47768" y="59103"/>
                  <a:pt x="45744" y="57483"/>
                </a:cubicBezTo>
                <a:cubicBezTo>
                  <a:pt x="43719" y="59507"/>
                  <a:pt x="40886" y="60317"/>
                  <a:pt x="38052" y="60317"/>
                </a:cubicBezTo>
                <a:cubicBezTo>
                  <a:pt x="35218" y="60317"/>
                  <a:pt x="32385" y="59103"/>
                  <a:pt x="30361" y="57483"/>
                </a:cubicBezTo>
                <a:cubicBezTo>
                  <a:pt x="28337" y="59507"/>
                  <a:pt x="25503" y="60317"/>
                  <a:pt x="22669" y="60317"/>
                </a:cubicBezTo>
                <a:cubicBezTo>
                  <a:pt x="19835" y="60317"/>
                  <a:pt x="17002" y="59103"/>
                  <a:pt x="14978" y="57483"/>
                </a:cubicBezTo>
                <a:cubicBezTo>
                  <a:pt x="12954" y="59507"/>
                  <a:pt x="10120" y="60317"/>
                  <a:pt x="7286" y="60317"/>
                </a:cubicBezTo>
                <a:cubicBezTo>
                  <a:pt x="4453" y="60317"/>
                  <a:pt x="6072" y="60317"/>
                  <a:pt x="5262" y="60317"/>
                </a:cubicBezTo>
                <a:lnTo>
                  <a:pt x="5262" y="104037"/>
                </a:lnTo>
                <a:cubicBezTo>
                  <a:pt x="5262" y="105251"/>
                  <a:pt x="6072" y="106061"/>
                  <a:pt x="7286" y="106061"/>
                </a:cubicBezTo>
                <a:lnTo>
                  <a:pt x="63960" y="106061"/>
                </a:lnTo>
                <a:lnTo>
                  <a:pt x="63960" y="68413"/>
                </a:lnTo>
                <a:cubicBezTo>
                  <a:pt x="63960" y="67199"/>
                  <a:pt x="64770" y="66389"/>
                  <a:pt x="65984" y="66389"/>
                </a:cubicBezTo>
                <a:lnTo>
                  <a:pt x="90678" y="66389"/>
                </a:lnTo>
                <a:cubicBezTo>
                  <a:pt x="91892" y="66389"/>
                  <a:pt x="92702" y="67199"/>
                  <a:pt x="92702" y="68413"/>
                </a:cubicBezTo>
                <a:lnTo>
                  <a:pt x="92702" y="106061"/>
                </a:lnTo>
                <a:lnTo>
                  <a:pt x="98369" y="106061"/>
                </a:lnTo>
                <a:cubicBezTo>
                  <a:pt x="99584" y="106061"/>
                  <a:pt x="100393" y="105251"/>
                  <a:pt x="100393" y="104037"/>
                </a:cubicBezTo>
                <a:lnTo>
                  <a:pt x="100393" y="60317"/>
                </a:lnTo>
                <a:cubicBezTo>
                  <a:pt x="99988" y="60317"/>
                  <a:pt x="99179" y="60317"/>
                  <a:pt x="98369" y="60317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70"/>
                </a:lnTo>
                <a:lnTo>
                  <a:pt x="33599" y="22670"/>
                </a:lnTo>
                <a:lnTo>
                  <a:pt x="33599" y="20645"/>
                </a:lnTo>
                <a:lnTo>
                  <a:pt x="29956" y="20645"/>
                </a:lnTo>
                <a:lnTo>
                  <a:pt x="29956" y="22670"/>
                </a:lnTo>
                <a:lnTo>
                  <a:pt x="21859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0" y="39672"/>
                </a:lnTo>
                <a:lnTo>
                  <a:pt x="94321" y="25908"/>
                </a:lnTo>
                <a:close/>
                <a:moveTo>
                  <a:pt x="108894" y="42910"/>
                </a:moveTo>
                <a:cubicBezTo>
                  <a:pt x="108894" y="42910"/>
                  <a:pt x="108894" y="42910"/>
                  <a:pt x="108894" y="42910"/>
                </a:cubicBezTo>
                <a:cubicBezTo>
                  <a:pt x="108894" y="42910"/>
                  <a:pt x="108894" y="42910"/>
                  <a:pt x="108894" y="42505"/>
                </a:cubicBezTo>
                <a:lnTo>
                  <a:pt x="108894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0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6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0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0" y="58293"/>
                  <a:pt x="76509" y="56674"/>
                  <a:pt x="78533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69" y="58293"/>
                  <a:pt x="101608" y="58293"/>
                </a:cubicBezTo>
                <a:cubicBezTo>
                  <a:pt x="106870" y="58293"/>
                  <a:pt x="110918" y="53840"/>
                  <a:pt x="110918" y="48982"/>
                </a:cubicBezTo>
                <a:lnTo>
                  <a:pt x="110918" y="43315"/>
                </a:lnTo>
                <a:lnTo>
                  <a:pt x="110918" y="43315"/>
                </a:lnTo>
                <a:cubicBezTo>
                  <a:pt x="110918" y="43315"/>
                  <a:pt x="110918" y="42910"/>
                  <a:pt x="110918" y="42910"/>
                </a:cubicBezTo>
                <a:close/>
                <a:moveTo>
                  <a:pt x="84605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5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5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04" name="Freeform 694">
            <a:extLst>
              <a:ext uri="{FF2B5EF4-FFF2-40B4-BE49-F238E27FC236}">
                <a16:creationId xmlns:a16="http://schemas.microsoft.com/office/drawing/2014/main" id="{614AEE82-5D43-4AE9-7755-E9DF8E6EB443}"/>
              </a:ext>
            </a:extLst>
          </p:cNvPr>
          <p:cNvSpPr/>
          <p:nvPr/>
        </p:nvSpPr>
        <p:spPr>
          <a:xfrm>
            <a:off x="3962237" y="2797676"/>
            <a:ext cx="259374" cy="265054"/>
          </a:xfrm>
          <a:custGeom>
            <a:avLst/>
            <a:gdLst>
              <a:gd name="csX0" fmla="*/ 1214 w 110918"/>
              <a:gd name="csY0" fmla="*/ 107680 h 113347"/>
              <a:gd name="csX1" fmla="*/ 1214 w 110918"/>
              <a:gd name="csY1" fmla="*/ 111323 h 113347"/>
              <a:gd name="csX2" fmla="*/ 3238 w 110918"/>
              <a:gd name="csY2" fmla="*/ 113348 h 113347"/>
              <a:gd name="csX3" fmla="*/ 105656 w 110918"/>
              <a:gd name="csY3" fmla="*/ 113348 h 113347"/>
              <a:gd name="csX4" fmla="*/ 107680 w 110918"/>
              <a:gd name="csY4" fmla="*/ 111323 h 113347"/>
              <a:gd name="csX5" fmla="*/ 107680 w 110918"/>
              <a:gd name="csY5" fmla="*/ 107680 h 113347"/>
              <a:gd name="csX6" fmla="*/ 1619 w 110918"/>
              <a:gd name="csY6" fmla="*/ 107680 h 113347"/>
              <a:gd name="csX7" fmla="*/ 99584 w 110918"/>
              <a:gd name="csY7" fmla="*/ 60317 h 113347"/>
              <a:gd name="csX8" fmla="*/ 91892 w 110918"/>
              <a:gd name="csY8" fmla="*/ 57483 h 113347"/>
              <a:gd name="csX9" fmla="*/ 84201 w 110918"/>
              <a:gd name="csY9" fmla="*/ 60317 h 113347"/>
              <a:gd name="csX10" fmla="*/ 76509 w 110918"/>
              <a:gd name="csY10" fmla="*/ 57483 h 113347"/>
              <a:gd name="csX11" fmla="*/ 68818 w 110918"/>
              <a:gd name="csY11" fmla="*/ 60317 h 113347"/>
              <a:gd name="csX12" fmla="*/ 61127 w 110918"/>
              <a:gd name="csY12" fmla="*/ 57483 h 113347"/>
              <a:gd name="csX13" fmla="*/ 53435 w 110918"/>
              <a:gd name="csY13" fmla="*/ 60317 h 113347"/>
              <a:gd name="csX14" fmla="*/ 45744 w 110918"/>
              <a:gd name="csY14" fmla="*/ 57483 h 113347"/>
              <a:gd name="csX15" fmla="*/ 38052 w 110918"/>
              <a:gd name="csY15" fmla="*/ 60317 h 113347"/>
              <a:gd name="csX16" fmla="*/ 30361 w 110918"/>
              <a:gd name="csY16" fmla="*/ 57483 h 113347"/>
              <a:gd name="csX17" fmla="*/ 22669 w 110918"/>
              <a:gd name="csY17" fmla="*/ 60317 h 113347"/>
              <a:gd name="csX18" fmla="*/ 14978 w 110918"/>
              <a:gd name="csY18" fmla="*/ 57483 h 113347"/>
              <a:gd name="csX19" fmla="*/ 7286 w 110918"/>
              <a:gd name="csY19" fmla="*/ 60317 h 113347"/>
              <a:gd name="csX20" fmla="*/ 5262 w 110918"/>
              <a:gd name="csY20" fmla="*/ 60317 h 113347"/>
              <a:gd name="csX21" fmla="*/ 5262 w 110918"/>
              <a:gd name="csY21" fmla="*/ 104037 h 113347"/>
              <a:gd name="csX22" fmla="*/ 7286 w 110918"/>
              <a:gd name="csY22" fmla="*/ 106061 h 113347"/>
              <a:gd name="csX23" fmla="*/ 63960 w 110918"/>
              <a:gd name="csY23" fmla="*/ 106061 h 113347"/>
              <a:gd name="csX24" fmla="*/ 63960 w 110918"/>
              <a:gd name="csY24" fmla="*/ 68413 h 113347"/>
              <a:gd name="csX25" fmla="*/ 65984 w 110918"/>
              <a:gd name="csY25" fmla="*/ 66389 h 113347"/>
              <a:gd name="csX26" fmla="*/ 90678 w 110918"/>
              <a:gd name="csY26" fmla="*/ 66389 h 113347"/>
              <a:gd name="csX27" fmla="*/ 92702 w 110918"/>
              <a:gd name="csY27" fmla="*/ 68413 h 113347"/>
              <a:gd name="csX28" fmla="*/ 92702 w 110918"/>
              <a:gd name="csY28" fmla="*/ 106061 h 113347"/>
              <a:gd name="csX29" fmla="*/ 98369 w 110918"/>
              <a:gd name="csY29" fmla="*/ 106061 h 113347"/>
              <a:gd name="csX30" fmla="*/ 100393 w 110918"/>
              <a:gd name="csY30" fmla="*/ 104037 h 113347"/>
              <a:gd name="csX31" fmla="*/ 100393 w 110918"/>
              <a:gd name="csY31" fmla="*/ 60317 h 113347"/>
              <a:gd name="csX32" fmla="*/ 98369 w 110918"/>
              <a:gd name="csY32" fmla="*/ 60317 h 113347"/>
              <a:gd name="csX33" fmla="*/ 59507 w 110918"/>
              <a:gd name="csY33" fmla="*/ 94726 h 113347"/>
              <a:gd name="csX34" fmla="*/ 15787 w 110918"/>
              <a:gd name="csY34" fmla="*/ 94726 h 113347"/>
              <a:gd name="csX35" fmla="*/ 15787 w 110918"/>
              <a:gd name="csY35" fmla="*/ 68413 h 113347"/>
              <a:gd name="csX36" fmla="*/ 59507 w 110918"/>
              <a:gd name="csY36" fmla="*/ 68413 h 113347"/>
              <a:gd name="csX37" fmla="*/ 59507 w 110918"/>
              <a:gd name="csY37" fmla="*/ 94726 h 113347"/>
              <a:gd name="csX38" fmla="*/ 93512 w 110918"/>
              <a:gd name="csY38" fmla="*/ 25908 h 113347"/>
              <a:gd name="csX39" fmla="*/ 86629 w 110918"/>
              <a:gd name="csY39" fmla="*/ 22670 h 113347"/>
              <a:gd name="csX40" fmla="*/ 78533 w 110918"/>
              <a:gd name="csY40" fmla="*/ 22670 h 113347"/>
              <a:gd name="csX41" fmla="*/ 78533 w 110918"/>
              <a:gd name="csY41" fmla="*/ 20646 h 113347"/>
              <a:gd name="csX42" fmla="*/ 74890 w 110918"/>
              <a:gd name="csY42" fmla="*/ 20646 h 113347"/>
              <a:gd name="csX43" fmla="*/ 74890 w 110918"/>
              <a:gd name="csY43" fmla="*/ 22670 h 113347"/>
              <a:gd name="csX44" fmla="*/ 33194 w 110918"/>
              <a:gd name="csY44" fmla="*/ 22670 h 113347"/>
              <a:gd name="csX45" fmla="*/ 33194 w 110918"/>
              <a:gd name="csY45" fmla="*/ 20646 h 113347"/>
              <a:gd name="csX46" fmla="*/ 29551 w 110918"/>
              <a:gd name="csY46" fmla="*/ 20646 h 113347"/>
              <a:gd name="csX47" fmla="*/ 29551 w 110918"/>
              <a:gd name="csY47" fmla="*/ 22670 h 113347"/>
              <a:gd name="csX48" fmla="*/ 21455 w 110918"/>
              <a:gd name="csY48" fmla="*/ 22670 h 113347"/>
              <a:gd name="csX49" fmla="*/ 14573 w 110918"/>
              <a:gd name="csY49" fmla="*/ 25908 h 113347"/>
              <a:gd name="csX50" fmla="*/ 2024 w 110918"/>
              <a:gd name="csY50" fmla="*/ 39672 h 113347"/>
              <a:gd name="csX51" fmla="*/ 106465 w 110918"/>
              <a:gd name="csY51" fmla="*/ 39672 h 113347"/>
              <a:gd name="csX52" fmla="*/ 93916 w 110918"/>
              <a:gd name="csY52" fmla="*/ 25908 h 113347"/>
              <a:gd name="csX53" fmla="*/ 108894 w 110918"/>
              <a:gd name="csY53" fmla="*/ 42910 h 113347"/>
              <a:gd name="csX54" fmla="*/ 108894 w 110918"/>
              <a:gd name="csY54" fmla="*/ 42910 h 113347"/>
              <a:gd name="csX55" fmla="*/ 108894 w 110918"/>
              <a:gd name="csY55" fmla="*/ 42505 h 113347"/>
              <a:gd name="csX56" fmla="*/ 108894 w 110918"/>
              <a:gd name="csY56" fmla="*/ 41696 h 113347"/>
              <a:gd name="csX57" fmla="*/ 809 w 110918"/>
              <a:gd name="csY57" fmla="*/ 41696 h 113347"/>
              <a:gd name="csX58" fmla="*/ 809 w 110918"/>
              <a:gd name="csY58" fmla="*/ 42505 h 113347"/>
              <a:gd name="csX59" fmla="*/ 0 w 110918"/>
              <a:gd name="csY59" fmla="*/ 42910 h 113347"/>
              <a:gd name="csX60" fmla="*/ 0 w 110918"/>
              <a:gd name="csY60" fmla="*/ 42910 h 113347"/>
              <a:gd name="csX61" fmla="*/ 0 w 110918"/>
              <a:gd name="csY61" fmla="*/ 43315 h 113347"/>
              <a:gd name="csX62" fmla="*/ 0 w 110918"/>
              <a:gd name="csY62" fmla="*/ 43315 h 113347"/>
              <a:gd name="csX63" fmla="*/ 0 w 110918"/>
              <a:gd name="csY63" fmla="*/ 48982 h 113347"/>
              <a:gd name="csX64" fmla="*/ 9310 w 110918"/>
              <a:gd name="csY64" fmla="*/ 58293 h 113347"/>
              <a:gd name="csX65" fmla="*/ 17002 w 110918"/>
              <a:gd name="csY65" fmla="*/ 54245 h 113347"/>
              <a:gd name="csX66" fmla="*/ 24693 w 110918"/>
              <a:gd name="csY66" fmla="*/ 58293 h 113347"/>
              <a:gd name="csX67" fmla="*/ 32385 w 110918"/>
              <a:gd name="csY67" fmla="*/ 54245 h 113347"/>
              <a:gd name="csX68" fmla="*/ 40076 w 110918"/>
              <a:gd name="csY68" fmla="*/ 58293 h 113347"/>
              <a:gd name="csX69" fmla="*/ 47768 w 110918"/>
              <a:gd name="csY69" fmla="*/ 54245 h 113347"/>
              <a:gd name="csX70" fmla="*/ 55459 w 110918"/>
              <a:gd name="csY70" fmla="*/ 58293 h 113347"/>
              <a:gd name="csX71" fmla="*/ 63151 w 110918"/>
              <a:gd name="csY71" fmla="*/ 54245 h 113347"/>
              <a:gd name="csX72" fmla="*/ 70842 w 110918"/>
              <a:gd name="csY72" fmla="*/ 58293 h 113347"/>
              <a:gd name="csX73" fmla="*/ 78533 w 110918"/>
              <a:gd name="csY73" fmla="*/ 54245 h 113347"/>
              <a:gd name="csX74" fmla="*/ 86225 w 110918"/>
              <a:gd name="csY74" fmla="*/ 58293 h 113347"/>
              <a:gd name="csX75" fmla="*/ 93916 w 110918"/>
              <a:gd name="csY75" fmla="*/ 54245 h 113347"/>
              <a:gd name="csX76" fmla="*/ 101608 w 110918"/>
              <a:gd name="csY76" fmla="*/ 58293 h 113347"/>
              <a:gd name="csX77" fmla="*/ 110918 w 110918"/>
              <a:gd name="csY77" fmla="*/ 48982 h 113347"/>
              <a:gd name="csX78" fmla="*/ 110918 w 110918"/>
              <a:gd name="csY78" fmla="*/ 43315 h 113347"/>
              <a:gd name="csX79" fmla="*/ 110918 w 110918"/>
              <a:gd name="csY79" fmla="*/ 43315 h 113347"/>
              <a:gd name="csX80" fmla="*/ 110918 w 110918"/>
              <a:gd name="csY80" fmla="*/ 42910 h 113347"/>
              <a:gd name="csX81" fmla="*/ 84201 w 110918"/>
              <a:gd name="csY81" fmla="*/ 0 h 113347"/>
              <a:gd name="csX82" fmla="*/ 23479 w 110918"/>
              <a:gd name="csY82" fmla="*/ 0 h 113347"/>
              <a:gd name="csX83" fmla="*/ 17811 w 110918"/>
              <a:gd name="csY83" fmla="*/ 5667 h 113347"/>
              <a:gd name="csX84" fmla="*/ 17811 w 110918"/>
              <a:gd name="csY84" fmla="*/ 13359 h 113347"/>
              <a:gd name="csX85" fmla="*/ 23479 w 110918"/>
              <a:gd name="csY85" fmla="*/ 19026 h 113347"/>
              <a:gd name="csX86" fmla="*/ 84201 w 110918"/>
              <a:gd name="csY86" fmla="*/ 19026 h 113347"/>
              <a:gd name="csX87" fmla="*/ 89868 w 110918"/>
              <a:gd name="csY87" fmla="*/ 13359 h 113347"/>
              <a:gd name="csX88" fmla="*/ 89868 w 110918"/>
              <a:gd name="csY88" fmla="*/ 5667 h 113347"/>
              <a:gd name="csX89" fmla="*/ 84201 w 110918"/>
              <a:gd name="csY89" fmla="*/ 0 h 1133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347">
                <a:moveTo>
                  <a:pt x="1214" y="107680"/>
                </a:moveTo>
                <a:lnTo>
                  <a:pt x="1214" y="111323"/>
                </a:lnTo>
                <a:cubicBezTo>
                  <a:pt x="1214" y="112538"/>
                  <a:pt x="2024" y="113348"/>
                  <a:pt x="3238" y="113348"/>
                </a:cubicBezTo>
                <a:lnTo>
                  <a:pt x="105656" y="113348"/>
                </a:lnTo>
                <a:cubicBezTo>
                  <a:pt x="106870" y="113348"/>
                  <a:pt x="107680" y="112538"/>
                  <a:pt x="107680" y="111323"/>
                </a:cubicBezTo>
                <a:lnTo>
                  <a:pt x="107680" y="107680"/>
                </a:lnTo>
                <a:lnTo>
                  <a:pt x="1619" y="107680"/>
                </a:lnTo>
                <a:close/>
                <a:moveTo>
                  <a:pt x="99584" y="60317"/>
                </a:moveTo>
                <a:cubicBezTo>
                  <a:pt x="96750" y="60317"/>
                  <a:pt x="93916" y="59103"/>
                  <a:pt x="91892" y="57483"/>
                </a:cubicBezTo>
                <a:cubicBezTo>
                  <a:pt x="89868" y="59507"/>
                  <a:pt x="87035" y="60317"/>
                  <a:pt x="84201" y="60317"/>
                </a:cubicBezTo>
                <a:cubicBezTo>
                  <a:pt x="81367" y="60317"/>
                  <a:pt x="78533" y="59103"/>
                  <a:pt x="76509" y="57483"/>
                </a:cubicBezTo>
                <a:cubicBezTo>
                  <a:pt x="74485" y="59507"/>
                  <a:pt x="71652" y="60317"/>
                  <a:pt x="68818" y="60317"/>
                </a:cubicBezTo>
                <a:cubicBezTo>
                  <a:pt x="65984" y="60317"/>
                  <a:pt x="63151" y="59103"/>
                  <a:pt x="61127" y="57483"/>
                </a:cubicBezTo>
                <a:cubicBezTo>
                  <a:pt x="59103" y="59507"/>
                  <a:pt x="56269" y="60317"/>
                  <a:pt x="53435" y="60317"/>
                </a:cubicBezTo>
                <a:cubicBezTo>
                  <a:pt x="50602" y="60317"/>
                  <a:pt x="47768" y="59103"/>
                  <a:pt x="45744" y="57483"/>
                </a:cubicBezTo>
                <a:cubicBezTo>
                  <a:pt x="43719" y="59507"/>
                  <a:pt x="40886" y="60317"/>
                  <a:pt x="38052" y="60317"/>
                </a:cubicBezTo>
                <a:cubicBezTo>
                  <a:pt x="35218" y="60317"/>
                  <a:pt x="32385" y="59103"/>
                  <a:pt x="30361" y="57483"/>
                </a:cubicBezTo>
                <a:cubicBezTo>
                  <a:pt x="28337" y="59507"/>
                  <a:pt x="25503" y="60317"/>
                  <a:pt x="22669" y="60317"/>
                </a:cubicBezTo>
                <a:cubicBezTo>
                  <a:pt x="19835" y="60317"/>
                  <a:pt x="17002" y="59103"/>
                  <a:pt x="14978" y="57483"/>
                </a:cubicBezTo>
                <a:cubicBezTo>
                  <a:pt x="12954" y="59507"/>
                  <a:pt x="10120" y="60317"/>
                  <a:pt x="7286" y="60317"/>
                </a:cubicBezTo>
                <a:cubicBezTo>
                  <a:pt x="4453" y="60317"/>
                  <a:pt x="6072" y="60317"/>
                  <a:pt x="5262" y="60317"/>
                </a:cubicBezTo>
                <a:lnTo>
                  <a:pt x="5262" y="104037"/>
                </a:lnTo>
                <a:cubicBezTo>
                  <a:pt x="5262" y="105251"/>
                  <a:pt x="6072" y="106061"/>
                  <a:pt x="7286" y="106061"/>
                </a:cubicBezTo>
                <a:lnTo>
                  <a:pt x="63960" y="106061"/>
                </a:lnTo>
                <a:lnTo>
                  <a:pt x="63960" y="68413"/>
                </a:lnTo>
                <a:cubicBezTo>
                  <a:pt x="63960" y="67199"/>
                  <a:pt x="64770" y="66389"/>
                  <a:pt x="65984" y="66389"/>
                </a:cubicBezTo>
                <a:lnTo>
                  <a:pt x="90678" y="66389"/>
                </a:lnTo>
                <a:cubicBezTo>
                  <a:pt x="91892" y="66389"/>
                  <a:pt x="92702" y="67199"/>
                  <a:pt x="92702" y="68413"/>
                </a:cubicBezTo>
                <a:lnTo>
                  <a:pt x="92702" y="106061"/>
                </a:lnTo>
                <a:lnTo>
                  <a:pt x="98369" y="106061"/>
                </a:lnTo>
                <a:cubicBezTo>
                  <a:pt x="99584" y="106061"/>
                  <a:pt x="100393" y="105251"/>
                  <a:pt x="100393" y="104037"/>
                </a:cubicBezTo>
                <a:lnTo>
                  <a:pt x="100393" y="60317"/>
                </a:lnTo>
                <a:cubicBezTo>
                  <a:pt x="99988" y="60317"/>
                  <a:pt x="99179" y="60317"/>
                  <a:pt x="98369" y="60317"/>
                </a:cubicBezTo>
                <a:close/>
                <a:moveTo>
                  <a:pt x="59507" y="94726"/>
                </a:moveTo>
                <a:lnTo>
                  <a:pt x="15787" y="94726"/>
                </a:lnTo>
                <a:lnTo>
                  <a:pt x="15787" y="68413"/>
                </a:lnTo>
                <a:lnTo>
                  <a:pt x="59507" y="68413"/>
                </a:lnTo>
                <a:lnTo>
                  <a:pt x="59507" y="94726"/>
                </a:lnTo>
                <a:close/>
                <a:moveTo>
                  <a:pt x="93512" y="25908"/>
                </a:moveTo>
                <a:cubicBezTo>
                  <a:pt x="91892" y="23884"/>
                  <a:pt x="89059" y="22670"/>
                  <a:pt x="86629" y="22670"/>
                </a:cubicBezTo>
                <a:lnTo>
                  <a:pt x="78533" y="22670"/>
                </a:lnTo>
                <a:lnTo>
                  <a:pt x="78533" y="20646"/>
                </a:lnTo>
                <a:lnTo>
                  <a:pt x="74890" y="20646"/>
                </a:lnTo>
                <a:lnTo>
                  <a:pt x="74890" y="22670"/>
                </a:lnTo>
                <a:lnTo>
                  <a:pt x="33194" y="22670"/>
                </a:lnTo>
                <a:lnTo>
                  <a:pt x="33194" y="20646"/>
                </a:lnTo>
                <a:lnTo>
                  <a:pt x="29551" y="20646"/>
                </a:lnTo>
                <a:lnTo>
                  <a:pt x="29551" y="22670"/>
                </a:lnTo>
                <a:lnTo>
                  <a:pt x="21455" y="22670"/>
                </a:lnTo>
                <a:cubicBezTo>
                  <a:pt x="18621" y="22670"/>
                  <a:pt x="16193" y="23884"/>
                  <a:pt x="14573" y="25908"/>
                </a:cubicBezTo>
                <a:lnTo>
                  <a:pt x="2024" y="39672"/>
                </a:lnTo>
                <a:lnTo>
                  <a:pt x="106465" y="39672"/>
                </a:lnTo>
                <a:lnTo>
                  <a:pt x="93916" y="25908"/>
                </a:lnTo>
                <a:close/>
                <a:moveTo>
                  <a:pt x="108894" y="42910"/>
                </a:moveTo>
                <a:cubicBezTo>
                  <a:pt x="108894" y="42910"/>
                  <a:pt x="108894" y="42910"/>
                  <a:pt x="108894" y="42910"/>
                </a:cubicBezTo>
                <a:cubicBezTo>
                  <a:pt x="108894" y="42910"/>
                  <a:pt x="108894" y="42910"/>
                  <a:pt x="108894" y="42505"/>
                </a:cubicBezTo>
                <a:lnTo>
                  <a:pt x="108894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0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6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0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0" y="58293"/>
                  <a:pt x="76509" y="56674"/>
                  <a:pt x="78533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69" y="58293"/>
                  <a:pt x="101608" y="58293"/>
                </a:cubicBezTo>
                <a:cubicBezTo>
                  <a:pt x="106870" y="58293"/>
                  <a:pt x="110918" y="53840"/>
                  <a:pt x="110918" y="48982"/>
                </a:cubicBezTo>
                <a:lnTo>
                  <a:pt x="110918" y="43315"/>
                </a:lnTo>
                <a:lnTo>
                  <a:pt x="110918" y="43315"/>
                </a:lnTo>
                <a:cubicBezTo>
                  <a:pt x="110918" y="43315"/>
                  <a:pt x="110918" y="42910"/>
                  <a:pt x="110918" y="42910"/>
                </a:cubicBezTo>
                <a:close/>
                <a:moveTo>
                  <a:pt x="84201" y="0"/>
                </a:moveTo>
                <a:lnTo>
                  <a:pt x="23479" y="0"/>
                </a:lnTo>
                <a:cubicBezTo>
                  <a:pt x="20241" y="0"/>
                  <a:pt x="17811" y="2429"/>
                  <a:pt x="17811" y="5667"/>
                </a:cubicBezTo>
                <a:lnTo>
                  <a:pt x="17811" y="13359"/>
                </a:lnTo>
                <a:cubicBezTo>
                  <a:pt x="17811" y="16597"/>
                  <a:pt x="20241" y="19026"/>
                  <a:pt x="23479" y="19026"/>
                </a:cubicBezTo>
                <a:lnTo>
                  <a:pt x="84201" y="19026"/>
                </a:lnTo>
                <a:cubicBezTo>
                  <a:pt x="87439" y="19026"/>
                  <a:pt x="89868" y="16597"/>
                  <a:pt x="89868" y="13359"/>
                </a:cubicBezTo>
                <a:lnTo>
                  <a:pt x="89868" y="5667"/>
                </a:lnTo>
                <a:cubicBezTo>
                  <a:pt x="89868" y="2429"/>
                  <a:pt x="87439" y="0"/>
                  <a:pt x="84201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419" name="Graphic 4">
            <a:extLst>
              <a:ext uri="{FF2B5EF4-FFF2-40B4-BE49-F238E27FC236}">
                <a16:creationId xmlns:a16="http://schemas.microsoft.com/office/drawing/2014/main" id="{51AD53D5-243D-074A-C578-14B1C8EDFB78}"/>
              </a:ext>
            </a:extLst>
          </p:cNvPr>
          <p:cNvGrpSpPr/>
          <p:nvPr/>
        </p:nvGrpSpPr>
        <p:grpSpPr>
          <a:xfrm>
            <a:off x="8454558" y="5101766"/>
            <a:ext cx="275101" cy="316080"/>
            <a:chOff x="4702200" y="5167820"/>
            <a:chExt cx="366986" cy="397569"/>
          </a:xfrm>
          <a:solidFill>
            <a:srgbClr val="006793"/>
          </a:solidFill>
        </p:grpSpPr>
        <p:sp>
          <p:nvSpPr>
            <p:cNvPr id="420" name="Freeform 9">
              <a:extLst>
                <a:ext uri="{FF2B5EF4-FFF2-40B4-BE49-F238E27FC236}">
                  <a16:creationId xmlns:a16="http://schemas.microsoft.com/office/drawing/2014/main" id="{2E8C956B-349A-9EFD-BF4F-2E450300997C}"/>
                </a:ext>
              </a:extLst>
            </p:cNvPr>
            <p:cNvSpPr/>
            <p:nvPr/>
          </p:nvSpPr>
          <p:spPr>
            <a:xfrm>
              <a:off x="4848692" y="5380366"/>
              <a:ext cx="78532" cy="65751"/>
            </a:xfrm>
            <a:custGeom>
              <a:avLst/>
              <a:gdLst>
                <a:gd name="csX0" fmla="*/ 25674 w 78532"/>
                <a:gd name="csY0" fmla="*/ 13762 h 65751"/>
                <a:gd name="csX1" fmla="*/ 25674 w 78532"/>
                <a:gd name="csY1" fmla="*/ 0 h 65751"/>
                <a:gd name="csX2" fmla="*/ 0 w 78532"/>
                <a:gd name="csY2" fmla="*/ 0 h 65751"/>
                <a:gd name="csX3" fmla="*/ 0 w 78532"/>
                <a:gd name="csY3" fmla="*/ 65752 h 65751"/>
                <a:gd name="csX4" fmla="*/ 78532 w 78532"/>
                <a:gd name="csY4" fmla="*/ 65752 h 65751"/>
                <a:gd name="csX5" fmla="*/ 78532 w 78532"/>
                <a:gd name="csY5" fmla="*/ 0 h 65751"/>
                <a:gd name="csX6" fmla="*/ 52858 w 78532"/>
                <a:gd name="csY6" fmla="*/ 0 h 65751"/>
                <a:gd name="csX7" fmla="*/ 52858 w 78532"/>
                <a:gd name="csY7" fmla="*/ 13762 h 65751"/>
                <a:gd name="csX8" fmla="*/ 39266 w 78532"/>
                <a:gd name="csY8" fmla="*/ 27524 h 65751"/>
                <a:gd name="csX9" fmla="*/ 25674 w 78532"/>
                <a:gd name="csY9" fmla="*/ 13762 h 657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8532" h="65751">
                  <a:moveTo>
                    <a:pt x="25674" y="13762"/>
                  </a:moveTo>
                  <a:lnTo>
                    <a:pt x="25674" y="0"/>
                  </a:lnTo>
                  <a:lnTo>
                    <a:pt x="0" y="0"/>
                  </a:lnTo>
                  <a:lnTo>
                    <a:pt x="0" y="65752"/>
                  </a:lnTo>
                  <a:lnTo>
                    <a:pt x="78532" y="65752"/>
                  </a:lnTo>
                  <a:lnTo>
                    <a:pt x="78532" y="0"/>
                  </a:lnTo>
                  <a:lnTo>
                    <a:pt x="52858" y="0"/>
                  </a:lnTo>
                  <a:lnTo>
                    <a:pt x="52858" y="13762"/>
                  </a:lnTo>
                  <a:cubicBezTo>
                    <a:pt x="52858" y="21408"/>
                    <a:pt x="46817" y="27524"/>
                    <a:pt x="39266" y="27524"/>
                  </a:cubicBezTo>
                  <a:cubicBezTo>
                    <a:pt x="31715" y="27524"/>
                    <a:pt x="25674" y="21408"/>
                    <a:pt x="25674" y="13762"/>
                  </a:cubicBezTo>
                  <a:close/>
                </a:path>
              </a:pathLst>
            </a:custGeom>
            <a:solidFill>
              <a:srgbClr val="006793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21" name="Freeform 10">
              <a:extLst>
                <a:ext uri="{FF2B5EF4-FFF2-40B4-BE49-F238E27FC236}">
                  <a16:creationId xmlns:a16="http://schemas.microsoft.com/office/drawing/2014/main" id="{0BDDEFA2-94AF-7FFF-09EC-6763FE4D99C9}"/>
                </a:ext>
              </a:extLst>
            </p:cNvPr>
            <p:cNvSpPr/>
            <p:nvPr/>
          </p:nvSpPr>
          <p:spPr>
            <a:xfrm>
              <a:off x="4702200" y="5167820"/>
              <a:ext cx="366986" cy="397569"/>
            </a:xfrm>
            <a:custGeom>
              <a:avLst/>
              <a:gdLst>
                <a:gd name="csX0" fmla="*/ 160085 w 366986"/>
                <a:gd name="csY0" fmla="*/ 9175 h 397569"/>
                <a:gd name="csX1" fmla="*/ 209922 w 366986"/>
                <a:gd name="csY1" fmla="*/ 9175 h 397569"/>
                <a:gd name="csX2" fmla="*/ 353395 w 366986"/>
                <a:gd name="csY2" fmla="*/ 131504 h 397569"/>
                <a:gd name="csX3" fmla="*/ 366987 w 366986"/>
                <a:gd name="csY3" fmla="*/ 162086 h 397569"/>
                <a:gd name="csX4" fmla="*/ 366987 w 366986"/>
                <a:gd name="csY4" fmla="*/ 357812 h 397569"/>
                <a:gd name="csX5" fmla="*/ 327721 w 366986"/>
                <a:gd name="csY5" fmla="*/ 397569 h 397569"/>
                <a:gd name="csX6" fmla="*/ 39266 w 366986"/>
                <a:gd name="csY6" fmla="*/ 397569 h 397569"/>
                <a:gd name="csX7" fmla="*/ 0 w 366986"/>
                <a:gd name="csY7" fmla="*/ 357812 h 397569"/>
                <a:gd name="csX8" fmla="*/ 0 w 366986"/>
                <a:gd name="csY8" fmla="*/ 162086 h 397569"/>
                <a:gd name="csX9" fmla="*/ 13592 w 366986"/>
                <a:gd name="csY9" fmla="*/ 131504 h 397569"/>
                <a:gd name="csX10" fmla="*/ 157064 w 366986"/>
                <a:gd name="csY10" fmla="*/ 9175 h 397569"/>
                <a:gd name="csX11" fmla="*/ 160085 w 366986"/>
                <a:gd name="csY11" fmla="*/ 9175 h 397569"/>
                <a:gd name="csX12" fmla="*/ 66450 w 366986"/>
                <a:gd name="csY12" fmla="*/ 371574 h 397569"/>
                <a:gd name="csX13" fmla="*/ 92124 w 366986"/>
                <a:gd name="csY13" fmla="*/ 371574 h 397569"/>
                <a:gd name="csX14" fmla="*/ 92124 w 366986"/>
                <a:gd name="csY14" fmla="*/ 305822 h 397569"/>
                <a:gd name="csX15" fmla="*/ 117798 w 366986"/>
                <a:gd name="csY15" fmla="*/ 305822 h 397569"/>
                <a:gd name="csX16" fmla="*/ 117798 w 366986"/>
                <a:gd name="csY16" fmla="*/ 319584 h 397569"/>
                <a:gd name="csX17" fmla="*/ 131390 w 366986"/>
                <a:gd name="csY17" fmla="*/ 333346 h 397569"/>
                <a:gd name="csX18" fmla="*/ 144982 w 366986"/>
                <a:gd name="csY18" fmla="*/ 319584 h 397569"/>
                <a:gd name="csX19" fmla="*/ 144982 w 366986"/>
                <a:gd name="csY19" fmla="*/ 305822 h 397569"/>
                <a:gd name="csX20" fmla="*/ 170656 w 366986"/>
                <a:gd name="csY20" fmla="*/ 305822 h 397569"/>
                <a:gd name="csX21" fmla="*/ 170656 w 366986"/>
                <a:gd name="csY21" fmla="*/ 371574 h 397569"/>
                <a:gd name="csX22" fmla="*/ 196330 w 366986"/>
                <a:gd name="csY22" fmla="*/ 371574 h 397569"/>
                <a:gd name="csX23" fmla="*/ 196330 w 366986"/>
                <a:gd name="csY23" fmla="*/ 305822 h 397569"/>
                <a:gd name="csX24" fmla="*/ 222004 w 366986"/>
                <a:gd name="csY24" fmla="*/ 305822 h 397569"/>
                <a:gd name="csX25" fmla="*/ 222004 w 366986"/>
                <a:gd name="csY25" fmla="*/ 319584 h 397569"/>
                <a:gd name="csX26" fmla="*/ 235596 w 366986"/>
                <a:gd name="csY26" fmla="*/ 333346 h 397569"/>
                <a:gd name="csX27" fmla="*/ 249189 w 366986"/>
                <a:gd name="csY27" fmla="*/ 319584 h 397569"/>
                <a:gd name="csX28" fmla="*/ 249189 w 366986"/>
                <a:gd name="csY28" fmla="*/ 305822 h 397569"/>
                <a:gd name="csX29" fmla="*/ 274862 w 366986"/>
                <a:gd name="csY29" fmla="*/ 305822 h 397569"/>
                <a:gd name="csX30" fmla="*/ 274862 w 366986"/>
                <a:gd name="csY30" fmla="*/ 371574 h 397569"/>
                <a:gd name="csX31" fmla="*/ 300536 w 366986"/>
                <a:gd name="csY31" fmla="*/ 371574 h 397569"/>
                <a:gd name="csX32" fmla="*/ 300536 w 366986"/>
                <a:gd name="csY32" fmla="*/ 292060 h 397569"/>
                <a:gd name="csX33" fmla="*/ 286944 w 366986"/>
                <a:gd name="csY33" fmla="*/ 278298 h 397569"/>
                <a:gd name="csX34" fmla="*/ 247678 w 366986"/>
                <a:gd name="csY34" fmla="*/ 278298 h 397569"/>
                <a:gd name="csX35" fmla="*/ 247678 w 366986"/>
                <a:gd name="csY35" fmla="*/ 198785 h 397569"/>
                <a:gd name="csX36" fmla="*/ 234086 w 366986"/>
                <a:gd name="csY36" fmla="*/ 185022 h 397569"/>
                <a:gd name="csX37" fmla="*/ 129880 w 366986"/>
                <a:gd name="csY37" fmla="*/ 185022 h 397569"/>
                <a:gd name="csX38" fmla="*/ 116288 w 366986"/>
                <a:gd name="csY38" fmla="*/ 198785 h 397569"/>
                <a:gd name="csX39" fmla="*/ 116288 w 366986"/>
                <a:gd name="csY39" fmla="*/ 278298 h 397569"/>
                <a:gd name="csX40" fmla="*/ 77022 w 366986"/>
                <a:gd name="csY40" fmla="*/ 278298 h 397569"/>
                <a:gd name="csX41" fmla="*/ 63430 w 366986"/>
                <a:gd name="csY41" fmla="*/ 292060 h 397569"/>
                <a:gd name="csX42" fmla="*/ 63430 w 366986"/>
                <a:gd name="csY42" fmla="*/ 371574 h 397569"/>
                <a:gd name="csX43" fmla="*/ 66450 w 366986"/>
                <a:gd name="csY43" fmla="*/ 371574 h 3975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</a:cxnLst>
              <a:rect l="l" t="t" r="r" b="b"/>
              <a:pathLst>
                <a:path w="366986" h="397569">
                  <a:moveTo>
                    <a:pt x="160085" y="9175"/>
                  </a:moveTo>
                  <a:cubicBezTo>
                    <a:pt x="175187" y="-3058"/>
                    <a:pt x="194820" y="-3058"/>
                    <a:pt x="209922" y="9175"/>
                  </a:cubicBezTo>
                  <a:lnTo>
                    <a:pt x="353395" y="131504"/>
                  </a:lnTo>
                  <a:cubicBezTo>
                    <a:pt x="362456" y="139149"/>
                    <a:pt x="366987" y="151382"/>
                    <a:pt x="366987" y="162086"/>
                  </a:cubicBezTo>
                  <a:lnTo>
                    <a:pt x="366987" y="357812"/>
                  </a:lnTo>
                  <a:cubicBezTo>
                    <a:pt x="366987" y="379220"/>
                    <a:pt x="348864" y="397569"/>
                    <a:pt x="327721" y="397569"/>
                  </a:cubicBezTo>
                  <a:lnTo>
                    <a:pt x="39266" y="397569"/>
                  </a:lnTo>
                  <a:cubicBezTo>
                    <a:pt x="18123" y="397569"/>
                    <a:pt x="0" y="379220"/>
                    <a:pt x="0" y="357812"/>
                  </a:cubicBezTo>
                  <a:lnTo>
                    <a:pt x="0" y="162086"/>
                  </a:lnTo>
                  <a:cubicBezTo>
                    <a:pt x="0" y="149853"/>
                    <a:pt x="4531" y="139149"/>
                    <a:pt x="13592" y="131504"/>
                  </a:cubicBezTo>
                  <a:lnTo>
                    <a:pt x="157064" y="9175"/>
                  </a:lnTo>
                  <a:lnTo>
                    <a:pt x="160085" y="9175"/>
                  </a:lnTo>
                  <a:close/>
                  <a:moveTo>
                    <a:pt x="66450" y="371574"/>
                  </a:moveTo>
                  <a:lnTo>
                    <a:pt x="92124" y="371574"/>
                  </a:lnTo>
                  <a:lnTo>
                    <a:pt x="92124" y="305822"/>
                  </a:lnTo>
                  <a:lnTo>
                    <a:pt x="117798" y="305822"/>
                  </a:lnTo>
                  <a:lnTo>
                    <a:pt x="117798" y="319584"/>
                  </a:lnTo>
                  <a:cubicBezTo>
                    <a:pt x="117798" y="327230"/>
                    <a:pt x="123839" y="333346"/>
                    <a:pt x="131390" y="333346"/>
                  </a:cubicBezTo>
                  <a:cubicBezTo>
                    <a:pt x="138941" y="333346"/>
                    <a:pt x="144982" y="327230"/>
                    <a:pt x="144982" y="319584"/>
                  </a:cubicBezTo>
                  <a:lnTo>
                    <a:pt x="144982" y="305822"/>
                  </a:lnTo>
                  <a:lnTo>
                    <a:pt x="170656" y="305822"/>
                  </a:lnTo>
                  <a:lnTo>
                    <a:pt x="170656" y="371574"/>
                  </a:lnTo>
                  <a:lnTo>
                    <a:pt x="196330" y="371574"/>
                  </a:lnTo>
                  <a:lnTo>
                    <a:pt x="196330" y="305822"/>
                  </a:lnTo>
                  <a:lnTo>
                    <a:pt x="222004" y="305822"/>
                  </a:lnTo>
                  <a:lnTo>
                    <a:pt x="222004" y="319584"/>
                  </a:lnTo>
                  <a:cubicBezTo>
                    <a:pt x="222004" y="327230"/>
                    <a:pt x="228045" y="333346"/>
                    <a:pt x="235596" y="333346"/>
                  </a:cubicBezTo>
                  <a:cubicBezTo>
                    <a:pt x="243148" y="333346"/>
                    <a:pt x="249189" y="327230"/>
                    <a:pt x="249189" y="319584"/>
                  </a:cubicBezTo>
                  <a:lnTo>
                    <a:pt x="249189" y="305822"/>
                  </a:lnTo>
                  <a:lnTo>
                    <a:pt x="274862" y="305822"/>
                  </a:lnTo>
                  <a:lnTo>
                    <a:pt x="274862" y="371574"/>
                  </a:lnTo>
                  <a:lnTo>
                    <a:pt x="300536" y="371574"/>
                  </a:lnTo>
                  <a:lnTo>
                    <a:pt x="300536" y="292060"/>
                  </a:lnTo>
                  <a:cubicBezTo>
                    <a:pt x="300536" y="284415"/>
                    <a:pt x="294496" y="278298"/>
                    <a:pt x="286944" y="278298"/>
                  </a:cubicBezTo>
                  <a:lnTo>
                    <a:pt x="247678" y="278298"/>
                  </a:lnTo>
                  <a:lnTo>
                    <a:pt x="247678" y="198785"/>
                  </a:lnTo>
                  <a:cubicBezTo>
                    <a:pt x="247678" y="191139"/>
                    <a:pt x="241637" y="185022"/>
                    <a:pt x="234086" y="185022"/>
                  </a:cubicBezTo>
                  <a:lnTo>
                    <a:pt x="129880" y="185022"/>
                  </a:lnTo>
                  <a:cubicBezTo>
                    <a:pt x="122329" y="185022"/>
                    <a:pt x="116288" y="191139"/>
                    <a:pt x="116288" y="198785"/>
                  </a:cubicBezTo>
                  <a:lnTo>
                    <a:pt x="116288" y="278298"/>
                  </a:lnTo>
                  <a:lnTo>
                    <a:pt x="77022" y="278298"/>
                  </a:lnTo>
                  <a:cubicBezTo>
                    <a:pt x="69471" y="278298"/>
                    <a:pt x="63430" y="284415"/>
                    <a:pt x="63430" y="292060"/>
                  </a:cubicBezTo>
                  <a:lnTo>
                    <a:pt x="63430" y="371574"/>
                  </a:lnTo>
                  <a:lnTo>
                    <a:pt x="66450" y="371574"/>
                  </a:lnTo>
                  <a:close/>
                </a:path>
              </a:pathLst>
            </a:custGeom>
            <a:solidFill>
              <a:srgbClr val="006793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22" name="Freeform 11">
            <a:extLst>
              <a:ext uri="{FF2B5EF4-FFF2-40B4-BE49-F238E27FC236}">
                <a16:creationId xmlns:a16="http://schemas.microsoft.com/office/drawing/2014/main" id="{9E199729-8C55-29DD-C233-3B7E17751659}"/>
              </a:ext>
            </a:extLst>
          </p:cNvPr>
          <p:cNvSpPr/>
          <p:nvPr/>
        </p:nvSpPr>
        <p:spPr>
          <a:xfrm>
            <a:off x="8454558" y="5851384"/>
            <a:ext cx="327669" cy="349363"/>
          </a:xfrm>
          <a:custGeom>
            <a:avLst/>
            <a:gdLst>
              <a:gd name="csX0" fmla="*/ 4531 w 413803"/>
              <a:gd name="csY0" fmla="*/ 408273 h 429680"/>
              <a:gd name="csX1" fmla="*/ 4531 w 413803"/>
              <a:gd name="csY1" fmla="*/ 422035 h 429680"/>
              <a:gd name="csX2" fmla="*/ 12082 w 413803"/>
              <a:gd name="csY2" fmla="*/ 429680 h 429680"/>
              <a:gd name="csX3" fmla="*/ 394171 w 413803"/>
              <a:gd name="csY3" fmla="*/ 429680 h 429680"/>
              <a:gd name="csX4" fmla="*/ 401722 w 413803"/>
              <a:gd name="csY4" fmla="*/ 422035 h 429680"/>
              <a:gd name="csX5" fmla="*/ 401722 w 413803"/>
              <a:gd name="csY5" fmla="*/ 408273 h 429680"/>
              <a:gd name="csX6" fmla="*/ 4531 w 413803"/>
              <a:gd name="csY6" fmla="*/ 408273 h 429680"/>
              <a:gd name="csX7" fmla="*/ 371517 w 413803"/>
              <a:gd name="csY7" fmla="*/ 229367 h 429680"/>
              <a:gd name="csX8" fmla="*/ 342823 w 413803"/>
              <a:gd name="csY8" fmla="*/ 218663 h 429680"/>
              <a:gd name="csX9" fmla="*/ 314129 w 413803"/>
              <a:gd name="csY9" fmla="*/ 229367 h 429680"/>
              <a:gd name="csX10" fmla="*/ 285434 w 413803"/>
              <a:gd name="csY10" fmla="*/ 218663 h 429680"/>
              <a:gd name="csX11" fmla="*/ 256740 w 413803"/>
              <a:gd name="csY11" fmla="*/ 229367 h 429680"/>
              <a:gd name="csX12" fmla="*/ 228045 w 413803"/>
              <a:gd name="csY12" fmla="*/ 218663 h 429680"/>
              <a:gd name="csX13" fmla="*/ 199351 w 413803"/>
              <a:gd name="csY13" fmla="*/ 229367 h 429680"/>
              <a:gd name="csX14" fmla="*/ 170656 w 413803"/>
              <a:gd name="csY14" fmla="*/ 218663 h 429680"/>
              <a:gd name="csX15" fmla="*/ 141962 w 413803"/>
              <a:gd name="csY15" fmla="*/ 229367 h 429680"/>
              <a:gd name="csX16" fmla="*/ 113268 w 413803"/>
              <a:gd name="csY16" fmla="*/ 218663 h 429680"/>
              <a:gd name="csX17" fmla="*/ 84573 w 413803"/>
              <a:gd name="csY17" fmla="*/ 229367 h 429680"/>
              <a:gd name="csX18" fmla="*/ 55879 w 413803"/>
              <a:gd name="csY18" fmla="*/ 218663 h 429680"/>
              <a:gd name="csX19" fmla="*/ 27184 w 413803"/>
              <a:gd name="csY19" fmla="*/ 229367 h 429680"/>
              <a:gd name="csX20" fmla="*/ 19633 w 413803"/>
              <a:gd name="csY20" fmla="*/ 229367 h 429680"/>
              <a:gd name="csX21" fmla="*/ 19633 w 413803"/>
              <a:gd name="csY21" fmla="*/ 394511 h 429680"/>
              <a:gd name="csX22" fmla="*/ 27184 w 413803"/>
              <a:gd name="csY22" fmla="*/ 402156 h 429680"/>
              <a:gd name="csX23" fmla="*/ 238617 w 413803"/>
              <a:gd name="csY23" fmla="*/ 402156 h 429680"/>
              <a:gd name="csX24" fmla="*/ 238617 w 413803"/>
              <a:gd name="csY24" fmla="*/ 259949 h 429680"/>
              <a:gd name="csX25" fmla="*/ 246168 w 413803"/>
              <a:gd name="csY25" fmla="*/ 252303 h 429680"/>
              <a:gd name="csX26" fmla="*/ 338292 w 413803"/>
              <a:gd name="csY26" fmla="*/ 252303 h 429680"/>
              <a:gd name="csX27" fmla="*/ 345843 w 413803"/>
              <a:gd name="csY27" fmla="*/ 259949 h 429680"/>
              <a:gd name="csX28" fmla="*/ 345843 w 413803"/>
              <a:gd name="csY28" fmla="*/ 402156 h 429680"/>
              <a:gd name="csX29" fmla="*/ 366987 w 413803"/>
              <a:gd name="csY29" fmla="*/ 402156 h 429680"/>
              <a:gd name="csX30" fmla="*/ 374538 w 413803"/>
              <a:gd name="csY30" fmla="*/ 394511 h 429680"/>
              <a:gd name="csX31" fmla="*/ 374538 w 413803"/>
              <a:gd name="csY31" fmla="*/ 229367 h 429680"/>
              <a:gd name="csX32" fmla="*/ 366987 w 413803"/>
              <a:gd name="csY32" fmla="*/ 229367 h 429680"/>
              <a:gd name="csX33" fmla="*/ 371517 w 413803"/>
              <a:gd name="csY33" fmla="*/ 229367 h 429680"/>
              <a:gd name="csX34" fmla="*/ 223515 w 413803"/>
              <a:gd name="csY34" fmla="*/ 357812 h 429680"/>
              <a:gd name="csX35" fmla="*/ 60409 w 413803"/>
              <a:gd name="csY35" fmla="*/ 357812 h 429680"/>
              <a:gd name="csX36" fmla="*/ 60409 w 413803"/>
              <a:gd name="csY36" fmla="*/ 258420 h 429680"/>
              <a:gd name="csX37" fmla="*/ 223515 w 413803"/>
              <a:gd name="csY37" fmla="*/ 258420 h 429680"/>
              <a:gd name="csX38" fmla="*/ 223515 w 413803"/>
              <a:gd name="csY38" fmla="*/ 357812 h 429680"/>
              <a:gd name="csX39" fmla="*/ 350374 w 413803"/>
              <a:gd name="csY39" fmla="*/ 97863 h 429680"/>
              <a:gd name="csX40" fmla="*/ 324700 w 413803"/>
              <a:gd name="csY40" fmla="*/ 85630 h 429680"/>
              <a:gd name="csX41" fmla="*/ 294496 w 413803"/>
              <a:gd name="csY41" fmla="*/ 85630 h 429680"/>
              <a:gd name="csX42" fmla="*/ 294496 w 413803"/>
              <a:gd name="csY42" fmla="*/ 77985 h 429680"/>
              <a:gd name="csX43" fmla="*/ 280903 w 413803"/>
              <a:gd name="csY43" fmla="*/ 77985 h 429680"/>
              <a:gd name="csX44" fmla="*/ 280903 w 413803"/>
              <a:gd name="csY44" fmla="*/ 85630 h 429680"/>
              <a:gd name="csX45" fmla="*/ 125349 w 413803"/>
              <a:gd name="csY45" fmla="*/ 85630 h 429680"/>
              <a:gd name="csX46" fmla="*/ 125349 w 413803"/>
              <a:gd name="csY46" fmla="*/ 77985 h 429680"/>
              <a:gd name="csX47" fmla="*/ 111757 w 413803"/>
              <a:gd name="csY47" fmla="*/ 77985 h 429680"/>
              <a:gd name="csX48" fmla="*/ 111757 w 413803"/>
              <a:gd name="csY48" fmla="*/ 85630 h 429680"/>
              <a:gd name="csX49" fmla="*/ 81553 w 413803"/>
              <a:gd name="csY49" fmla="*/ 85630 h 429680"/>
              <a:gd name="csX50" fmla="*/ 55879 w 413803"/>
              <a:gd name="csY50" fmla="*/ 97863 h 429680"/>
              <a:gd name="csX51" fmla="*/ 9061 w 413803"/>
              <a:gd name="csY51" fmla="*/ 149853 h 429680"/>
              <a:gd name="csX52" fmla="*/ 398702 w 413803"/>
              <a:gd name="csY52" fmla="*/ 149853 h 429680"/>
              <a:gd name="csX53" fmla="*/ 351884 w 413803"/>
              <a:gd name="csY53" fmla="*/ 97863 h 429680"/>
              <a:gd name="csX54" fmla="*/ 350374 w 413803"/>
              <a:gd name="csY54" fmla="*/ 97863 h 429680"/>
              <a:gd name="csX55" fmla="*/ 406253 w 413803"/>
              <a:gd name="csY55" fmla="*/ 162086 h 429680"/>
              <a:gd name="csX56" fmla="*/ 406253 w 413803"/>
              <a:gd name="csY56" fmla="*/ 162086 h 429680"/>
              <a:gd name="csX57" fmla="*/ 406253 w 413803"/>
              <a:gd name="csY57" fmla="*/ 157499 h 429680"/>
              <a:gd name="csX58" fmla="*/ 3020 w 413803"/>
              <a:gd name="csY58" fmla="*/ 157499 h 429680"/>
              <a:gd name="csX59" fmla="*/ 3020 w 413803"/>
              <a:gd name="csY59" fmla="*/ 160557 h 429680"/>
              <a:gd name="csX60" fmla="*/ 0 w 413803"/>
              <a:gd name="csY60" fmla="*/ 162086 h 429680"/>
              <a:gd name="csX61" fmla="*/ 0 w 413803"/>
              <a:gd name="csY61" fmla="*/ 162086 h 429680"/>
              <a:gd name="csX62" fmla="*/ 0 w 413803"/>
              <a:gd name="csY62" fmla="*/ 163615 h 429680"/>
              <a:gd name="csX63" fmla="*/ 0 w 413803"/>
              <a:gd name="csY63" fmla="*/ 163615 h 429680"/>
              <a:gd name="csX64" fmla="*/ 0 w 413803"/>
              <a:gd name="csY64" fmla="*/ 185022 h 429680"/>
              <a:gd name="csX65" fmla="*/ 34735 w 413803"/>
              <a:gd name="csY65" fmla="*/ 220192 h 429680"/>
              <a:gd name="csX66" fmla="*/ 63430 w 413803"/>
              <a:gd name="csY66" fmla="*/ 204901 h 429680"/>
              <a:gd name="csX67" fmla="*/ 92124 w 413803"/>
              <a:gd name="csY67" fmla="*/ 220192 h 429680"/>
              <a:gd name="csX68" fmla="*/ 120819 w 413803"/>
              <a:gd name="csY68" fmla="*/ 204901 h 429680"/>
              <a:gd name="csX69" fmla="*/ 149513 w 413803"/>
              <a:gd name="csY69" fmla="*/ 220192 h 429680"/>
              <a:gd name="csX70" fmla="*/ 178208 w 413803"/>
              <a:gd name="csY70" fmla="*/ 204901 h 429680"/>
              <a:gd name="csX71" fmla="*/ 206902 w 413803"/>
              <a:gd name="csY71" fmla="*/ 220192 h 429680"/>
              <a:gd name="csX72" fmla="*/ 235596 w 413803"/>
              <a:gd name="csY72" fmla="*/ 204901 h 429680"/>
              <a:gd name="csX73" fmla="*/ 264291 w 413803"/>
              <a:gd name="csY73" fmla="*/ 220192 h 429680"/>
              <a:gd name="csX74" fmla="*/ 292985 w 413803"/>
              <a:gd name="csY74" fmla="*/ 204901 h 429680"/>
              <a:gd name="csX75" fmla="*/ 321680 w 413803"/>
              <a:gd name="csY75" fmla="*/ 220192 h 429680"/>
              <a:gd name="csX76" fmla="*/ 350374 w 413803"/>
              <a:gd name="csY76" fmla="*/ 204901 h 429680"/>
              <a:gd name="csX77" fmla="*/ 379069 w 413803"/>
              <a:gd name="csY77" fmla="*/ 220192 h 429680"/>
              <a:gd name="csX78" fmla="*/ 413804 w 413803"/>
              <a:gd name="csY78" fmla="*/ 185022 h 429680"/>
              <a:gd name="csX79" fmla="*/ 413804 w 413803"/>
              <a:gd name="csY79" fmla="*/ 163615 h 429680"/>
              <a:gd name="csX80" fmla="*/ 413804 w 413803"/>
              <a:gd name="csY80" fmla="*/ 163615 h 429680"/>
              <a:gd name="csX81" fmla="*/ 413804 w 413803"/>
              <a:gd name="csY81" fmla="*/ 162086 h 429680"/>
              <a:gd name="csX82" fmla="*/ 406253 w 413803"/>
              <a:gd name="csY82" fmla="*/ 162086 h 429680"/>
              <a:gd name="csX83" fmla="*/ 315639 w 413803"/>
              <a:gd name="csY83" fmla="*/ 0 h 429680"/>
              <a:gd name="csX84" fmla="*/ 89104 w 413803"/>
              <a:gd name="csY84" fmla="*/ 0 h 429680"/>
              <a:gd name="csX85" fmla="*/ 67961 w 413803"/>
              <a:gd name="csY85" fmla="*/ 21408 h 429680"/>
              <a:gd name="csX86" fmla="*/ 67961 w 413803"/>
              <a:gd name="csY86" fmla="*/ 50461 h 429680"/>
              <a:gd name="csX87" fmla="*/ 89104 w 413803"/>
              <a:gd name="csY87" fmla="*/ 71868 h 429680"/>
              <a:gd name="csX88" fmla="*/ 315639 w 413803"/>
              <a:gd name="csY88" fmla="*/ 71868 h 429680"/>
              <a:gd name="csX89" fmla="*/ 336782 w 413803"/>
              <a:gd name="csY89" fmla="*/ 50461 h 429680"/>
              <a:gd name="csX90" fmla="*/ 336782 w 413803"/>
              <a:gd name="csY90" fmla="*/ 21408 h 429680"/>
              <a:gd name="csX91" fmla="*/ 315639 w 413803"/>
              <a:gd name="csY91" fmla="*/ 0 h 4296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</a:cxnLst>
            <a:rect l="l" t="t" r="r" b="b"/>
            <a:pathLst>
              <a:path w="413803" h="429680">
                <a:moveTo>
                  <a:pt x="4531" y="408273"/>
                </a:moveTo>
                <a:lnTo>
                  <a:pt x="4531" y="422035"/>
                </a:lnTo>
                <a:cubicBezTo>
                  <a:pt x="4531" y="426622"/>
                  <a:pt x="7551" y="429680"/>
                  <a:pt x="12082" y="429680"/>
                </a:cubicBezTo>
                <a:lnTo>
                  <a:pt x="394171" y="429680"/>
                </a:lnTo>
                <a:cubicBezTo>
                  <a:pt x="398702" y="429680"/>
                  <a:pt x="401722" y="426622"/>
                  <a:pt x="401722" y="422035"/>
                </a:cubicBezTo>
                <a:lnTo>
                  <a:pt x="401722" y="408273"/>
                </a:lnTo>
                <a:lnTo>
                  <a:pt x="4531" y="408273"/>
                </a:lnTo>
                <a:close/>
                <a:moveTo>
                  <a:pt x="371517" y="229367"/>
                </a:moveTo>
                <a:cubicBezTo>
                  <a:pt x="360946" y="229367"/>
                  <a:pt x="350374" y="224779"/>
                  <a:pt x="342823" y="218663"/>
                </a:cubicBezTo>
                <a:cubicBezTo>
                  <a:pt x="335272" y="226309"/>
                  <a:pt x="324700" y="229367"/>
                  <a:pt x="314129" y="229367"/>
                </a:cubicBezTo>
                <a:cubicBezTo>
                  <a:pt x="303557" y="229367"/>
                  <a:pt x="292985" y="224779"/>
                  <a:pt x="285434" y="218663"/>
                </a:cubicBezTo>
                <a:cubicBezTo>
                  <a:pt x="277883" y="226309"/>
                  <a:pt x="267311" y="229367"/>
                  <a:pt x="256740" y="229367"/>
                </a:cubicBezTo>
                <a:cubicBezTo>
                  <a:pt x="246168" y="229367"/>
                  <a:pt x="235596" y="224779"/>
                  <a:pt x="228045" y="218663"/>
                </a:cubicBezTo>
                <a:cubicBezTo>
                  <a:pt x="220494" y="226309"/>
                  <a:pt x="209922" y="229367"/>
                  <a:pt x="199351" y="229367"/>
                </a:cubicBezTo>
                <a:cubicBezTo>
                  <a:pt x="188779" y="229367"/>
                  <a:pt x="178208" y="224779"/>
                  <a:pt x="170656" y="218663"/>
                </a:cubicBezTo>
                <a:cubicBezTo>
                  <a:pt x="163105" y="226309"/>
                  <a:pt x="152534" y="229367"/>
                  <a:pt x="141962" y="229367"/>
                </a:cubicBezTo>
                <a:cubicBezTo>
                  <a:pt x="131390" y="229367"/>
                  <a:pt x="120819" y="224779"/>
                  <a:pt x="113268" y="218663"/>
                </a:cubicBezTo>
                <a:cubicBezTo>
                  <a:pt x="105716" y="226309"/>
                  <a:pt x="95145" y="229367"/>
                  <a:pt x="84573" y="229367"/>
                </a:cubicBezTo>
                <a:cubicBezTo>
                  <a:pt x="74001" y="229367"/>
                  <a:pt x="63430" y="224779"/>
                  <a:pt x="55879" y="218663"/>
                </a:cubicBezTo>
                <a:cubicBezTo>
                  <a:pt x="48327" y="226309"/>
                  <a:pt x="37756" y="229367"/>
                  <a:pt x="27184" y="229367"/>
                </a:cubicBezTo>
                <a:cubicBezTo>
                  <a:pt x="16613" y="229367"/>
                  <a:pt x="22654" y="229367"/>
                  <a:pt x="19633" y="229367"/>
                </a:cubicBezTo>
                <a:lnTo>
                  <a:pt x="19633" y="394511"/>
                </a:lnTo>
                <a:cubicBezTo>
                  <a:pt x="19633" y="399098"/>
                  <a:pt x="22654" y="402156"/>
                  <a:pt x="27184" y="402156"/>
                </a:cubicBezTo>
                <a:lnTo>
                  <a:pt x="238617" y="402156"/>
                </a:lnTo>
                <a:lnTo>
                  <a:pt x="238617" y="259949"/>
                </a:lnTo>
                <a:cubicBezTo>
                  <a:pt x="238617" y="255362"/>
                  <a:pt x="241637" y="252303"/>
                  <a:pt x="246168" y="252303"/>
                </a:cubicBezTo>
                <a:lnTo>
                  <a:pt x="338292" y="252303"/>
                </a:lnTo>
                <a:cubicBezTo>
                  <a:pt x="342823" y="252303"/>
                  <a:pt x="345843" y="255362"/>
                  <a:pt x="345843" y="259949"/>
                </a:cubicBezTo>
                <a:lnTo>
                  <a:pt x="345843" y="402156"/>
                </a:lnTo>
                <a:lnTo>
                  <a:pt x="366987" y="402156"/>
                </a:lnTo>
                <a:cubicBezTo>
                  <a:pt x="371517" y="402156"/>
                  <a:pt x="374538" y="399098"/>
                  <a:pt x="374538" y="394511"/>
                </a:cubicBezTo>
                <a:lnTo>
                  <a:pt x="374538" y="229367"/>
                </a:lnTo>
                <a:lnTo>
                  <a:pt x="366987" y="229367"/>
                </a:lnTo>
                <a:lnTo>
                  <a:pt x="371517" y="229367"/>
                </a:lnTo>
                <a:close/>
                <a:moveTo>
                  <a:pt x="223515" y="357812"/>
                </a:moveTo>
                <a:lnTo>
                  <a:pt x="60409" y="357812"/>
                </a:lnTo>
                <a:lnTo>
                  <a:pt x="60409" y="258420"/>
                </a:lnTo>
                <a:lnTo>
                  <a:pt x="223515" y="258420"/>
                </a:lnTo>
                <a:lnTo>
                  <a:pt x="223515" y="357812"/>
                </a:lnTo>
                <a:close/>
                <a:moveTo>
                  <a:pt x="350374" y="97863"/>
                </a:moveTo>
                <a:cubicBezTo>
                  <a:pt x="344333" y="90218"/>
                  <a:pt x="333762" y="85630"/>
                  <a:pt x="324700" y="85630"/>
                </a:cubicBezTo>
                <a:lnTo>
                  <a:pt x="294496" y="85630"/>
                </a:lnTo>
                <a:lnTo>
                  <a:pt x="294496" y="77985"/>
                </a:lnTo>
                <a:lnTo>
                  <a:pt x="280903" y="77985"/>
                </a:lnTo>
                <a:lnTo>
                  <a:pt x="280903" y="85630"/>
                </a:lnTo>
                <a:lnTo>
                  <a:pt x="125349" y="85630"/>
                </a:lnTo>
                <a:lnTo>
                  <a:pt x="125349" y="77985"/>
                </a:lnTo>
                <a:lnTo>
                  <a:pt x="111757" y="77985"/>
                </a:lnTo>
                <a:lnTo>
                  <a:pt x="111757" y="85630"/>
                </a:lnTo>
                <a:lnTo>
                  <a:pt x="81553" y="85630"/>
                </a:lnTo>
                <a:cubicBezTo>
                  <a:pt x="70981" y="85630"/>
                  <a:pt x="61920" y="90218"/>
                  <a:pt x="55879" y="97863"/>
                </a:cubicBezTo>
                <a:lnTo>
                  <a:pt x="9061" y="149853"/>
                </a:lnTo>
                <a:lnTo>
                  <a:pt x="398702" y="149853"/>
                </a:lnTo>
                <a:lnTo>
                  <a:pt x="351884" y="97863"/>
                </a:lnTo>
                <a:lnTo>
                  <a:pt x="350374" y="97863"/>
                </a:lnTo>
                <a:close/>
                <a:moveTo>
                  <a:pt x="406253" y="162086"/>
                </a:moveTo>
                <a:lnTo>
                  <a:pt x="406253" y="162086"/>
                </a:lnTo>
                <a:lnTo>
                  <a:pt x="406253" y="157499"/>
                </a:lnTo>
                <a:lnTo>
                  <a:pt x="3020" y="157499"/>
                </a:lnTo>
                <a:lnTo>
                  <a:pt x="3020" y="160557"/>
                </a:lnTo>
                <a:cubicBezTo>
                  <a:pt x="1007" y="160557"/>
                  <a:pt x="0" y="161066"/>
                  <a:pt x="0" y="162086"/>
                </a:cubicBezTo>
                <a:lnTo>
                  <a:pt x="0" y="162086"/>
                </a:lnTo>
                <a:lnTo>
                  <a:pt x="0" y="163615"/>
                </a:lnTo>
                <a:lnTo>
                  <a:pt x="0" y="163615"/>
                </a:lnTo>
                <a:lnTo>
                  <a:pt x="0" y="185022"/>
                </a:lnTo>
                <a:cubicBezTo>
                  <a:pt x="0" y="204901"/>
                  <a:pt x="15102" y="220192"/>
                  <a:pt x="34735" y="220192"/>
                </a:cubicBezTo>
                <a:cubicBezTo>
                  <a:pt x="54368" y="220192"/>
                  <a:pt x="55879" y="214076"/>
                  <a:pt x="63430" y="204901"/>
                </a:cubicBezTo>
                <a:cubicBezTo>
                  <a:pt x="69471" y="214076"/>
                  <a:pt x="80042" y="220192"/>
                  <a:pt x="92124" y="220192"/>
                </a:cubicBezTo>
                <a:cubicBezTo>
                  <a:pt x="104206" y="220192"/>
                  <a:pt x="113268" y="214076"/>
                  <a:pt x="120819" y="204901"/>
                </a:cubicBezTo>
                <a:cubicBezTo>
                  <a:pt x="126860" y="214076"/>
                  <a:pt x="137431" y="220192"/>
                  <a:pt x="149513" y="220192"/>
                </a:cubicBezTo>
                <a:cubicBezTo>
                  <a:pt x="161595" y="220192"/>
                  <a:pt x="170656" y="214076"/>
                  <a:pt x="178208" y="204901"/>
                </a:cubicBezTo>
                <a:cubicBezTo>
                  <a:pt x="184248" y="214076"/>
                  <a:pt x="194820" y="220192"/>
                  <a:pt x="206902" y="220192"/>
                </a:cubicBezTo>
                <a:cubicBezTo>
                  <a:pt x="218984" y="220192"/>
                  <a:pt x="228045" y="214076"/>
                  <a:pt x="235596" y="204901"/>
                </a:cubicBezTo>
                <a:cubicBezTo>
                  <a:pt x="241637" y="214076"/>
                  <a:pt x="252209" y="220192"/>
                  <a:pt x="264291" y="220192"/>
                </a:cubicBezTo>
                <a:cubicBezTo>
                  <a:pt x="276373" y="220192"/>
                  <a:pt x="285434" y="214076"/>
                  <a:pt x="292985" y="204901"/>
                </a:cubicBezTo>
                <a:cubicBezTo>
                  <a:pt x="299026" y="214076"/>
                  <a:pt x="309598" y="220192"/>
                  <a:pt x="321680" y="220192"/>
                </a:cubicBezTo>
                <a:cubicBezTo>
                  <a:pt x="333762" y="220192"/>
                  <a:pt x="342823" y="214076"/>
                  <a:pt x="350374" y="204901"/>
                </a:cubicBezTo>
                <a:cubicBezTo>
                  <a:pt x="356415" y="214076"/>
                  <a:pt x="366987" y="220192"/>
                  <a:pt x="379069" y="220192"/>
                </a:cubicBezTo>
                <a:cubicBezTo>
                  <a:pt x="398702" y="220192"/>
                  <a:pt x="413804" y="203372"/>
                  <a:pt x="413804" y="185022"/>
                </a:cubicBezTo>
                <a:lnTo>
                  <a:pt x="413804" y="163615"/>
                </a:lnTo>
                <a:lnTo>
                  <a:pt x="413804" y="163615"/>
                </a:lnTo>
                <a:lnTo>
                  <a:pt x="413804" y="162086"/>
                </a:lnTo>
                <a:lnTo>
                  <a:pt x="406253" y="162086"/>
                </a:lnTo>
                <a:close/>
                <a:moveTo>
                  <a:pt x="315639" y="0"/>
                </a:moveTo>
                <a:lnTo>
                  <a:pt x="89104" y="0"/>
                </a:lnTo>
                <a:cubicBezTo>
                  <a:pt x="77022" y="0"/>
                  <a:pt x="67961" y="9175"/>
                  <a:pt x="67961" y="21408"/>
                </a:cubicBezTo>
                <a:lnTo>
                  <a:pt x="67961" y="50461"/>
                </a:lnTo>
                <a:cubicBezTo>
                  <a:pt x="67961" y="62694"/>
                  <a:pt x="77022" y="71868"/>
                  <a:pt x="89104" y="71868"/>
                </a:cubicBezTo>
                <a:lnTo>
                  <a:pt x="315639" y="71868"/>
                </a:lnTo>
                <a:cubicBezTo>
                  <a:pt x="327721" y="71868"/>
                  <a:pt x="336782" y="62694"/>
                  <a:pt x="336782" y="50461"/>
                </a:cubicBezTo>
                <a:lnTo>
                  <a:pt x="336782" y="21408"/>
                </a:lnTo>
                <a:cubicBezTo>
                  <a:pt x="336782" y="9175"/>
                  <a:pt x="327721" y="0"/>
                  <a:pt x="315639" y="0"/>
                </a:cubicBezTo>
                <a:close/>
              </a:path>
            </a:pathLst>
          </a:custGeom>
          <a:solidFill>
            <a:srgbClr val="00706E"/>
          </a:solidFill>
          <a:ln w="14817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sp>
        <p:nvSpPr>
          <p:cNvPr id="426" name="Freeform 691">
            <a:extLst>
              <a:ext uri="{FF2B5EF4-FFF2-40B4-BE49-F238E27FC236}">
                <a16:creationId xmlns:a16="http://schemas.microsoft.com/office/drawing/2014/main" id="{03B4927F-F5D0-3882-8189-B36EB656BA6D}"/>
              </a:ext>
            </a:extLst>
          </p:cNvPr>
          <p:cNvSpPr/>
          <p:nvPr/>
        </p:nvSpPr>
        <p:spPr>
          <a:xfrm>
            <a:off x="4031149" y="4295013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69 h 113752"/>
              <a:gd name="csX40" fmla="*/ 78938 w 110918"/>
              <a:gd name="csY40" fmla="*/ 22669 h 113752"/>
              <a:gd name="csX41" fmla="*/ 78938 w 110918"/>
              <a:gd name="csY41" fmla="*/ 20645 h 113752"/>
              <a:gd name="csX42" fmla="*/ 75295 w 110918"/>
              <a:gd name="csY42" fmla="*/ 20645 h 113752"/>
              <a:gd name="csX43" fmla="*/ 75295 w 110918"/>
              <a:gd name="csY43" fmla="*/ 22669 h 113752"/>
              <a:gd name="csX44" fmla="*/ 33600 w 110918"/>
              <a:gd name="csY44" fmla="*/ 22669 h 113752"/>
              <a:gd name="csX45" fmla="*/ 33600 w 110918"/>
              <a:gd name="csY45" fmla="*/ 20645 h 113752"/>
              <a:gd name="csX46" fmla="*/ 29956 w 110918"/>
              <a:gd name="csY46" fmla="*/ 20645 h 113752"/>
              <a:gd name="csX47" fmla="*/ 29956 w 110918"/>
              <a:gd name="csY47" fmla="*/ 22669 h 113752"/>
              <a:gd name="csX48" fmla="*/ 21860 w 110918"/>
              <a:gd name="csY48" fmla="*/ 22669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69"/>
                  <a:pt x="87035" y="22669"/>
                </a:cubicBezTo>
                <a:lnTo>
                  <a:pt x="78938" y="22669"/>
                </a:lnTo>
                <a:lnTo>
                  <a:pt x="78938" y="20645"/>
                </a:lnTo>
                <a:lnTo>
                  <a:pt x="75295" y="20645"/>
                </a:lnTo>
                <a:lnTo>
                  <a:pt x="75295" y="22669"/>
                </a:lnTo>
                <a:lnTo>
                  <a:pt x="33600" y="22669"/>
                </a:lnTo>
                <a:lnTo>
                  <a:pt x="33600" y="20645"/>
                </a:lnTo>
                <a:lnTo>
                  <a:pt x="29956" y="20645"/>
                </a:lnTo>
                <a:lnTo>
                  <a:pt x="29956" y="22669"/>
                </a:lnTo>
                <a:lnTo>
                  <a:pt x="21860" y="22669"/>
                </a:lnTo>
                <a:cubicBezTo>
                  <a:pt x="19026" y="22669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427" name="Graphic 535">
            <a:extLst>
              <a:ext uri="{FF2B5EF4-FFF2-40B4-BE49-F238E27FC236}">
                <a16:creationId xmlns:a16="http://schemas.microsoft.com/office/drawing/2014/main" id="{4D113EED-109A-C0D9-6350-1E74FD9D384D}"/>
              </a:ext>
            </a:extLst>
          </p:cNvPr>
          <p:cNvGrpSpPr/>
          <p:nvPr/>
        </p:nvGrpSpPr>
        <p:grpSpPr>
          <a:xfrm>
            <a:off x="5161487" y="4687429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428" name="Freeform 686">
              <a:extLst>
                <a:ext uri="{FF2B5EF4-FFF2-40B4-BE49-F238E27FC236}">
                  <a16:creationId xmlns:a16="http://schemas.microsoft.com/office/drawing/2014/main" id="{76EFFD59-D153-0FF2-81E7-2C65127C7023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29" name="Freeform 687">
              <a:extLst>
                <a:ext uri="{FF2B5EF4-FFF2-40B4-BE49-F238E27FC236}">
                  <a16:creationId xmlns:a16="http://schemas.microsoft.com/office/drawing/2014/main" id="{9F8F6C0E-BB39-EF39-CC23-19D74303DCC8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24919058-1FA6-EDF7-DF8A-672F3FD7C78D}"/>
              </a:ext>
            </a:extLst>
          </p:cNvPr>
          <p:cNvGrpSpPr/>
          <p:nvPr/>
        </p:nvGrpSpPr>
        <p:grpSpPr>
          <a:xfrm>
            <a:off x="8411493" y="4307833"/>
            <a:ext cx="324180" cy="441467"/>
            <a:chOff x="4703861" y="4636148"/>
            <a:chExt cx="360039" cy="405061"/>
          </a:xfrm>
        </p:grpSpPr>
        <p:sp>
          <p:nvSpPr>
            <p:cNvPr id="431" name="Freeform 12">
              <a:extLst>
                <a:ext uri="{FF2B5EF4-FFF2-40B4-BE49-F238E27FC236}">
                  <a16:creationId xmlns:a16="http://schemas.microsoft.com/office/drawing/2014/main" id="{578A8AA7-BFB3-E6F6-D0B3-2C0AB3757781}"/>
                </a:ext>
              </a:extLst>
            </p:cNvPr>
            <p:cNvSpPr/>
            <p:nvPr/>
          </p:nvSpPr>
          <p:spPr>
            <a:xfrm>
              <a:off x="4783903" y="4636148"/>
              <a:ext cx="199954" cy="202454"/>
            </a:xfrm>
            <a:custGeom>
              <a:avLst/>
              <a:gdLst>
                <a:gd name="csX0" fmla="*/ 199955 w 199954"/>
                <a:gd name="csY0" fmla="*/ 101227 h 202454"/>
                <a:gd name="csX1" fmla="*/ 99977 w 199954"/>
                <a:gd name="csY1" fmla="*/ 202454 h 202454"/>
                <a:gd name="csX2" fmla="*/ 0 w 199954"/>
                <a:gd name="csY2" fmla="*/ 101227 h 202454"/>
                <a:gd name="csX3" fmla="*/ 99977 w 199954"/>
                <a:gd name="csY3" fmla="*/ 0 h 202454"/>
                <a:gd name="csX4" fmla="*/ 199955 w 199954"/>
                <a:gd name="csY4" fmla="*/ 101227 h 202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9954" h="202454">
                  <a:moveTo>
                    <a:pt x="199955" y="101227"/>
                  </a:moveTo>
                  <a:cubicBezTo>
                    <a:pt x="199955" y="157193"/>
                    <a:pt x="155252" y="202454"/>
                    <a:pt x="99977" y="202454"/>
                  </a:cubicBezTo>
                  <a:cubicBezTo>
                    <a:pt x="44703" y="202454"/>
                    <a:pt x="0" y="157193"/>
                    <a:pt x="0" y="101227"/>
                  </a:cubicBezTo>
                  <a:cubicBezTo>
                    <a:pt x="0" y="45262"/>
                    <a:pt x="44703" y="0"/>
                    <a:pt x="99977" y="0"/>
                  </a:cubicBezTo>
                  <a:cubicBezTo>
                    <a:pt x="155252" y="0"/>
                    <a:pt x="199955" y="45262"/>
                    <a:pt x="199955" y="101227"/>
                  </a:cubicBezTo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32" name="Freeform 13">
              <a:extLst>
                <a:ext uri="{FF2B5EF4-FFF2-40B4-BE49-F238E27FC236}">
                  <a16:creationId xmlns:a16="http://schemas.microsoft.com/office/drawing/2014/main" id="{98B7E32B-C36D-CE5E-7187-EC125A9AB1D0}"/>
                </a:ext>
              </a:extLst>
            </p:cNvPr>
            <p:cNvSpPr/>
            <p:nvPr/>
          </p:nvSpPr>
          <p:spPr>
            <a:xfrm>
              <a:off x="4703861" y="4863106"/>
              <a:ext cx="360039" cy="178103"/>
            </a:xfrm>
            <a:custGeom>
              <a:avLst/>
              <a:gdLst>
                <a:gd name="csX0" fmla="*/ 360040 w 360039"/>
                <a:gd name="csY0" fmla="*/ 92473 h 178103"/>
                <a:gd name="csX1" fmla="*/ 360040 w 360039"/>
                <a:gd name="csY1" fmla="*/ 117398 h 178103"/>
                <a:gd name="csX2" fmla="*/ 300083 w 360039"/>
                <a:gd name="csY2" fmla="*/ 178103 h 178103"/>
                <a:gd name="csX3" fmla="*/ 59956 w 360039"/>
                <a:gd name="csY3" fmla="*/ 178103 h 178103"/>
                <a:gd name="csX4" fmla="*/ 0 w 360039"/>
                <a:gd name="csY4" fmla="*/ 117398 h 178103"/>
                <a:gd name="csX5" fmla="*/ 0 w 360039"/>
                <a:gd name="csY5" fmla="*/ 92473 h 178103"/>
                <a:gd name="csX6" fmla="*/ 50744 w 360039"/>
                <a:gd name="csY6" fmla="*/ 32379 h 178103"/>
                <a:gd name="csX7" fmla="*/ 146946 w 360039"/>
                <a:gd name="csY7" fmla="*/ 4702 h 178103"/>
                <a:gd name="csX8" fmla="*/ 212792 w 360039"/>
                <a:gd name="csY8" fmla="*/ 4702 h 178103"/>
                <a:gd name="csX9" fmla="*/ 309145 w 360039"/>
                <a:gd name="csY9" fmla="*/ 32379 h 178103"/>
                <a:gd name="csX10" fmla="*/ 359889 w 360039"/>
                <a:gd name="csY10" fmla="*/ 92473 h 178103"/>
                <a:gd name="csX11" fmla="*/ 359889 w 360039"/>
                <a:gd name="csY11" fmla="*/ 92473 h 1781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360039" h="178103">
                  <a:moveTo>
                    <a:pt x="360040" y="92473"/>
                  </a:moveTo>
                  <a:lnTo>
                    <a:pt x="360040" y="117398"/>
                  </a:lnTo>
                  <a:cubicBezTo>
                    <a:pt x="360040" y="150885"/>
                    <a:pt x="333006" y="178103"/>
                    <a:pt x="300083" y="178103"/>
                  </a:cubicBezTo>
                  <a:lnTo>
                    <a:pt x="59956" y="178103"/>
                  </a:lnTo>
                  <a:cubicBezTo>
                    <a:pt x="26882" y="178103"/>
                    <a:pt x="0" y="150732"/>
                    <a:pt x="0" y="117398"/>
                  </a:cubicBezTo>
                  <a:lnTo>
                    <a:pt x="0" y="92473"/>
                  </a:lnTo>
                  <a:cubicBezTo>
                    <a:pt x="0" y="62350"/>
                    <a:pt x="21747" y="36813"/>
                    <a:pt x="50744" y="32379"/>
                  </a:cubicBezTo>
                  <a:lnTo>
                    <a:pt x="146946" y="4702"/>
                  </a:lnTo>
                  <a:cubicBezTo>
                    <a:pt x="168542" y="-1567"/>
                    <a:pt x="191347" y="-1567"/>
                    <a:pt x="212792" y="4702"/>
                  </a:cubicBezTo>
                  <a:lnTo>
                    <a:pt x="309145" y="32379"/>
                  </a:lnTo>
                  <a:cubicBezTo>
                    <a:pt x="338141" y="36813"/>
                    <a:pt x="359889" y="62350"/>
                    <a:pt x="359889" y="92473"/>
                  </a:cubicBezTo>
                  <a:lnTo>
                    <a:pt x="359889" y="92473"/>
                  </a:lnTo>
                  <a:close/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33" name="Freeform 692">
            <a:extLst>
              <a:ext uri="{FF2B5EF4-FFF2-40B4-BE49-F238E27FC236}">
                <a16:creationId xmlns:a16="http://schemas.microsoft.com/office/drawing/2014/main" id="{C25F53B0-5910-1AE2-D706-7C6F0B42B745}"/>
              </a:ext>
            </a:extLst>
          </p:cNvPr>
          <p:cNvSpPr/>
          <p:nvPr/>
        </p:nvSpPr>
        <p:spPr>
          <a:xfrm>
            <a:off x="5420514" y="1931916"/>
            <a:ext cx="259374" cy="266001"/>
          </a:xfrm>
          <a:custGeom>
            <a:avLst/>
            <a:gdLst>
              <a:gd name="csX0" fmla="*/ 1215 w 110918"/>
              <a:gd name="csY0" fmla="*/ 108085 h 113752"/>
              <a:gd name="csX1" fmla="*/ 1215 w 110918"/>
              <a:gd name="csY1" fmla="*/ 111728 h 113752"/>
              <a:gd name="csX2" fmla="*/ 3239 w 110918"/>
              <a:gd name="csY2" fmla="*/ 113752 h 113752"/>
              <a:gd name="csX3" fmla="*/ 105656 w 110918"/>
              <a:gd name="csY3" fmla="*/ 113752 h 113752"/>
              <a:gd name="csX4" fmla="*/ 107680 w 110918"/>
              <a:gd name="csY4" fmla="*/ 111728 h 113752"/>
              <a:gd name="csX5" fmla="*/ 107680 w 110918"/>
              <a:gd name="csY5" fmla="*/ 108085 h 113752"/>
              <a:gd name="csX6" fmla="*/ 1619 w 110918"/>
              <a:gd name="csY6" fmla="*/ 108085 h 113752"/>
              <a:gd name="csX7" fmla="*/ 99584 w 110918"/>
              <a:gd name="csY7" fmla="*/ 60722 h 113752"/>
              <a:gd name="csX8" fmla="*/ 91892 w 110918"/>
              <a:gd name="csY8" fmla="*/ 57888 h 113752"/>
              <a:gd name="csX9" fmla="*/ 84201 w 110918"/>
              <a:gd name="csY9" fmla="*/ 60722 h 113752"/>
              <a:gd name="csX10" fmla="*/ 76510 w 110918"/>
              <a:gd name="csY10" fmla="*/ 57888 h 113752"/>
              <a:gd name="csX11" fmla="*/ 68818 w 110918"/>
              <a:gd name="csY11" fmla="*/ 60722 h 113752"/>
              <a:gd name="csX12" fmla="*/ 61127 w 110918"/>
              <a:gd name="csY12" fmla="*/ 57888 h 113752"/>
              <a:gd name="csX13" fmla="*/ 53435 w 110918"/>
              <a:gd name="csY13" fmla="*/ 60722 h 113752"/>
              <a:gd name="csX14" fmla="*/ 45744 w 110918"/>
              <a:gd name="csY14" fmla="*/ 57888 h 113752"/>
              <a:gd name="csX15" fmla="*/ 38052 w 110918"/>
              <a:gd name="csY15" fmla="*/ 60722 h 113752"/>
              <a:gd name="csX16" fmla="*/ 30361 w 110918"/>
              <a:gd name="csY16" fmla="*/ 57888 h 113752"/>
              <a:gd name="csX17" fmla="*/ 22669 w 110918"/>
              <a:gd name="csY17" fmla="*/ 60722 h 113752"/>
              <a:gd name="csX18" fmla="*/ 14978 w 110918"/>
              <a:gd name="csY18" fmla="*/ 57888 h 113752"/>
              <a:gd name="csX19" fmla="*/ 7287 w 110918"/>
              <a:gd name="csY19" fmla="*/ 60722 h 113752"/>
              <a:gd name="csX20" fmla="*/ 5263 w 110918"/>
              <a:gd name="csY20" fmla="*/ 60722 h 113752"/>
              <a:gd name="csX21" fmla="*/ 5263 w 110918"/>
              <a:gd name="csY21" fmla="*/ 104442 h 113752"/>
              <a:gd name="csX22" fmla="*/ 7287 w 110918"/>
              <a:gd name="csY22" fmla="*/ 106466 h 113752"/>
              <a:gd name="csX23" fmla="*/ 63961 w 110918"/>
              <a:gd name="csY23" fmla="*/ 106466 h 113752"/>
              <a:gd name="csX24" fmla="*/ 63961 w 110918"/>
              <a:gd name="csY24" fmla="*/ 68818 h 113752"/>
              <a:gd name="csX25" fmla="*/ 65985 w 110918"/>
              <a:gd name="csY25" fmla="*/ 66794 h 113752"/>
              <a:gd name="csX26" fmla="*/ 90678 w 110918"/>
              <a:gd name="csY26" fmla="*/ 66794 h 113752"/>
              <a:gd name="csX27" fmla="*/ 92702 w 110918"/>
              <a:gd name="csY27" fmla="*/ 68818 h 113752"/>
              <a:gd name="csX28" fmla="*/ 92702 w 110918"/>
              <a:gd name="csY28" fmla="*/ 106466 h 113752"/>
              <a:gd name="csX29" fmla="*/ 98370 w 110918"/>
              <a:gd name="csY29" fmla="*/ 106466 h 113752"/>
              <a:gd name="csX30" fmla="*/ 100394 w 110918"/>
              <a:gd name="csY30" fmla="*/ 104442 h 113752"/>
              <a:gd name="csX31" fmla="*/ 100394 w 110918"/>
              <a:gd name="csY31" fmla="*/ 60722 h 113752"/>
              <a:gd name="csX32" fmla="*/ 98370 w 110918"/>
              <a:gd name="csY32" fmla="*/ 60722 h 113752"/>
              <a:gd name="csX33" fmla="*/ 59912 w 110918"/>
              <a:gd name="csY33" fmla="*/ 94726 h 113752"/>
              <a:gd name="csX34" fmla="*/ 16193 w 110918"/>
              <a:gd name="csY34" fmla="*/ 94726 h 113752"/>
              <a:gd name="csX35" fmla="*/ 16193 w 110918"/>
              <a:gd name="csY35" fmla="*/ 68413 h 113752"/>
              <a:gd name="csX36" fmla="*/ 59912 w 110918"/>
              <a:gd name="csY36" fmla="*/ 68413 h 113752"/>
              <a:gd name="csX37" fmla="*/ 59912 w 110918"/>
              <a:gd name="csY37" fmla="*/ 94726 h 113752"/>
              <a:gd name="csX38" fmla="*/ 93916 w 110918"/>
              <a:gd name="csY38" fmla="*/ 25908 h 113752"/>
              <a:gd name="csX39" fmla="*/ 87035 w 110918"/>
              <a:gd name="csY39" fmla="*/ 22670 h 113752"/>
              <a:gd name="csX40" fmla="*/ 78938 w 110918"/>
              <a:gd name="csY40" fmla="*/ 22670 h 113752"/>
              <a:gd name="csX41" fmla="*/ 78938 w 110918"/>
              <a:gd name="csY41" fmla="*/ 20646 h 113752"/>
              <a:gd name="csX42" fmla="*/ 75295 w 110918"/>
              <a:gd name="csY42" fmla="*/ 20646 h 113752"/>
              <a:gd name="csX43" fmla="*/ 75295 w 110918"/>
              <a:gd name="csY43" fmla="*/ 22670 h 113752"/>
              <a:gd name="csX44" fmla="*/ 33600 w 110918"/>
              <a:gd name="csY44" fmla="*/ 22670 h 113752"/>
              <a:gd name="csX45" fmla="*/ 33600 w 110918"/>
              <a:gd name="csY45" fmla="*/ 20646 h 113752"/>
              <a:gd name="csX46" fmla="*/ 29956 w 110918"/>
              <a:gd name="csY46" fmla="*/ 20646 h 113752"/>
              <a:gd name="csX47" fmla="*/ 29956 w 110918"/>
              <a:gd name="csY47" fmla="*/ 22670 h 113752"/>
              <a:gd name="csX48" fmla="*/ 21860 w 110918"/>
              <a:gd name="csY48" fmla="*/ 22670 h 113752"/>
              <a:gd name="csX49" fmla="*/ 14978 w 110918"/>
              <a:gd name="csY49" fmla="*/ 25908 h 113752"/>
              <a:gd name="csX50" fmla="*/ 2429 w 110918"/>
              <a:gd name="csY50" fmla="*/ 39672 h 113752"/>
              <a:gd name="csX51" fmla="*/ 106871 w 110918"/>
              <a:gd name="csY51" fmla="*/ 39672 h 113752"/>
              <a:gd name="csX52" fmla="*/ 94322 w 110918"/>
              <a:gd name="csY52" fmla="*/ 25908 h 113752"/>
              <a:gd name="csX53" fmla="*/ 108895 w 110918"/>
              <a:gd name="csY53" fmla="*/ 42910 h 113752"/>
              <a:gd name="csX54" fmla="*/ 108895 w 110918"/>
              <a:gd name="csY54" fmla="*/ 42910 h 113752"/>
              <a:gd name="csX55" fmla="*/ 108895 w 110918"/>
              <a:gd name="csY55" fmla="*/ 42505 h 113752"/>
              <a:gd name="csX56" fmla="*/ 108895 w 110918"/>
              <a:gd name="csY56" fmla="*/ 41696 h 113752"/>
              <a:gd name="csX57" fmla="*/ 809 w 110918"/>
              <a:gd name="csY57" fmla="*/ 41696 h 113752"/>
              <a:gd name="csX58" fmla="*/ 809 w 110918"/>
              <a:gd name="csY58" fmla="*/ 42505 h 113752"/>
              <a:gd name="csX59" fmla="*/ 0 w 110918"/>
              <a:gd name="csY59" fmla="*/ 42910 h 113752"/>
              <a:gd name="csX60" fmla="*/ 0 w 110918"/>
              <a:gd name="csY60" fmla="*/ 42910 h 113752"/>
              <a:gd name="csX61" fmla="*/ 0 w 110918"/>
              <a:gd name="csY61" fmla="*/ 43315 h 113752"/>
              <a:gd name="csX62" fmla="*/ 0 w 110918"/>
              <a:gd name="csY62" fmla="*/ 43315 h 113752"/>
              <a:gd name="csX63" fmla="*/ 0 w 110918"/>
              <a:gd name="csY63" fmla="*/ 48982 h 113752"/>
              <a:gd name="csX64" fmla="*/ 9311 w 110918"/>
              <a:gd name="csY64" fmla="*/ 58293 h 113752"/>
              <a:gd name="csX65" fmla="*/ 17002 w 110918"/>
              <a:gd name="csY65" fmla="*/ 54245 h 113752"/>
              <a:gd name="csX66" fmla="*/ 24693 w 110918"/>
              <a:gd name="csY66" fmla="*/ 58293 h 113752"/>
              <a:gd name="csX67" fmla="*/ 32385 w 110918"/>
              <a:gd name="csY67" fmla="*/ 54245 h 113752"/>
              <a:gd name="csX68" fmla="*/ 40077 w 110918"/>
              <a:gd name="csY68" fmla="*/ 58293 h 113752"/>
              <a:gd name="csX69" fmla="*/ 47768 w 110918"/>
              <a:gd name="csY69" fmla="*/ 54245 h 113752"/>
              <a:gd name="csX70" fmla="*/ 55459 w 110918"/>
              <a:gd name="csY70" fmla="*/ 58293 h 113752"/>
              <a:gd name="csX71" fmla="*/ 63151 w 110918"/>
              <a:gd name="csY71" fmla="*/ 54245 h 113752"/>
              <a:gd name="csX72" fmla="*/ 70842 w 110918"/>
              <a:gd name="csY72" fmla="*/ 58293 h 113752"/>
              <a:gd name="csX73" fmla="*/ 78534 w 110918"/>
              <a:gd name="csY73" fmla="*/ 54245 h 113752"/>
              <a:gd name="csX74" fmla="*/ 86225 w 110918"/>
              <a:gd name="csY74" fmla="*/ 58293 h 113752"/>
              <a:gd name="csX75" fmla="*/ 93916 w 110918"/>
              <a:gd name="csY75" fmla="*/ 54245 h 113752"/>
              <a:gd name="csX76" fmla="*/ 101608 w 110918"/>
              <a:gd name="csY76" fmla="*/ 58293 h 113752"/>
              <a:gd name="csX77" fmla="*/ 110919 w 110918"/>
              <a:gd name="csY77" fmla="*/ 48982 h 113752"/>
              <a:gd name="csX78" fmla="*/ 110919 w 110918"/>
              <a:gd name="csY78" fmla="*/ 43315 h 113752"/>
              <a:gd name="csX79" fmla="*/ 110919 w 110918"/>
              <a:gd name="csY79" fmla="*/ 43315 h 113752"/>
              <a:gd name="csX80" fmla="*/ 110919 w 110918"/>
              <a:gd name="csY80" fmla="*/ 42910 h 113752"/>
              <a:gd name="csX81" fmla="*/ 84606 w 110918"/>
              <a:gd name="csY81" fmla="*/ 0 h 113752"/>
              <a:gd name="csX82" fmla="*/ 23884 w 110918"/>
              <a:gd name="csY82" fmla="*/ 0 h 113752"/>
              <a:gd name="csX83" fmla="*/ 18217 w 110918"/>
              <a:gd name="csY83" fmla="*/ 5667 h 113752"/>
              <a:gd name="csX84" fmla="*/ 18217 w 110918"/>
              <a:gd name="csY84" fmla="*/ 13359 h 113752"/>
              <a:gd name="csX85" fmla="*/ 23884 w 110918"/>
              <a:gd name="csY85" fmla="*/ 19026 h 113752"/>
              <a:gd name="csX86" fmla="*/ 84606 w 110918"/>
              <a:gd name="csY86" fmla="*/ 19026 h 113752"/>
              <a:gd name="csX87" fmla="*/ 90273 w 110918"/>
              <a:gd name="csY87" fmla="*/ 13359 h 113752"/>
              <a:gd name="csX88" fmla="*/ 90273 w 110918"/>
              <a:gd name="csY88" fmla="*/ 5667 h 113752"/>
              <a:gd name="csX89" fmla="*/ 84606 w 110918"/>
              <a:gd name="csY89" fmla="*/ 0 h 1137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</a:cxnLst>
            <a:rect l="l" t="t" r="r" b="b"/>
            <a:pathLst>
              <a:path w="110918" h="113752">
                <a:moveTo>
                  <a:pt x="1215" y="108085"/>
                </a:moveTo>
                <a:lnTo>
                  <a:pt x="1215" y="111728"/>
                </a:lnTo>
                <a:cubicBezTo>
                  <a:pt x="1215" y="112943"/>
                  <a:pt x="2024" y="113752"/>
                  <a:pt x="3239" y="113752"/>
                </a:cubicBezTo>
                <a:lnTo>
                  <a:pt x="105656" y="113752"/>
                </a:lnTo>
                <a:cubicBezTo>
                  <a:pt x="106871" y="113752"/>
                  <a:pt x="107680" y="112943"/>
                  <a:pt x="107680" y="111728"/>
                </a:cubicBezTo>
                <a:lnTo>
                  <a:pt x="107680" y="108085"/>
                </a:lnTo>
                <a:lnTo>
                  <a:pt x="1619" y="108085"/>
                </a:lnTo>
                <a:close/>
                <a:moveTo>
                  <a:pt x="99584" y="60722"/>
                </a:moveTo>
                <a:cubicBezTo>
                  <a:pt x="96750" y="60722"/>
                  <a:pt x="93916" y="59507"/>
                  <a:pt x="91892" y="57888"/>
                </a:cubicBezTo>
                <a:cubicBezTo>
                  <a:pt x="89868" y="59912"/>
                  <a:pt x="87035" y="60722"/>
                  <a:pt x="84201" y="60722"/>
                </a:cubicBezTo>
                <a:cubicBezTo>
                  <a:pt x="81367" y="60722"/>
                  <a:pt x="78534" y="59507"/>
                  <a:pt x="76510" y="57888"/>
                </a:cubicBezTo>
                <a:cubicBezTo>
                  <a:pt x="74486" y="59912"/>
                  <a:pt x="71652" y="60722"/>
                  <a:pt x="68818" y="60722"/>
                </a:cubicBezTo>
                <a:cubicBezTo>
                  <a:pt x="65985" y="60722"/>
                  <a:pt x="63151" y="59507"/>
                  <a:pt x="61127" y="57888"/>
                </a:cubicBezTo>
                <a:cubicBezTo>
                  <a:pt x="59103" y="59912"/>
                  <a:pt x="56269" y="60722"/>
                  <a:pt x="53435" y="60722"/>
                </a:cubicBezTo>
                <a:cubicBezTo>
                  <a:pt x="50602" y="60722"/>
                  <a:pt x="47768" y="59507"/>
                  <a:pt x="45744" y="57888"/>
                </a:cubicBezTo>
                <a:cubicBezTo>
                  <a:pt x="43720" y="59912"/>
                  <a:pt x="40886" y="60722"/>
                  <a:pt x="38052" y="60722"/>
                </a:cubicBezTo>
                <a:cubicBezTo>
                  <a:pt x="35218" y="60722"/>
                  <a:pt x="32385" y="59507"/>
                  <a:pt x="30361" y="57888"/>
                </a:cubicBezTo>
                <a:cubicBezTo>
                  <a:pt x="28337" y="59912"/>
                  <a:pt x="25503" y="60722"/>
                  <a:pt x="22669" y="60722"/>
                </a:cubicBezTo>
                <a:cubicBezTo>
                  <a:pt x="19836" y="60722"/>
                  <a:pt x="17002" y="59507"/>
                  <a:pt x="14978" y="57888"/>
                </a:cubicBezTo>
                <a:cubicBezTo>
                  <a:pt x="12954" y="59912"/>
                  <a:pt x="10120" y="60722"/>
                  <a:pt x="7287" y="60722"/>
                </a:cubicBezTo>
                <a:cubicBezTo>
                  <a:pt x="4453" y="60722"/>
                  <a:pt x="6072" y="60722"/>
                  <a:pt x="5263" y="60722"/>
                </a:cubicBezTo>
                <a:lnTo>
                  <a:pt x="5263" y="104442"/>
                </a:lnTo>
                <a:cubicBezTo>
                  <a:pt x="5263" y="105656"/>
                  <a:pt x="6072" y="106466"/>
                  <a:pt x="7287" y="106466"/>
                </a:cubicBezTo>
                <a:lnTo>
                  <a:pt x="63961" y="106466"/>
                </a:lnTo>
                <a:lnTo>
                  <a:pt x="63961" y="68818"/>
                </a:lnTo>
                <a:cubicBezTo>
                  <a:pt x="63961" y="67604"/>
                  <a:pt x="64770" y="66794"/>
                  <a:pt x="65985" y="66794"/>
                </a:cubicBezTo>
                <a:lnTo>
                  <a:pt x="90678" y="66794"/>
                </a:lnTo>
                <a:cubicBezTo>
                  <a:pt x="91892" y="66794"/>
                  <a:pt x="92702" y="67604"/>
                  <a:pt x="92702" y="68818"/>
                </a:cubicBezTo>
                <a:lnTo>
                  <a:pt x="92702" y="106466"/>
                </a:lnTo>
                <a:lnTo>
                  <a:pt x="98370" y="106466"/>
                </a:lnTo>
                <a:cubicBezTo>
                  <a:pt x="99584" y="106466"/>
                  <a:pt x="100394" y="105656"/>
                  <a:pt x="100394" y="104442"/>
                </a:cubicBezTo>
                <a:lnTo>
                  <a:pt x="100394" y="60722"/>
                </a:lnTo>
                <a:cubicBezTo>
                  <a:pt x="99988" y="60722"/>
                  <a:pt x="99179" y="60722"/>
                  <a:pt x="98370" y="60722"/>
                </a:cubicBezTo>
                <a:close/>
                <a:moveTo>
                  <a:pt x="59912" y="94726"/>
                </a:moveTo>
                <a:lnTo>
                  <a:pt x="16193" y="94726"/>
                </a:lnTo>
                <a:lnTo>
                  <a:pt x="16193" y="68413"/>
                </a:lnTo>
                <a:lnTo>
                  <a:pt x="59912" y="68413"/>
                </a:lnTo>
                <a:lnTo>
                  <a:pt x="59912" y="94726"/>
                </a:lnTo>
                <a:close/>
                <a:moveTo>
                  <a:pt x="93916" y="25908"/>
                </a:moveTo>
                <a:cubicBezTo>
                  <a:pt x="92297" y="23884"/>
                  <a:pt x="89463" y="22670"/>
                  <a:pt x="87035" y="22670"/>
                </a:cubicBezTo>
                <a:lnTo>
                  <a:pt x="78938" y="22670"/>
                </a:lnTo>
                <a:lnTo>
                  <a:pt x="78938" y="20646"/>
                </a:lnTo>
                <a:lnTo>
                  <a:pt x="75295" y="20646"/>
                </a:lnTo>
                <a:lnTo>
                  <a:pt x="75295" y="22670"/>
                </a:lnTo>
                <a:lnTo>
                  <a:pt x="33600" y="22670"/>
                </a:lnTo>
                <a:lnTo>
                  <a:pt x="33600" y="20646"/>
                </a:lnTo>
                <a:lnTo>
                  <a:pt x="29956" y="20646"/>
                </a:lnTo>
                <a:lnTo>
                  <a:pt x="29956" y="22670"/>
                </a:lnTo>
                <a:lnTo>
                  <a:pt x="21860" y="22670"/>
                </a:lnTo>
                <a:cubicBezTo>
                  <a:pt x="19026" y="22670"/>
                  <a:pt x="16597" y="23884"/>
                  <a:pt x="14978" y="25908"/>
                </a:cubicBezTo>
                <a:lnTo>
                  <a:pt x="2429" y="39672"/>
                </a:lnTo>
                <a:lnTo>
                  <a:pt x="106871" y="39672"/>
                </a:lnTo>
                <a:lnTo>
                  <a:pt x="94322" y="25908"/>
                </a:lnTo>
                <a:close/>
                <a:moveTo>
                  <a:pt x="108895" y="42910"/>
                </a:moveTo>
                <a:cubicBezTo>
                  <a:pt x="108895" y="42910"/>
                  <a:pt x="108895" y="42910"/>
                  <a:pt x="108895" y="42910"/>
                </a:cubicBezTo>
                <a:cubicBezTo>
                  <a:pt x="108895" y="42910"/>
                  <a:pt x="108895" y="42910"/>
                  <a:pt x="108895" y="42505"/>
                </a:cubicBezTo>
                <a:lnTo>
                  <a:pt x="108895" y="41696"/>
                </a:lnTo>
                <a:lnTo>
                  <a:pt x="809" y="41696"/>
                </a:lnTo>
                <a:lnTo>
                  <a:pt x="809" y="42505"/>
                </a:lnTo>
                <a:cubicBezTo>
                  <a:pt x="0" y="42505"/>
                  <a:pt x="0" y="42505"/>
                  <a:pt x="0" y="42910"/>
                </a:cubicBezTo>
                <a:cubicBezTo>
                  <a:pt x="0" y="42910"/>
                  <a:pt x="0" y="42910"/>
                  <a:pt x="0" y="42910"/>
                </a:cubicBezTo>
                <a:cubicBezTo>
                  <a:pt x="0" y="42910"/>
                  <a:pt x="0" y="42910"/>
                  <a:pt x="0" y="43315"/>
                </a:cubicBezTo>
                <a:lnTo>
                  <a:pt x="0" y="43315"/>
                </a:lnTo>
                <a:lnTo>
                  <a:pt x="0" y="48982"/>
                </a:lnTo>
                <a:cubicBezTo>
                  <a:pt x="0" y="54245"/>
                  <a:pt x="4048" y="58293"/>
                  <a:pt x="9311" y="58293"/>
                </a:cubicBezTo>
                <a:cubicBezTo>
                  <a:pt x="14573" y="58293"/>
                  <a:pt x="14978" y="56674"/>
                  <a:pt x="17002" y="54245"/>
                </a:cubicBezTo>
                <a:cubicBezTo>
                  <a:pt x="18621" y="56674"/>
                  <a:pt x="21455" y="58293"/>
                  <a:pt x="24693" y="58293"/>
                </a:cubicBezTo>
                <a:cubicBezTo>
                  <a:pt x="27932" y="58293"/>
                  <a:pt x="30361" y="56674"/>
                  <a:pt x="32385" y="54245"/>
                </a:cubicBezTo>
                <a:cubicBezTo>
                  <a:pt x="34004" y="56674"/>
                  <a:pt x="36838" y="58293"/>
                  <a:pt x="40077" y="58293"/>
                </a:cubicBezTo>
                <a:cubicBezTo>
                  <a:pt x="43315" y="58293"/>
                  <a:pt x="45744" y="56674"/>
                  <a:pt x="47768" y="54245"/>
                </a:cubicBezTo>
                <a:cubicBezTo>
                  <a:pt x="49387" y="56674"/>
                  <a:pt x="52221" y="58293"/>
                  <a:pt x="55459" y="58293"/>
                </a:cubicBezTo>
                <a:cubicBezTo>
                  <a:pt x="58698" y="58293"/>
                  <a:pt x="61127" y="56674"/>
                  <a:pt x="63151" y="54245"/>
                </a:cubicBezTo>
                <a:cubicBezTo>
                  <a:pt x="64770" y="56674"/>
                  <a:pt x="67603" y="58293"/>
                  <a:pt x="70842" y="58293"/>
                </a:cubicBezTo>
                <a:cubicBezTo>
                  <a:pt x="74081" y="58293"/>
                  <a:pt x="76510" y="56674"/>
                  <a:pt x="78534" y="54245"/>
                </a:cubicBezTo>
                <a:cubicBezTo>
                  <a:pt x="80153" y="56674"/>
                  <a:pt x="82987" y="58293"/>
                  <a:pt x="86225" y="58293"/>
                </a:cubicBezTo>
                <a:cubicBezTo>
                  <a:pt x="89463" y="58293"/>
                  <a:pt x="91892" y="56674"/>
                  <a:pt x="93916" y="54245"/>
                </a:cubicBezTo>
                <a:cubicBezTo>
                  <a:pt x="95536" y="56674"/>
                  <a:pt x="98370" y="58293"/>
                  <a:pt x="101608" y="58293"/>
                </a:cubicBezTo>
                <a:cubicBezTo>
                  <a:pt x="106871" y="58293"/>
                  <a:pt x="110919" y="53840"/>
                  <a:pt x="110919" y="48982"/>
                </a:cubicBezTo>
                <a:lnTo>
                  <a:pt x="110919" y="43315"/>
                </a:lnTo>
                <a:lnTo>
                  <a:pt x="110919" y="43315"/>
                </a:lnTo>
                <a:cubicBezTo>
                  <a:pt x="110919" y="43315"/>
                  <a:pt x="110919" y="42910"/>
                  <a:pt x="110919" y="42910"/>
                </a:cubicBezTo>
                <a:close/>
                <a:moveTo>
                  <a:pt x="84606" y="0"/>
                </a:moveTo>
                <a:lnTo>
                  <a:pt x="23884" y="0"/>
                </a:lnTo>
                <a:cubicBezTo>
                  <a:pt x="20645" y="0"/>
                  <a:pt x="18217" y="2429"/>
                  <a:pt x="18217" y="5667"/>
                </a:cubicBezTo>
                <a:lnTo>
                  <a:pt x="18217" y="13359"/>
                </a:lnTo>
                <a:cubicBezTo>
                  <a:pt x="18217" y="16597"/>
                  <a:pt x="20645" y="19026"/>
                  <a:pt x="23884" y="19026"/>
                </a:cubicBezTo>
                <a:lnTo>
                  <a:pt x="84606" y="19026"/>
                </a:lnTo>
                <a:cubicBezTo>
                  <a:pt x="87844" y="19026"/>
                  <a:pt x="90273" y="16597"/>
                  <a:pt x="90273" y="13359"/>
                </a:cubicBezTo>
                <a:lnTo>
                  <a:pt x="90273" y="5667"/>
                </a:lnTo>
                <a:cubicBezTo>
                  <a:pt x="90273" y="2429"/>
                  <a:pt x="87844" y="0"/>
                  <a:pt x="84606" y="0"/>
                </a:cubicBezTo>
                <a:close/>
              </a:path>
            </a:pathLst>
          </a:custGeom>
          <a:solidFill>
            <a:srgbClr val="00706E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434" name="Graphic 535">
            <a:extLst>
              <a:ext uri="{FF2B5EF4-FFF2-40B4-BE49-F238E27FC236}">
                <a16:creationId xmlns:a16="http://schemas.microsoft.com/office/drawing/2014/main" id="{996CABAC-4BA8-340C-892A-A88EF172730F}"/>
              </a:ext>
            </a:extLst>
          </p:cNvPr>
          <p:cNvGrpSpPr/>
          <p:nvPr/>
        </p:nvGrpSpPr>
        <p:grpSpPr>
          <a:xfrm>
            <a:off x="5583282" y="1028954"/>
            <a:ext cx="230029" cy="246122"/>
            <a:chOff x="8461366" y="2865748"/>
            <a:chExt cx="98369" cy="105251"/>
          </a:xfrm>
          <a:solidFill>
            <a:srgbClr val="006793"/>
          </a:solidFill>
        </p:grpSpPr>
        <p:sp>
          <p:nvSpPr>
            <p:cNvPr id="435" name="Freeform 686">
              <a:extLst>
                <a:ext uri="{FF2B5EF4-FFF2-40B4-BE49-F238E27FC236}">
                  <a16:creationId xmlns:a16="http://schemas.microsoft.com/office/drawing/2014/main" id="{E49E15FC-614B-C2DD-E68F-D13C48BE43DF}"/>
                </a:ext>
              </a:extLst>
            </p:cNvPr>
            <p:cNvSpPr/>
            <p:nvPr/>
          </p:nvSpPr>
          <p:spPr>
            <a:xfrm>
              <a:off x="8500633" y="2922017"/>
              <a:ext cx="21050" cy="17406"/>
            </a:xfrm>
            <a:custGeom>
              <a:avLst/>
              <a:gdLst>
                <a:gd name="csX0" fmla="*/ 6882 w 21050"/>
                <a:gd name="csY0" fmla="*/ 3643 h 17406"/>
                <a:gd name="csX1" fmla="*/ 6882 w 21050"/>
                <a:gd name="csY1" fmla="*/ 0 h 17406"/>
                <a:gd name="csX2" fmla="*/ 0 w 21050"/>
                <a:gd name="csY2" fmla="*/ 0 h 17406"/>
                <a:gd name="csX3" fmla="*/ 0 w 21050"/>
                <a:gd name="csY3" fmla="*/ 17407 h 17406"/>
                <a:gd name="csX4" fmla="*/ 21050 w 21050"/>
                <a:gd name="csY4" fmla="*/ 17407 h 17406"/>
                <a:gd name="csX5" fmla="*/ 21050 w 21050"/>
                <a:gd name="csY5" fmla="*/ 0 h 17406"/>
                <a:gd name="csX6" fmla="*/ 14168 w 21050"/>
                <a:gd name="csY6" fmla="*/ 0 h 17406"/>
                <a:gd name="csX7" fmla="*/ 14168 w 21050"/>
                <a:gd name="csY7" fmla="*/ 3643 h 17406"/>
                <a:gd name="csX8" fmla="*/ 10525 w 21050"/>
                <a:gd name="csY8" fmla="*/ 7287 h 17406"/>
                <a:gd name="csX9" fmla="*/ 6882 w 21050"/>
                <a:gd name="csY9" fmla="*/ 3643 h 17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1050" h="17406">
                  <a:moveTo>
                    <a:pt x="6882" y="3643"/>
                  </a:moveTo>
                  <a:lnTo>
                    <a:pt x="6882" y="0"/>
                  </a:lnTo>
                  <a:lnTo>
                    <a:pt x="0" y="0"/>
                  </a:lnTo>
                  <a:lnTo>
                    <a:pt x="0" y="17407"/>
                  </a:lnTo>
                  <a:lnTo>
                    <a:pt x="21050" y="17407"/>
                  </a:lnTo>
                  <a:lnTo>
                    <a:pt x="21050" y="0"/>
                  </a:lnTo>
                  <a:lnTo>
                    <a:pt x="14168" y="0"/>
                  </a:lnTo>
                  <a:lnTo>
                    <a:pt x="14168" y="3643"/>
                  </a:lnTo>
                  <a:cubicBezTo>
                    <a:pt x="14168" y="5667"/>
                    <a:pt x="12549" y="7287"/>
                    <a:pt x="10525" y="7287"/>
                  </a:cubicBezTo>
                  <a:cubicBezTo>
                    <a:pt x="8501" y="7287"/>
                    <a:pt x="6882" y="5667"/>
                    <a:pt x="6882" y="3643"/>
                  </a:cubicBez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36" name="Freeform 687">
              <a:extLst>
                <a:ext uri="{FF2B5EF4-FFF2-40B4-BE49-F238E27FC236}">
                  <a16:creationId xmlns:a16="http://schemas.microsoft.com/office/drawing/2014/main" id="{DA535F22-52D6-2EA1-B06B-1FD2E4F2F170}"/>
                </a:ext>
              </a:extLst>
            </p:cNvPr>
            <p:cNvSpPr/>
            <p:nvPr/>
          </p:nvSpPr>
          <p:spPr>
            <a:xfrm>
              <a:off x="8461366" y="2865748"/>
              <a:ext cx="98369" cy="105251"/>
            </a:xfrm>
            <a:custGeom>
              <a:avLst/>
              <a:gdLst>
                <a:gd name="csX0" fmla="*/ 42910 w 98369"/>
                <a:gd name="csY0" fmla="*/ 2429 h 105251"/>
                <a:gd name="csX1" fmla="*/ 56269 w 98369"/>
                <a:gd name="csY1" fmla="*/ 2429 h 105251"/>
                <a:gd name="csX2" fmla="*/ 94726 w 98369"/>
                <a:gd name="csY2" fmla="*/ 34814 h 105251"/>
                <a:gd name="csX3" fmla="*/ 98370 w 98369"/>
                <a:gd name="csY3" fmla="*/ 42910 h 105251"/>
                <a:gd name="csX4" fmla="*/ 98370 w 98369"/>
                <a:gd name="csY4" fmla="*/ 94726 h 105251"/>
                <a:gd name="csX5" fmla="*/ 87845 w 98369"/>
                <a:gd name="csY5" fmla="*/ 105251 h 105251"/>
                <a:gd name="csX6" fmla="*/ 10525 w 98369"/>
                <a:gd name="csY6" fmla="*/ 105251 h 105251"/>
                <a:gd name="csX7" fmla="*/ 0 w 98369"/>
                <a:gd name="csY7" fmla="*/ 94726 h 105251"/>
                <a:gd name="csX8" fmla="*/ 0 w 98369"/>
                <a:gd name="csY8" fmla="*/ 42910 h 105251"/>
                <a:gd name="csX9" fmla="*/ 3643 w 98369"/>
                <a:gd name="csY9" fmla="*/ 34814 h 105251"/>
                <a:gd name="csX10" fmla="*/ 42101 w 98369"/>
                <a:gd name="csY10" fmla="*/ 2429 h 105251"/>
                <a:gd name="csX11" fmla="*/ 17812 w 98369"/>
                <a:gd name="csY11" fmla="*/ 98369 h 105251"/>
                <a:gd name="csX12" fmla="*/ 24693 w 98369"/>
                <a:gd name="csY12" fmla="*/ 98369 h 105251"/>
                <a:gd name="csX13" fmla="*/ 24693 w 98369"/>
                <a:gd name="csY13" fmla="*/ 80963 h 105251"/>
                <a:gd name="csX14" fmla="*/ 31576 w 98369"/>
                <a:gd name="csY14" fmla="*/ 80963 h 105251"/>
                <a:gd name="csX15" fmla="*/ 31576 w 98369"/>
                <a:gd name="csY15" fmla="*/ 84606 h 105251"/>
                <a:gd name="csX16" fmla="*/ 35219 w 98369"/>
                <a:gd name="csY16" fmla="*/ 88249 h 105251"/>
                <a:gd name="csX17" fmla="*/ 38862 w 98369"/>
                <a:gd name="csY17" fmla="*/ 84606 h 105251"/>
                <a:gd name="csX18" fmla="*/ 38862 w 98369"/>
                <a:gd name="csY18" fmla="*/ 80963 h 105251"/>
                <a:gd name="csX19" fmla="*/ 45744 w 98369"/>
                <a:gd name="csY19" fmla="*/ 80963 h 105251"/>
                <a:gd name="csX20" fmla="*/ 45744 w 98369"/>
                <a:gd name="csY20" fmla="*/ 98369 h 105251"/>
                <a:gd name="csX21" fmla="*/ 52626 w 98369"/>
                <a:gd name="csY21" fmla="*/ 98369 h 105251"/>
                <a:gd name="csX22" fmla="*/ 52626 w 98369"/>
                <a:gd name="csY22" fmla="*/ 80963 h 105251"/>
                <a:gd name="csX23" fmla="*/ 59508 w 98369"/>
                <a:gd name="csY23" fmla="*/ 80963 h 105251"/>
                <a:gd name="csX24" fmla="*/ 59508 w 98369"/>
                <a:gd name="csY24" fmla="*/ 84606 h 105251"/>
                <a:gd name="csX25" fmla="*/ 63151 w 98369"/>
                <a:gd name="csY25" fmla="*/ 88249 h 105251"/>
                <a:gd name="csX26" fmla="*/ 66794 w 98369"/>
                <a:gd name="csY26" fmla="*/ 84606 h 105251"/>
                <a:gd name="csX27" fmla="*/ 66794 w 98369"/>
                <a:gd name="csY27" fmla="*/ 80963 h 105251"/>
                <a:gd name="csX28" fmla="*/ 73676 w 98369"/>
                <a:gd name="csY28" fmla="*/ 80963 h 105251"/>
                <a:gd name="csX29" fmla="*/ 73676 w 98369"/>
                <a:gd name="csY29" fmla="*/ 98369 h 105251"/>
                <a:gd name="csX30" fmla="*/ 80558 w 98369"/>
                <a:gd name="csY30" fmla="*/ 98369 h 105251"/>
                <a:gd name="csX31" fmla="*/ 80558 w 98369"/>
                <a:gd name="csY31" fmla="*/ 77319 h 105251"/>
                <a:gd name="csX32" fmla="*/ 76914 w 98369"/>
                <a:gd name="csY32" fmla="*/ 73676 h 105251"/>
                <a:gd name="csX33" fmla="*/ 66389 w 98369"/>
                <a:gd name="csY33" fmla="*/ 73676 h 105251"/>
                <a:gd name="csX34" fmla="*/ 66389 w 98369"/>
                <a:gd name="csY34" fmla="*/ 52626 h 105251"/>
                <a:gd name="csX35" fmla="*/ 62746 w 98369"/>
                <a:gd name="csY35" fmla="*/ 48982 h 105251"/>
                <a:gd name="csX36" fmla="*/ 34814 w 98369"/>
                <a:gd name="csY36" fmla="*/ 48982 h 105251"/>
                <a:gd name="csX37" fmla="*/ 31171 w 98369"/>
                <a:gd name="csY37" fmla="*/ 52626 h 105251"/>
                <a:gd name="csX38" fmla="*/ 31171 w 98369"/>
                <a:gd name="csY38" fmla="*/ 73676 h 105251"/>
                <a:gd name="csX39" fmla="*/ 20645 w 98369"/>
                <a:gd name="csY39" fmla="*/ 73676 h 105251"/>
                <a:gd name="csX40" fmla="*/ 17002 w 98369"/>
                <a:gd name="csY40" fmla="*/ 77319 h 105251"/>
                <a:gd name="csX41" fmla="*/ 17002 w 98369"/>
                <a:gd name="csY41" fmla="*/ 98369 h 105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98369" h="105251">
                  <a:moveTo>
                    <a:pt x="42910" y="2429"/>
                  </a:moveTo>
                  <a:cubicBezTo>
                    <a:pt x="46958" y="-810"/>
                    <a:pt x="52221" y="-810"/>
                    <a:pt x="56269" y="2429"/>
                  </a:cubicBezTo>
                  <a:lnTo>
                    <a:pt x="94726" y="34814"/>
                  </a:lnTo>
                  <a:cubicBezTo>
                    <a:pt x="97155" y="36838"/>
                    <a:pt x="98370" y="40076"/>
                    <a:pt x="98370" y="42910"/>
                  </a:cubicBezTo>
                  <a:lnTo>
                    <a:pt x="98370" y="94726"/>
                  </a:lnTo>
                  <a:cubicBezTo>
                    <a:pt x="98370" y="100393"/>
                    <a:pt x="93512" y="105251"/>
                    <a:pt x="87845" y="105251"/>
                  </a:cubicBezTo>
                  <a:lnTo>
                    <a:pt x="10525" y="105251"/>
                  </a:lnTo>
                  <a:cubicBezTo>
                    <a:pt x="4858" y="105251"/>
                    <a:pt x="0" y="100393"/>
                    <a:pt x="0" y="94726"/>
                  </a:cubicBezTo>
                  <a:lnTo>
                    <a:pt x="0" y="42910"/>
                  </a:lnTo>
                  <a:cubicBezTo>
                    <a:pt x="0" y="39672"/>
                    <a:pt x="1215" y="36838"/>
                    <a:pt x="3643" y="34814"/>
                  </a:cubicBezTo>
                  <a:lnTo>
                    <a:pt x="42101" y="2429"/>
                  </a:lnTo>
                  <a:close/>
                  <a:moveTo>
                    <a:pt x="17812" y="98369"/>
                  </a:moveTo>
                  <a:lnTo>
                    <a:pt x="24693" y="98369"/>
                  </a:lnTo>
                  <a:lnTo>
                    <a:pt x="24693" y="80963"/>
                  </a:lnTo>
                  <a:lnTo>
                    <a:pt x="31576" y="80963"/>
                  </a:lnTo>
                  <a:lnTo>
                    <a:pt x="31576" y="84606"/>
                  </a:lnTo>
                  <a:cubicBezTo>
                    <a:pt x="31576" y="86630"/>
                    <a:pt x="33195" y="88249"/>
                    <a:pt x="35219" y="88249"/>
                  </a:cubicBezTo>
                  <a:cubicBezTo>
                    <a:pt x="37243" y="88249"/>
                    <a:pt x="38862" y="86630"/>
                    <a:pt x="38862" y="84606"/>
                  </a:cubicBezTo>
                  <a:lnTo>
                    <a:pt x="38862" y="80963"/>
                  </a:lnTo>
                  <a:lnTo>
                    <a:pt x="45744" y="80963"/>
                  </a:lnTo>
                  <a:lnTo>
                    <a:pt x="45744" y="98369"/>
                  </a:lnTo>
                  <a:lnTo>
                    <a:pt x="52626" y="98369"/>
                  </a:lnTo>
                  <a:lnTo>
                    <a:pt x="52626" y="80963"/>
                  </a:lnTo>
                  <a:lnTo>
                    <a:pt x="59508" y="80963"/>
                  </a:lnTo>
                  <a:lnTo>
                    <a:pt x="59508" y="84606"/>
                  </a:lnTo>
                  <a:cubicBezTo>
                    <a:pt x="59508" y="86630"/>
                    <a:pt x="61127" y="88249"/>
                    <a:pt x="63151" y="88249"/>
                  </a:cubicBezTo>
                  <a:cubicBezTo>
                    <a:pt x="65175" y="88249"/>
                    <a:pt x="66794" y="86630"/>
                    <a:pt x="66794" y="84606"/>
                  </a:cubicBezTo>
                  <a:lnTo>
                    <a:pt x="66794" y="80963"/>
                  </a:lnTo>
                  <a:lnTo>
                    <a:pt x="73676" y="80963"/>
                  </a:lnTo>
                  <a:lnTo>
                    <a:pt x="73676" y="98369"/>
                  </a:lnTo>
                  <a:lnTo>
                    <a:pt x="80558" y="98369"/>
                  </a:lnTo>
                  <a:lnTo>
                    <a:pt x="80558" y="77319"/>
                  </a:lnTo>
                  <a:cubicBezTo>
                    <a:pt x="80558" y="75295"/>
                    <a:pt x="78938" y="73676"/>
                    <a:pt x="76914" y="73676"/>
                  </a:cubicBezTo>
                  <a:lnTo>
                    <a:pt x="66389" y="73676"/>
                  </a:lnTo>
                  <a:lnTo>
                    <a:pt x="66389" y="52626"/>
                  </a:lnTo>
                  <a:cubicBezTo>
                    <a:pt x="66389" y="50602"/>
                    <a:pt x="64770" y="48982"/>
                    <a:pt x="62746" y="48982"/>
                  </a:cubicBezTo>
                  <a:lnTo>
                    <a:pt x="34814" y="48982"/>
                  </a:lnTo>
                  <a:cubicBezTo>
                    <a:pt x="32790" y="48982"/>
                    <a:pt x="31171" y="50602"/>
                    <a:pt x="31171" y="52626"/>
                  </a:cubicBezTo>
                  <a:lnTo>
                    <a:pt x="31171" y="73676"/>
                  </a:lnTo>
                  <a:lnTo>
                    <a:pt x="20645" y="73676"/>
                  </a:lnTo>
                  <a:cubicBezTo>
                    <a:pt x="18621" y="73676"/>
                    <a:pt x="17002" y="75295"/>
                    <a:pt x="17002" y="77319"/>
                  </a:cubicBezTo>
                  <a:lnTo>
                    <a:pt x="17002" y="98369"/>
                  </a:lnTo>
                  <a:close/>
                </a:path>
              </a:pathLst>
            </a:custGeom>
            <a:solidFill>
              <a:srgbClr val="006793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37" name="TextBox 436">
            <a:extLst>
              <a:ext uri="{FF2B5EF4-FFF2-40B4-BE49-F238E27FC236}">
                <a16:creationId xmlns:a16="http://schemas.microsoft.com/office/drawing/2014/main" id="{267DA83B-FA13-692B-A98B-CE4CFA708103}"/>
              </a:ext>
            </a:extLst>
          </p:cNvPr>
          <p:cNvSpPr txBox="1"/>
          <p:nvPr/>
        </p:nvSpPr>
        <p:spPr>
          <a:xfrm>
            <a:off x="8192827" y="4748725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Customer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D76ADC54-087F-8003-D69F-9296238E3270}"/>
              </a:ext>
            </a:extLst>
          </p:cNvPr>
          <p:cNvSpPr txBox="1"/>
          <p:nvPr/>
        </p:nvSpPr>
        <p:spPr>
          <a:xfrm>
            <a:off x="8192570" y="5474736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Warehouse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2B3604E2-5C82-C4EC-4282-31DBB7CB8876}"/>
              </a:ext>
            </a:extLst>
          </p:cNvPr>
          <p:cNvSpPr txBox="1"/>
          <p:nvPr/>
        </p:nvSpPr>
        <p:spPr>
          <a:xfrm>
            <a:off x="8192568" y="6260457"/>
            <a:ext cx="851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noProof="0">
                <a:solidFill>
                  <a:schemeClr val="bg1"/>
                </a:solidFill>
              </a:rPr>
              <a:t>Store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F2DDF4-EC05-1E1F-071D-B9FD298C6CC2}"/>
              </a:ext>
            </a:extLst>
          </p:cNvPr>
          <p:cNvCxnSpPr>
            <a:cxnSpLocks/>
            <a:stCxn id="146" idx="5"/>
          </p:cNvCxnSpPr>
          <p:nvPr/>
        </p:nvCxnSpPr>
        <p:spPr>
          <a:xfrm>
            <a:off x="4136206" y="3350302"/>
            <a:ext cx="606872" cy="763333"/>
          </a:xfrm>
          <a:prstGeom prst="line">
            <a:avLst/>
          </a:prstGeom>
          <a:ln w="28575">
            <a:solidFill>
              <a:srgbClr val="D24A7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BD443D72-833A-4ED2-6DC0-2B6B176C8D8F}"/>
              </a:ext>
            </a:extLst>
          </p:cNvPr>
          <p:cNvCxnSpPr>
            <a:cxnSpLocks/>
          </p:cNvCxnSpPr>
          <p:nvPr/>
        </p:nvCxnSpPr>
        <p:spPr>
          <a:xfrm>
            <a:off x="4831738" y="4213704"/>
            <a:ext cx="343512" cy="781242"/>
          </a:xfrm>
          <a:prstGeom prst="line">
            <a:avLst/>
          </a:prstGeom>
          <a:ln w="28575">
            <a:solidFill>
              <a:srgbClr val="D24A7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6D6E84F-0777-D5D4-16DC-CADE8C1C9C0E}"/>
              </a:ext>
            </a:extLst>
          </p:cNvPr>
          <p:cNvCxnSpPr>
            <a:cxnSpLocks/>
          </p:cNvCxnSpPr>
          <p:nvPr/>
        </p:nvCxnSpPr>
        <p:spPr>
          <a:xfrm flipH="1">
            <a:off x="4324350" y="4213704"/>
            <a:ext cx="418728" cy="378393"/>
          </a:xfrm>
          <a:prstGeom prst="line">
            <a:avLst/>
          </a:prstGeom>
          <a:ln w="28575">
            <a:solidFill>
              <a:srgbClr val="D24A7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5" name="Graphic 535">
            <a:extLst>
              <a:ext uri="{FF2B5EF4-FFF2-40B4-BE49-F238E27FC236}">
                <a16:creationId xmlns:a16="http://schemas.microsoft.com/office/drawing/2014/main" id="{182B1B88-E67C-C0FD-D757-09032DE56603}"/>
              </a:ext>
            </a:extLst>
          </p:cNvPr>
          <p:cNvGrpSpPr/>
          <p:nvPr/>
        </p:nvGrpSpPr>
        <p:grpSpPr>
          <a:xfrm>
            <a:off x="4595528" y="3959961"/>
            <a:ext cx="398530" cy="266001"/>
            <a:chOff x="8252888" y="3943358"/>
            <a:chExt cx="170426" cy="113752"/>
          </a:xfrm>
        </p:grpSpPr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3E2E844D-E230-2CE1-D4E6-DFAB1FA9B570}"/>
                </a:ext>
              </a:extLst>
            </p:cNvPr>
            <p:cNvSpPr/>
            <p:nvPr/>
          </p:nvSpPr>
          <p:spPr>
            <a:xfrm>
              <a:off x="8252888" y="3943358"/>
              <a:ext cx="170426" cy="40886"/>
            </a:xfrm>
            <a:prstGeom prst="rect">
              <a:avLst/>
            </a:prstGeom>
            <a:solidFill>
              <a:srgbClr val="E46D59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grpSp>
          <p:nvGrpSpPr>
            <p:cNvPr id="407" name="Graphic 535">
              <a:extLst>
                <a:ext uri="{FF2B5EF4-FFF2-40B4-BE49-F238E27FC236}">
                  <a16:creationId xmlns:a16="http://schemas.microsoft.com/office/drawing/2014/main" id="{07BF571F-4095-F5D3-79AA-7648F1C36925}"/>
                </a:ext>
              </a:extLst>
            </p:cNvPr>
            <p:cNvGrpSpPr/>
            <p:nvPr/>
          </p:nvGrpSpPr>
          <p:grpSpPr>
            <a:xfrm>
              <a:off x="8267866" y="3955098"/>
              <a:ext cx="139255" cy="19026"/>
              <a:chOff x="8267866" y="3955098"/>
              <a:chExt cx="139255" cy="19026"/>
            </a:xfrm>
            <a:solidFill>
              <a:srgbClr val="FFFFFF"/>
            </a:solidFill>
          </p:grpSpPr>
          <p:sp>
            <p:nvSpPr>
              <p:cNvPr id="410" name="Freeform 698">
                <a:extLst>
                  <a:ext uri="{FF2B5EF4-FFF2-40B4-BE49-F238E27FC236}">
                    <a16:creationId xmlns:a16="http://schemas.microsoft.com/office/drawing/2014/main" id="{1820DD6E-A164-BFEE-93D6-623F00957EEB}"/>
                  </a:ext>
                </a:extLst>
              </p:cNvPr>
              <p:cNvSpPr/>
              <p:nvPr/>
            </p:nvSpPr>
            <p:spPr>
              <a:xfrm>
                <a:off x="8267866" y="3955098"/>
                <a:ext cx="21050" cy="18216"/>
              </a:xfrm>
              <a:custGeom>
                <a:avLst/>
                <a:gdLst>
                  <a:gd name="csX0" fmla="*/ 4858 w 21050"/>
                  <a:gd name="csY0" fmla="*/ 12549 h 18216"/>
                  <a:gd name="csX1" fmla="*/ 4858 w 21050"/>
                  <a:gd name="csY1" fmla="*/ 14978 h 18216"/>
                  <a:gd name="csX2" fmla="*/ 5667 w 21050"/>
                  <a:gd name="csY2" fmla="*/ 12954 h 18216"/>
                  <a:gd name="csX3" fmla="*/ 9310 w 21050"/>
                  <a:gd name="csY3" fmla="*/ 0 h 18216"/>
                  <a:gd name="csX4" fmla="*/ 11334 w 21050"/>
                  <a:gd name="csY4" fmla="*/ 0 h 18216"/>
                  <a:gd name="csX5" fmla="*/ 14978 w 21050"/>
                  <a:gd name="csY5" fmla="*/ 12954 h 18216"/>
                  <a:gd name="csX6" fmla="*/ 14978 w 21050"/>
                  <a:gd name="csY6" fmla="*/ 14978 h 18216"/>
                  <a:gd name="csX7" fmla="*/ 15787 w 21050"/>
                  <a:gd name="csY7" fmla="*/ 12549 h 18216"/>
                  <a:gd name="csX8" fmla="*/ 18621 w 21050"/>
                  <a:gd name="csY8" fmla="*/ 0 h 18216"/>
                  <a:gd name="csX9" fmla="*/ 21050 w 21050"/>
                  <a:gd name="csY9" fmla="*/ 0 h 18216"/>
                  <a:gd name="csX10" fmla="*/ 16597 w 21050"/>
                  <a:gd name="csY10" fmla="*/ 18217 h 18216"/>
                  <a:gd name="csX11" fmla="*/ 14573 w 21050"/>
                  <a:gd name="csY11" fmla="*/ 18217 h 18216"/>
                  <a:gd name="csX12" fmla="*/ 10930 w 21050"/>
                  <a:gd name="csY12" fmla="*/ 4858 h 18216"/>
                  <a:gd name="csX13" fmla="*/ 10930 w 21050"/>
                  <a:gd name="csY13" fmla="*/ 3643 h 18216"/>
                  <a:gd name="csX14" fmla="*/ 10525 w 21050"/>
                  <a:gd name="csY14" fmla="*/ 4858 h 18216"/>
                  <a:gd name="csX15" fmla="*/ 6477 w 21050"/>
                  <a:gd name="csY15" fmla="*/ 18217 h 18216"/>
                  <a:gd name="csX16" fmla="*/ 4453 w 21050"/>
                  <a:gd name="csY16" fmla="*/ 18217 h 18216"/>
                  <a:gd name="csX17" fmla="*/ 0 w 21050"/>
                  <a:gd name="csY17" fmla="*/ 0 h 18216"/>
                  <a:gd name="csX18" fmla="*/ 2429 w 21050"/>
                  <a:gd name="csY18" fmla="*/ 0 h 18216"/>
                  <a:gd name="csX19" fmla="*/ 5262 w 21050"/>
                  <a:gd name="csY19" fmla="*/ 1254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21050" h="18216">
                    <a:moveTo>
                      <a:pt x="4858" y="12549"/>
                    </a:moveTo>
                    <a:lnTo>
                      <a:pt x="4858" y="14978"/>
                    </a:lnTo>
                    <a:cubicBezTo>
                      <a:pt x="4858" y="14978"/>
                      <a:pt x="5667" y="12954"/>
                      <a:pt x="5667" y="12954"/>
                    </a:cubicBezTo>
                    <a:lnTo>
                      <a:pt x="9310" y="0"/>
                    </a:lnTo>
                    <a:lnTo>
                      <a:pt x="11334" y="0"/>
                    </a:lnTo>
                    <a:lnTo>
                      <a:pt x="14978" y="12954"/>
                    </a:lnTo>
                    <a:lnTo>
                      <a:pt x="14978" y="14978"/>
                    </a:lnTo>
                    <a:cubicBezTo>
                      <a:pt x="15383" y="14978"/>
                      <a:pt x="15787" y="12549"/>
                      <a:pt x="15787" y="12549"/>
                    </a:cubicBezTo>
                    <a:lnTo>
                      <a:pt x="18621" y="0"/>
                    </a:lnTo>
                    <a:lnTo>
                      <a:pt x="21050" y="0"/>
                    </a:lnTo>
                    <a:lnTo>
                      <a:pt x="16597" y="18217"/>
                    </a:lnTo>
                    <a:lnTo>
                      <a:pt x="14573" y="18217"/>
                    </a:lnTo>
                    <a:lnTo>
                      <a:pt x="10930" y="4858"/>
                    </a:lnTo>
                    <a:lnTo>
                      <a:pt x="10930" y="3643"/>
                    </a:lnTo>
                    <a:cubicBezTo>
                      <a:pt x="10930" y="3643"/>
                      <a:pt x="10525" y="4858"/>
                      <a:pt x="10525" y="4858"/>
                    </a:cubicBezTo>
                    <a:lnTo>
                      <a:pt x="6477" y="18217"/>
                    </a:lnTo>
                    <a:lnTo>
                      <a:pt x="4453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5262" y="1254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1" name="Freeform 699">
                <a:extLst>
                  <a:ext uri="{FF2B5EF4-FFF2-40B4-BE49-F238E27FC236}">
                    <a16:creationId xmlns:a16="http://schemas.microsoft.com/office/drawing/2014/main" id="{37765E6B-004D-7229-A80D-842CE4BD4064}"/>
                  </a:ext>
                </a:extLst>
              </p:cNvPr>
              <p:cNvSpPr/>
              <p:nvPr/>
            </p:nvSpPr>
            <p:spPr>
              <a:xfrm>
                <a:off x="8291749" y="3955098"/>
                <a:ext cx="2429" cy="18216"/>
              </a:xfrm>
              <a:custGeom>
                <a:avLst/>
                <a:gdLst>
                  <a:gd name="csX0" fmla="*/ 2429 w 2429"/>
                  <a:gd name="csY0" fmla="*/ 18217 h 18216"/>
                  <a:gd name="csX1" fmla="*/ 0 w 2429"/>
                  <a:gd name="csY1" fmla="*/ 18217 h 18216"/>
                  <a:gd name="csX2" fmla="*/ 0 w 2429"/>
                  <a:gd name="csY2" fmla="*/ 0 h 18216"/>
                  <a:gd name="csX3" fmla="*/ 2429 w 2429"/>
                  <a:gd name="csY3" fmla="*/ 0 h 18216"/>
                  <a:gd name="csX4" fmla="*/ 2429 w 2429"/>
                  <a:gd name="csY4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29" h="18216">
                    <a:moveTo>
                      <a:pt x="2429" y="18217"/>
                    </a:move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2429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2" name="Freeform 700">
                <a:extLst>
                  <a:ext uri="{FF2B5EF4-FFF2-40B4-BE49-F238E27FC236}">
                    <a16:creationId xmlns:a16="http://schemas.microsoft.com/office/drawing/2014/main" id="{37E14DDE-E881-CC05-26F7-4B6B33D172E3}"/>
                  </a:ext>
                </a:extLst>
              </p:cNvPr>
              <p:cNvSpPr/>
              <p:nvPr/>
            </p:nvSpPr>
            <p:spPr>
              <a:xfrm>
                <a:off x="8298632" y="3955098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4 w 11739"/>
                  <a:gd name="csY7" fmla="*/ 0 h 18216"/>
                  <a:gd name="csX8" fmla="*/ 11334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4" y="0"/>
                    </a:lnTo>
                    <a:lnTo>
                      <a:pt x="11334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3" name="Freeform 701">
                <a:extLst>
                  <a:ext uri="{FF2B5EF4-FFF2-40B4-BE49-F238E27FC236}">
                    <a16:creationId xmlns:a16="http://schemas.microsoft.com/office/drawing/2014/main" id="{8E8643F7-E35E-0157-843E-26C8FFD47192}"/>
                  </a:ext>
                </a:extLst>
              </p:cNvPr>
              <p:cNvSpPr/>
              <p:nvPr/>
            </p:nvSpPr>
            <p:spPr>
              <a:xfrm>
                <a:off x="8313205" y="3955098"/>
                <a:ext cx="12953" cy="19026"/>
              </a:xfrm>
              <a:custGeom>
                <a:avLst/>
                <a:gdLst>
                  <a:gd name="csX0" fmla="*/ 5667 w 12953"/>
                  <a:gd name="csY0" fmla="*/ 10120 h 19026"/>
                  <a:gd name="csX1" fmla="*/ 1215 w 12953"/>
                  <a:gd name="csY1" fmla="*/ 8096 h 19026"/>
                  <a:gd name="csX2" fmla="*/ 0 w 12953"/>
                  <a:gd name="csY2" fmla="*/ 4858 h 19026"/>
                  <a:gd name="csX3" fmla="*/ 1619 w 12953"/>
                  <a:gd name="csY3" fmla="*/ 1214 h 19026"/>
                  <a:gd name="csX4" fmla="*/ 6072 w 12953"/>
                  <a:gd name="csY4" fmla="*/ 0 h 19026"/>
                  <a:gd name="csX5" fmla="*/ 9311 w 12953"/>
                  <a:gd name="csY5" fmla="*/ 810 h 19026"/>
                  <a:gd name="csX6" fmla="*/ 11740 w 12953"/>
                  <a:gd name="csY6" fmla="*/ 2834 h 19026"/>
                  <a:gd name="csX7" fmla="*/ 12549 w 12953"/>
                  <a:gd name="csY7" fmla="*/ 5667 h 19026"/>
                  <a:gd name="csX8" fmla="*/ 10120 w 12953"/>
                  <a:gd name="csY8" fmla="*/ 5667 h 19026"/>
                  <a:gd name="csX9" fmla="*/ 8906 w 12953"/>
                  <a:gd name="csY9" fmla="*/ 3238 h 19026"/>
                  <a:gd name="csX10" fmla="*/ 6072 w 12953"/>
                  <a:gd name="csY10" fmla="*/ 2429 h 19026"/>
                  <a:gd name="csX11" fmla="*/ 3239 w 12953"/>
                  <a:gd name="csY11" fmla="*/ 3238 h 19026"/>
                  <a:gd name="csX12" fmla="*/ 2429 w 12953"/>
                  <a:gd name="csY12" fmla="*/ 5263 h 19026"/>
                  <a:gd name="csX13" fmla="*/ 3239 w 12953"/>
                  <a:gd name="csY13" fmla="*/ 7287 h 19026"/>
                  <a:gd name="csX14" fmla="*/ 6477 w 12953"/>
                  <a:gd name="csY14" fmla="*/ 8906 h 19026"/>
                  <a:gd name="csX15" fmla="*/ 10120 w 12953"/>
                  <a:gd name="csY15" fmla="*/ 10120 h 19026"/>
                  <a:gd name="csX16" fmla="*/ 12144 w 12953"/>
                  <a:gd name="csY16" fmla="*/ 11739 h 19026"/>
                  <a:gd name="csX17" fmla="*/ 12954 w 12953"/>
                  <a:gd name="csY17" fmla="*/ 14168 h 19026"/>
                  <a:gd name="csX18" fmla="*/ 11335 w 12953"/>
                  <a:gd name="csY18" fmla="*/ 17812 h 19026"/>
                  <a:gd name="csX19" fmla="*/ 6882 w 12953"/>
                  <a:gd name="csY19" fmla="*/ 19026 h 19026"/>
                  <a:gd name="csX20" fmla="*/ 3239 w 12953"/>
                  <a:gd name="csY20" fmla="*/ 18217 h 19026"/>
                  <a:gd name="csX21" fmla="*/ 809 w 12953"/>
                  <a:gd name="csY21" fmla="*/ 16193 h 19026"/>
                  <a:gd name="csX22" fmla="*/ 0 w 12953"/>
                  <a:gd name="csY22" fmla="*/ 13359 h 19026"/>
                  <a:gd name="csX23" fmla="*/ 2429 w 12953"/>
                  <a:gd name="csY23" fmla="*/ 13359 h 19026"/>
                  <a:gd name="csX24" fmla="*/ 3643 w 12953"/>
                  <a:gd name="csY24" fmla="*/ 15788 h 19026"/>
                  <a:gd name="csX25" fmla="*/ 6882 w 12953"/>
                  <a:gd name="csY25" fmla="*/ 16597 h 19026"/>
                  <a:gd name="csX26" fmla="*/ 9716 w 12953"/>
                  <a:gd name="csY26" fmla="*/ 15788 h 19026"/>
                  <a:gd name="csX27" fmla="*/ 10930 w 12953"/>
                  <a:gd name="csY27" fmla="*/ 13763 h 19026"/>
                  <a:gd name="csX28" fmla="*/ 10120 w 12953"/>
                  <a:gd name="csY28" fmla="*/ 11739 h 19026"/>
                  <a:gd name="csX29" fmla="*/ 6882 w 12953"/>
                  <a:gd name="csY29" fmla="*/ 10120 h 190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953" h="19026">
                    <a:moveTo>
                      <a:pt x="5667" y="10120"/>
                    </a:moveTo>
                    <a:cubicBezTo>
                      <a:pt x="3643" y="9715"/>
                      <a:pt x="2024" y="8906"/>
                      <a:pt x="1215" y="8096"/>
                    </a:cubicBezTo>
                    <a:cubicBezTo>
                      <a:pt x="405" y="7287"/>
                      <a:pt x="0" y="6072"/>
                      <a:pt x="0" y="4858"/>
                    </a:cubicBezTo>
                    <a:cubicBezTo>
                      <a:pt x="0" y="3643"/>
                      <a:pt x="405" y="2024"/>
                      <a:pt x="1619" y="1214"/>
                    </a:cubicBezTo>
                    <a:cubicBezTo>
                      <a:pt x="2833" y="405"/>
                      <a:pt x="4453" y="0"/>
                      <a:pt x="6072" y="0"/>
                    </a:cubicBezTo>
                    <a:cubicBezTo>
                      <a:pt x="7692" y="0"/>
                      <a:pt x="8501" y="0"/>
                      <a:pt x="9311" y="810"/>
                    </a:cubicBezTo>
                    <a:cubicBezTo>
                      <a:pt x="10120" y="1214"/>
                      <a:pt x="10930" y="2024"/>
                      <a:pt x="11740" y="2834"/>
                    </a:cubicBezTo>
                    <a:cubicBezTo>
                      <a:pt x="12144" y="3643"/>
                      <a:pt x="12549" y="4453"/>
                      <a:pt x="12549" y="5667"/>
                    </a:cubicBezTo>
                    <a:lnTo>
                      <a:pt x="10120" y="5667"/>
                    </a:lnTo>
                    <a:cubicBezTo>
                      <a:pt x="10120" y="4453"/>
                      <a:pt x="10120" y="3643"/>
                      <a:pt x="8906" y="3238"/>
                    </a:cubicBezTo>
                    <a:cubicBezTo>
                      <a:pt x="8096" y="2429"/>
                      <a:pt x="7287" y="2429"/>
                      <a:pt x="6072" y="2429"/>
                    </a:cubicBezTo>
                    <a:cubicBezTo>
                      <a:pt x="4858" y="2429"/>
                      <a:pt x="4048" y="2429"/>
                      <a:pt x="3239" y="3238"/>
                    </a:cubicBezTo>
                    <a:cubicBezTo>
                      <a:pt x="2429" y="3643"/>
                      <a:pt x="2429" y="4453"/>
                      <a:pt x="2429" y="5263"/>
                    </a:cubicBezTo>
                    <a:cubicBezTo>
                      <a:pt x="2429" y="6072"/>
                      <a:pt x="2429" y="6477"/>
                      <a:pt x="3239" y="7287"/>
                    </a:cubicBezTo>
                    <a:cubicBezTo>
                      <a:pt x="4048" y="7691"/>
                      <a:pt x="4858" y="8096"/>
                      <a:pt x="6477" y="8906"/>
                    </a:cubicBezTo>
                    <a:cubicBezTo>
                      <a:pt x="8096" y="9311"/>
                      <a:pt x="9311" y="9715"/>
                      <a:pt x="10120" y="10120"/>
                    </a:cubicBezTo>
                    <a:cubicBezTo>
                      <a:pt x="10930" y="10525"/>
                      <a:pt x="11740" y="11335"/>
                      <a:pt x="12144" y="11739"/>
                    </a:cubicBezTo>
                    <a:cubicBezTo>
                      <a:pt x="12549" y="12549"/>
                      <a:pt x="12954" y="13359"/>
                      <a:pt x="12954" y="14168"/>
                    </a:cubicBezTo>
                    <a:cubicBezTo>
                      <a:pt x="12954" y="15788"/>
                      <a:pt x="12549" y="17002"/>
                      <a:pt x="11335" y="17812"/>
                    </a:cubicBezTo>
                    <a:cubicBezTo>
                      <a:pt x="10120" y="18621"/>
                      <a:pt x="8501" y="19026"/>
                      <a:pt x="6882" y="19026"/>
                    </a:cubicBezTo>
                    <a:cubicBezTo>
                      <a:pt x="5263" y="19026"/>
                      <a:pt x="4453" y="19026"/>
                      <a:pt x="3239" y="18217"/>
                    </a:cubicBezTo>
                    <a:cubicBezTo>
                      <a:pt x="2024" y="17812"/>
                      <a:pt x="1215" y="17002"/>
                      <a:pt x="809" y="16193"/>
                    </a:cubicBezTo>
                    <a:cubicBezTo>
                      <a:pt x="405" y="15383"/>
                      <a:pt x="0" y="14573"/>
                      <a:pt x="0" y="13359"/>
                    </a:cubicBezTo>
                    <a:lnTo>
                      <a:pt x="2429" y="13359"/>
                    </a:lnTo>
                    <a:cubicBezTo>
                      <a:pt x="2429" y="14573"/>
                      <a:pt x="2833" y="15383"/>
                      <a:pt x="3643" y="15788"/>
                    </a:cubicBezTo>
                    <a:cubicBezTo>
                      <a:pt x="4453" y="16597"/>
                      <a:pt x="5667" y="16597"/>
                      <a:pt x="6882" y="16597"/>
                    </a:cubicBezTo>
                    <a:cubicBezTo>
                      <a:pt x="8096" y="16597"/>
                      <a:pt x="9311" y="16597"/>
                      <a:pt x="9716" y="15788"/>
                    </a:cubicBezTo>
                    <a:cubicBezTo>
                      <a:pt x="10525" y="15383"/>
                      <a:pt x="10930" y="14573"/>
                      <a:pt x="10930" y="13763"/>
                    </a:cubicBezTo>
                    <a:cubicBezTo>
                      <a:pt x="10930" y="12954"/>
                      <a:pt x="10930" y="12144"/>
                      <a:pt x="10120" y="11739"/>
                    </a:cubicBezTo>
                    <a:cubicBezTo>
                      <a:pt x="9311" y="11335"/>
                      <a:pt x="8501" y="10930"/>
                      <a:pt x="6882" y="10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4" name="Freeform 702">
                <a:extLst>
                  <a:ext uri="{FF2B5EF4-FFF2-40B4-BE49-F238E27FC236}">
                    <a16:creationId xmlns:a16="http://schemas.microsoft.com/office/drawing/2014/main" id="{F2A79A8F-A62B-E9EC-B8CA-4A6887173B64}"/>
                  </a:ext>
                </a:extLst>
              </p:cNvPr>
              <p:cNvSpPr/>
              <p:nvPr/>
            </p:nvSpPr>
            <p:spPr>
              <a:xfrm>
                <a:off x="8328588" y="3955098"/>
                <a:ext cx="12549" cy="18621"/>
              </a:xfrm>
              <a:custGeom>
                <a:avLst/>
                <a:gdLst>
                  <a:gd name="csX0" fmla="*/ 0 w 12549"/>
                  <a:gd name="csY0" fmla="*/ 18217 h 18621"/>
                  <a:gd name="csX1" fmla="*/ 0 w 12549"/>
                  <a:gd name="csY1" fmla="*/ 0 h 18621"/>
                  <a:gd name="csX2" fmla="*/ 6072 w 12549"/>
                  <a:gd name="csY2" fmla="*/ 0 h 18621"/>
                  <a:gd name="csX3" fmla="*/ 10525 w 12549"/>
                  <a:gd name="csY3" fmla="*/ 1214 h 18621"/>
                  <a:gd name="csX4" fmla="*/ 12144 w 12549"/>
                  <a:gd name="csY4" fmla="*/ 4858 h 18621"/>
                  <a:gd name="csX5" fmla="*/ 11334 w 12549"/>
                  <a:gd name="csY5" fmla="*/ 7287 h 18621"/>
                  <a:gd name="csX6" fmla="*/ 9310 w 12549"/>
                  <a:gd name="csY6" fmla="*/ 8906 h 18621"/>
                  <a:gd name="csX7" fmla="*/ 11739 w 12549"/>
                  <a:gd name="csY7" fmla="*/ 10525 h 18621"/>
                  <a:gd name="csX8" fmla="*/ 12549 w 12549"/>
                  <a:gd name="csY8" fmla="*/ 13359 h 18621"/>
                  <a:gd name="csX9" fmla="*/ 10930 w 12549"/>
                  <a:gd name="csY9" fmla="*/ 17407 h 18621"/>
                  <a:gd name="csX10" fmla="*/ 6477 w 12549"/>
                  <a:gd name="csY10" fmla="*/ 18621 h 18621"/>
                  <a:gd name="csX11" fmla="*/ 0 w 12549"/>
                  <a:gd name="csY11" fmla="*/ 18621 h 18621"/>
                  <a:gd name="csX12" fmla="*/ 2429 w 12549"/>
                  <a:gd name="csY12" fmla="*/ 7691 h 18621"/>
                  <a:gd name="csX13" fmla="*/ 6072 w 12549"/>
                  <a:gd name="csY13" fmla="*/ 7691 h 18621"/>
                  <a:gd name="csX14" fmla="*/ 8501 w 12549"/>
                  <a:gd name="csY14" fmla="*/ 6882 h 18621"/>
                  <a:gd name="csX15" fmla="*/ 9310 w 12549"/>
                  <a:gd name="csY15" fmla="*/ 4858 h 18621"/>
                  <a:gd name="csX16" fmla="*/ 8501 w 12549"/>
                  <a:gd name="csY16" fmla="*/ 2834 h 18621"/>
                  <a:gd name="csX17" fmla="*/ 5667 w 12549"/>
                  <a:gd name="csY17" fmla="*/ 2024 h 18621"/>
                  <a:gd name="csX18" fmla="*/ 2024 w 12549"/>
                  <a:gd name="csY18" fmla="*/ 2024 h 18621"/>
                  <a:gd name="csX19" fmla="*/ 2024 w 12549"/>
                  <a:gd name="csY19" fmla="*/ 7691 h 18621"/>
                  <a:gd name="csX20" fmla="*/ 2429 w 12549"/>
                  <a:gd name="csY20" fmla="*/ 9715 h 18621"/>
                  <a:gd name="csX21" fmla="*/ 2429 w 12549"/>
                  <a:gd name="csY21" fmla="*/ 16193 h 18621"/>
                  <a:gd name="csX22" fmla="*/ 6477 w 12549"/>
                  <a:gd name="csY22" fmla="*/ 16193 h 18621"/>
                  <a:gd name="csX23" fmla="*/ 9310 w 12549"/>
                  <a:gd name="csY23" fmla="*/ 15383 h 18621"/>
                  <a:gd name="csX24" fmla="*/ 10120 w 12549"/>
                  <a:gd name="csY24" fmla="*/ 12954 h 18621"/>
                  <a:gd name="csX25" fmla="*/ 6477 w 12549"/>
                  <a:gd name="csY25" fmla="*/ 9715 h 18621"/>
                  <a:gd name="csX26" fmla="*/ 2429 w 12549"/>
                  <a:gd name="csY26" fmla="*/ 9715 h 18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2549" h="18621">
                    <a:moveTo>
                      <a:pt x="0" y="18217"/>
                    </a:moveTo>
                    <a:lnTo>
                      <a:pt x="0" y="0"/>
                    </a:lnTo>
                    <a:lnTo>
                      <a:pt x="6072" y="0"/>
                    </a:lnTo>
                    <a:cubicBezTo>
                      <a:pt x="8096" y="0"/>
                      <a:pt x="9715" y="405"/>
                      <a:pt x="10525" y="1214"/>
                    </a:cubicBezTo>
                    <a:cubicBezTo>
                      <a:pt x="11334" y="2024"/>
                      <a:pt x="12144" y="3238"/>
                      <a:pt x="12144" y="4858"/>
                    </a:cubicBezTo>
                    <a:cubicBezTo>
                      <a:pt x="12144" y="6477"/>
                      <a:pt x="12144" y="6477"/>
                      <a:pt x="11334" y="7287"/>
                    </a:cubicBezTo>
                    <a:cubicBezTo>
                      <a:pt x="10930" y="8096"/>
                      <a:pt x="10120" y="8501"/>
                      <a:pt x="9310" y="8906"/>
                    </a:cubicBezTo>
                    <a:cubicBezTo>
                      <a:pt x="10120" y="8906"/>
                      <a:pt x="10930" y="9715"/>
                      <a:pt x="11739" y="10525"/>
                    </a:cubicBezTo>
                    <a:cubicBezTo>
                      <a:pt x="12144" y="11335"/>
                      <a:pt x="12549" y="12144"/>
                      <a:pt x="12549" y="13359"/>
                    </a:cubicBezTo>
                    <a:cubicBezTo>
                      <a:pt x="12549" y="14978"/>
                      <a:pt x="12144" y="16193"/>
                      <a:pt x="10930" y="17407"/>
                    </a:cubicBezTo>
                    <a:cubicBezTo>
                      <a:pt x="9715" y="18217"/>
                      <a:pt x="8501" y="18621"/>
                      <a:pt x="6477" y="18621"/>
                    </a:cubicBezTo>
                    <a:lnTo>
                      <a:pt x="0" y="18621"/>
                    </a:lnTo>
                    <a:close/>
                    <a:moveTo>
                      <a:pt x="2429" y="7691"/>
                    </a:moveTo>
                    <a:lnTo>
                      <a:pt x="6072" y="7691"/>
                    </a:lnTo>
                    <a:cubicBezTo>
                      <a:pt x="7286" y="7691"/>
                      <a:pt x="8096" y="7691"/>
                      <a:pt x="8501" y="6882"/>
                    </a:cubicBezTo>
                    <a:cubicBezTo>
                      <a:pt x="9310" y="6477"/>
                      <a:pt x="9310" y="5667"/>
                      <a:pt x="9310" y="4858"/>
                    </a:cubicBezTo>
                    <a:cubicBezTo>
                      <a:pt x="9310" y="4048"/>
                      <a:pt x="9310" y="3238"/>
                      <a:pt x="8501" y="2834"/>
                    </a:cubicBezTo>
                    <a:cubicBezTo>
                      <a:pt x="7691" y="2429"/>
                      <a:pt x="6882" y="2024"/>
                      <a:pt x="5667" y="2024"/>
                    </a:cubicBezTo>
                    <a:lnTo>
                      <a:pt x="2024" y="2024"/>
                    </a:lnTo>
                    <a:lnTo>
                      <a:pt x="2024" y="7691"/>
                    </a:lnTo>
                    <a:close/>
                    <a:moveTo>
                      <a:pt x="2429" y="9715"/>
                    </a:moveTo>
                    <a:lnTo>
                      <a:pt x="2429" y="16193"/>
                    </a:lnTo>
                    <a:lnTo>
                      <a:pt x="6477" y="16193"/>
                    </a:lnTo>
                    <a:cubicBezTo>
                      <a:pt x="7691" y="16193"/>
                      <a:pt x="8501" y="16193"/>
                      <a:pt x="9310" y="15383"/>
                    </a:cubicBezTo>
                    <a:cubicBezTo>
                      <a:pt x="10120" y="14978"/>
                      <a:pt x="10120" y="14168"/>
                      <a:pt x="10120" y="12954"/>
                    </a:cubicBezTo>
                    <a:cubicBezTo>
                      <a:pt x="10120" y="10930"/>
                      <a:pt x="8906" y="9715"/>
                      <a:pt x="6477" y="9715"/>
                    </a:cubicBezTo>
                    <a:lnTo>
                      <a:pt x="2429" y="971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5" name="Freeform 703">
                <a:extLst>
                  <a:ext uri="{FF2B5EF4-FFF2-40B4-BE49-F238E27FC236}">
                    <a16:creationId xmlns:a16="http://schemas.microsoft.com/office/drawing/2014/main" id="{827B114B-CF1E-93B1-5626-8A223A1D82AF}"/>
                  </a:ext>
                </a:extLst>
              </p:cNvPr>
              <p:cNvSpPr/>
              <p:nvPr/>
            </p:nvSpPr>
            <p:spPr>
              <a:xfrm>
                <a:off x="8343161" y="3955098"/>
                <a:ext cx="15787" cy="18216"/>
              </a:xfrm>
              <a:custGeom>
                <a:avLst/>
                <a:gdLst>
                  <a:gd name="csX0" fmla="*/ 11740 w 15787"/>
                  <a:gd name="csY0" fmla="*/ 13359 h 18216"/>
                  <a:gd name="csX1" fmla="*/ 4048 w 15787"/>
                  <a:gd name="csY1" fmla="*/ 13359 h 18216"/>
                  <a:gd name="csX2" fmla="*/ 2429 w 15787"/>
                  <a:gd name="csY2" fmla="*/ 18217 h 18216"/>
                  <a:gd name="csX3" fmla="*/ 0 w 15787"/>
                  <a:gd name="csY3" fmla="*/ 18217 h 18216"/>
                  <a:gd name="csX4" fmla="*/ 6882 w 15787"/>
                  <a:gd name="csY4" fmla="*/ 0 h 18216"/>
                  <a:gd name="csX5" fmla="*/ 8906 w 15787"/>
                  <a:gd name="csY5" fmla="*/ 0 h 18216"/>
                  <a:gd name="csX6" fmla="*/ 15788 w 15787"/>
                  <a:gd name="csY6" fmla="*/ 18217 h 18216"/>
                  <a:gd name="csX7" fmla="*/ 13359 w 15787"/>
                  <a:gd name="csY7" fmla="*/ 18217 h 18216"/>
                  <a:gd name="csX8" fmla="*/ 11740 w 15787"/>
                  <a:gd name="csY8" fmla="*/ 13359 h 18216"/>
                  <a:gd name="csX9" fmla="*/ 4858 w 15787"/>
                  <a:gd name="csY9" fmla="*/ 11335 h 18216"/>
                  <a:gd name="csX10" fmla="*/ 10930 w 15787"/>
                  <a:gd name="csY10" fmla="*/ 11335 h 18216"/>
                  <a:gd name="csX11" fmla="*/ 7692 w 15787"/>
                  <a:gd name="csY11" fmla="*/ 2834 h 18216"/>
                  <a:gd name="csX12" fmla="*/ 4453 w 15787"/>
                  <a:gd name="csY12" fmla="*/ 11335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787" h="18216">
                    <a:moveTo>
                      <a:pt x="11740" y="13359"/>
                    </a:moveTo>
                    <a:lnTo>
                      <a:pt x="4048" y="13359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6882" y="0"/>
                    </a:lnTo>
                    <a:lnTo>
                      <a:pt x="8906" y="0"/>
                    </a:lnTo>
                    <a:lnTo>
                      <a:pt x="15788" y="18217"/>
                    </a:lnTo>
                    <a:lnTo>
                      <a:pt x="13359" y="18217"/>
                    </a:lnTo>
                    <a:lnTo>
                      <a:pt x="11740" y="13359"/>
                    </a:lnTo>
                    <a:close/>
                    <a:moveTo>
                      <a:pt x="4858" y="11335"/>
                    </a:moveTo>
                    <a:lnTo>
                      <a:pt x="10930" y="11335"/>
                    </a:lnTo>
                    <a:lnTo>
                      <a:pt x="7692" y="2834"/>
                    </a:lnTo>
                    <a:lnTo>
                      <a:pt x="4453" y="11335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6" name="Freeform 704">
                <a:extLst>
                  <a:ext uri="{FF2B5EF4-FFF2-40B4-BE49-F238E27FC236}">
                    <a16:creationId xmlns:a16="http://schemas.microsoft.com/office/drawing/2014/main" id="{6EDCE7F7-F01D-F1FC-4B92-57A2923AE857}"/>
                  </a:ext>
                </a:extLst>
              </p:cNvPr>
              <p:cNvSpPr/>
              <p:nvPr/>
            </p:nvSpPr>
            <p:spPr>
              <a:xfrm>
                <a:off x="8360973" y="3955098"/>
                <a:ext cx="13358" cy="18216"/>
              </a:xfrm>
              <a:custGeom>
                <a:avLst/>
                <a:gdLst>
                  <a:gd name="csX0" fmla="*/ 405 w 13358"/>
                  <a:gd name="csY0" fmla="*/ 18217 h 18216"/>
                  <a:gd name="csX1" fmla="*/ 405 w 13358"/>
                  <a:gd name="csY1" fmla="*/ 0 h 18216"/>
                  <a:gd name="csX2" fmla="*/ 5667 w 13358"/>
                  <a:gd name="csY2" fmla="*/ 0 h 18216"/>
                  <a:gd name="csX3" fmla="*/ 9715 w 13358"/>
                  <a:gd name="csY3" fmla="*/ 1214 h 18216"/>
                  <a:gd name="csX4" fmla="*/ 12549 w 13358"/>
                  <a:gd name="csY4" fmla="*/ 4048 h 18216"/>
                  <a:gd name="csX5" fmla="*/ 13359 w 13358"/>
                  <a:gd name="csY5" fmla="*/ 8501 h 18216"/>
                  <a:gd name="csX6" fmla="*/ 13359 w 13358"/>
                  <a:gd name="csY6" fmla="*/ 9715 h 18216"/>
                  <a:gd name="csX7" fmla="*/ 12549 w 13358"/>
                  <a:gd name="csY7" fmla="*/ 14168 h 18216"/>
                  <a:gd name="csX8" fmla="*/ 9715 w 13358"/>
                  <a:gd name="csY8" fmla="*/ 17002 h 18216"/>
                  <a:gd name="csX9" fmla="*/ 5262 w 13358"/>
                  <a:gd name="csY9" fmla="*/ 18217 h 18216"/>
                  <a:gd name="csX10" fmla="*/ 0 w 13358"/>
                  <a:gd name="csY10" fmla="*/ 18217 h 18216"/>
                  <a:gd name="csX11" fmla="*/ 2833 w 13358"/>
                  <a:gd name="csY11" fmla="*/ 2024 h 18216"/>
                  <a:gd name="csX12" fmla="*/ 2833 w 13358"/>
                  <a:gd name="csY12" fmla="*/ 16597 h 18216"/>
                  <a:gd name="csX13" fmla="*/ 5262 w 13358"/>
                  <a:gd name="csY13" fmla="*/ 16597 h 18216"/>
                  <a:gd name="csX14" fmla="*/ 9715 w 13358"/>
                  <a:gd name="csY14" fmla="*/ 14978 h 18216"/>
                  <a:gd name="csX15" fmla="*/ 11334 w 13358"/>
                  <a:gd name="csY15" fmla="*/ 10120 h 18216"/>
                  <a:gd name="csX16" fmla="*/ 11334 w 13358"/>
                  <a:gd name="csY16" fmla="*/ 8906 h 18216"/>
                  <a:gd name="csX17" fmla="*/ 9715 w 13358"/>
                  <a:gd name="csY17" fmla="*/ 4048 h 18216"/>
                  <a:gd name="csX18" fmla="*/ 5667 w 13358"/>
                  <a:gd name="csY18" fmla="*/ 2429 h 18216"/>
                  <a:gd name="csX19" fmla="*/ 2833 w 13358"/>
                  <a:gd name="csY19" fmla="*/ 2429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3358" h="18216">
                    <a:moveTo>
                      <a:pt x="405" y="18217"/>
                    </a:moveTo>
                    <a:lnTo>
                      <a:pt x="405" y="0"/>
                    </a:lnTo>
                    <a:lnTo>
                      <a:pt x="5667" y="0"/>
                    </a:lnTo>
                    <a:cubicBezTo>
                      <a:pt x="7286" y="0"/>
                      <a:pt x="8501" y="0"/>
                      <a:pt x="9715" y="1214"/>
                    </a:cubicBezTo>
                    <a:cubicBezTo>
                      <a:pt x="10930" y="2429"/>
                      <a:pt x="11739" y="2834"/>
                      <a:pt x="12549" y="4048"/>
                    </a:cubicBezTo>
                    <a:cubicBezTo>
                      <a:pt x="13359" y="5263"/>
                      <a:pt x="13359" y="6882"/>
                      <a:pt x="13359" y="8501"/>
                    </a:cubicBezTo>
                    <a:lnTo>
                      <a:pt x="13359" y="9715"/>
                    </a:lnTo>
                    <a:cubicBezTo>
                      <a:pt x="13359" y="11335"/>
                      <a:pt x="13359" y="12954"/>
                      <a:pt x="12549" y="14168"/>
                    </a:cubicBezTo>
                    <a:cubicBezTo>
                      <a:pt x="11739" y="15383"/>
                      <a:pt x="10930" y="16597"/>
                      <a:pt x="9715" y="17002"/>
                    </a:cubicBezTo>
                    <a:cubicBezTo>
                      <a:pt x="8501" y="17812"/>
                      <a:pt x="6882" y="18217"/>
                      <a:pt x="5262" y="18217"/>
                    </a:cubicBezTo>
                    <a:lnTo>
                      <a:pt x="0" y="18217"/>
                    </a:lnTo>
                    <a:close/>
                    <a:moveTo>
                      <a:pt x="2833" y="2024"/>
                    </a:moveTo>
                    <a:lnTo>
                      <a:pt x="2833" y="16597"/>
                    </a:lnTo>
                    <a:lnTo>
                      <a:pt x="5262" y="16597"/>
                    </a:lnTo>
                    <a:cubicBezTo>
                      <a:pt x="7286" y="16597"/>
                      <a:pt x="8501" y="16193"/>
                      <a:pt x="9715" y="14978"/>
                    </a:cubicBezTo>
                    <a:cubicBezTo>
                      <a:pt x="10930" y="13763"/>
                      <a:pt x="11334" y="12144"/>
                      <a:pt x="11334" y="10120"/>
                    </a:cubicBezTo>
                    <a:lnTo>
                      <a:pt x="11334" y="8906"/>
                    </a:lnTo>
                    <a:cubicBezTo>
                      <a:pt x="11334" y="6882"/>
                      <a:pt x="10930" y="5263"/>
                      <a:pt x="9715" y="4048"/>
                    </a:cubicBezTo>
                    <a:cubicBezTo>
                      <a:pt x="8906" y="2834"/>
                      <a:pt x="7286" y="2429"/>
                      <a:pt x="5667" y="2429"/>
                    </a:cubicBezTo>
                    <a:lnTo>
                      <a:pt x="2833" y="2429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7" name="Freeform 705">
                <a:extLst>
                  <a:ext uri="{FF2B5EF4-FFF2-40B4-BE49-F238E27FC236}">
                    <a16:creationId xmlns:a16="http://schemas.microsoft.com/office/drawing/2014/main" id="{9E9EE5D5-C970-A5D1-F80E-07163EA8A588}"/>
                  </a:ext>
                </a:extLst>
              </p:cNvPr>
              <p:cNvSpPr/>
              <p:nvPr/>
            </p:nvSpPr>
            <p:spPr>
              <a:xfrm>
                <a:off x="8378379" y="3955098"/>
                <a:ext cx="11739" cy="18216"/>
              </a:xfrm>
              <a:custGeom>
                <a:avLst/>
                <a:gdLst>
                  <a:gd name="csX0" fmla="*/ 10525 w 11739"/>
                  <a:gd name="csY0" fmla="*/ 9715 h 18216"/>
                  <a:gd name="csX1" fmla="*/ 2429 w 11739"/>
                  <a:gd name="csY1" fmla="*/ 9715 h 18216"/>
                  <a:gd name="csX2" fmla="*/ 2429 w 11739"/>
                  <a:gd name="csY2" fmla="*/ 16193 h 18216"/>
                  <a:gd name="csX3" fmla="*/ 11740 w 11739"/>
                  <a:gd name="csY3" fmla="*/ 16193 h 18216"/>
                  <a:gd name="csX4" fmla="*/ 11740 w 11739"/>
                  <a:gd name="csY4" fmla="*/ 18217 h 18216"/>
                  <a:gd name="csX5" fmla="*/ 0 w 11739"/>
                  <a:gd name="csY5" fmla="*/ 18217 h 18216"/>
                  <a:gd name="csX6" fmla="*/ 0 w 11739"/>
                  <a:gd name="csY6" fmla="*/ 0 h 18216"/>
                  <a:gd name="csX7" fmla="*/ 11335 w 11739"/>
                  <a:gd name="csY7" fmla="*/ 0 h 18216"/>
                  <a:gd name="csX8" fmla="*/ 11335 w 11739"/>
                  <a:gd name="csY8" fmla="*/ 2024 h 18216"/>
                  <a:gd name="csX9" fmla="*/ 2429 w 11739"/>
                  <a:gd name="csY9" fmla="*/ 2024 h 18216"/>
                  <a:gd name="csX10" fmla="*/ 2429 w 11739"/>
                  <a:gd name="csY10" fmla="*/ 8096 h 18216"/>
                  <a:gd name="csX11" fmla="*/ 10525 w 11739"/>
                  <a:gd name="csY11" fmla="*/ 8096 h 18216"/>
                  <a:gd name="csX12" fmla="*/ 10525 w 11739"/>
                  <a:gd name="csY12" fmla="*/ 10120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1739" h="18216">
                    <a:moveTo>
                      <a:pt x="10525" y="9715"/>
                    </a:moveTo>
                    <a:lnTo>
                      <a:pt x="2429" y="9715"/>
                    </a:lnTo>
                    <a:lnTo>
                      <a:pt x="2429" y="16193"/>
                    </a:lnTo>
                    <a:lnTo>
                      <a:pt x="11740" y="16193"/>
                    </a:lnTo>
                    <a:lnTo>
                      <a:pt x="11740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11335" y="0"/>
                    </a:lnTo>
                    <a:lnTo>
                      <a:pt x="11335" y="2024"/>
                    </a:lnTo>
                    <a:lnTo>
                      <a:pt x="2429" y="2024"/>
                    </a:lnTo>
                    <a:lnTo>
                      <a:pt x="2429" y="8096"/>
                    </a:lnTo>
                    <a:lnTo>
                      <a:pt x="10525" y="8096"/>
                    </a:lnTo>
                    <a:lnTo>
                      <a:pt x="10525" y="10120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  <p:sp>
            <p:nvSpPr>
              <p:cNvPr id="418" name="Freeform 706">
                <a:extLst>
                  <a:ext uri="{FF2B5EF4-FFF2-40B4-BE49-F238E27FC236}">
                    <a16:creationId xmlns:a16="http://schemas.microsoft.com/office/drawing/2014/main" id="{6EA29422-D700-F77A-1560-184429AE20E8}"/>
                  </a:ext>
                </a:extLst>
              </p:cNvPr>
              <p:cNvSpPr/>
              <p:nvPr/>
            </p:nvSpPr>
            <p:spPr>
              <a:xfrm>
                <a:off x="8392953" y="3955098"/>
                <a:ext cx="14168" cy="18216"/>
              </a:xfrm>
              <a:custGeom>
                <a:avLst/>
                <a:gdLst>
                  <a:gd name="csX0" fmla="*/ 14168 w 14168"/>
                  <a:gd name="csY0" fmla="*/ 18217 h 18216"/>
                  <a:gd name="csX1" fmla="*/ 11740 w 14168"/>
                  <a:gd name="csY1" fmla="*/ 18217 h 18216"/>
                  <a:gd name="csX2" fmla="*/ 2429 w 14168"/>
                  <a:gd name="csY2" fmla="*/ 4048 h 18216"/>
                  <a:gd name="csX3" fmla="*/ 2429 w 14168"/>
                  <a:gd name="csY3" fmla="*/ 18217 h 18216"/>
                  <a:gd name="csX4" fmla="*/ 0 w 14168"/>
                  <a:gd name="csY4" fmla="*/ 18217 h 18216"/>
                  <a:gd name="csX5" fmla="*/ 0 w 14168"/>
                  <a:gd name="csY5" fmla="*/ 0 h 18216"/>
                  <a:gd name="csX6" fmla="*/ 2429 w 14168"/>
                  <a:gd name="csY6" fmla="*/ 0 h 18216"/>
                  <a:gd name="csX7" fmla="*/ 11740 w 14168"/>
                  <a:gd name="csY7" fmla="*/ 14168 h 18216"/>
                  <a:gd name="csX8" fmla="*/ 11740 w 14168"/>
                  <a:gd name="csY8" fmla="*/ 0 h 18216"/>
                  <a:gd name="csX9" fmla="*/ 14168 w 14168"/>
                  <a:gd name="csY9" fmla="*/ 0 h 18216"/>
                  <a:gd name="csX10" fmla="*/ 14168 w 14168"/>
                  <a:gd name="csY10" fmla="*/ 18217 h 182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168" h="18216">
                    <a:moveTo>
                      <a:pt x="14168" y="18217"/>
                    </a:moveTo>
                    <a:lnTo>
                      <a:pt x="11740" y="18217"/>
                    </a:lnTo>
                    <a:lnTo>
                      <a:pt x="2429" y="4048"/>
                    </a:lnTo>
                    <a:lnTo>
                      <a:pt x="2429" y="18217"/>
                    </a:lnTo>
                    <a:lnTo>
                      <a:pt x="0" y="18217"/>
                    </a:lnTo>
                    <a:lnTo>
                      <a:pt x="0" y="0"/>
                    </a:lnTo>
                    <a:lnTo>
                      <a:pt x="2429" y="0"/>
                    </a:lnTo>
                    <a:lnTo>
                      <a:pt x="11740" y="14168"/>
                    </a:lnTo>
                    <a:lnTo>
                      <a:pt x="11740" y="0"/>
                    </a:lnTo>
                    <a:lnTo>
                      <a:pt x="14168" y="0"/>
                    </a:lnTo>
                    <a:lnTo>
                      <a:pt x="14168" y="18217"/>
                    </a:lnTo>
                    <a:close/>
                  </a:path>
                </a:pathLst>
              </a:custGeom>
              <a:solidFill>
                <a:srgbClr val="FFFFFF"/>
              </a:solidFill>
              <a:ln w="404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noProof="0"/>
              </a:p>
            </p:txBody>
          </p:sp>
        </p:grp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5A084EC-10D6-2C4E-44A1-0F504BEECCEF}"/>
                </a:ext>
              </a:extLst>
            </p:cNvPr>
            <p:cNvSpPr/>
            <p:nvPr/>
          </p:nvSpPr>
          <p:spPr>
            <a:xfrm>
              <a:off x="8312800" y="4006914"/>
              <a:ext cx="50196" cy="50196"/>
            </a:xfrm>
            <a:prstGeom prst="ellipse">
              <a:avLst/>
            </a:prstGeom>
            <a:solidFill>
              <a:srgbClr val="E46D59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09" name="Freeform 708">
              <a:extLst>
                <a:ext uri="{FF2B5EF4-FFF2-40B4-BE49-F238E27FC236}">
                  <a16:creationId xmlns:a16="http://schemas.microsoft.com/office/drawing/2014/main" id="{F68B0AE7-FA01-9EAB-B4AF-1E36EE1BD9E7}"/>
                </a:ext>
              </a:extLst>
            </p:cNvPr>
            <p:cNvSpPr/>
            <p:nvPr/>
          </p:nvSpPr>
          <p:spPr>
            <a:xfrm>
              <a:off x="8329397" y="4023107"/>
              <a:ext cx="17811" cy="17811"/>
            </a:xfrm>
            <a:custGeom>
              <a:avLst/>
              <a:gdLst>
                <a:gd name="csX0" fmla="*/ 17812 w 17811"/>
                <a:gd name="csY0" fmla="*/ 8906 h 17811"/>
                <a:gd name="csX1" fmla="*/ 8906 w 17811"/>
                <a:gd name="csY1" fmla="*/ 17812 h 17811"/>
                <a:gd name="csX2" fmla="*/ 0 w 17811"/>
                <a:gd name="csY2" fmla="*/ 8906 h 17811"/>
                <a:gd name="csX3" fmla="*/ 8906 w 17811"/>
                <a:gd name="csY3" fmla="*/ 0 h 17811"/>
                <a:gd name="csX4" fmla="*/ 17812 w 17811"/>
                <a:gd name="csY4" fmla="*/ 8906 h 178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811" h="17811">
                  <a:moveTo>
                    <a:pt x="17812" y="8906"/>
                  </a:moveTo>
                  <a:cubicBezTo>
                    <a:pt x="17812" y="13764"/>
                    <a:pt x="13764" y="17812"/>
                    <a:pt x="8906" y="17812"/>
                  </a:cubicBezTo>
                  <a:cubicBezTo>
                    <a:pt x="4048" y="17812"/>
                    <a:pt x="0" y="13764"/>
                    <a:pt x="0" y="8906"/>
                  </a:cubicBezTo>
                  <a:cubicBezTo>
                    <a:pt x="0" y="4048"/>
                    <a:pt x="4048" y="0"/>
                    <a:pt x="8906" y="0"/>
                  </a:cubicBezTo>
                  <a:cubicBezTo>
                    <a:pt x="13764" y="0"/>
                    <a:pt x="17812" y="4048"/>
                    <a:pt x="17812" y="8906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8F4D9E4-11E6-7AA9-5C24-C533A8FEEED4}"/>
              </a:ext>
            </a:extLst>
          </p:cNvPr>
          <p:cNvGrpSpPr/>
          <p:nvPr/>
        </p:nvGrpSpPr>
        <p:grpSpPr>
          <a:xfrm>
            <a:off x="4674114" y="3624998"/>
            <a:ext cx="224695" cy="272082"/>
            <a:chOff x="4703861" y="4636148"/>
            <a:chExt cx="360039" cy="405061"/>
          </a:xfrm>
        </p:grpSpPr>
        <p:sp>
          <p:nvSpPr>
            <p:cNvPr id="424" name="Freeform 12">
              <a:extLst>
                <a:ext uri="{FF2B5EF4-FFF2-40B4-BE49-F238E27FC236}">
                  <a16:creationId xmlns:a16="http://schemas.microsoft.com/office/drawing/2014/main" id="{B8DB4B0F-387C-8589-0924-579FCA0E4CCE}"/>
                </a:ext>
              </a:extLst>
            </p:cNvPr>
            <p:cNvSpPr/>
            <p:nvPr/>
          </p:nvSpPr>
          <p:spPr>
            <a:xfrm>
              <a:off x="4783903" y="4636148"/>
              <a:ext cx="199954" cy="202454"/>
            </a:xfrm>
            <a:custGeom>
              <a:avLst/>
              <a:gdLst>
                <a:gd name="csX0" fmla="*/ 199955 w 199954"/>
                <a:gd name="csY0" fmla="*/ 101227 h 202454"/>
                <a:gd name="csX1" fmla="*/ 99977 w 199954"/>
                <a:gd name="csY1" fmla="*/ 202454 h 202454"/>
                <a:gd name="csX2" fmla="*/ 0 w 199954"/>
                <a:gd name="csY2" fmla="*/ 101227 h 202454"/>
                <a:gd name="csX3" fmla="*/ 99977 w 199954"/>
                <a:gd name="csY3" fmla="*/ 0 h 202454"/>
                <a:gd name="csX4" fmla="*/ 199955 w 199954"/>
                <a:gd name="csY4" fmla="*/ 101227 h 202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9954" h="202454">
                  <a:moveTo>
                    <a:pt x="199955" y="101227"/>
                  </a:moveTo>
                  <a:cubicBezTo>
                    <a:pt x="199955" y="157193"/>
                    <a:pt x="155252" y="202454"/>
                    <a:pt x="99977" y="202454"/>
                  </a:cubicBezTo>
                  <a:cubicBezTo>
                    <a:pt x="44703" y="202454"/>
                    <a:pt x="0" y="157193"/>
                    <a:pt x="0" y="101227"/>
                  </a:cubicBezTo>
                  <a:cubicBezTo>
                    <a:pt x="0" y="45262"/>
                    <a:pt x="44703" y="0"/>
                    <a:pt x="99977" y="0"/>
                  </a:cubicBezTo>
                  <a:cubicBezTo>
                    <a:pt x="155252" y="0"/>
                    <a:pt x="199955" y="45262"/>
                    <a:pt x="199955" y="101227"/>
                  </a:cubicBezTo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25" name="Freeform 13">
              <a:extLst>
                <a:ext uri="{FF2B5EF4-FFF2-40B4-BE49-F238E27FC236}">
                  <a16:creationId xmlns:a16="http://schemas.microsoft.com/office/drawing/2014/main" id="{4878D27D-EAC7-37F7-6920-E679EC0206F7}"/>
                </a:ext>
              </a:extLst>
            </p:cNvPr>
            <p:cNvSpPr/>
            <p:nvPr/>
          </p:nvSpPr>
          <p:spPr>
            <a:xfrm>
              <a:off x="4703861" y="4863106"/>
              <a:ext cx="360039" cy="178103"/>
            </a:xfrm>
            <a:custGeom>
              <a:avLst/>
              <a:gdLst>
                <a:gd name="csX0" fmla="*/ 360040 w 360039"/>
                <a:gd name="csY0" fmla="*/ 92473 h 178103"/>
                <a:gd name="csX1" fmla="*/ 360040 w 360039"/>
                <a:gd name="csY1" fmla="*/ 117398 h 178103"/>
                <a:gd name="csX2" fmla="*/ 300083 w 360039"/>
                <a:gd name="csY2" fmla="*/ 178103 h 178103"/>
                <a:gd name="csX3" fmla="*/ 59956 w 360039"/>
                <a:gd name="csY3" fmla="*/ 178103 h 178103"/>
                <a:gd name="csX4" fmla="*/ 0 w 360039"/>
                <a:gd name="csY4" fmla="*/ 117398 h 178103"/>
                <a:gd name="csX5" fmla="*/ 0 w 360039"/>
                <a:gd name="csY5" fmla="*/ 92473 h 178103"/>
                <a:gd name="csX6" fmla="*/ 50744 w 360039"/>
                <a:gd name="csY6" fmla="*/ 32379 h 178103"/>
                <a:gd name="csX7" fmla="*/ 146946 w 360039"/>
                <a:gd name="csY7" fmla="*/ 4702 h 178103"/>
                <a:gd name="csX8" fmla="*/ 212792 w 360039"/>
                <a:gd name="csY8" fmla="*/ 4702 h 178103"/>
                <a:gd name="csX9" fmla="*/ 309145 w 360039"/>
                <a:gd name="csY9" fmla="*/ 32379 h 178103"/>
                <a:gd name="csX10" fmla="*/ 359889 w 360039"/>
                <a:gd name="csY10" fmla="*/ 92473 h 178103"/>
                <a:gd name="csX11" fmla="*/ 359889 w 360039"/>
                <a:gd name="csY11" fmla="*/ 92473 h 1781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360039" h="178103">
                  <a:moveTo>
                    <a:pt x="360040" y="92473"/>
                  </a:moveTo>
                  <a:lnTo>
                    <a:pt x="360040" y="117398"/>
                  </a:lnTo>
                  <a:cubicBezTo>
                    <a:pt x="360040" y="150885"/>
                    <a:pt x="333006" y="178103"/>
                    <a:pt x="300083" y="178103"/>
                  </a:cubicBezTo>
                  <a:lnTo>
                    <a:pt x="59956" y="178103"/>
                  </a:lnTo>
                  <a:cubicBezTo>
                    <a:pt x="26882" y="178103"/>
                    <a:pt x="0" y="150732"/>
                    <a:pt x="0" y="117398"/>
                  </a:cubicBezTo>
                  <a:lnTo>
                    <a:pt x="0" y="92473"/>
                  </a:lnTo>
                  <a:cubicBezTo>
                    <a:pt x="0" y="62350"/>
                    <a:pt x="21747" y="36813"/>
                    <a:pt x="50744" y="32379"/>
                  </a:cubicBezTo>
                  <a:lnTo>
                    <a:pt x="146946" y="4702"/>
                  </a:lnTo>
                  <a:cubicBezTo>
                    <a:pt x="168542" y="-1567"/>
                    <a:pt x="191347" y="-1567"/>
                    <a:pt x="212792" y="4702"/>
                  </a:cubicBezTo>
                  <a:lnTo>
                    <a:pt x="309145" y="32379"/>
                  </a:lnTo>
                  <a:cubicBezTo>
                    <a:pt x="338141" y="36813"/>
                    <a:pt x="359889" y="62350"/>
                    <a:pt x="359889" y="92473"/>
                  </a:cubicBezTo>
                  <a:lnTo>
                    <a:pt x="359889" y="92473"/>
                  </a:lnTo>
                  <a:close/>
                </a:path>
              </a:pathLst>
            </a:custGeom>
            <a:solidFill>
              <a:srgbClr val="E46D59"/>
            </a:solidFill>
            <a:ln w="14817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23C0BBB-55E4-CCDE-0857-9D11F2AA035D}"/>
              </a:ext>
            </a:extLst>
          </p:cNvPr>
          <p:cNvSpPr/>
          <p:nvPr/>
        </p:nvSpPr>
        <p:spPr>
          <a:xfrm>
            <a:off x="5059376" y="5006157"/>
            <a:ext cx="402316" cy="95609"/>
          </a:xfrm>
          <a:prstGeom prst="rect">
            <a:avLst/>
          </a:prstGeom>
          <a:solidFill>
            <a:srgbClr val="404040"/>
          </a:solidFill>
          <a:ln w="4048" cap="flat">
            <a:noFill/>
            <a:prstDash val="solid"/>
            <a:miter/>
          </a:ln>
        </p:spPr>
        <p:txBody>
          <a:bodyPr/>
          <a:lstStyle/>
          <a:p>
            <a:endParaRPr lang="en-US" noProof="0"/>
          </a:p>
        </p:txBody>
      </p:sp>
      <p:grpSp>
        <p:nvGrpSpPr>
          <p:cNvPr id="175" name="Graphic 535">
            <a:extLst>
              <a:ext uri="{FF2B5EF4-FFF2-40B4-BE49-F238E27FC236}">
                <a16:creationId xmlns:a16="http://schemas.microsoft.com/office/drawing/2014/main" id="{30CDBAD8-2B4F-652F-2F1A-5FCD10E6695B}"/>
              </a:ext>
            </a:extLst>
          </p:cNvPr>
          <p:cNvGrpSpPr/>
          <p:nvPr/>
        </p:nvGrpSpPr>
        <p:grpSpPr>
          <a:xfrm>
            <a:off x="5099357" y="5032663"/>
            <a:ext cx="328484" cy="44489"/>
            <a:chOff x="8482821" y="4415370"/>
            <a:chExt cx="140470" cy="19025"/>
          </a:xfrm>
          <a:solidFill>
            <a:srgbClr val="FFFFFF"/>
          </a:solidFill>
        </p:grpSpPr>
        <p:sp>
          <p:nvSpPr>
            <p:cNvPr id="176" name="Freeform 644">
              <a:extLst>
                <a:ext uri="{FF2B5EF4-FFF2-40B4-BE49-F238E27FC236}">
                  <a16:creationId xmlns:a16="http://schemas.microsoft.com/office/drawing/2014/main" id="{772D0365-C5E1-DD99-AC13-3C577379DDAF}"/>
                </a:ext>
              </a:extLst>
            </p:cNvPr>
            <p:cNvSpPr/>
            <p:nvPr/>
          </p:nvSpPr>
          <p:spPr>
            <a:xfrm>
              <a:off x="8482821" y="4415370"/>
              <a:ext cx="12953" cy="19025"/>
            </a:xfrm>
            <a:custGeom>
              <a:avLst/>
              <a:gdLst>
                <a:gd name="csX0" fmla="*/ 5667 w 12953"/>
                <a:gd name="csY0" fmla="*/ 10120 h 19025"/>
                <a:gd name="csX1" fmla="*/ 1214 w 12953"/>
                <a:gd name="csY1" fmla="*/ 8096 h 19025"/>
                <a:gd name="csX2" fmla="*/ 0 w 12953"/>
                <a:gd name="csY2" fmla="*/ 4858 h 19025"/>
                <a:gd name="csX3" fmla="*/ 1619 w 12953"/>
                <a:gd name="csY3" fmla="*/ 1214 h 19025"/>
                <a:gd name="csX4" fmla="*/ 6072 w 12953"/>
                <a:gd name="csY4" fmla="*/ 0 h 19025"/>
                <a:gd name="csX5" fmla="*/ 9310 w 12953"/>
                <a:gd name="csY5" fmla="*/ 809 h 19025"/>
                <a:gd name="csX6" fmla="*/ 11740 w 12953"/>
                <a:gd name="csY6" fmla="*/ 2833 h 19025"/>
                <a:gd name="csX7" fmla="*/ 12549 w 12953"/>
                <a:gd name="csY7" fmla="*/ 5667 h 19025"/>
                <a:gd name="csX8" fmla="*/ 10120 w 12953"/>
                <a:gd name="csY8" fmla="*/ 5667 h 19025"/>
                <a:gd name="csX9" fmla="*/ 8906 w 12953"/>
                <a:gd name="csY9" fmla="*/ 3238 h 19025"/>
                <a:gd name="csX10" fmla="*/ 6072 w 12953"/>
                <a:gd name="csY10" fmla="*/ 2429 h 19025"/>
                <a:gd name="csX11" fmla="*/ 3238 w 12953"/>
                <a:gd name="csY11" fmla="*/ 3238 h 19025"/>
                <a:gd name="csX12" fmla="*/ 2429 w 12953"/>
                <a:gd name="csY12" fmla="*/ 5263 h 19025"/>
                <a:gd name="csX13" fmla="*/ 3238 w 12953"/>
                <a:gd name="csY13" fmla="*/ 7287 h 19025"/>
                <a:gd name="csX14" fmla="*/ 6477 w 12953"/>
                <a:gd name="csY14" fmla="*/ 8906 h 19025"/>
                <a:gd name="csX15" fmla="*/ 10120 w 12953"/>
                <a:gd name="csY15" fmla="*/ 10120 h 19025"/>
                <a:gd name="csX16" fmla="*/ 12144 w 12953"/>
                <a:gd name="csY16" fmla="*/ 11739 h 19025"/>
                <a:gd name="csX17" fmla="*/ 12954 w 12953"/>
                <a:gd name="csY17" fmla="*/ 14168 h 19025"/>
                <a:gd name="csX18" fmla="*/ 11334 w 12953"/>
                <a:gd name="csY18" fmla="*/ 17812 h 19025"/>
                <a:gd name="csX19" fmla="*/ 6882 w 12953"/>
                <a:gd name="csY19" fmla="*/ 19026 h 19025"/>
                <a:gd name="csX20" fmla="*/ 3238 w 12953"/>
                <a:gd name="csY20" fmla="*/ 18217 h 19025"/>
                <a:gd name="csX21" fmla="*/ 809 w 12953"/>
                <a:gd name="csY21" fmla="*/ 16193 h 19025"/>
                <a:gd name="csX22" fmla="*/ 0 w 12953"/>
                <a:gd name="csY22" fmla="*/ 13359 h 19025"/>
                <a:gd name="csX23" fmla="*/ 2429 w 12953"/>
                <a:gd name="csY23" fmla="*/ 13359 h 19025"/>
                <a:gd name="csX24" fmla="*/ 3643 w 12953"/>
                <a:gd name="csY24" fmla="*/ 15788 h 19025"/>
                <a:gd name="csX25" fmla="*/ 6882 w 12953"/>
                <a:gd name="csY25" fmla="*/ 16597 h 19025"/>
                <a:gd name="csX26" fmla="*/ 9716 w 12953"/>
                <a:gd name="csY26" fmla="*/ 15788 h 19025"/>
                <a:gd name="csX27" fmla="*/ 10930 w 12953"/>
                <a:gd name="csY27" fmla="*/ 13763 h 19025"/>
                <a:gd name="csX28" fmla="*/ 10120 w 12953"/>
                <a:gd name="csY28" fmla="*/ 11739 h 19025"/>
                <a:gd name="csX29" fmla="*/ 6882 w 12953"/>
                <a:gd name="csY29" fmla="*/ 10120 h 19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2953" h="19025">
                  <a:moveTo>
                    <a:pt x="5667" y="10120"/>
                  </a:moveTo>
                  <a:cubicBezTo>
                    <a:pt x="3643" y="9715"/>
                    <a:pt x="2024" y="8906"/>
                    <a:pt x="1214" y="8096"/>
                  </a:cubicBezTo>
                  <a:cubicBezTo>
                    <a:pt x="405" y="7287"/>
                    <a:pt x="0" y="6072"/>
                    <a:pt x="0" y="4858"/>
                  </a:cubicBezTo>
                  <a:cubicBezTo>
                    <a:pt x="0" y="3643"/>
                    <a:pt x="405" y="2024"/>
                    <a:pt x="1619" y="1214"/>
                  </a:cubicBezTo>
                  <a:cubicBezTo>
                    <a:pt x="2833" y="405"/>
                    <a:pt x="4453" y="0"/>
                    <a:pt x="6072" y="0"/>
                  </a:cubicBezTo>
                  <a:cubicBezTo>
                    <a:pt x="7692" y="0"/>
                    <a:pt x="8501" y="0"/>
                    <a:pt x="9310" y="809"/>
                  </a:cubicBezTo>
                  <a:cubicBezTo>
                    <a:pt x="10120" y="1214"/>
                    <a:pt x="10930" y="2024"/>
                    <a:pt x="11740" y="2833"/>
                  </a:cubicBezTo>
                  <a:cubicBezTo>
                    <a:pt x="12144" y="3643"/>
                    <a:pt x="12549" y="4453"/>
                    <a:pt x="12549" y="5667"/>
                  </a:cubicBezTo>
                  <a:lnTo>
                    <a:pt x="10120" y="5667"/>
                  </a:lnTo>
                  <a:cubicBezTo>
                    <a:pt x="10120" y="4453"/>
                    <a:pt x="10120" y="3643"/>
                    <a:pt x="8906" y="3238"/>
                  </a:cubicBezTo>
                  <a:cubicBezTo>
                    <a:pt x="8096" y="2429"/>
                    <a:pt x="7286" y="2429"/>
                    <a:pt x="6072" y="2429"/>
                  </a:cubicBezTo>
                  <a:cubicBezTo>
                    <a:pt x="4858" y="2429"/>
                    <a:pt x="4048" y="2429"/>
                    <a:pt x="3238" y="3238"/>
                  </a:cubicBezTo>
                  <a:cubicBezTo>
                    <a:pt x="2429" y="3643"/>
                    <a:pt x="2429" y="4453"/>
                    <a:pt x="2429" y="5263"/>
                  </a:cubicBezTo>
                  <a:cubicBezTo>
                    <a:pt x="2429" y="6072"/>
                    <a:pt x="2429" y="6477"/>
                    <a:pt x="3238" y="7287"/>
                  </a:cubicBezTo>
                  <a:cubicBezTo>
                    <a:pt x="4048" y="7691"/>
                    <a:pt x="4858" y="8096"/>
                    <a:pt x="6477" y="8906"/>
                  </a:cubicBezTo>
                  <a:cubicBezTo>
                    <a:pt x="8096" y="9311"/>
                    <a:pt x="9310" y="9715"/>
                    <a:pt x="10120" y="10120"/>
                  </a:cubicBezTo>
                  <a:cubicBezTo>
                    <a:pt x="10930" y="10525"/>
                    <a:pt x="11740" y="11335"/>
                    <a:pt x="12144" y="11739"/>
                  </a:cubicBezTo>
                  <a:cubicBezTo>
                    <a:pt x="12549" y="12549"/>
                    <a:pt x="12954" y="13359"/>
                    <a:pt x="12954" y="14168"/>
                  </a:cubicBezTo>
                  <a:cubicBezTo>
                    <a:pt x="12954" y="15788"/>
                    <a:pt x="12549" y="17002"/>
                    <a:pt x="11334" y="17812"/>
                  </a:cubicBezTo>
                  <a:cubicBezTo>
                    <a:pt x="10120" y="18621"/>
                    <a:pt x="8501" y="19026"/>
                    <a:pt x="6882" y="19026"/>
                  </a:cubicBezTo>
                  <a:cubicBezTo>
                    <a:pt x="5262" y="19026"/>
                    <a:pt x="4453" y="19026"/>
                    <a:pt x="3238" y="18217"/>
                  </a:cubicBezTo>
                  <a:cubicBezTo>
                    <a:pt x="2024" y="17812"/>
                    <a:pt x="1214" y="17002"/>
                    <a:pt x="809" y="16193"/>
                  </a:cubicBezTo>
                  <a:cubicBezTo>
                    <a:pt x="405" y="15383"/>
                    <a:pt x="0" y="14573"/>
                    <a:pt x="0" y="13359"/>
                  </a:cubicBezTo>
                  <a:lnTo>
                    <a:pt x="2429" y="13359"/>
                  </a:lnTo>
                  <a:cubicBezTo>
                    <a:pt x="2429" y="14573"/>
                    <a:pt x="2833" y="15383"/>
                    <a:pt x="3643" y="15788"/>
                  </a:cubicBezTo>
                  <a:cubicBezTo>
                    <a:pt x="4453" y="16597"/>
                    <a:pt x="5667" y="16597"/>
                    <a:pt x="6882" y="16597"/>
                  </a:cubicBezTo>
                  <a:cubicBezTo>
                    <a:pt x="8096" y="16597"/>
                    <a:pt x="9310" y="16597"/>
                    <a:pt x="9716" y="15788"/>
                  </a:cubicBezTo>
                  <a:cubicBezTo>
                    <a:pt x="10525" y="15383"/>
                    <a:pt x="10930" y="14573"/>
                    <a:pt x="10930" y="13763"/>
                  </a:cubicBezTo>
                  <a:cubicBezTo>
                    <a:pt x="10930" y="12954"/>
                    <a:pt x="10930" y="12144"/>
                    <a:pt x="10120" y="11739"/>
                  </a:cubicBezTo>
                  <a:cubicBezTo>
                    <a:pt x="9310" y="11335"/>
                    <a:pt x="8501" y="10930"/>
                    <a:pt x="6882" y="10120"/>
                  </a:cubicBez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77" name="Freeform 645">
              <a:extLst>
                <a:ext uri="{FF2B5EF4-FFF2-40B4-BE49-F238E27FC236}">
                  <a16:creationId xmlns:a16="http://schemas.microsoft.com/office/drawing/2014/main" id="{67DCB8F7-4313-2A66-5E0B-A2914336B66C}"/>
                </a:ext>
              </a:extLst>
            </p:cNvPr>
            <p:cNvSpPr/>
            <p:nvPr/>
          </p:nvSpPr>
          <p:spPr>
            <a:xfrm>
              <a:off x="8496180" y="4415370"/>
              <a:ext cx="14573" cy="18216"/>
            </a:xfrm>
            <a:custGeom>
              <a:avLst/>
              <a:gdLst>
                <a:gd name="csX0" fmla="*/ 14574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4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178" name="Freeform 646">
              <a:extLst>
                <a:ext uri="{FF2B5EF4-FFF2-40B4-BE49-F238E27FC236}">
                  <a16:creationId xmlns:a16="http://schemas.microsoft.com/office/drawing/2014/main" id="{911DC123-6266-DBAE-ABCA-355EE6D2F081}"/>
                </a:ext>
              </a:extLst>
            </p:cNvPr>
            <p:cNvSpPr/>
            <p:nvPr/>
          </p:nvSpPr>
          <p:spPr>
            <a:xfrm>
              <a:off x="8513182" y="4415370"/>
              <a:ext cx="13763" cy="18621"/>
            </a:xfrm>
            <a:custGeom>
              <a:avLst/>
              <a:gdLst>
                <a:gd name="csX0" fmla="*/ 13359 w 13763"/>
                <a:gd name="csY0" fmla="*/ 0 h 18621"/>
                <a:gd name="csX1" fmla="*/ 13359 w 13763"/>
                <a:gd name="csY1" fmla="*/ 12549 h 18621"/>
                <a:gd name="csX2" fmla="*/ 11740 w 13763"/>
                <a:gd name="csY2" fmla="*/ 16597 h 18621"/>
                <a:gd name="csX3" fmla="*/ 7286 w 13763"/>
                <a:gd name="csY3" fmla="*/ 18621 h 18621"/>
                <a:gd name="csX4" fmla="*/ 6477 w 13763"/>
                <a:gd name="csY4" fmla="*/ 18621 h 18621"/>
                <a:gd name="csX5" fmla="*/ 1619 w 13763"/>
                <a:gd name="csY5" fmla="*/ 17002 h 18621"/>
                <a:gd name="csX6" fmla="*/ 0 w 13763"/>
                <a:gd name="csY6" fmla="*/ 12549 h 18621"/>
                <a:gd name="csX7" fmla="*/ 0 w 13763"/>
                <a:gd name="csY7" fmla="*/ 0 h 18621"/>
                <a:gd name="csX8" fmla="*/ 2429 w 13763"/>
                <a:gd name="csY8" fmla="*/ 0 h 18621"/>
                <a:gd name="csX9" fmla="*/ 2429 w 13763"/>
                <a:gd name="csY9" fmla="*/ 12549 h 18621"/>
                <a:gd name="csX10" fmla="*/ 3643 w 13763"/>
                <a:gd name="csY10" fmla="*/ 15788 h 18621"/>
                <a:gd name="csX11" fmla="*/ 6882 w 13763"/>
                <a:gd name="csY11" fmla="*/ 17002 h 18621"/>
                <a:gd name="csX12" fmla="*/ 10120 w 13763"/>
                <a:gd name="csY12" fmla="*/ 15788 h 18621"/>
                <a:gd name="csX13" fmla="*/ 11334 w 13763"/>
                <a:gd name="csY13" fmla="*/ 12549 h 18621"/>
                <a:gd name="csX14" fmla="*/ 11334 w 13763"/>
                <a:gd name="csY14" fmla="*/ 0 h 18621"/>
                <a:gd name="csX15" fmla="*/ 13764 w 13763"/>
                <a:gd name="csY15" fmla="*/ 0 h 18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763" h="18621">
                  <a:moveTo>
                    <a:pt x="13359" y="0"/>
                  </a:moveTo>
                  <a:lnTo>
                    <a:pt x="13359" y="12549"/>
                  </a:lnTo>
                  <a:cubicBezTo>
                    <a:pt x="13359" y="14168"/>
                    <a:pt x="12954" y="15788"/>
                    <a:pt x="11740" y="16597"/>
                  </a:cubicBezTo>
                  <a:cubicBezTo>
                    <a:pt x="10525" y="17812"/>
                    <a:pt x="9310" y="18217"/>
                    <a:pt x="7286" y="18621"/>
                  </a:cubicBezTo>
                  <a:lnTo>
                    <a:pt x="6477" y="18621"/>
                  </a:lnTo>
                  <a:cubicBezTo>
                    <a:pt x="4453" y="18621"/>
                    <a:pt x="2833" y="18217"/>
                    <a:pt x="1619" y="17002"/>
                  </a:cubicBezTo>
                  <a:cubicBezTo>
                    <a:pt x="405" y="15788"/>
                    <a:pt x="0" y="14573"/>
                    <a:pt x="0" y="12549"/>
                  </a:cubicBezTo>
                  <a:lnTo>
                    <a:pt x="0" y="0"/>
                  </a:lnTo>
                  <a:lnTo>
                    <a:pt x="2429" y="0"/>
                  </a:lnTo>
                  <a:lnTo>
                    <a:pt x="2429" y="12549"/>
                  </a:lnTo>
                  <a:cubicBezTo>
                    <a:pt x="2429" y="13763"/>
                    <a:pt x="2429" y="14978"/>
                    <a:pt x="3643" y="15788"/>
                  </a:cubicBezTo>
                  <a:cubicBezTo>
                    <a:pt x="4453" y="16597"/>
                    <a:pt x="5262" y="17002"/>
                    <a:pt x="6882" y="17002"/>
                  </a:cubicBezTo>
                  <a:cubicBezTo>
                    <a:pt x="8501" y="17002"/>
                    <a:pt x="9310" y="17002"/>
                    <a:pt x="10120" y="15788"/>
                  </a:cubicBezTo>
                  <a:cubicBezTo>
                    <a:pt x="10930" y="14978"/>
                    <a:pt x="11334" y="14168"/>
                    <a:pt x="11334" y="12549"/>
                  </a:cubicBezTo>
                  <a:lnTo>
                    <a:pt x="11334" y="0"/>
                  </a:lnTo>
                  <a:lnTo>
                    <a:pt x="13764" y="0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59" name="Freeform 647">
              <a:extLst>
                <a:ext uri="{FF2B5EF4-FFF2-40B4-BE49-F238E27FC236}">
                  <a16:creationId xmlns:a16="http://schemas.microsoft.com/office/drawing/2014/main" id="{76700868-EDFC-E212-70FE-B7D6C8FA9D62}"/>
                </a:ext>
              </a:extLst>
            </p:cNvPr>
            <p:cNvSpPr/>
            <p:nvPr/>
          </p:nvSpPr>
          <p:spPr>
            <a:xfrm>
              <a:off x="8528565" y="4415370"/>
              <a:ext cx="14573" cy="18216"/>
            </a:xfrm>
            <a:custGeom>
              <a:avLst/>
              <a:gdLst>
                <a:gd name="csX0" fmla="*/ 14574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4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0" name="Freeform 648">
              <a:extLst>
                <a:ext uri="{FF2B5EF4-FFF2-40B4-BE49-F238E27FC236}">
                  <a16:creationId xmlns:a16="http://schemas.microsoft.com/office/drawing/2014/main" id="{B68AEF0B-0796-0EFA-C3A5-965578472922}"/>
                </a:ext>
              </a:extLst>
            </p:cNvPr>
            <p:cNvSpPr/>
            <p:nvPr/>
          </p:nvSpPr>
          <p:spPr>
            <a:xfrm>
              <a:off x="8543948" y="4415370"/>
              <a:ext cx="14573" cy="18216"/>
            </a:xfrm>
            <a:custGeom>
              <a:avLst/>
              <a:gdLst>
                <a:gd name="csX0" fmla="*/ 14573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3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1" name="Freeform 649">
              <a:extLst>
                <a:ext uri="{FF2B5EF4-FFF2-40B4-BE49-F238E27FC236}">
                  <a16:creationId xmlns:a16="http://schemas.microsoft.com/office/drawing/2014/main" id="{BEB7FB9B-499B-5EDA-D21D-32CF35710459}"/>
                </a:ext>
              </a:extLst>
            </p:cNvPr>
            <p:cNvSpPr/>
            <p:nvPr/>
          </p:nvSpPr>
          <p:spPr>
            <a:xfrm>
              <a:off x="8560545" y="4415370"/>
              <a:ext cx="14168" cy="19025"/>
            </a:xfrm>
            <a:custGeom>
              <a:avLst/>
              <a:gdLst>
                <a:gd name="csX0" fmla="*/ 14168 w 14168"/>
                <a:gd name="csY0" fmla="*/ 16193 h 19025"/>
                <a:gd name="csX1" fmla="*/ 11740 w 14168"/>
                <a:gd name="csY1" fmla="*/ 18217 h 19025"/>
                <a:gd name="csX2" fmla="*/ 7692 w 14168"/>
                <a:gd name="csY2" fmla="*/ 19026 h 19025"/>
                <a:gd name="csX3" fmla="*/ 3643 w 14168"/>
                <a:gd name="csY3" fmla="*/ 17812 h 19025"/>
                <a:gd name="csX4" fmla="*/ 810 w 14168"/>
                <a:gd name="csY4" fmla="*/ 14978 h 19025"/>
                <a:gd name="csX5" fmla="*/ 0 w 14168"/>
                <a:gd name="csY5" fmla="*/ 10525 h 19025"/>
                <a:gd name="csX6" fmla="*/ 0 w 14168"/>
                <a:gd name="csY6" fmla="*/ 8906 h 19025"/>
                <a:gd name="csX7" fmla="*/ 2024 w 14168"/>
                <a:gd name="csY7" fmla="*/ 2429 h 19025"/>
                <a:gd name="csX8" fmla="*/ 7287 w 14168"/>
                <a:gd name="csY8" fmla="*/ 0 h 19025"/>
                <a:gd name="csX9" fmla="*/ 11740 w 14168"/>
                <a:gd name="csY9" fmla="*/ 1619 h 19025"/>
                <a:gd name="csX10" fmla="*/ 13764 w 14168"/>
                <a:gd name="csY10" fmla="*/ 5667 h 19025"/>
                <a:gd name="csX11" fmla="*/ 11335 w 14168"/>
                <a:gd name="csY11" fmla="*/ 5667 h 19025"/>
                <a:gd name="csX12" fmla="*/ 6882 w 14168"/>
                <a:gd name="csY12" fmla="*/ 2024 h 19025"/>
                <a:gd name="csX13" fmla="*/ 3239 w 14168"/>
                <a:gd name="csY13" fmla="*/ 3643 h 19025"/>
                <a:gd name="csX14" fmla="*/ 2024 w 14168"/>
                <a:gd name="csY14" fmla="*/ 8501 h 19025"/>
                <a:gd name="csX15" fmla="*/ 2024 w 14168"/>
                <a:gd name="csY15" fmla="*/ 10120 h 19025"/>
                <a:gd name="csX16" fmla="*/ 3239 w 14168"/>
                <a:gd name="csY16" fmla="*/ 14978 h 19025"/>
                <a:gd name="csX17" fmla="*/ 6882 w 14168"/>
                <a:gd name="csY17" fmla="*/ 17002 h 19025"/>
                <a:gd name="csX18" fmla="*/ 9311 w 14168"/>
                <a:gd name="csY18" fmla="*/ 17002 h 19025"/>
                <a:gd name="csX19" fmla="*/ 10930 w 14168"/>
                <a:gd name="csY19" fmla="*/ 15788 h 19025"/>
                <a:gd name="csX20" fmla="*/ 10930 w 14168"/>
                <a:gd name="csY20" fmla="*/ 11739 h 19025"/>
                <a:gd name="csX21" fmla="*/ 6882 w 14168"/>
                <a:gd name="csY21" fmla="*/ 11739 h 19025"/>
                <a:gd name="csX22" fmla="*/ 6882 w 14168"/>
                <a:gd name="csY22" fmla="*/ 9715 h 19025"/>
                <a:gd name="csX23" fmla="*/ 13359 w 14168"/>
                <a:gd name="csY23" fmla="*/ 9715 h 19025"/>
                <a:gd name="csX24" fmla="*/ 13359 w 14168"/>
                <a:gd name="csY24" fmla="*/ 16597 h 19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4168" h="19025">
                  <a:moveTo>
                    <a:pt x="14168" y="16193"/>
                  </a:moveTo>
                  <a:cubicBezTo>
                    <a:pt x="13359" y="17002"/>
                    <a:pt x="12549" y="17812"/>
                    <a:pt x="11740" y="18217"/>
                  </a:cubicBezTo>
                  <a:cubicBezTo>
                    <a:pt x="10525" y="18621"/>
                    <a:pt x="9311" y="19026"/>
                    <a:pt x="7692" y="19026"/>
                  </a:cubicBezTo>
                  <a:cubicBezTo>
                    <a:pt x="6072" y="19026"/>
                    <a:pt x="4858" y="19026"/>
                    <a:pt x="3643" y="17812"/>
                  </a:cubicBezTo>
                  <a:cubicBezTo>
                    <a:pt x="2429" y="17002"/>
                    <a:pt x="1619" y="16193"/>
                    <a:pt x="810" y="14978"/>
                  </a:cubicBezTo>
                  <a:cubicBezTo>
                    <a:pt x="0" y="13763"/>
                    <a:pt x="0" y="12144"/>
                    <a:pt x="0" y="10525"/>
                  </a:cubicBezTo>
                  <a:lnTo>
                    <a:pt x="0" y="8906"/>
                  </a:lnTo>
                  <a:cubicBezTo>
                    <a:pt x="0" y="6072"/>
                    <a:pt x="810" y="4048"/>
                    <a:pt x="2024" y="2429"/>
                  </a:cubicBezTo>
                  <a:cubicBezTo>
                    <a:pt x="3239" y="809"/>
                    <a:pt x="5263" y="0"/>
                    <a:pt x="7287" y="0"/>
                  </a:cubicBezTo>
                  <a:cubicBezTo>
                    <a:pt x="9311" y="0"/>
                    <a:pt x="10930" y="405"/>
                    <a:pt x="11740" y="1619"/>
                  </a:cubicBezTo>
                  <a:cubicBezTo>
                    <a:pt x="12954" y="2429"/>
                    <a:pt x="13764" y="4048"/>
                    <a:pt x="13764" y="5667"/>
                  </a:cubicBezTo>
                  <a:lnTo>
                    <a:pt x="11335" y="5667"/>
                  </a:lnTo>
                  <a:cubicBezTo>
                    <a:pt x="10930" y="3238"/>
                    <a:pt x="9311" y="2024"/>
                    <a:pt x="6882" y="2024"/>
                  </a:cubicBezTo>
                  <a:cubicBezTo>
                    <a:pt x="4453" y="2024"/>
                    <a:pt x="4048" y="2429"/>
                    <a:pt x="3239" y="3643"/>
                  </a:cubicBezTo>
                  <a:cubicBezTo>
                    <a:pt x="2429" y="4858"/>
                    <a:pt x="2024" y="6477"/>
                    <a:pt x="2024" y="8501"/>
                  </a:cubicBezTo>
                  <a:lnTo>
                    <a:pt x="2024" y="10120"/>
                  </a:lnTo>
                  <a:cubicBezTo>
                    <a:pt x="2024" y="12144"/>
                    <a:pt x="2429" y="13763"/>
                    <a:pt x="3239" y="14978"/>
                  </a:cubicBezTo>
                  <a:cubicBezTo>
                    <a:pt x="4048" y="16193"/>
                    <a:pt x="5263" y="17002"/>
                    <a:pt x="6882" y="17002"/>
                  </a:cubicBezTo>
                  <a:cubicBezTo>
                    <a:pt x="8501" y="17002"/>
                    <a:pt x="8501" y="17002"/>
                    <a:pt x="9311" y="17002"/>
                  </a:cubicBezTo>
                  <a:cubicBezTo>
                    <a:pt x="10120" y="17002"/>
                    <a:pt x="10525" y="16597"/>
                    <a:pt x="10930" y="15788"/>
                  </a:cubicBezTo>
                  <a:lnTo>
                    <a:pt x="10930" y="11739"/>
                  </a:lnTo>
                  <a:lnTo>
                    <a:pt x="6882" y="11739"/>
                  </a:lnTo>
                  <a:lnTo>
                    <a:pt x="6882" y="9715"/>
                  </a:lnTo>
                  <a:lnTo>
                    <a:pt x="13359" y="9715"/>
                  </a:lnTo>
                  <a:lnTo>
                    <a:pt x="13359" y="16597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2" name="Freeform 650">
              <a:extLst>
                <a:ext uri="{FF2B5EF4-FFF2-40B4-BE49-F238E27FC236}">
                  <a16:creationId xmlns:a16="http://schemas.microsoft.com/office/drawing/2014/main" id="{C27B7870-259E-5E7F-389C-3DE2FDF84DFE}"/>
                </a:ext>
              </a:extLst>
            </p:cNvPr>
            <p:cNvSpPr/>
            <p:nvPr/>
          </p:nvSpPr>
          <p:spPr>
            <a:xfrm>
              <a:off x="8577142" y="4415775"/>
              <a:ext cx="15787" cy="18216"/>
            </a:xfrm>
            <a:custGeom>
              <a:avLst/>
              <a:gdLst>
                <a:gd name="csX0" fmla="*/ 11740 w 15787"/>
                <a:gd name="csY0" fmla="*/ 13359 h 18216"/>
                <a:gd name="csX1" fmla="*/ 4048 w 15787"/>
                <a:gd name="csY1" fmla="*/ 13359 h 18216"/>
                <a:gd name="csX2" fmla="*/ 2429 w 15787"/>
                <a:gd name="csY2" fmla="*/ 18217 h 18216"/>
                <a:gd name="csX3" fmla="*/ 0 w 15787"/>
                <a:gd name="csY3" fmla="*/ 18217 h 18216"/>
                <a:gd name="csX4" fmla="*/ 6882 w 15787"/>
                <a:gd name="csY4" fmla="*/ 0 h 18216"/>
                <a:gd name="csX5" fmla="*/ 8906 w 15787"/>
                <a:gd name="csY5" fmla="*/ 0 h 18216"/>
                <a:gd name="csX6" fmla="*/ 15788 w 15787"/>
                <a:gd name="csY6" fmla="*/ 18217 h 18216"/>
                <a:gd name="csX7" fmla="*/ 13359 w 15787"/>
                <a:gd name="csY7" fmla="*/ 18217 h 18216"/>
                <a:gd name="csX8" fmla="*/ 11740 w 15787"/>
                <a:gd name="csY8" fmla="*/ 13359 h 18216"/>
                <a:gd name="csX9" fmla="*/ 4453 w 15787"/>
                <a:gd name="csY9" fmla="*/ 11335 h 18216"/>
                <a:gd name="csX10" fmla="*/ 10526 w 15787"/>
                <a:gd name="csY10" fmla="*/ 11335 h 18216"/>
                <a:gd name="csX11" fmla="*/ 7287 w 15787"/>
                <a:gd name="csY11" fmla="*/ 2834 h 18216"/>
                <a:gd name="csX12" fmla="*/ 4048 w 15787"/>
                <a:gd name="csY12" fmla="*/ 11335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5787" h="18216">
                  <a:moveTo>
                    <a:pt x="11740" y="13359"/>
                  </a:moveTo>
                  <a:lnTo>
                    <a:pt x="4048" y="13359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6882" y="0"/>
                  </a:lnTo>
                  <a:lnTo>
                    <a:pt x="8906" y="0"/>
                  </a:lnTo>
                  <a:lnTo>
                    <a:pt x="15788" y="18217"/>
                  </a:lnTo>
                  <a:lnTo>
                    <a:pt x="13359" y="18217"/>
                  </a:lnTo>
                  <a:lnTo>
                    <a:pt x="11740" y="13359"/>
                  </a:lnTo>
                  <a:close/>
                  <a:moveTo>
                    <a:pt x="4453" y="11335"/>
                  </a:moveTo>
                  <a:lnTo>
                    <a:pt x="10526" y="11335"/>
                  </a:lnTo>
                  <a:lnTo>
                    <a:pt x="7287" y="2834"/>
                  </a:lnTo>
                  <a:lnTo>
                    <a:pt x="4048" y="11335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3" name="Freeform 651">
              <a:extLst>
                <a:ext uri="{FF2B5EF4-FFF2-40B4-BE49-F238E27FC236}">
                  <a16:creationId xmlns:a16="http://schemas.microsoft.com/office/drawing/2014/main" id="{7097F9AC-202F-6027-D1A7-AB966D56FDF5}"/>
                </a:ext>
              </a:extLst>
            </p:cNvPr>
            <p:cNvSpPr/>
            <p:nvPr/>
          </p:nvSpPr>
          <p:spPr>
            <a:xfrm>
              <a:off x="8595359" y="4415370"/>
              <a:ext cx="13763" cy="18216"/>
            </a:xfrm>
            <a:custGeom>
              <a:avLst/>
              <a:gdLst>
                <a:gd name="csX0" fmla="*/ 6882 w 13763"/>
                <a:gd name="csY0" fmla="*/ 10930 h 18216"/>
                <a:gd name="csX1" fmla="*/ 2429 w 13763"/>
                <a:gd name="csY1" fmla="*/ 10930 h 18216"/>
                <a:gd name="csX2" fmla="*/ 2429 w 13763"/>
                <a:gd name="csY2" fmla="*/ 18217 h 18216"/>
                <a:gd name="csX3" fmla="*/ 0 w 13763"/>
                <a:gd name="csY3" fmla="*/ 18217 h 18216"/>
                <a:gd name="csX4" fmla="*/ 0 w 13763"/>
                <a:gd name="csY4" fmla="*/ 0 h 18216"/>
                <a:gd name="csX5" fmla="*/ 6072 w 13763"/>
                <a:gd name="csY5" fmla="*/ 0 h 18216"/>
                <a:gd name="csX6" fmla="*/ 10930 w 13763"/>
                <a:gd name="csY6" fmla="*/ 1214 h 18216"/>
                <a:gd name="csX7" fmla="*/ 12550 w 13763"/>
                <a:gd name="csY7" fmla="*/ 5263 h 18216"/>
                <a:gd name="csX8" fmla="*/ 11740 w 13763"/>
                <a:gd name="csY8" fmla="*/ 8096 h 18216"/>
                <a:gd name="csX9" fmla="*/ 9311 w 13763"/>
                <a:gd name="csY9" fmla="*/ 10120 h 18216"/>
                <a:gd name="csX10" fmla="*/ 13764 w 13763"/>
                <a:gd name="csY10" fmla="*/ 17812 h 18216"/>
                <a:gd name="csX11" fmla="*/ 13764 w 13763"/>
                <a:gd name="csY11" fmla="*/ 17812 h 18216"/>
                <a:gd name="csX12" fmla="*/ 11335 w 13763"/>
                <a:gd name="csY12" fmla="*/ 17812 h 18216"/>
                <a:gd name="csX13" fmla="*/ 7287 w 13763"/>
                <a:gd name="csY13" fmla="*/ 10525 h 18216"/>
                <a:gd name="csX14" fmla="*/ 2429 w 13763"/>
                <a:gd name="csY14" fmla="*/ 8906 h 18216"/>
                <a:gd name="csX15" fmla="*/ 6072 w 13763"/>
                <a:gd name="csY15" fmla="*/ 8906 h 18216"/>
                <a:gd name="csX16" fmla="*/ 8906 w 13763"/>
                <a:gd name="csY16" fmla="*/ 8096 h 18216"/>
                <a:gd name="csX17" fmla="*/ 10120 w 13763"/>
                <a:gd name="csY17" fmla="*/ 5667 h 18216"/>
                <a:gd name="csX18" fmla="*/ 8906 w 13763"/>
                <a:gd name="csY18" fmla="*/ 3238 h 18216"/>
                <a:gd name="csX19" fmla="*/ 6072 w 13763"/>
                <a:gd name="csY19" fmla="*/ 2429 h 18216"/>
                <a:gd name="csX20" fmla="*/ 2429 w 13763"/>
                <a:gd name="csY20" fmla="*/ 2429 h 18216"/>
                <a:gd name="csX21" fmla="*/ 2429 w 13763"/>
                <a:gd name="csY21" fmla="*/ 9311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13763" h="18216">
                  <a:moveTo>
                    <a:pt x="6882" y="10930"/>
                  </a:moveTo>
                  <a:lnTo>
                    <a:pt x="2429" y="10930"/>
                  </a:lnTo>
                  <a:lnTo>
                    <a:pt x="2429" y="18217"/>
                  </a:lnTo>
                  <a:lnTo>
                    <a:pt x="0" y="18217"/>
                  </a:lnTo>
                  <a:lnTo>
                    <a:pt x="0" y="0"/>
                  </a:lnTo>
                  <a:lnTo>
                    <a:pt x="6072" y="0"/>
                  </a:lnTo>
                  <a:cubicBezTo>
                    <a:pt x="8096" y="0"/>
                    <a:pt x="9716" y="405"/>
                    <a:pt x="10930" y="1214"/>
                  </a:cubicBezTo>
                  <a:cubicBezTo>
                    <a:pt x="12144" y="2024"/>
                    <a:pt x="12550" y="3643"/>
                    <a:pt x="12550" y="5263"/>
                  </a:cubicBezTo>
                  <a:cubicBezTo>
                    <a:pt x="12550" y="6882"/>
                    <a:pt x="12550" y="7287"/>
                    <a:pt x="11740" y="8096"/>
                  </a:cubicBezTo>
                  <a:cubicBezTo>
                    <a:pt x="10930" y="8906"/>
                    <a:pt x="10120" y="9715"/>
                    <a:pt x="9311" y="10120"/>
                  </a:cubicBezTo>
                  <a:lnTo>
                    <a:pt x="13764" y="17812"/>
                  </a:lnTo>
                  <a:lnTo>
                    <a:pt x="13764" y="17812"/>
                  </a:lnTo>
                  <a:cubicBezTo>
                    <a:pt x="13764" y="17812"/>
                    <a:pt x="11335" y="17812"/>
                    <a:pt x="11335" y="17812"/>
                  </a:cubicBezTo>
                  <a:lnTo>
                    <a:pt x="7287" y="10525"/>
                  </a:lnTo>
                  <a:close/>
                  <a:moveTo>
                    <a:pt x="2429" y="8906"/>
                  </a:moveTo>
                  <a:lnTo>
                    <a:pt x="6072" y="8906"/>
                  </a:lnTo>
                  <a:cubicBezTo>
                    <a:pt x="7287" y="8906"/>
                    <a:pt x="8096" y="8906"/>
                    <a:pt x="8906" y="8096"/>
                  </a:cubicBezTo>
                  <a:cubicBezTo>
                    <a:pt x="9716" y="7287"/>
                    <a:pt x="10120" y="6477"/>
                    <a:pt x="10120" y="5667"/>
                  </a:cubicBezTo>
                  <a:cubicBezTo>
                    <a:pt x="10120" y="4858"/>
                    <a:pt x="10120" y="3643"/>
                    <a:pt x="8906" y="3238"/>
                  </a:cubicBezTo>
                  <a:cubicBezTo>
                    <a:pt x="7692" y="2833"/>
                    <a:pt x="7287" y="2429"/>
                    <a:pt x="6072" y="2429"/>
                  </a:cubicBezTo>
                  <a:lnTo>
                    <a:pt x="2429" y="2429"/>
                  </a:lnTo>
                  <a:lnTo>
                    <a:pt x="2429" y="9311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64" name="Freeform 652">
              <a:extLst>
                <a:ext uri="{FF2B5EF4-FFF2-40B4-BE49-F238E27FC236}">
                  <a16:creationId xmlns:a16="http://schemas.microsoft.com/office/drawing/2014/main" id="{939D0194-EF8C-2ED6-AAC7-22B7D6D9A90C}"/>
                </a:ext>
              </a:extLst>
            </p:cNvPr>
            <p:cNvSpPr/>
            <p:nvPr/>
          </p:nvSpPr>
          <p:spPr>
            <a:xfrm>
              <a:off x="8608718" y="4415370"/>
              <a:ext cx="14573" cy="18216"/>
            </a:xfrm>
            <a:custGeom>
              <a:avLst/>
              <a:gdLst>
                <a:gd name="csX0" fmla="*/ 14573 w 14573"/>
                <a:gd name="csY0" fmla="*/ 2024 h 18216"/>
                <a:gd name="csX1" fmla="*/ 8501 w 14573"/>
                <a:gd name="csY1" fmla="*/ 2024 h 18216"/>
                <a:gd name="csX2" fmla="*/ 8501 w 14573"/>
                <a:gd name="csY2" fmla="*/ 18217 h 18216"/>
                <a:gd name="csX3" fmla="*/ 6072 w 14573"/>
                <a:gd name="csY3" fmla="*/ 18217 h 18216"/>
                <a:gd name="csX4" fmla="*/ 6072 w 14573"/>
                <a:gd name="csY4" fmla="*/ 2024 h 18216"/>
                <a:gd name="csX5" fmla="*/ 0 w 14573"/>
                <a:gd name="csY5" fmla="*/ 2024 h 18216"/>
                <a:gd name="csX6" fmla="*/ 0 w 14573"/>
                <a:gd name="csY6" fmla="*/ 0 h 18216"/>
                <a:gd name="csX7" fmla="*/ 14168 w 14573"/>
                <a:gd name="csY7" fmla="*/ 0 h 18216"/>
                <a:gd name="csX8" fmla="*/ 14168 w 14573"/>
                <a:gd name="csY8" fmla="*/ 2024 h 182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4573" h="18216">
                  <a:moveTo>
                    <a:pt x="14573" y="2024"/>
                  </a:moveTo>
                  <a:lnTo>
                    <a:pt x="8501" y="2024"/>
                  </a:lnTo>
                  <a:lnTo>
                    <a:pt x="8501" y="18217"/>
                  </a:lnTo>
                  <a:lnTo>
                    <a:pt x="6072" y="18217"/>
                  </a:lnTo>
                  <a:lnTo>
                    <a:pt x="6072" y="2024"/>
                  </a:lnTo>
                  <a:lnTo>
                    <a:pt x="0" y="2024"/>
                  </a:lnTo>
                  <a:lnTo>
                    <a:pt x="0" y="0"/>
                  </a:lnTo>
                  <a:lnTo>
                    <a:pt x="14168" y="0"/>
                  </a:lnTo>
                  <a:lnTo>
                    <a:pt x="14168" y="2024"/>
                  </a:lnTo>
                  <a:close/>
                </a:path>
              </a:pathLst>
            </a:custGeom>
            <a:solidFill>
              <a:srgbClr val="FFFFFF"/>
            </a:solidFill>
            <a:ln w="4048" cap="flat">
              <a:noFill/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6068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FEFA9-7DF0-61E1-4E73-4056A51C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32B5FE-59A0-AF57-42AE-F23138954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9AEC3E-C955-FCD0-8836-DA033645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94933"/>
            <a:ext cx="11484279" cy="588637"/>
          </a:xfrm>
        </p:spPr>
        <p:txBody>
          <a:bodyPr/>
          <a:lstStyle/>
          <a:p>
            <a:r>
              <a:rPr lang="en-US" sz="3200" noProof="0">
                <a:solidFill>
                  <a:schemeClr val="bg1"/>
                </a:solidFill>
                <a:latin typeface="Aptos" panose="020B0004020202020204" pitchFamily="34" charset="0"/>
              </a:rPr>
              <a:t>Parallel calculation with Job Queue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654A28-5469-3E57-F962-CA58AFDE4790}"/>
              </a:ext>
            </a:extLst>
          </p:cNvPr>
          <p:cNvSpPr/>
          <p:nvPr/>
        </p:nvSpPr>
        <p:spPr>
          <a:xfrm>
            <a:off x="490724" y="3389701"/>
            <a:ext cx="1498652" cy="52322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Master Job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4061B5-A344-0F95-9098-6343EC2C039E}"/>
              </a:ext>
            </a:extLst>
          </p:cNvPr>
          <p:cNvSpPr/>
          <p:nvPr/>
        </p:nvSpPr>
        <p:spPr>
          <a:xfrm>
            <a:off x="2612692" y="281402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BA5492-0A7B-27A3-6E65-54CE0086AE78}"/>
              </a:ext>
            </a:extLst>
          </p:cNvPr>
          <p:cNvSpPr/>
          <p:nvPr/>
        </p:nvSpPr>
        <p:spPr>
          <a:xfrm>
            <a:off x="2612692" y="3409453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A3269E-633D-5929-F548-8FC1DE09EBA5}"/>
              </a:ext>
            </a:extLst>
          </p:cNvPr>
          <p:cNvSpPr/>
          <p:nvPr/>
        </p:nvSpPr>
        <p:spPr>
          <a:xfrm>
            <a:off x="2612692" y="4030387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A5380D-F1BF-99D2-22D5-118D22D28525}"/>
              </a:ext>
            </a:extLst>
          </p:cNvPr>
          <p:cNvSpPr/>
          <p:nvPr/>
        </p:nvSpPr>
        <p:spPr>
          <a:xfrm>
            <a:off x="4337609" y="3406974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6004DE-912E-E25A-FB3F-155BD023E676}"/>
              </a:ext>
            </a:extLst>
          </p:cNvPr>
          <p:cNvSpPr/>
          <p:nvPr/>
        </p:nvSpPr>
        <p:spPr>
          <a:xfrm>
            <a:off x="4330829" y="4041981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1FC036-4856-3ADD-9AE4-F23C6276B5E6}"/>
              </a:ext>
            </a:extLst>
          </p:cNvPr>
          <p:cNvCxnSpPr/>
          <p:nvPr/>
        </p:nvCxnSpPr>
        <p:spPr>
          <a:xfrm>
            <a:off x="2227419" y="317764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A84621C-F816-1A89-ADA5-439450754BB3}"/>
              </a:ext>
            </a:extLst>
          </p:cNvPr>
          <p:cNvSpPr/>
          <p:nvPr/>
        </p:nvSpPr>
        <p:spPr>
          <a:xfrm>
            <a:off x="4347337" y="2819003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6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8BB7183-B3E7-E8FE-1B87-048A33BC2205}"/>
              </a:ext>
            </a:extLst>
          </p:cNvPr>
          <p:cNvSpPr/>
          <p:nvPr/>
        </p:nvSpPr>
        <p:spPr>
          <a:xfrm>
            <a:off x="6088405" y="282161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11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DF8DA10-443D-EB19-25A0-8D35712F6E81}"/>
              </a:ext>
            </a:extLst>
          </p:cNvPr>
          <p:cNvSpPr/>
          <p:nvPr/>
        </p:nvSpPr>
        <p:spPr>
          <a:xfrm>
            <a:off x="6081625" y="3408998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54E4E4D-59F7-4D5A-4BB3-B6E35CC44567}"/>
              </a:ext>
            </a:extLst>
          </p:cNvPr>
          <p:cNvSpPr/>
          <p:nvPr/>
        </p:nvSpPr>
        <p:spPr>
          <a:xfrm>
            <a:off x="6078677" y="402800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15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F45F8B61-806E-4E41-4546-5CE76FFB36D9}"/>
              </a:ext>
            </a:extLst>
          </p:cNvPr>
          <p:cNvSpPr/>
          <p:nvPr/>
        </p:nvSpPr>
        <p:spPr>
          <a:xfrm>
            <a:off x="2094069" y="3514544"/>
            <a:ext cx="314587" cy="2918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C0375-6824-3A45-A330-159F0135657D}"/>
              </a:ext>
            </a:extLst>
          </p:cNvPr>
          <p:cNvSpPr txBox="1"/>
          <p:nvPr/>
        </p:nvSpPr>
        <p:spPr>
          <a:xfrm>
            <a:off x="490725" y="4028006"/>
            <a:ext cx="1498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run as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JQ-User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4D090-A4B5-3B53-0045-204EEB62605A}"/>
              </a:ext>
            </a:extLst>
          </p:cNvPr>
          <p:cNvSpPr txBox="1"/>
          <p:nvPr/>
        </p:nvSpPr>
        <p:spPr>
          <a:xfrm>
            <a:off x="8711772" y="2016105"/>
            <a:ext cx="31784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Creates JQ Entries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Calls Webservice to start Job Queue, using Entra App users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F81519-481F-ECFA-DF75-9ACEC1DC4708}"/>
              </a:ext>
            </a:extLst>
          </p:cNvPr>
          <p:cNvGrpSpPr/>
          <p:nvPr/>
        </p:nvGrpSpPr>
        <p:grpSpPr>
          <a:xfrm>
            <a:off x="1285445" y="1058340"/>
            <a:ext cx="1327097" cy="1327097"/>
            <a:chOff x="1379459" y="769186"/>
            <a:chExt cx="1327097" cy="1327097"/>
          </a:xfrm>
        </p:grpSpPr>
        <p:pic>
          <p:nvPicPr>
            <p:cNvPr id="20" name="Graphic 19" descr="Cloud with solid fill">
              <a:extLst>
                <a:ext uri="{FF2B5EF4-FFF2-40B4-BE49-F238E27FC236}">
                  <a16:creationId xmlns:a16="http://schemas.microsoft.com/office/drawing/2014/main" id="{172F211F-4753-AF02-7B98-815D222BE9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9459" y="769186"/>
              <a:ext cx="1327097" cy="13270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A0401C-3D93-1E3E-9616-767431CA76A1}"/>
                </a:ext>
              </a:extLst>
            </p:cNvPr>
            <p:cNvSpPr txBox="1"/>
            <p:nvPr/>
          </p:nvSpPr>
          <p:spPr>
            <a:xfrm>
              <a:off x="1745559" y="1313229"/>
              <a:ext cx="62698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API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B9CB1D1-9A92-FCCE-8F4B-627AAF8A290E}"/>
              </a:ext>
            </a:extLst>
          </p:cNvPr>
          <p:cNvSpPr/>
          <p:nvPr/>
        </p:nvSpPr>
        <p:spPr>
          <a:xfrm rot="17597015">
            <a:off x="1007712" y="2541514"/>
            <a:ext cx="1083003" cy="2918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C6A371-B57F-A51D-5C04-1123CA054A62}"/>
              </a:ext>
            </a:extLst>
          </p:cNvPr>
          <p:cNvSpPr/>
          <p:nvPr/>
        </p:nvSpPr>
        <p:spPr>
          <a:xfrm>
            <a:off x="2612692" y="1497741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74FA79-9C1C-76C2-B5CF-533AA6AD3631}"/>
              </a:ext>
            </a:extLst>
          </p:cNvPr>
          <p:cNvSpPr/>
          <p:nvPr/>
        </p:nvSpPr>
        <p:spPr>
          <a:xfrm>
            <a:off x="4330829" y="1485442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71929A-6669-36C0-AAC8-5E56736A9DE1}"/>
              </a:ext>
            </a:extLst>
          </p:cNvPr>
          <p:cNvSpPr/>
          <p:nvPr/>
        </p:nvSpPr>
        <p:spPr>
          <a:xfrm>
            <a:off x="6082381" y="1497741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163F26-4376-9CCE-D496-9977E85D147D}"/>
              </a:ext>
            </a:extLst>
          </p:cNvPr>
          <p:cNvGrpSpPr/>
          <p:nvPr/>
        </p:nvGrpSpPr>
        <p:grpSpPr>
          <a:xfrm>
            <a:off x="3251776" y="2124020"/>
            <a:ext cx="3772020" cy="618441"/>
            <a:chOff x="3251776" y="2124020"/>
            <a:chExt cx="3772020" cy="618441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D166254-21BB-6C2A-E5CB-B24DC0D47AE9}"/>
                </a:ext>
              </a:extLst>
            </p:cNvPr>
            <p:cNvSpPr/>
            <p:nvPr/>
          </p:nvSpPr>
          <p:spPr>
            <a:xfrm rot="5400000">
              <a:off x="3092627" y="2284166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4FAEFE50-FBA2-86B6-7E9D-A3C71B1A2C09}"/>
                </a:ext>
              </a:extLst>
            </p:cNvPr>
            <p:cNvSpPr/>
            <p:nvPr/>
          </p:nvSpPr>
          <p:spPr>
            <a:xfrm rot="5400000">
              <a:off x="4827272" y="2291495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7A8C9E23-F5C0-34EA-25EF-B6A2FB20247C}"/>
                </a:ext>
              </a:extLst>
            </p:cNvPr>
            <p:cNvSpPr/>
            <p:nvPr/>
          </p:nvSpPr>
          <p:spPr>
            <a:xfrm rot="5400000">
              <a:off x="6572830" y="2283169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6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70" grpId="0" animBg="1"/>
      <p:bldP spid="81" grpId="0" animBg="1"/>
      <p:bldP spid="82" grpId="0" animBg="1"/>
      <p:bldP spid="8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5CBF5-D5F0-93A2-DB66-001986566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4C664-4D68-C410-87B9-52611316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38E0E91-EB7D-959A-6BB4-678D10E3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Fulfilment </a:t>
            </a:r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rules</a:t>
            </a:r>
            <a:endParaRPr lang="en-US" sz="48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9D7C79-0C99-9CCA-82FA-FC9C324445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410" y="2333696"/>
            <a:ext cx="5372253" cy="4312118"/>
          </a:xfrm>
        </p:spPr>
        <p:txBody>
          <a:bodyPr/>
          <a:lstStyle/>
          <a:p>
            <a:pPr marL="0" indent="0">
              <a:buNone/>
            </a:pPr>
            <a:r>
              <a:rPr lang="en-US" sz="3600" b="1" noProof="0">
                <a:solidFill>
                  <a:schemeClr val="bg1"/>
                </a:solidFill>
              </a:rPr>
              <a:t>Use location priority</a:t>
            </a:r>
            <a:endParaRPr lang="en-US" sz="3600" noProof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EA64A25-E39C-0E9E-CE64-5ABEA9996151}"/>
              </a:ext>
            </a:extLst>
          </p:cNvPr>
          <p:cNvSpPr txBox="1">
            <a:spLocks/>
          </p:cNvSpPr>
          <p:nvPr/>
        </p:nvSpPr>
        <p:spPr>
          <a:xfrm>
            <a:off x="6096000" y="2333696"/>
            <a:ext cx="5112858" cy="4312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solidFill>
                  <a:schemeClr val="bg1"/>
                </a:solidFill>
              </a:rPr>
              <a:t>Evaluates sourcing based on location priority points. Lower points indicate higher priority.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19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88939-F361-22B6-D8B4-A8C12049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D7995-F273-0FE8-24C6-D0CBBC0FA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ACA690-559E-E3D7-C292-0B9C51FD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19" y="1093335"/>
            <a:ext cx="11511073" cy="588637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Fulfillment rules</a:t>
            </a:r>
            <a:endParaRPr lang="en-US" sz="4800" b="1" noProof="0">
              <a:solidFill>
                <a:srgbClr val="EFBC6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79FB0-2613-E47C-CC5D-6D1CE66B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71" y="2440060"/>
            <a:ext cx="1007885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7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93CB-0632-3735-2DC5-0396DBD5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A69F05-6B6E-107D-0740-0E5A0FDA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A7FCC3-E196-577A-61CB-EC823C60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Multi-Location</a:t>
            </a:r>
            <a:r>
              <a:rPr lang="en-US" sz="48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Sourcing Explorer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EE7ED-37DB-9B7B-B0A0-A82D5377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92" y="1310597"/>
            <a:ext cx="7501897" cy="5314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F2CBE-1319-6A07-0BB5-C5083D335A30}"/>
              </a:ext>
            </a:extLst>
          </p:cNvPr>
          <p:cNvSpPr/>
          <p:nvPr/>
        </p:nvSpPr>
        <p:spPr>
          <a:xfrm>
            <a:off x="2800350" y="2085975"/>
            <a:ext cx="7112000" cy="4952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34F1F-773E-35FB-E0B8-BB47AB9AC3DF}"/>
              </a:ext>
            </a:extLst>
          </p:cNvPr>
          <p:cNvSpPr/>
          <p:nvPr/>
        </p:nvSpPr>
        <p:spPr>
          <a:xfrm>
            <a:off x="5314950" y="2727446"/>
            <a:ext cx="1019176" cy="65778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891188-387C-5805-77CC-ECAE8D08ADCC}"/>
              </a:ext>
            </a:extLst>
          </p:cNvPr>
          <p:cNvSpPr/>
          <p:nvPr/>
        </p:nvSpPr>
        <p:spPr>
          <a:xfrm>
            <a:off x="2800350" y="3708521"/>
            <a:ext cx="7029450" cy="8349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A97B4D-736B-5D31-EDCD-38A7E92C798C}"/>
              </a:ext>
            </a:extLst>
          </p:cNvPr>
          <p:cNvSpPr/>
          <p:nvPr/>
        </p:nvSpPr>
        <p:spPr>
          <a:xfrm>
            <a:off x="5629276" y="3708521"/>
            <a:ext cx="838200" cy="8349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5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BDA8-FBF0-7DED-3F1F-F1EDE9C32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BE5BA7-A1E1-14DC-E5CB-31E81365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E1C9B21-E8F0-A5ED-739D-C9C36CE3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Multi-Location</a:t>
            </a:r>
            <a:r>
              <a:rPr lang="en-US" sz="48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Sourcing Explorer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5C125-8138-AC03-897A-6806C65B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92" y="1310597"/>
            <a:ext cx="7501897" cy="53140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C14C15-510A-3D76-AD84-4E88279BC8E5}"/>
              </a:ext>
            </a:extLst>
          </p:cNvPr>
          <p:cNvSpPr/>
          <p:nvPr/>
        </p:nvSpPr>
        <p:spPr>
          <a:xfrm>
            <a:off x="2800350" y="4546600"/>
            <a:ext cx="7112000" cy="9525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408B6-FDDA-42B1-EF2C-810AE902A1C2}"/>
              </a:ext>
            </a:extLst>
          </p:cNvPr>
          <p:cNvSpPr/>
          <p:nvPr/>
        </p:nvSpPr>
        <p:spPr>
          <a:xfrm>
            <a:off x="2800350" y="5585620"/>
            <a:ext cx="7112000" cy="9525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55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ADF27-8C3E-2F33-B769-4E936D21F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4392E8-ECD8-C2A9-F757-B662D566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69106E-0FE0-8AEE-A306-C971DFC9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Multi-Location</a:t>
            </a:r>
            <a:r>
              <a:rPr lang="en-US" sz="48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ea typeface="+mn-ea"/>
                <a:cs typeface="+mn-cs"/>
              </a:rPr>
              <a:t> Sourcing Explorer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A495A-85B5-3893-0297-FC9CD535A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63" y="1077238"/>
            <a:ext cx="6724547" cy="5484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0DD5EA-F32E-3208-0EC6-05D1BCA8004E}"/>
              </a:ext>
            </a:extLst>
          </p:cNvPr>
          <p:cNvSpPr/>
          <p:nvPr/>
        </p:nvSpPr>
        <p:spPr>
          <a:xfrm>
            <a:off x="2676525" y="3819626"/>
            <a:ext cx="6505575" cy="181917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359CEA-BB98-BB33-15B9-2A314C4AAF3B}"/>
              </a:ext>
            </a:extLst>
          </p:cNvPr>
          <p:cNvSpPr/>
          <p:nvPr/>
        </p:nvSpPr>
        <p:spPr>
          <a:xfrm>
            <a:off x="2676525" y="5638799"/>
            <a:ext cx="6505575" cy="92321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238A-2390-EE95-2277-EA19E455486E}"/>
              </a:ext>
            </a:extLst>
          </p:cNvPr>
          <p:cNvSpPr/>
          <p:nvPr/>
        </p:nvSpPr>
        <p:spPr>
          <a:xfrm>
            <a:off x="2930190" y="2543175"/>
            <a:ext cx="2994360" cy="24765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88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7" grpId="0" animBg="1"/>
      <p:bldP spid="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E10E-6E9D-2AAA-E604-0402B9DE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521E5C-38C0-FF39-3C9B-78BAE381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E127B92-68C4-240E-78B9-2A6AD6E1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+mn-ea"/>
                <a:cs typeface="+mn-cs"/>
              </a:rPr>
              <a:t>The engine</a:t>
            </a:r>
          </a:p>
        </p:txBody>
      </p:sp>
      <p:pic>
        <p:nvPicPr>
          <p:cNvPr id="4" name="Picture 3" descr="A diagram of a multi-location sourcing engine&#10;&#10;AI-generated content may be incorrect.">
            <a:extLst>
              <a:ext uri="{FF2B5EF4-FFF2-40B4-BE49-F238E27FC236}">
                <a16:creationId xmlns:a16="http://schemas.microsoft.com/office/drawing/2014/main" id="{209F19C4-D62F-5ECF-7281-53E037E16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79" y="1571748"/>
            <a:ext cx="101155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3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0F34-289E-97B9-AA3F-2407D3C7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2C2712-71BE-137D-8807-B505A2E9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 descr="A warehouse with a forklift&#10;&#10;AI-generated content may be incorrect.">
            <a:extLst>
              <a:ext uri="{FF2B5EF4-FFF2-40B4-BE49-F238E27FC236}">
                <a16:creationId xmlns:a16="http://schemas.microsoft.com/office/drawing/2014/main" id="{7FA94AF1-6065-F50F-A3BB-185C7EBD6A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1885" r="31885"/>
          <a:stretch/>
        </p:blipFill>
        <p:spPr>
          <a:prstGeom prst="rect">
            <a:avLst/>
          </a:prstGeom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3C461-55A2-9030-28C0-CEC54DDC05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2" y="326115"/>
            <a:ext cx="7697351" cy="428425"/>
          </a:xfrm>
        </p:spPr>
        <p:txBody>
          <a:bodyPr lIns="91440" tIns="45720" rIns="91440" bIns="45720" anchor="t"/>
          <a:lstStyle/>
          <a:p>
            <a:r>
              <a:rPr lang="en-US" noProof="0">
                <a:latin typeface="Aptos"/>
                <a:cs typeface="Segoe UI"/>
              </a:rPr>
              <a:t>Stock </a:t>
            </a:r>
            <a:r>
              <a:rPr lang="en-US">
                <a:latin typeface="Aptos"/>
                <a:cs typeface="Segoe UI"/>
              </a:rPr>
              <a:t>protection</a:t>
            </a:r>
            <a:r>
              <a:rPr lang="en-US" noProof="0">
                <a:latin typeface="Aptos"/>
                <a:cs typeface="Segoe UI"/>
              </a:rPr>
              <a:t> &amp; </a:t>
            </a:r>
            <a:r>
              <a:rPr lang="en-US">
                <a:latin typeface="Aptos"/>
                <a:cs typeface="Segoe UI"/>
              </a:rPr>
              <a:t>effective</a:t>
            </a:r>
            <a:r>
              <a:rPr lang="en-US" noProof="0">
                <a:latin typeface="Aptos"/>
                <a:cs typeface="Segoe UI"/>
              </a:rPr>
              <a:t> </a:t>
            </a:r>
            <a:r>
              <a:rPr lang="en-US">
                <a:latin typeface="Aptos"/>
                <a:cs typeface="Segoe UI"/>
              </a:rPr>
              <a:t>inventory</a:t>
            </a:r>
            <a:endParaRPr lang="en-US" noProof="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3D22B-DC27-7A98-CF52-6FB63DA8DF73}"/>
              </a:ext>
            </a:extLst>
          </p:cNvPr>
          <p:cNvSpPr txBox="1"/>
          <p:nvPr/>
        </p:nvSpPr>
        <p:spPr>
          <a:xfrm>
            <a:off x="4315224" y="1036639"/>
            <a:ext cx="722923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>
                <a:solidFill>
                  <a:schemeClr val="bg1"/>
                </a:solidFill>
                <a:latin typeface="Aptos"/>
                <a:cs typeface="Segoe UI"/>
              </a:rPr>
              <a:t>Stock </a:t>
            </a:r>
            <a:r>
              <a:rPr lang="en-US" sz="2000">
                <a:solidFill>
                  <a:schemeClr val="bg1"/>
                </a:solidFill>
                <a:latin typeface="Aptos"/>
                <a:cs typeface="Segoe UI"/>
              </a:rPr>
              <a:t>protection</a:t>
            </a:r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ptos"/>
                <a:cs typeface="Segoe UI"/>
              </a:rPr>
              <a:t>Enable</a:t>
            </a:r>
            <a:r>
              <a:rPr lang="en-US" sz="2000" noProof="0">
                <a:solidFill>
                  <a:schemeClr val="bg1"/>
                </a:solidFill>
                <a:latin typeface="Aptos"/>
                <a:cs typeface="Segoe UI"/>
              </a:rPr>
              <a:t> stores to </a:t>
            </a:r>
            <a:r>
              <a:rPr lang="en-US" sz="2000">
                <a:solidFill>
                  <a:schemeClr val="bg1"/>
                </a:solidFill>
                <a:latin typeface="Aptos"/>
                <a:cs typeface="Segoe UI"/>
              </a:rPr>
              <a:t>define </a:t>
            </a:r>
            <a:r>
              <a:rPr lang="en-US" sz="2000" noProof="0">
                <a:solidFill>
                  <a:schemeClr val="bg1"/>
                </a:solidFill>
                <a:latin typeface="Aptos"/>
                <a:cs typeface="Segoe UI"/>
              </a:rPr>
              <a:t>safety stock, </a:t>
            </a:r>
            <a:br>
              <a:rPr lang="en-US" sz="2000" noProof="0">
                <a:latin typeface="Aptos" panose="020B0004020202020204" pitchFamily="34" charset="0"/>
                <a:cs typeface="Segoe UI"/>
              </a:rPr>
            </a:br>
            <a:r>
              <a:rPr lang="en-US" sz="2000" noProof="0">
                <a:solidFill>
                  <a:schemeClr val="bg1"/>
                </a:solidFill>
                <a:latin typeface="Aptos"/>
                <a:cs typeface="Segoe UI"/>
              </a:rPr>
              <a:t>which is unavailable for </a:t>
            </a:r>
            <a:r>
              <a:rPr lang="en-US" sz="2000">
                <a:solidFill>
                  <a:schemeClr val="bg1"/>
                </a:solidFill>
                <a:latin typeface="Aptos"/>
                <a:cs typeface="Segoe UI"/>
              </a:rPr>
              <a:t>customers to order</a:t>
            </a:r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pPr marL="342900" indent="-342900">
              <a:buFont typeface="Arial"/>
              <a:buChar char="•"/>
            </a:pPr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Per store or store group</a:t>
            </a:r>
          </a:p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As quantity or % of total stock</a:t>
            </a:r>
          </a:p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Per Item or Retail Product Group</a:t>
            </a:r>
          </a:p>
          <a:p>
            <a:pPr algn="ctr"/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77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2103F-EB98-F113-15C1-4D204E91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75CC64-FE06-D516-F640-CED3FC2E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248C521-B841-6854-84AC-5F837A52F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Stock </a:t>
            </a:r>
            <a:r>
              <a:rPr lang="en-US" sz="3600" b="0">
                <a:solidFill>
                  <a:schemeClr val="bg1"/>
                </a:solidFill>
                <a:latin typeface="Aptos ExtraBold"/>
                <a:cs typeface="Segoe UI"/>
              </a:rPr>
              <a:t>protection</a:t>
            </a:r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 - Setup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370CC3-E545-C207-C5DF-0F5E5688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75" y="1186582"/>
            <a:ext cx="11351848" cy="54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3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AE8E9-5ED6-C021-E0D2-C458E2F7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4E59F6E-E1B6-12D2-42F0-C48A0A26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 descr="A warehouse with a forklift&#10;&#10;AI-generated content may be incorrect.">
            <a:extLst>
              <a:ext uri="{FF2B5EF4-FFF2-40B4-BE49-F238E27FC236}">
                <a16:creationId xmlns:a16="http://schemas.microsoft.com/office/drawing/2014/main" id="{5EC3DAB1-3986-62EE-638F-78EB23956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1885" r="31885"/>
          <a:stretch/>
        </p:blipFill>
        <p:spPr>
          <a:prstGeom prst="rect">
            <a:avLst/>
          </a:prstGeom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2D834-1B19-1D98-63D7-60C7C6502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2" y="326115"/>
            <a:ext cx="7697351" cy="428425"/>
          </a:xfrm>
        </p:spPr>
        <p:txBody>
          <a:bodyPr lIns="91440" tIns="45720" rIns="91440" bIns="45720" anchor="t"/>
          <a:lstStyle/>
          <a:p>
            <a:r>
              <a:rPr lang="en-US" noProof="0">
                <a:latin typeface="Aptos"/>
                <a:cs typeface="Segoe UI"/>
              </a:rPr>
              <a:t>Effective </a:t>
            </a:r>
            <a:r>
              <a:rPr lang="en-US">
                <a:latin typeface="Aptos"/>
                <a:cs typeface="Segoe UI"/>
              </a:rPr>
              <a:t>inventory</a:t>
            </a:r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AF49-B0D5-9726-F5BF-19A3D3F454BD}"/>
              </a:ext>
            </a:extLst>
          </p:cNvPr>
          <p:cNvSpPr txBox="1"/>
          <p:nvPr/>
        </p:nvSpPr>
        <p:spPr>
          <a:xfrm>
            <a:off x="4315224" y="1036639"/>
            <a:ext cx="722923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Effective Inventory</a:t>
            </a:r>
          </a:p>
          <a:p>
            <a:pPr marL="342900" indent="-342900">
              <a:buFont typeface="Arial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/>
                <a:cs typeface="Segoe UI"/>
              </a:rPr>
              <a:t>Considers expected inbound and outbound quantity on documents</a:t>
            </a:r>
          </a:p>
          <a:p>
            <a:pPr marL="342900" indent="-342900">
              <a:buFont typeface="Arial"/>
              <a:buChar char="•"/>
            </a:pPr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Inbound </a:t>
            </a:r>
          </a:p>
          <a:p>
            <a:pPr marL="342900" indent="-342900">
              <a:buFont typeface="Arial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Purchase Orders</a:t>
            </a:r>
          </a:p>
          <a:p>
            <a:pPr marL="342900" indent="-342900">
              <a:buFont typeface="Arial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Inbound Transfer Orders</a:t>
            </a:r>
          </a:p>
          <a:p>
            <a:pPr marL="342900" indent="-342900">
              <a:buFont typeface="Arial"/>
              <a:buChar char="•"/>
            </a:pPr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Outbound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Sales orders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Inbound Transfer Orders </a:t>
            </a:r>
            <a:endParaRPr lang="en-US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pPr algn="ctr"/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50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7167-1361-C7F2-4C38-200498BCC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F3E64F-858A-D2ED-CC18-1A2FEB80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 descr="A warehouse with a forklift&#10;&#10;AI-generated content may be incorrect.">
            <a:extLst>
              <a:ext uri="{FF2B5EF4-FFF2-40B4-BE49-F238E27FC236}">
                <a16:creationId xmlns:a16="http://schemas.microsoft.com/office/drawing/2014/main" id="{17A3098E-9A68-8A1F-6534-AF6704C082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1885" r="31885"/>
          <a:stretch/>
        </p:blipFill>
        <p:spPr>
          <a:prstGeom prst="rect">
            <a:avLst/>
          </a:prstGeom>
          <a:ln>
            <a:noFill/>
          </a:ln>
        </p:spPr>
      </p:pic>
      <p:pic>
        <p:nvPicPr>
          <p:cNvPr id="8" name="Picture 7" descr="A screenshot of a receipt&#10;&#10;AI-generated content may be incorrect.">
            <a:extLst>
              <a:ext uri="{FF2B5EF4-FFF2-40B4-BE49-F238E27FC236}">
                <a16:creationId xmlns:a16="http://schemas.microsoft.com/office/drawing/2014/main" id="{727A489E-E863-4B4D-D36B-24F14D432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805" y="2667855"/>
            <a:ext cx="4358543" cy="41111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C9949-C0BF-890C-6CB8-4F59DD7EC7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2" y="326115"/>
            <a:ext cx="7697351" cy="428425"/>
          </a:xfrm>
        </p:spPr>
        <p:txBody>
          <a:bodyPr lIns="91440" tIns="45720" rIns="91440" bIns="45720" anchor="t"/>
          <a:lstStyle/>
          <a:p>
            <a:r>
              <a:rPr lang="en-US" noProof="0">
                <a:latin typeface="Aptos"/>
                <a:cs typeface="Segoe UI"/>
              </a:rPr>
              <a:t>Stock </a:t>
            </a:r>
            <a:r>
              <a:rPr lang="en-US">
                <a:latin typeface="Aptos"/>
                <a:cs typeface="Segoe UI"/>
              </a:rPr>
              <a:t>protection</a:t>
            </a:r>
            <a:r>
              <a:rPr lang="en-US" noProof="0">
                <a:latin typeface="Aptos"/>
                <a:cs typeface="Segoe UI"/>
              </a:rPr>
              <a:t> &amp; </a:t>
            </a:r>
            <a:r>
              <a:rPr lang="en-US">
                <a:latin typeface="Aptos"/>
                <a:cs typeface="Segoe UI"/>
              </a:rPr>
              <a:t>effective</a:t>
            </a:r>
            <a:r>
              <a:rPr lang="en-US" noProof="0">
                <a:latin typeface="Aptos"/>
                <a:cs typeface="Segoe UI"/>
              </a:rPr>
              <a:t> </a:t>
            </a:r>
            <a:r>
              <a:rPr lang="en-US">
                <a:latin typeface="Aptos"/>
                <a:cs typeface="Segoe UI"/>
              </a:rPr>
              <a:t>inventory</a:t>
            </a:r>
            <a:endParaRPr lang="en-US" noProof="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200C7-F100-C62E-AD78-BFCE68ABA640}"/>
              </a:ext>
            </a:extLst>
          </p:cNvPr>
          <p:cNvSpPr txBox="1"/>
          <p:nvPr/>
        </p:nvSpPr>
        <p:spPr>
          <a:xfrm>
            <a:off x="4315224" y="1036639"/>
            <a:ext cx="722923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Enables the stores to keep some safety stock and make this stock unavailable for customer orders.</a:t>
            </a:r>
          </a:p>
          <a:p>
            <a:pPr marL="342900" indent="-342900">
              <a:buFont typeface="Arial"/>
              <a:buChar char="•"/>
            </a:pPr>
            <a:r>
              <a:rPr lang="en-US" sz="2000" noProof="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Considers expected inbound and outbound quantity on documents such as purchase, sales and transfer orders </a:t>
            </a:r>
            <a:endParaRPr lang="en-US" noProof="0">
              <a:solidFill>
                <a:schemeClr val="bg1"/>
              </a:solidFill>
              <a:latin typeface="Aptos" panose="020B0004020202020204" pitchFamily="34" charset="0"/>
              <a:cs typeface="Segoe UI"/>
            </a:endParaRPr>
          </a:p>
          <a:p>
            <a:pPr algn="ctr"/>
            <a:endParaRPr lang="en-US" sz="2000" noProof="0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52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B3F0D-B3A6-C651-3C45-16D140A8D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62BC2A96-B151-75A4-767B-D01B2F52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7C1AF-3F7B-9104-861F-ABAF9DB2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94933"/>
            <a:ext cx="11484279" cy="588637"/>
          </a:xfrm>
        </p:spPr>
        <p:txBody>
          <a:bodyPr/>
          <a:lstStyle/>
          <a:p>
            <a:r>
              <a:rPr lang="en-US" sz="3200" noProof="0">
                <a:solidFill>
                  <a:schemeClr val="bg1"/>
                </a:solidFill>
                <a:latin typeface="Aptos" panose="020B0004020202020204" pitchFamily="34" charset="0"/>
              </a:rPr>
              <a:t>Parallel calculation with Job Queue</a:t>
            </a:r>
            <a:endParaRPr lang="en-US" noProof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4D7627-19B0-5347-0B44-FD84B6F4B7F8}"/>
              </a:ext>
            </a:extLst>
          </p:cNvPr>
          <p:cNvSpPr/>
          <p:nvPr/>
        </p:nvSpPr>
        <p:spPr>
          <a:xfrm>
            <a:off x="490724" y="3389701"/>
            <a:ext cx="1498652" cy="52322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Master Job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CD9736-02BC-D04A-984A-95E7ABA50F1D}"/>
              </a:ext>
            </a:extLst>
          </p:cNvPr>
          <p:cNvSpPr/>
          <p:nvPr/>
        </p:nvSpPr>
        <p:spPr>
          <a:xfrm>
            <a:off x="2612692" y="281402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880ABC-31C5-A150-5FDD-2E0222DB40F8}"/>
              </a:ext>
            </a:extLst>
          </p:cNvPr>
          <p:cNvSpPr/>
          <p:nvPr/>
        </p:nvSpPr>
        <p:spPr>
          <a:xfrm>
            <a:off x="2612692" y="3409453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C73146-D982-69C5-1EC0-E801D4398562}"/>
              </a:ext>
            </a:extLst>
          </p:cNvPr>
          <p:cNvSpPr/>
          <p:nvPr/>
        </p:nvSpPr>
        <p:spPr>
          <a:xfrm>
            <a:off x="2612692" y="4030387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24CFF9-E68E-B5AE-CEB2-52BB67884A47}"/>
              </a:ext>
            </a:extLst>
          </p:cNvPr>
          <p:cNvSpPr/>
          <p:nvPr/>
        </p:nvSpPr>
        <p:spPr>
          <a:xfrm>
            <a:off x="4337609" y="3406974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8A1660-2B0D-969C-29FD-CC125A973C52}"/>
              </a:ext>
            </a:extLst>
          </p:cNvPr>
          <p:cNvSpPr/>
          <p:nvPr/>
        </p:nvSpPr>
        <p:spPr>
          <a:xfrm>
            <a:off x="4330829" y="4041981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91E540-ECA0-21C5-84F6-AE998EFDA125}"/>
              </a:ext>
            </a:extLst>
          </p:cNvPr>
          <p:cNvCxnSpPr/>
          <p:nvPr/>
        </p:nvCxnSpPr>
        <p:spPr>
          <a:xfrm>
            <a:off x="2227419" y="317764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17B52AA-8BC4-62B8-AEED-210270F3A865}"/>
              </a:ext>
            </a:extLst>
          </p:cNvPr>
          <p:cNvSpPr/>
          <p:nvPr/>
        </p:nvSpPr>
        <p:spPr>
          <a:xfrm>
            <a:off x="4347337" y="2819003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6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E9F0447-3493-21E9-464A-E97056334CD7}"/>
              </a:ext>
            </a:extLst>
          </p:cNvPr>
          <p:cNvSpPr/>
          <p:nvPr/>
        </p:nvSpPr>
        <p:spPr>
          <a:xfrm>
            <a:off x="6088405" y="282161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11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8E2778D-5BB4-B3F9-0020-883F8B67A4A1}"/>
              </a:ext>
            </a:extLst>
          </p:cNvPr>
          <p:cNvSpPr/>
          <p:nvPr/>
        </p:nvSpPr>
        <p:spPr>
          <a:xfrm>
            <a:off x="6081625" y="3408998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A121D2C8-FB94-DEC1-9B55-7C107F9B54E3}"/>
              </a:ext>
            </a:extLst>
          </p:cNvPr>
          <p:cNvSpPr/>
          <p:nvPr/>
        </p:nvSpPr>
        <p:spPr>
          <a:xfrm>
            <a:off x="6078677" y="4028006"/>
            <a:ext cx="1569986" cy="5232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15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EC65EAB-C382-1208-A7BA-89DCE3DB40B9}"/>
              </a:ext>
            </a:extLst>
          </p:cNvPr>
          <p:cNvSpPr/>
          <p:nvPr/>
        </p:nvSpPr>
        <p:spPr>
          <a:xfrm>
            <a:off x="2094069" y="3514544"/>
            <a:ext cx="314587" cy="2918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BE7F04-53C3-C2CB-C4DC-883E3E963EDE}"/>
              </a:ext>
            </a:extLst>
          </p:cNvPr>
          <p:cNvSpPr txBox="1"/>
          <p:nvPr/>
        </p:nvSpPr>
        <p:spPr>
          <a:xfrm>
            <a:off x="490725" y="4028006"/>
            <a:ext cx="1498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run as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JQ-User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54920-C2EB-7710-CDBF-3EE07C77D87F}"/>
              </a:ext>
            </a:extLst>
          </p:cNvPr>
          <p:cNvSpPr txBox="1"/>
          <p:nvPr/>
        </p:nvSpPr>
        <p:spPr>
          <a:xfrm>
            <a:off x="8711772" y="2016105"/>
            <a:ext cx="3178489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Creates JQ Entries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Calls Webservice to start Job Queue, using Entra App users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Processing in parallel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66593-05B4-A111-6D3A-5B72C7ACC75F}"/>
              </a:ext>
            </a:extLst>
          </p:cNvPr>
          <p:cNvGrpSpPr/>
          <p:nvPr/>
        </p:nvGrpSpPr>
        <p:grpSpPr>
          <a:xfrm>
            <a:off x="1285445" y="1058340"/>
            <a:ext cx="1327097" cy="1327097"/>
            <a:chOff x="1379459" y="769186"/>
            <a:chExt cx="1327097" cy="1327097"/>
          </a:xfrm>
        </p:grpSpPr>
        <p:pic>
          <p:nvPicPr>
            <p:cNvPr id="20" name="Graphic 19" descr="Cloud with solid fill">
              <a:extLst>
                <a:ext uri="{FF2B5EF4-FFF2-40B4-BE49-F238E27FC236}">
                  <a16:creationId xmlns:a16="http://schemas.microsoft.com/office/drawing/2014/main" id="{5FD32024-8DB8-6F76-26CD-9068246F07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9459" y="769186"/>
              <a:ext cx="1327097" cy="13270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968749-9109-4652-076E-EEE9D3F2C48B}"/>
                </a:ext>
              </a:extLst>
            </p:cNvPr>
            <p:cNvSpPr txBox="1"/>
            <p:nvPr/>
          </p:nvSpPr>
          <p:spPr>
            <a:xfrm>
              <a:off x="1745559" y="1313229"/>
              <a:ext cx="62698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API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F3F23F-710F-ACC6-853C-7F116D2BC3C1}"/>
              </a:ext>
            </a:extLst>
          </p:cNvPr>
          <p:cNvSpPr/>
          <p:nvPr/>
        </p:nvSpPr>
        <p:spPr>
          <a:xfrm rot="17597015">
            <a:off x="1007712" y="2541514"/>
            <a:ext cx="1083003" cy="2918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69D31E-D6A6-71AB-D6C3-96125DEEE4DC}"/>
              </a:ext>
            </a:extLst>
          </p:cNvPr>
          <p:cNvSpPr/>
          <p:nvPr/>
        </p:nvSpPr>
        <p:spPr>
          <a:xfrm>
            <a:off x="2612692" y="1497741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AEE53B-DA91-A585-F96C-71F5D0FE1618}"/>
              </a:ext>
            </a:extLst>
          </p:cNvPr>
          <p:cNvSpPr/>
          <p:nvPr/>
        </p:nvSpPr>
        <p:spPr>
          <a:xfrm>
            <a:off x="4330829" y="1485442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485D95D-752A-C53D-5FB5-7CA9945C77C2}"/>
              </a:ext>
            </a:extLst>
          </p:cNvPr>
          <p:cNvSpPr/>
          <p:nvPr/>
        </p:nvSpPr>
        <p:spPr>
          <a:xfrm>
            <a:off x="6082381" y="1497741"/>
            <a:ext cx="1569986" cy="523220"/>
          </a:xfrm>
          <a:prstGeom prst="roundRect">
            <a:avLst/>
          </a:prstGeom>
          <a:solidFill>
            <a:srgbClr val="361D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Entra App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User 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77FB8-80F0-3D82-F328-42D5CEA1B193}"/>
              </a:ext>
            </a:extLst>
          </p:cNvPr>
          <p:cNvGrpSpPr/>
          <p:nvPr/>
        </p:nvGrpSpPr>
        <p:grpSpPr>
          <a:xfrm>
            <a:off x="3251776" y="2124020"/>
            <a:ext cx="3772020" cy="618441"/>
            <a:chOff x="3251776" y="2124020"/>
            <a:chExt cx="3772020" cy="618441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C3BE17E3-E43F-859A-643B-72CDA54D8922}"/>
                </a:ext>
              </a:extLst>
            </p:cNvPr>
            <p:cNvSpPr/>
            <p:nvPr/>
          </p:nvSpPr>
          <p:spPr>
            <a:xfrm rot="5400000">
              <a:off x="3092627" y="2284166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7AE54FD7-C61D-7F6D-945D-03A5A8F27C62}"/>
                </a:ext>
              </a:extLst>
            </p:cNvPr>
            <p:cNvSpPr/>
            <p:nvPr/>
          </p:nvSpPr>
          <p:spPr>
            <a:xfrm rot="5400000">
              <a:off x="4827272" y="2291495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5ADDCBDC-A0AC-6BAF-A330-8C69280E6CDF}"/>
                </a:ext>
              </a:extLst>
            </p:cNvPr>
            <p:cNvSpPr/>
            <p:nvPr/>
          </p:nvSpPr>
          <p:spPr>
            <a:xfrm rot="5400000">
              <a:off x="6572830" y="2283169"/>
              <a:ext cx="610115" cy="2918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76B5EE-4543-FD28-D4EC-15869C33B8A4}"/>
              </a:ext>
            </a:extLst>
          </p:cNvPr>
          <p:cNvSpPr/>
          <p:nvPr/>
        </p:nvSpPr>
        <p:spPr>
          <a:xfrm>
            <a:off x="2612692" y="2814026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00D695-4261-7FBF-E10C-292903881102}"/>
              </a:ext>
            </a:extLst>
          </p:cNvPr>
          <p:cNvSpPr/>
          <p:nvPr/>
        </p:nvSpPr>
        <p:spPr>
          <a:xfrm>
            <a:off x="2612692" y="3418978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4F92FC-570B-6F21-3397-BEB3FF408007}"/>
              </a:ext>
            </a:extLst>
          </p:cNvPr>
          <p:cNvSpPr/>
          <p:nvPr/>
        </p:nvSpPr>
        <p:spPr>
          <a:xfrm>
            <a:off x="2612692" y="4030387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577708-8F35-0C93-98D9-5CA44333CAC5}"/>
              </a:ext>
            </a:extLst>
          </p:cNvPr>
          <p:cNvSpPr/>
          <p:nvPr/>
        </p:nvSpPr>
        <p:spPr>
          <a:xfrm>
            <a:off x="4330829" y="4041981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B89827-EB92-3CE2-B8EE-18D082F063A5}"/>
              </a:ext>
            </a:extLst>
          </p:cNvPr>
          <p:cNvSpPr/>
          <p:nvPr/>
        </p:nvSpPr>
        <p:spPr>
          <a:xfrm>
            <a:off x="4347337" y="2819003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2AE5CA-BA6C-360E-2E96-94EF926CD493}"/>
              </a:ext>
            </a:extLst>
          </p:cNvPr>
          <p:cNvSpPr/>
          <p:nvPr/>
        </p:nvSpPr>
        <p:spPr>
          <a:xfrm>
            <a:off x="6088405" y="2821616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CC8355-4EE7-176E-7E55-00BF7C96D87F}"/>
              </a:ext>
            </a:extLst>
          </p:cNvPr>
          <p:cNvSpPr/>
          <p:nvPr/>
        </p:nvSpPr>
        <p:spPr>
          <a:xfrm>
            <a:off x="6081625" y="3418523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4D2462-6322-37A2-CFF5-C71D98ACF740}"/>
              </a:ext>
            </a:extLst>
          </p:cNvPr>
          <p:cNvSpPr/>
          <p:nvPr/>
        </p:nvSpPr>
        <p:spPr>
          <a:xfrm>
            <a:off x="6078677" y="4028006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79A7C6-102F-F222-0BF8-18A5F3727583}"/>
              </a:ext>
            </a:extLst>
          </p:cNvPr>
          <p:cNvSpPr/>
          <p:nvPr/>
        </p:nvSpPr>
        <p:spPr>
          <a:xfrm>
            <a:off x="4337609" y="3416499"/>
            <a:ext cx="1569986" cy="5232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64461F-6787-2A05-3BF3-2F37D223C093}"/>
              </a:ext>
            </a:extLst>
          </p:cNvPr>
          <p:cNvSpPr/>
          <p:nvPr/>
        </p:nvSpPr>
        <p:spPr>
          <a:xfrm>
            <a:off x="2612692" y="2813072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278BEA2-0C48-2D89-3C70-769D945DD112}"/>
              </a:ext>
            </a:extLst>
          </p:cNvPr>
          <p:cNvSpPr/>
          <p:nvPr/>
        </p:nvSpPr>
        <p:spPr>
          <a:xfrm>
            <a:off x="2612692" y="3418024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CF2ADA-3EF4-B953-D110-6D12365BD373}"/>
              </a:ext>
            </a:extLst>
          </p:cNvPr>
          <p:cNvSpPr/>
          <p:nvPr/>
        </p:nvSpPr>
        <p:spPr>
          <a:xfrm>
            <a:off x="2612692" y="4029433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EF8450D-CEC3-7942-D7C9-867F4019618F}"/>
              </a:ext>
            </a:extLst>
          </p:cNvPr>
          <p:cNvSpPr/>
          <p:nvPr/>
        </p:nvSpPr>
        <p:spPr>
          <a:xfrm>
            <a:off x="4330829" y="4041027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4FF8DBB-2084-AE00-EA0E-A877B9073EC9}"/>
              </a:ext>
            </a:extLst>
          </p:cNvPr>
          <p:cNvSpPr/>
          <p:nvPr/>
        </p:nvSpPr>
        <p:spPr>
          <a:xfrm>
            <a:off x="4347337" y="2818049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A0E8375-BB04-75D7-8630-78A9039F4015}"/>
              </a:ext>
            </a:extLst>
          </p:cNvPr>
          <p:cNvSpPr/>
          <p:nvPr/>
        </p:nvSpPr>
        <p:spPr>
          <a:xfrm>
            <a:off x="6088405" y="2820662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8F4A2F-28E8-7E6A-C7FF-DBBD32533CBB}"/>
              </a:ext>
            </a:extLst>
          </p:cNvPr>
          <p:cNvSpPr/>
          <p:nvPr/>
        </p:nvSpPr>
        <p:spPr>
          <a:xfrm>
            <a:off x="6081625" y="3417569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A1286E-34C4-C661-A4AD-F639278D0B70}"/>
              </a:ext>
            </a:extLst>
          </p:cNvPr>
          <p:cNvSpPr/>
          <p:nvPr/>
        </p:nvSpPr>
        <p:spPr>
          <a:xfrm>
            <a:off x="6078677" y="4027052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Linked JQ Job 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52DB4C8-3BDF-C34A-5B04-14CBCC10DA1D}"/>
              </a:ext>
            </a:extLst>
          </p:cNvPr>
          <p:cNvSpPr/>
          <p:nvPr/>
        </p:nvSpPr>
        <p:spPr>
          <a:xfrm>
            <a:off x="4337609" y="3415545"/>
            <a:ext cx="1569986" cy="5232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610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4" grpId="0" animBg="1"/>
      <p:bldP spid="27" grpId="0" animBg="1"/>
      <p:bldP spid="28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F3C9A-D1CD-2D17-259A-35887309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2B1226-D21C-0780-1885-B3E1A139F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16D134-DEDE-4C2C-BC13-C9D2C5B7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Stock </a:t>
            </a:r>
            <a:r>
              <a:rPr lang="en-US" sz="3600" b="0">
                <a:solidFill>
                  <a:schemeClr val="bg1"/>
                </a:solidFill>
                <a:latin typeface="Aptos ExtraBold"/>
                <a:cs typeface="Segoe UI"/>
              </a:rPr>
              <a:t>protection</a:t>
            </a:r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 &amp; </a:t>
            </a:r>
            <a:r>
              <a:rPr lang="en-US" sz="3600" b="0">
                <a:solidFill>
                  <a:schemeClr val="bg1"/>
                </a:solidFill>
                <a:latin typeface="Aptos ExtraBold"/>
                <a:cs typeface="Segoe UI"/>
              </a:rPr>
              <a:t>effective</a:t>
            </a:r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 </a:t>
            </a:r>
            <a:r>
              <a:rPr lang="en-US" sz="3600" b="0">
                <a:solidFill>
                  <a:schemeClr val="bg1"/>
                </a:solidFill>
                <a:latin typeface="Aptos ExtraBold"/>
                <a:cs typeface="Segoe UI"/>
              </a:rPr>
              <a:t>inventory</a:t>
            </a:r>
            <a:r>
              <a:rPr lang="en-US" sz="3600" b="0" noProof="0">
                <a:solidFill>
                  <a:schemeClr val="bg1"/>
                </a:solidFill>
                <a:latin typeface="Aptos ExtraBold"/>
                <a:cs typeface="Segoe UI"/>
              </a:rPr>
              <a:t> - Setup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00E2C3-E27C-DE40-B01F-D1D0093AC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76" y="1220876"/>
            <a:ext cx="11508155" cy="53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40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265B743-BD7A-9EAD-E0B5-1A9931AD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846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476F9-5285-2624-A05F-0C1284B138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337162"/>
            <a:ext cx="5171342" cy="454489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3200">
                <a:solidFill>
                  <a:schemeClr val="bg1"/>
                </a:solidFill>
                <a:latin typeface="Aptos Light"/>
              </a:rPr>
              <a:t>Multi-location</a:t>
            </a:r>
            <a:r>
              <a:rPr lang="en-US" sz="3200" noProof="0">
                <a:solidFill>
                  <a:schemeClr val="bg1"/>
                </a:solidFill>
                <a:latin typeface="Aptos Light"/>
              </a:rPr>
              <a:t> sourcing</a:t>
            </a:r>
          </a:p>
          <a:p>
            <a:r>
              <a:rPr lang="en-US" sz="3200">
                <a:solidFill>
                  <a:schemeClr val="bg1"/>
                </a:solidFill>
                <a:latin typeface="Aptos Light"/>
              </a:rPr>
              <a:t>Fulfillment rules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ptos Light"/>
              </a:rPr>
              <a:t>Stay within destination market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Maximum distance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Minimize split</a:t>
            </a:r>
            <a:endParaRPr lang="en-US" sz="32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Ship from the closest location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Use Location Priority</a:t>
            </a:r>
          </a:p>
          <a:p>
            <a:r>
              <a:rPr lang="en-US" sz="3200" noProof="0">
                <a:solidFill>
                  <a:schemeClr val="bg1"/>
                </a:solidFill>
                <a:latin typeface="Aptos Light"/>
              </a:rPr>
              <a:t>Stock </a:t>
            </a:r>
            <a:r>
              <a:rPr lang="en-US" sz="3200">
                <a:solidFill>
                  <a:schemeClr val="bg1"/>
                </a:solidFill>
                <a:latin typeface="Aptos Light"/>
              </a:rPr>
              <a:t>protection</a:t>
            </a:r>
            <a:endParaRPr lang="en-US" sz="3200" noProof="0">
              <a:solidFill>
                <a:schemeClr val="bg1"/>
              </a:solidFill>
            </a:endParaRPr>
          </a:p>
          <a:p>
            <a:r>
              <a:rPr lang="en-US" sz="3200" noProof="0">
                <a:solidFill>
                  <a:schemeClr val="bg1"/>
                </a:solidFill>
                <a:latin typeface="Aptos Light"/>
              </a:rPr>
              <a:t>Effective </a:t>
            </a:r>
            <a:r>
              <a:rPr lang="en-US" sz="3200">
                <a:solidFill>
                  <a:schemeClr val="bg1"/>
                </a:solidFill>
                <a:latin typeface="Aptos Light"/>
              </a:rPr>
              <a:t>inventory</a:t>
            </a:r>
            <a:endParaRPr lang="en-US" sz="3200" noProof="0">
              <a:solidFill>
                <a:schemeClr val="bg1"/>
              </a:solidFill>
            </a:endParaRPr>
          </a:p>
          <a:p>
            <a:pPr algn="ctr"/>
            <a:endParaRPr lang="en-US" noProof="0">
              <a:solidFill>
                <a:schemeClr val="bg1"/>
              </a:solidFill>
            </a:endParaRPr>
          </a:p>
          <a:p>
            <a:pPr algn="ctr"/>
            <a:endParaRPr lang="en-US" noProof="0">
              <a:solidFill>
                <a:schemeClr val="bg1"/>
              </a:solidFill>
            </a:endParaRPr>
          </a:p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65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410AA-E432-31F6-BC52-2682FCD4B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2D028DE-B881-84AA-06FF-A17A6283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15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9D352-D6B3-8019-56EF-0F43531CC429}"/>
              </a:ext>
            </a:extLst>
          </p:cNvPr>
          <p:cNvSpPr txBox="1"/>
          <p:nvPr/>
        </p:nvSpPr>
        <p:spPr>
          <a:xfrm>
            <a:off x="28232" y="812769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Attractions</a:t>
            </a:r>
          </a:p>
          <a:p>
            <a:pPr algn="ctr"/>
            <a:r>
              <a:rPr lang="en-US" sz="4800" b="1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in the planning</a:t>
            </a:r>
            <a:r>
              <a:rPr lang="en-US" sz="4800" b="1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 phase</a:t>
            </a:r>
            <a:endParaRPr lang="en-US" sz="4800" b="1" noProof="0">
              <a:solidFill>
                <a:srgbClr val="EFBC6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483A9-D53C-2CA2-2564-93D920F715C3}"/>
              </a:ext>
            </a:extLst>
          </p:cNvPr>
          <p:cNvSpPr txBox="1"/>
          <p:nvPr/>
        </p:nvSpPr>
        <p:spPr>
          <a:xfrm>
            <a:off x="-78190" y="2734943"/>
            <a:ext cx="3322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Replenishment as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separate app</a:t>
            </a:r>
            <a:endParaRPr lang="en-US" sz="3200" b="1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906B-D514-094D-D3F9-403115770573}"/>
              </a:ext>
            </a:extLst>
          </p:cNvPr>
          <p:cNvSpPr txBox="1"/>
          <p:nvPr/>
        </p:nvSpPr>
        <p:spPr>
          <a:xfrm>
            <a:off x="2980586" y="2731929"/>
            <a:ext cx="31154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Capacity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driven 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Assortment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planning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3200" b="1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EAED0-2EFD-047F-9E9F-D91FC2A2958D}"/>
              </a:ext>
            </a:extLst>
          </p:cNvPr>
          <p:cNvSpPr txBox="1"/>
          <p:nvPr/>
        </p:nvSpPr>
        <p:spPr>
          <a:xfrm>
            <a:off x="8649614" y="2731929"/>
            <a:ext cx="345700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Customer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Orders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as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separate app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39017-0EA5-6AD3-4513-AA06C72AB784}"/>
              </a:ext>
            </a:extLst>
          </p:cNvPr>
          <p:cNvSpPr txBox="1"/>
          <p:nvPr/>
        </p:nvSpPr>
        <p:spPr>
          <a:xfrm>
            <a:off x="5638143" y="2731929"/>
            <a:ext cx="3115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Safety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Stock  </a:t>
            </a:r>
            <a:b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handling</a:t>
            </a:r>
          </a:p>
        </p:txBody>
      </p:sp>
    </p:spTree>
    <p:extLst>
      <p:ext uri="{BB962C8B-B14F-4D97-AF65-F5344CB8AC3E}">
        <p14:creationId xmlns:p14="http://schemas.microsoft.com/office/powerpoint/2010/main" val="42298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DE14-6312-D4BA-418A-8629BEA3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203B05-18C5-A44B-F091-31B9C8F45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414961-195F-4DDE-795F-B42685A7D3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DCB742-E827-A5A8-882A-016D928AB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82FBE-38CD-06DC-6ECA-60F6ABC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0842A9DD-8BE0-C073-776C-89347A2EF761}"/>
              </a:ext>
            </a:extLst>
          </p:cNvPr>
          <p:cNvSpPr txBox="1">
            <a:spLocks/>
          </p:cNvSpPr>
          <p:nvPr/>
        </p:nvSpPr>
        <p:spPr>
          <a:xfrm>
            <a:off x="0" y="715191"/>
            <a:ext cx="12192000" cy="3423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Test in BC SaaS Production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50.000 items, 250 stores, </a:t>
            </a:r>
            <a:b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50 parallel processes (10 users)</a:t>
            </a:r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D4C3A-7744-17FD-DD54-F042533A79EA}"/>
              </a:ext>
            </a:extLst>
          </p:cNvPr>
          <p:cNvSpPr txBox="1"/>
          <p:nvPr/>
        </p:nvSpPr>
        <p:spPr>
          <a:xfrm>
            <a:off x="936854" y="2356334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RIQ</a:t>
            </a:r>
            <a:br>
              <a:rPr kumimoji="0" lang="en-US" sz="48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0.9 hours</a:t>
            </a:r>
            <a:r>
              <a:rPr lang="en-US" sz="40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4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(245k rec/min)</a:t>
            </a:r>
            <a:br>
              <a:rPr kumimoji="0" lang="en-US" sz="8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0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3A9CE-6D16-7980-8140-A4FD19960D83}"/>
              </a:ext>
            </a:extLst>
          </p:cNvPr>
          <p:cNvSpPr txBox="1"/>
          <p:nvPr/>
        </p:nvSpPr>
        <p:spPr>
          <a:xfrm>
            <a:off x="3921378" y="2358376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Journals</a:t>
            </a:r>
            <a:br>
              <a:rPr kumimoji="0" lang="en-US" sz="48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2.1 hours</a:t>
            </a: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(100k rec/min)</a:t>
            </a:r>
            <a:br>
              <a:rPr kumimoji="0" lang="en-US" sz="8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0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3F13A-A467-EE99-B251-73F5264575D1}"/>
              </a:ext>
            </a:extLst>
          </p:cNvPr>
          <p:cNvSpPr txBox="1"/>
          <p:nvPr/>
        </p:nvSpPr>
        <p:spPr>
          <a:xfrm>
            <a:off x="7030048" y="2358376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OOS</a:t>
            </a:r>
            <a:br>
              <a:rPr kumimoji="0" lang="en-US" sz="48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0.7 hours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(313k rec/min)</a:t>
            </a:r>
            <a:br>
              <a:rPr kumimoji="0" lang="en-US" sz="8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0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0299B-BF87-C5E4-1CBA-4713A808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BDD35A-25A9-166E-520C-8150B697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D5F2A5-63EA-B8E1-140D-87CE7CF215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7A4A0-2022-F603-9150-E90B91A6B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8C0E6-0305-389B-2413-618ED8B7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502A617D-9951-421D-66DE-A7F057516C21}"/>
              </a:ext>
            </a:extLst>
          </p:cNvPr>
          <p:cNvSpPr txBox="1">
            <a:spLocks/>
          </p:cNvSpPr>
          <p:nvPr/>
        </p:nvSpPr>
        <p:spPr>
          <a:xfrm>
            <a:off x="0" y="715191"/>
            <a:ext cx="12192000" cy="3423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Customer (Fashion)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36.000 item-variants, 240 stores, 8.5 Mio. RIQ </a:t>
            </a:r>
            <a:b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50 parallel processes (10 users)</a:t>
            </a:r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6F2C8-4733-9D7D-CF65-0FBD943B1A43}"/>
              </a:ext>
            </a:extLst>
          </p:cNvPr>
          <p:cNvSpPr txBox="1"/>
          <p:nvPr/>
        </p:nvSpPr>
        <p:spPr>
          <a:xfrm>
            <a:off x="936854" y="2356334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RIQ</a:t>
            </a:r>
            <a:br>
              <a:rPr kumimoji="0" lang="en-US" sz="48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0.9 hours</a:t>
            </a:r>
            <a:r>
              <a:rPr lang="en-US" sz="40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40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(170k rec/min)</a:t>
            </a:r>
            <a:br>
              <a:rPr kumimoji="0" lang="en-US" sz="8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0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86CBB-9847-CD64-A360-C50BB6D061C7}"/>
              </a:ext>
            </a:extLst>
          </p:cNvPr>
          <p:cNvSpPr txBox="1"/>
          <p:nvPr/>
        </p:nvSpPr>
        <p:spPr>
          <a:xfrm>
            <a:off x="3921378" y="2358376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Journals</a:t>
            </a:r>
            <a:br>
              <a:rPr kumimoji="0" lang="en-US" sz="48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1.7</a:t>
            </a:r>
            <a:r>
              <a:rPr lang="en-US" sz="4000" b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hours</a:t>
            </a:r>
            <a: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4000" b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(85k rec/min)</a:t>
            </a:r>
            <a:br>
              <a:rPr kumimoji="0" lang="en-US" sz="8000" b="1" i="0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0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A75BD-4E15-2CF8-52D1-62D103E56B75}"/>
              </a:ext>
            </a:extLst>
          </p:cNvPr>
          <p:cNvSpPr txBox="1"/>
          <p:nvPr/>
        </p:nvSpPr>
        <p:spPr>
          <a:xfrm>
            <a:off x="7030048" y="2358376"/>
            <a:ext cx="406634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  <a:t>OOS</a:t>
            </a:r>
            <a:br>
              <a:rPr kumimoji="0" lang="en-US" sz="4800" b="1" i="1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lang="en-US" sz="4000" b="1" i="1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--- </a:t>
            </a:r>
            <a:br>
              <a:rPr lang="en-US" sz="4000" b="1" i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3200" b="0" i="1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(--k rec/min)</a:t>
            </a:r>
            <a:br>
              <a:rPr kumimoji="0" lang="en-US" sz="8000" b="1" i="1" u="none" strike="noStrike" kern="1200" cap="none" spc="0" normalizeH="0" baseline="0" noProof="0">
                <a:ln w="3175">
                  <a:solidFill>
                    <a:srgbClr val="374347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kumimoji="0" lang="en-US" sz="9600" b="1" i="1" u="none" strike="noStrike" kern="1200" cap="none" spc="0" normalizeH="0" baseline="0" noProof="0">
              <a:ln w="3175">
                <a:solidFill>
                  <a:srgbClr val="374347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4" name="Picture 2" descr="Poland Polish GIF - Poland Polish Flag - Discover &amp; Share GIFs">
            <a:extLst>
              <a:ext uri="{FF2B5EF4-FFF2-40B4-BE49-F238E27FC236}">
                <a16:creationId xmlns:a16="http://schemas.microsoft.com/office/drawing/2014/main" id="{446A75A0-C125-A234-2330-D8DEAAA8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74" y="800823"/>
            <a:ext cx="790737" cy="4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EEE0-F404-8B13-D15B-491276A69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2F9279-061E-813A-F2D2-939F9E16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9CB119-5229-F01E-A7D1-3AE321177C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087238-79D3-DF0E-AA42-7FEF5B3741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noProof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B3E52-DF79-4F57-28EB-4391E237D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ED6F353-9673-BB25-9DC5-183E9C319C5B}"/>
              </a:ext>
            </a:extLst>
          </p:cNvPr>
          <p:cNvSpPr txBox="1">
            <a:spLocks/>
          </p:cNvSpPr>
          <p:nvPr/>
        </p:nvSpPr>
        <p:spPr>
          <a:xfrm>
            <a:off x="0" y="715192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Findings</a:t>
            </a:r>
            <a:r>
              <a:rPr lang="en-US" sz="540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and</a:t>
            </a:r>
            <a:r>
              <a:rPr lang="en-US" sz="5400" noProof="0">
                <a:solidFill>
                  <a:srgbClr val="EFBC6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lessons learned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Segoe UI"/>
              </a:rPr>
              <a:t>  </a:t>
            </a:r>
            <a:br>
              <a:rPr lang="en-US" sz="28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3E8AB1C-6B1C-08FD-6B8F-A7C19EF68E92}"/>
              </a:ext>
            </a:extLst>
          </p:cNvPr>
          <p:cNvSpPr txBox="1">
            <a:spLocks/>
          </p:cNvSpPr>
          <p:nvPr/>
        </p:nvSpPr>
        <p:spPr>
          <a:xfrm>
            <a:off x="0" y="1778207"/>
            <a:ext cx="12192000" cy="1161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1. Split Templates 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(into smaller templates)</a:t>
            </a:r>
            <a:b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to avoid timeouts in cleanup</a:t>
            </a:r>
          </a:p>
          <a:p>
            <a:pPr algn="ctr"/>
            <a:r>
              <a:rPr lang="en-US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  </a:t>
            </a:r>
            <a:br>
              <a:rPr lang="en-US" sz="280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2800" noProof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br>
              <a:rPr lang="en-US" sz="3200" b="0" noProof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br>
              <a:rPr lang="en-US" sz="1400" noProof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endParaRPr lang="en-US" sz="11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/>
            <a:endParaRPr lang="en-US" sz="3200" noProof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BFD3F7-1D3B-2EFE-567F-BD3AE09413BC}"/>
              </a:ext>
            </a:extLst>
          </p:cNvPr>
          <p:cNvSpPr/>
          <p:nvPr/>
        </p:nvSpPr>
        <p:spPr>
          <a:xfrm>
            <a:off x="3561543" y="3827376"/>
            <a:ext cx="1876214" cy="25531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One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“Monster”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Template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items,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variants, 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  <a:t>all stores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2A2641-68D9-E904-041D-F12372E2F542}"/>
              </a:ext>
            </a:extLst>
          </p:cNvPr>
          <p:cNvSpPr/>
          <p:nvPr/>
        </p:nvSpPr>
        <p:spPr>
          <a:xfrm>
            <a:off x="6944823" y="3801910"/>
            <a:ext cx="1876214" cy="12514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Template 1</a:t>
            </a:r>
            <a:br>
              <a:rPr lang="en-US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srgbClr val="EFBC6E"/>
                </a:solidFill>
                <a:latin typeface="Aptos" panose="020B0004020202020204" pitchFamily="34" charset="0"/>
              </a:rPr>
              <a:t>Item Category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3C45D3-4307-8E16-6DDA-AF05A03B5E9F}"/>
              </a:ext>
            </a:extLst>
          </p:cNvPr>
          <p:cNvSpPr/>
          <p:nvPr/>
        </p:nvSpPr>
        <p:spPr>
          <a:xfrm>
            <a:off x="6944823" y="5129040"/>
            <a:ext cx="1876214" cy="12514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  <a:t>Template 2</a:t>
            </a:r>
            <a:br>
              <a:rPr lang="en-US" b="1" noProof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en-US" noProof="0">
                <a:solidFill>
                  <a:srgbClr val="EFBC6E"/>
                </a:solidFill>
                <a:latin typeface="Aptos" panose="020B0004020202020204" pitchFamily="34" charset="0"/>
              </a:rPr>
              <a:t>Item Category 2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4A2EDD5-86AF-B08D-FE37-97A7D922DFFA}"/>
              </a:ext>
            </a:extLst>
          </p:cNvPr>
          <p:cNvSpPr/>
          <p:nvPr/>
        </p:nvSpPr>
        <p:spPr>
          <a:xfrm>
            <a:off x="5817945" y="4819448"/>
            <a:ext cx="839893" cy="56896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F6DA8-EB38-5EDB-81F5-20D1F0E798C2}"/>
              </a:ext>
            </a:extLst>
          </p:cNvPr>
          <p:cNvSpPr txBox="1"/>
          <p:nvPr/>
        </p:nvSpPr>
        <p:spPr>
          <a:xfrm>
            <a:off x="9499601" y="4314686"/>
            <a:ext cx="243501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noProof="0">
                <a:solidFill>
                  <a:prstClr val="white"/>
                </a:solidFill>
                <a:latin typeface="Aptos"/>
              </a:rPr>
              <a:t>Hint:</a:t>
            </a:r>
            <a:br>
              <a:rPr lang="en-US" noProof="0">
                <a:latin typeface="Aptos" panose="020B0004020202020204" pitchFamily="34" charset="0"/>
              </a:rPr>
            </a:br>
            <a:r>
              <a:rPr lang="en-US">
                <a:solidFill>
                  <a:prstClr val="white"/>
                </a:solidFill>
                <a:latin typeface="Aptos"/>
              </a:rPr>
              <a:t>Don’t</a:t>
            </a:r>
            <a:r>
              <a:rPr lang="en-US" noProof="0">
                <a:solidFill>
                  <a:prstClr val="white"/>
                </a:solidFill>
                <a:latin typeface="Aptos"/>
              </a:rPr>
              <a:t> be too ambitious and avoid balancing overhead</a:t>
            </a:r>
          </a:p>
        </p:txBody>
      </p:sp>
    </p:spTree>
    <p:extLst>
      <p:ext uri="{BB962C8B-B14F-4D97-AF65-F5344CB8AC3E}">
        <p14:creationId xmlns:p14="http://schemas.microsoft.com/office/powerpoint/2010/main" val="557543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26 PowerPoint template.potx" id="{1F8FD958-881F-4CF1-88E6-5BC7934FDD28}" vid="{2D53F839-504C-4F8A-8763-86C70CCE11B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26 PowerPoint template.potx" id="{1F8FD958-881F-4CF1-88E6-5BC7934FDD28}" vid="{A5D595FF-C485-441A-A8CE-8E783F283641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26 PowerPoint template.potx" id="{1F8FD958-881F-4CF1-88E6-5BC7934FDD28}" vid="{ACDCEE64-BD46-45E7-92DA-C572D13E45E4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X26 PowerPoint template.potx" id="{1F8FD958-881F-4CF1-88E6-5BC7934FDD28}" vid="{0957D232-9E2F-495C-B038-B7554A003C6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26 PowerPoint template.potx" id="{1F8FD958-881F-4CF1-88E6-5BC7934FDD28}" vid="{83407AFC-642A-4E6B-8CEE-82F65000AE28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X26 PowerPoint template.potx" id="{1F8FD958-881F-4CF1-88E6-5BC7934FDD28}" vid="{646BE6F9-8A1C-4A77-B811-FD9C301B6E9F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X26 PowerPoint template.potx" id="{1F8FD958-881F-4CF1-88E6-5BC7934FDD28}" vid="{F2823993-166C-4F58-8F82-882F3E196437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X26 PowerPoint template.potx" id="{1F8FD958-881F-4CF1-88E6-5BC7934FDD28}" vid="{398146CF-CA50-458F-8F4F-EC7309FE6CB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C3892B-C70A-4EA6-AC36-4542134B3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D81BE-9890-4774-AD23-ED3AC8A6C645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ce89fd82-aec5-4b3b-b0b3-b7f9193dc61c"/>
    <ds:schemaRef ds:uri="724e71b1-7852-457b-a379-b8a36dd80270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</TotalTime>
  <Words>1654</Words>
  <Application>Microsoft Office PowerPoint</Application>
  <PresentationFormat>Widescreen</PresentationFormat>
  <Paragraphs>368</Paragraphs>
  <Slides>63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PowerPoint Presentation</vt:lpstr>
      <vt:lpstr>PowerPoint Presentation</vt:lpstr>
      <vt:lpstr>Parallel calculation with Job Queue</vt:lpstr>
      <vt:lpstr>Parallel calculation with Job Queue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 on Multi-location Sourcing</vt:lpstr>
      <vt:lpstr>Turn on Multi-location Sourcing</vt:lpstr>
      <vt:lpstr>Fulfillment rules</vt:lpstr>
      <vt:lpstr>Fulfillment rules</vt:lpstr>
      <vt:lpstr>PowerPoint Presentation</vt:lpstr>
      <vt:lpstr>Fulfillment rules</vt:lpstr>
      <vt:lpstr>PowerPoint Presentation</vt:lpstr>
      <vt:lpstr>Fulfilment rules</vt:lpstr>
      <vt:lpstr>Fulfillment rules</vt:lpstr>
      <vt:lpstr>Multi-Location Sourcing Explorer</vt:lpstr>
      <vt:lpstr>Multi-Location Sourcing Explorer</vt:lpstr>
      <vt:lpstr>Multi-Location Sourcing Explorer</vt:lpstr>
      <vt:lpstr>The engine</vt:lpstr>
      <vt:lpstr>PowerPoint Presentation</vt:lpstr>
      <vt:lpstr>Stock protection - Setup</vt:lpstr>
      <vt:lpstr>PowerPoint Presentation</vt:lpstr>
      <vt:lpstr>PowerPoint Presentation</vt:lpstr>
      <vt:lpstr>Stock protection &amp; effective inventory - Setup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Hordur Olafsson</dc:creator>
  <cp:lastModifiedBy>Bjorn Jonsson</cp:lastModifiedBy>
  <cp:revision>3</cp:revision>
  <cp:lastPrinted>2026-03-12T11:56:18Z</cp:lastPrinted>
  <dcterms:created xsi:type="dcterms:W3CDTF">2026-01-12T10:52:13Z</dcterms:created>
  <dcterms:modified xsi:type="dcterms:W3CDTF">2026-04-27T23:43:41Z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