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3" r:id="rId5"/>
    <p:sldMasterId id="2147483681" r:id="rId6"/>
    <p:sldMasterId id="2147483668" r:id="rId7"/>
    <p:sldMasterId id="2147483692" r:id="rId8"/>
    <p:sldMasterId id="2147483778" r:id="rId9"/>
    <p:sldMasterId id="2147483747" r:id="rId10"/>
    <p:sldMasterId id="2147483799" r:id="rId11"/>
    <p:sldMasterId id="2147483740" r:id="rId12"/>
  </p:sldMasterIdLst>
  <p:notesMasterIdLst>
    <p:notesMasterId r:id="rId29"/>
  </p:notesMasterIdLst>
  <p:sldIdLst>
    <p:sldId id="280" r:id="rId13"/>
    <p:sldId id="2146845783" r:id="rId14"/>
    <p:sldId id="300" r:id="rId15"/>
    <p:sldId id="289" r:id="rId16"/>
    <p:sldId id="288" r:id="rId17"/>
    <p:sldId id="2146845784" r:id="rId18"/>
    <p:sldId id="303" r:id="rId19"/>
    <p:sldId id="2146845785" r:id="rId20"/>
    <p:sldId id="2146845786" r:id="rId21"/>
    <p:sldId id="402" r:id="rId22"/>
    <p:sldId id="2146845793" r:id="rId23"/>
    <p:sldId id="2146845792" r:id="rId24"/>
    <p:sldId id="2146845791" r:id="rId25"/>
    <p:sldId id="2146845790" r:id="rId26"/>
    <p:sldId id="2146845789" r:id="rId27"/>
    <p:sldId id="286" r:id="rId2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slides" id="{A5ECEC64-94BF-2043-B0A6-51EF26FC17F0}">
          <p14:sldIdLst>
            <p14:sldId id="280"/>
            <p14:sldId id="2146845783"/>
            <p14:sldId id="300"/>
            <p14:sldId id="289"/>
            <p14:sldId id="288"/>
            <p14:sldId id="2146845784"/>
            <p14:sldId id="303"/>
            <p14:sldId id="2146845785"/>
            <p14:sldId id="2146845786"/>
            <p14:sldId id="402"/>
            <p14:sldId id="2146845793"/>
            <p14:sldId id="2146845792"/>
            <p14:sldId id="2146845791"/>
            <p14:sldId id="2146845790"/>
            <p14:sldId id="2146845789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81A"/>
    <a:srgbClr val="351C5C"/>
    <a:srgbClr val="943267"/>
    <a:srgbClr val="928BE8"/>
    <a:srgbClr val="29B4A9"/>
    <a:srgbClr val="C7DB80"/>
    <a:srgbClr val="94B465"/>
    <a:srgbClr val="323133"/>
    <a:srgbClr val="361D5C"/>
    <a:srgbClr val="F6C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92035FE4-068E-4803-8175-C1A8A1775C88}"/>
    <pc:docChg chg="custSel delSld modSld delMainMaster modSection">
      <pc:chgData name="Bjorn Jonsson" userId="0ba677ab-dff8-4d69-911d-adef4ed2de49" providerId="ADAL" clId="{92035FE4-068E-4803-8175-C1A8A1775C88}" dt="2023-05-22T11:48:48.243" v="8" actId="368"/>
      <pc:docMkLst>
        <pc:docMk/>
      </pc:docMkLst>
      <pc:sldChg chg="del">
        <pc:chgData name="Bjorn Jonsson" userId="0ba677ab-dff8-4d69-911d-adef4ed2de49" providerId="ADAL" clId="{92035FE4-068E-4803-8175-C1A8A1775C88}" dt="2023-05-22T11:48:32.374" v="2" actId="47"/>
        <pc:sldMkLst>
          <pc:docMk/>
          <pc:sldMk cId="3681829188" sldId="287"/>
        </pc:sldMkLst>
      </pc:sldChg>
      <pc:sldChg chg="modNotes">
        <pc:chgData name="Bjorn Jonsson" userId="0ba677ab-dff8-4d69-911d-adef4ed2de49" providerId="ADAL" clId="{92035FE4-068E-4803-8175-C1A8A1775C88}" dt="2023-05-22T11:48:48.233" v="6" actId="368"/>
        <pc:sldMkLst>
          <pc:docMk/>
          <pc:sldMk cId="20303670" sldId="289"/>
        </pc:sldMkLst>
      </pc:sldChg>
      <pc:sldChg chg="modNotes">
        <pc:chgData name="Bjorn Jonsson" userId="0ba677ab-dff8-4d69-911d-adef4ed2de49" providerId="ADAL" clId="{92035FE4-068E-4803-8175-C1A8A1775C88}" dt="2023-05-22T11:48:48.227" v="4" actId="368"/>
        <pc:sldMkLst>
          <pc:docMk/>
          <pc:sldMk cId="3113920451" sldId="300"/>
        </pc:sldMkLst>
      </pc:sldChg>
      <pc:sldChg chg="modNotes">
        <pc:chgData name="Bjorn Jonsson" userId="0ba677ab-dff8-4d69-911d-adef4ed2de49" providerId="ADAL" clId="{92035FE4-068E-4803-8175-C1A8A1775C88}" dt="2023-05-22T11:48:48.243" v="8" actId="368"/>
        <pc:sldMkLst>
          <pc:docMk/>
          <pc:sldMk cId="876630642" sldId="303"/>
        </pc:sldMkLst>
      </pc:sldChg>
      <pc:sldChg chg="del">
        <pc:chgData name="Bjorn Jonsson" userId="0ba677ab-dff8-4d69-911d-adef4ed2de49" providerId="ADAL" clId="{92035FE4-068E-4803-8175-C1A8A1775C88}" dt="2023-05-22T11:48:23.351" v="0" actId="47"/>
        <pc:sldMkLst>
          <pc:docMk/>
          <pc:sldMk cId="4011200446" sldId="2146845787"/>
        </pc:sldMkLst>
      </pc:sldChg>
      <pc:sldChg chg="del">
        <pc:chgData name="Bjorn Jonsson" userId="0ba677ab-dff8-4d69-911d-adef4ed2de49" providerId="ADAL" clId="{92035FE4-068E-4803-8175-C1A8A1775C88}" dt="2023-05-22T11:48:23.351" v="0" actId="47"/>
        <pc:sldMkLst>
          <pc:docMk/>
          <pc:sldMk cId="1324314922" sldId="2146845788"/>
        </pc:sldMkLst>
      </pc:sldChg>
      <pc:sldChg chg="del">
        <pc:chgData name="Bjorn Jonsson" userId="0ba677ab-dff8-4d69-911d-adef4ed2de49" providerId="ADAL" clId="{92035FE4-068E-4803-8175-C1A8A1775C88}" dt="2023-05-22T11:48:30.019" v="1" actId="47"/>
        <pc:sldMkLst>
          <pc:docMk/>
          <pc:sldMk cId="4205085494" sldId="2146845794"/>
        </pc:sldMkLst>
      </pc:sldChg>
      <pc:sldMasterChg chg="del delSldLayout">
        <pc:chgData name="Bjorn Jonsson" userId="0ba677ab-dff8-4d69-911d-adef4ed2de49" providerId="ADAL" clId="{92035FE4-068E-4803-8175-C1A8A1775C88}" dt="2023-05-22T11:48:30.019" v="1" actId="47"/>
        <pc:sldMasterMkLst>
          <pc:docMk/>
          <pc:sldMasterMk cId="1098765007" sldId="2147483763"/>
        </pc:sldMasterMkLst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67468217" sldId="2147483764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582367786" sldId="2147483765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3458509928" sldId="2147483766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2836084571" sldId="2147483767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4105227151" sldId="2147483768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2633144890" sldId="2147483769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3400086085" sldId="2147483770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1153759056" sldId="2147483771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3909834980" sldId="2147483772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786569711" sldId="2147483773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775923152" sldId="2147483774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751422558" sldId="2147483775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300352937" sldId="2147483776"/>
          </pc:sldLayoutMkLst>
        </pc:sldLayoutChg>
        <pc:sldLayoutChg chg="del">
          <pc:chgData name="Bjorn Jonsson" userId="0ba677ab-dff8-4d69-911d-adef4ed2de49" providerId="ADAL" clId="{92035FE4-068E-4803-8175-C1A8A1775C88}" dt="2023-05-22T11:48:30.019" v="1" actId="47"/>
          <pc:sldLayoutMkLst>
            <pc:docMk/>
            <pc:sldMasterMk cId="1098765007" sldId="2147483763"/>
            <pc:sldLayoutMk cId="3806829388" sldId="2147483777"/>
          </pc:sldLayoutMkLst>
        </pc:sldLayoutChg>
      </pc:sldMasterChg>
    </pc:docChg>
  </pc:docChgLst>
  <pc:docChgLst>
    <pc:chgData name="Petur Þ. Sigurdsson" userId="S::petur@lsretail.com::b51620a9-a6bc-43cc-8d20-2596b195e64d" providerId="AD" clId="Web-{53C6E76F-FFD8-4BBA-AC19-52B985F2F4FC}"/>
    <pc:docChg chg="addSld modSld addMainMaster modSection">
      <pc:chgData name="Petur Þ. Sigurdsson" userId="S::petur@lsretail.com::b51620a9-a6bc-43cc-8d20-2596b195e64d" providerId="AD" clId="Web-{53C6E76F-FFD8-4BBA-AC19-52B985F2F4FC}" dt="2023-05-10T21:35:57.983" v="1"/>
      <pc:docMkLst>
        <pc:docMk/>
      </pc:docMkLst>
      <pc:sldChg chg="add modNotes">
        <pc:chgData name="Petur Þ. Sigurdsson" userId="S::petur@lsretail.com::b51620a9-a6bc-43cc-8d20-2596b195e64d" providerId="AD" clId="Web-{53C6E76F-FFD8-4BBA-AC19-52B985F2F4FC}" dt="2023-05-10T21:35:57.983" v="1"/>
        <pc:sldMkLst>
          <pc:docMk/>
          <pc:sldMk cId="4205085494" sldId="2146845794"/>
        </pc:sldMkLst>
      </pc:sldChg>
      <pc:sldMasterChg chg="add addSldLayout">
        <pc:chgData name="Petur Þ. Sigurdsson" userId="S::petur@lsretail.com::b51620a9-a6bc-43cc-8d20-2596b195e64d" providerId="AD" clId="Web-{53C6E76F-FFD8-4BBA-AC19-52B985F2F4FC}" dt="2023-05-10T21:35:43.857" v="0"/>
        <pc:sldMasterMkLst>
          <pc:docMk/>
          <pc:sldMasterMk cId="1098765007" sldId="2147483763"/>
        </pc:sldMasterMkLst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67468217" sldId="2147483764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582367786" sldId="2147483765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3458509928" sldId="2147483766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2836084571" sldId="2147483767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4105227151" sldId="2147483768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2633144890" sldId="2147483769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3400086085" sldId="2147483770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1153759056" sldId="2147483771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3909834980" sldId="2147483772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786569711" sldId="2147483773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775923152" sldId="2147483774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751422558" sldId="2147483775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300352937" sldId="2147483776"/>
          </pc:sldLayoutMkLst>
        </pc:sldLayoutChg>
        <pc:sldLayoutChg chg="add">
          <pc:chgData name="Petur Þ. Sigurdsson" userId="S::petur@lsretail.com::b51620a9-a6bc-43cc-8d20-2596b195e64d" providerId="AD" clId="Web-{53C6E76F-FFD8-4BBA-AC19-52B985F2F4FC}" dt="2023-05-10T21:35:43.857" v="0"/>
          <pc:sldLayoutMkLst>
            <pc:docMk/>
            <pc:sldMasterMk cId="1098765007" sldId="2147483763"/>
            <pc:sldLayoutMk cId="3806829388" sldId="2147483777"/>
          </pc:sldLayoutMkLst>
        </pc:sldLayoutChg>
      </pc:sldMasterChg>
    </pc:docChg>
  </pc:docChgLst>
  <pc:docChgLst>
    <pc:chgData name="Petur Þ. Sigurdsson" userId="S::petur@lsretail.com::b51620a9-a6bc-43cc-8d20-2596b195e64d" providerId="AD" clId="Web-{42B9CDB7-42D9-487C-8767-92AE333A008E}"/>
    <pc:docChg chg="addSld modSld sldOrd addMainMaster modMainMaster modSection">
      <pc:chgData name="Petur Þ. Sigurdsson" userId="S::petur@lsretail.com::b51620a9-a6bc-43cc-8d20-2596b195e64d" providerId="AD" clId="Web-{42B9CDB7-42D9-487C-8767-92AE333A008E}" dt="2023-05-10T21:34:02.477" v="13"/>
      <pc:docMkLst>
        <pc:docMk/>
      </pc:docMkLst>
      <pc:sldChg chg="mod ord modShow">
        <pc:chgData name="Petur Þ. Sigurdsson" userId="S::petur@lsretail.com::b51620a9-a6bc-43cc-8d20-2596b195e64d" providerId="AD" clId="Web-{42B9CDB7-42D9-487C-8767-92AE333A008E}" dt="2023-05-10T21:32:48.286" v="3"/>
        <pc:sldMkLst>
          <pc:docMk/>
          <pc:sldMk cId="4011200446" sldId="2146845787"/>
        </pc:sldMkLst>
      </pc:sldChg>
      <pc:sldChg chg="mod ord modShow">
        <pc:chgData name="Petur Þ. Sigurdsson" userId="S::petur@lsretail.com::b51620a9-a6bc-43cc-8d20-2596b195e64d" providerId="AD" clId="Web-{42B9CDB7-42D9-487C-8767-92AE333A008E}" dt="2023-05-10T21:32:45.755" v="2"/>
        <pc:sldMkLst>
          <pc:docMk/>
          <pc:sldMk cId="1324314922" sldId="2146845788"/>
        </pc:sldMkLst>
      </pc:sldChg>
      <pc:sldChg chg="add modNotes">
        <pc:chgData name="Petur Þ. Sigurdsson" userId="S::petur@lsretail.com::b51620a9-a6bc-43cc-8d20-2596b195e64d" providerId="AD" clId="Web-{42B9CDB7-42D9-487C-8767-92AE333A008E}" dt="2023-05-10T21:34:02.477" v="13"/>
        <pc:sldMkLst>
          <pc:docMk/>
          <pc:sldMk cId="435592861" sldId="2146845789"/>
        </pc:sldMkLst>
      </pc:sldChg>
      <pc:sldChg chg="add modNotes">
        <pc:chgData name="Petur Þ. Sigurdsson" userId="S::petur@lsretail.com::b51620a9-a6bc-43cc-8d20-2596b195e64d" providerId="AD" clId="Web-{42B9CDB7-42D9-487C-8767-92AE333A008E}" dt="2023-05-10T21:33:57.445" v="12"/>
        <pc:sldMkLst>
          <pc:docMk/>
          <pc:sldMk cId="39782021" sldId="2146845790"/>
        </pc:sldMkLst>
      </pc:sldChg>
      <pc:sldChg chg="add modNotes">
        <pc:chgData name="Petur Þ. Sigurdsson" userId="S::petur@lsretail.com::b51620a9-a6bc-43cc-8d20-2596b195e64d" providerId="AD" clId="Web-{42B9CDB7-42D9-487C-8767-92AE333A008E}" dt="2023-05-10T21:33:55.367" v="11"/>
        <pc:sldMkLst>
          <pc:docMk/>
          <pc:sldMk cId="761844425" sldId="2146845791"/>
        </pc:sldMkLst>
      </pc:sldChg>
      <pc:sldChg chg="add modNotes">
        <pc:chgData name="Petur Þ. Sigurdsson" userId="S::petur@lsretail.com::b51620a9-a6bc-43cc-8d20-2596b195e64d" providerId="AD" clId="Web-{42B9CDB7-42D9-487C-8767-92AE333A008E}" dt="2023-05-10T21:33:55.070" v="10"/>
        <pc:sldMkLst>
          <pc:docMk/>
          <pc:sldMk cId="2270095353" sldId="2146845792"/>
        </pc:sldMkLst>
      </pc:sldChg>
      <pc:sldChg chg="add modNotes">
        <pc:chgData name="Petur Þ. Sigurdsson" userId="S::petur@lsretail.com::b51620a9-a6bc-43cc-8d20-2596b195e64d" providerId="AD" clId="Web-{42B9CDB7-42D9-487C-8767-92AE333A008E}" dt="2023-05-10T21:33:49.132" v="9"/>
        <pc:sldMkLst>
          <pc:docMk/>
          <pc:sldMk cId="2886332102" sldId="2146845793"/>
        </pc:sldMkLst>
      </pc:sldChg>
      <pc:sldMasterChg chg="modSldLayout">
        <pc:chgData name="Petur Þ. Sigurdsson" userId="S::petur@lsretail.com::b51620a9-a6bc-43cc-8d20-2596b195e64d" providerId="AD" clId="Web-{42B9CDB7-42D9-487C-8767-92AE333A008E}" dt="2023-05-10T21:33:35.397" v="7"/>
        <pc:sldMasterMkLst>
          <pc:docMk/>
          <pc:sldMasterMk cId="335018693" sldId="2147483723"/>
        </pc:sldMasterMkLst>
        <pc:sldLayoutChg chg="replId">
          <pc:chgData name="Petur Þ. Sigurdsson" userId="S::petur@lsretail.com::b51620a9-a6bc-43cc-8d20-2596b195e64d" providerId="AD" clId="Web-{42B9CDB7-42D9-487C-8767-92AE333A008E}" dt="2023-05-10T21:33:35.397" v="7"/>
          <pc:sldLayoutMkLst>
            <pc:docMk/>
            <pc:sldMasterMk cId="335018693" sldId="2147483723"/>
            <pc:sldLayoutMk cId="3819003144" sldId="2147483815"/>
          </pc:sldLayoutMkLst>
        </pc:sldLayoutChg>
      </pc:sldMasterChg>
      <pc:sldMasterChg chg="add addSldLayout">
        <pc:chgData name="Petur Þ. Sigurdsson" userId="S::petur@lsretail.com::b51620a9-a6bc-43cc-8d20-2596b195e64d" providerId="AD" clId="Web-{42B9CDB7-42D9-487C-8767-92AE333A008E}" dt="2023-05-10T21:33:35.741" v="8"/>
        <pc:sldMasterMkLst>
          <pc:docMk/>
          <pc:sldMasterMk cId="3637256537" sldId="2147483740"/>
        </pc:sldMasterMkLst>
        <pc:sldLayoutChg chg="add">
          <pc:chgData name="Petur Þ. Sigurdsson" userId="S::petur@lsretail.com::b51620a9-a6bc-43cc-8d20-2596b195e64d" providerId="AD" clId="Web-{42B9CDB7-42D9-487C-8767-92AE333A008E}" dt="2023-05-10T21:33:35.397" v="7"/>
          <pc:sldLayoutMkLst>
            <pc:docMk/>
            <pc:sldMasterMk cId="3637256537" sldId="2147483740"/>
            <pc:sldLayoutMk cId="3247201122" sldId="2147483741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397" v="7"/>
          <pc:sldLayoutMkLst>
            <pc:docMk/>
            <pc:sldMasterMk cId="3637256537" sldId="2147483740"/>
            <pc:sldLayoutMk cId="3852457752" sldId="2147483742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397" v="7"/>
          <pc:sldLayoutMkLst>
            <pc:docMk/>
            <pc:sldMasterMk cId="3637256537" sldId="2147483740"/>
            <pc:sldLayoutMk cId="178836722" sldId="2147483743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397" v="7"/>
          <pc:sldLayoutMkLst>
            <pc:docMk/>
            <pc:sldMasterMk cId="3637256537" sldId="2147483740"/>
            <pc:sldLayoutMk cId="705164961" sldId="2147483744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397" v="7"/>
          <pc:sldLayoutMkLst>
            <pc:docMk/>
            <pc:sldMasterMk cId="3637256537" sldId="2147483740"/>
            <pc:sldLayoutMk cId="3083265414" sldId="2147483745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397" v="7"/>
          <pc:sldLayoutMkLst>
            <pc:docMk/>
            <pc:sldMasterMk cId="3637256537" sldId="2147483740"/>
            <pc:sldLayoutMk cId="2135115284" sldId="2147483746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741" v="8"/>
          <pc:sldLayoutMkLst>
            <pc:docMk/>
            <pc:sldMasterMk cId="3637256537" sldId="2147483740"/>
            <pc:sldLayoutMk cId="3852457752" sldId="2147483816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741" v="8"/>
          <pc:sldLayoutMkLst>
            <pc:docMk/>
            <pc:sldMasterMk cId="3637256537" sldId="2147483740"/>
            <pc:sldLayoutMk cId="178836722" sldId="2147483817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741" v="8"/>
          <pc:sldLayoutMkLst>
            <pc:docMk/>
            <pc:sldMasterMk cId="3637256537" sldId="2147483740"/>
            <pc:sldLayoutMk cId="705164961" sldId="2147483818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741" v="8"/>
          <pc:sldLayoutMkLst>
            <pc:docMk/>
            <pc:sldMasterMk cId="3637256537" sldId="2147483740"/>
            <pc:sldLayoutMk cId="3083265414" sldId="2147483819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5.741" v="8"/>
          <pc:sldLayoutMkLst>
            <pc:docMk/>
            <pc:sldMasterMk cId="3637256537" sldId="2147483740"/>
            <pc:sldLayoutMk cId="2135115284" sldId="2147483820"/>
          </pc:sldLayoutMkLst>
        </pc:sldLayoutChg>
      </pc:sldMasterChg>
      <pc:sldMasterChg chg="add addSldLayout">
        <pc:chgData name="Petur Þ. Sigurdsson" userId="S::petur@lsretail.com::b51620a9-a6bc-43cc-8d20-2596b195e64d" providerId="AD" clId="Web-{42B9CDB7-42D9-487C-8767-92AE333A008E}" dt="2023-05-10T21:33:34.475" v="5"/>
        <pc:sldMasterMkLst>
          <pc:docMk/>
          <pc:sldMasterMk cId="2624719175" sldId="2147483747"/>
        </pc:sldMasterMkLst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850237382" sldId="2147483748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2659015604" sldId="2147483749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2880349244" sldId="2147483750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2802805221" sldId="2147483751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1883437602" sldId="2147483752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3897099036" sldId="2147483753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1681473013" sldId="2147483754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2823416662" sldId="2147483755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3472476536" sldId="2147483756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220484089" sldId="2147483757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1363936705" sldId="2147483758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3878211470" sldId="2147483759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4217055710" sldId="2147483760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2481205184" sldId="2147483761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475" v="5"/>
          <pc:sldLayoutMkLst>
            <pc:docMk/>
            <pc:sldMasterMk cId="2624719175" sldId="2147483747"/>
            <pc:sldLayoutMk cId="1513518862" sldId="2147483762"/>
          </pc:sldLayoutMkLst>
        </pc:sldLayoutChg>
      </pc:sldMasterChg>
      <pc:sldMasterChg chg="add addSldLayout">
        <pc:chgData name="Petur Þ. Sigurdsson" userId="S::petur@lsretail.com::b51620a9-a6bc-43cc-8d20-2596b195e64d" providerId="AD" clId="Web-{42B9CDB7-42D9-487C-8767-92AE333A008E}" dt="2023-05-10T21:33:34.147" v="4"/>
        <pc:sldMasterMkLst>
          <pc:docMk/>
          <pc:sldMasterMk cId="1845455867" sldId="2147483778"/>
        </pc:sldMasterMkLst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663142756" sldId="2147483779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1327096516" sldId="2147483780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3876313242" sldId="2147483781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845663217" sldId="2147483782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4272885491" sldId="2147483783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1010156241" sldId="2147483784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2952802079" sldId="2147483785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949865728" sldId="2147483786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1040838380" sldId="2147483787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2807862378" sldId="2147483788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2342005421" sldId="2147483789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1375621747" sldId="2147483790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2742072151" sldId="2147483791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542213702" sldId="2147483792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2076726450" sldId="2147483793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4253862532" sldId="2147483794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431275504" sldId="2147483795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2633852779" sldId="2147483796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3047228288" sldId="2147483797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147" v="4"/>
          <pc:sldLayoutMkLst>
            <pc:docMk/>
            <pc:sldMasterMk cId="1845455867" sldId="2147483778"/>
            <pc:sldLayoutMk cId="697872794" sldId="2147483798"/>
          </pc:sldLayoutMkLst>
        </pc:sldLayoutChg>
      </pc:sldMasterChg>
      <pc:sldMasterChg chg="add addSldLayout">
        <pc:chgData name="Petur Þ. Sigurdsson" userId="S::petur@lsretail.com::b51620a9-a6bc-43cc-8d20-2596b195e64d" providerId="AD" clId="Web-{42B9CDB7-42D9-487C-8767-92AE333A008E}" dt="2023-05-10T21:33:34.960" v="6"/>
        <pc:sldMasterMkLst>
          <pc:docMk/>
          <pc:sldMasterMk cId="2624719175" sldId="2147483799"/>
        </pc:sldMasterMkLst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850237382" sldId="2147483800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2659015604" sldId="2147483801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2880349244" sldId="2147483802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2802805221" sldId="2147483803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1883437602" sldId="2147483804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3897099036" sldId="2147483805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1681473013" sldId="2147483806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2823416662" sldId="2147483807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3472476536" sldId="2147483808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220484089" sldId="2147483809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1363936705" sldId="2147483810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3878211470" sldId="2147483811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4217055710" sldId="2147483812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2481205184" sldId="2147483813"/>
          </pc:sldLayoutMkLst>
        </pc:sldLayoutChg>
        <pc:sldLayoutChg chg="add">
          <pc:chgData name="Petur Þ. Sigurdsson" userId="S::petur@lsretail.com::b51620a9-a6bc-43cc-8d20-2596b195e64d" providerId="AD" clId="Web-{42B9CDB7-42D9-487C-8767-92AE333A008E}" dt="2023-05-10T21:33:34.960" v="6"/>
          <pc:sldLayoutMkLst>
            <pc:docMk/>
            <pc:sldMasterMk cId="2624719175" sldId="2147483799"/>
            <pc:sldLayoutMk cId="1513518862" sldId="2147483814"/>
          </pc:sldLayoutMkLst>
        </pc:sldLayoutChg>
      </pc:sldMasterChg>
    </pc:docChg>
  </pc:docChgLst>
  <pc:docChgLst>
    <pc:chgData name="Alejandro Vazquez" userId="S::alejandrova@lsretail.com::37305020-e960-42a8-8ec7-a672ace352e5" providerId="AD" clId="Web-{3368BC83-921E-E4B6-4215-908ABF090E3C}"/>
    <pc:docChg chg="modSld">
      <pc:chgData name="Alejandro Vazquez" userId="S::alejandrova@lsretail.com::37305020-e960-42a8-8ec7-a672ace352e5" providerId="AD" clId="Web-{3368BC83-921E-E4B6-4215-908ABF090E3C}" dt="2023-05-14T21:45:52.462" v="2150"/>
      <pc:docMkLst>
        <pc:docMk/>
      </pc:docMkLst>
      <pc:sldChg chg="modSp modNotes">
        <pc:chgData name="Alejandro Vazquez" userId="S::alejandrova@lsretail.com::37305020-e960-42a8-8ec7-a672ace352e5" providerId="AD" clId="Web-{3368BC83-921E-E4B6-4215-908ABF090E3C}" dt="2023-05-14T21:23:42.409" v="1282"/>
        <pc:sldMkLst>
          <pc:docMk/>
          <pc:sldMk cId="20303670" sldId="289"/>
        </pc:sldMkLst>
        <pc:spChg chg="mod">
          <ac:chgData name="Alejandro Vazquez" userId="S::alejandrova@lsretail.com::37305020-e960-42a8-8ec7-a672ace352e5" providerId="AD" clId="Web-{3368BC83-921E-E4B6-4215-908ABF090E3C}" dt="2023-05-14T21:17:12.909" v="1188" actId="20577"/>
          <ac:spMkLst>
            <pc:docMk/>
            <pc:sldMk cId="20303670" sldId="289"/>
            <ac:spMk id="2" creationId="{F8F037A8-CDDF-1ABC-9FFC-A89D7A21F208}"/>
          </ac:spMkLst>
        </pc:spChg>
        <pc:spChg chg="mod">
          <ac:chgData name="Alejandro Vazquez" userId="S::alejandrova@lsretail.com::37305020-e960-42a8-8ec7-a672ace352e5" providerId="AD" clId="Web-{3368BC83-921E-E4B6-4215-908ABF090E3C}" dt="2023-05-14T21:16:42.611" v="1184" actId="20577"/>
          <ac:spMkLst>
            <pc:docMk/>
            <pc:sldMk cId="20303670" sldId="289"/>
            <ac:spMk id="3" creationId="{BC6E50F3-A933-F84D-FCE0-A0616AD6684F}"/>
          </ac:spMkLst>
        </pc:spChg>
      </pc:sldChg>
      <pc:sldChg chg="modNotes">
        <pc:chgData name="Alejandro Vazquez" userId="S::alejandrova@lsretail.com::37305020-e960-42a8-8ec7-a672ace352e5" providerId="AD" clId="Web-{3368BC83-921E-E4B6-4215-908ABF090E3C}" dt="2023-05-14T21:45:52.462" v="2150"/>
        <pc:sldMkLst>
          <pc:docMk/>
          <pc:sldMk cId="3113920451" sldId="300"/>
        </pc:sldMkLst>
      </pc:sldChg>
      <pc:sldChg chg="modNotes">
        <pc:chgData name="Alejandro Vazquez" userId="S::alejandrova@lsretail.com::37305020-e960-42a8-8ec7-a672ace352e5" providerId="AD" clId="Web-{3368BC83-921E-E4B6-4215-908ABF090E3C}" dt="2023-05-14T20:16:31.795" v="21"/>
        <pc:sldMkLst>
          <pc:docMk/>
          <pc:sldMk cId="876630642" sldId="303"/>
        </pc:sldMkLst>
      </pc:sldChg>
      <pc:sldChg chg="modSp">
        <pc:chgData name="Alejandro Vazquez" userId="S::alejandrova@lsretail.com::37305020-e960-42a8-8ec7-a672ace352e5" providerId="AD" clId="Web-{3368BC83-921E-E4B6-4215-908ABF090E3C}" dt="2023-05-14T20:21:43.176" v="68" actId="20577"/>
        <pc:sldMkLst>
          <pc:docMk/>
          <pc:sldMk cId="1259502052" sldId="402"/>
        </pc:sldMkLst>
        <pc:spChg chg="mod">
          <ac:chgData name="Alejandro Vazquez" userId="S::alejandrova@lsretail.com::37305020-e960-42a8-8ec7-a672ace352e5" providerId="AD" clId="Web-{3368BC83-921E-E4B6-4215-908ABF090E3C}" dt="2023-05-14T20:21:43.176" v="68" actId="20577"/>
          <ac:spMkLst>
            <pc:docMk/>
            <pc:sldMk cId="1259502052" sldId="402"/>
            <ac:spMk id="3" creationId="{9A71B02A-A14C-3636-015F-4314A2B11AA2}"/>
          </ac:spMkLst>
        </pc:spChg>
      </pc:sldChg>
    </pc:docChg>
  </pc:docChgLst>
  <pc:docChgLst>
    <pc:chgData name="Alejandro Vazquez" userId="37305020-e960-42a8-8ec7-a672ace352e5" providerId="ADAL" clId="{46D7DECD-CF66-4063-9898-946CBD0E6E8C}"/>
    <pc:docChg chg="custSel addSld delSld modSld sldOrd modSection">
      <pc:chgData name="Alejandro Vazquez" userId="37305020-e960-42a8-8ec7-a672ace352e5" providerId="ADAL" clId="{46D7DECD-CF66-4063-9898-946CBD0E6E8C}" dt="2023-04-14T15:58:36.313" v="134" actId="108"/>
      <pc:docMkLst>
        <pc:docMk/>
      </pc:docMkLst>
      <pc:sldChg chg="modSp add mod setBg">
        <pc:chgData name="Alejandro Vazquez" userId="37305020-e960-42a8-8ec7-a672ace352e5" providerId="ADAL" clId="{46D7DECD-CF66-4063-9898-946CBD0E6E8C}" dt="2023-04-14T15:54:19.324" v="36" actId="108"/>
        <pc:sldMkLst>
          <pc:docMk/>
          <pc:sldMk cId="1642769311" sldId="288"/>
        </pc:sldMkLst>
        <pc:spChg chg="mod">
          <ac:chgData name="Alejandro Vazquez" userId="37305020-e960-42a8-8ec7-a672ace352e5" providerId="ADAL" clId="{46D7DECD-CF66-4063-9898-946CBD0E6E8C}" dt="2023-04-14T15:54:19.324" v="36" actId="108"/>
          <ac:spMkLst>
            <pc:docMk/>
            <pc:sldMk cId="1642769311" sldId="288"/>
            <ac:spMk id="3" creationId="{026207CE-BD54-EC2E-02A8-017A92C0A3FB}"/>
          </ac:spMkLst>
        </pc:spChg>
        <pc:spChg chg="mod">
          <ac:chgData name="Alejandro Vazquez" userId="37305020-e960-42a8-8ec7-a672ace352e5" providerId="ADAL" clId="{46D7DECD-CF66-4063-9898-946CBD0E6E8C}" dt="2023-04-14T15:43:01.508" v="4" actId="207"/>
          <ac:spMkLst>
            <pc:docMk/>
            <pc:sldMk cId="1642769311" sldId="288"/>
            <ac:spMk id="4" creationId="{34002F80-8267-AE67-5DD2-DF2C116E888F}"/>
          </ac:spMkLst>
        </pc:spChg>
      </pc:sldChg>
      <pc:sldChg chg="modSp add mod ord setBg">
        <pc:chgData name="Alejandro Vazquez" userId="37305020-e960-42a8-8ec7-a672ace352e5" providerId="ADAL" clId="{46D7DECD-CF66-4063-9898-946CBD0E6E8C}" dt="2023-04-14T15:58:36.313" v="134" actId="108"/>
        <pc:sldMkLst>
          <pc:docMk/>
          <pc:sldMk cId="20303670" sldId="289"/>
        </pc:sldMkLst>
        <pc:spChg chg="mod">
          <ac:chgData name="Alejandro Vazquez" userId="37305020-e960-42a8-8ec7-a672ace352e5" providerId="ADAL" clId="{46D7DECD-CF66-4063-9898-946CBD0E6E8C}" dt="2023-04-14T15:58:36.313" v="134" actId="108"/>
          <ac:spMkLst>
            <pc:docMk/>
            <pc:sldMk cId="20303670" sldId="289"/>
            <ac:spMk id="2" creationId="{F8F037A8-CDDF-1ABC-9FFC-A89D7A21F208}"/>
          </ac:spMkLst>
        </pc:spChg>
        <pc:spChg chg="mod">
          <ac:chgData name="Alejandro Vazquez" userId="37305020-e960-42a8-8ec7-a672ace352e5" providerId="ADAL" clId="{46D7DECD-CF66-4063-9898-946CBD0E6E8C}" dt="2023-04-14T15:54:23.120" v="37"/>
          <ac:spMkLst>
            <pc:docMk/>
            <pc:sldMk cId="20303670" sldId="289"/>
            <ac:spMk id="3" creationId="{BC6E50F3-A933-F84D-FCE0-A0616AD6684F}"/>
          </ac:spMkLst>
        </pc:spChg>
        <pc:picChg chg="mod">
          <ac:chgData name="Alejandro Vazquez" userId="37305020-e960-42a8-8ec7-a672ace352e5" providerId="ADAL" clId="{46D7DECD-CF66-4063-9898-946CBD0E6E8C}" dt="2023-04-14T15:54:23.120" v="37"/>
          <ac:picMkLst>
            <pc:docMk/>
            <pc:sldMk cId="20303670" sldId="289"/>
            <ac:picMk id="18" creationId="{5E6E8369-C0E5-BCE8-B9D6-FE1044C022C1}"/>
          </ac:picMkLst>
        </pc:picChg>
      </pc:sldChg>
      <pc:sldChg chg="modSp add mod ord">
        <pc:chgData name="Alejandro Vazquez" userId="37305020-e960-42a8-8ec7-a672ace352e5" providerId="ADAL" clId="{46D7DECD-CF66-4063-9898-946CBD0E6E8C}" dt="2023-04-14T15:46:53.527" v="9"/>
        <pc:sldMkLst>
          <pc:docMk/>
          <pc:sldMk cId="1505915207" sldId="297"/>
        </pc:sldMkLst>
        <pc:graphicFrameChg chg="modGraphic">
          <ac:chgData name="Alejandro Vazquez" userId="37305020-e960-42a8-8ec7-a672ace352e5" providerId="ADAL" clId="{46D7DECD-CF66-4063-9898-946CBD0E6E8C}" dt="2023-04-14T15:46:34.930" v="7" actId="207"/>
          <ac:graphicFrameMkLst>
            <pc:docMk/>
            <pc:sldMk cId="1505915207" sldId="297"/>
            <ac:graphicFrameMk id="9" creationId="{33CD6BFE-C84B-4A1E-C02B-E1B98BD2D29B}"/>
          </ac:graphicFrameMkLst>
        </pc:graphicFrameChg>
      </pc:sldChg>
      <pc:sldChg chg="modSp add mod">
        <pc:chgData name="Alejandro Vazquez" userId="37305020-e960-42a8-8ec7-a672ace352e5" providerId="ADAL" clId="{46D7DECD-CF66-4063-9898-946CBD0E6E8C}" dt="2023-04-14T15:47:16.849" v="12" actId="207"/>
        <pc:sldMkLst>
          <pc:docMk/>
          <pc:sldMk cId="1187973618" sldId="298"/>
        </pc:sldMkLst>
        <pc:graphicFrameChg chg="modGraphic">
          <ac:chgData name="Alejandro Vazquez" userId="37305020-e960-42a8-8ec7-a672ace352e5" providerId="ADAL" clId="{46D7DECD-CF66-4063-9898-946CBD0E6E8C}" dt="2023-04-14T15:47:16.849" v="12" actId="207"/>
          <ac:graphicFrameMkLst>
            <pc:docMk/>
            <pc:sldMk cId="1187973618" sldId="298"/>
            <ac:graphicFrameMk id="5" creationId="{A78279AD-2FFA-173D-FE75-1E110EA03AA2}"/>
          </ac:graphicFrameMkLst>
        </pc:graphicFrameChg>
      </pc:sldChg>
      <pc:sldChg chg="modSp add mod">
        <pc:chgData name="Alejandro Vazquez" userId="37305020-e960-42a8-8ec7-a672ace352e5" providerId="ADAL" clId="{46D7DECD-CF66-4063-9898-946CBD0E6E8C}" dt="2023-04-14T15:54:11.916" v="35" actId="27636"/>
        <pc:sldMkLst>
          <pc:docMk/>
          <pc:sldMk cId="3113920451" sldId="300"/>
        </pc:sldMkLst>
        <pc:spChg chg="mod">
          <ac:chgData name="Alejandro Vazquez" userId="37305020-e960-42a8-8ec7-a672ace352e5" providerId="ADAL" clId="{46D7DECD-CF66-4063-9898-946CBD0E6E8C}" dt="2023-04-14T15:54:11.916" v="35" actId="27636"/>
          <ac:spMkLst>
            <pc:docMk/>
            <pc:sldMk cId="3113920451" sldId="300"/>
            <ac:spMk id="2" creationId="{53183939-AE5C-5882-A682-6A1E53D96FC7}"/>
          </ac:spMkLst>
        </pc:spChg>
        <pc:grpChg chg="mod">
          <ac:chgData name="Alejandro Vazquez" userId="37305020-e960-42a8-8ec7-a672ace352e5" providerId="ADAL" clId="{46D7DECD-CF66-4063-9898-946CBD0E6E8C}" dt="2023-04-14T15:51:50.141" v="20" actId="207"/>
          <ac:grpSpMkLst>
            <pc:docMk/>
            <pc:sldMk cId="3113920451" sldId="300"/>
            <ac:grpSpMk id="4" creationId="{2AC1A434-2701-2074-20A2-9DE6E0CC2444}"/>
          </ac:grpSpMkLst>
        </pc:grpChg>
        <pc:graphicFrameChg chg="mod">
          <ac:chgData name="Alejandro Vazquez" userId="37305020-e960-42a8-8ec7-a672ace352e5" providerId="ADAL" clId="{46D7DECD-CF66-4063-9898-946CBD0E6E8C}" dt="2023-04-14T15:51:50.141" v="20" actId="207"/>
          <ac:graphicFrameMkLst>
            <pc:docMk/>
            <pc:sldMk cId="3113920451" sldId="300"/>
            <ac:graphicFrameMk id="27" creationId="{179CC842-2BD5-CF3F-B9E3-A07B5BD11917}"/>
          </ac:graphicFrameMkLst>
        </pc:graphicFrameChg>
      </pc:sldChg>
      <pc:sldChg chg="add del">
        <pc:chgData name="Alejandro Vazquez" userId="37305020-e960-42a8-8ec7-a672ace352e5" providerId="ADAL" clId="{46D7DECD-CF66-4063-9898-946CBD0E6E8C}" dt="2023-04-14T15:42:47.991" v="2" actId="47"/>
        <pc:sldMkLst>
          <pc:docMk/>
          <pc:sldMk cId="92263937" sldId="301"/>
        </pc:sldMkLst>
      </pc:sldChg>
      <pc:sldChg chg="add ord">
        <pc:chgData name="Alejandro Vazquez" userId="37305020-e960-42a8-8ec7-a672ace352e5" providerId="ADAL" clId="{46D7DECD-CF66-4063-9898-946CBD0E6E8C}" dt="2023-04-14T15:50:36.135" v="17"/>
        <pc:sldMkLst>
          <pc:docMk/>
          <pc:sldMk cId="876630642" sldId="303"/>
        </pc:sldMkLst>
      </pc:sldChg>
      <pc:sldChg chg="add">
        <pc:chgData name="Alejandro Vazquez" userId="37305020-e960-42a8-8ec7-a672ace352e5" providerId="ADAL" clId="{46D7DECD-CF66-4063-9898-946CBD0E6E8C}" dt="2023-04-14T15:46:55.017" v="10"/>
        <pc:sldMkLst>
          <pc:docMk/>
          <pc:sldMk cId="2327443203" sldId="304"/>
        </pc:sldMkLst>
      </pc:sldChg>
      <pc:sldChg chg="add">
        <pc:chgData name="Alejandro Vazquez" userId="37305020-e960-42a8-8ec7-a672ace352e5" providerId="ADAL" clId="{46D7DECD-CF66-4063-9898-946CBD0E6E8C}" dt="2023-04-14T15:46:55.017" v="10"/>
        <pc:sldMkLst>
          <pc:docMk/>
          <pc:sldMk cId="2679217301" sldId="305"/>
        </pc:sldMkLst>
      </pc:sldChg>
      <pc:sldChg chg="add del mod ord modClrScheme chgLayout">
        <pc:chgData name="Alejandro Vazquez" userId="37305020-e960-42a8-8ec7-a672ace352e5" providerId="ADAL" clId="{46D7DECD-CF66-4063-9898-946CBD0E6E8C}" dt="2023-04-14T15:57:54.601" v="132" actId="2696"/>
        <pc:sldMkLst>
          <pc:docMk/>
          <pc:sldMk cId="916151064" sldId="401"/>
        </pc:sldMkLst>
      </pc:sldChg>
      <pc:sldChg chg="modSp add mod ord">
        <pc:chgData name="Alejandro Vazquez" userId="37305020-e960-42a8-8ec7-a672ace352e5" providerId="ADAL" clId="{46D7DECD-CF66-4063-9898-946CBD0E6E8C}" dt="2023-04-14T15:57:39.303" v="131"/>
        <pc:sldMkLst>
          <pc:docMk/>
          <pc:sldMk cId="1259502052" sldId="402"/>
        </pc:sldMkLst>
        <pc:spChg chg="mod">
          <ac:chgData name="Alejandro Vazquez" userId="37305020-e960-42a8-8ec7-a672ace352e5" providerId="ADAL" clId="{46D7DECD-CF66-4063-9898-946CBD0E6E8C}" dt="2023-04-14T15:50:08.937" v="15" actId="207"/>
          <ac:spMkLst>
            <pc:docMk/>
            <pc:sldMk cId="1259502052" sldId="402"/>
            <ac:spMk id="3" creationId="{9A71B02A-A14C-3636-015F-4314A2B11AA2}"/>
          </ac:spMkLst>
        </pc:spChg>
      </pc:sldChg>
      <pc:sldChg chg="modSp add mod">
        <pc:chgData name="Alejandro Vazquez" userId="37305020-e960-42a8-8ec7-a672ace352e5" providerId="ADAL" clId="{46D7DECD-CF66-4063-9898-946CBD0E6E8C}" dt="2023-04-14T15:54:43.636" v="39" actId="108"/>
        <pc:sldMkLst>
          <pc:docMk/>
          <pc:sldMk cId="199595411" sldId="2146845782"/>
        </pc:sldMkLst>
        <pc:spChg chg="mod">
          <ac:chgData name="Alejandro Vazquez" userId="37305020-e960-42a8-8ec7-a672ace352e5" providerId="ADAL" clId="{46D7DECD-CF66-4063-9898-946CBD0E6E8C}" dt="2023-04-14T15:51:15.578" v="19" actId="207"/>
          <ac:spMkLst>
            <pc:docMk/>
            <pc:sldMk cId="199595411" sldId="2146845782"/>
            <ac:spMk id="3" creationId="{16CE50E2-A23A-5212-E8DB-670907B2D503}"/>
          </ac:spMkLst>
        </pc:spChg>
        <pc:spChg chg="mod">
          <ac:chgData name="Alejandro Vazquez" userId="37305020-e960-42a8-8ec7-a672ace352e5" providerId="ADAL" clId="{46D7DECD-CF66-4063-9898-946CBD0E6E8C}" dt="2023-04-14T15:54:43.636" v="39" actId="108"/>
          <ac:spMkLst>
            <pc:docMk/>
            <pc:sldMk cId="199595411" sldId="2146845782"/>
            <ac:spMk id="4" creationId="{530C31DA-3D11-558E-34F0-0A6F224D3EF7}"/>
          </ac:spMkLst>
        </pc:spChg>
      </pc:sldChg>
      <pc:sldChg chg="addSp delSp modSp new mod modClrScheme chgLayout">
        <pc:chgData name="Alejandro Vazquez" userId="37305020-e960-42a8-8ec7-a672ace352e5" providerId="ADAL" clId="{46D7DECD-CF66-4063-9898-946CBD0E6E8C}" dt="2023-04-14T15:56:45.751" v="122" actId="20577"/>
        <pc:sldMkLst>
          <pc:docMk/>
          <pc:sldMk cId="2356570349" sldId="2146845783"/>
        </pc:sldMkLst>
        <pc:spChg chg="del mod ord">
          <ac:chgData name="Alejandro Vazquez" userId="37305020-e960-42a8-8ec7-a672ace352e5" providerId="ADAL" clId="{46D7DECD-CF66-4063-9898-946CBD0E6E8C}" dt="2023-04-14T15:53:54.482" v="22" actId="700"/>
          <ac:spMkLst>
            <pc:docMk/>
            <pc:sldMk cId="2356570349" sldId="2146845783"/>
            <ac:spMk id="2" creationId="{75D5ACBA-A82A-A0A7-FC7D-C9C8FD901FB5}"/>
          </ac:spMkLst>
        </pc:spChg>
        <pc:spChg chg="del">
          <ac:chgData name="Alejandro Vazquez" userId="37305020-e960-42a8-8ec7-a672ace352e5" providerId="ADAL" clId="{46D7DECD-CF66-4063-9898-946CBD0E6E8C}" dt="2023-04-14T15:53:54.482" v="22" actId="700"/>
          <ac:spMkLst>
            <pc:docMk/>
            <pc:sldMk cId="2356570349" sldId="2146845783"/>
            <ac:spMk id="3" creationId="{184418D2-E26B-DEBA-CDD9-C59DEA14CA6B}"/>
          </ac:spMkLst>
        </pc:spChg>
        <pc:spChg chg="del">
          <ac:chgData name="Alejandro Vazquez" userId="37305020-e960-42a8-8ec7-a672ace352e5" providerId="ADAL" clId="{46D7DECD-CF66-4063-9898-946CBD0E6E8C}" dt="2023-04-14T15:53:54.482" v="22" actId="700"/>
          <ac:spMkLst>
            <pc:docMk/>
            <pc:sldMk cId="2356570349" sldId="2146845783"/>
            <ac:spMk id="4" creationId="{BE4617FA-DFBA-47D2-E544-F868BE724C1D}"/>
          </ac:spMkLst>
        </pc:spChg>
        <pc:spChg chg="add mod ord">
          <ac:chgData name="Alejandro Vazquez" userId="37305020-e960-42a8-8ec7-a672ace352e5" providerId="ADAL" clId="{46D7DECD-CF66-4063-9898-946CBD0E6E8C}" dt="2023-04-14T15:56:07.122" v="45" actId="20577"/>
          <ac:spMkLst>
            <pc:docMk/>
            <pc:sldMk cId="2356570349" sldId="2146845783"/>
            <ac:spMk id="5" creationId="{F23C048A-8F4D-FD19-D0B8-41B8F970E758}"/>
          </ac:spMkLst>
        </pc:spChg>
        <pc:spChg chg="add mod ord">
          <ac:chgData name="Alejandro Vazquez" userId="37305020-e960-42a8-8ec7-a672ace352e5" providerId="ADAL" clId="{46D7DECD-CF66-4063-9898-946CBD0E6E8C}" dt="2023-04-14T15:56:45.751" v="122" actId="20577"/>
          <ac:spMkLst>
            <pc:docMk/>
            <pc:sldMk cId="2356570349" sldId="2146845783"/>
            <ac:spMk id="6" creationId="{30D89E5F-212A-384B-4D4D-78C7D3898080}"/>
          </ac:spMkLst>
        </pc:spChg>
      </pc:sldChg>
    </pc:docChg>
  </pc:docChgLst>
  <pc:docChgLst>
    <pc:chgData name="Hordur Olafsson" userId="35673f1e-1533-427a-a84f-da77feac3cd7" providerId="ADAL" clId="{F2F0C22F-6C05-3D46-9EA0-F9D909B3D550}"/>
    <pc:docChg chg="undo redo custSel addSld delSld modSld sldOrd delSection modSection">
      <pc:chgData name="Hordur Olafsson" userId="35673f1e-1533-427a-a84f-da77feac3cd7" providerId="ADAL" clId="{F2F0C22F-6C05-3D46-9EA0-F9D909B3D550}" dt="2023-05-10T13:55:42.908" v="715" actId="1037"/>
      <pc:docMkLst>
        <pc:docMk/>
      </pc:docMkLst>
      <pc:sldChg chg="del">
        <pc:chgData name="Hordur Olafsson" userId="35673f1e-1533-427a-a84f-da77feac3cd7" providerId="ADAL" clId="{F2F0C22F-6C05-3D46-9EA0-F9D909B3D550}" dt="2023-05-04T15:51:02.893" v="638" actId="2696"/>
        <pc:sldMkLst>
          <pc:docMk/>
          <pc:sldMk cId="3990627660" sldId="256"/>
        </pc:sldMkLst>
      </pc:sldChg>
      <pc:sldChg chg="del">
        <pc:chgData name="Hordur Olafsson" userId="35673f1e-1533-427a-a84f-da77feac3cd7" providerId="ADAL" clId="{F2F0C22F-6C05-3D46-9EA0-F9D909B3D550}" dt="2023-05-04T15:51:02.907" v="640" actId="2696"/>
        <pc:sldMkLst>
          <pc:docMk/>
          <pc:sldMk cId="1881244884" sldId="257"/>
        </pc:sldMkLst>
      </pc:sldChg>
      <pc:sldChg chg="del">
        <pc:chgData name="Hordur Olafsson" userId="35673f1e-1533-427a-a84f-da77feac3cd7" providerId="ADAL" clId="{F2F0C22F-6C05-3D46-9EA0-F9D909B3D550}" dt="2023-05-04T15:50:58.575" v="626" actId="2696"/>
        <pc:sldMkLst>
          <pc:docMk/>
          <pc:sldMk cId="2270077022" sldId="258"/>
        </pc:sldMkLst>
      </pc:sldChg>
      <pc:sldChg chg="del">
        <pc:chgData name="Hordur Olafsson" userId="35673f1e-1533-427a-a84f-da77feac3cd7" providerId="ADAL" clId="{F2F0C22F-6C05-3D46-9EA0-F9D909B3D550}" dt="2023-05-04T15:50:58.806" v="628" actId="2696"/>
        <pc:sldMkLst>
          <pc:docMk/>
          <pc:sldMk cId="703724713" sldId="262"/>
        </pc:sldMkLst>
      </pc:sldChg>
      <pc:sldChg chg="del">
        <pc:chgData name="Hordur Olafsson" userId="35673f1e-1533-427a-a84f-da77feac3cd7" providerId="ADAL" clId="{F2F0C22F-6C05-3D46-9EA0-F9D909B3D550}" dt="2023-05-04T15:50:58.881" v="629" actId="2696"/>
        <pc:sldMkLst>
          <pc:docMk/>
          <pc:sldMk cId="1069272341" sldId="263"/>
        </pc:sldMkLst>
      </pc:sldChg>
      <pc:sldChg chg="del">
        <pc:chgData name="Hordur Olafsson" userId="35673f1e-1533-427a-a84f-da77feac3cd7" providerId="ADAL" clId="{F2F0C22F-6C05-3D46-9EA0-F9D909B3D550}" dt="2023-05-04T15:50:58.956" v="630" actId="2696"/>
        <pc:sldMkLst>
          <pc:docMk/>
          <pc:sldMk cId="4167333918" sldId="264"/>
        </pc:sldMkLst>
      </pc:sldChg>
      <pc:sldChg chg="del">
        <pc:chgData name="Hordur Olafsson" userId="35673f1e-1533-427a-a84f-da77feac3cd7" providerId="ADAL" clId="{F2F0C22F-6C05-3D46-9EA0-F9D909B3D550}" dt="2023-05-04T15:50:58.690" v="627" actId="2696"/>
        <pc:sldMkLst>
          <pc:docMk/>
          <pc:sldMk cId="1298593079" sldId="265"/>
        </pc:sldMkLst>
      </pc:sldChg>
      <pc:sldChg chg="del">
        <pc:chgData name="Hordur Olafsson" userId="35673f1e-1533-427a-a84f-da77feac3cd7" providerId="ADAL" clId="{F2F0C22F-6C05-3D46-9EA0-F9D909B3D550}" dt="2023-05-04T15:51:07.222" v="642" actId="2696"/>
        <pc:sldMkLst>
          <pc:docMk/>
          <pc:sldMk cId="1008059308" sldId="266"/>
        </pc:sldMkLst>
      </pc:sldChg>
      <pc:sldChg chg="del">
        <pc:chgData name="Hordur Olafsson" userId="35673f1e-1533-427a-a84f-da77feac3cd7" providerId="ADAL" clId="{F2F0C22F-6C05-3D46-9EA0-F9D909B3D550}" dt="2023-05-04T15:51:07.255" v="643" actId="2696"/>
        <pc:sldMkLst>
          <pc:docMk/>
          <pc:sldMk cId="3990832301" sldId="267"/>
        </pc:sldMkLst>
      </pc:sldChg>
      <pc:sldChg chg="del">
        <pc:chgData name="Hordur Olafsson" userId="35673f1e-1533-427a-a84f-da77feac3cd7" providerId="ADAL" clId="{F2F0C22F-6C05-3D46-9EA0-F9D909B3D550}" dt="2023-05-04T15:51:07.258" v="644" actId="2696"/>
        <pc:sldMkLst>
          <pc:docMk/>
          <pc:sldMk cId="2398993895" sldId="268"/>
        </pc:sldMkLst>
      </pc:sldChg>
      <pc:sldChg chg="del">
        <pc:chgData name="Hordur Olafsson" userId="35673f1e-1533-427a-a84f-da77feac3cd7" providerId="ADAL" clId="{F2F0C22F-6C05-3D46-9EA0-F9D909B3D550}" dt="2023-05-04T15:51:07.284" v="645" actId="2696"/>
        <pc:sldMkLst>
          <pc:docMk/>
          <pc:sldMk cId="1925142020" sldId="269"/>
        </pc:sldMkLst>
      </pc:sldChg>
      <pc:sldChg chg="del">
        <pc:chgData name="Hordur Olafsson" userId="35673f1e-1533-427a-a84f-da77feac3cd7" providerId="ADAL" clId="{F2F0C22F-6C05-3D46-9EA0-F9D909B3D550}" dt="2023-05-04T15:51:07.302" v="646" actId="2696"/>
        <pc:sldMkLst>
          <pc:docMk/>
          <pc:sldMk cId="3327811899" sldId="270"/>
        </pc:sldMkLst>
      </pc:sldChg>
      <pc:sldChg chg="del">
        <pc:chgData name="Hordur Olafsson" userId="35673f1e-1533-427a-a84f-da77feac3cd7" providerId="ADAL" clId="{F2F0C22F-6C05-3D46-9EA0-F9D909B3D550}" dt="2023-05-04T15:51:07.314" v="647" actId="2696"/>
        <pc:sldMkLst>
          <pc:docMk/>
          <pc:sldMk cId="4127168163" sldId="271"/>
        </pc:sldMkLst>
      </pc:sldChg>
      <pc:sldChg chg="del">
        <pc:chgData name="Hordur Olafsson" userId="35673f1e-1533-427a-a84f-da77feac3cd7" providerId="ADAL" clId="{F2F0C22F-6C05-3D46-9EA0-F9D909B3D550}" dt="2023-05-04T15:51:07.328" v="648" actId="2696"/>
        <pc:sldMkLst>
          <pc:docMk/>
          <pc:sldMk cId="2044919659" sldId="272"/>
        </pc:sldMkLst>
      </pc:sldChg>
      <pc:sldChg chg="del">
        <pc:chgData name="Hordur Olafsson" userId="35673f1e-1533-427a-a84f-da77feac3cd7" providerId="ADAL" clId="{F2F0C22F-6C05-3D46-9EA0-F9D909B3D550}" dt="2023-05-04T15:50:58.959" v="631" actId="2696"/>
        <pc:sldMkLst>
          <pc:docMk/>
          <pc:sldMk cId="3070821726" sldId="273"/>
        </pc:sldMkLst>
      </pc:sldChg>
      <pc:sldChg chg="del">
        <pc:chgData name="Hordur Olafsson" userId="35673f1e-1533-427a-a84f-da77feac3cd7" providerId="ADAL" clId="{F2F0C22F-6C05-3D46-9EA0-F9D909B3D550}" dt="2023-05-04T15:50:58.961" v="632" actId="2696"/>
        <pc:sldMkLst>
          <pc:docMk/>
          <pc:sldMk cId="2872924889" sldId="274"/>
        </pc:sldMkLst>
      </pc:sldChg>
      <pc:sldChg chg="del">
        <pc:chgData name="Hordur Olafsson" userId="35673f1e-1533-427a-a84f-da77feac3cd7" providerId="ADAL" clId="{F2F0C22F-6C05-3D46-9EA0-F9D909B3D550}" dt="2023-05-04T15:50:58.963" v="633" actId="2696"/>
        <pc:sldMkLst>
          <pc:docMk/>
          <pc:sldMk cId="1840856922" sldId="275"/>
        </pc:sldMkLst>
      </pc:sldChg>
      <pc:sldChg chg="del">
        <pc:chgData name="Hordur Olafsson" userId="35673f1e-1533-427a-a84f-da77feac3cd7" providerId="ADAL" clId="{F2F0C22F-6C05-3D46-9EA0-F9D909B3D550}" dt="2023-05-04T15:50:58.966" v="634" actId="2696"/>
        <pc:sldMkLst>
          <pc:docMk/>
          <pc:sldMk cId="114958360" sldId="276"/>
        </pc:sldMkLst>
      </pc:sldChg>
      <pc:sldChg chg="del">
        <pc:chgData name="Hordur Olafsson" userId="35673f1e-1533-427a-a84f-da77feac3cd7" providerId="ADAL" clId="{F2F0C22F-6C05-3D46-9EA0-F9D909B3D550}" dt="2023-05-04T15:50:58.968" v="635" actId="2696"/>
        <pc:sldMkLst>
          <pc:docMk/>
          <pc:sldMk cId="2895607024" sldId="277"/>
        </pc:sldMkLst>
      </pc:sldChg>
      <pc:sldChg chg="del">
        <pc:chgData name="Hordur Olafsson" userId="35673f1e-1533-427a-a84f-da77feac3cd7" providerId="ADAL" clId="{F2F0C22F-6C05-3D46-9EA0-F9D909B3D550}" dt="2023-05-04T15:50:59.300" v="636" actId="2696"/>
        <pc:sldMkLst>
          <pc:docMk/>
          <pc:sldMk cId="1698763586" sldId="278"/>
        </pc:sldMkLst>
      </pc:sldChg>
      <pc:sldChg chg="del">
        <pc:chgData name="Hordur Olafsson" userId="35673f1e-1533-427a-a84f-da77feac3cd7" providerId="ADAL" clId="{F2F0C22F-6C05-3D46-9EA0-F9D909B3D550}" dt="2023-05-04T15:51:02.902" v="639" actId="2696"/>
        <pc:sldMkLst>
          <pc:docMk/>
          <pc:sldMk cId="3474820565" sldId="279"/>
        </pc:sldMkLst>
      </pc:sldChg>
      <pc:sldChg chg="addSp modSp mod">
        <pc:chgData name="Hordur Olafsson" userId="35673f1e-1533-427a-a84f-da77feac3cd7" providerId="ADAL" clId="{F2F0C22F-6C05-3D46-9EA0-F9D909B3D550}" dt="2023-05-10T13:55:42.908" v="715" actId="1037"/>
        <pc:sldMkLst>
          <pc:docMk/>
          <pc:sldMk cId="1823052831" sldId="280"/>
        </pc:sldMkLst>
        <pc:spChg chg="mod">
          <ac:chgData name="Hordur Olafsson" userId="35673f1e-1533-427a-a84f-da77feac3cd7" providerId="ADAL" clId="{F2F0C22F-6C05-3D46-9EA0-F9D909B3D550}" dt="2023-05-04T15:25:48.472" v="27" actId="1076"/>
          <ac:spMkLst>
            <pc:docMk/>
            <pc:sldMk cId="1823052831" sldId="280"/>
            <ac:spMk id="2" creationId="{01B83CFD-FB9F-8AC1-455F-967A2E52F23D}"/>
          </ac:spMkLst>
        </pc:spChg>
        <pc:spChg chg="mod">
          <ac:chgData name="Hordur Olafsson" userId="35673f1e-1533-427a-a84f-da77feac3cd7" providerId="ADAL" clId="{F2F0C22F-6C05-3D46-9EA0-F9D909B3D550}" dt="2023-05-10T13:55:42.908" v="715" actId="1037"/>
          <ac:spMkLst>
            <pc:docMk/>
            <pc:sldMk cId="1823052831" sldId="280"/>
            <ac:spMk id="3" creationId="{C8106B22-AEE6-1101-7B60-888ED107A5DE}"/>
          </ac:spMkLst>
        </pc:spChg>
        <pc:spChg chg="add mod">
          <ac:chgData name="Hordur Olafsson" userId="35673f1e-1533-427a-a84f-da77feac3cd7" providerId="ADAL" clId="{F2F0C22F-6C05-3D46-9EA0-F9D909B3D550}" dt="2023-05-10T13:55:42.908" v="715" actId="1037"/>
          <ac:spMkLst>
            <pc:docMk/>
            <pc:sldMk cId="1823052831" sldId="280"/>
            <ac:spMk id="4" creationId="{AD400B22-DD81-62D8-3766-DFBD6CAB5052}"/>
          </ac:spMkLst>
        </pc:spChg>
        <pc:spChg chg="add mod">
          <ac:chgData name="Hordur Olafsson" userId="35673f1e-1533-427a-a84f-da77feac3cd7" providerId="ADAL" clId="{F2F0C22F-6C05-3D46-9EA0-F9D909B3D550}" dt="2023-05-10T13:55:28.198" v="708" actId="571"/>
          <ac:spMkLst>
            <pc:docMk/>
            <pc:sldMk cId="1823052831" sldId="280"/>
            <ac:spMk id="5" creationId="{7EA4B98E-8C0B-69D8-A019-A4BDB04D60D8}"/>
          </ac:spMkLst>
        </pc:spChg>
      </pc:sldChg>
      <pc:sldChg chg="modSp mod ord">
        <pc:chgData name="Hordur Olafsson" userId="35673f1e-1533-427a-a84f-da77feac3cd7" providerId="ADAL" clId="{F2F0C22F-6C05-3D46-9EA0-F9D909B3D550}" dt="2023-05-04T15:50:10.531" v="625" actId="207"/>
        <pc:sldMkLst>
          <pc:docMk/>
          <pc:sldMk cId="364034780" sldId="286"/>
        </pc:sldMkLst>
        <pc:spChg chg="mod">
          <ac:chgData name="Hordur Olafsson" userId="35673f1e-1533-427a-a84f-da77feac3cd7" providerId="ADAL" clId="{F2F0C22F-6C05-3D46-9EA0-F9D909B3D550}" dt="2023-05-04T15:50:10.531" v="625" actId="207"/>
          <ac:spMkLst>
            <pc:docMk/>
            <pc:sldMk cId="364034780" sldId="286"/>
            <ac:spMk id="2" creationId="{DC048C12-AF4E-59DE-2086-14E86A2EA711}"/>
          </ac:spMkLst>
        </pc:spChg>
      </pc:sldChg>
      <pc:sldChg chg="modSp mod">
        <pc:chgData name="Hordur Olafsson" userId="35673f1e-1533-427a-a84f-da77feac3cd7" providerId="ADAL" clId="{F2F0C22F-6C05-3D46-9EA0-F9D909B3D550}" dt="2023-05-04T15:50:05.890" v="624" actId="1076"/>
        <pc:sldMkLst>
          <pc:docMk/>
          <pc:sldMk cId="3681829188" sldId="287"/>
        </pc:sldMkLst>
        <pc:spChg chg="mod">
          <ac:chgData name="Hordur Olafsson" userId="35673f1e-1533-427a-a84f-da77feac3cd7" providerId="ADAL" clId="{F2F0C22F-6C05-3D46-9EA0-F9D909B3D550}" dt="2023-05-04T15:50:05.890" v="624" actId="1076"/>
          <ac:spMkLst>
            <pc:docMk/>
            <pc:sldMk cId="3681829188" sldId="287"/>
            <ac:spMk id="2" creationId="{3ABA0AA2-3CF5-6136-C27A-DDB2B0715F46}"/>
          </ac:spMkLst>
        </pc:spChg>
      </pc:sldChg>
      <pc:sldChg chg="modSp mod modClrScheme chgLayout">
        <pc:chgData name="Hordur Olafsson" userId="35673f1e-1533-427a-a84f-da77feac3cd7" providerId="ADAL" clId="{F2F0C22F-6C05-3D46-9EA0-F9D909B3D550}" dt="2023-05-04T15:30:13.363" v="86" actId="207"/>
        <pc:sldMkLst>
          <pc:docMk/>
          <pc:sldMk cId="1642769311" sldId="288"/>
        </pc:sldMkLst>
        <pc:spChg chg="mod ord">
          <ac:chgData name="Hordur Olafsson" userId="35673f1e-1533-427a-a84f-da77feac3cd7" providerId="ADAL" clId="{F2F0C22F-6C05-3D46-9EA0-F9D909B3D550}" dt="2023-05-04T15:30:13.363" v="86" actId="207"/>
          <ac:spMkLst>
            <pc:docMk/>
            <pc:sldMk cId="1642769311" sldId="288"/>
            <ac:spMk id="3" creationId="{026207CE-BD54-EC2E-02A8-017A92C0A3FB}"/>
          </ac:spMkLst>
        </pc:spChg>
        <pc:spChg chg="mod ord">
          <ac:chgData name="Hordur Olafsson" userId="35673f1e-1533-427a-a84f-da77feac3cd7" providerId="ADAL" clId="{F2F0C22F-6C05-3D46-9EA0-F9D909B3D550}" dt="2023-05-04T15:29:02.637" v="77" actId="207"/>
          <ac:spMkLst>
            <pc:docMk/>
            <pc:sldMk cId="1642769311" sldId="288"/>
            <ac:spMk id="4" creationId="{34002F80-8267-AE67-5DD2-DF2C116E888F}"/>
          </ac:spMkLst>
        </pc:spChg>
        <pc:picChg chg="mod ord modCrop">
          <ac:chgData name="Hordur Olafsson" userId="35673f1e-1533-427a-a84f-da77feac3cd7" providerId="ADAL" clId="{F2F0C22F-6C05-3D46-9EA0-F9D909B3D550}" dt="2023-05-04T15:28:30.635" v="72" actId="700"/>
          <ac:picMkLst>
            <pc:docMk/>
            <pc:sldMk cId="1642769311" sldId="288"/>
            <ac:picMk id="10" creationId="{887C4427-5814-ED97-ACBD-644BF0D09F58}"/>
          </ac:picMkLst>
        </pc:picChg>
      </pc:sldChg>
      <pc:sldChg chg="modSp mod setBg chgLayout">
        <pc:chgData name="Hordur Olafsson" userId="35673f1e-1533-427a-a84f-da77feac3cd7" providerId="ADAL" clId="{F2F0C22F-6C05-3D46-9EA0-F9D909B3D550}" dt="2023-05-04T15:28:05.977" v="67" actId="404"/>
        <pc:sldMkLst>
          <pc:docMk/>
          <pc:sldMk cId="20303670" sldId="289"/>
        </pc:sldMkLst>
        <pc:spChg chg="mod ord">
          <ac:chgData name="Hordur Olafsson" userId="35673f1e-1533-427a-a84f-da77feac3cd7" providerId="ADAL" clId="{F2F0C22F-6C05-3D46-9EA0-F9D909B3D550}" dt="2023-05-04T15:27:45.255" v="63" actId="207"/>
          <ac:spMkLst>
            <pc:docMk/>
            <pc:sldMk cId="20303670" sldId="289"/>
            <ac:spMk id="2" creationId="{F8F037A8-CDDF-1ABC-9FFC-A89D7A21F208}"/>
          </ac:spMkLst>
        </pc:spChg>
        <pc:spChg chg="mod ord">
          <ac:chgData name="Hordur Olafsson" userId="35673f1e-1533-427a-a84f-da77feac3cd7" providerId="ADAL" clId="{F2F0C22F-6C05-3D46-9EA0-F9D909B3D550}" dt="2023-05-04T15:28:05.977" v="67" actId="404"/>
          <ac:spMkLst>
            <pc:docMk/>
            <pc:sldMk cId="20303670" sldId="289"/>
            <ac:spMk id="3" creationId="{BC6E50F3-A933-F84D-FCE0-A0616AD6684F}"/>
          </ac:spMkLst>
        </pc:spChg>
        <pc:picChg chg="mod">
          <ac:chgData name="Hordur Olafsson" userId="35673f1e-1533-427a-a84f-da77feac3cd7" providerId="ADAL" clId="{F2F0C22F-6C05-3D46-9EA0-F9D909B3D550}" dt="2023-05-04T15:28:00.822" v="66" actId="1076"/>
          <ac:picMkLst>
            <pc:docMk/>
            <pc:sldMk cId="20303670" sldId="289"/>
            <ac:picMk id="14" creationId="{18EEAB7F-8B68-7916-8C3D-6AA3905EFCEA}"/>
          </ac:picMkLst>
        </pc:picChg>
        <pc:picChg chg="mod ord modCrop">
          <ac:chgData name="Hordur Olafsson" userId="35673f1e-1533-427a-a84f-da77feac3cd7" providerId="ADAL" clId="{F2F0C22F-6C05-3D46-9EA0-F9D909B3D550}" dt="2023-05-04T15:27:37.297" v="62" actId="700"/>
          <ac:picMkLst>
            <pc:docMk/>
            <pc:sldMk cId="20303670" sldId="289"/>
            <ac:picMk id="18" creationId="{5E6E8369-C0E5-BCE8-B9D6-FE1044C022C1}"/>
          </ac:picMkLst>
        </pc:picChg>
      </pc:sldChg>
      <pc:sldChg chg="addSp delSp modSp del mod modClrScheme chgLayout">
        <pc:chgData name="Hordur Olafsson" userId="35673f1e-1533-427a-a84f-da77feac3cd7" providerId="ADAL" clId="{F2F0C22F-6C05-3D46-9EA0-F9D909B3D550}" dt="2023-05-04T15:33:36.655" v="139" actId="2696"/>
        <pc:sldMkLst>
          <pc:docMk/>
          <pc:sldMk cId="1505915207" sldId="297"/>
        </pc:sldMkLst>
        <pc:spChg chg="add mod ord">
          <ac:chgData name="Hordur Olafsson" userId="35673f1e-1533-427a-a84f-da77feac3cd7" providerId="ADAL" clId="{F2F0C22F-6C05-3D46-9EA0-F9D909B3D550}" dt="2023-05-04T15:23:43.674" v="12" actId="700"/>
          <ac:spMkLst>
            <pc:docMk/>
            <pc:sldMk cId="1505915207" sldId="297"/>
            <ac:spMk id="2" creationId="{0338B091-C9F2-7F84-D00D-DE35DC1B3BD5}"/>
          </ac:spMkLst>
        </pc:spChg>
        <pc:spChg chg="mod ord">
          <ac:chgData name="Hordur Olafsson" userId="35673f1e-1533-427a-a84f-da77feac3cd7" providerId="ADAL" clId="{F2F0C22F-6C05-3D46-9EA0-F9D909B3D550}" dt="2023-05-04T15:23:43.674" v="12" actId="700"/>
          <ac:spMkLst>
            <pc:docMk/>
            <pc:sldMk cId="1505915207" sldId="297"/>
            <ac:spMk id="3" creationId="{1BBD8A7B-C350-86EE-9091-FEA13AACAFE7}"/>
          </ac:spMkLst>
        </pc:spChg>
        <pc:spChg chg="del mod ord">
          <ac:chgData name="Hordur Olafsson" userId="35673f1e-1533-427a-a84f-da77feac3cd7" providerId="ADAL" clId="{F2F0C22F-6C05-3D46-9EA0-F9D909B3D550}" dt="2023-05-04T15:23:43.674" v="12" actId="700"/>
          <ac:spMkLst>
            <pc:docMk/>
            <pc:sldMk cId="1505915207" sldId="297"/>
            <ac:spMk id="10" creationId="{305E0EE0-6102-3326-266B-A4F8FF4E245D}"/>
          </ac:spMkLst>
        </pc:spChg>
        <pc:graphicFrameChg chg="mod">
          <ac:chgData name="Hordur Olafsson" userId="35673f1e-1533-427a-a84f-da77feac3cd7" providerId="ADAL" clId="{F2F0C22F-6C05-3D46-9EA0-F9D909B3D550}" dt="2023-05-04T15:31:09.386" v="102"/>
          <ac:graphicFrameMkLst>
            <pc:docMk/>
            <pc:sldMk cId="1505915207" sldId="297"/>
            <ac:graphicFrameMk id="9" creationId="{33CD6BFE-C84B-4A1E-C02B-E1B98BD2D29B}"/>
          </ac:graphicFrameMkLst>
        </pc:graphicFrameChg>
        <pc:picChg chg="mod ord modCrop">
          <ac:chgData name="Hordur Olafsson" userId="35673f1e-1533-427a-a84f-da77feac3cd7" providerId="ADAL" clId="{F2F0C22F-6C05-3D46-9EA0-F9D909B3D550}" dt="2023-05-04T15:24:11.240" v="14" actId="18131"/>
          <ac:picMkLst>
            <pc:docMk/>
            <pc:sldMk cId="1505915207" sldId="297"/>
            <ac:picMk id="5" creationId="{A7643A6C-4AD5-A03E-763B-51214BAFD0E7}"/>
          </ac:picMkLst>
        </pc:picChg>
      </pc:sldChg>
      <pc:sldChg chg="del">
        <pc:chgData name="Hordur Olafsson" userId="35673f1e-1533-427a-a84f-da77feac3cd7" providerId="ADAL" clId="{F2F0C22F-6C05-3D46-9EA0-F9D909B3D550}" dt="2023-05-04T15:46:59.593" v="596" actId="2696"/>
        <pc:sldMkLst>
          <pc:docMk/>
          <pc:sldMk cId="1187973618" sldId="298"/>
        </pc:sldMkLst>
      </pc:sldChg>
      <pc:sldChg chg="addSp delSp modSp mod setBg modClrScheme chgLayout">
        <pc:chgData name="Hordur Olafsson" userId="35673f1e-1533-427a-a84f-da77feac3cd7" providerId="ADAL" clId="{F2F0C22F-6C05-3D46-9EA0-F9D909B3D550}" dt="2023-05-04T15:29:57.994" v="85" actId="113"/>
        <pc:sldMkLst>
          <pc:docMk/>
          <pc:sldMk cId="3113920451" sldId="300"/>
        </pc:sldMkLst>
        <pc:spChg chg="mod ord">
          <ac:chgData name="Hordur Olafsson" userId="35673f1e-1533-427a-a84f-da77feac3cd7" providerId="ADAL" clId="{F2F0C22F-6C05-3D46-9EA0-F9D909B3D550}" dt="2023-05-04T15:29:07.274" v="79" actId="207"/>
          <ac:spMkLst>
            <pc:docMk/>
            <pc:sldMk cId="3113920451" sldId="300"/>
            <ac:spMk id="2" creationId="{53183939-AE5C-5882-A682-6A1E53D96FC7}"/>
          </ac:spMkLst>
        </pc:spChg>
        <pc:spChg chg="add del mod ord">
          <ac:chgData name="Hordur Olafsson" userId="35673f1e-1533-427a-a84f-da77feac3cd7" providerId="ADAL" clId="{F2F0C22F-6C05-3D46-9EA0-F9D909B3D550}" dt="2023-05-04T15:22:43.833" v="5" actId="478"/>
          <ac:spMkLst>
            <pc:docMk/>
            <pc:sldMk cId="3113920451" sldId="300"/>
            <ac:spMk id="3" creationId="{0B6C76CE-BDBE-5DA1-467A-34E99BA6085F}"/>
          </ac:spMkLst>
        </pc:spChg>
        <pc:spChg chg="add del mod ord">
          <ac:chgData name="Hordur Olafsson" userId="35673f1e-1533-427a-a84f-da77feac3cd7" providerId="ADAL" clId="{F2F0C22F-6C05-3D46-9EA0-F9D909B3D550}" dt="2023-05-04T15:29:10.140" v="80" actId="478"/>
          <ac:spMkLst>
            <pc:docMk/>
            <pc:sldMk cId="3113920451" sldId="300"/>
            <ac:spMk id="28" creationId="{B5FD8163-0BE1-8191-91CA-22D26BFB91FB}"/>
          </ac:spMkLst>
        </pc:spChg>
        <pc:graphicFrameChg chg="mod">
          <ac:chgData name="Hordur Olafsson" userId="35673f1e-1533-427a-a84f-da77feac3cd7" providerId="ADAL" clId="{F2F0C22F-6C05-3D46-9EA0-F9D909B3D550}" dt="2023-05-04T15:29:57.994" v="85" actId="113"/>
          <ac:graphicFrameMkLst>
            <pc:docMk/>
            <pc:sldMk cId="3113920451" sldId="300"/>
            <ac:graphicFrameMk id="27" creationId="{179CC842-2BD5-CF3F-B9E3-A07B5BD11917}"/>
          </ac:graphicFrameMkLst>
        </pc:graphicFrameChg>
      </pc:sldChg>
      <pc:sldChg chg="modSp mod modClrScheme chgLayout">
        <pc:chgData name="Hordur Olafsson" userId="35673f1e-1533-427a-a84f-da77feac3cd7" providerId="ADAL" clId="{F2F0C22F-6C05-3D46-9EA0-F9D909B3D550}" dt="2023-05-04T15:37:47.011" v="329" actId="14861"/>
        <pc:sldMkLst>
          <pc:docMk/>
          <pc:sldMk cId="876630642" sldId="303"/>
        </pc:sldMkLst>
        <pc:picChg chg="mod">
          <ac:chgData name="Hordur Olafsson" userId="35673f1e-1533-427a-a84f-da77feac3cd7" providerId="ADAL" clId="{F2F0C22F-6C05-3D46-9EA0-F9D909B3D550}" dt="2023-05-04T15:37:47.011" v="329" actId="14861"/>
          <ac:picMkLst>
            <pc:docMk/>
            <pc:sldMk cId="876630642" sldId="303"/>
            <ac:picMk id="7" creationId="{329BE42B-F2D9-3814-034B-C691690F1AF7}"/>
          </ac:picMkLst>
        </pc:picChg>
        <pc:picChg chg="mod modCrop">
          <ac:chgData name="Hordur Olafsson" userId="35673f1e-1533-427a-a84f-da77feac3cd7" providerId="ADAL" clId="{F2F0C22F-6C05-3D46-9EA0-F9D909B3D550}" dt="2023-05-04T15:37:47.011" v="329" actId="14861"/>
          <ac:picMkLst>
            <pc:docMk/>
            <pc:sldMk cId="876630642" sldId="303"/>
            <ac:picMk id="9" creationId="{48878662-76EE-CE9D-8D8E-7F4448B49684}"/>
          </ac:picMkLst>
        </pc:picChg>
      </pc:sldChg>
      <pc:sldChg chg="del">
        <pc:chgData name="Hordur Olafsson" userId="35673f1e-1533-427a-a84f-da77feac3cd7" providerId="ADAL" clId="{F2F0C22F-6C05-3D46-9EA0-F9D909B3D550}" dt="2023-05-04T15:38:15.423" v="384" actId="2696"/>
        <pc:sldMkLst>
          <pc:docMk/>
          <pc:sldMk cId="2327443203" sldId="304"/>
        </pc:sldMkLst>
      </pc:sldChg>
      <pc:sldChg chg="del">
        <pc:chgData name="Hordur Olafsson" userId="35673f1e-1533-427a-a84f-da77feac3cd7" providerId="ADAL" clId="{F2F0C22F-6C05-3D46-9EA0-F9D909B3D550}" dt="2023-05-04T15:39:15.324" v="488" actId="2696"/>
        <pc:sldMkLst>
          <pc:docMk/>
          <pc:sldMk cId="2679217301" sldId="305"/>
        </pc:sldMkLst>
      </pc:sldChg>
      <pc:sldChg chg="addSp delSp modSp mod modClrScheme chgLayout">
        <pc:chgData name="Hordur Olafsson" userId="35673f1e-1533-427a-a84f-da77feac3cd7" providerId="ADAL" clId="{F2F0C22F-6C05-3D46-9EA0-F9D909B3D550}" dt="2023-05-04T15:43:14.726" v="515" actId="1076"/>
        <pc:sldMkLst>
          <pc:docMk/>
          <pc:sldMk cId="1259502052" sldId="402"/>
        </pc:sldMkLst>
        <pc:spChg chg="mod ord">
          <ac:chgData name="Hordur Olafsson" userId="35673f1e-1533-427a-a84f-da77feac3cd7" providerId="ADAL" clId="{F2F0C22F-6C05-3D46-9EA0-F9D909B3D550}" dt="2023-05-04T15:42:43.472" v="507" actId="207"/>
          <ac:spMkLst>
            <pc:docMk/>
            <pc:sldMk cId="1259502052" sldId="402"/>
            <ac:spMk id="2" creationId="{C01C13DF-2BD0-00B2-AF0B-E94D3E8AD9A2}"/>
          </ac:spMkLst>
        </pc:spChg>
        <pc:spChg chg="mod ord">
          <ac:chgData name="Hordur Olafsson" userId="35673f1e-1533-427a-a84f-da77feac3cd7" providerId="ADAL" clId="{F2F0C22F-6C05-3D46-9EA0-F9D909B3D550}" dt="2023-05-04T15:42:56.622" v="510" actId="1076"/>
          <ac:spMkLst>
            <pc:docMk/>
            <pc:sldMk cId="1259502052" sldId="402"/>
            <ac:spMk id="3" creationId="{9A71B02A-A14C-3636-015F-4314A2B11AA2}"/>
          </ac:spMkLst>
        </pc:spChg>
        <pc:picChg chg="del">
          <ac:chgData name="Hordur Olafsson" userId="35673f1e-1533-427a-a84f-da77feac3cd7" providerId="ADAL" clId="{F2F0C22F-6C05-3D46-9EA0-F9D909B3D550}" dt="2023-05-04T15:41:54.185" v="495" actId="478"/>
          <ac:picMkLst>
            <pc:docMk/>
            <pc:sldMk cId="1259502052" sldId="402"/>
            <ac:picMk id="5" creationId="{E60178DC-09A7-12BD-97FA-4918B3A5C9D2}"/>
          </ac:picMkLst>
        </pc:picChg>
        <pc:picChg chg="del mod">
          <ac:chgData name="Hordur Olafsson" userId="35673f1e-1533-427a-a84f-da77feac3cd7" providerId="ADAL" clId="{F2F0C22F-6C05-3D46-9EA0-F9D909B3D550}" dt="2023-05-04T15:41:53.549" v="494" actId="478"/>
          <ac:picMkLst>
            <pc:docMk/>
            <pc:sldMk cId="1259502052" sldId="402"/>
            <ac:picMk id="6" creationId="{396EA294-25ED-B8FE-FC8F-F4C8B29D3464}"/>
          </ac:picMkLst>
        </pc:picChg>
        <pc:picChg chg="mod">
          <ac:chgData name="Hordur Olafsson" userId="35673f1e-1533-427a-a84f-da77feac3cd7" providerId="ADAL" clId="{F2F0C22F-6C05-3D46-9EA0-F9D909B3D550}" dt="2023-05-04T15:43:06.009" v="514" actId="1076"/>
          <ac:picMkLst>
            <pc:docMk/>
            <pc:sldMk cId="1259502052" sldId="402"/>
            <ac:picMk id="7" creationId="{45E253D7-8C34-75A2-94C8-5368212DD307}"/>
          </ac:picMkLst>
        </pc:picChg>
        <pc:picChg chg="add mod">
          <ac:chgData name="Hordur Olafsson" userId="35673f1e-1533-427a-a84f-da77feac3cd7" providerId="ADAL" clId="{F2F0C22F-6C05-3D46-9EA0-F9D909B3D550}" dt="2023-05-04T15:43:14.726" v="515" actId="1076"/>
          <ac:picMkLst>
            <pc:docMk/>
            <pc:sldMk cId="1259502052" sldId="402"/>
            <ac:picMk id="8" creationId="{8DE22AEE-E404-28DE-D66F-C7D83289FC9F}"/>
          </ac:picMkLst>
        </pc:picChg>
      </pc:sldChg>
      <pc:sldChg chg="del">
        <pc:chgData name="Hordur Olafsson" userId="35673f1e-1533-427a-a84f-da77feac3cd7" providerId="ADAL" clId="{F2F0C22F-6C05-3D46-9EA0-F9D909B3D550}" dt="2023-05-04T15:49:39.868" v="620" actId="2696"/>
        <pc:sldMkLst>
          <pc:docMk/>
          <pc:sldMk cId="199595411" sldId="2146845782"/>
        </pc:sldMkLst>
      </pc:sldChg>
      <pc:sldChg chg="new del">
        <pc:chgData name="Hordur Olafsson" userId="35673f1e-1533-427a-a84f-da77feac3cd7" providerId="ADAL" clId="{F2F0C22F-6C05-3D46-9EA0-F9D909B3D550}" dt="2023-05-04T15:30:20.911" v="88" actId="680"/>
        <pc:sldMkLst>
          <pc:docMk/>
          <pc:sldMk cId="1245330995" sldId="2146845784"/>
        </pc:sldMkLst>
      </pc:sldChg>
      <pc:sldChg chg="addSp modSp new mod modClrScheme chgLayout">
        <pc:chgData name="Hordur Olafsson" userId="35673f1e-1533-427a-a84f-da77feac3cd7" providerId="ADAL" clId="{F2F0C22F-6C05-3D46-9EA0-F9D909B3D550}" dt="2023-05-04T15:35:29.773" v="169" actId="404"/>
        <pc:sldMkLst>
          <pc:docMk/>
          <pc:sldMk cId="1811668185" sldId="2146845784"/>
        </pc:sldMkLst>
        <pc:spChg chg="mod ord">
          <ac:chgData name="Hordur Olafsson" userId="35673f1e-1533-427a-a84f-da77feac3cd7" providerId="ADAL" clId="{F2F0C22F-6C05-3D46-9EA0-F9D909B3D550}" dt="2023-05-04T15:35:29.773" v="169" actId="404"/>
          <ac:spMkLst>
            <pc:docMk/>
            <pc:sldMk cId="1811668185" sldId="2146845784"/>
            <ac:spMk id="2" creationId="{F2C5C772-DAB6-8ACC-D776-F3C92F80715D}"/>
          </ac:spMkLst>
        </pc:spChg>
        <pc:spChg chg="mod ord">
          <ac:chgData name="Hordur Olafsson" userId="35673f1e-1533-427a-a84f-da77feac3cd7" providerId="ADAL" clId="{F2F0C22F-6C05-3D46-9EA0-F9D909B3D550}" dt="2023-05-04T15:34:04.559" v="144" actId="1076"/>
          <ac:spMkLst>
            <pc:docMk/>
            <pc:sldMk cId="1811668185" sldId="2146845784"/>
            <ac:spMk id="3" creationId="{71BF7AD6-4528-412A-D054-CD58E90C7B20}"/>
          </ac:spMkLst>
        </pc:spChg>
        <pc:spChg chg="add mod">
          <ac:chgData name="Hordur Olafsson" userId="35673f1e-1533-427a-a84f-da77feac3cd7" providerId="ADAL" clId="{F2F0C22F-6C05-3D46-9EA0-F9D909B3D550}" dt="2023-05-04T15:35:12.460" v="156" actId="1076"/>
          <ac:spMkLst>
            <pc:docMk/>
            <pc:sldMk cId="1811668185" sldId="2146845784"/>
            <ac:spMk id="4" creationId="{4015215D-C8E1-43AC-6F4D-1C1E2EDDC37C}"/>
          </ac:spMkLst>
        </pc:spChg>
        <pc:spChg chg="add mod">
          <ac:chgData name="Hordur Olafsson" userId="35673f1e-1533-427a-a84f-da77feac3cd7" providerId="ADAL" clId="{F2F0C22F-6C05-3D46-9EA0-F9D909B3D550}" dt="2023-05-04T15:34:09.547" v="145" actId="207"/>
          <ac:spMkLst>
            <pc:docMk/>
            <pc:sldMk cId="1811668185" sldId="2146845784"/>
            <ac:spMk id="6" creationId="{FC9C2E5A-5EA6-7F5F-4B5F-4B3B1787525A}"/>
          </ac:spMkLst>
        </pc:spChg>
        <pc:spChg chg="add mod">
          <ac:chgData name="Hordur Olafsson" userId="35673f1e-1533-427a-a84f-da77feac3cd7" providerId="ADAL" clId="{F2F0C22F-6C05-3D46-9EA0-F9D909B3D550}" dt="2023-05-04T15:35:12.460" v="156" actId="1076"/>
          <ac:spMkLst>
            <pc:docMk/>
            <pc:sldMk cId="1811668185" sldId="2146845784"/>
            <ac:spMk id="7" creationId="{820EF54B-88B2-B881-B13C-A44E4681FE6A}"/>
          </ac:spMkLst>
        </pc:spChg>
        <pc:picChg chg="add mod">
          <ac:chgData name="Hordur Olafsson" userId="35673f1e-1533-427a-a84f-da77feac3cd7" providerId="ADAL" clId="{F2F0C22F-6C05-3D46-9EA0-F9D909B3D550}" dt="2023-05-04T15:35:05.295" v="155" actId="1076"/>
          <ac:picMkLst>
            <pc:docMk/>
            <pc:sldMk cId="1811668185" sldId="2146845784"/>
            <ac:picMk id="8" creationId="{BFEAB218-19C8-E297-B0A2-F241F6AB03D2}"/>
          </ac:picMkLst>
        </pc:picChg>
        <pc:picChg chg="add mod">
          <ac:chgData name="Hordur Olafsson" userId="35673f1e-1533-427a-a84f-da77feac3cd7" providerId="ADAL" clId="{F2F0C22F-6C05-3D46-9EA0-F9D909B3D550}" dt="2023-05-04T15:34:57.204" v="151" actId="167"/>
          <ac:picMkLst>
            <pc:docMk/>
            <pc:sldMk cId="1811668185" sldId="2146845784"/>
            <ac:picMk id="10" creationId="{8E8BF8AA-A72A-4A21-384E-5954BA929859}"/>
          </ac:picMkLst>
        </pc:picChg>
      </pc:sldChg>
      <pc:sldChg chg="new del">
        <pc:chgData name="Hordur Olafsson" userId="35673f1e-1533-427a-a84f-da77feac3cd7" providerId="ADAL" clId="{F2F0C22F-6C05-3D46-9EA0-F9D909B3D550}" dt="2023-05-04T15:29:29.788" v="82" actId="680"/>
        <pc:sldMkLst>
          <pc:docMk/>
          <pc:sldMk cId="3947167838" sldId="2146845784"/>
        </pc:sldMkLst>
      </pc:sldChg>
      <pc:sldChg chg="addSp delSp modSp add mod">
        <pc:chgData name="Hordur Olafsson" userId="35673f1e-1533-427a-a84f-da77feac3cd7" providerId="ADAL" clId="{F2F0C22F-6C05-3D46-9EA0-F9D909B3D550}" dt="2023-05-04T15:38:05.126" v="383" actId="14861"/>
        <pc:sldMkLst>
          <pc:docMk/>
          <pc:sldMk cId="3627803403" sldId="2146845785"/>
        </pc:sldMkLst>
        <pc:picChg chg="add mod">
          <ac:chgData name="Hordur Olafsson" userId="35673f1e-1533-427a-a84f-da77feac3cd7" providerId="ADAL" clId="{F2F0C22F-6C05-3D46-9EA0-F9D909B3D550}" dt="2023-05-04T15:38:05.126" v="383" actId="14861"/>
          <ac:picMkLst>
            <pc:docMk/>
            <pc:sldMk cId="3627803403" sldId="2146845785"/>
            <ac:picMk id="2" creationId="{8BE4FC7F-AC0B-C4D0-6F74-0410AB18861C}"/>
          </ac:picMkLst>
        </pc:picChg>
        <pc:picChg chg="add mod">
          <ac:chgData name="Hordur Olafsson" userId="35673f1e-1533-427a-a84f-da77feac3cd7" providerId="ADAL" clId="{F2F0C22F-6C05-3D46-9EA0-F9D909B3D550}" dt="2023-05-04T15:38:05.126" v="383" actId="14861"/>
          <ac:picMkLst>
            <pc:docMk/>
            <pc:sldMk cId="3627803403" sldId="2146845785"/>
            <ac:picMk id="3" creationId="{3C6D6E3F-C37C-092F-D1A9-A2D857A6D6C8}"/>
          </ac:picMkLst>
        </pc:picChg>
        <pc:picChg chg="del">
          <ac:chgData name="Hordur Olafsson" userId="35673f1e-1533-427a-a84f-da77feac3cd7" providerId="ADAL" clId="{F2F0C22F-6C05-3D46-9EA0-F9D909B3D550}" dt="2023-05-04T15:37:16.351" v="189" actId="478"/>
          <ac:picMkLst>
            <pc:docMk/>
            <pc:sldMk cId="3627803403" sldId="2146845785"/>
            <ac:picMk id="7" creationId="{329BE42B-F2D9-3814-034B-C691690F1AF7}"/>
          </ac:picMkLst>
        </pc:picChg>
        <pc:picChg chg="del">
          <ac:chgData name="Hordur Olafsson" userId="35673f1e-1533-427a-a84f-da77feac3cd7" providerId="ADAL" clId="{F2F0C22F-6C05-3D46-9EA0-F9D909B3D550}" dt="2023-05-04T15:37:16.742" v="190" actId="478"/>
          <ac:picMkLst>
            <pc:docMk/>
            <pc:sldMk cId="3627803403" sldId="2146845785"/>
            <ac:picMk id="9" creationId="{48878662-76EE-CE9D-8D8E-7F4448B49684}"/>
          </ac:picMkLst>
        </pc:picChg>
      </pc:sldChg>
      <pc:sldChg chg="addSp delSp modSp add mod">
        <pc:chgData name="Hordur Olafsson" userId="35673f1e-1533-427a-a84f-da77feac3cd7" providerId="ADAL" clId="{F2F0C22F-6C05-3D46-9EA0-F9D909B3D550}" dt="2023-05-04T15:38:56.384" v="487" actId="14861"/>
        <pc:sldMkLst>
          <pc:docMk/>
          <pc:sldMk cId="3063366568" sldId="2146845786"/>
        </pc:sldMkLst>
        <pc:picChg chg="del">
          <ac:chgData name="Hordur Olafsson" userId="35673f1e-1533-427a-a84f-da77feac3cd7" providerId="ADAL" clId="{F2F0C22F-6C05-3D46-9EA0-F9D909B3D550}" dt="2023-05-04T15:38:32.557" v="390" actId="478"/>
          <ac:picMkLst>
            <pc:docMk/>
            <pc:sldMk cId="3063366568" sldId="2146845786"/>
            <ac:picMk id="2" creationId="{8BE4FC7F-AC0B-C4D0-6F74-0410AB18861C}"/>
          </ac:picMkLst>
        </pc:picChg>
        <pc:picChg chg="del">
          <ac:chgData name="Hordur Olafsson" userId="35673f1e-1533-427a-a84f-da77feac3cd7" providerId="ADAL" clId="{F2F0C22F-6C05-3D46-9EA0-F9D909B3D550}" dt="2023-05-04T15:38:44.374" v="395" actId="478"/>
          <ac:picMkLst>
            <pc:docMk/>
            <pc:sldMk cId="3063366568" sldId="2146845786"/>
            <ac:picMk id="3" creationId="{3C6D6E3F-C37C-092F-D1A9-A2D857A6D6C8}"/>
          </ac:picMkLst>
        </pc:picChg>
        <pc:picChg chg="add mod">
          <ac:chgData name="Hordur Olafsson" userId="35673f1e-1533-427a-a84f-da77feac3cd7" providerId="ADAL" clId="{F2F0C22F-6C05-3D46-9EA0-F9D909B3D550}" dt="2023-05-04T15:38:56.384" v="487" actId="14861"/>
          <ac:picMkLst>
            <pc:docMk/>
            <pc:sldMk cId="3063366568" sldId="2146845786"/>
            <ac:picMk id="4" creationId="{2D129C3F-EB09-E6B9-560F-4CAFBE17C7F5}"/>
          </ac:picMkLst>
        </pc:picChg>
        <pc:picChg chg="add mod">
          <ac:chgData name="Hordur Olafsson" userId="35673f1e-1533-427a-a84f-da77feac3cd7" providerId="ADAL" clId="{F2F0C22F-6C05-3D46-9EA0-F9D909B3D550}" dt="2023-05-04T15:38:56.384" v="487" actId="14861"/>
          <ac:picMkLst>
            <pc:docMk/>
            <pc:sldMk cId="3063366568" sldId="2146845786"/>
            <ac:picMk id="5" creationId="{12E7BCDA-22D2-A677-8644-C9B6637C41CA}"/>
          </ac:picMkLst>
        </pc:picChg>
      </pc:sldChg>
      <pc:sldChg chg="addSp delSp modSp add mod ord modClrScheme chgLayout">
        <pc:chgData name="Hordur Olafsson" userId="35673f1e-1533-427a-a84f-da77feac3cd7" providerId="ADAL" clId="{F2F0C22F-6C05-3D46-9EA0-F9D909B3D550}" dt="2023-05-04T15:46:46.292" v="595" actId="1076"/>
        <pc:sldMkLst>
          <pc:docMk/>
          <pc:sldMk cId="4011200446" sldId="2146845787"/>
        </pc:sldMkLst>
        <pc:spChg chg="mod ord">
          <ac:chgData name="Hordur Olafsson" userId="35673f1e-1533-427a-a84f-da77feac3cd7" providerId="ADAL" clId="{F2F0C22F-6C05-3D46-9EA0-F9D909B3D550}" dt="2023-05-04T15:45:10.692" v="562" actId="20577"/>
          <ac:spMkLst>
            <pc:docMk/>
            <pc:sldMk cId="4011200446" sldId="2146845787"/>
            <ac:spMk id="2" creationId="{F2C5C772-DAB6-8ACC-D776-F3C92F80715D}"/>
          </ac:spMkLst>
        </pc:spChg>
        <pc:spChg chg="del mod ord">
          <ac:chgData name="Hordur Olafsson" userId="35673f1e-1533-427a-a84f-da77feac3cd7" providerId="ADAL" clId="{F2F0C22F-6C05-3D46-9EA0-F9D909B3D550}" dt="2023-05-04T15:45:18.722" v="565" actId="478"/>
          <ac:spMkLst>
            <pc:docMk/>
            <pc:sldMk cId="4011200446" sldId="2146845787"/>
            <ac:spMk id="3" creationId="{71BF7AD6-4528-412A-D054-CD58E90C7B20}"/>
          </ac:spMkLst>
        </pc:spChg>
        <pc:spChg chg="del">
          <ac:chgData name="Hordur Olafsson" userId="35673f1e-1533-427a-a84f-da77feac3cd7" providerId="ADAL" clId="{F2F0C22F-6C05-3D46-9EA0-F9D909B3D550}" dt="2023-05-04T15:45:21.596" v="566" actId="478"/>
          <ac:spMkLst>
            <pc:docMk/>
            <pc:sldMk cId="4011200446" sldId="2146845787"/>
            <ac:spMk id="4" creationId="{4015215D-C8E1-43AC-6F4D-1C1E2EDDC37C}"/>
          </ac:spMkLst>
        </pc:spChg>
        <pc:spChg chg="add del mod ord">
          <ac:chgData name="Hordur Olafsson" userId="35673f1e-1533-427a-a84f-da77feac3cd7" providerId="ADAL" clId="{F2F0C22F-6C05-3D46-9EA0-F9D909B3D550}" dt="2023-05-04T15:44:06.679" v="522" actId="700"/>
          <ac:spMkLst>
            <pc:docMk/>
            <pc:sldMk cId="4011200446" sldId="2146845787"/>
            <ac:spMk id="5" creationId="{36D85DBD-B70C-01EF-4212-096A7A4ED757}"/>
          </ac:spMkLst>
        </pc:spChg>
        <pc:spChg chg="mod">
          <ac:chgData name="Hordur Olafsson" userId="35673f1e-1533-427a-a84f-da77feac3cd7" providerId="ADAL" clId="{F2F0C22F-6C05-3D46-9EA0-F9D909B3D550}" dt="2023-05-04T15:46:46.292" v="595" actId="1076"/>
          <ac:spMkLst>
            <pc:docMk/>
            <pc:sldMk cId="4011200446" sldId="2146845787"/>
            <ac:spMk id="6" creationId="{FC9C2E5A-5EA6-7F5F-4B5F-4B3B1787525A}"/>
          </ac:spMkLst>
        </pc:spChg>
        <pc:spChg chg="del mod">
          <ac:chgData name="Hordur Olafsson" userId="35673f1e-1533-427a-a84f-da77feac3cd7" providerId="ADAL" clId="{F2F0C22F-6C05-3D46-9EA0-F9D909B3D550}" dt="2023-05-04T15:46:13.708" v="587"/>
          <ac:spMkLst>
            <pc:docMk/>
            <pc:sldMk cId="4011200446" sldId="2146845787"/>
            <ac:spMk id="7" creationId="{820EF54B-88B2-B881-B13C-A44E4681FE6A}"/>
          </ac:spMkLst>
        </pc:spChg>
        <pc:spChg chg="add del mod ord">
          <ac:chgData name="Hordur Olafsson" userId="35673f1e-1533-427a-a84f-da77feac3cd7" providerId="ADAL" clId="{F2F0C22F-6C05-3D46-9EA0-F9D909B3D550}" dt="2023-05-04T15:44:16.464" v="525" actId="700"/>
          <ac:spMkLst>
            <pc:docMk/>
            <pc:sldMk cId="4011200446" sldId="2146845787"/>
            <ac:spMk id="9" creationId="{31AABAEC-5678-B85A-1265-6CE7843D8EC0}"/>
          </ac:spMkLst>
        </pc:spChg>
        <pc:spChg chg="add del mod ord">
          <ac:chgData name="Hordur Olafsson" userId="35673f1e-1533-427a-a84f-da77feac3cd7" providerId="ADAL" clId="{F2F0C22F-6C05-3D46-9EA0-F9D909B3D550}" dt="2023-05-04T15:44:34.567" v="529"/>
          <ac:spMkLst>
            <pc:docMk/>
            <pc:sldMk cId="4011200446" sldId="2146845787"/>
            <ac:spMk id="11" creationId="{606DF916-2DEF-1479-60E2-8C9A6A25ADB8}"/>
          </ac:spMkLst>
        </pc:spChg>
        <pc:spChg chg="add del mod">
          <ac:chgData name="Hordur Olafsson" userId="35673f1e-1533-427a-a84f-da77feac3cd7" providerId="ADAL" clId="{F2F0C22F-6C05-3D46-9EA0-F9D909B3D550}" dt="2023-05-04T15:45:28.737" v="569" actId="478"/>
          <ac:spMkLst>
            <pc:docMk/>
            <pc:sldMk cId="4011200446" sldId="2146845787"/>
            <ac:spMk id="14" creationId="{8C83B151-D470-7359-C496-338FF332CB46}"/>
          </ac:spMkLst>
        </pc:spChg>
        <pc:spChg chg="add del mod">
          <ac:chgData name="Hordur Olafsson" userId="35673f1e-1533-427a-a84f-da77feac3cd7" providerId="ADAL" clId="{F2F0C22F-6C05-3D46-9EA0-F9D909B3D550}" dt="2023-05-04T15:46:18.178" v="589" actId="478"/>
          <ac:spMkLst>
            <pc:docMk/>
            <pc:sldMk cId="4011200446" sldId="2146845787"/>
            <ac:spMk id="15" creationId="{3AA8D24C-6D23-EB7E-428E-C29897911D26}"/>
          </ac:spMkLst>
        </pc:spChg>
        <pc:picChg chg="del">
          <ac:chgData name="Hordur Olafsson" userId="35673f1e-1533-427a-a84f-da77feac3cd7" providerId="ADAL" clId="{F2F0C22F-6C05-3D46-9EA0-F9D909B3D550}" dt="2023-05-04T15:43:59.194" v="518" actId="478"/>
          <ac:picMkLst>
            <pc:docMk/>
            <pc:sldMk cId="4011200446" sldId="2146845787"/>
            <ac:picMk id="8" creationId="{BFEAB218-19C8-E297-B0A2-F241F6AB03D2}"/>
          </ac:picMkLst>
        </pc:picChg>
        <pc:picChg chg="del">
          <ac:chgData name="Hordur Olafsson" userId="35673f1e-1533-427a-a84f-da77feac3cd7" providerId="ADAL" clId="{F2F0C22F-6C05-3D46-9EA0-F9D909B3D550}" dt="2023-05-04T15:43:59.752" v="519" actId="478"/>
          <ac:picMkLst>
            <pc:docMk/>
            <pc:sldMk cId="4011200446" sldId="2146845787"/>
            <ac:picMk id="10" creationId="{8E8BF8AA-A72A-4A21-384E-5954BA929859}"/>
          </ac:picMkLst>
        </pc:picChg>
        <pc:picChg chg="add mod">
          <ac:chgData name="Hordur Olafsson" userId="35673f1e-1533-427a-a84f-da77feac3cd7" providerId="ADAL" clId="{F2F0C22F-6C05-3D46-9EA0-F9D909B3D550}" dt="2023-05-04T15:44:34.567" v="529"/>
          <ac:picMkLst>
            <pc:docMk/>
            <pc:sldMk cId="4011200446" sldId="2146845787"/>
            <ac:picMk id="12" creationId="{6E0B5C26-A554-DD63-95E3-C898D0E8F60E}"/>
          </ac:picMkLst>
        </pc:picChg>
      </pc:sldChg>
      <pc:sldChg chg="addSp delSp modSp new mod modNotesTx">
        <pc:chgData name="Hordur Olafsson" userId="35673f1e-1533-427a-a84f-da77feac3cd7" providerId="ADAL" clId="{F2F0C22F-6C05-3D46-9EA0-F9D909B3D550}" dt="2023-05-04T15:49:34.411" v="619"/>
        <pc:sldMkLst>
          <pc:docMk/>
          <pc:sldMk cId="1324314922" sldId="2146845788"/>
        </pc:sldMkLst>
        <pc:spChg chg="del">
          <ac:chgData name="Hordur Olafsson" userId="35673f1e-1533-427a-a84f-da77feac3cd7" providerId="ADAL" clId="{F2F0C22F-6C05-3D46-9EA0-F9D909B3D550}" dt="2023-05-04T15:48:37.712" v="598"/>
          <ac:spMkLst>
            <pc:docMk/>
            <pc:sldMk cId="1324314922" sldId="2146845788"/>
            <ac:spMk id="2" creationId="{22EE0E61-0739-22DA-372E-6E32EDCFB4A7}"/>
          </ac:spMkLst>
        </pc:spChg>
        <pc:spChg chg="mod">
          <ac:chgData name="Hordur Olafsson" userId="35673f1e-1533-427a-a84f-da77feac3cd7" providerId="ADAL" clId="{F2F0C22F-6C05-3D46-9EA0-F9D909B3D550}" dt="2023-05-04T15:48:53.123" v="601"/>
          <ac:spMkLst>
            <pc:docMk/>
            <pc:sldMk cId="1324314922" sldId="2146845788"/>
            <ac:spMk id="3" creationId="{D2006E01-9BB2-29BB-9241-4ABB1FBB7F5C}"/>
          </ac:spMkLst>
        </pc:spChg>
        <pc:spChg chg="mod">
          <ac:chgData name="Hordur Olafsson" userId="35673f1e-1533-427a-a84f-da77feac3cd7" providerId="ADAL" clId="{F2F0C22F-6C05-3D46-9EA0-F9D909B3D550}" dt="2023-05-04T15:49:17.317" v="618" actId="20577"/>
          <ac:spMkLst>
            <pc:docMk/>
            <pc:sldMk cId="1324314922" sldId="2146845788"/>
            <ac:spMk id="4" creationId="{A52276A0-3DFE-C37D-7A40-A6C012AC91BD}"/>
          </ac:spMkLst>
        </pc:spChg>
        <pc:picChg chg="add mod modCrop">
          <ac:chgData name="Hordur Olafsson" userId="35673f1e-1533-427a-a84f-da77feac3cd7" providerId="ADAL" clId="{F2F0C22F-6C05-3D46-9EA0-F9D909B3D550}" dt="2023-05-04T15:48:45.925" v="600" actId="18131"/>
          <ac:picMkLst>
            <pc:docMk/>
            <pc:sldMk cId="1324314922" sldId="2146845788"/>
            <ac:picMk id="5" creationId="{40052FC4-4143-0F0F-FE17-52517E407378}"/>
          </ac:picMkLst>
        </pc:picChg>
      </pc:sldChg>
      <pc:sldMasterChg chg="delSldLayout">
        <pc:chgData name="Hordur Olafsson" userId="35673f1e-1533-427a-a84f-da77feac3cd7" providerId="ADAL" clId="{F2F0C22F-6C05-3D46-9EA0-F9D909B3D550}" dt="2023-05-04T15:49:39.885" v="621" actId="2696"/>
        <pc:sldMasterMkLst>
          <pc:docMk/>
          <pc:sldMasterMk cId="335018693" sldId="2147483723"/>
        </pc:sldMasterMkLst>
        <pc:sldLayoutChg chg="del">
          <pc:chgData name="Hordur Olafsson" userId="35673f1e-1533-427a-a84f-da77feac3cd7" providerId="ADAL" clId="{F2F0C22F-6C05-3D46-9EA0-F9D909B3D550}" dt="2023-05-04T15:39:15.346" v="489" actId="2696"/>
          <pc:sldLayoutMkLst>
            <pc:docMk/>
            <pc:sldMasterMk cId="335018693" sldId="2147483723"/>
            <pc:sldLayoutMk cId="4154196186" sldId="2147483736"/>
          </pc:sldLayoutMkLst>
        </pc:sldLayoutChg>
        <pc:sldLayoutChg chg="del">
          <pc:chgData name="Hordur Olafsson" userId="35673f1e-1533-427a-a84f-da77feac3cd7" providerId="ADAL" clId="{F2F0C22F-6C05-3D46-9EA0-F9D909B3D550}" dt="2023-05-04T15:49:39.885" v="621" actId="2696"/>
          <pc:sldLayoutMkLst>
            <pc:docMk/>
            <pc:sldMasterMk cId="335018693" sldId="2147483723"/>
            <pc:sldLayoutMk cId="3946341601" sldId="2147483737"/>
          </pc:sldLayoutMkLst>
        </pc:sldLayoutChg>
      </pc:sldMasterChg>
    </pc:docChg>
  </pc:docChgLst>
  <pc:docChgLst>
    <pc:chgData name="Urdur Anna Bjornsdottir" userId="S::urdur@lsretail.com::75a0066e-fea1-4153-a356-05f494bd3cd0" providerId="AD" clId="Web-{C29504C7-9036-4C81-BFB3-D1D1B0D1DE9E}"/>
    <pc:docChg chg="modSld">
      <pc:chgData name="Urdur Anna Bjornsdottir" userId="S::urdur@lsretail.com::75a0066e-fea1-4153-a356-05f494bd3cd0" providerId="AD" clId="Web-{C29504C7-9036-4C81-BFB3-D1D1B0D1DE9E}" dt="2023-04-17T14:03:32.921" v="12" actId="20577"/>
      <pc:docMkLst>
        <pc:docMk/>
      </pc:docMkLst>
      <pc:sldChg chg="modSp">
        <pc:chgData name="Urdur Anna Bjornsdottir" userId="S::urdur@lsretail.com::75a0066e-fea1-4153-a356-05f494bd3cd0" providerId="AD" clId="Web-{C29504C7-9036-4C81-BFB3-D1D1B0D1DE9E}" dt="2023-04-17T14:03:15.014" v="10" actId="20577"/>
        <pc:sldMkLst>
          <pc:docMk/>
          <pc:sldMk cId="1505915207" sldId="297"/>
        </pc:sldMkLst>
        <pc:spChg chg="mod">
          <ac:chgData name="Urdur Anna Bjornsdottir" userId="S::urdur@lsretail.com::75a0066e-fea1-4153-a356-05f494bd3cd0" providerId="AD" clId="Web-{C29504C7-9036-4C81-BFB3-D1D1B0D1DE9E}" dt="2023-04-17T14:03:15.014" v="10" actId="20577"/>
          <ac:spMkLst>
            <pc:docMk/>
            <pc:sldMk cId="1505915207" sldId="297"/>
            <ac:spMk id="3" creationId="{1BBD8A7B-C350-86EE-9091-FEA13AACAFE7}"/>
          </ac:spMkLst>
        </pc:spChg>
      </pc:sldChg>
      <pc:sldChg chg="modSp">
        <pc:chgData name="Urdur Anna Bjornsdottir" userId="S::urdur@lsretail.com::75a0066e-fea1-4153-a356-05f494bd3cd0" providerId="AD" clId="Web-{C29504C7-9036-4C81-BFB3-D1D1B0D1DE9E}" dt="2023-04-17T14:03:32.921" v="12" actId="20577"/>
        <pc:sldMkLst>
          <pc:docMk/>
          <pc:sldMk cId="1187973618" sldId="298"/>
        </pc:sldMkLst>
        <pc:spChg chg="mod">
          <ac:chgData name="Urdur Anna Bjornsdottir" userId="S::urdur@lsretail.com::75a0066e-fea1-4153-a356-05f494bd3cd0" providerId="AD" clId="Web-{C29504C7-9036-4C81-BFB3-D1D1B0D1DE9E}" dt="2023-04-17T14:03:32.921" v="12" actId="20577"/>
          <ac:spMkLst>
            <pc:docMk/>
            <pc:sldMk cId="1187973618" sldId="298"/>
            <ac:spMk id="4" creationId="{4D6768AD-9179-AC4B-097C-DBF2CB0343FC}"/>
          </ac:spMkLst>
        </pc:spChg>
      </pc:sldChg>
      <pc:sldChg chg="modSp">
        <pc:chgData name="Urdur Anna Bjornsdottir" userId="S::urdur@lsretail.com::75a0066e-fea1-4153-a356-05f494bd3cd0" providerId="AD" clId="Web-{C29504C7-9036-4C81-BFB3-D1D1B0D1DE9E}" dt="2023-04-17T14:02:37.091" v="8" actId="20577"/>
        <pc:sldMkLst>
          <pc:docMk/>
          <pc:sldMk cId="3113920451" sldId="300"/>
        </pc:sldMkLst>
        <pc:spChg chg="mod">
          <ac:chgData name="Urdur Anna Bjornsdottir" userId="S::urdur@lsretail.com::75a0066e-fea1-4153-a356-05f494bd3cd0" providerId="AD" clId="Web-{C29504C7-9036-4C81-BFB3-D1D1B0D1DE9E}" dt="2023-04-17T14:02:37.091" v="8" actId="20577"/>
          <ac:spMkLst>
            <pc:docMk/>
            <pc:sldMk cId="3113920451" sldId="300"/>
            <ac:spMk id="2" creationId="{53183939-AE5C-5882-A682-6A1E53D96FC7}"/>
          </ac:spMkLst>
        </pc:spChg>
        <pc:graphicFrameChg chg="modGraphic">
          <ac:chgData name="Urdur Anna Bjornsdottir" userId="S::urdur@lsretail.com::75a0066e-fea1-4153-a356-05f494bd3cd0" providerId="AD" clId="Web-{C29504C7-9036-4C81-BFB3-D1D1B0D1DE9E}" dt="2023-04-17T14:02:29.528" v="5" actId="20577"/>
          <ac:graphicFrameMkLst>
            <pc:docMk/>
            <pc:sldMk cId="3113920451" sldId="300"/>
            <ac:graphicFrameMk id="27" creationId="{179CC842-2BD5-CF3F-B9E3-A07B5BD11917}"/>
          </ac:graphicFrameMkLst>
        </pc:graphicFrameChg>
      </pc:sldChg>
      <pc:sldChg chg="modSp">
        <pc:chgData name="Urdur Anna Bjornsdottir" userId="S::urdur@lsretail.com::75a0066e-fea1-4153-a356-05f494bd3cd0" providerId="AD" clId="Web-{C29504C7-9036-4C81-BFB3-D1D1B0D1DE9E}" dt="2023-04-17T14:02:58.638" v="9" actId="20577"/>
        <pc:sldMkLst>
          <pc:docMk/>
          <pc:sldMk cId="1259502052" sldId="402"/>
        </pc:sldMkLst>
        <pc:spChg chg="mod">
          <ac:chgData name="Urdur Anna Bjornsdottir" userId="S::urdur@lsretail.com::75a0066e-fea1-4153-a356-05f494bd3cd0" providerId="AD" clId="Web-{C29504C7-9036-4C81-BFB3-D1D1B0D1DE9E}" dt="2023-04-17T14:02:58.638" v="9" actId="20577"/>
          <ac:spMkLst>
            <pc:docMk/>
            <pc:sldMk cId="1259502052" sldId="402"/>
            <ac:spMk id="2" creationId="{C01C13DF-2BD0-00B2-AF0B-E94D3E8AD9A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338E87"/>
        </a:solidFill>
        <a:ln>
          <a:noFill/>
        </a:ln>
      </dgm:spPr>
      <dgm:t>
        <a:bodyPr/>
        <a:lstStyle/>
        <a:p>
          <a:r>
            <a:rPr lang="en-US" sz="1600" b="1">
              <a:latin typeface="Segoe UI" panose="020B0502040204020203" pitchFamily="34" charset="0"/>
              <a:cs typeface="Segoe UI" panose="020B0502040204020203" pitchFamily="34" charset="0"/>
            </a:rPr>
            <a:t>LS Central</a:t>
          </a:r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/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/>
        </a:p>
      </dgm:t>
    </dgm:pt>
    <dgm:pt modelId="{A4B1391E-02EE-46BD-AE54-BD914EFE5483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/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/>
        </a:p>
      </dgm:t>
    </dgm:pt>
    <dgm:pt modelId="{DB846AF8-66F4-4963-ADA5-98C030AEAB23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/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/>
        </a:p>
      </dgm:t>
    </dgm:pt>
    <dgm:pt modelId="{7AF233D2-D392-456C-9B81-B0A2CE62A886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/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/>
        </a:p>
      </dgm:t>
    </dgm:pt>
    <dgm:pt modelId="{EA963B5A-6A0C-4B4C-B06C-864013F64CE7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gm:t>
    </dgm:pt>
    <dgm:pt modelId="{551E261F-FAA6-4F34-93D1-C7A82CDF8C88}" type="parTrans" cxnId="{3BF351E0-932A-42B7-B1C5-FFEDB8FD3081}">
      <dgm:prSet/>
      <dgm:spPr/>
      <dgm:t>
        <a:bodyPr/>
        <a:lstStyle/>
        <a:p>
          <a:endParaRPr lang="en-US"/>
        </a:p>
      </dgm:t>
    </dgm:pt>
    <dgm:pt modelId="{A27330BD-45C9-4443-B2E3-595527CB490B}" type="sibTrans" cxnId="{3BF351E0-932A-42B7-B1C5-FFEDB8FD3081}">
      <dgm:prSet/>
      <dgm:spPr/>
      <dgm:t>
        <a:bodyPr/>
        <a:lstStyle/>
        <a:p>
          <a:endParaRPr lang="en-US"/>
        </a:p>
      </dgm:t>
    </dgm:pt>
    <dgm:pt modelId="{B5C10ECE-1593-4C1A-963C-F54B50F5D2C8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gm:t>
    </dgm:pt>
    <dgm:pt modelId="{25D166BD-CE2A-4CE2-91D7-0EDD0559EA8E}" type="parTrans" cxnId="{94620A66-09B1-434E-9021-AEE7660D0AFD}">
      <dgm:prSet/>
      <dgm:spPr/>
      <dgm:t>
        <a:bodyPr/>
        <a:lstStyle/>
        <a:p>
          <a:endParaRPr lang="en-US"/>
        </a:p>
      </dgm:t>
    </dgm:pt>
    <dgm:pt modelId="{DF5D6B2B-EAE1-4AFD-AF9D-685A89490C04}" type="sibTrans" cxnId="{94620A66-09B1-434E-9021-AEE7660D0AFD}">
      <dgm:prSet/>
      <dgm:spPr/>
      <dgm:t>
        <a:bodyPr/>
        <a:lstStyle/>
        <a:p>
          <a:endParaRPr lang="en-US"/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</dgm:pt>
    <dgm:pt modelId="{711984DE-A85A-4D77-B73C-9E21ACD4F6D6}" type="pres">
      <dgm:prSet presAssocID="{DB846AF8-66F4-4963-ADA5-98C030AEAB23}" presName="node" presStyleLbl="node1" presStyleIdx="1" presStyleCnt="5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1" presStyleCnt="5"/>
      <dgm:spPr/>
    </dgm:pt>
    <dgm:pt modelId="{1EF3C074-8452-4FF3-BA16-816C66B943FE}" type="pres">
      <dgm:prSet presAssocID="{7AF233D2-D392-456C-9B81-B0A2CE62A886}" presName="node" presStyleLbl="node1" presStyleIdx="2" presStyleCnt="5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2" presStyleCnt="5"/>
      <dgm:spPr/>
    </dgm:pt>
    <dgm:pt modelId="{BF007073-981A-49E7-A778-3CAFFC53EF83}" type="pres">
      <dgm:prSet presAssocID="{B5C10ECE-1593-4C1A-963C-F54B50F5D2C8}" presName="node" presStyleLbl="node1" presStyleIdx="3" presStyleCnt="5">
        <dgm:presLayoutVars>
          <dgm:bulletEnabled val="1"/>
        </dgm:presLayoutVars>
      </dgm:prSet>
      <dgm:spPr/>
    </dgm:pt>
    <dgm:pt modelId="{D9598783-0E45-496D-8EF5-5C7F72DCED41}" type="pres">
      <dgm:prSet presAssocID="{B5C10ECE-1593-4C1A-963C-F54B50F5D2C8}" presName="dummy" presStyleCnt="0"/>
      <dgm:spPr/>
    </dgm:pt>
    <dgm:pt modelId="{9FC5A299-FEC0-4AA1-B404-CEFDA45B9130}" type="pres">
      <dgm:prSet presAssocID="{DF5D6B2B-EAE1-4AFD-AF9D-685A89490C04}" presName="sibTrans" presStyleLbl="sibTrans2D1" presStyleIdx="3" presStyleCnt="5"/>
      <dgm:spPr/>
    </dgm:pt>
    <dgm:pt modelId="{6F69DE66-D65C-4C72-988B-B88C7FAFFDF3}" type="pres">
      <dgm:prSet presAssocID="{EA963B5A-6A0C-4B4C-B06C-864013F64CE7}" presName="node" presStyleLbl="node1" presStyleIdx="4" presStyleCnt="5">
        <dgm:presLayoutVars>
          <dgm:bulletEnabled val="1"/>
        </dgm:presLayoutVars>
      </dgm:prSet>
      <dgm:spPr/>
    </dgm:pt>
    <dgm:pt modelId="{0DBD1544-92D8-4B6B-92B7-55FBEF8C3441}" type="pres">
      <dgm:prSet presAssocID="{EA963B5A-6A0C-4B4C-B06C-864013F64CE7}" presName="dummy" presStyleCnt="0"/>
      <dgm:spPr/>
    </dgm:pt>
    <dgm:pt modelId="{E25A7421-772F-4F40-99F1-626E657A89A2}" type="pres">
      <dgm:prSet presAssocID="{A27330BD-45C9-4443-B2E3-595527CB490B}" presName="sibTrans" presStyleLbl="sibTrans2D1" presStyleIdx="4" presStyleCnt="5"/>
      <dgm:spPr/>
    </dgm:pt>
  </dgm:ptLst>
  <dgm:cxnLst>
    <dgm:cxn modelId="{27FFF007-52FA-4DC3-B9AB-4C0DF9C2F73B}" type="presOf" srcId="{A27330BD-45C9-4443-B2E3-595527CB490B}" destId="{E25A7421-772F-4F40-99F1-626E657A89A2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94620A66-09B1-434E-9021-AEE7660D0AFD}" srcId="{955433C6-1BFB-47BA-9B29-41D7786B9455}" destId="{B5C10ECE-1593-4C1A-963C-F54B50F5D2C8}" srcOrd="3" destOrd="0" parTransId="{25D166BD-CE2A-4CE2-91D7-0EDD0559EA8E}" sibTransId="{DF5D6B2B-EAE1-4AFD-AF9D-685A89490C04}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18228282-DEF5-446C-A447-7671EF50B65D}" srcId="{955433C6-1BFB-47BA-9B29-41D7786B9455}" destId="{7AF233D2-D392-456C-9B81-B0A2CE62A886}" srcOrd="2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F30A9D9E-60F4-47C1-8CF1-3C7D28D2D79B}" type="presOf" srcId="{DF5D6B2B-EAE1-4AFD-AF9D-685A89490C04}" destId="{9FC5A299-FEC0-4AA1-B404-CEFDA45B9130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3BF351E0-932A-42B7-B1C5-FFEDB8FD3081}" srcId="{955433C6-1BFB-47BA-9B29-41D7786B9455}" destId="{EA963B5A-6A0C-4B4C-B06C-864013F64CE7}" srcOrd="4" destOrd="0" parTransId="{551E261F-FAA6-4F34-93D1-C7A82CDF8C88}" sibTransId="{A27330BD-45C9-4443-B2E3-595527CB490B}"/>
    <dgm:cxn modelId="{9EB25EE2-1D96-4E74-B9B0-22C6EA148591}" srcId="{955433C6-1BFB-47BA-9B29-41D7786B9455}" destId="{DB846AF8-66F4-4963-ADA5-98C030AEAB23}" srcOrd="1" destOrd="0" parTransId="{26A3E750-0ECB-4396-81AF-3A2C30617F82}" sibTransId="{8B524952-4621-4C2A-8FE3-18F614E5FD3D}"/>
    <dgm:cxn modelId="{615C39F2-BA30-4793-9535-FFD4842425B5}" type="presOf" srcId="{B5C10ECE-1593-4C1A-963C-F54B50F5D2C8}" destId="{BF007073-981A-49E7-A778-3CAFFC53EF83}" srcOrd="0" destOrd="0" presId="urn:microsoft.com/office/officeart/2005/8/layout/radial6"/>
    <dgm:cxn modelId="{034023F6-6CB8-48AC-8F22-45465827887E}" type="presOf" srcId="{EA963B5A-6A0C-4B4C-B06C-864013F64CE7}" destId="{6F69DE66-D65C-4C72-988B-B88C7FAFFDF3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D984C9BF-71AD-42C8-AC12-84CA405DE317}" type="presParOf" srcId="{59497913-FD82-4EE2-8CFB-4DB9961F8638}" destId="{711984DE-A85A-4D77-B73C-9E21ACD4F6D6}" srcOrd="4" destOrd="0" presId="urn:microsoft.com/office/officeart/2005/8/layout/radial6"/>
    <dgm:cxn modelId="{E9F0D1EB-59FF-46BF-A605-07D57CBD7C82}" type="presParOf" srcId="{59497913-FD82-4EE2-8CFB-4DB9961F8638}" destId="{21082B4D-1910-4BBC-91C2-B881C89A063D}" srcOrd="5" destOrd="0" presId="urn:microsoft.com/office/officeart/2005/8/layout/radial6"/>
    <dgm:cxn modelId="{75578B49-105C-4EE0-977F-78786A402B25}" type="presParOf" srcId="{59497913-FD82-4EE2-8CFB-4DB9961F8638}" destId="{9758C118-260F-4F77-B0A7-23CB99D836ED}" srcOrd="6" destOrd="0" presId="urn:microsoft.com/office/officeart/2005/8/layout/radial6"/>
    <dgm:cxn modelId="{678B780B-C717-4E1A-960D-6CA1D84A1AA8}" type="presParOf" srcId="{59497913-FD82-4EE2-8CFB-4DB9961F8638}" destId="{1EF3C074-8452-4FF3-BA16-816C66B943FE}" srcOrd="7" destOrd="0" presId="urn:microsoft.com/office/officeart/2005/8/layout/radial6"/>
    <dgm:cxn modelId="{90DCE767-FF0C-4C28-9588-AB5507EFEEA9}" type="presParOf" srcId="{59497913-FD82-4EE2-8CFB-4DB9961F8638}" destId="{1712CA94-5D2E-4375-8FF2-0EE99675502B}" srcOrd="8" destOrd="0" presId="urn:microsoft.com/office/officeart/2005/8/layout/radial6"/>
    <dgm:cxn modelId="{2EA354DC-760E-41A0-B3C0-50FAB83EC2AF}" type="presParOf" srcId="{59497913-FD82-4EE2-8CFB-4DB9961F8638}" destId="{AF294F8A-5BED-4F70-9B4B-C9912CE54C3F}" srcOrd="9" destOrd="0" presId="urn:microsoft.com/office/officeart/2005/8/layout/radial6"/>
    <dgm:cxn modelId="{9C35C5BC-EDBF-4C2C-AA8B-F2AF5FD1A6AB}" type="presParOf" srcId="{59497913-FD82-4EE2-8CFB-4DB9961F8638}" destId="{BF007073-981A-49E7-A778-3CAFFC53EF83}" srcOrd="10" destOrd="0" presId="urn:microsoft.com/office/officeart/2005/8/layout/radial6"/>
    <dgm:cxn modelId="{A08001F2-B3D3-44CB-8849-89AAA858D00C}" type="presParOf" srcId="{59497913-FD82-4EE2-8CFB-4DB9961F8638}" destId="{D9598783-0E45-496D-8EF5-5C7F72DCED41}" srcOrd="11" destOrd="0" presId="urn:microsoft.com/office/officeart/2005/8/layout/radial6"/>
    <dgm:cxn modelId="{CD258DA2-99D7-47ED-B3CE-CB40DF46E559}" type="presParOf" srcId="{59497913-FD82-4EE2-8CFB-4DB9961F8638}" destId="{9FC5A299-FEC0-4AA1-B404-CEFDA45B9130}" srcOrd="12" destOrd="0" presId="urn:microsoft.com/office/officeart/2005/8/layout/radial6"/>
    <dgm:cxn modelId="{E79A05B3-A203-49D4-854F-8964D705F43B}" type="presParOf" srcId="{59497913-FD82-4EE2-8CFB-4DB9961F8638}" destId="{6F69DE66-D65C-4C72-988B-B88C7FAFFDF3}" srcOrd="13" destOrd="0" presId="urn:microsoft.com/office/officeart/2005/8/layout/radial6"/>
    <dgm:cxn modelId="{A67C3875-CDB9-4252-8BD1-30D5F396B327}" type="presParOf" srcId="{59497913-FD82-4EE2-8CFB-4DB9961F8638}" destId="{0DBD1544-92D8-4B6B-92B7-55FBEF8C3441}" srcOrd="14" destOrd="0" presId="urn:microsoft.com/office/officeart/2005/8/layout/radial6"/>
    <dgm:cxn modelId="{C340D4D0-F247-4415-A111-543C1865D071}" type="presParOf" srcId="{59497913-FD82-4EE2-8CFB-4DB9961F8638}" destId="{E25A7421-772F-4F40-99F1-626E657A89A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A7421-772F-4F40-99F1-626E657A89A2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A299-FEC0-4AA1-B404-CEFDA45B9130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338E8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Segoe UI" panose="020B0502040204020203" pitchFamily="34" charset="0"/>
              <a:cs typeface="Segoe UI" panose="020B0502040204020203" pitchFamily="34" charset="0"/>
            </a:rPr>
            <a:t>LS Central</a:t>
          </a:r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sp:txBody>
      <dsp:txXfrm>
        <a:off x="2262918" y="16775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sp:txBody>
      <dsp:txXfrm>
        <a:off x="3895124" y="1353622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kern="120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kern="120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271677" y="3272395"/>
        <a:ext cx="800739" cy="800739"/>
      </dsp:txXfrm>
    </dsp:sp>
    <dsp:sp modelId="{BF007073-981A-49E7-A778-3CAFFC53EF83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</a:p>
      </dsp:txBody>
      <dsp:txXfrm>
        <a:off x="1254159" y="3272395"/>
        <a:ext cx="800739" cy="800739"/>
      </dsp:txXfrm>
    </dsp:sp>
    <dsp:sp modelId="{6F69DE66-D65C-4C72-988B-B88C7FAFFDF3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sp:txBody>
      <dsp:txXfrm>
        <a:off x="630712" y="1353622"/>
        <a:ext cx="800739" cy="800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DD0EE-6D01-4920-AD99-D9B60E7BBEB9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A8853-1EF4-4BD6-9823-FF4031C0A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95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A8853-1EF4-4BD6-9823-FF4031C0AC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985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4368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A8853-1EF4-4BD6-9823-FF4031C0AC7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960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3815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84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80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335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1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A8853-1EF4-4BD6-9823-FF4031C0AC7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52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990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30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66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65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40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367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114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57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051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1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2373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156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492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052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37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990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30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66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65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367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114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557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051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188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2011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4577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88367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649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83265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3511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6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83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2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9141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6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57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0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9799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232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71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13763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86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90031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65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1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71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16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6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17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423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907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72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300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142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96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13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63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8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562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020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657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383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623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054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17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721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137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2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AAF16D4-06EA-1EC2-6CCC-868C80676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625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94C0686-C7F5-3B63-B612-919E1562EF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755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BC42A6-481F-8C61-983E-24F81E1F4D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527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5FBF3C1-C896-38C5-A59B-B74ED1B99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282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FCBB3A-9B11-C5B1-06DA-0DA7BEDA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727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2373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156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492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052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3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image" Target="../media/image6.sv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22.sv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image" Target="../media/image2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image" Target="../media/image22.svg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image" Target="../media/image2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image" Target="../media/image21.sv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96.xml"/><Relationship Id="rId16" Type="http://schemas.openxmlformats.org/officeDocument/2006/relationships/theme" Target="../theme/theme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image" Target="../media/image21.sv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111.xml"/><Relationship Id="rId16" Type="http://schemas.openxmlformats.org/officeDocument/2006/relationships/theme" Target="../theme/theme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5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8" r:id="rId12"/>
    <p:sldLayoutId id="2147483739" r:id="rId13"/>
    <p:sldLayoutId id="21474838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1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1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5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816" r:id="rId2"/>
    <p:sldLayoutId id="2147483817" r:id="rId3"/>
    <p:sldLayoutId id="2147483818" r:id="rId4"/>
    <p:sldLayoutId id="2147483819" r:id="rId5"/>
    <p:sldLayoutId id="214748382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3" Type="http://schemas.openxmlformats.org/officeDocument/2006/relationships/image" Target="../media/image87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86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0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6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26" Type="http://schemas.openxmlformats.org/officeDocument/2006/relationships/image" Target="../media/image63.svg"/><Relationship Id="rId39" Type="http://schemas.microsoft.com/office/2007/relationships/diagramDrawing" Target="../diagrams/drawing1.xml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34" Type="http://schemas.openxmlformats.org/officeDocument/2006/relationships/image" Target="../media/image71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70.png"/><Relationship Id="rId38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3.svg"/><Relationship Id="rId20" Type="http://schemas.openxmlformats.org/officeDocument/2006/relationships/image" Target="../media/image57.sv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24" Type="http://schemas.openxmlformats.org/officeDocument/2006/relationships/image" Target="../media/image61.svg"/><Relationship Id="rId32" Type="http://schemas.openxmlformats.org/officeDocument/2006/relationships/image" Target="../media/image69.png"/><Relationship Id="rId37" Type="http://schemas.openxmlformats.org/officeDocument/2006/relationships/diagramQuickStyle" Target="../diagrams/quickStyle1.xml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36" Type="http://schemas.openxmlformats.org/officeDocument/2006/relationships/diagramLayout" Target="../diagrams/layout1.xml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31" Type="http://schemas.openxmlformats.org/officeDocument/2006/relationships/image" Target="../media/image68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Relationship Id="rId22" Type="http://schemas.openxmlformats.org/officeDocument/2006/relationships/image" Target="../media/image59.svg"/><Relationship Id="rId27" Type="http://schemas.openxmlformats.org/officeDocument/2006/relationships/image" Target="../media/image64.png"/><Relationship Id="rId30" Type="http://schemas.openxmlformats.org/officeDocument/2006/relationships/image" Target="../media/image67.png"/><Relationship Id="rId35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83CFD-FB9F-8AC1-455F-967A2E52F2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1608" y="3077817"/>
            <a:ext cx="7533203" cy="702365"/>
          </a:xfrm>
        </p:spPr>
        <p:txBody>
          <a:bodyPr/>
          <a:lstStyle/>
          <a:p>
            <a:r>
              <a:rPr lang="en-GB" sz="4400"/>
              <a:t>Contactless guest experience for hospitality</a:t>
            </a:r>
            <a:endParaRPr lang="en-IS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06B22-AEE6-1101-7B60-888ED107A5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1366" y="5061628"/>
            <a:ext cx="3162354" cy="702365"/>
          </a:xfrm>
        </p:spPr>
        <p:txBody>
          <a:bodyPr/>
          <a:lstStyle/>
          <a:p>
            <a:r>
              <a:rPr lang="en-GB" sz="2400"/>
              <a:t>Alejandro Vázquez</a:t>
            </a:r>
          </a:p>
          <a:p>
            <a:r>
              <a:rPr lang="en-GB" sz="2000" b="0">
                <a:solidFill>
                  <a:schemeClr val="bg1"/>
                </a:solidFill>
              </a:rPr>
              <a:t>Senior Consultant</a:t>
            </a:r>
            <a:endParaRPr lang="en-IS" sz="2000" b="0">
              <a:solidFill>
                <a:schemeClr val="bg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400B22-DD81-62D8-3766-DFBD6CAB5052}"/>
              </a:ext>
            </a:extLst>
          </p:cNvPr>
          <p:cNvSpPr txBox="1">
            <a:spLocks/>
          </p:cNvSpPr>
          <p:nvPr/>
        </p:nvSpPr>
        <p:spPr>
          <a:xfrm>
            <a:off x="7743719" y="5061628"/>
            <a:ext cx="4014828" cy="70236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928BE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Petur Thor Sigurdsson</a:t>
            </a:r>
          </a:p>
          <a:p>
            <a:r>
              <a:rPr lang="en-GB" sz="2000" b="0">
                <a:solidFill>
                  <a:schemeClr val="bg1"/>
                </a:solidFill>
              </a:rPr>
              <a:t>Product Director</a:t>
            </a:r>
            <a:endParaRPr lang="en-I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52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5E253D7-8C34-75A2-94C8-5368212D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-1121063" y="1410168"/>
            <a:ext cx="5208254" cy="7075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1C13DF-2BD0-00B2-AF0B-E94D3E8AD9A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>
                <a:solidFill>
                  <a:srgbClr val="351C5C"/>
                </a:solidFill>
                <a:latin typeface="Segoe UI"/>
                <a:cs typeface="Segoe UI"/>
              </a:rPr>
              <a:t>Customer implementation: Djurs Sommerland </a:t>
            </a:r>
            <a:endParaRPr lang="en-IS">
              <a:solidFill>
                <a:srgbClr val="351C5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1B02A-A14C-3636-015F-4314A2B11A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8512" y="1562307"/>
            <a:ext cx="6219836" cy="507365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171450" indent="-171450"/>
            <a:r>
              <a:rPr lang="en-US">
                <a:solidFill>
                  <a:srgbClr val="19181A"/>
                </a:solidFill>
                <a:latin typeface="Segoe UI"/>
                <a:cs typeface="Segoe UI"/>
              </a:rPr>
              <a:t>Complete upgrade to LS Central</a:t>
            </a:r>
          </a:p>
          <a:p>
            <a:pPr marL="171450" indent="-171450"/>
            <a:r>
              <a:rPr lang="en-US">
                <a:solidFill>
                  <a:srgbClr val="19181A"/>
                </a:solidFill>
                <a:latin typeface="Segoe UI"/>
                <a:cs typeface="Segoe UI"/>
              </a:rPr>
              <a:t>3 Restaurants using Kiosk</a:t>
            </a:r>
            <a:endParaRPr lang="en-US">
              <a:latin typeface="Segoe UI"/>
              <a:cs typeface="Segoe UI"/>
            </a:endParaRPr>
          </a:p>
          <a:p>
            <a:pPr marL="171450" indent="-171450"/>
            <a:r>
              <a:rPr lang="en-US">
                <a:solidFill>
                  <a:srgbClr val="19181A"/>
                </a:solidFill>
                <a:latin typeface="Segoe UI"/>
                <a:cs typeface="Segoe UI"/>
              </a:rPr>
              <a:t>3 Kitchens with KDS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9181A"/>
                </a:solidFill>
                <a:latin typeface="Segoe UI"/>
                <a:cs typeface="Segoe UI"/>
              </a:rPr>
              <a:t>18 Self-Services</a:t>
            </a:r>
          </a:p>
          <a:p>
            <a:pPr marL="171450" indent="-171450"/>
            <a:r>
              <a:rPr lang="en-US">
                <a:solidFill>
                  <a:srgbClr val="19181A"/>
                </a:solidFill>
                <a:latin typeface="Segoe UI"/>
                <a:cs typeface="Segoe UI"/>
              </a:rPr>
              <a:t>Online On-Prem with 91 POSs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19181A"/>
                </a:solidFill>
                <a:latin typeface="Segoe UI"/>
                <a:cs typeface="Segoe UI"/>
              </a:rPr>
              <a:t>&gt; 10000 transactions per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IS">
              <a:solidFill>
                <a:srgbClr val="19181A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picture containing text, cash machine, screenshot&#10;&#10;Description automatically generated">
            <a:extLst>
              <a:ext uri="{FF2B5EF4-FFF2-40B4-BE49-F238E27FC236}">
                <a16:creationId xmlns:a16="http://schemas.microsoft.com/office/drawing/2014/main" id="{8DE22AEE-E404-28DE-D66F-C7D83289F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195" y="1559858"/>
            <a:ext cx="1826311" cy="571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02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2557-7C68-E338-54BF-C31123FF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eCommerce for Hospitality – Online food ordering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DEA36B-CF06-B44F-279A-78543AB55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60" y="1301652"/>
            <a:ext cx="5340473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AC3E07-F96F-A4E9-BD96-69448EEFE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6" y="1301652"/>
            <a:ext cx="3541666" cy="5067747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376502-2EDF-6851-50BB-663ED3335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90" y="3585504"/>
            <a:ext cx="3309742" cy="2783895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8633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DE8B6C7-E7C0-160A-4EF9-1ADA3A540C7B}"/>
              </a:ext>
            </a:extLst>
          </p:cNvPr>
          <p:cNvGrpSpPr/>
          <p:nvPr/>
        </p:nvGrpSpPr>
        <p:grpSpPr>
          <a:xfrm>
            <a:off x="3129626" y="5256512"/>
            <a:ext cx="571394" cy="1183676"/>
            <a:chOff x="3129626" y="5256512"/>
            <a:chExt cx="571394" cy="1183676"/>
          </a:xfrm>
        </p:grpSpPr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393CBD6-6DA2-03B6-0ED7-EAB4218A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9357" y="5302235"/>
              <a:ext cx="531932" cy="98975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4DDD64-1170-3BAF-0F16-07403DCF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9626" y="5256512"/>
              <a:ext cx="571394" cy="1183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19D77-E317-82CA-8555-F0BA4B7E823F}"/>
              </a:ext>
            </a:extLst>
          </p:cNvPr>
          <p:cNvGrpSpPr/>
          <p:nvPr/>
        </p:nvGrpSpPr>
        <p:grpSpPr>
          <a:xfrm>
            <a:off x="2940056" y="786719"/>
            <a:ext cx="1134092" cy="850058"/>
            <a:chOff x="4241164" y="4417727"/>
            <a:chExt cx="7344294" cy="4896195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4A4EE1C-83A8-45FE-BD1A-9441E0A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BA9AFA3-FAEF-F472-3BA4-7A282DC8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00313D-F4CF-64AC-B37A-3E7956C97869}"/>
              </a:ext>
            </a:extLst>
          </p:cNvPr>
          <p:cNvSpPr txBox="1"/>
          <p:nvPr/>
        </p:nvSpPr>
        <p:spPr>
          <a:xfrm>
            <a:off x="6707542" y="3301672"/>
            <a:ext cx="105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 Service</a:t>
            </a:r>
          </a:p>
        </p:txBody>
      </p:sp>
      <p:sp>
        <p:nvSpPr>
          <p:cNvPr id="6" name="Rounded Rectangle 69">
            <a:extLst>
              <a:ext uri="{FF2B5EF4-FFF2-40B4-BE49-F238E27FC236}">
                <a16:creationId xmlns:a16="http://schemas.microsoft.com/office/drawing/2014/main" id="{CB6EF4A1-139B-C189-DB58-61373D9508C5}"/>
              </a:ext>
            </a:extLst>
          </p:cNvPr>
          <p:cNvSpPr/>
          <p:nvPr/>
        </p:nvSpPr>
        <p:spPr>
          <a:xfrm>
            <a:off x="351729" y="511874"/>
            <a:ext cx="5221634" cy="1538261"/>
          </a:xfrm>
          <a:prstGeom prst="roundRect">
            <a:avLst/>
          </a:prstGeom>
          <a:noFill/>
          <a:ln w="28575">
            <a:solidFill>
              <a:srgbClr val="265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Elbow Connector 92">
            <a:extLst>
              <a:ext uri="{FF2B5EF4-FFF2-40B4-BE49-F238E27FC236}">
                <a16:creationId xmlns:a16="http://schemas.microsoft.com/office/drawing/2014/main" id="{1DC64529-9D0E-0BE1-1AB1-9FC0A3A08CCC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2443620" y="2568851"/>
            <a:ext cx="1037643" cy="21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47">
            <a:extLst>
              <a:ext uri="{FF2B5EF4-FFF2-40B4-BE49-F238E27FC236}">
                <a16:creationId xmlns:a16="http://schemas.microsoft.com/office/drawing/2014/main" id="{01D1443E-CC08-9AD4-5E44-4AB80CD61D31}"/>
              </a:ext>
            </a:extLst>
          </p:cNvPr>
          <p:cNvSpPr/>
          <p:nvPr/>
        </p:nvSpPr>
        <p:spPr>
          <a:xfrm>
            <a:off x="6505202" y="1900069"/>
            <a:ext cx="4962898" cy="329677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KDS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EC7C8-BBC2-ED61-10EB-70C7E6759002}"/>
              </a:ext>
            </a:extLst>
          </p:cNvPr>
          <p:cNvSpPr txBox="1"/>
          <p:nvPr/>
        </p:nvSpPr>
        <p:spPr>
          <a:xfrm>
            <a:off x="8485200" y="4352658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Elbow Connector 57">
            <a:extLst>
              <a:ext uri="{FF2B5EF4-FFF2-40B4-BE49-F238E27FC236}">
                <a16:creationId xmlns:a16="http://schemas.microsoft.com/office/drawing/2014/main" id="{93EE33C8-3EE1-B846-0E2C-C83EAE4612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05406" y="2862865"/>
            <a:ext cx="957382" cy="18829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59">
            <a:extLst>
              <a:ext uri="{FF2B5EF4-FFF2-40B4-BE49-F238E27FC236}">
                <a16:creationId xmlns:a16="http://schemas.microsoft.com/office/drawing/2014/main" id="{13489F55-4AD4-DEBA-8CDD-F947D9C8AB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66355" y="4159292"/>
            <a:ext cx="1447194" cy="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2">
            <a:extLst>
              <a:ext uri="{FF2B5EF4-FFF2-40B4-BE49-F238E27FC236}">
                <a16:creationId xmlns:a16="http://schemas.microsoft.com/office/drawing/2014/main" id="{99AF1052-839C-05F6-B811-2535E3372FE2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097093" y="3600612"/>
            <a:ext cx="2167208" cy="1"/>
          </a:xfrm>
          <a:prstGeom prst="bentConnector3">
            <a:avLst>
              <a:gd name="adj1" fmla="val 50000"/>
            </a:avLst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64">
            <a:extLst>
              <a:ext uri="{FF2B5EF4-FFF2-40B4-BE49-F238E27FC236}">
                <a16:creationId xmlns:a16="http://schemas.microsoft.com/office/drawing/2014/main" id="{C6D5343F-F86C-737C-65CB-8940747165F3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9032964" y="2437944"/>
            <a:ext cx="1632604" cy="878846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65">
            <a:extLst>
              <a:ext uri="{FF2B5EF4-FFF2-40B4-BE49-F238E27FC236}">
                <a16:creationId xmlns:a16="http://schemas.microsoft.com/office/drawing/2014/main" id="{F18E23FA-74CC-5A0C-550D-384EFEB53EEA}"/>
              </a:ext>
            </a:extLst>
          </p:cNvPr>
          <p:cNvCxnSpPr>
            <a:cxnSpLocks/>
            <a:stCxn id="20" idx="3"/>
            <a:endCxn id="27" idx="2"/>
          </p:cNvCxnSpPr>
          <p:nvPr/>
        </p:nvCxnSpPr>
        <p:spPr>
          <a:xfrm flipV="1">
            <a:off x="9042795" y="3884435"/>
            <a:ext cx="1622773" cy="266689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66E00D-7A81-8080-AE91-4559A8E08CF8}"/>
              </a:ext>
            </a:extLst>
          </p:cNvPr>
          <p:cNvSpPr txBox="1"/>
          <p:nvPr/>
        </p:nvSpPr>
        <p:spPr>
          <a:xfrm>
            <a:off x="8428819" y="1935469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Grill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B2658-C9A9-403C-3FFC-051236924B5A}"/>
              </a:ext>
            </a:extLst>
          </p:cNvPr>
          <p:cNvSpPr txBox="1"/>
          <p:nvPr/>
        </p:nvSpPr>
        <p:spPr>
          <a:xfrm>
            <a:off x="8358530" y="2160399"/>
            <a:ext cx="55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</a:t>
            </a: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80DC82-C16A-2E33-843D-D9DA07F38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803" y="4578642"/>
            <a:ext cx="377710" cy="53071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469E924-7C04-C7CD-9634-DBD750EFE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039" y="2167422"/>
            <a:ext cx="764925" cy="541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DB39A8-8624-992B-9AAB-5412F0F68020}"/>
              </a:ext>
            </a:extLst>
          </p:cNvPr>
          <p:cNvSpPr txBox="1"/>
          <p:nvPr/>
        </p:nvSpPr>
        <p:spPr>
          <a:xfrm>
            <a:off x="3249481" y="1671545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1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6CE8CAA-A798-165A-76F0-918FF7BD8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870" y="3880602"/>
            <a:ext cx="764925" cy="54104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D9B4E7D-B2BE-722A-918C-9BDDC38EF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529" y="2950436"/>
            <a:ext cx="764925" cy="5410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F8685C-864C-FF82-01B9-D9F229E4733C}"/>
              </a:ext>
            </a:extLst>
          </p:cNvPr>
          <p:cNvSpPr txBox="1"/>
          <p:nvPr/>
        </p:nvSpPr>
        <p:spPr>
          <a:xfrm>
            <a:off x="8434790" y="2710475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480C18-9ED6-F14E-D67A-634CC4C98B06}"/>
              </a:ext>
            </a:extLst>
          </p:cNvPr>
          <p:cNvSpPr txBox="1"/>
          <p:nvPr/>
        </p:nvSpPr>
        <p:spPr>
          <a:xfrm>
            <a:off x="8333848" y="3636519"/>
            <a:ext cx="69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Dessert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F8163FFD-4386-EA8F-0A55-305C49B15D70}"/>
              </a:ext>
            </a:extLst>
          </p:cNvPr>
          <p:cNvSpPr/>
          <p:nvPr/>
        </p:nvSpPr>
        <p:spPr>
          <a:xfrm>
            <a:off x="10593848" y="2851546"/>
            <a:ext cx="881395" cy="393438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Expeditor</a:t>
            </a:r>
            <a:b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987E1-BF24-A732-59A4-7D55F5D22F86}"/>
              </a:ext>
            </a:extLst>
          </p:cNvPr>
          <p:cNvSpPr txBox="1"/>
          <p:nvPr/>
        </p:nvSpPr>
        <p:spPr>
          <a:xfrm>
            <a:off x="4316079" y="1642346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2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F0DED0-AE91-B24B-95C4-FA67B55426EB}"/>
              </a:ext>
            </a:extLst>
          </p:cNvPr>
          <p:cNvSpPr txBox="1"/>
          <p:nvPr/>
        </p:nvSpPr>
        <p:spPr>
          <a:xfrm>
            <a:off x="7726306" y="1486879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reparation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065FAD-7A53-B41D-6919-326249C57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4301" y="3316790"/>
            <a:ext cx="802533" cy="56764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3F4605-50DB-EA2F-0B52-8F5594672660}"/>
              </a:ext>
            </a:extLst>
          </p:cNvPr>
          <p:cNvCxnSpPr>
            <a:cxnSpLocks/>
          </p:cNvCxnSpPr>
          <p:nvPr/>
        </p:nvCxnSpPr>
        <p:spPr>
          <a:xfrm>
            <a:off x="7844416" y="3600613"/>
            <a:ext cx="252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39D381-BCA8-5865-E257-DAD49FE9D8F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097093" y="3220958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430A38-9261-BA15-3846-BE0295C893E9}"/>
              </a:ext>
            </a:extLst>
          </p:cNvPr>
          <p:cNvCxnSpPr>
            <a:cxnSpLocks/>
          </p:cNvCxnSpPr>
          <p:nvPr/>
        </p:nvCxnSpPr>
        <p:spPr>
          <a:xfrm>
            <a:off x="8084050" y="4151124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19BD41-1E78-16BE-E6A4-2C8829A03DF1}"/>
              </a:ext>
            </a:extLst>
          </p:cNvPr>
          <p:cNvCxnSpPr>
            <a:cxnSpLocks/>
          </p:cNvCxnSpPr>
          <p:nvPr/>
        </p:nvCxnSpPr>
        <p:spPr>
          <a:xfrm>
            <a:off x="8091013" y="4882892"/>
            <a:ext cx="371989" cy="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64">
            <a:extLst>
              <a:ext uri="{FF2B5EF4-FFF2-40B4-BE49-F238E27FC236}">
                <a16:creationId xmlns:a16="http://schemas.microsoft.com/office/drawing/2014/main" id="{601FFEB5-8C3B-6F82-06D2-5858E10F820F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9046834" y="3209413"/>
            <a:ext cx="1618734" cy="107377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7AB3D51-83C7-0643-E512-38A120383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18" t="17128" r="16795" b="17128"/>
          <a:stretch/>
        </p:blipFill>
        <p:spPr>
          <a:xfrm>
            <a:off x="6532390" y="2929975"/>
            <a:ext cx="1380921" cy="1341273"/>
          </a:xfrm>
          <a:prstGeom prst="rect">
            <a:avLst/>
          </a:prstGeom>
        </p:spPr>
      </p:pic>
      <p:pic>
        <p:nvPicPr>
          <p:cNvPr id="34" name="Picture 33" descr="A picture containing text, parking, screenshot&#10;&#10;Description automatically generated">
            <a:extLst>
              <a:ext uri="{FF2B5EF4-FFF2-40B4-BE49-F238E27FC236}">
                <a16:creationId xmlns:a16="http://schemas.microsoft.com/office/drawing/2014/main" id="{76C396C0-A8D7-0E62-AAD4-EFC69A416B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39" y="657357"/>
            <a:ext cx="2014186" cy="126826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8A6C51A-33A7-2A61-C880-3768EEB08F0B}"/>
              </a:ext>
            </a:extLst>
          </p:cNvPr>
          <p:cNvGrpSpPr/>
          <p:nvPr/>
        </p:nvGrpSpPr>
        <p:grpSpPr>
          <a:xfrm>
            <a:off x="900554" y="2898578"/>
            <a:ext cx="4123557" cy="1299752"/>
            <a:chOff x="900554" y="2898578"/>
            <a:chExt cx="4123557" cy="129975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F835E1-0904-1307-35BF-D6519ECD64A8}"/>
                </a:ext>
              </a:extLst>
            </p:cNvPr>
            <p:cNvSpPr/>
            <p:nvPr/>
          </p:nvSpPr>
          <p:spPr>
            <a:xfrm>
              <a:off x="900554" y="3087778"/>
              <a:ext cx="4123557" cy="1021583"/>
            </a:xfrm>
            <a:prstGeom prst="rect">
              <a:avLst/>
            </a:prstGeom>
            <a:solidFill>
              <a:srgbClr val="2B7D8B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8AD7E912-176F-C699-E5B7-3E71C7820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68179" y="2898578"/>
              <a:ext cx="1788311" cy="1299752"/>
            </a:xfrm>
            <a:prstGeom prst="rect">
              <a:avLst/>
            </a:prstGeom>
          </p:spPr>
        </p:pic>
      </p:grpSp>
      <p:cxnSp>
        <p:nvCxnSpPr>
          <p:cNvPr id="38" name="Elbow Connector 92">
            <a:extLst>
              <a:ext uri="{FF2B5EF4-FFF2-40B4-BE49-F238E27FC236}">
                <a16:creationId xmlns:a16="http://schemas.microsoft.com/office/drawing/2014/main" id="{840583FC-7217-E403-A8B5-06F9C168334E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>
            <a:off x="5024112" y="3598570"/>
            <a:ext cx="1508279" cy="2042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92">
            <a:extLst>
              <a:ext uri="{FF2B5EF4-FFF2-40B4-BE49-F238E27FC236}">
                <a16:creationId xmlns:a16="http://schemas.microsoft.com/office/drawing/2014/main" id="{D3FFD214-4464-9BD8-6BE0-E4C36745B9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507" y="4523191"/>
            <a:ext cx="827871" cy="21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F6B4537-DD68-BB95-C99B-C12125F0B564}"/>
              </a:ext>
            </a:extLst>
          </p:cNvPr>
          <p:cNvSpPr txBox="1"/>
          <p:nvPr/>
        </p:nvSpPr>
        <p:spPr>
          <a:xfrm>
            <a:off x="1628002" y="142542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F5C0DD-16C9-1387-2EBD-382C0B449975}"/>
              </a:ext>
            </a:extLst>
          </p:cNvPr>
          <p:cNvGrpSpPr/>
          <p:nvPr/>
        </p:nvGrpSpPr>
        <p:grpSpPr>
          <a:xfrm>
            <a:off x="4005068" y="786719"/>
            <a:ext cx="1134092" cy="850058"/>
            <a:chOff x="4241164" y="4417727"/>
            <a:chExt cx="7344294" cy="4896195"/>
          </a:xfrm>
        </p:grpSpPr>
        <p:pic>
          <p:nvPicPr>
            <p:cNvPr id="42" name="Picture 4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E10FAC9-9E17-C35F-BF49-32E2A33F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3" name="Picture 4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380311D-EA10-DB1E-B054-ABF1D2C8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27BD0EC-E8CC-61ED-C8CC-F8E3CBA5F27C}"/>
              </a:ext>
            </a:extLst>
          </p:cNvPr>
          <p:cNvSpPr txBox="1"/>
          <p:nvPr/>
        </p:nvSpPr>
        <p:spPr>
          <a:xfrm>
            <a:off x="959346" y="1693106"/>
            <a:ext cx="1251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Service Kiosks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697A9C-A422-0EED-8615-F7128CE1BBAA}"/>
              </a:ext>
            </a:extLst>
          </p:cNvPr>
          <p:cNvGrpSpPr/>
          <p:nvPr/>
        </p:nvGrpSpPr>
        <p:grpSpPr>
          <a:xfrm>
            <a:off x="1361247" y="5094149"/>
            <a:ext cx="1555863" cy="1422141"/>
            <a:chOff x="4679047" y="1219343"/>
            <a:chExt cx="2402689" cy="237989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9EF779-9753-AA92-04D9-F51F024D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047" y="1219343"/>
              <a:ext cx="2402689" cy="2379891"/>
            </a:xfrm>
            <a:prstGeom prst="rect">
              <a:avLst/>
            </a:prstGeom>
          </p:spPr>
        </p:pic>
        <p:pic>
          <p:nvPicPr>
            <p:cNvPr id="50" name="Picture 4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5885EDE-957B-5C2C-DEDE-A63CF93F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62507" y="1297564"/>
              <a:ext cx="2246142" cy="2131436"/>
            </a:xfrm>
            <a:prstGeom prst="rect">
              <a:avLst/>
            </a:prstGeom>
            <a:effectLst/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BC43167-CA94-2369-A9A5-7FD70ECA00C6}"/>
              </a:ext>
            </a:extLst>
          </p:cNvPr>
          <p:cNvSpPr txBox="1"/>
          <p:nvPr/>
        </p:nvSpPr>
        <p:spPr>
          <a:xfrm>
            <a:off x="2645068" y="4811778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ordering</a:t>
            </a:r>
          </a:p>
        </p:txBody>
      </p:sp>
    </p:spTree>
    <p:extLst>
      <p:ext uri="{BB962C8B-B14F-4D97-AF65-F5344CB8AC3E}">
        <p14:creationId xmlns:p14="http://schemas.microsoft.com/office/powerpoint/2010/main" val="227009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BC19-8CCB-52CD-E421-7F743B53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Magento UI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B91CD-C628-0DE7-544B-09DA95FB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01" y="1431277"/>
            <a:ext cx="4531937" cy="218832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AEC2A-774B-28CB-C1E7-9A5020673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433" y="3814084"/>
            <a:ext cx="869653" cy="161263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8933B-E4F4-2DDA-E54F-9148618D0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08" y="3303547"/>
            <a:ext cx="1701973" cy="208640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AD168-4C6C-588E-1920-5334DEBEC52A}"/>
              </a:ext>
            </a:extLst>
          </p:cNvPr>
          <p:cNvSpPr txBox="1"/>
          <p:nvPr/>
        </p:nvSpPr>
        <p:spPr>
          <a:xfrm>
            <a:off x="2014046" y="5634190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16391C-DD49-8278-A596-05749D72B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072" y="987276"/>
            <a:ext cx="2580960" cy="244915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9F06B9-CE2A-38A4-B95F-55F0B74E4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231" y="3185034"/>
            <a:ext cx="1320990" cy="189019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5699D55-8AED-6E66-2CC8-9488832B1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978" y="3523290"/>
            <a:ext cx="2085731" cy="1754353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AD7059-5CE4-8B46-F0A0-DFEED1FD5739}"/>
              </a:ext>
            </a:extLst>
          </p:cNvPr>
          <p:cNvSpPr txBox="1"/>
          <p:nvPr/>
        </p:nvSpPr>
        <p:spPr>
          <a:xfrm>
            <a:off x="6656116" y="5634190"/>
            <a:ext cx="376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Progressive Web App (PWA)</a:t>
            </a:r>
          </a:p>
        </p:txBody>
      </p:sp>
    </p:spTree>
    <p:extLst>
      <p:ext uri="{BB962C8B-B14F-4D97-AF65-F5344CB8AC3E}">
        <p14:creationId xmlns:p14="http://schemas.microsoft.com/office/powerpoint/2010/main" val="7618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7B0B8-6E36-20AF-CCD8-881704BA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86D39-32F5-26CE-8B38-C62EA23A7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/>
              <a:t>Take-away and dine-in</a:t>
            </a:r>
          </a:p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Menu setup in LS Central</a:t>
            </a:r>
          </a:p>
          <a:p>
            <a:pPr marL="571500" lvl="1" indent="-342900"/>
            <a:r>
              <a:rPr lang="en-US" sz="1800"/>
              <a:t>Items (Images, longer descriptions)</a:t>
            </a:r>
          </a:p>
          <a:p>
            <a:pPr marL="571500" lvl="1" indent="-342900"/>
            <a:r>
              <a:rPr lang="en-US" sz="1800"/>
              <a:t>Deals, with price change support</a:t>
            </a:r>
          </a:p>
          <a:p>
            <a:pPr marL="571500" lvl="1" indent="-342900"/>
            <a:r>
              <a:rPr lang="en-US" sz="1800"/>
              <a:t>Modifiers</a:t>
            </a:r>
          </a:p>
          <a:p>
            <a:pPr marL="571500" lvl="1" indent="-342900"/>
            <a:r>
              <a:rPr lang="en-US" sz="1800"/>
              <a:t>Ingredients and allergens</a:t>
            </a:r>
          </a:p>
          <a:p>
            <a:pPr marL="571500" lvl="1" indent="-342900"/>
            <a:endParaRPr lang="en-US" sz="100"/>
          </a:p>
          <a:p>
            <a:pPr marL="0" indent="0">
              <a:buNone/>
            </a:pPr>
            <a:r>
              <a:rPr lang="en-US" sz="2000"/>
              <a:t>Basket calculation via LS Central</a:t>
            </a:r>
          </a:p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Customers are member contacts in LS Central</a:t>
            </a:r>
          </a:p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Orders instantly posted to LS Central and routed to the KDS</a:t>
            </a:r>
          </a:p>
          <a:p>
            <a:pPr indent="0"/>
            <a:endParaRPr lang="en-US" sz="1600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Placeholder 25">
            <a:extLst>
              <a:ext uri="{FF2B5EF4-FFF2-40B4-BE49-F238E27FC236}">
                <a16:creationId xmlns:a16="http://schemas.microsoft.com/office/drawing/2014/main" id="{744CD76C-928D-AA06-EABA-6EB91E2DCA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1" r="14061"/>
          <a:stretch/>
        </p:blipFill>
        <p:spPr>
          <a:xfrm>
            <a:off x="111125" y="0"/>
            <a:ext cx="4762500" cy="6858000"/>
          </a:xfrm>
        </p:spPr>
      </p:pic>
    </p:spTree>
    <p:extLst>
      <p:ext uri="{BB962C8B-B14F-4D97-AF65-F5344CB8AC3E}">
        <p14:creationId xmlns:p14="http://schemas.microsoft.com/office/powerpoint/2010/main" val="3978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006E01-9BB2-29BB-9241-4ABB1FBB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QR Code ordering process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276A0-3DFE-C37D-7A40-A6C012AC9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/>
              <a:t>Customer scans a QR Code at a restaurant table, directing the customer to the restaurant’s website and disclosing the ID of the customer’s location (table, seat, cabin, etc.)</a:t>
            </a:r>
            <a:br>
              <a:rPr lang="en-US" sz="2400"/>
            </a:br>
            <a:endParaRPr lang="en-US" sz="2400"/>
          </a:p>
          <a:p>
            <a:r>
              <a:rPr lang="en-US" sz="2400"/>
              <a:t>Customer orders via the web site.  Payment is either online or on the POS.</a:t>
            </a:r>
            <a:br>
              <a:rPr lang="en-US" sz="2400"/>
            </a:br>
            <a:endParaRPr lang="en-US" sz="2400"/>
          </a:p>
          <a:p>
            <a:r>
              <a:rPr lang="en-US" sz="2400"/>
              <a:t>The order is instantly posted to LS Central and routed to the KDS system for preparation</a:t>
            </a:r>
            <a:br>
              <a:rPr lang="en-US" sz="2400"/>
            </a:br>
            <a:endParaRPr lang="en-US" sz="2400"/>
          </a:p>
          <a:p>
            <a:r>
              <a:rPr lang="en-US" sz="2400"/>
              <a:t>When ready LS Central instructs the waiters where to deliver the dish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IS" sz="2400"/>
          </a:p>
        </p:txBody>
      </p:sp>
      <p:pic>
        <p:nvPicPr>
          <p:cNvPr id="5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40052FC4-4143-0F0F-FE17-52517E4073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3871" r="9469"/>
          <a:stretch/>
        </p:blipFill>
        <p:spPr>
          <a:xfrm>
            <a:off x="0" y="441325"/>
            <a:ext cx="2987675" cy="5975350"/>
          </a:xfrm>
        </p:spPr>
      </p:pic>
    </p:spTree>
    <p:extLst>
      <p:ext uri="{BB962C8B-B14F-4D97-AF65-F5344CB8AC3E}">
        <p14:creationId xmlns:p14="http://schemas.microsoft.com/office/powerpoint/2010/main" val="435592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3C048A-8F4D-FD19-D0B8-41B8F970E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D89E5F-212A-384B-4D4D-78C7D3898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What is new in Self-Service</a:t>
            </a:r>
          </a:p>
          <a:p>
            <a:r>
              <a:rPr lang="en-GB"/>
              <a:t>QR Code Ordering</a:t>
            </a:r>
          </a:p>
        </p:txBody>
      </p:sp>
    </p:spTree>
    <p:extLst>
      <p:ext uri="{BB962C8B-B14F-4D97-AF65-F5344CB8AC3E}">
        <p14:creationId xmlns:p14="http://schemas.microsoft.com/office/powerpoint/2010/main" val="2356570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3939-AE5C-5882-A682-6A1E53D9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rgbClr val="351C5C"/>
                </a:solidFill>
                <a:latin typeface="Segoe UI"/>
                <a:cs typeface="Segoe UI"/>
              </a:rPr>
              <a:t>LS Central</a:t>
            </a:r>
            <a:endParaRPr lang="en-US">
              <a:solidFill>
                <a:srgbClr val="351C5C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1A434-2701-2074-20A2-9DE6E0CC2444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E79BB8-2E43-EC47-6DBE-F77530F42E25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68D9F7-968A-FB21-51DF-644A5EE0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9C28ACE-748E-B289-CB44-CB41F3C5B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3991A4-5111-1E0E-5141-003E2EC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B717AE-C06F-8195-5F43-A94B1EEC2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01DB077-50DA-2266-D0F1-510E655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07C17-6ED8-5A40-F144-1256FAD6F2FF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C789583-5DB0-F60A-90EA-E937A21FC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F0C06B0-CAD2-397A-219E-DB0765C5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C3E76F-AF15-55A4-FD99-C884A54FA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E3FF6F8-EF25-7DE0-176F-7A6ED582E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A4EFC5-79CA-BB50-647B-D930CBFBB14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B030816-7ACB-9FB7-CE5F-D6FE33D4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4D9CBCD-5BC2-7F0B-5DEE-3AEA62E6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02B935D-0A1C-CA58-25D1-B733CA15F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DEF82DE6-3836-E738-6866-887CC2C5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DF54B45-A59E-9956-202B-0B0717290DF3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15B0EC7E-78FB-AFDC-F0EB-4D6240BB8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097DED19-88A4-ED52-1C40-CA61454D3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0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3C7DF526-4186-3E13-ED64-E8542EB9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C40596C-BAFE-571F-76E6-7D988089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D41E5B95-15D4-137D-7F35-4BF5A0B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79CC842-2BD5-CF3F-B9E3-A07B5BD119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445312"/>
              </p:ext>
            </p:extLst>
          </p:nvPr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</p:spTree>
    <p:extLst>
      <p:ext uri="{BB962C8B-B14F-4D97-AF65-F5344CB8AC3E}">
        <p14:creationId xmlns:p14="http://schemas.microsoft.com/office/powerpoint/2010/main" val="311392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BD01FA5-3296-2DEE-3CB5-5E284C4F75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402"/>
          <a:stretch/>
        </p:blipFill>
        <p:spPr>
          <a:xfrm>
            <a:off x="479557" y="4074567"/>
            <a:ext cx="4676535" cy="2783433"/>
          </a:xfrm>
          <a:prstGeom prst="rect">
            <a:avLst/>
          </a:prstGeom>
        </p:spPr>
      </p:pic>
      <p:pic>
        <p:nvPicPr>
          <p:cNvPr id="18" name="Picture Placeholder 17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5E6E8369-C0E5-BCE8-B9D6-FE1044C022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/>
          <a:srcRect l="25394" r="2539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E50F3-A933-F84D-FCE0-A0616AD668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81A"/>
                </a:solidFill>
                <a:latin typeface="Segoe UI"/>
                <a:cs typeface="Segoe UI"/>
              </a:rPr>
              <a:t>Increases the restaurant's capacity to receive orders and serve more customers in less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9181A"/>
                </a:solidFill>
                <a:latin typeface="Segoe UI"/>
                <a:cs typeface="Segoe UI"/>
              </a:rPr>
              <a:t>Reduced labor cost</a:t>
            </a:r>
          </a:p>
          <a:p>
            <a:pPr marL="171450" indent="-171450"/>
            <a:r>
              <a:rPr lang="en-US" sz="2400" dirty="0">
                <a:solidFill>
                  <a:srgbClr val="19181A"/>
                </a:solidFill>
                <a:latin typeface="Segoe UI"/>
                <a:cs typeface="Segoe UI"/>
              </a:rPr>
              <a:t>Revamped UI</a:t>
            </a:r>
            <a:endParaRPr lang="en-US" sz="2400" dirty="0">
              <a:solidFill>
                <a:srgbClr val="19181A"/>
              </a:solidFill>
            </a:endParaRPr>
          </a:p>
          <a:p>
            <a:endParaRPr lang="en-US" sz="2400">
              <a:solidFill>
                <a:srgbClr val="19181A"/>
              </a:solidFill>
            </a:endParaRPr>
          </a:p>
          <a:p>
            <a:pPr marL="0" indent="0">
              <a:buNone/>
            </a:pPr>
            <a:endParaRPr lang="en-IS" sz="2400">
              <a:solidFill>
                <a:srgbClr val="19181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F037A8-CDDF-1ABC-9FFC-A89D7A21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S" dirty="0">
                <a:solidFill>
                  <a:srgbClr val="351C5C"/>
                </a:solidFill>
                <a:latin typeface="Segoe UI"/>
                <a:cs typeface="Segoe UI"/>
              </a:rPr>
              <a:t>Self-service kiosk benefits</a:t>
            </a:r>
            <a:endParaRPr lang="en-IS" dirty="0">
              <a:solidFill>
                <a:srgbClr val="351C5C"/>
              </a:solidFill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EEAB7F-8B68-7916-8C3D-6AA3905EF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233" y="2658303"/>
            <a:ext cx="1535255" cy="3642824"/>
          </a:xfrm>
          <a:prstGeom prst="rect">
            <a:avLst/>
          </a:prstGeom>
        </p:spPr>
      </p:pic>
      <p:pic>
        <p:nvPicPr>
          <p:cNvPr id="22" name="Picture 21" descr="A person holding a burger&#10;&#10;Description automatically generated with low confidence">
            <a:extLst>
              <a:ext uri="{FF2B5EF4-FFF2-40B4-BE49-F238E27FC236}">
                <a16:creationId xmlns:a16="http://schemas.microsoft.com/office/drawing/2014/main" id="{8600D41A-4AB0-4474-4940-4F50A0CBF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30095"/>
            <a:ext cx="3271542" cy="19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volcano erupting at night&#10;&#10;Description automatically generated with medium confidence">
            <a:extLst>
              <a:ext uri="{FF2B5EF4-FFF2-40B4-BE49-F238E27FC236}">
                <a16:creationId xmlns:a16="http://schemas.microsoft.com/office/drawing/2014/main" id="{887C4427-5814-ED97-ACBD-644BF0D09F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3735" b="3735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6207CE-BD54-EC2E-02A8-017A92C0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351C5C"/>
                </a:solidFill>
              </a:rPr>
              <a:t>Latest additions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02F80-8267-AE67-5DD2-DF2C116E8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19181A"/>
                </a:solidFill>
              </a:rPr>
              <a:t>Kiosk enhancements</a:t>
            </a:r>
          </a:p>
          <a:p>
            <a:r>
              <a:rPr lang="en-US">
                <a:solidFill>
                  <a:srgbClr val="19181A"/>
                </a:solidFill>
              </a:rPr>
              <a:t>eCom ordering with QR code ordering</a:t>
            </a:r>
          </a:p>
          <a:p>
            <a:r>
              <a:rPr lang="en-US">
                <a:solidFill>
                  <a:srgbClr val="19181A"/>
                </a:solidFill>
              </a:rPr>
              <a:t>QSR Host</a:t>
            </a:r>
          </a:p>
          <a:p>
            <a:r>
              <a:rPr lang="en-US">
                <a:solidFill>
                  <a:srgbClr val="19181A"/>
                </a:solidFill>
              </a:rPr>
              <a:t>KDS enhancements</a:t>
            </a:r>
          </a:p>
          <a:p>
            <a:r>
              <a:rPr lang="en-US">
                <a:solidFill>
                  <a:srgbClr val="19181A"/>
                </a:solidFill>
              </a:rPr>
              <a:t>Comments</a:t>
            </a:r>
          </a:p>
          <a:p>
            <a:endParaRPr lang="en-US">
              <a:solidFill>
                <a:srgbClr val="1918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6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E8BF8AA-A72A-4A21-384E-5954BA92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039" y="170268"/>
            <a:ext cx="61799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5C772-DAB6-8ACC-D776-F3C92F8071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290" y="488950"/>
            <a:ext cx="11172259" cy="9930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IS" sz="4400">
                <a:solidFill>
                  <a:srgbClr val="351C5C"/>
                </a:solidFill>
              </a:rPr>
              <a:t>Kiosk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F7AD6-4528-412A-D054-CD58E90C7B2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0290" y="2579688"/>
            <a:ext cx="4043363" cy="2420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240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Refactored order flow</a:t>
            </a:r>
          </a:p>
          <a:p>
            <a:pPr lvl="0"/>
            <a:r>
              <a:rPr lang="en-US" sz="240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Multi-Language</a:t>
            </a:r>
          </a:p>
          <a:p>
            <a:pPr lvl="0"/>
            <a:r>
              <a:rPr lang="en-US" sz="240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Scan items</a:t>
            </a:r>
          </a:p>
          <a:p>
            <a:pPr lvl="0"/>
            <a:r>
              <a:rPr lang="en-US" sz="240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Scan member</a:t>
            </a:r>
          </a:p>
          <a:p>
            <a:pPr lvl="0"/>
            <a:r>
              <a:rPr lang="en-US" sz="240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Responsive layout</a:t>
            </a:r>
          </a:p>
          <a:p>
            <a:endParaRPr lang="en-IS" sz="2400">
              <a:solidFill>
                <a:srgbClr val="19181A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015215D-C8E1-43AC-6F4D-1C1E2EDDC37C}"/>
              </a:ext>
            </a:extLst>
          </p:cNvPr>
          <p:cNvSpPr txBox="1">
            <a:spLocks/>
          </p:cNvSpPr>
          <p:nvPr/>
        </p:nvSpPr>
        <p:spPr>
          <a:xfrm>
            <a:off x="5315565" y="2579194"/>
            <a:ext cx="4042523" cy="24216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Discounts</a:t>
            </a:r>
          </a:p>
          <a:p>
            <a:pPr lvl="0"/>
            <a:r>
              <a:rPr lang="en-US" sz="240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Accessibility</a:t>
            </a:r>
          </a:p>
          <a:p>
            <a:pPr lvl="0"/>
            <a:r>
              <a:rPr lang="en-US" sz="240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 it a meal</a:t>
            </a:r>
          </a:p>
          <a:p>
            <a:pPr lvl="0"/>
            <a:r>
              <a:rPr lang="en-US" sz="2400">
                <a:solidFill>
                  <a:srgbClr val="1918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Cross-selling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C2E5A-5EA6-7F5F-4B5F-4B3B1787525A}"/>
              </a:ext>
            </a:extLst>
          </p:cNvPr>
          <p:cNvSpPr txBox="1"/>
          <p:nvPr/>
        </p:nvSpPr>
        <p:spPr>
          <a:xfrm>
            <a:off x="340291" y="1852239"/>
            <a:ext cx="4509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Recent enhancements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EF54B-88B2-B881-B13C-A44E4681FE6A}"/>
              </a:ext>
            </a:extLst>
          </p:cNvPr>
          <p:cNvSpPr txBox="1"/>
          <p:nvPr/>
        </p:nvSpPr>
        <p:spPr>
          <a:xfrm>
            <a:off x="5252504" y="1852239"/>
            <a:ext cx="2375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Roadmap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EAB218-19C8-E297-B0A2-F241F6AB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088" y="1298500"/>
            <a:ext cx="1795783" cy="42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6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9BE42B-F2D9-3814-034B-C691690F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6" y="553987"/>
            <a:ext cx="3367514" cy="5986693"/>
          </a:xfrm>
          <a:prstGeom prst="rect">
            <a:avLst/>
          </a:prstGeom>
          <a:effectLst>
            <a:outerShdw blurRad="165100" dist="137869" dir="5400000" algn="ctr" rotWithShape="0">
              <a:srgbClr val="000000">
                <a:alpha val="14699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878662-76EE-CE9D-8D8E-7F4448B49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1"/>
          <a:stretch/>
        </p:blipFill>
        <p:spPr>
          <a:xfrm>
            <a:off x="4630790" y="1498737"/>
            <a:ext cx="6846835" cy="3860526"/>
          </a:xfrm>
          <a:prstGeom prst="rect">
            <a:avLst/>
          </a:prstGeom>
          <a:effectLst>
            <a:outerShdw blurRad="165100" dist="137869" dir="5400000" algn="ctr" rotWithShape="0">
              <a:srgbClr val="000000">
                <a:alpha val="146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63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E4FC7F-AC0B-C4D0-6F74-0410AB188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16" y="553987"/>
            <a:ext cx="3370980" cy="5986693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4876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D6E3F-C37C-092F-D1A9-A2D857A6D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791" y="1498737"/>
            <a:ext cx="6869512" cy="386052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4876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80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E7BCDA-22D2-A677-8644-C9B6637C4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792" y="1498737"/>
            <a:ext cx="6869512" cy="3863703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129C3F-EB09-E6B9-560F-4CAFBE17C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6" y="553987"/>
            <a:ext cx="3370980" cy="5986693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366568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2429D383-C599-3640-90A5-51F5C7075E6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D254AD70-C3D3-C545-8A9D-A6DD933F1A6B}"/>
    </a:ext>
  </a:extLst>
</a:theme>
</file>

<file path=ppt/theme/theme4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5B8C9006-275A-3D47-8EFA-0BEBDC49EDCE}"/>
    </a:ext>
  </a:extLst>
</a:theme>
</file>

<file path=ppt/theme/theme5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C7C9125A-C3AE-AB42-BD17-9AEB4A41554C}"/>
    </a:ext>
  </a:extLst>
</a:theme>
</file>

<file path=ppt/theme/theme6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C7C9125A-C3AE-AB42-BD17-9AEB4A41554C}"/>
    </a:ext>
  </a:extLst>
</a:theme>
</file>

<file path=ppt/theme/theme7.xml><?xml version="1.0" encoding="utf-8"?>
<a:theme xmlns:a="http://schemas.openxmlformats.org/drawingml/2006/main" name="3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8.xml><?xml version="1.0" encoding="utf-8"?>
<a:theme xmlns:a="http://schemas.openxmlformats.org/drawingml/2006/main" name="3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9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Override1.xml><?xml version="1.0" encoding="utf-8"?>
<a:themeOverride xmlns:a="http://schemas.openxmlformats.org/drawingml/2006/main">
  <a:clrScheme name="LS Retail theme colours 2022">
    <a:dk1>
      <a:srgbClr val="242C2F"/>
    </a:dk1>
    <a:lt1>
      <a:srgbClr val="FFFFFF"/>
    </a:lt1>
    <a:dk2>
      <a:srgbClr val="0A3C66"/>
    </a:dk2>
    <a:lt2>
      <a:srgbClr val="FFFFFF"/>
    </a:lt2>
    <a:accent1>
      <a:srgbClr val="43B3E6"/>
    </a:accent1>
    <a:accent2>
      <a:srgbClr val="E37D24"/>
    </a:accent2>
    <a:accent3>
      <a:srgbClr val="F05351"/>
    </a:accent3>
    <a:accent4>
      <a:srgbClr val="55BE8C"/>
    </a:accent4>
    <a:accent5>
      <a:srgbClr val="F5BE3C"/>
    </a:accent5>
    <a:accent6>
      <a:srgbClr val="B8C0C2"/>
    </a:accent6>
    <a:hlink>
      <a:srgbClr val="006FFF"/>
    </a:hlink>
    <a:folHlink>
      <a:srgbClr val="8A41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8E4EF2-131A-4A8F-8F1D-0D1451021796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a1a525c2-d4eb-46fe-9b09-8f8634d7947d"/>
    <ds:schemaRef ds:uri="http://schemas.microsoft.com/office/infopath/2007/PartnerControls"/>
    <ds:schemaRef ds:uri="0ec22545-32f7-47c8-afbd-c0084660662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EMEA - QR and SelfService</Template>
  <TotalTime>0</TotalTime>
  <Words>313</Words>
  <Application>Microsoft Office PowerPoint</Application>
  <PresentationFormat>Widescreen</PresentationFormat>
  <Paragraphs>94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Segoe UI</vt:lpstr>
      <vt:lpstr>Purple slides</vt:lpstr>
      <vt:lpstr>conneXion EMEA slides</vt:lpstr>
      <vt:lpstr>White slides</vt:lpstr>
      <vt:lpstr>Purple product slides</vt:lpstr>
      <vt:lpstr>White product slides</vt:lpstr>
      <vt:lpstr>2_White product slides</vt:lpstr>
      <vt:lpstr>3_White product slides</vt:lpstr>
      <vt:lpstr>3_White product slides</vt:lpstr>
      <vt:lpstr>2_White slides</vt:lpstr>
      <vt:lpstr>PowerPoint Presentation</vt:lpstr>
      <vt:lpstr>Agenda</vt:lpstr>
      <vt:lpstr>LS Central</vt:lpstr>
      <vt:lpstr>Self-service kiosk benefits</vt:lpstr>
      <vt:lpstr>Latest additions</vt:lpstr>
      <vt:lpstr>Kiosk</vt:lpstr>
      <vt:lpstr>PowerPoint Presentation</vt:lpstr>
      <vt:lpstr>PowerPoint Presentation</vt:lpstr>
      <vt:lpstr>PowerPoint Presentation</vt:lpstr>
      <vt:lpstr>Customer implementation: Djurs Sommerland </vt:lpstr>
      <vt:lpstr>eCommerce for Hospitality – Online food ordering</vt:lpstr>
      <vt:lpstr>PowerPoint Presentation</vt:lpstr>
      <vt:lpstr>Magento UI options</vt:lpstr>
      <vt:lpstr>Features</vt:lpstr>
      <vt:lpstr>QR Code ordering process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Vazquez</dc:creator>
  <cp:lastModifiedBy>Bjorn Jonsson</cp:lastModifiedBy>
  <cp:revision>253</cp:revision>
  <dcterms:created xsi:type="dcterms:W3CDTF">2023-04-14T11:10:52Z</dcterms:created>
  <dcterms:modified xsi:type="dcterms:W3CDTF">2023-05-22T11:48:55Z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