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3" r:id="rId5"/>
    <p:sldMasterId id="2147483681" r:id="rId6"/>
    <p:sldMasterId id="2147483668" r:id="rId7"/>
    <p:sldMasterId id="2147483692" r:id="rId8"/>
  </p:sldMasterIdLst>
  <p:notesMasterIdLst>
    <p:notesMasterId r:id="rId27"/>
  </p:notesMasterIdLst>
  <p:sldIdLst>
    <p:sldId id="284" r:id="rId9"/>
    <p:sldId id="288" r:id="rId10"/>
    <p:sldId id="290" r:id="rId11"/>
    <p:sldId id="298" r:id="rId12"/>
    <p:sldId id="289" r:id="rId13"/>
    <p:sldId id="292" r:id="rId14"/>
    <p:sldId id="291" r:id="rId15"/>
    <p:sldId id="293" r:id="rId16"/>
    <p:sldId id="297" r:id="rId17"/>
    <p:sldId id="300" r:id="rId18"/>
    <p:sldId id="296" r:id="rId19"/>
    <p:sldId id="294" r:id="rId20"/>
    <p:sldId id="303" r:id="rId21"/>
    <p:sldId id="304" r:id="rId22"/>
    <p:sldId id="299" r:id="rId23"/>
    <p:sldId id="301" r:id="rId24"/>
    <p:sldId id="295" r:id="rId25"/>
    <p:sldId id="287" r:id="rId26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slides" id="{A5ECEC64-94BF-2043-B0A6-51EF26FC17F0}">
          <p14:sldIdLst>
            <p14:sldId id="284"/>
            <p14:sldId id="288"/>
            <p14:sldId id="290"/>
            <p14:sldId id="298"/>
            <p14:sldId id="289"/>
            <p14:sldId id="292"/>
            <p14:sldId id="291"/>
            <p14:sldId id="293"/>
            <p14:sldId id="297"/>
            <p14:sldId id="300"/>
            <p14:sldId id="296"/>
            <p14:sldId id="294"/>
            <p14:sldId id="303"/>
            <p14:sldId id="304"/>
            <p14:sldId id="299"/>
            <p14:sldId id="301"/>
            <p14:sldId id="295"/>
            <p14:sldId id="287"/>
          </p14:sldIdLst>
        </p14:section>
        <p14:section name="Guidelines and tips" id="{51C262E7-DE63-B246-933C-2C733FBD6C9C}">
          <p14:sldIdLst/>
        </p14:section>
        <p14:section name="Default Section" id="{1717138E-E308-C940-A345-391241ED4264}">
          <p14:sldIdLst/>
        </p14:section>
        <p14:section name="Logos/Graphics/icons" id="{BCA7F062-8348-B443-A70D-D066310A6D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928BE8"/>
    <a:srgbClr val="943267"/>
    <a:srgbClr val="C7DB80"/>
    <a:srgbClr val="94B465"/>
    <a:srgbClr val="323133"/>
    <a:srgbClr val="29B4A9"/>
    <a:srgbClr val="361D5C"/>
    <a:srgbClr val="F6C36F"/>
    <a:srgbClr val="138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6" d="100"/>
          <a:sy n="86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 Sveinsson" userId="S::johann@lsretail.com::c733ad1b-6fcc-43bd-8300-ee08bb512571" providerId="AD" clId="Web-{DCD95B8A-3115-4F95-80D4-0C6B890D35A2}"/>
    <pc:docChg chg="modSld">
      <pc:chgData name="Johann Sveinsson" userId="S::johann@lsretail.com::c733ad1b-6fcc-43bd-8300-ee08bb512571" providerId="AD" clId="Web-{DCD95B8A-3115-4F95-80D4-0C6B890D35A2}" dt="2023-05-15T09:50:32.853" v="266"/>
      <pc:docMkLst>
        <pc:docMk/>
      </pc:docMkLst>
      <pc:sldChg chg="modNotes">
        <pc:chgData name="Johann Sveinsson" userId="S::johann@lsretail.com::c733ad1b-6fcc-43bd-8300-ee08bb512571" providerId="AD" clId="Web-{DCD95B8A-3115-4F95-80D4-0C6B890D35A2}" dt="2023-05-15T09:45:52.783" v="200"/>
        <pc:sldMkLst>
          <pc:docMk/>
          <pc:sldMk cId="2293978290" sldId="294"/>
        </pc:sldMkLst>
      </pc:sldChg>
      <pc:sldChg chg="modNotes">
        <pc:chgData name="Johann Sveinsson" userId="S::johann@lsretail.com::c733ad1b-6fcc-43bd-8300-ee08bb512571" providerId="AD" clId="Web-{DCD95B8A-3115-4F95-80D4-0C6B890D35A2}" dt="2023-05-15T09:50:32.853" v="266"/>
        <pc:sldMkLst>
          <pc:docMk/>
          <pc:sldMk cId="2763204163" sldId="299"/>
        </pc:sldMkLst>
      </pc:sldChg>
      <pc:sldChg chg="modNotes">
        <pc:chgData name="Johann Sveinsson" userId="S::johann@lsretail.com::c733ad1b-6fcc-43bd-8300-ee08bb512571" providerId="AD" clId="Web-{DCD95B8A-3115-4F95-80D4-0C6B890D35A2}" dt="2023-05-15T09:43:53.576" v="108"/>
        <pc:sldMkLst>
          <pc:docMk/>
          <pc:sldMk cId="1554651032" sldId="303"/>
        </pc:sldMkLst>
      </pc:sldChg>
    </pc:docChg>
  </pc:docChgLst>
  <pc:docChgLst>
    <pc:chgData name="Johann Sveinsson" userId="S::johann@lsretail.com::c733ad1b-6fcc-43bd-8300-ee08bb512571" providerId="AD" clId="Web-{B0410759-DE73-4195-B7BA-AA5477E57610}"/>
    <pc:docChg chg="modSld">
      <pc:chgData name="Johann Sveinsson" userId="S::johann@lsretail.com::c733ad1b-6fcc-43bd-8300-ee08bb512571" providerId="AD" clId="Web-{B0410759-DE73-4195-B7BA-AA5477E57610}" dt="2023-05-15T14:15:22.326" v="9" actId="14100"/>
      <pc:docMkLst>
        <pc:docMk/>
      </pc:docMkLst>
      <pc:sldChg chg="addSp delSp modSp">
        <pc:chgData name="Johann Sveinsson" userId="S::johann@lsretail.com::c733ad1b-6fcc-43bd-8300-ee08bb512571" providerId="AD" clId="Web-{B0410759-DE73-4195-B7BA-AA5477E57610}" dt="2023-05-15T14:15:22.326" v="9" actId="14100"/>
        <pc:sldMkLst>
          <pc:docMk/>
          <pc:sldMk cId="2293978290" sldId="294"/>
        </pc:sldMkLst>
        <pc:picChg chg="add del mod">
          <ac:chgData name="Johann Sveinsson" userId="S::johann@lsretail.com::c733ad1b-6fcc-43bd-8300-ee08bb512571" providerId="AD" clId="Web-{B0410759-DE73-4195-B7BA-AA5477E57610}" dt="2023-05-15T14:14:40.120" v="2"/>
          <ac:picMkLst>
            <pc:docMk/>
            <pc:sldMk cId="2293978290" sldId="294"/>
            <ac:picMk id="2" creationId="{4F5248FD-A3D6-1102-2057-D7B55A3E87F7}"/>
          </ac:picMkLst>
        </pc:picChg>
        <pc:picChg chg="add mod">
          <ac:chgData name="Johann Sveinsson" userId="S::johann@lsretail.com::c733ad1b-6fcc-43bd-8300-ee08bb512571" providerId="AD" clId="Web-{B0410759-DE73-4195-B7BA-AA5477E57610}" dt="2023-05-15T14:15:22.326" v="9" actId="14100"/>
          <ac:picMkLst>
            <pc:docMk/>
            <pc:sldMk cId="2293978290" sldId="294"/>
            <ac:picMk id="3" creationId="{CEB9A028-F29D-FD9C-B4E5-884FDBC6B455}"/>
          </ac:picMkLst>
        </pc:picChg>
        <pc:picChg chg="add del">
          <ac:chgData name="Johann Sveinsson" userId="S::johann@lsretail.com::c733ad1b-6fcc-43bd-8300-ee08bb512571" providerId="AD" clId="Web-{B0410759-DE73-4195-B7BA-AA5477E57610}" dt="2023-05-15T14:14:45.683" v="4"/>
          <ac:picMkLst>
            <pc:docMk/>
            <pc:sldMk cId="2293978290" sldId="294"/>
            <ac:picMk id="4" creationId="{73D9B999-D6B9-D1BB-112E-24D752B9FE31}"/>
          </ac:picMkLst>
        </pc:picChg>
      </pc:sldChg>
    </pc:docChg>
  </pc:docChgLst>
  <pc:docChgLst>
    <pc:chgData name="Hordur Olafsson" userId="35673f1e-1533-427a-a84f-da77feac3cd7" providerId="ADAL" clId="{A7015747-3BBC-2744-8001-0683B7CFE55C}"/>
    <pc:docChg chg="undo custSel modSld">
      <pc:chgData name="Hordur Olafsson" userId="35673f1e-1533-427a-a84f-da77feac3cd7" providerId="ADAL" clId="{A7015747-3BBC-2744-8001-0683B7CFE55C}" dt="2023-05-17T22:21:08.765" v="46" actId="1076"/>
      <pc:docMkLst>
        <pc:docMk/>
      </pc:docMkLst>
      <pc:sldChg chg="modSp mod">
        <pc:chgData name="Hordur Olafsson" userId="35673f1e-1533-427a-a84f-da77feac3cd7" providerId="ADAL" clId="{A7015747-3BBC-2744-8001-0683B7CFE55C}" dt="2023-05-17T22:20:46.868" v="42" actId="404"/>
        <pc:sldMkLst>
          <pc:docMk/>
          <pc:sldMk cId="3681829188" sldId="287"/>
        </pc:sldMkLst>
        <pc:spChg chg="mod">
          <ac:chgData name="Hordur Olafsson" userId="35673f1e-1533-427a-a84f-da77feac3cd7" providerId="ADAL" clId="{A7015747-3BBC-2744-8001-0683B7CFE55C}" dt="2023-05-17T22:20:46.868" v="42" actId="404"/>
          <ac:spMkLst>
            <pc:docMk/>
            <pc:sldMk cId="3681829188" sldId="287"/>
            <ac:spMk id="2" creationId="{3ABA0AA2-3CF5-6136-C27A-DDB2B0715F46}"/>
          </ac:spMkLst>
        </pc:spChg>
      </pc:sldChg>
      <pc:sldChg chg="modSp mod">
        <pc:chgData name="Hordur Olafsson" userId="35673f1e-1533-427a-a84f-da77feac3cd7" providerId="ADAL" clId="{A7015747-3BBC-2744-8001-0683B7CFE55C}" dt="2023-05-17T22:21:08.765" v="46" actId="1076"/>
        <pc:sldMkLst>
          <pc:docMk/>
          <pc:sldMk cId="1121304016" sldId="289"/>
        </pc:sldMkLst>
        <pc:picChg chg="mod">
          <ac:chgData name="Hordur Olafsson" userId="35673f1e-1533-427a-a84f-da77feac3cd7" providerId="ADAL" clId="{A7015747-3BBC-2744-8001-0683B7CFE55C}" dt="2023-05-17T22:21:08.765" v="46" actId="1076"/>
          <ac:picMkLst>
            <pc:docMk/>
            <pc:sldMk cId="1121304016" sldId="289"/>
            <ac:picMk id="4" creationId="{F91C7B22-9735-54C8-D44C-212FE40C90F2}"/>
          </ac:picMkLst>
        </pc:picChg>
      </pc:sldChg>
      <pc:sldChg chg="modSp mod">
        <pc:chgData name="Hordur Olafsson" userId="35673f1e-1533-427a-a84f-da77feac3cd7" providerId="ADAL" clId="{A7015747-3BBC-2744-8001-0683B7CFE55C}" dt="2023-05-17T22:16:29.218" v="2" actId="1076"/>
        <pc:sldMkLst>
          <pc:docMk/>
          <pc:sldMk cId="2177214561" sldId="292"/>
        </pc:sldMkLst>
        <pc:spChg chg="mod">
          <ac:chgData name="Hordur Olafsson" userId="35673f1e-1533-427a-a84f-da77feac3cd7" providerId="ADAL" clId="{A7015747-3BBC-2744-8001-0683B7CFE55C}" dt="2023-05-17T22:16:24.818" v="1" actId="14100"/>
          <ac:spMkLst>
            <pc:docMk/>
            <pc:sldMk cId="2177214561" sldId="292"/>
            <ac:spMk id="2" creationId="{7A5A9E80-8599-DC74-E935-EEDBEA83C296}"/>
          </ac:spMkLst>
        </pc:spChg>
        <pc:picChg chg="mod">
          <ac:chgData name="Hordur Olafsson" userId="35673f1e-1533-427a-a84f-da77feac3cd7" providerId="ADAL" clId="{A7015747-3BBC-2744-8001-0683B7CFE55C}" dt="2023-05-17T22:16:29.218" v="2" actId="1076"/>
          <ac:picMkLst>
            <pc:docMk/>
            <pc:sldMk cId="2177214561" sldId="292"/>
            <ac:picMk id="7" creationId="{9F691310-09FA-0BA3-79ED-78486A938438}"/>
          </ac:picMkLst>
        </pc:picChg>
      </pc:sldChg>
      <pc:sldChg chg="modSp mod">
        <pc:chgData name="Hordur Olafsson" userId="35673f1e-1533-427a-a84f-da77feac3cd7" providerId="ADAL" clId="{A7015747-3BBC-2744-8001-0683B7CFE55C}" dt="2023-05-17T22:16:49.902" v="3" actId="14100"/>
        <pc:sldMkLst>
          <pc:docMk/>
          <pc:sldMk cId="881091973" sldId="293"/>
        </pc:sldMkLst>
        <pc:picChg chg="mod">
          <ac:chgData name="Hordur Olafsson" userId="35673f1e-1533-427a-a84f-da77feac3cd7" providerId="ADAL" clId="{A7015747-3BBC-2744-8001-0683B7CFE55C}" dt="2023-05-17T22:16:49.902" v="3" actId="14100"/>
          <ac:picMkLst>
            <pc:docMk/>
            <pc:sldMk cId="881091973" sldId="293"/>
            <ac:picMk id="4" creationId="{4D8F7317-89D5-675F-880D-87746A0CF504}"/>
          </ac:picMkLst>
        </pc:picChg>
      </pc:sldChg>
      <pc:sldChg chg="modSp mod">
        <pc:chgData name="Hordur Olafsson" userId="35673f1e-1533-427a-a84f-da77feac3cd7" providerId="ADAL" clId="{A7015747-3BBC-2744-8001-0683B7CFE55C}" dt="2023-05-17T22:19:16.865" v="30" actId="1076"/>
        <pc:sldMkLst>
          <pc:docMk/>
          <pc:sldMk cId="2293978290" sldId="294"/>
        </pc:sldMkLst>
        <pc:picChg chg="mod">
          <ac:chgData name="Hordur Olafsson" userId="35673f1e-1533-427a-a84f-da77feac3cd7" providerId="ADAL" clId="{A7015747-3BBC-2744-8001-0683B7CFE55C}" dt="2023-05-17T22:19:16.865" v="30" actId="1076"/>
          <ac:picMkLst>
            <pc:docMk/>
            <pc:sldMk cId="2293978290" sldId="294"/>
            <ac:picMk id="3" creationId="{CEB9A028-F29D-FD9C-B4E5-884FDBC6B455}"/>
          </ac:picMkLst>
        </pc:picChg>
      </pc:sldChg>
      <pc:sldChg chg="modSp mod">
        <pc:chgData name="Hordur Olafsson" userId="35673f1e-1533-427a-a84f-da77feac3cd7" providerId="ADAL" clId="{A7015747-3BBC-2744-8001-0683B7CFE55C}" dt="2023-05-17T22:17:39.583" v="13" actId="1036"/>
        <pc:sldMkLst>
          <pc:docMk/>
          <pc:sldMk cId="141617619" sldId="297"/>
        </pc:sldMkLst>
        <pc:picChg chg="mod">
          <ac:chgData name="Hordur Olafsson" userId="35673f1e-1533-427a-a84f-da77feac3cd7" providerId="ADAL" clId="{A7015747-3BBC-2744-8001-0683B7CFE55C}" dt="2023-05-17T22:17:39.583" v="13" actId="1036"/>
          <ac:picMkLst>
            <pc:docMk/>
            <pc:sldMk cId="141617619" sldId="297"/>
            <ac:picMk id="4" creationId="{942C1518-BE86-6D31-DFB4-E7D99E8C2729}"/>
          </ac:picMkLst>
        </pc:picChg>
        <pc:picChg chg="mod">
          <ac:chgData name="Hordur Olafsson" userId="35673f1e-1533-427a-a84f-da77feac3cd7" providerId="ADAL" clId="{A7015747-3BBC-2744-8001-0683B7CFE55C}" dt="2023-05-17T22:17:31.107" v="7" actId="554"/>
          <ac:picMkLst>
            <pc:docMk/>
            <pc:sldMk cId="141617619" sldId="297"/>
            <ac:picMk id="9" creationId="{50CC5BF3-A82B-AFCA-89EC-F7829B3B4BE4}"/>
          </ac:picMkLst>
        </pc:picChg>
        <pc:picChg chg="mod">
          <ac:chgData name="Hordur Olafsson" userId="35673f1e-1533-427a-a84f-da77feac3cd7" providerId="ADAL" clId="{A7015747-3BBC-2744-8001-0683B7CFE55C}" dt="2023-05-17T22:17:25.851" v="6" actId="1076"/>
          <ac:picMkLst>
            <pc:docMk/>
            <pc:sldMk cId="141617619" sldId="297"/>
            <ac:picMk id="11" creationId="{944C0214-B271-8CED-E6C5-8F3C6EC4EF8C}"/>
          </ac:picMkLst>
        </pc:picChg>
        <pc:picChg chg="mod">
          <ac:chgData name="Hordur Olafsson" userId="35673f1e-1533-427a-a84f-da77feac3cd7" providerId="ADAL" clId="{A7015747-3BBC-2744-8001-0683B7CFE55C}" dt="2023-05-17T22:17:25.851" v="6" actId="1076"/>
          <ac:picMkLst>
            <pc:docMk/>
            <pc:sldMk cId="141617619" sldId="297"/>
            <ac:picMk id="13" creationId="{92A9ACE1-D4B1-DE01-E651-6F2D4456180D}"/>
          </ac:picMkLst>
        </pc:picChg>
        <pc:picChg chg="mod">
          <ac:chgData name="Hordur Olafsson" userId="35673f1e-1533-427a-a84f-da77feac3cd7" providerId="ADAL" clId="{A7015747-3BBC-2744-8001-0683B7CFE55C}" dt="2023-05-17T22:17:25.851" v="6" actId="1076"/>
          <ac:picMkLst>
            <pc:docMk/>
            <pc:sldMk cId="141617619" sldId="297"/>
            <ac:picMk id="15" creationId="{57C9F7D3-9703-6329-6FE0-4E190E330897}"/>
          </ac:picMkLst>
        </pc:picChg>
      </pc:sldChg>
      <pc:sldChg chg="delSp modSp mod modClrScheme chgLayout">
        <pc:chgData name="Hordur Olafsson" userId="35673f1e-1533-427a-a84f-da77feac3cd7" providerId="ADAL" clId="{A7015747-3BBC-2744-8001-0683B7CFE55C}" dt="2023-05-17T22:20:19.699" v="38" actId="1076"/>
        <pc:sldMkLst>
          <pc:docMk/>
          <pc:sldMk cId="2763204163" sldId="299"/>
        </pc:sldMkLst>
        <pc:spChg chg="del">
          <ac:chgData name="Hordur Olafsson" userId="35673f1e-1533-427a-a84f-da77feac3cd7" providerId="ADAL" clId="{A7015747-3BBC-2744-8001-0683B7CFE55C}" dt="2023-05-17T22:19:46.763" v="34" actId="700"/>
          <ac:spMkLst>
            <pc:docMk/>
            <pc:sldMk cId="2763204163" sldId="299"/>
            <ac:spMk id="7" creationId="{65E08E91-7A75-252D-17A4-9CC32B707A3B}"/>
          </ac:spMkLst>
        </pc:spChg>
        <pc:spChg chg="del">
          <ac:chgData name="Hordur Olafsson" userId="35673f1e-1533-427a-a84f-da77feac3cd7" providerId="ADAL" clId="{A7015747-3BBC-2744-8001-0683B7CFE55C}" dt="2023-05-17T22:19:46.763" v="34" actId="700"/>
          <ac:spMkLst>
            <pc:docMk/>
            <pc:sldMk cId="2763204163" sldId="299"/>
            <ac:spMk id="9" creationId="{F822C6B9-E981-A3E0-B2A6-805A0CC854F7}"/>
          </ac:spMkLst>
        </pc:spChg>
        <pc:picChg chg="mod">
          <ac:chgData name="Hordur Olafsson" userId="35673f1e-1533-427a-a84f-da77feac3cd7" providerId="ADAL" clId="{A7015747-3BBC-2744-8001-0683B7CFE55C}" dt="2023-05-17T22:20:19.699" v="38" actId="1076"/>
          <ac:picMkLst>
            <pc:docMk/>
            <pc:sldMk cId="2763204163" sldId="299"/>
            <ac:picMk id="2" creationId="{E8E4C7A1-68A9-69BC-B5DA-3D18A1D1DA9A}"/>
          </ac:picMkLst>
        </pc:picChg>
      </pc:sldChg>
      <pc:sldChg chg="addSp delSp modSp mod setBg modClrScheme chgLayout">
        <pc:chgData name="Hordur Olafsson" userId="35673f1e-1533-427a-a84f-da77feac3cd7" providerId="ADAL" clId="{A7015747-3BBC-2744-8001-0683B7CFE55C}" dt="2023-05-17T22:18:44.313" v="26"/>
        <pc:sldMkLst>
          <pc:docMk/>
          <pc:sldMk cId="4053766965" sldId="300"/>
        </pc:sldMkLst>
        <pc:spChg chg="mod ord">
          <ac:chgData name="Hordur Olafsson" userId="35673f1e-1533-427a-a84f-da77feac3cd7" providerId="ADAL" clId="{A7015747-3BBC-2744-8001-0683B7CFE55C}" dt="2023-05-17T22:18:20.926" v="20" actId="700"/>
          <ac:spMkLst>
            <pc:docMk/>
            <pc:sldMk cId="4053766965" sldId="300"/>
            <ac:spMk id="2" creationId="{25AB10A4-63C3-3716-65ED-0213D8DFDC39}"/>
          </ac:spMkLst>
        </pc:spChg>
        <pc:spChg chg="mod ord">
          <ac:chgData name="Hordur Olafsson" userId="35673f1e-1533-427a-a84f-da77feac3cd7" providerId="ADAL" clId="{A7015747-3BBC-2744-8001-0683B7CFE55C}" dt="2023-05-17T22:18:20.926" v="20" actId="700"/>
          <ac:spMkLst>
            <pc:docMk/>
            <pc:sldMk cId="4053766965" sldId="300"/>
            <ac:spMk id="3" creationId="{7648526A-435F-F67E-437D-1C9AF057626A}"/>
          </ac:spMkLst>
        </pc:spChg>
        <pc:picChg chg="add mod">
          <ac:chgData name="Hordur Olafsson" userId="35673f1e-1533-427a-a84f-da77feac3cd7" providerId="ADAL" clId="{A7015747-3BBC-2744-8001-0683B7CFE55C}" dt="2023-05-17T22:18:34.349" v="24" actId="1076"/>
          <ac:picMkLst>
            <pc:docMk/>
            <pc:sldMk cId="4053766965" sldId="300"/>
            <ac:picMk id="4" creationId="{F33C6EBF-CC5A-69BB-92A2-EDA3E062FB7B}"/>
          </ac:picMkLst>
        </pc:picChg>
        <pc:picChg chg="del">
          <ac:chgData name="Hordur Olafsson" userId="35673f1e-1533-427a-a84f-da77feac3cd7" providerId="ADAL" clId="{A7015747-3BBC-2744-8001-0683B7CFE55C}" dt="2023-05-17T22:17:51.474" v="14" actId="21"/>
          <ac:picMkLst>
            <pc:docMk/>
            <pc:sldMk cId="4053766965" sldId="300"/>
            <ac:picMk id="5" creationId="{688F4F65-6D91-0198-BB51-42171B296807}"/>
          </ac:picMkLst>
        </pc:picChg>
      </pc:sldChg>
      <pc:sldChg chg="modSp mod">
        <pc:chgData name="Hordur Olafsson" userId="35673f1e-1533-427a-a84f-da77feac3cd7" providerId="ADAL" clId="{A7015747-3BBC-2744-8001-0683B7CFE55C}" dt="2023-05-17T22:20:29.282" v="39" actId="12788"/>
        <pc:sldMkLst>
          <pc:docMk/>
          <pc:sldMk cId="1670749351" sldId="301"/>
        </pc:sldMkLst>
        <pc:picChg chg="mod">
          <ac:chgData name="Hordur Olafsson" userId="35673f1e-1533-427a-a84f-da77feac3cd7" providerId="ADAL" clId="{A7015747-3BBC-2744-8001-0683B7CFE55C}" dt="2023-05-17T22:20:29.282" v="39" actId="12788"/>
          <ac:picMkLst>
            <pc:docMk/>
            <pc:sldMk cId="1670749351" sldId="301"/>
            <ac:picMk id="2" creationId="{646E8E1F-1D59-1130-8692-EDEFB7D234ED}"/>
          </ac:picMkLst>
        </pc:picChg>
      </pc:sldChg>
      <pc:sldChg chg="modSp mod">
        <pc:chgData name="Hordur Olafsson" userId="35673f1e-1533-427a-a84f-da77feac3cd7" providerId="ADAL" clId="{A7015747-3BBC-2744-8001-0683B7CFE55C}" dt="2023-05-17T22:19:10.625" v="28" actId="14100"/>
        <pc:sldMkLst>
          <pc:docMk/>
          <pc:sldMk cId="1554651032" sldId="303"/>
        </pc:sldMkLst>
        <pc:picChg chg="mod">
          <ac:chgData name="Hordur Olafsson" userId="35673f1e-1533-427a-a84f-da77feac3cd7" providerId="ADAL" clId="{A7015747-3BBC-2744-8001-0683B7CFE55C}" dt="2023-05-17T22:19:10.625" v="28" actId="14100"/>
          <ac:picMkLst>
            <pc:docMk/>
            <pc:sldMk cId="1554651032" sldId="303"/>
            <ac:picMk id="6" creationId="{A896E3CC-E0CB-2AB8-FF39-AC35A9AB4ECF}"/>
          </ac:picMkLst>
        </pc:picChg>
      </pc:sldChg>
      <pc:sldChg chg="modSp mod">
        <pc:chgData name="Hordur Olafsson" userId="35673f1e-1533-427a-a84f-da77feac3cd7" providerId="ADAL" clId="{A7015747-3BBC-2744-8001-0683B7CFE55C}" dt="2023-05-17T22:19:32.981" v="33" actId="14100"/>
        <pc:sldMkLst>
          <pc:docMk/>
          <pc:sldMk cId="3878562994" sldId="304"/>
        </pc:sldMkLst>
        <pc:picChg chg="mod">
          <ac:chgData name="Hordur Olafsson" userId="35673f1e-1533-427a-a84f-da77feac3cd7" providerId="ADAL" clId="{A7015747-3BBC-2744-8001-0683B7CFE55C}" dt="2023-05-17T22:19:32.981" v="33" actId="14100"/>
          <ac:picMkLst>
            <pc:docMk/>
            <pc:sldMk cId="3878562994" sldId="304"/>
            <ac:picMk id="2" creationId="{FE8D473E-7F44-767B-6111-94CB7D0C010F}"/>
          </ac:picMkLst>
        </pc:picChg>
      </pc:sldChg>
    </pc:docChg>
  </pc:docChgLst>
  <pc:docChgLst>
    <pc:chgData name="Bjorn Jonsson" userId="0ba677ab-dff8-4d69-911d-adef4ed2de49" providerId="ADAL" clId="{EBF62202-954E-4CC6-8313-9ADBD6F6505F}"/>
    <pc:docChg chg="custSel delSld modSld modSection">
      <pc:chgData name="Bjorn Jonsson" userId="0ba677ab-dff8-4d69-911d-adef4ed2de49" providerId="ADAL" clId="{EBF62202-954E-4CC6-8313-9ADBD6F6505F}" dt="2023-05-22T13:20:24.826" v="58" actId="368"/>
      <pc:docMkLst>
        <pc:docMk/>
      </pc:docMkLst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3990627660" sldId="256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881244884" sldId="257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2270077022" sldId="258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703724713" sldId="262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069272341" sldId="263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4167333918" sldId="264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298593079" sldId="265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008059308" sldId="266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3990832301" sldId="267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2398993895" sldId="268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925142020" sldId="269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3327811899" sldId="270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4127168163" sldId="271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2044919659" sldId="272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3070821726" sldId="273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2872924889" sldId="274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840856922" sldId="275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14958360" sldId="276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2895607024" sldId="277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698763586" sldId="278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3474820565" sldId="279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823052831" sldId="280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3984185767" sldId="281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3010969714" sldId="282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1782380457" sldId="283"/>
        </pc:sldMkLst>
      </pc:sldChg>
      <pc:sldChg chg="modNotes">
        <pc:chgData name="Bjorn Jonsson" userId="0ba677ab-dff8-4d69-911d-adef4ed2de49" providerId="ADAL" clId="{EBF62202-954E-4CC6-8313-9ADBD6F6505F}" dt="2023-05-22T13:20:24.720" v="24" actId="368"/>
        <pc:sldMkLst>
          <pc:docMk/>
          <pc:sldMk cId="2178122621" sldId="284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922957082" sldId="285"/>
        </pc:sldMkLst>
      </pc:sldChg>
      <pc:sldChg chg="del">
        <pc:chgData name="Bjorn Jonsson" userId="0ba677ab-dff8-4d69-911d-adef4ed2de49" providerId="ADAL" clId="{EBF62202-954E-4CC6-8313-9ADBD6F6505F}" dt="2023-05-22T13:19:50.547" v="0" actId="47"/>
        <pc:sldMkLst>
          <pc:docMk/>
          <pc:sldMk cId="364034780" sldId="286"/>
        </pc:sldMkLst>
      </pc:sldChg>
      <pc:sldChg chg="modSp mod modNotes">
        <pc:chgData name="Bjorn Jonsson" userId="0ba677ab-dff8-4d69-911d-adef4ed2de49" providerId="ADAL" clId="{EBF62202-954E-4CC6-8313-9ADBD6F6505F}" dt="2023-05-22T13:20:24.826" v="58" actId="368"/>
        <pc:sldMkLst>
          <pc:docMk/>
          <pc:sldMk cId="3681829188" sldId="287"/>
        </pc:sldMkLst>
        <pc:spChg chg="mod">
          <ac:chgData name="Bjorn Jonsson" userId="0ba677ab-dff8-4d69-911d-adef4ed2de49" providerId="ADAL" clId="{EBF62202-954E-4CC6-8313-9ADBD6F6505F}" dt="2023-05-22T13:20:10.203" v="22" actId="14100"/>
          <ac:spMkLst>
            <pc:docMk/>
            <pc:sldMk cId="3681829188" sldId="287"/>
            <ac:spMk id="2" creationId="{3ABA0AA2-3CF5-6136-C27A-DDB2B0715F46}"/>
          </ac:spMkLst>
        </pc:spChg>
      </pc:sldChg>
      <pc:sldChg chg="modNotes">
        <pc:chgData name="Bjorn Jonsson" userId="0ba677ab-dff8-4d69-911d-adef4ed2de49" providerId="ADAL" clId="{EBF62202-954E-4CC6-8313-9ADBD6F6505F}" dt="2023-05-22T13:20:24.727" v="26" actId="368"/>
        <pc:sldMkLst>
          <pc:docMk/>
          <pc:sldMk cId="2109154046" sldId="288"/>
        </pc:sldMkLst>
      </pc:sldChg>
      <pc:sldChg chg="modNotes">
        <pc:chgData name="Bjorn Jonsson" userId="0ba677ab-dff8-4d69-911d-adef4ed2de49" providerId="ADAL" clId="{EBF62202-954E-4CC6-8313-9ADBD6F6505F}" dt="2023-05-22T13:20:24.744" v="32" actId="368"/>
        <pc:sldMkLst>
          <pc:docMk/>
          <pc:sldMk cId="1121304016" sldId="289"/>
        </pc:sldMkLst>
      </pc:sldChg>
      <pc:sldChg chg="modNotes">
        <pc:chgData name="Bjorn Jonsson" userId="0ba677ab-dff8-4d69-911d-adef4ed2de49" providerId="ADAL" clId="{EBF62202-954E-4CC6-8313-9ADBD6F6505F}" dt="2023-05-22T13:20:24.733" v="28" actId="368"/>
        <pc:sldMkLst>
          <pc:docMk/>
          <pc:sldMk cId="1508231718" sldId="290"/>
        </pc:sldMkLst>
      </pc:sldChg>
      <pc:sldChg chg="modNotes">
        <pc:chgData name="Bjorn Jonsson" userId="0ba677ab-dff8-4d69-911d-adef4ed2de49" providerId="ADAL" clId="{EBF62202-954E-4CC6-8313-9ADBD6F6505F}" dt="2023-05-22T13:20:24.758" v="36" actId="368"/>
        <pc:sldMkLst>
          <pc:docMk/>
          <pc:sldMk cId="253656905" sldId="291"/>
        </pc:sldMkLst>
      </pc:sldChg>
      <pc:sldChg chg="modNotes">
        <pc:chgData name="Bjorn Jonsson" userId="0ba677ab-dff8-4d69-911d-adef4ed2de49" providerId="ADAL" clId="{EBF62202-954E-4CC6-8313-9ADBD6F6505F}" dt="2023-05-22T13:20:24.751" v="34" actId="368"/>
        <pc:sldMkLst>
          <pc:docMk/>
          <pc:sldMk cId="2177214561" sldId="292"/>
        </pc:sldMkLst>
      </pc:sldChg>
      <pc:sldChg chg="modNotes">
        <pc:chgData name="Bjorn Jonsson" userId="0ba677ab-dff8-4d69-911d-adef4ed2de49" providerId="ADAL" clId="{EBF62202-954E-4CC6-8313-9ADBD6F6505F}" dt="2023-05-22T13:20:24.763" v="38" actId="368"/>
        <pc:sldMkLst>
          <pc:docMk/>
          <pc:sldMk cId="881091973" sldId="293"/>
        </pc:sldMkLst>
      </pc:sldChg>
      <pc:sldChg chg="modNotes">
        <pc:chgData name="Bjorn Jonsson" userId="0ba677ab-dff8-4d69-911d-adef4ed2de49" providerId="ADAL" clId="{EBF62202-954E-4CC6-8313-9ADBD6F6505F}" dt="2023-05-22T13:20:24.792" v="46" actId="368"/>
        <pc:sldMkLst>
          <pc:docMk/>
          <pc:sldMk cId="2293978290" sldId="294"/>
        </pc:sldMkLst>
      </pc:sldChg>
      <pc:sldChg chg="modNotes">
        <pc:chgData name="Bjorn Jonsson" userId="0ba677ab-dff8-4d69-911d-adef4ed2de49" providerId="ADAL" clId="{EBF62202-954E-4CC6-8313-9ADBD6F6505F}" dt="2023-05-22T13:20:24.821" v="56" actId="368"/>
        <pc:sldMkLst>
          <pc:docMk/>
          <pc:sldMk cId="1115588585" sldId="295"/>
        </pc:sldMkLst>
      </pc:sldChg>
      <pc:sldChg chg="modNotes">
        <pc:chgData name="Bjorn Jonsson" userId="0ba677ab-dff8-4d69-911d-adef4ed2de49" providerId="ADAL" clId="{EBF62202-954E-4CC6-8313-9ADBD6F6505F}" dt="2023-05-22T13:20:24.787" v="44" actId="368"/>
        <pc:sldMkLst>
          <pc:docMk/>
          <pc:sldMk cId="3698846901" sldId="296"/>
        </pc:sldMkLst>
      </pc:sldChg>
      <pc:sldChg chg="modNotes">
        <pc:chgData name="Bjorn Jonsson" userId="0ba677ab-dff8-4d69-911d-adef4ed2de49" providerId="ADAL" clId="{EBF62202-954E-4CC6-8313-9ADBD6F6505F}" dt="2023-05-22T13:20:24.772" v="40" actId="368"/>
        <pc:sldMkLst>
          <pc:docMk/>
          <pc:sldMk cId="141617619" sldId="297"/>
        </pc:sldMkLst>
      </pc:sldChg>
      <pc:sldChg chg="modNotes">
        <pc:chgData name="Bjorn Jonsson" userId="0ba677ab-dff8-4d69-911d-adef4ed2de49" providerId="ADAL" clId="{EBF62202-954E-4CC6-8313-9ADBD6F6505F}" dt="2023-05-22T13:20:24.738" v="30" actId="368"/>
        <pc:sldMkLst>
          <pc:docMk/>
          <pc:sldMk cId="189418939" sldId="298"/>
        </pc:sldMkLst>
      </pc:sldChg>
      <pc:sldChg chg="modNotes">
        <pc:chgData name="Bjorn Jonsson" userId="0ba677ab-dff8-4d69-911d-adef4ed2de49" providerId="ADAL" clId="{EBF62202-954E-4CC6-8313-9ADBD6F6505F}" dt="2023-05-22T13:20:24.808" v="52" actId="368"/>
        <pc:sldMkLst>
          <pc:docMk/>
          <pc:sldMk cId="2763204163" sldId="299"/>
        </pc:sldMkLst>
      </pc:sldChg>
      <pc:sldChg chg="modNotes">
        <pc:chgData name="Bjorn Jonsson" userId="0ba677ab-dff8-4d69-911d-adef4ed2de49" providerId="ADAL" clId="{EBF62202-954E-4CC6-8313-9ADBD6F6505F}" dt="2023-05-22T13:20:24.780" v="42" actId="368"/>
        <pc:sldMkLst>
          <pc:docMk/>
          <pc:sldMk cId="4053766965" sldId="300"/>
        </pc:sldMkLst>
      </pc:sldChg>
      <pc:sldChg chg="modNotes">
        <pc:chgData name="Bjorn Jonsson" userId="0ba677ab-dff8-4d69-911d-adef4ed2de49" providerId="ADAL" clId="{EBF62202-954E-4CC6-8313-9ADBD6F6505F}" dt="2023-05-22T13:20:24.814" v="54" actId="368"/>
        <pc:sldMkLst>
          <pc:docMk/>
          <pc:sldMk cId="1670749351" sldId="301"/>
        </pc:sldMkLst>
      </pc:sldChg>
      <pc:sldChg chg="modNotes">
        <pc:chgData name="Bjorn Jonsson" userId="0ba677ab-dff8-4d69-911d-adef4ed2de49" providerId="ADAL" clId="{EBF62202-954E-4CC6-8313-9ADBD6F6505F}" dt="2023-05-22T13:20:24.797" v="48" actId="368"/>
        <pc:sldMkLst>
          <pc:docMk/>
          <pc:sldMk cId="1554651032" sldId="303"/>
        </pc:sldMkLst>
      </pc:sldChg>
      <pc:sldChg chg="modNotes">
        <pc:chgData name="Bjorn Jonsson" userId="0ba677ab-dff8-4d69-911d-adef4ed2de49" providerId="ADAL" clId="{EBF62202-954E-4CC6-8313-9ADBD6F6505F}" dt="2023-05-22T13:20:24.801" v="50" actId="368"/>
        <pc:sldMkLst>
          <pc:docMk/>
          <pc:sldMk cId="3878562994" sldId="304"/>
        </pc:sldMkLst>
      </pc:sldChg>
    </pc:docChg>
  </pc:docChgLst>
  <pc:docChgLst>
    <pc:chgData name="Johann Sveinsson" userId="S::johann@lsretail.com::c733ad1b-6fcc-43bd-8300-ee08bb512571" providerId="AD" clId="Web-{8721F049-1507-4692-BD94-652F2D103D93}"/>
    <pc:docChg chg="addSld modSld modSection">
      <pc:chgData name="Johann Sveinsson" userId="S::johann@lsretail.com::c733ad1b-6fcc-43bd-8300-ee08bb512571" providerId="AD" clId="Web-{8721F049-1507-4692-BD94-652F2D103D93}" dt="2023-05-12T15:51:53.845" v="72" actId="14100"/>
      <pc:docMkLst>
        <pc:docMk/>
      </pc:docMkLst>
      <pc:sldChg chg="addSp delSp modSp">
        <pc:chgData name="Johann Sveinsson" userId="S::johann@lsretail.com::c733ad1b-6fcc-43bd-8300-ee08bb512571" providerId="AD" clId="Web-{8721F049-1507-4692-BD94-652F2D103D93}" dt="2023-05-12T15:51:53.845" v="72" actId="14100"/>
        <pc:sldMkLst>
          <pc:docMk/>
          <pc:sldMk cId="2293978290" sldId="294"/>
        </pc:sldMkLst>
        <pc:spChg chg="add mod">
          <ac:chgData name="Johann Sveinsson" userId="S::johann@lsretail.com::c733ad1b-6fcc-43bd-8300-ee08bb512571" providerId="AD" clId="Web-{8721F049-1507-4692-BD94-652F2D103D93}" dt="2023-05-12T15:50:23.811" v="39" actId="20577"/>
          <ac:spMkLst>
            <pc:docMk/>
            <pc:sldMk cId="2293978290" sldId="294"/>
            <ac:spMk id="8" creationId="{33ABA791-A8CA-F03B-B4F6-F62D071738DB}"/>
          </ac:spMkLst>
        </pc:spChg>
        <pc:picChg chg="del">
          <ac:chgData name="Johann Sveinsson" userId="S::johann@lsretail.com::c733ad1b-6fcc-43bd-8300-ee08bb512571" providerId="AD" clId="Web-{8721F049-1507-4692-BD94-652F2D103D93}" dt="2023-05-12T15:44:47.315" v="0"/>
          <ac:picMkLst>
            <pc:docMk/>
            <pc:sldMk cId="2293978290" sldId="294"/>
            <ac:picMk id="2" creationId="{A94D6F93-1D12-3816-4396-9B96E61D3446}"/>
          </ac:picMkLst>
        </pc:picChg>
        <pc:picChg chg="del">
          <ac:chgData name="Johann Sveinsson" userId="S::johann@lsretail.com::c733ad1b-6fcc-43bd-8300-ee08bb512571" providerId="AD" clId="Web-{8721F049-1507-4692-BD94-652F2D103D93}" dt="2023-05-12T15:45:00.503" v="3"/>
          <ac:picMkLst>
            <pc:docMk/>
            <pc:sldMk cId="2293978290" sldId="294"/>
            <ac:picMk id="3" creationId="{405C6D63-5733-A32E-FEE2-6B5A08A0F0B9}"/>
          </ac:picMkLst>
        </pc:picChg>
        <pc:picChg chg="add mod">
          <ac:chgData name="Johann Sveinsson" userId="S::johann@lsretail.com::c733ad1b-6fcc-43bd-8300-ee08bb512571" providerId="AD" clId="Web-{8721F049-1507-4692-BD94-652F2D103D93}" dt="2023-05-12T15:51:53.845" v="72" actId="14100"/>
          <ac:picMkLst>
            <pc:docMk/>
            <pc:sldMk cId="2293978290" sldId="294"/>
            <ac:picMk id="4" creationId="{73D9B999-D6B9-D1BB-112E-24D752B9FE31}"/>
          </ac:picMkLst>
        </pc:picChg>
        <pc:picChg chg="add del mod">
          <ac:chgData name="Johann Sveinsson" userId="S::johann@lsretail.com::c733ad1b-6fcc-43bd-8300-ee08bb512571" providerId="AD" clId="Web-{8721F049-1507-4692-BD94-652F2D103D93}" dt="2023-05-12T15:46:39.116" v="7"/>
          <ac:picMkLst>
            <pc:docMk/>
            <pc:sldMk cId="2293978290" sldId="294"/>
            <ac:picMk id="5" creationId="{D6906ADF-91F7-7A4D-E203-0CB225F18DCA}"/>
          </ac:picMkLst>
        </pc:picChg>
        <pc:picChg chg="add del mod">
          <ac:chgData name="Johann Sveinsson" userId="S::johann@lsretail.com::c733ad1b-6fcc-43bd-8300-ee08bb512571" providerId="AD" clId="Web-{8721F049-1507-4692-BD94-652F2D103D93}" dt="2023-05-12T15:48:21.901" v="16"/>
          <ac:picMkLst>
            <pc:docMk/>
            <pc:sldMk cId="2293978290" sldId="294"/>
            <ac:picMk id="6" creationId="{A896E3CC-E0CB-2AB8-FF39-AC35A9AB4ECF}"/>
          </ac:picMkLst>
        </pc:picChg>
      </pc:sldChg>
      <pc:sldChg chg="addSp delSp modSp add replId">
        <pc:chgData name="Johann Sveinsson" userId="S::johann@lsretail.com::c733ad1b-6fcc-43bd-8300-ee08bb512571" providerId="AD" clId="Web-{8721F049-1507-4692-BD94-652F2D103D93}" dt="2023-05-12T15:51:23.266" v="70" actId="1076"/>
        <pc:sldMkLst>
          <pc:docMk/>
          <pc:sldMk cId="1554651032" sldId="303"/>
        </pc:sldMkLst>
        <pc:spChg chg="add mod">
          <ac:chgData name="Johann Sveinsson" userId="S::johann@lsretail.com::c733ad1b-6fcc-43bd-8300-ee08bb512571" providerId="AD" clId="Web-{8721F049-1507-4692-BD94-652F2D103D93}" dt="2023-05-12T15:51:19.735" v="69" actId="20577"/>
          <ac:spMkLst>
            <pc:docMk/>
            <pc:sldMk cId="1554651032" sldId="303"/>
            <ac:spMk id="3" creationId="{4B9FE7EF-F4F0-8683-1AEC-5C1FA25BE3E1}"/>
          </ac:spMkLst>
        </pc:spChg>
        <pc:picChg chg="del">
          <ac:chgData name="Johann Sveinsson" userId="S::johann@lsretail.com::c733ad1b-6fcc-43bd-8300-ee08bb512571" providerId="AD" clId="Web-{8721F049-1507-4692-BD94-652F2D103D93}" dt="2023-05-12T15:50:27.780" v="40"/>
          <ac:picMkLst>
            <pc:docMk/>
            <pc:sldMk cId="1554651032" sldId="303"/>
            <ac:picMk id="4" creationId="{73D9B999-D6B9-D1BB-112E-24D752B9FE31}"/>
          </ac:picMkLst>
        </pc:picChg>
        <pc:picChg chg="mod">
          <ac:chgData name="Johann Sveinsson" userId="S::johann@lsretail.com::c733ad1b-6fcc-43bd-8300-ee08bb512571" providerId="AD" clId="Web-{8721F049-1507-4692-BD94-652F2D103D93}" dt="2023-05-12T15:51:23.266" v="70" actId="1076"/>
          <ac:picMkLst>
            <pc:docMk/>
            <pc:sldMk cId="1554651032" sldId="303"/>
            <ac:picMk id="6" creationId="{A896E3CC-E0CB-2AB8-FF39-AC35A9AB4ECF}"/>
          </ac:picMkLst>
        </pc:picChg>
      </pc:sldChg>
    </pc:docChg>
  </pc:docChgLst>
  <pc:docChgLst>
    <pc:chgData name="Damir Babikov" userId="S::damirba@lsretail.com::57cc9772-f8cc-4ae9-84d9-49b34e6b2b27" providerId="AD" clId="Web-{6BA9EA74-0EAE-81D3-EE75-7AC7834D6194}"/>
    <pc:docChg chg="addSld modSld modSection">
      <pc:chgData name="Damir Babikov" userId="S::damirba@lsretail.com::57cc9772-f8cc-4ae9-84d9-49b34e6b2b27" providerId="AD" clId="Web-{6BA9EA74-0EAE-81D3-EE75-7AC7834D6194}" dt="2023-05-12T12:45:45.750" v="2033"/>
      <pc:docMkLst>
        <pc:docMk/>
      </pc:docMkLst>
      <pc:sldChg chg="modNotes">
        <pc:chgData name="Damir Babikov" userId="S::damirba@lsretail.com::57cc9772-f8cc-4ae9-84d9-49b34e6b2b27" providerId="AD" clId="Web-{6BA9EA74-0EAE-81D3-EE75-7AC7834D6194}" dt="2023-05-12T12:42:05.366" v="1867"/>
        <pc:sldMkLst>
          <pc:docMk/>
          <pc:sldMk cId="2178122621" sldId="284"/>
        </pc:sldMkLst>
      </pc:sldChg>
      <pc:sldChg chg="modNotes">
        <pc:chgData name="Damir Babikov" userId="S::damirba@lsretail.com::57cc9772-f8cc-4ae9-84d9-49b34e6b2b27" providerId="AD" clId="Web-{6BA9EA74-0EAE-81D3-EE75-7AC7834D6194}" dt="2023-05-12T12:45:45.750" v="2033"/>
        <pc:sldMkLst>
          <pc:docMk/>
          <pc:sldMk cId="3681829188" sldId="287"/>
        </pc:sldMkLst>
      </pc:sldChg>
      <pc:sldChg chg="addSp modSp mod modClrScheme chgLayout modNotes">
        <pc:chgData name="Damir Babikov" userId="S::damirba@lsretail.com::57cc9772-f8cc-4ae9-84d9-49b34e6b2b27" providerId="AD" clId="Web-{6BA9EA74-0EAE-81D3-EE75-7AC7834D6194}" dt="2023-05-12T12:42:30.882" v="1887"/>
        <pc:sldMkLst>
          <pc:docMk/>
          <pc:sldMk cId="2109154046" sldId="288"/>
        </pc:sldMkLst>
        <pc:spChg chg="mod">
          <ac:chgData name="Damir Babikov" userId="S::damirba@lsretail.com::57cc9772-f8cc-4ae9-84d9-49b34e6b2b27" providerId="AD" clId="Web-{6BA9EA74-0EAE-81D3-EE75-7AC7834D6194}" dt="2023-05-12T08:59:38.917" v="1355"/>
          <ac:spMkLst>
            <pc:docMk/>
            <pc:sldMk cId="2109154046" sldId="288"/>
            <ac:spMk id="2" creationId="{1649967C-00AE-4182-EB74-37D14CB7233D}"/>
          </ac:spMkLst>
        </pc:spChg>
        <pc:spChg chg="mod">
          <ac:chgData name="Damir Babikov" userId="S::damirba@lsretail.com::57cc9772-f8cc-4ae9-84d9-49b34e6b2b27" providerId="AD" clId="Web-{6BA9EA74-0EAE-81D3-EE75-7AC7834D6194}" dt="2023-05-12T08:59:38.917" v="1355"/>
          <ac:spMkLst>
            <pc:docMk/>
            <pc:sldMk cId="2109154046" sldId="288"/>
            <ac:spMk id="3" creationId="{683726E2-890A-B352-6288-E760735F2FB6}"/>
          </ac:spMkLst>
        </pc:spChg>
        <pc:picChg chg="add mod">
          <ac:chgData name="Damir Babikov" userId="S::damirba@lsretail.com::57cc9772-f8cc-4ae9-84d9-49b34e6b2b27" providerId="AD" clId="Web-{6BA9EA74-0EAE-81D3-EE75-7AC7834D6194}" dt="2023-05-12T08:59:51.402" v="1357" actId="1076"/>
          <ac:picMkLst>
            <pc:docMk/>
            <pc:sldMk cId="2109154046" sldId="288"/>
            <ac:picMk id="4" creationId="{7D6AF3C8-7DFB-E555-2C63-064ED1BA73FE}"/>
          </ac:picMkLst>
        </pc:picChg>
        <pc:picChg chg="add mod">
          <ac:chgData name="Damir Babikov" userId="S::damirba@lsretail.com::57cc9772-f8cc-4ae9-84d9-49b34e6b2b27" providerId="AD" clId="Web-{6BA9EA74-0EAE-81D3-EE75-7AC7834D6194}" dt="2023-05-12T09:44:57.003" v="1380" actId="1076"/>
          <ac:picMkLst>
            <pc:docMk/>
            <pc:sldMk cId="2109154046" sldId="288"/>
            <ac:picMk id="5" creationId="{F04E1668-C4FC-E51C-A892-A4DD5F75A206}"/>
          </ac:picMkLst>
        </pc:picChg>
      </pc:sldChg>
      <pc:sldChg chg="modNotes">
        <pc:chgData name="Damir Babikov" userId="S::damirba@lsretail.com::57cc9772-f8cc-4ae9-84d9-49b34e6b2b27" providerId="AD" clId="Web-{6BA9EA74-0EAE-81D3-EE75-7AC7834D6194}" dt="2023-05-12T12:43:17.353" v="1932"/>
        <pc:sldMkLst>
          <pc:docMk/>
          <pc:sldMk cId="1121304016" sldId="289"/>
        </pc:sldMkLst>
      </pc:sldChg>
      <pc:sldChg chg="modNotes">
        <pc:chgData name="Damir Babikov" userId="S::damirba@lsretail.com::57cc9772-f8cc-4ae9-84d9-49b34e6b2b27" providerId="AD" clId="Web-{6BA9EA74-0EAE-81D3-EE75-7AC7834D6194}" dt="2023-05-12T12:42:37.336" v="1888"/>
        <pc:sldMkLst>
          <pc:docMk/>
          <pc:sldMk cId="1508231718" sldId="290"/>
        </pc:sldMkLst>
      </pc:sldChg>
      <pc:sldChg chg="modNotes">
        <pc:chgData name="Damir Babikov" userId="S::damirba@lsretail.com::57cc9772-f8cc-4ae9-84d9-49b34e6b2b27" providerId="AD" clId="Web-{6BA9EA74-0EAE-81D3-EE75-7AC7834D6194}" dt="2023-05-12T12:43:58.558" v="1967"/>
        <pc:sldMkLst>
          <pc:docMk/>
          <pc:sldMk cId="253656905" sldId="291"/>
        </pc:sldMkLst>
      </pc:sldChg>
      <pc:sldChg chg="modNotes">
        <pc:chgData name="Damir Babikov" userId="S::damirba@lsretail.com::57cc9772-f8cc-4ae9-84d9-49b34e6b2b27" providerId="AD" clId="Web-{6BA9EA74-0EAE-81D3-EE75-7AC7834D6194}" dt="2023-05-12T12:43:24.181" v="1936"/>
        <pc:sldMkLst>
          <pc:docMk/>
          <pc:sldMk cId="2177214561" sldId="292"/>
        </pc:sldMkLst>
      </pc:sldChg>
      <pc:sldChg chg="addSp modSp mod modClrScheme chgLayout modNotes">
        <pc:chgData name="Damir Babikov" userId="S::damirba@lsretail.com::57cc9772-f8cc-4ae9-84d9-49b34e6b2b27" providerId="AD" clId="Web-{6BA9EA74-0EAE-81D3-EE75-7AC7834D6194}" dt="2023-05-12T12:44:08.371" v="1971"/>
        <pc:sldMkLst>
          <pc:docMk/>
          <pc:sldMk cId="881091973" sldId="293"/>
        </pc:sldMkLst>
        <pc:spChg chg="mod">
          <ac:chgData name="Damir Babikov" userId="S::damirba@lsretail.com::57cc9772-f8cc-4ae9-84d9-49b34e6b2b27" providerId="AD" clId="Web-{6BA9EA74-0EAE-81D3-EE75-7AC7834D6194}" dt="2023-05-12T08:27:35.122" v="733"/>
          <ac:spMkLst>
            <pc:docMk/>
            <pc:sldMk cId="881091973" sldId="293"/>
            <ac:spMk id="2" creationId="{489B3DBE-4C65-7216-261A-436EB4E5EAE1}"/>
          </ac:spMkLst>
        </pc:spChg>
        <pc:spChg chg="mod">
          <ac:chgData name="Damir Babikov" userId="S::damirba@lsretail.com::57cc9772-f8cc-4ae9-84d9-49b34e6b2b27" providerId="AD" clId="Web-{6BA9EA74-0EAE-81D3-EE75-7AC7834D6194}" dt="2023-05-12T08:28:46.641" v="754" actId="20577"/>
          <ac:spMkLst>
            <pc:docMk/>
            <pc:sldMk cId="881091973" sldId="293"/>
            <ac:spMk id="3" creationId="{D307813C-474B-9BA9-8FBC-184F73AE7C1D}"/>
          </ac:spMkLst>
        </pc:spChg>
        <pc:picChg chg="add mod">
          <ac:chgData name="Damir Babikov" userId="S::damirba@lsretail.com::57cc9772-f8cc-4ae9-84d9-49b34e6b2b27" providerId="AD" clId="Web-{6BA9EA74-0EAE-81D3-EE75-7AC7834D6194}" dt="2023-05-12T08:28:59.173" v="756" actId="1076"/>
          <ac:picMkLst>
            <pc:docMk/>
            <pc:sldMk cId="881091973" sldId="293"/>
            <ac:picMk id="4" creationId="{4D8F7317-89D5-675F-880D-87746A0CF504}"/>
          </ac:picMkLst>
        </pc:picChg>
      </pc:sldChg>
      <pc:sldChg chg="delSp modSp modNotes">
        <pc:chgData name="Damir Babikov" userId="S::damirba@lsretail.com::57cc9772-f8cc-4ae9-84d9-49b34e6b2b27" providerId="AD" clId="Web-{6BA9EA74-0EAE-81D3-EE75-7AC7834D6194}" dt="2023-05-12T11:54:00.045" v="1678"/>
        <pc:sldMkLst>
          <pc:docMk/>
          <pc:sldMk cId="2293978290" sldId="294"/>
        </pc:sldMkLst>
        <pc:spChg chg="del mod">
          <ac:chgData name="Damir Babikov" userId="S::damirba@lsretail.com::57cc9772-f8cc-4ae9-84d9-49b34e6b2b27" providerId="AD" clId="Web-{6BA9EA74-0EAE-81D3-EE75-7AC7834D6194}" dt="2023-05-12T07:53:40.586" v="93"/>
          <ac:spMkLst>
            <pc:docMk/>
            <pc:sldMk cId="2293978290" sldId="294"/>
            <ac:spMk id="2" creationId="{EBA1ED70-DD8B-269C-CE16-5292F0BC23B2}"/>
          </ac:spMkLst>
        </pc:spChg>
        <pc:spChg chg="del mod">
          <ac:chgData name="Damir Babikov" userId="S::damirba@lsretail.com::57cc9772-f8cc-4ae9-84d9-49b34e6b2b27" providerId="AD" clId="Web-{6BA9EA74-0EAE-81D3-EE75-7AC7834D6194}" dt="2023-05-12T07:53:32.523" v="92"/>
          <ac:spMkLst>
            <pc:docMk/>
            <pc:sldMk cId="2293978290" sldId="294"/>
            <ac:spMk id="3" creationId="{A81B815B-4535-3E35-C035-37C84759EE7C}"/>
          </ac:spMkLst>
        </pc:spChg>
        <pc:picChg chg="mod ord">
          <ac:chgData name="Damir Babikov" userId="S::damirba@lsretail.com::57cc9772-f8cc-4ae9-84d9-49b34e6b2b27" providerId="AD" clId="Web-{6BA9EA74-0EAE-81D3-EE75-7AC7834D6194}" dt="2023-05-12T07:53:51.118" v="98" actId="1076"/>
          <ac:picMkLst>
            <pc:docMk/>
            <pc:sldMk cId="2293978290" sldId="294"/>
            <ac:picMk id="4" creationId="{6FA972F3-9763-E0EB-C258-84C2CE5437BA}"/>
          </ac:picMkLst>
        </pc:picChg>
        <pc:picChg chg="mod">
          <ac:chgData name="Damir Babikov" userId="S::damirba@lsretail.com::57cc9772-f8cc-4ae9-84d9-49b34e6b2b27" providerId="AD" clId="Web-{6BA9EA74-0EAE-81D3-EE75-7AC7834D6194}" dt="2023-05-12T07:53:51.056" v="97" actId="1076"/>
          <ac:picMkLst>
            <pc:docMk/>
            <pc:sldMk cId="2293978290" sldId="294"/>
            <ac:picMk id="5" creationId="{4D9AC64B-3DD7-C734-551B-381C5E890742}"/>
          </ac:picMkLst>
        </pc:picChg>
      </pc:sldChg>
      <pc:sldChg chg="modNotes">
        <pc:chgData name="Damir Babikov" userId="S::damirba@lsretail.com::57cc9772-f8cc-4ae9-84d9-49b34e6b2b27" providerId="AD" clId="Web-{6BA9EA74-0EAE-81D3-EE75-7AC7834D6194}" dt="2023-05-12T12:45:04.029" v="1995"/>
        <pc:sldMkLst>
          <pc:docMk/>
          <pc:sldMk cId="1115588585" sldId="295"/>
        </pc:sldMkLst>
      </pc:sldChg>
      <pc:sldChg chg="addSp delSp modSp modNotes">
        <pc:chgData name="Damir Babikov" userId="S::damirba@lsretail.com::57cc9772-f8cc-4ae9-84d9-49b34e6b2b27" providerId="AD" clId="Web-{6BA9EA74-0EAE-81D3-EE75-7AC7834D6194}" dt="2023-05-12T12:06:06.243" v="1860"/>
        <pc:sldMkLst>
          <pc:docMk/>
          <pc:sldMk cId="3698846901" sldId="296"/>
        </pc:sldMkLst>
        <pc:spChg chg="mod">
          <ac:chgData name="Damir Babikov" userId="S::damirba@lsretail.com::57cc9772-f8cc-4ae9-84d9-49b34e6b2b27" providerId="AD" clId="Web-{6BA9EA74-0EAE-81D3-EE75-7AC7834D6194}" dt="2023-05-12T11:43:14.632" v="1612" actId="20577"/>
          <ac:spMkLst>
            <pc:docMk/>
            <pc:sldMk cId="3698846901" sldId="296"/>
            <ac:spMk id="3" creationId="{514F67C6-06C0-776C-3C9A-4AA482093438}"/>
          </ac:spMkLst>
        </pc:spChg>
        <pc:picChg chg="add del mod">
          <ac:chgData name="Damir Babikov" userId="S::damirba@lsretail.com::57cc9772-f8cc-4ae9-84d9-49b34e6b2b27" providerId="AD" clId="Web-{6BA9EA74-0EAE-81D3-EE75-7AC7834D6194}" dt="2023-05-12T09:04:44.887" v="1362"/>
          <ac:picMkLst>
            <pc:docMk/>
            <pc:sldMk cId="3698846901" sldId="296"/>
            <ac:picMk id="4" creationId="{936C4B33-CC5A-0967-7A67-B9DA6CBB74C4}"/>
          </ac:picMkLst>
        </pc:picChg>
        <pc:picChg chg="add del mod">
          <ac:chgData name="Damir Babikov" userId="S::damirba@lsretail.com::57cc9772-f8cc-4ae9-84d9-49b34e6b2b27" providerId="AD" clId="Web-{6BA9EA74-0EAE-81D3-EE75-7AC7834D6194}" dt="2023-05-12T09:07:49.866" v="1366"/>
          <ac:picMkLst>
            <pc:docMk/>
            <pc:sldMk cId="3698846901" sldId="296"/>
            <ac:picMk id="5" creationId="{4ED601A1-9C98-8DF1-5A24-048A3F308462}"/>
          </ac:picMkLst>
        </pc:picChg>
        <pc:picChg chg="add mod">
          <ac:chgData name="Damir Babikov" userId="S::damirba@lsretail.com::57cc9772-f8cc-4ae9-84d9-49b34e6b2b27" providerId="AD" clId="Web-{6BA9EA74-0EAE-81D3-EE75-7AC7834D6194}" dt="2023-05-12T09:07:59.664" v="1369" actId="14100"/>
          <ac:picMkLst>
            <pc:docMk/>
            <pc:sldMk cId="3698846901" sldId="296"/>
            <ac:picMk id="6" creationId="{F3AC1A59-2216-608C-EC85-20E2963F5CE8}"/>
          </ac:picMkLst>
        </pc:picChg>
        <pc:picChg chg="add del mod">
          <ac:chgData name="Damir Babikov" userId="S::damirba@lsretail.com::57cc9772-f8cc-4ae9-84d9-49b34e6b2b27" providerId="AD" clId="Web-{6BA9EA74-0EAE-81D3-EE75-7AC7834D6194}" dt="2023-05-12T09:08:52.307" v="1373"/>
          <ac:picMkLst>
            <pc:docMk/>
            <pc:sldMk cId="3698846901" sldId="296"/>
            <ac:picMk id="7" creationId="{29892744-15CC-550C-B0A8-1DE36111D5AB}"/>
          </ac:picMkLst>
        </pc:picChg>
        <pc:picChg chg="add mod">
          <ac:chgData name="Damir Babikov" userId="S::damirba@lsretail.com::57cc9772-f8cc-4ae9-84d9-49b34e6b2b27" providerId="AD" clId="Web-{6BA9EA74-0EAE-81D3-EE75-7AC7834D6194}" dt="2023-05-12T09:09:09.964" v="1376" actId="14100"/>
          <ac:picMkLst>
            <pc:docMk/>
            <pc:sldMk cId="3698846901" sldId="296"/>
            <ac:picMk id="8" creationId="{C746CE0E-4F10-C09B-9847-BC9EEA5927A0}"/>
          </ac:picMkLst>
        </pc:picChg>
      </pc:sldChg>
      <pc:sldChg chg="addSp delSp modSp modNotes">
        <pc:chgData name="Damir Babikov" userId="S::damirba@lsretail.com::57cc9772-f8cc-4ae9-84d9-49b34e6b2b27" providerId="AD" clId="Web-{6BA9EA74-0EAE-81D3-EE75-7AC7834D6194}" dt="2023-05-12T08:01:05.189" v="619"/>
        <pc:sldMkLst>
          <pc:docMk/>
          <pc:sldMk cId="141617619" sldId="297"/>
        </pc:sldMkLst>
        <pc:spChg chg="mod">
          <ac:chgData name="Damir Babikov" userId="S::damirba@lsretail.com::57cc9772-f8cc-4ae9-84d9-49b34e6b2b27" providerId="AD" clId="Web-{6BA9EA74-0EAE-81D3-EE75-7AC7834D6194}" dt="2023-05-12T07:45:58.904" v="9" actId="20577"/>
          <ac:spMkLst>
            <pc:docMk/>
            <pc:sldMk cId="141617619" sldId="297"/>
            <ac:spMk id="2" creationId="{25AB10A4-63C3-3716-65ED-0213D8DFDC39}"/>
          </ac:spMkLst>
        </pc:spChg>
        <pc:spChg chg="mod">
          <ac:chgData name="Damir Babikov" userId="S::damirba@lsretail.com::57cc9772-f8cc-4ae9-84d9-49b34e6b2b27" providerId="AD" clId="Web-{6BA9EA74-0EAE-81D3-EE75-7AC7834D6194}" dt="2023-05-12T07:46:15.140" v="13" actId="20577"/>
          <ac:spMkLst>
            <pc:docMk/>
            <pc:sldMk cId="141617619" sldId="297"/>
            <ac:spMk id="3" creationId="{7648526A-435F-F67E-437D-1C9AF057626A}"/>
          </ac:spMkLst>
        </pc:spChg>
        <pc:picChg chg="add mod">
          <ac:chgData name="Damir Babikov" userId="S::damirba@lsretail.com::57cc9772-f8cc-4ae9-84d9-49b34e6b2b27" providerId="AD" clId="Web-{6BA9EA74-0EAE-81D3-EE75-7AC7834D6194}" dt="2023-05-12T07:47:38.660" v="17" actId="14100"/>
          <ac:picMkLst>
            <pc:docMk/>
            <pc:sldMk cId="141617619" sldId="297"/>
            <ac:picMk id="4" creationId="{942C1518-BE86-6D31-DFB4-E7D99E8C2729}"/>
          </ac:picMkLst>
        </pc:picChg>
        <pc:picChg chg="del">
          <ac:chgData name="Damir Babikov" userId="S::damirba@lsretail.com::57cc9772-f8cc-4ae9-84d9-49b34e6b2b27" providerId="AD" clId="Web-{6BA9EA74-0EAE-81D3-EE75-7AC7834D6194}" dt="2023-05-12T07:45:03.917" v="0"/>
          <ac:picMkLst>
            <pc:docMk/>
            <pc:sldMk cId="141617619" sldId="297"/>
            <ac:picMk id="7" creationId="{C6F4F0B7-D214-9F50-E0E4-B9B42B8D677D}"/>
          </ac:picMkLst>
        </pc:picChg>
        <pc:picChg chg="mod ord">
          <ac:chgData name="Damir Babikov" userId="S::damirba@lsretail.com::57cc9772-f8cc-4ae9-84d9-49b34e6b2b27" providerId="AD" clId="Web-{6BA9EA74-0EAE-81D3-EE75-7AC7834D6194}" dt="2023-05-12T07:45:32.997" v="3" actId="1076"/>
          <ac:picMkLst>
            <pc:docMk/>
            <pc:sldMk cId="141617619" sldId="297"/>
            <ac:picMk id="9" creationId="{50CC5BF3-A82B-AFCA-89EC-F7829B3B4BE4}"/>
          </ac:picMkLst>
        </pc:picChg>
        <pc:picChg chg="mod">
          <ac:chgData name="Damir Babikov" userId="S::damirba@lsretail.com::57cc9772-f8cc-4ae9-84d9-49b34e6b2b27" providerId="AD" clId="Web-{6BA9EA74-0EAE-81D3-EE75-7AC7834D6194}" dt="2023-05-12T07:46:28.062" v="14" actId="1076"/>
          <ac:picMkLst>
            <pc:docMk/>
            <pc:sldMk cId="141617619" sldId="297"/>
            <ac:picMk id="11" creationId="{944C0214-B271-8CED-E6C5-8F3C6EC4EF8C}"/>
          </ac:picMkLst>
        </pc:picChg>
      </pc:sldChg>
      <pc:sldChg chg="addSp modSp modNotes">
        <pc:chgData name="Damir Babikov" userId="S::damirba@lsretail.com::57cc9772-f8cc-4ae9-84d9-49b34e6b2b27" providerId="AD" clId="Web-{6BA9EA74-0EAE-81D3-EE75-7AC7834D6194}" dt="2023-05-12T12:43:06.556" v="1926"/>
        <pc:sldMkLst>
          <pc:docMk/>
          <pc:sldMk cId="189418939" sldId="298"/>
        </pc:sldMkLst>
        <pc:picChg chg="mod">
          <ac:chgData name="Damir Babikov" userId="S::damirba@lsretail.com::57cc9772-f8cc-4ae9-84d9-49b34e6b2b27" providerId="AD" clId="Web-{6BA9EA74-0EAE-81D3-EE75-7AC7834D6194}" dt="2023-05-12T08:55:19.527" v="1248" actId="1076"/>
          <ac:picMkLst>
            <pc:docMk/>
            <pc:sldMk cId="189418939" sldId="298"/>
            <ac:picMk id="4" creationId="{279C90F3-48BF-3A70-FBC9-26B502ED6AEC}"/>
          </ac:picMkLst>
        </pc:picChg>
        <pc:picChg chg="add mod">
          <ac:chgData name="Damir Babikov" userId="S::damirba@lsretail.com::57cc9772-f8cc-4ae9-84d9-49b34e6b2b27" providerId="AD" clId="Web-{6BA9EA74-0EAE-81D3-EE75-7AC7834D6194}" dt="2023-05-12T08:55:29.450" v="1252" actId="1076"/>
          <ac:picMkLst>
            <pc:docMk/>
            <pc:sldMk cId="189418939" sldId="298"/>
            <ac:picMk id="5" creationId="{00C09BA9-124C-AA13-780C-040EF87CBC6A}"/>
          </ac:picMkLst>
        </pc:picChg>
      </pc:sldChg>
      <pc:sldChg chg="addSp delSp modSp add replId modNotes">
        <pc:chgData name="Damir Babikov" userId="S::damirba@lsretail.com::57cc9772-f8cc-4ae9-84d9-49b34e6b2b27" providerId="AD" clId="Web-{6BA9EA74-0EAE-81D3-EE75-7AC7834D6194}" dt="2023-05-12T11:52:36.355" v="1676"/>
        <pc:sldMkLst>
          <pc:docMk/>
          <pc:sldMk cId="2763204163" sldId="299"/>
        </pc:sldMkLst>
        <pc:picChg chg="add del mod">
          <ac:chgData name="Damir Babikov" userId="S::damirba@lsretail.com::57cc9772-f8cc-4ae9-84d9-49b34e6b2b27" providerId="AD" clId="Web-{6BA9EA74-0EAE-81D3-EE75-7AC7834D6194}" dt="2023-05-12T11:50:23.131" v="1614"/>
          <ac:picMkLst>
            <pc:docMk/>
            <pc:sldMk cId="2763204163" sldId="299"/>
            <ac:picMk id="2" creationId="{646E8E1F-1D59-1130-8692-EDEFB7D234ED}"/>
          </ac:picMkLst>
        </pc:picChg>
        <pc:picChg chg="add mod">
          <ac:chgData name="Damir Babikov" userId="S::damirba@lsretail.com::57cc9772-f8cc-4ae9-84d9-49b34e6b2b27" providerId="AD" clId="Web-{6BA9EA74-0EAE-81D3-EE75-7AC7834D6194}" dt="2023-05-12T11:50:52.070" v="1617" actId="14100"/>
          <ac:picMkLst>
            <pc:docMk/>
            <pc:sldMk cId="2763204163" sldId="299"/>
            <ac:picMk id="3" creationId="{18117405-5974-5AF5-E979-49616AB701CB}"/>
          </ac:picMkLst>
        </pc:picChg>
        <pc:picChg chg="add del mod">
          <ac:chgData name="Damir Babikov" userId="S::damirba@lsretail.com::57cc9772-f8cc-4ae9-84d9-49b34e6b2b27" providerId="AD" clId="Web-{6BA9EA74-0EAE-81D3-EE75-7AC7834D6194}" dt="2023-05-12T10:20:51.536" v="1387"/>
          <ac:picMkLst>
            <pc:docMk/>
            <pc:sldMk cId="2763204163" sldId="299"/>
            <ac:picMk id="3" creationId="{FF5EAED9-D75A-42D8-F725-6E0CD71BD869}"/>
          </ac:picMkLst>
        </pc:picChg>
        <pc:picChg chg="del">
          <ac:chgData name="Damir Babikov" userId="S::damirba@lsretail.com::57cc9772-f8cc-4ae9-84d9-49b34e6b2b27" providerId="AD" clId="Web-{6BA9EA74-0EAE-81D3-EE75-7AC7834D6194}" dt="2023-05-12T10:20:39.489" v="1383"/>
          <ac:picMkLst>
            <pc:docMk/>
            <pc:sldMk cId="2763204163" sldId="299"/>
            <ac:picMk id="4" creationId="{6FA972F3-9763-E0EB-C258-84C2CE5437BA}"/>
          </ac:picMkLst>
        </pc:picChg>
        <pc:picChg chg="del">
          <ac:chgData name="Damir Babikov" userId="S::damirba@lsretail.com::57cc9772-f8cc-4ae9-84d9-49b34e6b2b27" providerId="AD" clId="Web-{6BA9EA74-0EAE-81D3-EE75-7AC7834D6194}" dt="2023-05-12T10:20:35.676" v="1382"/>
          <ac:picMkLst>
            <pc:docMk/>
            <pc:sldMk cId="2763204163" sldId="299"/>
            <ac:picMk id="5" creationId="{4D9AC64B-3DD7-C734-551B-381C5E890742}"/>
          </ac:picMkLst>
        </pc:picChg>
      </pc:sldChg>
      <pc:sldChg chg="addSp delSp modSp add replId modNotes">
        <pc:chgData name="Damir Babikov" userId="S::damirba@lsretail.com::57cc9772-f8cc-4ae9-84d9-49b34e6b2b27" providerId="AD" clId="Web-{6BA9EA74-0EAE-81D3-EE75-7AC7834D6194}" dt="2023-05-12T10:58:22.253" v="1605"/>
        <pc:sldMkLst>
          <pc:docMk/>
          <pc:sldMk cId="4053766965" sldId="300"/>
        </pc:sldMkLst>
        <pc:picChg chg="del">
          <ac:chgData name="Damir Babikov" userId="S::damirba@lsretail.com::57cc9772-f8cc-4ae9-84d9-49b34e6b2b27" providerId="AD" clId="Web-{6BA9EA74-0EAE-81D3-EE75-7AC7834D6194}" dt="2023-05-12T10:41:41.545" v="1496"/>
          <ac:picMkLst>
            <pc:docMk/>
            <pc:sldMk cId="4053766965" sldId="300"/>
            <ac:picMk id="4" creationId="{942C1518-BE86-6D31-DFB4-E7D99E8C2729}"/>
          </ac:picMkLst>
        </pc:picChg>
        <pc:picChg chg="add mod">
          <ac:chgData name="Damir Babikov" userId="S::damirba@lsretail.com::57cc9772-f8cc-4ae9-84d9-49b34e6b2b27" providerId="AD" clId="Web-{6BA9EA74-0EAE-81D3-EE75-7AC7834D6194}" dt="2023-05-12T10:42:03.702" v="1503" actId="1076"/>
          <ac:picMkLst>
            <pc:docMk/>
            <pc:sldMk cId="4053766965" sldId="300"/>
            <ac:picMk id="5" creationId="{688F4F65-6D91-0198-BB51-42171B296807}"/>
          </ac:picMkLst>
        </pc:picChg>
        <pc:picChg chg="del">
          <ac:chgData name="Damir Babikov" userId="S::damirba@lsretail.com::57cc9772-f8cc-4ae9-84d9-49b34e6b2b27" providerId="AD" clId="Web-{6BA9EA74-0EAE-81D3-EE75-7AC7834D6194}" dt="2023-05-12T10:41:41.452" v="1495"/>
          <ac:picMkLst>
            <pc:docMk/>
            <pc:sldMk cId="4053766965" sldId="300"/>
            <ac:picMk id="9" creationId="{50CC5BF3-A82B-AFCA-89EC-F7829B3B4BE4}"/>
          </ac:picMkLst>
        </pc:picChg>
        <pc:picChg chg="del">
          <ac:chgData name="Damir Babikov" userId="S::damirba@lsretail.com::57cc9772-f8cc-4ae9-84d9-49b34e6b2b27" providerId="AD" clId="Web-{6BA9EA74-0EAE-81D3-EE75-7AC7834D6194}" dt="2023-05-12T10:41:41.405" v="1494"/>
          <ac:picMkLst>
            <pc:docMk/>
            <pc:sldMk cId="4053766965" sldId="300"/>
            <ac:picMk id="11" creationId="{944C0214-B271-8CED-E6C5-8F3C6EC4EF8C}"/>
          </ac:picMkLst>
        </pc:picChg>
        <pc:picChg chg="del">
          <ac:chgData name="Damir Babikov" userId="S::damirba@lsretail.com::57cc9772-f8cc-4ae9-84d9-49b34e6b2b27" providerId="AD" clId="Web-{6BA9EA74-0EAE-81D3-EE75-7AC7834D6194}" dt="2023-05-12T10:41:42.030" v="1497"/>
          <ac:picMkLst>
            <pc:docMk/>
            <pc:sldMk cId="4053766965" sldId="300"/>
            <ac:picMk id="13" creationId="{92A9ACE1-D4B1-DE01-E651-6F2D4456180D}"/>
          </ac:picMkLst>
        </pc:picChg>
        <pc:picChg chg="del">
          <ac:chgData name="Damir Babikov" userId="S::damirba@lsretail.com::57cc9772-f8cc-4ae9-84d9-49b34e6b2b27" providerId="AD" clId="Web-{6BA9EA74-0EAE-81D3-EE75-7AC7834D6194}" dt="2023-05-12T10:41:42.671" v="1498"/>
          <ac:picMkLst>
            <pc:docMk/>
            <pc:sldMk cId="4053766965" sldId="300"/>
            <ac:picMk id="15" creationId="{57C9F7D3-9703-6329-6FE0-4E190E330897}"/>
          </ac:picMkLst>
        </pc:picChg>
      </pc:sldChg>
      <pc:sldChg chg="add replId">
        <pc:chgData name="Damir Babikov" userId="S::damirba@lsretail.com::57cc9772-f8cc-4ae9-84d9-49b34e6b2b27" providerId="AD" clId="Web-{6BA9EA74-0EAE-81D3-EE75-7AC7834D6194}" dt="2023-05-12T11:50:18.912" v="1613"/>
        <pc:sldMkLst>
          <pc:docMk/>
          <pc:sldMk cId="1670749351" sldId="301"/>
        </pc:sldMkLst>
      </pc:sldChg>
    </pc:docChg>
  </pc:docChgLst>
  <pc:docChgLst>
    <pc:chgData name="Damir Babikov" userId="S::damirba@lsretail.com::57cc9772-f8cc-4ae9-84d9-49b34e6b2b27" providerId="AD" clId="Web-{346F5A32-1EE1-8FD2-5BE5-05F523D7853F}"/>
    <pc:docChg chg="delSld modSld modSection">
      <pc:chgData name="Damir Babikov" userId="S::damirba@lsretail.com::57cc9772-f8cc-4ae9-84d9-49b34e6b2b27" providerId="AD" clId="Web-{346F5A32-1EE1-8FD2-5BE5-05F523D7853F}" dt="2023-05-15T11:19:41.050" v="330"/>
      <pc:docMkLst>
        <pc:docMk/>
      </pc:docMkLst>
      <pc:sldChg chg="modNotes">
        <pc:chgData name="Damir Babikov" userId="S::damirba@lsretail.com::57cc9772-f8cc-4ae9-84d9-49b34e6b2b27" providerId="AD" clId="Web-{346F5A32-1EE1-8FD2-5BE5-05F523D7853F}" dt="2023-05-15T11:19:41.050" v="330"/>
        <pc:sldMkLst>
          <pc:docMk/>
          <pc:sldMk cId="2178122621" sldId="284"/>
        </pc:sldMkLst>
      </pc:sldChg>
      <pc:sldChg chg="modNotes">
        <pc:chgData name="Damir Babikov" userId="S::damirba@lsretail.com::57cc9772-f8cc-4ae9-84d9-49b34e6b2b27" providerId="AD" clId="Web-{346F5A32-1EE1-8FD2-5BE5-05F523D7853F}" dt="2023-05-15T07:23:58.741" v="21"/>
        <pc:sldMkLst>
          <pc:docMk/>
          <pc:sldMk cId="2109154046" sldId="288"/>
        </pc:sldMkLst>
      </pc:sldChg>
      <pc:sldChg chg="modNotes">
        <pc:chgData name="Damir Babikov" userId="S::damirba@lsretail.com::57cc9772-f8cc-4ae9-84d9-49b34e6b2b27" providerId="AD" clId="Web-{346F5A32-1EE1-8FD2-5BE5-05F523D7853F}" dt="2023-05-15T07:24:19.242" v="26"/>
        <pc:sldMkLst>
          <pc:docMk/>
          <pc:sldMk cId="1121304016" sldId="289"/>
        </pc:sldMkLst>
      </pc:sldChg>
      <pc:sldChg chg="modNotes">
        <pc:chgData name="Damir Babikov" userId="S::damirba@lsretail.com::57cc9772-f8cc-4ae9-84d9-49b34e6b2b27" providerId="AD" clId="Web-{346F5A32-1EE1-8FD2-5BE5-05F523D7853F}" dt="2023-05-15T07:24:05.335" v="23"/>
        <pc:sldMkLst>
          <pc:docMk/>
          <pc:sldMk cId="1508231718" sldId="290"/>
        </pc:sldMkLst>
      </pc:sldChg>
      <pc:sldChg chg="modNotes">
        <pc:chgData name="Damir Babikov" userId="S::damirba@lsretail.com::57cc9772-f8cc-4ae9-84d9-49b34e6b2b27" providerId="AD" clId="Web-{346F5A32-1EE1-8FD2-5BE5-05F523D7853F}" dt="2023-05-15T07:24:34.086" v="32"/>
        <pc:sldMkLst>
          <pc:docMk/>
          <pc:sldMk cId="253656905" sldId="291"/>
        </pc:sldMkLst>
      </pc:sldChg>
      <pc:sldChg chg="modNotes">
        <pc:chgData name="Damir Babikov" userId="S::damirba@lsretail.com::57cc9772-f8cc-4ae9-84d9-49b34e6b2b27" providerId="AD" clId="Web-{346F5A32-1EE1-8FD2-5BE5-05F523D7853F}" dt="2023-05-15T07:24:31.430" v="31"/>
        <pc:sldMkLst>
          <pc:docMk/>
          <pc:sldMk cId="2177214561" sldId="292"/>
        </pc:sldMkLst>
      </pc:sldChg>
      <pc:sldChg chg="modNotes">
        <pc:chgData name="Damir Babikov" userId="S::damirba@lsretail.com::57cc9772-f8cc-4ae9-84d9-49b34e6b2b27" providerId="AD" clId="Web-{346F5A32-1EE1-8FD2-5BE5-05F523D7853F}" dt="2023-05-15T07:25:29.572" v="49"/>
        <pc:sldMkLst>
          <pc:docMk/>
          <pc:sldMk cId="881091973" sldId="293"/>
        </pc:sldMkLst>
      </pc:sldChg>
      <pc:sldChg chg="modNotes">
        <pc:chgData name="Damir Babikov" userId="S::damirba@lsretail.com::57cc9772-f8cc-4ae9-84d9-49b34e6b2b27" providerId="AD" clId="Web-{346F5A32-1EE1-8FD2-5BE5-05F523D7853F}" dt="2023-05-15T07:28:13.719" v="69"/>
        <pc:sldMkLst>
          <pc:docMk/>
          <pc:sldMk cId="1115588585" sldId="295"/>
        </pc:sldMkLst>
      </pc:sldChg>
      <pc:sldChg chg="modNotes">
        <pc:chgData name="Damir Babikov" userId="S::damirba@lsretail.com::57cc9772-f8cc-4ae9-84d9-49b34e6b2b27" providerId="AD" clId="Web-{346F5A32-1EE1-8FD2-5BE5-05F523D7853F}" dt="2023-05-15T07:25:52.605" v="53"/>
        <pc:sldMkLst>
          <pc:docMk/>
          <pc:sldMk cId="3698846901" sldId="296"/>
        </pc:sldMkLst>
      </pc:sldChg>
      <pc:sldChg chg="modNotes">
        <pc:chgData name="Damir Babikov" userId="S::damirba@lsretail.com::57cc9772-f8cc-4ae9-84d9-49b34e6b2b27" providerId="AD" clId="Web-{346F5A32-1EE1-8FD2-5BE5-05F523D7853F}" dt="2023-05-15T07:25:36.041" v="52"/>
        <pc:sldMkLst>
          <pc:docMk/>
          <pc:sldMk cId="141617619" sldId="297"/>
        </pc:sldMkLst>
      </pc:sldChg>
      <pc:sldChg chg="addSp delSp modSp mod modClrScheme chgLayout modNotes">
        <pc:chgData name="Damir Babikov" userId="S::damirba@lsretail.com::57cc9772-f8cc-4ae9-84d9-49b34e6b2b27" providerId="AD" clId="Web-{346F5A32-1EE1-8FD2-5BE5-05F523D7853F}" dt="2023-05-15T08:57:38.247" v="308" actId="1076"/>
        <pc:sldMkLst>
          <pc:docMk/>
          <pc:sldMk cId="2763204163" sldId="299"/>
        </pc:sldMkLst>
        <pc:spChg chg="add mod">
          <ac:chgData name="Damir Babikov" userId="S::damirba@lsretail.com::57cc9772-f8cc-4ae9-84d9-49b34e6b2b27" providerId="AD" clId="Web-{346F5A32-1EE1-8FD2-5BE5-05F523D7853F}" dt="2023-05-15T08:57:26.965" v="305"/>
          <ac:spMkLst>
            <pc:docMk/>
            <pc:sldMk cId="2763204163" sldId="299"/>
            <ac:spMk id="7" creationId="{65E08E91-7A75-252D-17A4-9CC32B707A3B}"/>
          </ac:spMkLst>
        </pc:spChg>
        <pc:spChg chg="add mod">
          <ac:chgData name="Damir Babikov" userId="S::damirba@lsretail.com::57cc9772-f8cc-4ae9-84d9-49b34e6b2b27" providerId="AD" clId="Web-{346F5A32-1EE1-8FD2-5BE5-05F523D7853F}" dt="2023-05-15T08:57:26.965" v="305"/>
          <ac:spMkLst>
            <pc:docMk/>
            <pc:sldMk cId="2763204163" sldId="299"/>
            <ac:spMk id="9" creationId="{F822C6B9-E981-A3E0-B2A6-805A0CC854F7}"/>
          </ac:spMkLst>
        </pc:spChg>
        <pc:picChg chg="add mod">
          <ac:chgData name="Damir Babikov" userId="S::damirba@lsretail.com::57cc9772-f8cc-4ae9-84d9-49b34e6b2b27" providerId="AD" clId="Web-{346F5A32-1EE1-8FD2-5BE5-05F523D7853F}" dt="2023-05-15T08:57:38.247" v="308" actId="1076"/>
          <ac:picMkLst>
            <pc:docMk/>
            <pc:sldMk cId="2763204163" sldId="299"/>
            <ac:picMk id="2" creationId="{E8E4C7A1-68A9-69BC-B5DA-3D18A1D1DA9A}"/>
          </ac:picMkLst>
        </pc:picChg>
        <pc:picChg chg="del mod">
          <ac:chgData name="Damir Babikov" userId="S::damirba@lsretail.com::57cc9772-f8cc-4ae9-84d9-49b34e6b2b27" providerId="AD" clId="Web-{346F5A32-1EE1-8FD2-5BE5-05F523D7853F}" dt="2023-05-15T08:56:25.542" v="299"/>
          <ac:picMkLst>
            <pc:docMk/>
            <pc:sldMk cId="2763204163" sldId="299"/>
            <ac:picMk id="3" creationId="{18117405-5974-5AF5-E979-49616AB701CB}"/>
          </ac:picMkLst>
        </pc:picChg>
      </pc:sldChg>
      <pc:sldChg chg="modNotes">
        <pc:chgData name="Damir Babikov" userId="S::damirba@lsretail.com::57cc9772-f8cc-4ae9-84d9-49b34e6b2b27" providerId="AD" clId="Web-{346F5A32-1EE1-8FD2-5BE5-05F523D7853F}" dt="2023-05-15T07:25:28.932" v="47"/>
        <pc:sldMkLst>
          <pc:docMk/>
          <pc:sldMk cId="4053766965" sldId="300"/>
        </pc:sldMkLst>
      </pc:sldChg>
      <pc:sldChg chg="modNotes">
        <pc:chgData name="Damir Babikov" userId="S::damirba@lsretail.com::57cc9772-f8cc-4ae9-84d9-49b34e6b2b27" providerId="AD" clId="Web-{346F5A32-1EE1-8FD2-5BE5-05F523D7853F}" dt="2023-05-15T07:26:17.090" v="60"/>
        <pc:sldMkLst>
          <pc:docMk/>
          <pc:sldMk cId="1670749351" sldId="301"/>
        </pc:sldMkLst>
      </pc:sldChg>
      <pc:sldChg chg="del">
        <pc:chgData name="Damir Babikov" userId="S::damirba@lsretail.com::57cc9772-f8cc-4ae9-84d9-49b34e6b2b27" providerId="AD" clId="Web-{346F5A32-1EE1-8FD2-5BE5-05F523D7853F}" dt="2023-05-15T07:23:39.819" v="19"/>
        <pc:sldMkLst>
          <pc:docMk/>
          <pc:sldMk cId="2623054742" sldId="302"/>
        </pc:sldMkLst>
      </pc:sldChg>
    </pc:docChg>
  </pc:docChgLst>
  <pc:docChgLst>
    <pc:chgData name="Johann Sveinsson" userId="S::johann@lsretail.com::c733ad1b-6fcc-43bd-8300-ee08bb512571" providerId="AD" clId="Web-{C6772438-6EC0-4CA0-BAD6-F49E6756B02C}"/>
    <pc:docChg chg="modSld">
      <pc:chgData name="Johann Sveinsson" userId="S::johann@lsretail.com::c733ad1b-6fcc-43bd-8300-ee08bb512571" providerId="AD" clId="Web-{C6772438-6EC0-4CA0-BAD6-F49E6756B02C}" dt="2023-05-15T15:57:52.244" v="98" actId="20577"/>
      <pc:docMkLst>
        <pc:docMk/>
      </pc:docMkLst>
      <pc:sldChg chg="addSp modSp">
        <pc:chgData name="Johann Sveinsson" userId="S::johann@lsretail.com::c733ad1b-6fcc-43bd-8300-ee08bb512571" providerId="AD" clId="Web-{C6772438-6EC0-4CA0-BAD6-F49E6756B02C}" dt="2023-05-15T15:57:52.244" v="98" actId="20577"/>
        <pc:sldMkLst>
          <pc:docMk/>
          <pc:sldMk cId="3878562994" sldId="304"/>
        </pc:sldMkLst>
        <pc:spChg chg="mod">
          <ac:chgData name="Johann Sveinsson" userId="S::johann@lsretail.com::c733ad1b-6fcc-43bd-8300-ee08bb512571" providerId="AD" clId="Web-{C6772438-6EC0-4CA0-BAD6-F49E6756B02C}" dt="2023-05-15T15:51:25.893" v="7" actId="20577"/>
          <ac:spMkLst>
            <pc:docMk/>
            <pc:sldMk cId="3878562994" sldId="304"/>
            <ac:spMk id="3" creationId="{4B9FE7EF-F4F0-8683-1AEC-5C1FA25BE3E1}"/>
          </ac:spMkLst>
        </pc:spChg>
        <pc:spChg chg="add mod">
          <ac:chgData name="Johann Sveinsson" userId="S::johann@lsretail.com::c733ad1b-6fcc-43bd-8300-ee08bb512571" providerId="AD" clId="Web-{C6772438-6EC0-4CA0-BAD6-F49E6756B02C}" dt="2023-05-15T15:57:52.244" v="98" actId="20577"/>
          <ac:spMkLst>
            <pc:docMk/>
            <pc:sldMk cId="3878562994" sldId="304"/>
            <ac:spMk id="5" creationId="{37A6B56E-7136-D11C-D00C-DC86BCF4535F}"/>
          </ac:spMkLst>
        </pc:spChg>
        <pc:picChg chg="mod">
          <ac:chgData name="Johann Sveinsson" userId="S::johann@lsretail.com::c733ad1b-6fcc-43bd-8300-ee08bb512571" providerId="AD" clId="Web-{C6772438-6EC0-4CA0-BAD6-F49E6756B02C}" dt="2023-05-15T15:56:11.523" v="92" actId="14100"/>
          <ac:picMkLst>
            <pc:docMk/>
            <pc:sldMk cId="3878562994" sldId="304"/>
            <ac:picMk id="2" creationId="{FE8D473E-7F44-767B-6111-94CB7D0C010F}"/>
          </ac:picMkLst>
        </pc:picChg>
      </pc:sldChg>
    </pc:docChg>
  </pc:docChgLst>
  <pc:docChgLst>
    <pc:chgData name="Johann Sveinsson" userId="S::johann@lsretail.com::c733ad1b-6fcc-43bd-8300-ee08bb512571" providerId="AD" clId="Web-{BE232249-B105-473D-879B-FAD79A859D21}"/>
    <pc:docChg chg="modSld">
      <pc:chgData name="Johann Sveinsson" userId="S::johann@lsretail.com::c733ad1b-6fcc-43bd-8300-ee08bb512571" providerId="AD" clId="Web-{BE232249-B105-473D-879B-FAD79A859D21}" dt="2023-05-15T11:54:15.168" v="1"/>
      <pc:docMkLst>
        <pc:docMk/>
      </pc:docMkLst>
      <pc:sldChg chg="modNotes">
        <pc:chgData name="Johann Sveinsson" userId="S::johann@lsretail.com::c733ad1b-6fcc-43bd-8300-ee08bb512571" providerId="AD" clId="Web-{BE232249-B105-473D-879B-FAD79A859D21}" dt="2023-05-15T11:54:15.168" v="1"/>
        <pc:sldMkLst>
          <pc:docMk/>
          <pc:sldMk cId="3698846901" sldId="296"/>
        </pc:sldMkLst>
      </pc:sldChg>
    </pc:docChg>
  </pc:docChgLst>
  <pc:docChgLst>
    <pc:chgData name="Damir Babikov" userId="S::damirba@lsretail.com::57cc9772-f8cc-4ae9-84d9-49b34e6b2b27" providerId="AD" clId="Web-{FF5B6D32-A7CD-A48A-5FEC-A1A989E4A3CD}"/>
    <pc:docChg chg="modSld">
      <pc:chgData name="Damir Babikov" userId="S::damirba@lsretail.com::57cc9772-f8cc-4ae9-84d9-49b34e6b2b27" providerId="AD" clId="Web-{FF5B6D32-A7CD-A48A-5FEC-A1A989E4A3CD}" dt="2023-04-26T07:59:49.429" v="268"/>
      <pc:docMkLst>
        <pc:docMk/>
      </pc:docMkLst>
      <pc:sldChg chg="modNotes">
        <pc:chgData name="Damir Babikov" userId="S::damirba@lsretail.com::57cc9772-f8cc-4ae9-84d9-49b34e6b2b27" providerId="AD" clId="Web-{FF5B6D32-A7CD-A48A-5FEC-A1A989E4A3CD}" dt="2023-04-26T07:59:49.429" v="268"/>
        <pc:sldMkLst>
          <pc:docMk/>
          <pc:sldMk cId="3681829188" sldId="287"/>
        </pc:sldMkLst>
      </pc:sldChg>
      <pc:sldChg chg="modNotes">
        <pc:chgData name="Damir Babikov" userId="S::damirba@lsretail.com::57cc9772-f8cc-4ae9-84d9-49b34e6b2b27" providerId="AD" clId="Web-{FF5B6D32-A7CD-A48A-5FEC-A1A989E4A3CD}" dt="2023-04-26T07:58:12.453" v="163"/>
        <pc:sldMkLst>
          <pc:docMk/>
          <pc:sldMk cId="2109154046" sldId="288"/>
        </pc:sldMkLst>
      </pc:sldChg>
      <pc:sldChg chg="modSp">
        <pc:chgData name="Damir Babikov" userId="S::damirba@lsretail.com::57cc9772-f8cc-4ae9-84d9-49b34e6b2b27" providerId="AD" clId="Web-{FF5B6D32-A7CD-A48A-5FEC-A1A989E4A3CD}" dt="2023-04-26T07:57:00.479" v="161" actId="20577"/>
        <pc:sldMkLst>
          <pc:docMk/>
          <pc:sldMk cId="1508231718" sldId="290"/>
        </pc:sldMkLst>
        <pc:spChg chg="mod">
          <ac:chgData name="Damir Babikov" userId="S::damirba@lsretail.com::57cc9772-f8cc-4ae9-84d9-49b34e6b2b27" providerId="AD" clId="Web-{FF5B6D32-A7CD-A48A-5FEC-A1A989E4A3CD}" dt="2023-04-26T07:57:00.479" v="161" actId="20577"/>
          <ac:spMkLst>
            <pc:docMk/>
            <pc:sldMk cId="1508231718" sldId="290"/>
            <ac:spMk id="3" creationId="{7C668D47-B4DF-66C9-DEDA-C81B7122A9D3}"/>
          </ac:spMkLst>
        </pc:spChg>
      </pc:sldChg>
      <pc:sldChg chg="modSp">
        <pc:chgData name="Damir Babikov" userId="S::damirba@lsretail.com::57cc9772-f8cc-4ae9-84d9-49b34e6b2b27" providerId="AD" clId="Web-{FF5B6D32-A7CD-A48A-5FEC-A1A989E4A3CD}" dt="2023-04-26T07:53:55.903" v="121" actId="20577"/>
        <pc:sldMkLst>
          <pc:docMk/>
          <pc:sldMk cId="253656905" sldId="291"/>
        </pc:sldMkLst>
        <pc:spChg chg="mod">
          <ac:chgData name="Damir Babikov" userId="S::damirba@lsretail.com::57cc9772-f8cc-4ae9-84d9-49b34e6b2b27" providerId="AD" clId="Web-{FF5B6D32-A7CD-A48A-5FEC-A1A989E4A3CD}" dt="2023-04-26T07:53:55.903" v="121" actId="20577"/>
          <ac:spMkLst>
            <pc:docMk/>
            <pc:sldMk cId="253656905" sldId="291"/>
            <ac:spMk id="2" creationId="{C690B8BF-8236-2976-1BB9-1495AAA9D43D}"/>
          </ac:spMkLst>
        </pc:spChg>
      </pc:sldChg>
      <pc:sldChg chg="modNotes">
        <pc:chgData name="Damir Babikov" userId="S::damirba@lsretail.com::57cc9772-f8cc-4ae9-84d9-49b34e6b2b27" providerId="AD" clId="Web-{FF5B6D32-A7CD-A48A-5FEC-A1A989E4A3CD}" dt="2023-04-26T07:52:48.992" v="63"/>
        <pc:sldMkLst>
          <pc:docMk/>
          <pc:sldMk cId="2293978290" sldId="294"/>
        </pc:sldMkLst>
      </pc:sldChg>
      <pc:sldChg chg="modSp">
        <pc:chgData name="Damir Babikov" userId="S::damirba@lsretail.com::57cc9772-f8cc-4ae9-84d9-49b34e6b2b27" providerId="AD" clId="Web-{FF5B6D32-A7CD-A48A-5FEC-A1A989E4A3CD}" dt="2023-04-26T07:52:29.787" v="14" actId="20577"/>
        <pc:sldMkLst>
          <pc:docMk/>
          <pc:sldMk cId="1115588585" sldId="295"/>
        </pc:sldMkLst>
        <pc:spChg chg="mod">
          <ac:chgData name="Damir Babikov" userId="S::damirba@lsretail.com::57cc9772-f8cc-4ae9-84d9-49b34e6b2b27" providerId="AD" clId="Web-{FF5B6D32-A7CD-A48A-5FEC-A1A989E4A3CD}" dt="2023-04-26T07:52:29.787" v="14" actId="20577"/>
          <ac:spMkLst>
            <pc:docMk/>
            <pc:sldMk cId="1115588585" sldId="295"/>
            <ac:spMk id="3" creationId="{CED32D96-7E48-0F38-FD29-9884159235C0}"/>
          </ac:spMkLst>
        </pc:spChg>
      </pc:sldChg>
      <pc:sldChg chg="modNotes">
        <pc:chgData name="Damir Babikov" userId="S::damirba@lsretail.com::57cc9772-f8cc-4ae9-84d9-49b34e6b2b27" providerId="AD" clId="Web-{FF5B6D32-A7CD-A48A-5FEC-A1A989E4A3CD}" dt="2023-04-26T07:53:39.339" v="117"/>
        <pc:sldMkLst>
          <pc:docMk/>
          <pc:sldMk cId="141617619" sldId="297"/>
        </pc:sldMkLst>
      </pc:sldChg>
    </pc:docChg>
  </pc:docChgLst>
  <pc:docChgLst>
    <pc:chgData name="Damir Babikov" userId="S::damirba@lsretail.com::57cc9772-f8cc-4ae9-84d9-49b34e6b2b27" providerId="AD" clId="Web-{C006A01F-7B3F-E709-879E-D7B9EFA966F7}"/>
    <pc:docChg chg="modSld sldOrd">
      <pc:chgData name="Damir Babikov" userId="S::damirba@lsretail.com::57cc9772-f8cc-4ae9-84d9-49b34e6b2b27" providerId="AD" clId="Web-{C006A01F-7B3F-E709-879E-D7B9EFA966F7}" dt="2023-04-25T14:06:29.866" v="18"/>
      <pc:docMkLst>
        <pc:docMk/>
      </pc:docMkLst>
      <pc:sldChg chg="modNotes">
        <pc:chgData name="Damir Babikov" userId="S::damirba@lsretail.com::57cc9772-f8cc-4ae9-84d9-49b34e6b2b27" providerId="AD" clId="Web-{C006A01F-7B3F-E709-879E-D7B9EFA966F7}" dt="2023-04-25T14:06:00.162" v="17"/>
        <pc:sldMkLst>
          <pc:docMk/>
          <pc:sldMk cId="3681829188" sldId="287"/>
        </pc:sldMkLst>
      </pc:sldChg>
      <pc:sldChg chg="ord">
        <pc:chgData name="Damir Babikov" userId="S::damirba@lsretail.com::57cc9772-f8cc-4ae9-84d9-49b34e6b2b27" providerId="AD" clId="Web-{C006A01F-7B3F-E709-879E-D7B9EFA966F7}" dt="2023-04-25T14:06:29.866" v="18"/>
        <pc:sldMkLst>
          <pc:docMk/>
          <pc:sldMk cId="2177214561" sldId="292"/>
        </pc:sldMkLst>
      </pc:sldChg>
    </pc:docChg>
  </pc:docChgLst>
  <pc:docChgLst>
    <pc:chgData name="Damir Babikov" userId="S::damirba@lsretail.com::57cc9772-f8cc-4ae9-84d9-49b34e6b2b27" providerId="AD" clId="Web-{2C0748B6-A2CC-399A-8A1A-C5A2D1D0BB02}"/>
    <pc:docChg chg="modSld">
      <pc:chgData name="Damir Babikov" userId="S::damirba@lsretail.com::57cc9772-f8cc-4ae9-84d9-49b34e6b2b27" providerId="AD" clId="Web-{2C0748B6-A2CC-399A-8A1A-C5A2D1D0BB02}" dt="2023-04-24T14:33:03.648" v="9"/>
      <pc:docMkLst>
        <pc:docMk/>
      </pc:docMkLst>
      <pc:sldChg chg="mod modShow">
        <pc:chgData name="Damir Babikov" userId="S::damirba@lsretail.com::57cc9772-f8cc-4ae9-84d9-49b34e6b2b27" providerId="AD" clId="Web-{2C0748B6-A2CC-399A-8A1A-C5A2D1D0BB02}" dt="2023-04-24T14:33:03.648" v="9"/>
        <pc:sldMkLst>
          <pc:docMk/>
          <pc:sldMk cId="3990627660" sldId="256"/>
        </pc:sldMkLst>
      </pc:sldChg>
      <pc:sldChg chg="mod modShow">
        <pc:chgData name="Damir Babikov" userId="S::damirba@lsretail.com::57cc9772-f8cc-4ae9-84d9-49b34e6b2b27" providerId="AD" clId="Web-{2C0748B6-A2CC-399A-8A1A-C5A2D1D0BB02}" dt="2023-04-24T14:33:03.632" v="8"/>
        <pc:sldMkLst>
          <pc:docMk/>
          <pc:sldMk cId="1881244884" sldId="257"/>
        </pc:sldMkLst>
      </pc:sldChg>
      <pc:sldChg chg="mod modShow">
        <pc:chgData name="Damir Babikov" userId="S::damirba@lsretail.com::57cc9772-f8cc-4ae9-84d9-49b34e6b2b27" providerId="AD" clId="Web-{2C0748B6-A2CC-399A-8A1A-C5A2D1D0BB02}" dt="2023-04-24T14:33:03.601" v="7"/>
        <pc:sldMkLst>
          <pc:docMk/>
          <pc:sldMk cId="3474820565" sldId="279"/>
        </pc:sldMkLst>
      </pc:sldChg>
      <pc:sldChg chg="modNotes">
        <pc:chgData name="Damir Babikov" userId="S::damirba@lsretail.com::57cc9772-f8cc-4ae9-84d9-49b34e6b2b27" providerId="AD" clId="Web-{2C0748B6-A2CC-399A-8A1A-C5A2D1D0BB02}" dt="2023-04-24T14:32:35.647" v="6"/>
        <pc:sldMkLst>
          <pc:docMk/>
          <pc:sldMk cId="2293978290" sldId="294"/>
        </pc:sldMkLst>
      </pc:sldChg>
    </pc:docChg>
  </pc:docChgLst>
  <pc:docChgLst>
    <pc:chgData name="Johann Sveinsson" userId="S::johann@lsretail.com::c733ad1b-6fcc-43bd-8300-ee08bb512571" providerId="AD" clId="Web-{32E071EF-AAE9-4E84-A125-163BDB0A6C62}"/>
    <pc:docChg chg="addSld modSld modSection">
      <pc:chgData name="Johann Sveinsson" userId="S::johann@lsretail.com::c733ad1b-6fcc-43bd-8300-ee08bb512571" providerId="AD" clId="Web-{32E071EF-AAE9-4E84-A125-163BDB0A6C62}" dt="2023-05-12T15:34:53.831" v="20" actId="14100"/>
      <pc:docMkLst>
        <pc:docMk/>
      </pc:docMkLst>
      <pc:sldChg chg="addSp delSp modSp">
        <pc:chgData name="Johann Sveinsson" userId="S::johann@lsretail.com::c733ad1b-6fcc-43bd-8300-ee08bb512571" providerId="AD" clId="Web-{32E071EF-AAE9-4E84-A125-163BDB0A6C62}" dt="2023-05-12T15:34:53.831" v="20" actId="14100"/>
        <pc:sldMkLst>
          <pc:docMk/>
          <pc:sldMk cId="2293978290" sldId="294"/>
        </pc:sldMkLst>
        <pc:picChg chg="add mod">
          <ac:chgData name="Johann Sveinsson" userId="S::johann@lsretail.com::c733ad1b-6fcc-43bd-8300-ee08bb512571" providerId="AD" clId="Web-{32E071EF-AAE9-4E84-A125-163BDB0A6C62}" dt="2023-05-12T15:34:39.064" v="18" actId="14100"/>
          <ac:picMkLst>
            <pc:docMk/>
            <pc:sldMk cId="2293978290" sldId="294"/>
            <ac:picMk id="2" creationId="{A94D6F93-1D12-3816-4396-9B96E61D3446}"/>
          </ac:picMkLst>
        </pc:picChg>
        <pc:picChg chg="add mod">
          <ac:chgData name="Johann Sveinsson" userId="S::johann@lsretail.com::c733ad1b-6fcc-43bd-8300-ee08bb512571" providerId="AD" clId="Web-{32E071EF-AAE9-4E84-A125-163BDB0A6C62}" dt="2023-05-12T15:34:53.831" v="20" actId="14100"/>
          <ac:picMkLst>
            <pc:docMk/>
            <pc:sldMk cId="2293978290" sldId="294"/>
            <ac:picMk id="3" creationId="{405C6D63-5733-A32E-FEE2-6B5A08A0F0B9}"/>
          </ac:picMkLst>
        </pc:picChg>
        <pc:picChg chg="del">
          <ac:chgData name="Johann Sveinsson" userId="S::johann@lsretail.com::c733ad1b-6fcc-43bd-8300-ee08bb512571" providerId="AD" clId="Web-{32E071EF-AAE9-4E84-A125-163BDB0A6C62}" dt="2023-05-12T15:29:29.604" v="2"/>
          <ac:picMkLst>
            <pc:docMk/>
            <pc:sldMk cId="2293978290" sldId="294"/>
            <ac:picMk id="4" creationId="{6FA972F3-9763-E0EB-C258-84C2CE5437BA}"/>
          </ac:picMkLst>
        </pc:picChg>
        <pc:picChg chg="del">
          <ac:chgData name="Johann Sveinsson" userId="S::johann@lsretail.com::c733ad1b-6fcc-43bd-8300-ee08bb512571" providerId="AD" clId="Web-{32E071EF-AAE9-4E84-A125-163BDB0A6C62}" dt="2023-05-12T15:29:30.932" v="3"/>
          <ac:picMkLst>
            <pc:docMk/>
            <pc:sldMk cId="2293978290" sldId="294"/>
            <ac:picMk id="5" creationId="{4D9AC64B-3DD7-C734-551B-381C5E890742}"/>
          </ac:picMkLst>
        </pc:picChg>
      </pc:sldChg>
      <pc:sldChg chg="add mod replId modShow">
        <pc:chgData name="Johann Sveinsson" userId="S::johann@lsretail.com::c733ad1b-6fcc-43bd-8300-ee08bb512571" providerId="AD" clId="Web-{32E071EF-AAE9-4E84-A125-163BDB0A6C62}" dt="2023-05-12T15:29:25.651" v="1"/>
        <pc:sldMkLst>
          <pc:docMk/>
          <pc:sldMk cId="2623054742" sldId="302"/>
        </pc:sldMkLst>
      </pc:sldChg>
    </pc:docChg>
  </pc:docChgLst>
  <pc:docChgLst>
    <pc:chgData name="Damir Babikov" userId="S::damirba@lsretail.com::57cc9772-f8cc-4ae9-84d9-49b34e6b2b27" providerId="AD" clId="Web-{A592725A-F40B-6434-816B-EAF394D6E7F4}"/>
    <pc:docChg chg="addSld modSld modSection">
      <pc:chgData name="Damir Babikov" userId="S::damirba@lsretail.com::57cc9772-f8cc-4ae9-84d9-49b34e6b2b27" providerId="AD" clId="Web-{A592725A-F40B-6434-816B-EAF394D6E7F4}" dt="2023-05-11T16:18:18.048" v="544" actId="20577"/>
      <pc:docMkLst>
        <pc:docMk/>
      </pc:docMkLst>
      <pc:sldChg chg="modNotes">
        <pc:chgData name="Damir Babikov" userId="S::damirba@lsretail.com::57cc9772-f8cc-4ae9-84d9-49b34e6b2b27" providerId="AD" clId="Web-{A592725A-F40B-6434-816B-EAF394D6E7F4}" dt="2023-05-11T15:29:56.022" v="285"/>
        <pc:sldMkLst>
          <pc:docMk/>
          <pc:sldMk cId="2178122621" sldId="284"/>
        </pc:sldMkLst>
      </pc:sldChg>
      <pc:sldChg chg="addSp modSp mod modClrScheme chgLayout">
        <pc:chgData name="Damir Babikov" userId="S::damirba@lsretail.com::57cc9772-f8cc-4ae9-84d9-49b34e6b2b27" providerId="AD" clId="Web-{A592725A-F40B-6434-816B-EAF394D6E7F4}" dt="2023-05-11T15:38:06.941" v="302" actId="1076"/>
        <pc:sldMkLst>
          <pc:docMk/>
          <pc:sldMk cId="1121304016" sldId="289"/>
        </pc:sldMkLst>
        <pc:spChg chg="mod ord">
          <ac:chgData name="Damir Babikov" userId="S::damirba@lsretail.com::57cc9772-f8cc-4ae9-84d9-49b34e6b2b27" providerId="AD" clId="Web-{A592725A-F40B-6434-816B-EAF394D6E7F4}" dt="2023-05-11T15:37:48.550" v="297"/>
          <ac:spMkLst>
            <pc:docMk/>
            <pc:sldMk cId="1121304016" sldId="289"/>
            <ac:spMk id="2" creationId="{C690B8BF-8236-2976-1BB9-1495AAA9D43D}"/>
          </ac:spMkLst>
        </pc:spChg>
        <pc:spChg chg="mod ord">
          <ac:chgData name="Damir Babikov" userId="S::damirba@lsretail.com::57cc9772-f8cc-4ae9-84d9-49b34e6b2b27" providerId="AD" clId="Web-{A592725A-F40B-6434-816B-EAF394D6E7F4}" dt="2023-05-11T15:37:48.550" v="297"/>
          <ac:spMkLst>
            <pc:docMk/>
            <pc:sldMk cId="1121304016" sldId="289"/>
            <ac:spMk id="3" creationId="{3E1966A6-91A6-91DE-12DD-3D3EB91DD542}"/>
          </ac:spMkLst>
        </pc:spChg>
        <pc:picChg chg="add mod">
          <ac:chgData name="Damir Babikov" userId="S::damirba@lsretail.com::57cc9772-f8cc-4ae9-84d9-49b34e6b2b27" providerId="AD" clId="Web-{A592725A-F40B-6434-816B-EAF394D6E7F4}" dt="2023-05-11T15:38:06.941" v="302" actId="1076"/>
          <ac:picMkLst>
            <pc:docMk/>
            <pc:sldMk cId="1121304016" sldId="289"/>
            <ac:picMk id="4" creationId="{F91C7B22-9735-54C8-D44C-212FE40C90F2}"/>
          </ac:picMkLst>
        </pc:picChg>
      </pc:sldChg>
      <pc:sldChg chg="modSp">
        <pc:chgData name="Damir Babikov" userId="S::damirba@lsretail.com::57cc9772-f8cc-4ae9-84d9-49b34e6b2b27" providerId="AD" clId="Web-{A592725A-F40B-6434-816B-EAF394D6E7F4}" dt="2023-05-11T15:57:01.188" v="429" actId="20577"/>
        <pc:sldMkLst>
          <pc:docMk/>
          <pc:sldMk cId="1508231718" sldId="290"/>
        </pc:sldMkLst>
        <pc:spChg chg="mod">
          <ac:chgData name="Damir Babikov" userId="S::damirba@lsretail.com::57cc9772-f8cc-4ae9-84d9-49b34e6b2b27" providerId="AD" clId="Web-{A592725A-F40B-6434-816B-EAF394D6E7F4}" dt="2023-05-11T15:57:01.188" v="429" actId="20577"/>
          <ac:spMkLst>
            <pc:docMk/>
            <pc:sldMk cId="1508231718" sldId="290"/>
            <ac:spMk id="3" creationId="{7C668D47-B4DF-66C9-DEDA-C81B7122A9D3}"/>
          </ac:spMkLst>
        </pc:spChg>
      </pc:sldChg>
      <pc:sldChg chg="modSp">
        <pc:chgData name="Damir Babikov" userId="S::damirba@lsretail.com::57cc9772-f8cc-4ae9-84d9-49b34e6b2b27" providerId="AD" clId="Web-{A592725A-F40B-6434-816B-EAF394D6E7F4}" dt="2023-05-11T16:03:14.354" v="527" actId="20577"/>
        <pc:sldMkLst>
          <pc:docMk/>
          <pc:sldMk cId="2177214561" sldId="292"/>
        </pc:sldMkLst>
        <pc:spChg chg="mod">
          <ac:chgData name="Damir Babikov" userId="S::damirba@lsretail.com::57cc9772-f8cc-4ae9-84d9-49b34e6b2b27" providerId="AD" clId="Web-{A592725A-F40B-6434-816B-EAF394D6E7F4}" dt="2023-05-11T16:03:14.354" v="527" actId="20577"/>
          <ac:spMkLst>
            <pc:docMk/>
            <pc:sldMk cId="2177214561" sldId="292"/>
            <ac:spMk id="3" creationId="{01DC5842-27DB-D72F-D632-6D2C8200C6A4}"/>
          </ac:spMkLst>
        </pc:spChg>
      </pc:sldChg>
      <pc:sldChg chg="modSp modNotes">
        <pc:chgData name="Damir Babikov" userId="S::damirba@lsretail.com::57cc9772-f8cc-4ae9-84d9-49b34e6b2b27" providerId="AD" clId="Web-{A592725A-F40B-6434-816B-EAF394D6E7F4}" dt="2023-05-11T16:05:12.278" v="538" actId="20577"/>
        <pc:sldMkLst>
          <pc:docMk/>
          <pc:sldMk cId="881091973" sldId="293"/>
        </pc:sldMkLst>
        <pc:spChg chg="mod">
          <ac:chgData name="Damir Babikov" userId="S::damirba@lsretail.com::57cc9772-f8cc-4ae9-84d9-49b34e6b2b27" providerId="AD" clId="Web-{A592725A-F40B-6434-816B-EAF394D6E7F4}" dt="2023-05-11T16:05:12.278" v="538" actId="20577"/>
          <ac:spMkLst>
            <pc:docMk/>
            <pc:sldMk cId="881091973" sldId="293"/>
            <ac:spMk id="3" creationId="{D307813C-474B-9BA9-8FBC-184F73AE7C1D}"/>
          </ac:spMkLst>
        </pc:spChg>
      </pc:sldChg>
      <pc:sldChg chg="addSp modSp">
        <pc:chgData name="Damir Babikov" userId="S::damirba@lsretail.com::57cc9772-f8cc-4ae9-84d9-49b34e6b2b27" providerId="AD" clId="Web-{A592725A-F40B-6434-816B-EAF394D6E7F4}" dt="2023-05-11T15:50:29.116" v="402" actId="1076"/>
        <pc:sldMkLst>
          <pc:docMk/>
          <pc:sldMk cId="2293978290" sldId="294"/>
        </pc:sldMkLst>
        <pc:picChg chg="add mod">
          <ac:chgData name="Damir Babikov" userId="S::damirba@lsretail.com::57cc9772-f8cc-4ae9-84d9-49b34e6b2b27" providerId="AD" clId="Web-{A592725A-F40B-6434-816B-EAF394D6E7F4}" dt="2023-05-11T15:49:39.411" v="398" actId="14100"/>
          <ac:picMkLst>
            <pc:docMk/>
            <pc:sldMk cId="2293978290" sldId="294"/>
            <ac:picMk id="4" creationId="{6FA972F3-9763-E0EB-C258-84C2CE5437BA}"/>
          </ac:picMkLst>
        </pc:picChg>
        <pc:picChg chg="add mod">
          <ac:chgData name="Damir Babikov" userId="S::damirba@lsretail.com::57cc9772-f8cc-4ae9-84d9-49b34e6b2b27" providerId="AD" clId="Web-{A592725A-F40B-6434-816B-EAF394D6E7F4}" dt="2023-05-11T15:50:29.116" v="402" actId="1076"/>
          <ac:picMkLst>
            <pc:docMk/>
            <pc:sldMk cId="2293978290" sldId="294"/>
            <ac:picMk id="5" creationId="{4D9AC64B-3DD7-C734-551B-381C5E890742}"/>
          </ac:picMkLst>
        </pc:picChg>
      </pc:sldChg>
      <pc:sldChg chg="modSp modNotes">
        <pc:chgData name="Damir Babikov" userId="S::damirba@lsretail.com::57cc9772-f8cc-4ae9-84d9-49b34e6b2b27" providerId="AD" clId="Web-{A592725A-F40B-6434-816B-EAF394D6E7F4}" dt="2023-05-11T16:18:18.048" v="544" actId="20577"/>
        <pc:sldMkLst>
          <pc:docMk/>
          <pc:sldMk cId="1115588585" sldId="295"/>
        </pc:sldMkLst>
        <pc:spChg chg="mod">
          <ac:chgData name="Damir Babikov" userId="S::damirba@lsretail.com::57cc9772-f8cc-4ae9-84d9-49b34e6b2b27" providerId="AD" clId="Web-{A592725A-F40B-6434-816B-EAF394D6E7F4}" dt="2023-05-11T16:18:18.048" v="544" actId="20577"/>
          <ac:spMkLst>
            <pc:docMk/>
            <pc:sldMk cId="1115588585" sldId="295"/>
            <ac:spMk id="3" creationId="{CED32D96-7E48-0F38-FD29-9884159235C0}"/>
          </ac:spMkLst>
        </pc:spChg>
      </pc:sldChg>
      <pc:sldChg chg="modSp modNotes">
        <pc:chgData name="Damir Babikov" userId="S::damirba@lsretail.com::57cc9772-f8cc-4ae9-84d9-49b34e6b2b27" providerId="AD" clId="Web-{A592725A-F40B-6434-816B-EAF394D6E7F4}" dt="2023-05-11T16:01:06.913" v="485" actId="20577"/>
        <pc:sldMkLst>
          <pc:docMk/>
          <pc:sldMk cId="3698846901" sldId="296"/>
        </pc:sldMkLst>
        <pc:spChg chg="mod">
          <ac:chgData name="Damir Babikov" userId="S::damirba@lsretail.com::57cc9772-f8cc-4ae9-84d9-49b34e6b2b27" providerId="AD" clId="Web-{A592725A-F40B-6434-816B-EAF394D6E7F4}" dt="2023-05-11T16:01:06.913" v="485" actId="20577"/>
          <ac:spMkLst>
            <pc:docMk/>
            <pc:sldMk cId="3698846901" sldId="296"/>
            <ac:spMk id="3" creationId="{514F67C6-06C0-776C-3C9A-4AA482093438}"/>
          </ac:spMkLst>
        </pc:spChg>
      </pc:sldChg>
      <pc:sldChg chg="modSp">
        <pc:chgData name="Damir Babikov" userId="S::damirba@lsretail.com::57cc9772-f8cc-4ae9-84d9-49b34e6b2b27" providerId="AD" clId="Web-{A592725A-F40B-6434-816B-EAF394D6E7F4}" dt="2023-05-11T16:06:28.218" v="540" actId="14100"/>
        <pc:sldMkLst>
          <pc:docMk/>
          <pc:sldMk cId="141617619" sldId="297"/>
        </pc:sldMkLst>
        <pc:picChg chg="mod">
          <ac:chgData name="Damir Babikov" userId="S::damirba@lsretail.com::57cc9772-f8cc-4ae9-84d9-49b34e6b2b27" providerId="AD" clId="Web-{A592725A-F40B-6434-816B-EAF394D6E7F4}" dt="2023-05-11T16:06:22.749" v="539" actId="14100"/>
          <ac:picMkLst>
            <pc:docMk/>
            <pc:sldMk cId="141617619" sldId="297"/>
            <ac:picMk id="13" creationId="{92A9ACE1-D4B1-DE01-E651-6F2D4456180D}"/>
          </ac:picMkLst>
        </pc:picChg>
        <pc:picChg chg="mod">
          <ac:chgData name="Damir Babikov" userId="S::damirba@lsretail.com::57cc9772-f8cc-4ae9-84d9-49b34e6b2b27" providerId="AD" clId="Web-{A592725A-F40B-6434-816B-EAF394D6E7F4}" dt="2023-05-11T16:06:28.218" v="540" actId="14100"/>
          <ac:picMkLst>
            <pc:docMk/>
            <pc:sldMk cId="141617619" sldId="297"/>
            <ac:picMk id="15" creationId="{57C9F7D3-9703-6329-6FE0-4E190E330897}"/>
          </ac:picMkLst>
        </pc:picChg>
      </pc:sldChg>
      <pc:sldChg chg="addSp modSp new">
        <pc:chgData name="Damir Babikov" userId="S::damirba@lsretail.com::57cc9772-f8cc-4ae9-84d9-49b34e6b2b27" providerId="AD" clId="Web-{A592725A-F40B-6434-816B-EAF394D6E7F4}" dt="2023-05-11T15:52:43.025" v="423" actId="20577"/>
        <pc:sldMkLst>
          <pc:docMk/>
          <pc:sldMk cId="189418939" sldId="298"/>
        </pc:sldMkLst>
        <pc:spChg chg="mod">
          <ac:chgData name="Damir Babikov" userId="S::damirba@lsretail.com::57cc9772-f8cc-4ae9-84d9-49b34e6b2b27" providerId="AD" clId="Web-{A592725A-F40B-6434-816B-EAF394D6E7F4}" dt="2023-05-11T15:52:43.025" v="423" actId="20577"/>
          <ac:spMkLst>
            <pc:docMk/>
            <pc:sldMk cId="189418939" sldId="298"/>
            <ac:spMk id="2" creationId="{0F5EC704-AC6E-C63B-DC81-94D07DB3A777}"/>
          </ac:spMkLst>
        </pc:spChg>
        <pc:picChg chg="add mod">
          <ac:chgData name="Damir Babikov" userId="S::damirba@lsretail.com::57cc9772-f8cc-4ae9-84d9-49b34e6b2b27" providerId="AD" clId="Web-{A592725A-F40B-6434-816B-EAF394D6E7F4}" dt="2023-05-11T15:36:26.970" v="289" actId="1076"/>
          <ac:picMkLst>
            <pc:docMk/>
            <pc:sldMk cId="189418939" sldId="298"/>
            <ac:picMk id="4" creationId="{279C90F3-48BF-3A70-FBC9-26B502ED6AEC}"/>
          </ac:picMkLst>
        </pc:picChg>
      </pc:sldChg>
    </pc:docChg>
  </pc:docChgLst>
  <pc:docChgLst>
    <pc:chgData name="Johann Sveinsson" userId="S::johann@lsretail.com::c733ad1b-6fcc-43bd-8300-ee08bb512571" providerId="AD" clId="Web-{BDFD2C66-3D9C-4EBE-B094-2D8374D80E05}"/>
    <pc:docChg chg="modSld">
      <pc:chgData name="Johann Sveinsson" userId="S::johann@lsretail.com::c733ad1b-6fcc-43bd-8300-ee08bb512571" providerId="AD" clId="Web-{BDFD2C66-3D9C-4EBE-B094-2D8374D80E05}" dt="2023-05-19T14:34:34.198" v="34"/>
      <pc:docMkLst>
        <pc:docMk/>
      </pc:docMkLst>
      <pc:sldChg chg="modNotes">
        <pc:chgData name="Johann Sveinsson" userId="S::johann@lsretail.com::c733ad1b-6fcc-43bd-8300-ee08bb512571" providerId="AD" clId="Web-{BDFD2C66-3D9C-4EBE-B094-2D8374D80E05}" dt="2023-05-19T14:32:33.456" v="23"/>
        <pc:sldMkLst>
          <pc:docMk/>
          <pc:sldMk cId="2293978290" sldId="294"/>
        </pc:sldMkLst>
      </pc:sldChg>
      <pc:sldChg chg="modNotes">
        <pc:chgData name="Johann Sveinsson" userId="S::johann@lsretail.com::c733ad1b-6fcc-43bd-8300-ee08bb512571" providerId="AD" clId="Web-{BDFD2C66-3D9C-4EBE-B094-2D8374D80E05}" dt="2023-05-19T14:31:36.749" v="16"/>
        <pc:sldMkLst>
          <pc:docMk/>
          <pc:sldMk cId="3698846901" sldId="296"/>
        </pc:sldMkLst>
      </pc:sldChg>
      <pc:sldChg chg="modNotes">
        <pc:chgData name="Johann Sveinsson" userId="S::johann@lsretail.com::c733ad1b-6fcc-43bd-8300-ee08bb512571" providerId="AD" clId="Web-{BDFD2C66-3D9C-4EBE-B094-2D8374D80E05}" dt="2023-05-19T14:34:34.198" v="34"/>
        <pc:sldMkLst>
          <pc:docMk/>
          <pc:sldMk cId="2763204163" sldId="299"/>
        </pc:sldMkLst>
      </pc:sldChg>
      <pc:sldChg chg="modNotes">
        <pc:chgData name="Johann Sveinsson" userId="S::johann@lsretail.com::c733ad1b-6fcc-43bd-8300-ee08bb512571" providerId="AD" clId="Web-{BDFD2C66-3D9C-4EBE-B094-2D8374D80E05}" dt="2023-05-19T14:32:59.379" v="26"/>
        <pc:sldMkLst>
          <pc:docMk/>
          <pc:sldMk cId="1554651032" sldId="303"/>
        </pc:sldMkLst>
      </pc:sldChg>
      <pc:sldChg chg="modNotes">
        <pc:chgData name="Johann Sveinsson" userId="S::johann@lsretail.com::c733ad1b-6fcc-43bd-8300-ee08bb512571" providerId="AD" clId="Web-{BDFD2C66-3D9C-4EBE-B094-2D8374D80E05}" dt="2023-05-19T14:33:32.069" v="30"/>
        <pc:sldMkLst>
          <pc:docMk/>
          <pc:sldMk cId="3878562994" sldId="304"/>
        </pc:sldMkLst>
      </pc:sldChg>
    </pc:docChg>
  </pc:docChgLst>
  <pc:docChgLst>
    <pc:chgData name="Johann Sveinsson" userId="S::johann@lsretail.com::c733ad1b-6fcc-43bd-8300-ee08bb512571" providerId="AD" clId="Web-{2E8E3252-CFC7-4F9C-9C43-9EA1E47A8E34}"/>
    <pc:docChg chg="addSld modSld modSection">
      <pc:chgData name="Johann Sveinsson" userId="S::johann@lsretail.com::c733ad1b-6fcc-43bd-8300-ee08bb512571" providerId="AD" clId="Web-{2E8E3252-CFC7-4F9C-9C43-9EA1E47A8E34}" dt="2023-05-15T15:49:54.826" v="6" actId="14100"/>
      <pc:docMkLst>
        <pc:docMk/>
      </pc:docMkLst>
      <pc:sldChg chg="addSp delSp modSp add replId">
        <pc:chgData name="Johann Sveinsson" userId="S::johann@lsretail.com::c733ad1b-6fcc-43bd-8300-ee08bb512571" providerId="AD" clId="Web-{2E8E3252-CFC7-4F9C-9C43-9EA1E47A8E34}" dt="2023-05-15T15:49:54.826" v="6" actId="14100"/>
        <pc:sldMkLst>
          <pc:docMk/>
          <pc:sldMk cId="3878562994" sldId="304"/>
        </pc:sldMkLst>
        <pc:picChg chg="add mod">
          <ac:chgData name="Johann Sveinsson" userId="S::johann@lsretail.com::c733ad1b-6fcc-43bd-8300-ee08bb512571" providerId="AD" clId="Web-{2E8E3252-CFC7-4F9C-9C43-9EA1E47A8E34}" dt="2023-05-15T15:49:54.826" v="6" actId="14100"/>
          <ac:picMkLst>
            <pc:docMk/>
            <pc:sldMk cId="3878562994" sldId="304"/>
            <ac:picMk id="2" creationId="{FE8D473E-7F44-767B-6111-94CB7D0C010F}"/>
          </ac:picMkLst>
        </pc:picChg>
        <pc:picChg chg="del">
          <ac:chgData name="Johann Sveinsson" userId="S::johann@lsretail.com::c733ad1b-6fcc-43bd-8300-ee08bb512571" providerId="AD" clId="Web-{2E8E3252-CFC7-4F9C-9C43-9EA1E47A8E34}" dt="2023-05-15T15:49:30.497" v="1"/>
          <ac:picMkLst>
            <pc:docMk/>
            <pc:sldMk cId="3878562994" sldId="304"/>
            <ac:picMk id="6" creationId="{A896E3CC-E0CB-2AB8-FF39-AC35A9AB4E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2D2E-BCD5-42EA-9EE9-94AA4B96FC3C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1C8ED-77DD-4749-BEE9-2892CDD9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7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89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27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40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3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06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79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4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77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04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5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6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9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4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7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8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4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6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C8ED-77DD-4749-BEE9-2892CDD9D8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0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B38C93F-EBBE-3B09-18CB-1DE0B32680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E98775-C911-E014-274A-92A3E86E1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BF24EFF-AA3F-587C-A151-49C6814E9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60547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1A88365-4C78-C88E-1081-C615126AD5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3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953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48316FD-163D-8298-013A-30B2CE1A5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953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75C74F-D538-2609-F65D-8E623CB2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8840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5914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1 speaker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269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03B724-D16A-B158-6D45-F004543972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2 speakers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62C07EB-FC86-EEFC-41D4-C8DDEC0C6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3269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56156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3122ADC-3421-0AB3-412E-AF6350FA8C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7BAEC0A5-F042-1F09-C5CD-FD5FBB721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6389" t="13373" b="23384"/>
          <a:stretch/>
        </p:blipFill>
        <p:spPr>
          <a:xfrm>
            <a:off x="-1" y="0"/>
            <a:ext cx="3946207" cy="68829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37741" y="-312610"/>
            <a:ext cx="3758739" cy="319079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716" y="2726635"/>
            <a:ext cx="5261546" cy="7023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9805" y="292309"/>
            <a:ext cx="2293496" cy="944381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715" y="3580239"/>
            <a:ext cx="4257374" cy="5267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name(s)</a:t>
            </a:r>
            <a:endParaRPr lang="en-I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5B98FE-067D-6072-61DD-57FFC40F38D0}"/>
              </a:ext>
            </a:extLst>
          </p:cNvPr>
          <p:cNvGrpSpPr/>
          <p:nvPr userDrawn="1"/>
        </p:nvGrpSpPr>
        <p:grpSpPr>
          <a:xfrm>
            <a:off x="5865191" y="1089455"/>
            <a:ext cx="6027004" cy="5793514"/>
            <a:chOff x="4871910" y="157589"/>
            <a:chExt cx="7121179" cy="6845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304D9D-C773-0409-ADFA-16F5B7457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951095" y="2395037"/>
              <a:ext cx="6041994" cy="4208715"/>
            </a:xfrm>
            <a:prstGeom prst="rect">
              <a:avLst/>
            </a:prstGeom>
          </p:spPr>
        </p:pic>
        <p:pic>
          <p:nvPicPr>
            <p:cNvPr id="15" name="Picture 14" descr="A statu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F892C6C-5C41-927B-A64A-78C0F988D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71910" y="157589"/>
              <a:ext cx="3187700" cy="684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5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50" b="14882"/>
          <a:stretch/>
        </p:blipFill>
        <p:spPr>
          <a:xfrm>
            <a:off x="0" y="263470"/>
            <a:ext cx="5368582" cy="659453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4F0608-7EA4-7CA7-C0D3-6652B400D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58362" y="263470"/>
            <a:ext cx="2205400" cy="90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9300" y="4379729"/>
            <a:ext cx="5614988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0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B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02" t="12275" r="-1866" b="11542"/>
          <a:stretch/>
        </p:blipFill>
        <p:spPr>
          <a:xfrm>
            <a:off x="-1" y="-1"/>
            <a:ext cx="5439475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338259C-E955-CAB6-94FE-B423BA04A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79950" y="119699"/>
            <a:ext cx="2205400" cy="9081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7317878-0881-97B6-CB3D-F6042E09A7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F58BA9E-C307-F67A-09E1-F8B0338B62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7926" y="4641823"/>
            <a:ext cx="4743450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99799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73606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0400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5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1084D6-F991-95ED-154F-B8E09C80D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1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930613-DED6-6796-1E5C-089647168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7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C0AED0D-41FA-4C7C-47EE-10DC61A02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6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7BA232-5815-F0EB-1378-2B927EC78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08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AAF16D4-06EA-1EC2-6CCC-868C80676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1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94C0686-C7F5-3B63-B612-919E1562E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2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BC42A6-481F-8C61-983E-24F81E1F4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07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5FBF3C1-C896-38C5-A59B-B74ED1B99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17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FCBB3A-9B11-C5B1-06DA-0DA7BEDA9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8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image" Target="../media/image19.svg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73F21E-CA47-250E-1046-26E520BF6DB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6" r:id="rId2"/>
    <p:sldLayoutId id="2147483667" r:id="rId3"/>
    <p:sldLayoutId id="2147483691" r:id="rId4"/>
    <p:sldLayoutId id="2147483706" r:id="rId5"/>
    <p:sldLayoutId id="2147483660" r:id="rId6"/>
    <p:sldLayoutId id="2147483661" r:id="rId7"/>
    <p:sldLayoutId id="2147483662" r:id="rId8"/>
    <p:sldLayoutId id="2147483649" r:id="rId9"/>
    <p:sldLayoutId id="2147483664" r:id="rId10"/>
    <p:sldLayoutId id="2147483665" r:id="rId11"/>
    <p:sldLayoutId id="2147483650" r:id="rId12"/>
    <p:sldLayoutId id="214748365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36A89-2E13-EDE3-91F3-1F97C22E1EB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501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5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03023-41F9-F47E-A015-9707B21E94E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62CF79-ED97-9246-F787-A8EE46F4E52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E9C5B-5E05-C16E-2A12-0296BEBBCA8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microsoft.com/en-us/azure/azure-monitor/overview" TargetMode="External"/><Relationship Id="rId3" Type="http://schemas.openxmlformats.org/officeDocument/2006/relationships/hyperlink" Target="https://aka.ms/bctelemetry" TargetMode="External"/><Relationship Id="rId7" Type="http://schemas.openxmlformats.org/officeDocument/2006/relationships/hyperlink" Target="https://github.com/microsoft/BCTech/tree/master/samples/AppInsights/PowerBI/Reports/AppSourc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aka.ms/bctelemetrysamples" TargetMode="External"/><Relationship Id="rId5" Type="http://schemas.openxmlformats.org/officeDocument/2006/relationships/hyperlink" Target="https://github.com/microsoft/BCTech/blob/master/samples/AppInsights/VIDEOS.md" TargetMode="External"/><Relationship Id="rId4" Type="http://schemas.openxmlformats.org/officeDocument/2006/relationships/hyperlink" Target="https://github.com/microsoft/BCTech/blob/master/samples/AppInsights/FAQ.m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learn.microsoft.com/en-us/dynamics-nav/microsoft-dynamics-nav-performance-counter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D724D-D3A2-C98E-FE89-700BC2417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3269" y="2726635"/>
            <a:ext cx="6064295" cy="1599832"/>
          </a:xfrm>
        </p:spPr>
        <p:txBody>
          <a:bodyPr/>
          <a:lstStyle/>
          <a:p>
            <a:r>
              <a:rPr lang="en-GB"/>
              <a:t>Monitoring and </a:t>
            </a:r>
            <a:r>
              <a:rPr lang="en-GB" err="1"/>
              <a:t>Analyzing</a:t>
            </a:r>
            <a:r>
              <a:rPr lang="en-GB"/>
              <a:t> Telemetry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F9B89-37D1-B753-9C69-BC11E93B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133" y="5105030"/>
            <a:ext cx="3691144" cy="702365"/>
          </a:xfrm>
        </p:spPr>
        <p:txBody>
          <a:bodyPr/>
          <a:lstStyle/>
          <a:p>
            <a:r>
              <a:rPr lang="en-GB"/>
              <a:t>Johann Sveinsson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874DD-5B0A-FD42-122C-83C8BBD59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7556" y="5105029"/>
            <a:ext cx="2731408" cy="702365"/>
          </a:xfrm>
        </p:spPr>
        <p:txBody>
          <a:bodyPr/>
          <a:lstStyle/>
          <a:p>
            <a:r>
              <a:rPr lang="en-GB"/>
              <a:t>Damir Babikov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7812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10A4-63C3-3716-65ED-0213D8DFDC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8950"/>
            <a:ext cx="11512550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 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8526A-435F-F67E-437D-1C9AF057626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52550"/>
            <a:ext cx="11485563" cy="5073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>
                <a:latin typeface="Segoe UI"/>
                <a:cs typeface="Segoe UI"/>
              </a:rPr>
              <a:t>  </a:t>
            </a:r>
          </a:p>
        </p:txBody>
      </p:sp>
      <p:pic>
        <p:nvPicPr>
          <p:cNvPr id="4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33C6EBF-CC5A-69BB-92A2-EDA3E062F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2" y="488950"/>
            <a:ext cx="10868417" cy="61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BEC6-BEF7-E2E7-EE05-759C4574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kern="1200">
                <a:solidFill>
                  <a:srgbClr val="361D5C"/>
                </a:solidFill>
                <a:effectLst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Case Study II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F67C6-06C0-776C-3C9A-4AA482093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/>
              <a:t>SaaS</a:t>
            </a:r>
          </a:p>
          <a:p>
            <a:r>
              <a:rPr lang="en-GB"/>
              <a:t>Application Insights</a:t>
            </a:r>
          </a:p>
          <a:p>
            <a:r>
              <a:rPr lang="en-GB"/>
              <a:t>KQL</a:t>
            </a:r>
          </a:p>
          <a:p>
            <a:r>
              <a:rPr lang="en-GB">
                <a:latin typeface="Segoe UI"/>
                <a:cs typeface="Segoe UI"/>
              </a:rPr>
              <a:t>Power BI App</a:t>
            </a:r>
            <a:endParaRPr lang="en-GB"/>
          </a:p>
          <a:p>
            <a:endParaRPr lang="en-GB"/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AC1A59-2216-608C-EC85-20E2963F5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28" y="493621"/>
            <a:ext cx="6840512" cy="5421052"/>
          </a:xfrm>
          <a:prstGeom prst="rect">
            <a:avLst/>
          </a:prstGeom>
        </p:spPr>
      </p:pic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46CE0E-4F10-C09B-9847-BC9EEA592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52" y="3549220"/>
            <a:ext cx="6253396" cy="28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4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ABA791-A8CA-F03B-B4F6-F62D0717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488601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GB" err="1">
                <a:latin typeface="Segoe UI"/>
                <a:cs typeface="Segoe UI"/>
              </a:rPr>
              <a:t>Codeunit</a:t>
            </a:r>
            <a:r>
              <a:rPr lang="en-GB">
                <a:latin typeface="Segoe UI"/>
                <a:cs typeface="Segoe UI"/>
              </a:rPr>
              <a:t> to run in a scheduler</a:t>
            </a:r>
            <a:endParaRPr lang="en-GB"/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CEB9A028-F29D-FD9C-B4E5-884FDBC6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83" y="1140881"/>
            <a:ext cx="7788165" cy="54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7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96E3CC-E0CB-2AB8-FF39-AC35A9AB4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90" y="1466499"/>
            <a:ext cx="11405705" cy="427042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9FE7EF-F4F0-8683-1AEC-5C1FA25B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488601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Subscribe to events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5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9FE7EF-F4F0-8683-1AEC-5C1FA25B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488601"/>
            <a:ext cx="11511418" cy="5886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egoe UI"/>
                <a:cs typeface="Segoe UI"/>
              </a:rPr>
              <a:t>Application Insights</a:t>
            </a:r>
            <a:endParaRPr lang="en-US" sz="3600" dirty="0">
              <a:latin typeface="Segoe UI"/>
              <a:cs typeface="Segoe UI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E8D473E-7F44-767B-6111-94CB7D0C0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48" y="560990"/>
            <a:ext cx="5587061" cy="599133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A6B56E-7136-D11C-D00C-DC86BCF45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5587062" cy="5073650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Segoe UI"/>
                <a:cs typeface="Segoe UI"/>
              </a:rPr>
              <a:t>Data from </a:t>
            </a:r>
            <a:r>
              <a:rPr lang="en-GB" dirty="0" err="1">
                <a:latin typeface="Segoe UI"/>
                <a:cs typeface="Segoe UI"/>
              </a:rPr>
              <a:t>LogMessage</a:t>
            </a:r>
            <a:r>
              <a:rPr lang="en-GB" dirty="0">
                <a:latin typeface="Segoe UI"/>
                <a:cs typeface="Segoe UI"/>
              </a:rPr>
              <a:t> function</a:t>
            </a:r>
            <a:endParaRPr lang="en-GB" dirty="0"/>
          </a:p>
          <a:p>
            <a:pPr lvl="1"/>
            <a:r>
              <a:rPr lang="en-GB" err="1">
                <a:latin typeface="Segoe UI"/>
                <a:cs typeface="Segoe UI"/>
              </a:rPr>
              <a:t>alLS_Category</a:t>
            </a:r>
            <a:endParaRPr lang="en-GB">
              <a:latin typeface="Segoe UI"/>
              <a:cs typeface="Segoe UI"/>
            </a:endParaRPr>
          </a:p>
          <a:p>
            <a:pPr lvl="1"/>
            <a:r>
              <a:rPr lang="en-GB" err="1">
                <a:latin typeface="Segoe UI"/>
                <a:cs typeface="Segoe UI"/>
              </a:rPr>
              <a:t>alLS_GUID</a:t>
            </a:r>
            <a:endParaRPr lang="en-GB" dirty="0">
              <a:latin typeface="Segoe UI"/>
              <a:cs typeface="Segoe UI"/>
            </a:endParaRPr>
          </a:p>
          <a:p>
            <a:pPr lvl="1"/>
            <a:r>
              <a:rPr lang="en-GB" err="1">
                <a:latin typeface="Segoe UI"/>
                <a:cs typeface="Segoe UI"/>
              </a:rPr>
              <a:t>alLS_Text</a:t>
            </a:r>
            <a:endParaRPr lang="en-GB" dirty="0">
              <a:latin typeface="Segoe UI"/>
              <a:cs typeface="Segoe UI"/>
            </a:endParaRPr>
          </a:p>
          <a:p>
            <a:r>
              <a:rPr lang="en-GB" dirty="0">
                <a:latin typeface="Segoe UI"/>
                <a:cs typeface="Segoe UI"/>
              </a:rPr>
              <a:t>Data from BC</a:t>
            </a:r>
          </a:p>
          <a:p>
            <a:pPr lvl="1"/>
            <a:r>
              <a:rPr lang="en-GB" dirty="0" err="1">
                <a:latin typeface="Segoe UI"/>
                <a:cs typeface="Segoe UI"/>
              </a:rPr>
              <a:t>alObjectId</a:t>
            </a:r>
            <a:endParaRPr lang="en-GB">
              <a:latin typeface="Segoe UI"/>
              <a:cs typeface="Segoe UI"/>
            </a:endParaRPr>
          </a:p>
          <a:p>
            <a:pPr lvl="1"/>
            <a:r>
              <a:rPr lang="en-GB" dirty="0" err="1">
                <a:latin typeface="Segoe UI"/>
                <a:cs typeface="Segoe UI"/>
              </a:rPr>
              <a:t>alObjectName</a:t>
            </a:r>
            <a:endParaRPr lang="en-GB">
              <a:latin typeface="Segoe UI"/>
              <a:cs typeface="Segoe UI"/>
            </a:endParaRPr>
          </a:p>
          <a:p>
            <a:pPr lvl="1"/>
            <a:r>
              <a:rPr lang="en-GB" err="1">
                <a:latin typeface="Segoe UI"/>
                <a:cs typeface="Segoe UI"/>
              </a:rPr>
              <a:t>alObjectType</a:t>
            </a:r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387856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8E4C7A1-68A9-69BC-B5DA-3D18A1D1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37" y="407344"/>
            <a:ext cx="11800125" cy="6450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20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6E8E1F-1D59-1130-8692-EDEFB7D23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71" y="537149"/>
            <a:ext cx="11187659" cy="58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4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5121-1769-06DC-C8C2-2FAB0734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32D96-7E48-0F38-FD29-988415923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 sz="2400">
                <a:latin typeface="Segoe UI"/>
                <a:cs typeface="Segoe UI"/>
              </a:rPr>
              <a:t>Telemetry in BC </a:t>
            </a:r>
            <a:r>
              <a:rPr lang="en-GB" sz="2400">
                <a:latin typeface="Segoe UI"/>
                <a:cs typeface="Segoe UI"/>
                <a:hlinkClick r:id="rId3"/>
              </a:rPr>
              <a:t>https://aka.ms/bctelemetry</a:t>
            </a:r>
            <a:r>
              <a:rPr lang="en-GB" sz="2400">
                <a:latin typeface="Segoe UI"/>
                <a:cs typeface="Segoe UI"/>
              </a:rPr>
              <a:t> </a:t>
            </a:r>
            <a:endParaRPr lang="en-GB" sz="2400"/>
          </a:p>
          <a:p>
            <a:r>
              <a:rPr lang="en-GB" sz="2400">
                <a:latin typeface="Segoe UI"/>
                <a:cs typeface="Segoe UI"/>
              </a:rPr>
              <a:t>Telemetry FAQ</a:t>
            </a:r>
            <a:br>
              <a:rPr lang="en-GB" sz="2400">
                <a:latin typeface="Segoe UI"/>
                <a:cs typeface="Segoe UI"/>
              </a:rPr>
            </a:br>
            <a:r>
              <a:rPr lang="en-GB" sz="2400">
                <a:latin typeface="Segoe UI"/>
                <a:cs typeface="Segoe UI"/>
                <a:hlinkClick r:id="rId4"/>
              </a:rPr>
              <a:t>https://github.com/microsoft/BCTech/blob/master/samples/AppInsights/FAQ.md</a:t>
            </a:r>
            <a:endParaRPr lang="en-GB" sz="2400"/>
          </a:p>
          <a:p>
            <a:r>
              <a:rPr lang="en-GB" sz="2400">
                <a:latin typeface="Segoe UI"/>
                <a:cs typeface="Segoe UI"/>
              </a:rPr>
              <a:t>Videos </a:t>
            </a:r>
            <a:r>
              <a:rPr lang="en-GB" sz="2400">
                <a:latin typeface="Segoe UI"/>
                <a:cs typeface="Segoe UI"/>
                <a:hlinkClick r:id="rId5"/>
              </a:rPr>
              <a:t>https://github.com/microsoft/BCTech/blob/master/samples/AppInsights/VIDEOS.md</a:t>
            </a:r>
            <a:r>
              <a:rPr lang="en-GB" sz="2400">
                <a:latin typeface="Segoe UI"/>
                <a:cs typeface="Segoe UI"/>
              </a:rPr>
              <a:t> </a:t>
            </a:r>
            <a:endParaRPr lang="en-GB" sz="2400"/>
          </a:p>
          <a:p>
            <a:r>
              <a:rPr lang="en-GB" sz="2400">
                <a:latin typeface="Segoe UI"/>
                <a:cs typeface="Segoe UI"/>
              </a:rPr>
              <a:t>Samples, including KQL </a:t>
            </a:r>
            <a:r>
              <a:rPr lang="en-GB" sz="2400">
                <a:latin typeface="Segoe UI"/>
                <a:cs typeface="Segoe UI"/>
                <a:hlinkClick r:id="rId6"/>
              </a:rPr>
              <a:t>https://aka.ms/bctelemetrysamples</a:t>
            </a:r>
            <a:endParaRPr lang="en-GB" sz="2400"/>
          </a:p>
          <a:p>
            <a:r>
              <a:rPr lang="en-GB" sz="2400">
                <a:latin typeface="Segoe UI"/>
                <a:cs typeface="Segoe UI"/>
              </a:rPr>
              <a:t>Power BI App</a:t>
            </a:r>
            <a:br>
              <a:rPr lang="en-GB" sz="2400">
                <a:latin typeface="Segoe UI"/>
                <a:cs typeface="Segoe UI"/>
              </a:rPr>
            </a:br>
            <a:r>
              <a:rPr lang="en-GB" sz="2400">
                <a:latin typeface="Segoe UI"/>
                <a:cs typeface="Segoe UI"/>
                <a:hlinkClick r:id="rId7"/>
              </a:rPr>
              <a:t>https://github.com/microsoft/BCTech/tree/master/samples/AppInsights/PowerBI/Reports/AppSource</a:t>
            </a:r>
            <a:endParaRPr lang="en-GB" sz="2400">
              <a:latin typeface="Segoe UI"/>
              <a:cs typeface="Segoe UI"/>
            </a:endParaRPr>
          </a:p>
          <a:p>
            <a:r>
              <a:rPr lang="en-GB" sz="2400">
                <a:latin typeface="Segoe UI"/>
                <a:cs typeface="Segoe UI"/>
              </a:rPr>
              <a:t>Azure Monitor References </a:t>
            </a:r>
            <a:r>
              <a:rPr lang="en-GB" sz="2400">
                <a:latin typeface="Segoe UI"/>
                <a:cs typeface="Segoe UI"/>
                <a:hlinkClick r:id="rId8"/>
              </a:rPr>
              <a:t>https://learn.microsoft.com/en-us/azure/azure-monitor/overview</a:t>
            </a:r>
            <a:endParaRPr lang="en-GB" sz="2400"/>
          </a:p>
          <a:p>
            <a:pPr lvl="1"/>
            <a:endParaRPr lang="en-GB" sz="2000"/>
          </a:p>
          <a:p>
            <a:pPr lvl="1"/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11558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BA0AA2-3CF5-6136-C27A-DDB2B0715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0166" y="4864500"/>
            <a:ext cx="7017371" cy="945285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182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967C-00AE-4182-EB74-37D14CB7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11511417" cy="588637"/>
          </a:xfrm>
        </p:spPr>
        <p:txBody>
          <a:bodyPr anchor="t">
            <a:normAutofit/>
          </a:bodyPr>
          <a:lstStyle/>
          <a:p>
            <a:r>
              <a:rPr lang="en-GB" sz="3400"/>
              <a:t>Overview</a:t>
            </a:r>
            <a:r>
              <a:rPr lang="en-GB" sz="3400" baseline="0"/>
              <a:t> of BC Telemetry History</a:t>
            </a:r>
            <a:endParaRPr lang="en-GB" sz="3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726E2-890A-B352-6288-E760735F2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</p:spPr>
        <p:txBody>
          <a:bodyPr lIns="91440" tIns="45720" rIns="91440" bIns="45720">
            <a:normAutofit/>
          </a:bodyPr>
          <a:lstStyle/>
          <a:p>
            <a:r>
              <a:rPr lang="en-GB"/>
              <a:t>Windows Events (ETW)</a:t>
            </a:r>
          </a:p>
          <a:p>
            <a:r>
              <a:rPr lang="en-GB"/>
              <a:t>Performance Counters</a:t>
            </a:r>
          </a:p>
          <a:p>
            <a:r>
              <a:rPr lang="en-GB"/>
              <a:t>SaaS – now creators themselves need it</a:t>
            </a:r>
          </a:p>
          <a:p>
            <a:r>
              <a:rPr lang="en-GB"/>
              <a:t>Log Analytics</a:t>
            </a:r>
          </a:p>
          <a:p>
            <a:r>
              <a:rPr lang="en-GB"/>
              <a:t>Application Insights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D6AF3C8-7DFB-E555-2C63-064ED1BA7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632" y="1216887"/>
            <a:ext cx="6334025" cy="5070158"/>
          </a:xfrm>
          <a:prstGeom prst="rect">
            <a:avLst/>
          </a:prstGeom>
          <a:noFill/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F04E1668-C4FC-E51C-A892-A4DD5F75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548" y="4432092"/>
            <a:ext cx="1231919" cy="194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5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609C-2FC4-25FF-8CD2-A2F872C3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kern="1200">
                <a:solidFill>
                  <a:srgbClr val="361D5C"/>
                </a:solidFill>
                <a:effectLst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Anatomy of Event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68D47-B4DF-66C9-DEDA-C81B7122A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Segoe UI"/>
                <a:cs typeface="Segoe UI"/>
              </a:rPr>
              <a:t>Part of BC service core, both on-prem &amp; SaaS</a:t>
            </a:r>
          </a:p>
          <a:p>
            <a:r>
              <a:rPr lang="en-GB"/>
              <a:t>Can be on App level</a:t>
            </a:r>
          </a:p>
          <a:p>
            <a:r>
              <a:rPr lang="en-GB">
                <a:latin typeface="Segoe UI"/>
                <a:cs typeface="Segoe UI"/>
              </a:rPr>
              <a:t>Use Windows OS subsystem, negligible performance impact</a:t>
            </a:r>
          </a:p>
          <a:p>
            <a:r>
              <a:rPr lang="en-GB">
                <a:latin typeface="Segoe UI"/>
                <a:cs typeface="Segoe UI"/>
              </a:rPr>
              <a:t>Do not look pretty (even in friendly view)</a:t>
            </a:r>
            <a:endParaRPr lang="en-GB"/>
          </a:p>
          <a:p>
            <a:r>
              <a:rPr lang="en-GB"/>
              <a:t>Various info sent under different event ID</a:t>
            </a:r>
          </a:p>
          <a:p>
            <a:r>
              <a:rPr lang="en-GB">
                <a:latin typeface="Segoe UI"/>
                <a:cs typeface="Segoe UI"/>
              </a:rPr>
              <a:t>Do not exist long on very busy server</a:t>
            </a:r>
          </a:p>
          <a:p>
            <a:r>
              <a:rPr lang="en-GB"/>
              <a:t>Not transaction dependent</a:t>
            </a:r>
          </a:p>
          <a:p>
            <a:r>
              <a:rPr lang="en-GB"/>
              <a:t>Can be pushed to any cloud analytics or Azure Application Insights</a:t>
            </a:r>
          </a:p>
          <a:p>
            <a:r>
              <a:rPr lang="en-GB"/>
              <a:t>Can be turned on/off</a:t>
            </a:r>
          </a:p>
        </p:txBody>
      </p:sp>
    </p:spTree>
    <p:extLst>
      <p:ext uri="{BB962C8B-B14F-4D97-AF65-F5344CB8AC3E}">
        <p14:creationId xmlns:p14="http://schemas.microsoft.com/office/powerpoint/2010/main" val="150823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C704-AC6E-C63B-DC81-94D07DB3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Not So Friendly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B5C27-F0FF-A159-2EEA-9F9965C1B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79C90F3-48BF-3A70-FBC9-26B502ED6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2" y="1176691"/>
            <a:ext cx="6901911" cy="524163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C09BA9-124C-AA13-780C-040EF87CB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777" y="636758"/>
            <a:ext cx="5453921" cy="5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B8BF-8236-2976-1BB9-1495AAA9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11511417" cy="588637"/>
          </a:xfrm>
        </p:spPr>
        <p:txBody>
          <a:bodyPr anchor="t">
            <a:normAutofit/>
          </a:bodyPr>
          <a:lstStyle/>
          <a:p>
            <a:r>
              <a:rPr lang="en-GB" sz="3400" baseline="0"/>
              <a:t>Standard Events</a:t>
            </a:r>
            <a:endParaRPr lang="en-GB" sz="3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966A6-91A6-91DE-12DD-3D3EB91DD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</p:spPr>
        <p:txBody>
          <a:bodyPr>
            <a:normAutofit/>
          </a:bodyPr>
          <a:lstStyle/>
          <a:p>
            <a:r>
              <a:rPr lang="en-GB"/>
              <a:t>Admin &amp; operational</a:t>
            </a:r>
          </a:p>
          <a:p>
            <a:pPr lvl="1"/>
            <a:r>
              <a:rPr lang="en-GB" sz="2800"/>
              <a:t>Windows Logs / Application</a:t>
            </a:r>
          </a:p>
          <a:p>
            <a:r>
              <a:rPr lang="en-GB"/>
              <a:t>NAV server trace Events</a:t>
            </a:r>
          </a:p>
          <a:p>
            <a:pPr lvl="1"/>
            <a:r>
              <a:rPr lang="en-GB" sz="2800"/>
              <a:t>Application and Services Logs / Microsoft / </a:t>
            </a:r>
            <a:r>
              <a:rPr lang="en-GB" sz="2800" err="1"/>
              <a:t>DynamicsNAV</a:t>
            </a:r>
            <a:r>
              <a:rPr lang="en-GB" sz="2800"/>
              <a:t> / Common</a:t>
            </a:r>
          </a:p>
          <a:p>
            <a:pPr lvl="1"/>
            <a:r>
              <a:rPr lang="en-GB" sz="2800"/>
              <a:t>Application and Services Logs / Microsoft / </a:t>
            </a:r>
            <a:r>
              <a:rPr lang="en-GB" sz="2800" err="1"/>
              <a:t>DynamicsNAV</a:t>
            </a:r>
            <a:r>
              <a:rPr lang="en-GB" sz="2800"/>
              <a:t> / Server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1C7B22-9735-54C8-D44C-212FE40C9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53" y="620464"/>
            <a:ext cx="2667319" cy="5805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30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691310-09FA-0BA3-79ED-78486A93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860" y="667277"/>
            <a:ext cx="4947710" cy="2974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5A9E80-8599-DC74-E935-EEDBEA8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488601"/>
            <a:ext cx="8177408" cy="588637"/>
          </a:xfrm>
        </p:spPr>
        <p:txBody>
          <a:bodyPr>
            <a:normAutofit fontScale="90000"/>
          </a:bodyPr>
          <a:lstStyle/>
          <a:p>
            <a:r>
              <a:rPr lang="en-GB" dirty="0"/>
              <a:t>Performance Counters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C5842-27DB-D72F-D632-6D2C8200C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Segoe UI"/>
                <a:cs typeface="Segoe UI"/>
              </a:rPr>
              <a:t>Windows has plenty, just few here</a:t>
            </a:r>
            <a:endParaRPr lang="en-GB" dirty="0"/>
          </a:p>
          <a:p>
            <a:pPr lvl="1"/>
            <a:r>
              <a:rPr lang="en-GB" dirty="0"/>
              <a:t>Memory(*)\% Committed Bytes In Use</a:t>
            </a:r>
          </a:p>
          <a:p>
            <a:pPr lvl="1"/>
            <a:r>
              <a:rPr lang="en-GB" dirty="0"/>
              <a:t>Processor(_Total)\% Processor Time</a:t>
            </a:r>
          </a:p>
          <a:p>
            <a:pPr lvl="1"/>
            <a:r>
              <a:rPr lang="en-GB" dirty="0"/>
              <a:t>System(*)\Processor Queue Length</a:t>
            </a:r>
          </a:p>
          <a:p>
            <a:pPr lvl="1"/>
            <a:r>
              <a:rPr lang="en-GB" dirty="0" err="1"/>
              <a:t>LogicalDisk</a:t>
            </a:r>
            <a:r>
              <a:rPr lang="en-GB" dirty="0"/>
              <a:t>(*)\Avg. Disk sec/Write</a:t>
            </a:r>
          </a:p>
          <a:p>
            <a:pPr lvl="1"/>
            <a:r>
              <a:rPr lang="en-GB" dirty="0" err="1">
                <a:latin typeface="Segoe UI"/>
                <a:cs typeface="Segoe UI"/>
              </a:rPr>
              <a:t>LogicalDisk</a:t>
            </a:r>
            <a:r>
              <a:rPr lang="en-GB" dirty="0">
                <a:latin typeface="Segoe UI"/>
                <a:cs typeface="Segoe UI"/>
              </a:rPr>
              <a:t>(*)\Current Disk Queue Length</a:t>
            </a:r>
          </a:p>
          <a:p>
            <a:r>
              <a:rPr lang="en-GB" dirty="0"/>
              <a:t>More available for Dynamics NAV server instances</a:t>
            </a:r>
          </a:p>
          <a:p>
            <a:pPr lvl="1"/>
            <a:r>
              <a:rPr lang="en-GB" dirty="0"/>
              <a:t># Active sessions</a:t>
            </a:r>
          </a:p>
          <a:p>
            <a:pPr lvl="1"/>
            <a:r>
              <a:rPr lang="en-GB" sz="2400" b="0" i="0" kern="1200" dirty="0">
                <a:solidFill>
                  <a:srgbClr val="323133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# Open application connections</a:t>
            </a:r>
          </a:p>
          <a:p>
            <a:pPr lvl="1"/>
            <a:r>
              <a:rPr lang="en-GB" dirty="0"/>
              <a:t># Primary key cache total requests</a:t>
            </a:r>
          </a:p>
          <a:p>
            <a:pPr lvl="1"/>
            <a:r>
              <a:rPr lang="en-GB" dirty="0">
                <a:latin typeface="Segoe UI"/>
                <a:cs typeface="Segoe UI"/>
              </a:rPr>
              <a:t>More here: </a:t>
            </a:r>
            <a:r>
              <a:rPr lang="en-GB" sz="2000" dirty="0">
                <a:latin typeface="Segoe UI"/>
                <a:cs typeface="Segoe UI"/>
                <a:hlinkClick r:id="rId4"/>
              </a:rPr>
              <a:t>https://learn.microsoft.com/en-us/dynamics-nav/microsoft-dynamics-nav-performance-counters</a:t>
            </a:r>
            <a:endParaRPr lang="en-GB" sz="20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7721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B8BF-8236-2976-1BB9-1495AAA9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Custom</a:t>
            </a:r>
            <a:r>
              <a:rPr lang="en-GB" baseline="0">
                <a:latin typeface="Segoe UI"/>
                <a:cs typeface="Segoe UI"/>
              </a:rPr>
              <a:t> Events</a:t>
            </a:r>
            <a:r>
              <a:rPr lang="en-GB">
                <a:latin typeface="Segoe UI"/>
                <a:cs typeface="Segoe UI"/>
              </a:rPr>
              <a:t> / Traces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966A6-91A6-91DE-12DD-3D3EB91DD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err="1"/>
              <a:t>Session.</a:t>
            </a:r>
            <a:r>
              <a:rPr lang="en-GB" b="1" err="1"/>
              <a:t>SendTraceTag</a:t>
            </a:r>
            <a:r>
              <a:rPr lang="en-GB"/>
              <a:t>(Tag: Text, Category: Text, Verbosity: Verbosity, Message: Text [, </a:t>
            </a:r>
            <a:r>
              <a:rPr lang="en-GB" err="1"/>
              <a:t>DataClassification</a:t>
            </a:r>
            <a:r>
              <a:rPr lang="en-GB"/>
              <a:t>: </a:t>
            </a:r>
            <a:r>
              <a:rPr lang="en-GB" err="1"/>
              <a:t>DataClassification</a:t>
            </a:r>
            <a:r>
              <a:rPr lang="en-GB"/>
              <a:t>])</a:t>
            </a:r>
          </a:p>
          <a:p>
            <a:pPr marL="0" indent="0">
              <a:buNone/>
            </a:pPr>
            <a:r>
              <a:rPr lang="en-GB" i="1"/>
              <a:t>NOTE: Above method is supported only in Business Central on-premises.</a:t>
            </a:r>
          </a:p>
          <a:p>
            <a:pPr marL="0" indent="0">
              <a:buNone/>
            </a:pPr>
            <a:endParaRPr lang="en-GB" i="1"/>
          </a:p>
          <a:p>
            <a:r>
              <a:rPr lang="en-GB" err="1"/>
              <a:t>Session.</a:t>
            </a:r>
            <a:r>
              <a:rPr lang="en-GB" b="1" err="1"/>
              <a:t>LogMessage</a:t>
            </a:r>
            <a:r>
              <a:rPr lang="en-GB"/>
              <a:t>(</a:t>
            </a:r>
            <a:r>
              <a:rPr lang="en-GB" err="1"/>
              <a:t>EventId</a:t>
            </a:r>
            <a:r>
              <a:rPr lang="en-GB"/>
              <a:t>: Text, Message: Text, Verbosity: Verbosity, </a:t>
            </a:r>
            <a:r>
              <a:rPr lang="en-GB" err="1"/>
              <a:t>DataClassification</a:t>
            </a:r>
            <a:r>
              <a:rPr lang="en-GB"/>
              <a:t>: </a:t>
            </a:r>
            <a:r>
              <a:rPr lang="en-GB" err="1"/>
              <a:t>DataClassification</a:t>
            </a:r>
            <a:r>
              <a:rPr lang="en-GB"/>
              <a:t>, </a:t>
            </a:r>
            <a:r>
              <a:rPr lang="en-GB" err="1"/>
              <a:t>TelemetryScope</a:t>
            </a:r>
            <a:r>
              <a:rPr lang="en-GB"/>
              <a:t>: </a:t>
            </a:r>
            <a:r>
              <a:rPr lang="en-GB" err="1"/>
              <a:t>TelemetryScope</a:t>
            </a:r>
            <a:r>
              <a:rPr lang="en-GB"/>
              <a:t>, </a:t>
            </a:r>
            <a:r>
              <a:rPr lang="en-GB" err="1"/>
              <a:t>CustomDimensions</a:t>
            </a:r>
            <a:r>
              <a:rPr lang="en-GB"/>
              <a:t>: Dictionary of [Text, Text])</a:t>
            </a:r>
          </a:p>
          <a:p>
            <a:endParaRPr lang="en-GB"/>
          </a:p>
          <a:p>
            <a:r>
              <a:rPr lang="en-GB" b="1"/>
              <a:t>SENDTRACETAG</a:t>
            </a:r>
            <a:r>
              <a:rPr lang="en-GB"/>
              <a:t>(Tag, Category, Verbosity, Message)</a:t>
            </a:r>
          </a:p>
          <a:p>
            <a:pPr marL="0" indent="0">
              <a:buNone/>
            </a:pPr>
            <a:r>
              <a:rPr lang="en-GB" i="1"/>
              <a:t>NOTE: In older versions, CAL</a:t>
            </a:r>
          </a:p>
        </p:txBody>
      </p:sp>
    </p:spTree>
    <p:extLst>
      <p:ext uri="{BB962C8B-B14F-4D97-AF65-F5344CB8AC3E}">
        <p14:creationId xmlns:p14="http://schemas.microsoft.com/office/powerpoint/2010/main" val="25365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3DBE-4C65-7216-261A-436EB4E5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11511417" cy="588637"/>
          </a:xfrm>
        </p:spPr>
        <p:txBody>
          <a:bodyPr anchor="t">
            <a:normAutofit/>
          </a:bodyPr>
          <a:lstStyle/>
          <a:p>
            <a:r>
              <a:rPr lang="en-GB" sz="3400" baseline="0"/>
              <a:t>Case Study I</a:t>
            </a:r>
            <a:endParaRPr lang="en-GB" sz="3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7813C-474B-9BA9-8FBC-184F73AE7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>
                <a:latin typeface="Segoe UI"/>
                <a:cs typeface="Segoe UI"/>
              </a:rPr>
              <a:t>On-premises</a:t>
            </a:r>
            <a:endParaRPr lang="en-GB"/>
          </a:p>
          <a:p>
            <a:r>
              <a:rPr lang="en-GB">
                <a:latin typeface="Segoe UI"/>
                <a:cs typeface="Segoe UI"/>
              </a:rPr>
              <a:t>Older BC version</a:t>
            </a:r>
            <a:endParaRPr lang="en-GB"/>
          </a:p>
          <a:p>
            <a:r>
              <a:rPr lang="en-GB">
                <a:latin typeface="Segoe UI"/>
                <a:cs typeface="Segoe UI"/>
              </a:rPr>
              <a:t>CAL + AL</a:t>
            </a:r>
          </a:p>
          <a:p>
            <a:r>
              <a:rPr lang="en-GB">
                <a:latin typeface="Segoe UI"/>
                <a:cs typeface="Segoe UI"/>
              </a:rPr>
              <a:t>Events</a:t>
            </a:r>
          </a:p>
          <a:p>
            <a:r>
              <a:rPr lang="en-GB">
                <a:latin typeface="Segoe UI"/>
                <a:cs typeface="Segoe UI"/>
              </a:rPr>
              <a:t>Performance counters</a:t>
            </a:r>
          </a:p>
          <a:p>
            <a:r>
              <a:rPr lang="en-GB">
                <a:latin typeface="Segoe UI"/>
                <a:cs typeface="Segoe UI"/>
              </a:rPr>
              <a:t>Custom traces </a:t>
            </a:r>
            <a:endParaRPr lang="en-GB"/>
          </a:p>
          <a:p>
            <a:r>
              <a:rPr lang="en-GB"/>
              <a:t>Azure Log Analytics</a:t>
            </a:r>
          </a:p>
          <a:p>
            <a:r>
              <a:rPr lang="en-GB">
                <a:latin typeface="Segoe UI"/>
                <a:cs typeface="Segoe UI"/>
              </a:rPr>
              <a:t>KQL + Alerts</a:t>
            </a:r>
          </a:p>
          <a:p>
            <a:r>
              <a:rPr lang="en-GB">
                <a:latin typeface="Segoe UI"/>
                <a:cs typeface="Segoe UI"/>
              </a:rPr>
              <a:t>Dashboards</a:t>
            </a:r>
          </a:p>
          <a:p>
            <a:endParaRPr lang="en-GB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D8F7317-89D5-675F-880D-87746A0C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88" y="1077238"/>
            <a:ext cx="7220532" cy="498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09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CC5BF3-A82B-AFCA-89EC-F7829B3B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9" y="580149"/>
            <a:ext cx="6039693" cy="3267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B10A4-63C3-3716-65ED-0213D8DF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 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8526A-435F-F67E-437D-1C9AF0576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>
                <a:latin typeface="Segoe UI"/>
                <a:cs typeface="Segoe UI"/>
              </a:rPr>
              <a:t> 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4C0214-B271-8CED-E6C5-8F3C6EC4E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86" y="3644720"/>
            <a:ext cx="4243967" cy="26252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A9ACE1-D4B1-DE01-E651-6F2D44561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196" y="2595936"/>
            <a:ext cx="7841730" cy="3053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C9F7D3-9703-6329-6FE0-4E190E330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501" y="5087144"/>
            <a:ext cx="8653398" cy="1495197"/>
          </a:xfrm>
          <a:prstGeom prst="rect">
            <a:avLst/>
          </a:prstGeom>
        </p:spPr>
      </p:pic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42C1518-BE86-6D31-DFB4-E7D99E8C2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534" y="530045"/>
            <a:ext cx="6722533" cy="29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619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2429D383-C599-3640-90A5-51F5C7075E69}"/>
    </a:ext>
  </a:extLst>
</a:theme>
</file>

<file path=ppt/theme/theme2.xml><?xml version="1.0" encoding="utf-8"?>
<a:theme xmlns:a="http://schemas.openxmlformats.org/drawingml/2006/main" name="conneXion EMEA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792FBC92-A16D-0345-9684-80E27E7DCDC2}"/>
    </a:ext>
  </a:extLst>
</a:theme>
</file>

<file path=ppt/theme/theme3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D254AD70-C3D3-C545-8A9D-A6DD933F1A6B}"/>
    </a:ext>
  </a:extLst>
</a:theme>
</file>

<file path=ppt/theme/theme4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5B8C9006-275A-3D47-8EFA-0BEBDC49EDCE}"/>
    </a:ext>
  </a:extLst>
</a:theme>
</file>

<file path=ppt/theme/theme5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C7C9125A-C3AE-AB42-BD17-9AEB4A41554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8E4EF2-131A-4A8F-8F1D-0D1451021796}">
  <ds:schemaRefs>
    <ds:schemaRef ds:uri="0ec22545-32f7-47c8-afbd-c0084660662b"/>
    <ds:schemaRef ds:uri="a1a525c2-d4eb-46fe-9b09-8f8634d794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57A7F1-5E1F-453E-A92F-37B3E8CCB545}">
  <ds:schemaRefs>
    <ds:schemaRef ds:uri="http://purl.org/dc/terms/"/>
    <ds:schemaRef ds:uri="http://schemas.openxmlformats.org/package/2006/metadata/core-properties"/>
    <ds:schemaRef ds:uri="a1a525c2-d4eb-46fe-9b09-8f8634d7947d"/>
    <ds:schemaRef ds:uri="http://purl.org/dc/dcmitype/"/>
    <ds:schemaRef ds:uri="0ec22545-32f7-47c8-afbd-c0084660662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- conneXion EMEA 2023</Template>
  <TotalTime>1</TotalTime>
  <Words>505</Words>
  <Application>Microsoft Office PowerPoint</Application>
  <PresentationFormat>Widescreen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Segoe UI</vt:lpstr>
      <vt:lpstr>Purple slides</vt:lpstr>
      <vt:lpstr>conneXion EMEA slides</vt:lpstr>
      <vt:lpstr>White slides</vt:lpstr>
      <vt:lpstr>Purple product slides</vt:lpstr>
      <vt:lpstr>White product slides</vt:lpstr>
      <vt:lpstr>PowerPoint Presentation</vt:lpstr>
      <vt:lpstr>Overview of BC Telemetry History</vt:lpstr>
      <vt:lpstr>Anatomy of Event</vt:lpstr>
      <vt:lpstr>Not So Friendly View</vt:lpstr>
      <vt:lpstr>Standard Events</vt:lpstr>
      <vt:lpstr>Performance Counters</vt:lpstr>
      <vt:lpstr>Custom Events / Traces</vt:lpstr>
      <vt:lpstr>Case Study I</vt:lpstr>
      <vt:lpstr>  </vt:lpstr>
      <vt:lpstr>  </vt:lpstr>
      <vt:lpstr>Case Study II</vt:lpstr>
      <vt:lpstr>Codeunit to run in a scheduler</vt:lpstr>
      <vt:lpstr>Subscribe to events</vt:lpstr>
      <vt:lpstr>Application Insights</vt:lpstr>
      <vt:lpstr>PowerPoint Presentation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Babikov, Damir</dc:creator>
  <cp:lastModifiedBy>Bjorn Jonsson</cp:lastModifiedBy>
  <cp:revision>74</cp:revision>
  <dcterms:created xsi:type="dcterms:W3CDTF">2023-04-19T16:16:12Z</dcterms:created>
  <dcterms:modified xsi:type="dcterms:W3CDTF">2023-05-22T13:20:30Z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_dlc_DocIdItemGuid">
    <vt:lpwstr>c1ba7755-03e4-4373-a2c6-e3291bf0ac95</vt:lpwstr>
  </property>
  <property fmtid="{D5CDD505-2E9C-101B-9397-08002B2CF9AE}" pid="4" name="MSIP_Label_b6450969-e8d1-46a1-a807-ee95d8766906_Enabled">
    <vt:lpwstr>true</vt:lpwstr>
  </property>
  <property fmtid="{D5CDD505-2E9C-101B-9397-08002B2CF9AE}" pid="5" name="MSIP_Label_b6450969-e8d1-46a1-a807-ee95d8766906_SetDate">
    <vt:lpwstr>2023-04-19T16:16:19Z</vt:lpwstr>
  </property>
  <property fmtid="{D5CDD505-2E9C-101B-9397-08002B2CF9AE}" pid="6" name="MSIP_Label_b6450969-e8d1-46a1-a807-ee95d8766906_Method">
    <vt:lpwstr>Standard</vt:lpwstr>
  </property>
  <property fmtid="{D5CDD505-2E9C-101B-9397-08002B2CF9AE}" pid="7" name="MSIP_Label_b6450969-e8d1-46a1-a807-ee95d8766906_Name">
    <vt:lpwstr>Internal Use Only</vt:lpwstr>
  </property>
  <property fmtid="{D5CDD505-2E9C-101B-9397-08002B2CF9AE}" pid="8" name="MSIP_Label_b6450969-e8d1-46a1-a807-ee95d8766906_SiteId">
    <vt:lpwstr>e5d0182b-f458-403c-8d06-b825112408b6</vt:lpwstr>
  </property>
  <property fmtid="{D5CDD505-2E9C-101B-9397-08002B2CF9AE}" pid="9" name="MSIP_Label_b6450969-e8d1-46a1-a807-ee95d8766906_ActionId">
    <vt:lpwstr>d2f0c12a-dc7f-462b-9bf8-df36a1b95a41</vt:lpwstr>
  </property>
  <property fmtid="{D5CDD505-2E9C-101B-9397-08002B2CF9AE}" pid="10" name="MSIP_Label_b6450969-e8d1-46a1-a807-ee95d8766906_ContentBits">
    <vt:lpwstr>2</vt:lpwstr>
  </property>
  <property fmtid="{D5CDD505-2E9C-101B-9397-08002B2CF9AE}" pid="11" name="ClassificationContentMarkingFooterLocations">
    <vt:lpwstr>Purple slides:4\conneXion EMEA slides:4\White slides:5\Purple product slides:5\White product slides:5</vt:lpwstr>
  </property>
  <property fmtid="{D5CDD505-2E9C-101B-9397-08002B2CF9AE}" pid="12" name="ClassificationContentMarkingFooterText">
    <vt:lpwstr>INTERNAL USE ONLY</vt:lpwstr>
  </property>
  <property fmtid="{D5CDD505-2E9C-101B-9397-08002B2CF9AE}" pid="13" name="MediaServiceImageTags">
    <vt:lpwstr/>
  </property>
</Properties>
</file>